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_rels/slideLayout12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80.xml.rels" ContentType="application/vnd.openxmlformats-package.relationships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0.png" ContentType="image/png"/>
  <Override PartName="/ppt/media/image5.png" ContentType="image/png"/>
  <Override PartName="/ppt/media/image11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4.jpeg" ContentType="image/jpeg"/>
  <Override PartName="/ppt/media/image2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" Target="slides/slide1.xml"/><Relationship Id="rId18" Type="http://schemas.openxmlformats.org/officeDocument/2006/relationships/slide" Target="slides/slide2.xml"/><Relationship Id="rId19" Type="http://schemas.openxmlformats.org/officeDocument/2006/relationships/slide" Target="slides/slide3.xml"/><Relationship Id="rId20" Type="http://schemas.openxmlformats.org/officeDocument/2006/relationships/slide" Target="slides/slide4.xml"/><Relationship Id="rId21" Type="http://schemas.openxmlformats.org/officeDocument/2006/relationships/slide" Target="slides/slide5.xml"/><Relationship Id="rId22" Type="http://schemas.openxmlformats.org/officeDocument/2006/relationships/slide" Target="slides/slide6.xml"/><Relationship Id="rId23" Type="http://schemas.openxmlformats.org/officeDocument/2006/relationships/slide" Target="slides/slide7.xml"/><Relationship Id="rId24" Type="http://schemas.openxmlformats.org/officeDocument/2006/relationships/slide" Target="slides/slide8.xml"/><Relationship Id="rId25" Type="http://schemas.openxmlformats.org/officeDocument/2006/relationships/slide" Target="slides/slide9.xml"/><Relationship Id="rId26" Type="http://schemas.openxmlformats.org/officeDocument/2006/relationships/slide" Target="slides/slide10.xml"/><Relationship Id="rId27" Type="http://schemas.openxmlformats.org/officeDocument/2006/relationships/slide" Target="slides/slide11.xml"/><Relationship Id="rId28" Type="http://schemas.openxmlformats.org/officeDocument/2006/relationships/slide" Target="slides/slide12.xml"/><Relationship Id="rId29" Type="http://schemas.openxmlformats.org/officeDocument/2006/relationships/slide" Target="slides/slide13.xml"/><Relationship Id="rId30" Type="http://schemas.openxmlformats.org/officeDocument/2006/relationships/slide" Target="slides/slide14.xml"/><Relationship Id="rId31" Type="http://schemas.openxmlformats.org/officeDocument/2006/relationships/slide" Target="slides/slide15.xml"/><Relationship Id="rId32" Type="http://schemas.openxmlformats.org/officeDocument/2006/relationships/slide" Target="slides/slide16.xml"/><Relationship Id="rId33" Type="http://schemas.openxmlformats.org/officeDocument/2006/relationships/slide" Target="slides/slide17.xml"/><Relationship Id="rId34" Type="http://schemas.openxmlformats.org/officeDocument/2006/relationships/slide" Target="slides/slide18.xml"/><Relationship Id="rId35" Type="http://schemas.openxmlformats.org/officeDocument/2006/relationships/slide" Target="slides/slide19.xml"/><Relationship Id="rId36" Type="http://schemas.openxmlformats.org/officeDocument/2006/relationships/slide" Target="slides/slide20.xml"/><Relationship Id="rId37" Type="http://schemas.openxmlformats.org/officeDocument/2006/relationships/slide" Target="slides/slide21.xml"/><Relationship Id="rId38" Type="http://schemas.openxmlformats.org/officeDocument/2006/relationships/slide" Target="slides/slide22.xml"/><Relationship Id="rId39" Type="http://schemas.openxmlformats.org/officeDocument/2006/relationships/slide" Target="slides/slide23.xml"/><Relationship Id="rId40" Type="http://schemas.openxmlformats.org/officeDocument/2006/relationships/slide" Target="slides/slide24.xml"/><Relationship Id="rId41" Type="http://schemas.openxmlformats.org/officeDocument/2006/relationships/slide" Target="slides/slide25.xml"/><Relationship Id="rId4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oogle Shape;11;p2"/>
          <p:cNvGrpSpPr/>
          <p:nvPr/>
        </p:nvGrpSpPr>
        <p:grpSpPr>
          <a:xfrm>
            <a:off x="3338640" y="-652320"/>
            <a:ext cx="8035200" cy="5194800"/>
            <a:chOff x="3338640" y="-652320"/>
            <a:chExt cx="8035200" cy="5194800"/>
          </a:xfrm>
        </p:grpSpPr>
        <p:sp>
          <p:nvSpPr>
            <p:cNvPr id="1" name="Google Shape;12;p2"/>
            <p:cNvSpPr/>
            <p:nvPr/>
          </p:nvSpPr>
          <p:spPr>
            <a:xfrm>
              <a:off x="3338640" y="530640"/>
              <a:ext cx="2710080" cy="2319120"/>
            </a:xfrm>
            <a:custGeom>
              <a:avLst/>
              <a:gdLst>
                <a:gd name="textAreaLeft" fmla="*/ 0 w 2710080"/>
                <a:gd name="textAreaRight" fmla="*/ 2711160 w 2710080"/>
                <a:gd name="textAreaTop" fmla="*/ 0 h 2319120"/>
                <a:gd name="textAreaBottom" fmla="*/ 2320200 h 2319120"/>
              </a:gdLst>
              <a:ahLst/>
              <a:rect l="textAreaLeft" t="textAreaTop" r="textAreaRight" b="textAreaBottom"/>
              <a:pathLst>
                <a:path w="69641" h="59601">
                  <a:moveTo>
                    <a:pt x="44798" y="0"/>
                  </a:moveTo>
                  <a:cubicBezTo>
                    <a:pt x="42714" y="0"/>
                    <a:pt x="43403" y="4797"/>
                    <a:pt x="42753" y="6098"/>
                  </a:cubicBezTo>
                  <a:cubicBezTo>
                    <a:pt x="43483" y="7331"/>
                    <a:pt x="44716" y="9043"/>
                    <a:pt x="43734" y="10503"/>
                  </a:cubicBezTo>
                  <a:cubicBezTo>
                    <a:pt x="43004" y="9522"/>
                    <a:pt x="42753" y="8061"/>
                    <a:pt x="41543" y="7559"/>
                  </a:cubicBezTo>
                  <a:lnTo>
                    <a:pt x="41543" y="7559"/>
                  </a:lnTo>
                  <a:cubicBezTo>
                    <a:pt x="41292" y="8540"/>
                    <a:pt x="41543" y="9522"/>
                    <a:pt x="42273" y="10252"/>
                  </a:cubicBezTo>
                  <a:cubicBezTo>
                    <a:pt x="41927" y="10599"/>
                    <a:pt x="41339" y="10760"/>
                    <a:pt x="40702" y="10760"/>
                  </a:cubicBezTo>
                  <a:cubicBezTo>
                    <a:pt x="39532" y="10760"/>
                    <a:pt x="38193" y="10216"/>
                    <a:pt x="37868" y="9271"/>
                  </a:cubicBezTo>
                  <a:cubicBezTo>
                    <a:pt x="37389" y="9271"/>
                    <a:pt x="36658" y="9043"/>
                    <a:pt x="36156" y="9043"/>
                  </a:cubicBezTo>
                  <a:cubicBezTo>
                    <a:pt x="36156" y="9522"/>
                    <a:pt x="35928" y="10252"/>
                    <a:pt x="35928" y="10732"/>
                  </a:cubicBezTo>
                  <a:cubicBezTo>
                    <a:pt x="35745" y="10661"/>
                    <a:pt x="35573" y="10632"/>
                    <a:pt x="35408" y="10632"/>
                  </a:cubicBezTo>
                  <a:cubicBezTo>
                    <a:pt x="34755" y="10632"/>
                    <a:pt x="34211" y="11079"/>
                    <a:pt x="33528" y="11079"/>
                  </a:cubicBezTo>
                  <a:cubicBezTo>
                    <a:pt x="33222" y="11079"/>
                    <a:pt x="32888" y="10990"/>
                    <a:pt x="32504" y="10732"/>
                  </a:cubicBezTo>
                  <a:cubicBezTo>
                    <a:pt x="32504" y="10503"/>
                    <a:pt x="32504" y="10503"/>
                    <a:pt x="32732" y="10252"/>
                  </a:cubicBezTo>
                  <a:lnTo>
                    <a:pt x="32732" y="10252"/>
                  </a:lnTo>
                  <a:cubicBezTo>
                    <a:pt x="32568" y="10299"/>
                    <a:pt x="32412" y="10320"/>
                    <a:pt x="32263" y="10320"/>
                  </a:cubicBezTo>
                  <a:cubicBezTo>
                    <a:pt x="30890" y="10320"/>
                    <a:pt x="30148" y="8494"/>
                    <a:pt x="28829" y="8061"/>
                  </a:cubicBezTo>
                  <a:cubicBezTo>
                    <a:pt x="28241" y="7888"/>
                    <a:pt x="27712" y="7861"/>
                    <a:pt x="27211" y="7861"/>
                  </a:cubicBezTo>
                  <a:cubicBezTo>
                    <a:pt x="26984" y="7861"/>
                    <a:pt x="26762" y="7867"/>
                    <a:pt x="26544" y="7867"/>
                  </a:cubicBezTo>
                  <a:cubicBezTo>
                    <a:pt x="25845" y="7867"/>
                    <a:pt x="25177" y="7810"/>
                    <a:pt x="24447" y="7331"/>
                  </a:cubicBezTo>
                  <a:cubicBezTo>
                    <a:pt x="24196" y="7331"/>
                    <a:pt x="24196" y="7559"/>
                    <a:pt x="23945" y="7810"/>
                  </a:cubicBezTo>
                  <a:cubicBezTo>
                    <a:pt x="23694" y="7559"/>
                    <a:pt x="23694" y="7559"/>
                    <a:pt x="23214" y="7331"/>
                  </a:cubicBezTo>
                  <a:lnTo>
                    <a:pt x="22963" y="7810"/>
                  </a:lnTo>
                  <a:cubicBezTo>
                    <a:pt x="21502" y="8289"/>
                    <a:pt x="20042" y="8289"/>
                    <a:pt x="18809" y="9043"/>
                  </a:cubicBezTo>
                  <a:cubicBezTo>
                    <a:pt x="18581" y="8540"/>
                    <a:pt x="18330" y="8289"/>
                    <a:pt x="18079" y="8061"/>
                  </a:cubicBezTo>
                  <a:cubicBezTo>
                    <a:pt x="16869" y="7559"/>
                    <a:pt x="15157" y="7559"/>
                    <a:pt x="13924" y="7559"/>
                  </a:cubicBezTo>
                  <a:cubicBezTo>
                    <a:pt x="13696" y="7559"/>
                    <a:pt x="13445" y="7080"/>
                    <a:pt x="13194" y="7080"/>
                  </a:cubicBezTo>
                  <a:cubicBezTo>
                    <a:pt x="12966" y="7080"/>
                    <a:pt x="12966" y="7331"/>
                    <a:pt x="12715" y="7559"/>
                  </a:cubicBezTo>
                  <a:cubicBezTo>
                    <a:pt x="12522" y="6806"/>
                    <a:pt x="12047" y="6496"/>
                    <a:pt x="11393" y="6496"/>
                  </a:cubicBezTo>
                  <a:cubicBezTo>
                    <a:pt x="11194" y="6496"/>
                    <a:pt x="10980" y="6524"/>
                    <a:pt x="10752" y="6577"/>
                  </a:cubicBezTo>
                  <a:lnTo>
                    <a:pt x="10752" y="6098"/>
                  </a:lnTo>
                  <a:cubicBezTo>
                    <a:pt x="10523" y="6098"/>
                    <a:pt x="10523" y="6349"/>
                    <a:pt x="10272" y="6349"/>
                  </a:cubicBezTo>
                  <a:cubicBezTo>
                    <a:pt x="10272" y="6349"/>
                    <a:pt x="10272" y="6098"/>
                    <a:pt x="10021" y="6098"/>
                  </a:cubicBezTo>
                  <a:cubicBezTo>
                    <a:pt x="9770" y="6098"/>
                    <a:pt x="9542" y="6349"/>
                    <a:pt x="9291" y="6349"/>
                  </a:cubicBezTo>
                  <a:cubicBezTo>
                    <a:pt x="8812" y="5847"/>
                    <a:pt x="7830" y="5117"/>
                    <a:pt x="7830" y="4637"/>
                  </a:cubicBezTo>
                  <a:cubicBezTo>
                    <a:pt x="7830" y="4637"/>
                    <a:pt x="7718" y="4749"/>
                    <a:pt x="7570" y="4749"/>
                  </a:cubicBezTo>
                  <a:cubicBezTo>
                    <a:pt x="7495" y="4749"/>
                    <a:pt x="7412" y="4721"/>
                    <a:pt x="7328" y="4637"/>
                  </a:cubicBezTo>
                  <a:cubicBezTo>
                    <a:pt x="7328" y="5117"/>
                    <a:pt x="6849" y="5368"/>
                    <a:pt x="6849" y="6098"/>
                  </a:cubicBezTo>
                  <a:cubicBezTo>
                    <a:pt x="5616" y="6349"/>
                    <a:pt x="5137" y="7331"/>
                    <a:pt x="3927" y="7559"/>
                  </a:cubicBezTo>
                  <a:cubicBezTo>
                    <a:pt x="4155" y="8791"/>
                    <a:pt x="3676" y="9522"/>
                    <a:pt x="2443" y="9522"/>
                  </a:cubicBezTo>
                  <a:cubicBezTo>
                    <a:pt x="2694" y="10503"/>
                    <a:pt x="3676" y="11485"/>
                    <a:pt x="4657" y="11713"/>
                  </a:cubicBezTo>
                  <a:cubicBezTo>
                    <a:pt x="4324" y="12848"/>
                    <a:pt x="5075" y="14194"/>
                    <a:pt x="4761" y="14194"/>
                  </a:cubicBezTo>
                  <a:cubicBezTo>
                    <a:pt x="4601" y="14194"/>
                    <a:pt x="4166" y="13846"/>
                    <a:pt x="3174" y="12946"/>
                  </a:cubicBezTo>
                  <a:lnTo>
                    <a:pt x="3174" y="12946"/>
                  </a:lnTo>
                  <a:cubicBezTo>
                    <a:pt x="1" y="15388"/>
                    <a:pt x="4155" y="15388"/>
                    <a:pt x="4406" y="16849"/>
                  </a:cubicBezTo>
                  <a:cubicBezTo>
                    <a:pt x="4886" y="16369"/>
                    <a:pt x="5616" y="16369"/>
                    <a:pt x="5867" y="16369"/>
                  </a:cubicBezTo>
                  <a:cubicBezTo>
                    <a:pt x="5616" y="17328"/>
                    <a:pt x="4886" y="18081"/>
                    <a:pt x="3927" y="18081"/>
                  </a:cubicBezTo>
                  <a:cubicBezTo>
                    <a:pt x="3927" y="18812"/>
                    <a:pt x="3676" y="18561"/>
                    <a:pt x="4155" y="19291"/>
                  </a:cubicBezTo>
                  <a:cubicBezTo>
                    <a:pt x="3271" y="20608"/>
                    <a:pt x="5575" y="22536"/>
                    <a:pt x="6757" y="22536"/>
                  </a:cubicBezTo>
                  <a:cubicBezTo>
                    <a:pt x="6887" y="22536"/>
                    <a:pt x="7003" y="22513"/>
                    <a:pt x="7100" y="22464"/>
                  </a:cubicBezTo>
                  <a:lnTo>
                    <a:pt x="7100" y="22464"/>
                  </a:lnTo>
                  <a:cubicBezTo>
                    <a:pt x="8058" y="23696"/>
                    <a:pt x="5867" y="26367"/>
                    <a:pt x="4886" y="26869"/>
                  </a:cubicBezTo>
                  <a:cubicBezTo>
                    <a:pt x="5137" y="27120"/>
                    <a:pt x="5616" y="27120"/>
                    <a:pt x="6118" y="27348"/>
                  </a:cubicBezTo>
                  <a:cubicBezTo>
                    <a:pt x="6597" y="25637"/>
                    <a:pt x="8058" y="24906"/>
                    <a:pt x="9291" y="23445"/>
                  </a:cubicBezTo>
                  <a:cubicBezTo>
                    <a:pt x="10021" y="22464"/>
                    <a:pt x="10021" y="21003"/>
                    <a:pt x="11254" y="20022"/>
                  </a:cubicBezTo>
                  <a:cubicBezTo>
                    <a:pt x="11254" y="20752"/>
                    <a:pt x="11733" y="20273"/>
                    <a:pt x="11254" y="21254"/>
                  </a:cubicBezTo>
                  <a:cubicBezTo>
                    <a:pt x="11984" y="21254"/>
                    <a:pt x="12464" y="21254"/>
                    <a:pt x="13194" y="20752"/>
                  </a:cubicBezTo>
                  <a:cubicBezTo>
                    <a:pt x="13194" y="21003"/>
                    <a:pt x="13194" y="21003"/>
                    <a:pt x="13445" y="21254"/>
                  </a:cubicBezTo>
                  <a:cubicBezTo>
                    <a:pt x="13868" y="20568"/>
                    <a:pt x="14235" y="20362"/>
                    <a:pt x="14595" y="20362"/>
                  </a:cubicBezTo>
                  <a:cubicBezTo>
                    <a:pt x="15143" y="20362"/>
                    <a:pt x="15676" y="20837"/>
                    <a:pt x="16369" y="20837"/>
                  </a:cubicBezTo>
                  <a:cubicBezTo>
                    <a:pt x="16526" y="20837"/>
                    <a:pt x="16692" y="20813"/>
                    <a:pt x="16869" y="20752"/>
                  </a:cubicBezTo>
                  <a:cubicBezTo>
                    <a:pt x="16869" y="21254"/>
                    <a:pt x="17097" y="21733"/>
                    <a:pt x="17097" y="22213"/>
                  </a:cubicBezTo>
                  <a:cubicBezTo>
                    <a:pt x="17177" y="22203"/>
                    <a:pt x="17256" y="22199"/>
                    <a:pt x="17334" y="22199"/>
                  </a:cubicBezTo>
                  <a:cubicBezTo>
                    <a:pt x="19197" y="22199"/>
                    <a:pt x="20791" y="24715"/>
                    <a:pt x="21251" y="26139"/>
                  </a:cubicBezTo>
                  <a:cubicBezTo>
                    <a:pt x="21377" y="26013"/>
                    <a:pt x="21565" y="26013"/>
                    <a:pt x="21751" y="26013"/>
                  </a:cubicBezTo>
                  <a:cubicBezTo>
                    <a:pt x="21936" y="26013"/>
                    <a:pt x="22119" y="26013"/>
                    <a:pt x="22233" y="25888"/>
                  </a:cubicBezTo>
                  <a:cubicBezTo>
                    <a:pt x="22476" y="27080"/>
                    <a:pt x="24322" y="30304"/>
                    <a:pt x="25310" y="30304"/>
                  </a:cubicBezTo>
                  <a:cubicBezTo>
                    <a:pt x="25343" y="30304"/>
                    <a:pt x="25375" y="30300"/>
                    <a:pt x="25406" y="30293"/>
                  </a:cubicBezTo>
                  <a:cubicBezTo>
                    <a:pt x="26136" y="31503"/>
                    <a:pt x="25406" y="32735"/>
                    <a:pt x="26889" y="32735"/>
                  </a:cubicBezTo>
                  <a:cubicBezTo>
                    <a:pt x="26889" y="32735"/>
                    <a:pt x="27368" y="33466"/>
                    <a:pt x="27117" y="33466"/>
                  </a:cubicBezTo>
                  <a:cubicBezTo>
                    <a:pt x="26136" y="34196"/>
                    <a:pt x="26387" y="38601"/>
                    <a:pt x="27368" y="39332"/>
                  </a:cubicBezTo>
                  <a:cubicBezTo>
                    <a:pt x="27620" y="40062"/>
                    <a:pt x="28099" y="40541"/>
                    <a:pt x="28829" y="41044"/>
                  </a:cubicBezTo>
                  <a:cubicBezTo>
                    <a:pt x="28578" y="42733"/>
                    <a:pt x="30792" y="45426"/>
                    <a:pt x="31523" y="46659"/>
                  </a:cubicBezTo>
                  <a:cubicBezTo>
                    <a:pt x="32732" y="48599"/>
                    <a:pt x="33965" y="50082"/>
                    <a:pt x="35426" y="51543"/>
                  </a:cubicBezTo>
                  <a:cubicBezTo>
                    <a:pt x="35175" y="48850"/>
                    <a:pt x="32504" y="46887"/>
                    <a:pt x="32002" y="44445"/>
                  </a:cubicBezTo>
                  <a:lnTo>
                    <a:pt x="32002" y="44445"/>
                  </a:lnTo>
                  <a:cubicBezTo>
                    <a:pt x="33235" y="45175"/>
                    <a:pt x="36156" y="48850"/>
                    <a:pt x="36887" y="50082"/>
                  </a:cubicBezTo>
                  <a:cubicBezTo>
                    <a:pt x="37389" y="50813"/>
                    <a:pt x="37617" y="52023"/>
                    <a:pt x="38119" y="53004"/>
                  </a:cubicBezTo>
                  <a:cubicBezTo>
                    <a:pt x="38599" y="53255"/>
                    <a:pt x="40310" y="53986"/>
                    <a:pt x="41041" y="54465"/>
                  </a:cubicBezTo>
                  <a:cubicBezTo>
                    <a:pt x="41292" y="54237"/>
                    <a:pt x="41771" y="53986"/>
                    <a:pt x="42022" y="53734"/>
                  </a:cubicBezTo>
                  <a:cubicBezTo>
                    <a:pt x="42753" y="55195"/>
                    <a:pt x="43985" y="53986"/>
                    <a:pt x="44967" y="55195"/>
                  </a:cubicBezTo>
                  <a:cubicBezTo>
                    <a:pt x="45195" y="55195"/>
                    <a:pt x="45195" y="54967"/>
                    <a:pt x="45446" y="54716"/>
                  </a:cubicBezTo>
                  <a:cubicBezTo>
                    <a:pt x="45925" y="56177"/>
                    <a:pt x="47158" y="55926"/>
                    <a:pt x="47888" y="56907"/>
                  </a:cubicBezTo>
                  <a:lnTo>
                    <a:pt x="48368" y="56907"/>
                  </a:lnTo>
                  <a:cubicBezTo>
                    <a:pt x="49068" y="57819"/>
                    <a:pt x="49945" y="59145"/>
                    <a:pt x="51439" y="59145"/>
                  </a:cubicBezTo>
                  <a:cubicBezTo>
                    <a:pt x="51553" y="59145"/>
                    <a:pt x="51670" y="59137"/>
                    <a:pt x="51792" y="59121"/>
                  </a:cubicBezTo>
                  <a:cubicBezTo>
                    <a:pt x="51792" y="58368"/>
                    <a:pt x="52043" y="58619"/>
                    <a:pt x="52294" y="58140"/>
                  </a:cubicBezTo>
                  <a:cubicBezTo>
                    <a:pt x="52773" y="58870"/>
                    <a:pt x="53252" y="59121"/>
                    <a:pt x="53755" y="59601"/>
                  </a:cubicBezTo>
                  <a:cubicBezTo>
                    <a:pt x="54234" y="58368"/>
                    <a:pt x="53024" y="57889"/>
                    <a:pt x="52294" y="57158"/>
                  </a:cubicBezTo>
                  <a:cubicBezTo>
                    <a:pt x="52043" y="57409"/>
                    <a:pt x="51563" y="57638"/>
                    <a:pt x="51563" y="57889"/>
                  </a:cubicBezTo>
                  <a:cubicBezTo>
                    <a:pt x="50810" y="57158"/>
                    <a:pt x="50582" y="56177"/>
                    <a:pt x="50582" y="55195"/>
                  </a:cubicBezTo>
                  <a:cubicBezTo>
                    <a:pt x="50331" y="55446"/>
                    <a:pt x="50080" y="55697"/>
                    <a:pt x="49851" y="55697"/>
                  </a:cubicBezTo>
                  <a:cubicBezTo>
                    <a:pt x="49349" y="54967"/>
                    <a:pt x="48870" y="54237"/>
                    <a:pt x="47888" y="53986"/>
                  </a:cubicBezTo>
                  <a:cubicBezTo>
                    <a:pt x="48140" y="53255"/>
                    <a:pt x="47888" y="52274"/>
                    <a:pt x="48140" y="51771"/>
                  </a:cubicBezTo>
                  <a:lnTo>
                    <a:pt x="48140" y="51771"/>
                  </a:lnTo>
                  <a:cubicBezTo>
                    <a:pt x="47637" y="52023"/>
                    <a:pt x="47158" y="52023"/>
                    <a:pt x="46679" y="52753"/>
                  </a:cubicBezTo>
                  <a:cubicBezTo>
                    <a:pt x="46428" y="52525"/>
                    <a:pt x="46177" y="52274"/>
                    <a:pt x="45925" y="52023"/>
                  </a:cubicBezTo>
                  <a:cubicBezTo>
                    <a:pt x="45568" y="52607"/>
                    <a:pt x="45110" y="52853"/>
                    <a:pt x="44627" y="52853"/>
                  </a:cubicBezTo>
                  <a:cubicBezTo>
                    <a:pt x="42491" y="52853"/>
                    <a:pt x="39867" y="48055"/>
                    <a:pt x="43255" y="46659"/>
                  </a:cubicBezTo>
                  <a:lnTo>
                    <a:pt x="43255" y="46659"/>
                  </a:lnTo>
                  <a:cubicBezTo>
                    <a:pt x="43255" y="46887"/>
                    <a:pt x="43255" y="46887"/>
                    <a:pt x="43483" y="47138"/>
                  </a:cubicBezTo>
                  <a:cubicBezTo>
                    <a:pt x="43804" y="46606"/>
                    <a:pt x="44271" y="46493"/>
                    <a:pt x="44818" y="46493"/>
                  </a:cubicBezTo>
                  <a:cubicBezTo>
                    <a:pt x="45219" y="46493"/>
                    <a:pt x="45664" y="46554"/>
                    <a:pt x="46125" y="46554"/>
                  </a:cubicBezTo>
                  <a:cubicBezTo>
                    <a:pt x="46464" y="46554"/>
                    <a:pt x="46811" y="46521"/>
                    <a:pt x="47158" y="46408"/>
                  </a:cubicBezTo>
                  <a:cubicBezTo>
                    <a:pt x="47158" y="45426"/>
                    <a:pt x="47409" y="45175"/>
                    <a:pt x="48368" y="44947"/>
                  </a:cubicBezTo>
                  <a:cubicBezTo>
                    <a:pt x="48368" y="45426"/>
                    <a:pt x="48619" y="45677"/>
                    <a:pt x="48619" y="46156"/>
                  </a:cubicBezTo>
                  <a:cubicBezTo>
                    <a:pt x="48619" y="46156"/>
                    <a:pt x="48934" y="45855"/>
                    <a:pt x="49065" y="45855"/>
                  </a:cubicBezTo>
                  <a:cubicBezTo>
                    <a:pt x="49099" y="45855"/>
                    <a:pt x="49121" y="45876"/>
                    <a:pt x="49121" y="45928"/>
                  </a:cubicBezTo>
                  <a:cubicBezTo>
                    <a:pt x="50582" y="46659"/>
                    <a:pt x="49600" y="48370"/>
                    <a:pt x="51312" y="49329"/>
                  </a:cubicBezTo>
                  <a:cubicBezTo>
                    <a:pt x="53024" y="48370"/>
                    <a:pt x="50080" y="45426"/>
                    <a:pt x="52522" y="44216"/>
                  </a:cubicBezTo>
                  <a:cubicBezTo>
                    <a:pt x="53503" y="44216"/>
                    <a:pt x="54964" y="41774"/>
                    <a:pt x="54234" y="40793"/>
                  </a:cubicBezTo>
                  <a:cubicBezTo>
                    <a:pt x="54964" y="39560"/>
                    <a:pt x="55946" y="39332"/>
                    <a:pt x="56676" y="37848"/>
                  </a:cubicBezTo>
                  <a:cubicBezTo>
                    <a:pt x="57178" y="36889"/>
                    <a:pt x="56448" y="35406"/>
                    <a:pt x="58388" y="34926"/>
                  </a:cubicBezTo>
                  <a:cubicBezTo>
                    <a:pt x="58639" y="35406"/>
                    <a:pt x="59119" y="35657"/>
                    <a:pt x="59370" y="36159"/>
                  </a:cubicBezTo>
                  <a:cubicBezTo>
                    <a:pt x="60351" y="35908"/>
                    <a:pt x="60351" y="34675"/>
                    <a:pt x="59849" y="33694"/>
                  </a:cubicBezTo>
                  <a:lnTo>
                    <a:pt x="60830" y="33694"/>
                  </a:lnTo>
                  <a:cubicBezTo>
                    <a:pt x="60830" y="33945"/>
                    <a:pt x="60830" y="34196"/>
                    <a:pt x="61081" y="34447"/>
                  </a:cubicBezTo>
                  <a:cubicBezTo>
                    <a:pt x="61390" y="34505"/>
                    <a:pt x="61765" y="34549"/>
                    <a:pt x="62127" y="34549"/>
                  </a:cubicBezTo>
                  <a:cubicBezTo>
                    <a:pt x="63182" y="34549"/>
                    <a:pt x="64132" y="34180"/>
                    <a:pt x="63044" y="32735"/>
                  </a:cubicBezTo>
                  <a:lnTo>
                    <a:pt x="63044" y="32735"/>
                  </a:lnTo>
                  <a:cubicBezTo>
                    <a:pt x="62876" y="32899"/>
                    <a:pt x="62622" y="32964"/>
                    <a:pt x="62320" y="32964"/>
                  </a:cubicBezTo>
                  <a:cubicBezTo>
                    <a:pt x="61272" y="32964"/>
                    <a:pt x="59634" y="32182"/>
                    <a:pt x="58890" y="32005"/>
                  </a:cubicBezTo>
                  <a:cubicBezTo>
                    <a:pt x="59121" y="30937"/>
                    <a:pt x="59698" y="30554"/>
                    <a:pt x="60340" y="30554"/>
                  </a:cubicBezTo>
                  <a:cubicBezTo>
                    <a:pt x="61030" y="30554"/>
                    <a:pt x="61795" y="30995"/>
                    <a:pt x="62291" y="31503"/>
                  </a:cubicBezTo>
                  <a:cubicBezTo>
                    <a:pt x="63273" y="31023"/>
                    <a:pt x="63775" y="29791"/>
                    <a:pt x="64734" y="29311"/>
                  </a:cubicBezTo>
                  <a:lnTo>
                    <a:pt x="64734" y="29311"/>
                  </a:lnTo>
                  <a:cubicBezTo>
                    <a:pt x="64734" y="30298"/>
                    <a:pt x="63762" y="33243"/>
                    <a:pt x="65001" y="33243"/>
                  </a:cubicBezTo>
                  <a:cubicBezTo>
                    <a:pt x="65281" y="33243"/>
                    <a:pt x="65674" y="33093"/>
                    <a:pt x="66217" y="32735"/>
                  </a:cubicBezTo>
                  <a:cubicBezTo>
                    <a:pt x="66217" y="33215"/>
                    <a:pt x="66948" y="33694"/>
                    <a:pt x="66948" y="34196"/>
                  </a:cubicBezTo>
                  <a:cubicBezTo>
                    <a:pt x="69641" y="32963"/>
                    <a:pt x="66948" y="32735"/>
                    <a:pt x="66697" y="32005"/>
                  </a:cubicBezTo>
                  <a:cubicBezTo>
                    <a:pt x="65966" y="30521"/>
                    <a:pt x="65966" y="29311"/>
                    <a:pt x="65236" y="28079"/>
                  </a:cubicBezTo>
                  <a:cubicBezTo>
                    <a:pt x="65236" y="27965"/>
                    <a:pt x="65053" y="27965"/>
                    <a:pt x="64839" y="27965"/>
                  </a:cubicBezTo>
                  <a:cubicBezTo>
                    <a:pt x="64625" y="27965"/>
                    <a:pt x="64380" y="27965"/>
                    <a:pt x="64254" y="27851"/>
                  </a:cubicBezTo>
                  <a:cubicBezTo>
                    <a:pt x="64254" y="27600"/>
                    <a:pt x="64505" y="26618"/>
                    <a:pt x="64254" y="26367"/>
                  </a:cubicBezTo>
                  <a:cubicBezTo>
                    <a:pt x="64003" y="26139"/>
                    <a:pt x="62793" y="25408"/>
                    <a:pt x="62542" y="25157"/>
                  </a:cubicBezTo>
                  <a:cubicBezTo>
                    <a:pt x="61812" y="24176"/>
                    <a:pt x="61812" y="22715"/>
                    <a:pt x="60602" y="22464"/>
                  </a:cubicBezTo>
                  <a:cubicBezTo>
                    <a:pt x="60100" y="21733"/>
                    <a:pt x="59849" y="20752"/>
                    <a:pt x="60100" y="19770"/>
                  </a:cubicBezTo>
                  <a:cubicBezTo>
                    <a:pt x="60004" y="19759"/>
                    <a:pt x="59914" y="19754"/>
                    <a:pt x="59832" y="19754"/>
                  </a:cubicBezTo>
                  <a:cubicBezTo>
                    <a:pt x="58340" y="19754"/>
                    <a:pt x="58963" y="21502"/>
                    <a:pt x="57875" y="21502"/>
                  </a:cubicBezTo>
                  <a:cubicBezTo>
                    <a:pt x="57809" y="21502"/>
                    <a:pt x="57737" y="21496"/>
                    <a:pt x="57658" y="21482"/>
                  </a:cubicBezTo>
                  <a:cubicBezTo>
                    <a:pt x="56197" y="21254"/>
                    <a:pt x="56676" y="18081"/>
                    <a:pt x="54964" y="18081"/>
                  </a:cubicBezTo>
                  <a:cubicBezTo>
                    <a:pt x="54867" y="18063"/>
                    <a:pt x="54776" y="18054"/>
                    <a:pt x="54690" y="18054"/>
                  </a:cubicBezTo>
                  <a:cubicBezTo>
                    <a:pt x="52433" y="18054"/>
                    <a:pt x="54234" y="24247"/>
                    <a:pt x="54234" y="26139"/>
                  </a:cubicBezTo>
                  <a:lnTo>
                    <a:pt x="53252" y="26139"/>
                  </a:lnTo>
                  <a:cubicBezTo>
                    <a:pt x="53252" y="26869"/>
                    <a:pt x="53503" y="27600"/>
                    <a:pt x="53503" y="28330"/>
                  </a:cubicBezTo>
                  <a:cubicBezTo>
                    <a:pt x="53503" y="29060"/>
                    <a:pt x="53024" y="30042"/>
                    <a:pt x="53024" y="30521"/>
                  </a:cubicBezTo>
                  <a:cubicBezTo>
                    <a:pt x="52893" y="30544"/>
                    <a:pt x="52767" y="30554"/>
                    <a:pt x="52648" y="30554"/>
                  </a:cubicBezTo>
                  <a:cubicBezTo>
                    <a:pt x="51438" y="30554"/>
                    <a:pt x="50855" y="29452"/>
                    <a:pt x="51312" y="28330"/>
                  </a:cubicBezTo>
                  <a:cubicBezTo>
                    <a:pt x="49510" y="28099"/>
                    <a:pt x="50593" y="25830"/>
                    <a:pt x="48718" y="25830"/>
                  </a:cubicBezTo>
                  <a:cubicBezTo>
                    <a:pt x="48550" y="25830"/>
                    <a:pt x="48359" y="25848"/>
                    <a:pt x="48140" y="25888"/>
                  </a:cubicBezTo>
                  <a:cubicBezTo>
                    <a:pt x="47409" y="24427"/>
                    <a:pt x="44967" y="23445"/>
                    <a:pt x="43483" y="21984"/>
                  </a:cubicBezTo>
                  <a:cubicBezTo>
                    <a:pt x="43985" y="20524"/>
                    <a:pt x="43483" y="19040"/>
                    <a:pt x="44716" y="17328"/>
                  </a:cubicBezTo>
                  <a:cubicBezTo>
                    <a:pt x="46177" y="15867"/>
                    <a:pt x="47409" y="15867"/>
                    <a:pt x="47409" y="13425"/>
                  </a:cubicBezTo>
                  <a:cubicBezTo>
                    <a:pt x="47637" y="13425"/>
                    <a:pt x="48140" y="13676"/>
                    <a:pt x="48368" y="13927"/>
                  </a:cubicBezTo>
                  <a:cubicBezTo>
                    <a:pt x="48619" y="13425"/>
                    <a:pt x="48870" y="13425"/>
                    <a:pt x="49121" y="13174"/>
                  </a:cubicBezTo>
                  <a:cubicBezTo>
                    <a:pt x="49121" y="12215"/>
                    <a:pt x="49121" y="12444"/>
                    <a:pt x="49600" y="11713"/>
                  </a:cubicBezTo>
                  <a:cubicBezTo>
                    <a:pt x="49600" y="11964"/>
                    <a:pt x="49851" y="12444"/>
                    <a:pt x="49851" y="12695"/>
                  </a:cubicBezTo>
                  <a:cubicBezTo>
                    <a:pt x="50331" y="12444"/>
                    <a:pt x="50582" y="11964"/>
                    <a:pt x="50810" y="11485"/>
                  </a:cubicBezTo>
                  <a:cubicBezTo>
                    <a:pt x="50582" y="11234"/>
                    <a:pt x="50331" y="11234"/>
                    <a:pt x="50080" y="10983"/>
                  </a:cubicBezTo>
                  <a:cubicBezTo>
                    <a:pt x="51312" y="9773"/>
                    <a:pt x="50810" y="7331"/>
                    <a:pt x="49121" y="6829"/>
                  </a:cubicBezTo>
                  <a:lnTo>
                    <a:pt x="49121" y="6829"/>
                  </a:lnTo>
                  <a:cubicBezTo>
                    <a:pt x="49121" y="8540"/>
                    <a:pt x="49851" y="9773"/>
                    <a:pt x="48368" y="10732"/>
                  </a:cubicBezTo>
                  <a:cubicBezTo>
                    <a:pt x="47637" y="10252"/>
                    <a:pt x="47158" y="10001"/>
                    <a:pt x="46428" y="10001"/>
                  </a:cubicBezTo>
                  <a:cubicBezTo>
                    <a:pt x="46679" y="9271"/>
                    <a:pt x="46177" y="8540"/>
                    <a:pt x="46428" y="8061"/>
                  </a:cubicBezTo>
                  <a:cubicBezTo>
                    <a:pt x="45925" y="7810"/>
                    <a:pt x="45697" y="7810"/>
                    <a:pt x="45195" y="7810"/>
                  </a:cubicBezTo>
                  <a:cubicBezTo>
                    <a:pt x="44967" y="6829"/>
                    <a:pt x="44465" y="4135"/>
                    <a:pt x="43483" y="3907"/>
                  </a:cubicBezTo>
                  <a:cubicBezTo>
                    <a:pt x="43483" y="3176"/>
                    <a:pt x="43734" y="2446"/>
                    <a:pt x="43985" y="1944"/>
                  </a:cubicBezTo>
                  <a:cubicBezTo>
                    <a:pt x="44967" y="1944"/>
                    <a:pt x="45925" y="1465"/>
                    <a:pt x="45697" y="232"/>
                  </a:cubicBezTo>
                  <a:cubicBezTo>
                    <a:pt x="45351" y="72"/>
                    <a:pt x="45053" y="0"/>
                    <a:pt x="44798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" name="Google Shape;13;p2"/>
            <p:cNvSpPr/>
            <p:nvPr/>
          </p:nvSpPr>
          <p:spPr>
            <a:xfrm>
              <a:off x="4337280" y="455760"/>
              <a:ext cx="245880" cy="292320"/>
            </a:xfrm>
            <a:custGeom>
              <a:avLst/>
              <a:gdLst>
                <a:gd name="textAreaLeft" fmla="*/ 0 w 245880"/>
                <a:gd name="textAreaRight" fmla="*/ 246960 w 245880"/>
                <a:gd name="textAreaTop" fmla="*/ 0 h 292320"/>
                <a:gd name="textAreaBottom" fmla="*/ 293400 h 292320"/>
              </a:gdLst>
              <a:ahLst/>
              <a:rect l="textAreaLeft" t="textAreaTop" r="textAreaRight" b="textAreaBottom"/>
              <a:pathLst>
                <a:path w="6347" h="7538">
                  <a:moveTo>
                    <a:pt x="1207" y="0"/>
                  </a:moveTo>
                  <a:cubicBezTo>
                    <a:pt x="885" y="0"/>
                    <a:pt x="569" y="305"/>
                    <a:pt x="252" y="1170"/>
                  </a:cubicBezTo>
                  <a:cubicBezTo>
                    <a:pt x="1233" y="1923"/>
                    <a:pt x="1461" y="3133"/>
                    <a:pt x="1712" y="4114"/>
                  </a:cubicBezTo>
                  <a:cubicBezTo>
                    <a:pt x="1233" y="4114"/>
                    <a:pt x="480" y="4593"/>
                    <a:pt x="252" y="4593"/>
                  </a:cubicBezTo>
                  <a:lnTo>
                    <a:pt x="1" y="4844"/>
                  </a:lnTo>
                  <a:lnTo>
                    <a:pt x="1" y="5575"/>
                  </a:lnTo>
                  <a:cubicBezTo>
                    <a:pt x="982" y="5826"/>
                    <a:pt x="1233" y="6556"/>
                    <a:pt x="1964" y="7538"/>
                  </a:cubicBezTo>
                  <a:cubicBezTo>
                    <a:pt x="2922" y="7036"/>
                    <a:pt x="2922" y="5095"/>
                    <a:pt x="3424" y="4365"/>
                  </a:cubicBezTo>
                  <a:cubicBezTo>
                    <a:pt x="4406" y="3133"/>
                    <a:pt x="5136" y="2881"/>
                    <a:pt x="6346" y="2402"/>
                  </a:cubicBezTo>
                  <a:cubicBezTo>
                    <a:pt x="6148" y="1592"/>
                    <a:pt x="5822" y="1369"/>
                    <a:pt x="5422" y="1369"/>
                  </a:cubicBezTo>
                  <a:cubicBezTo>
                    <a:pt x="4933" y="1369"/>
                    <a:pt x="4334" y="1701"/>
                    <a:pt x="3724" y="1701"/>
                  </a:cubicBezTo>
                  <a:cubicBezTo>
                    <a:pt x="3624" y="1701"/>
                    <a:pt x="3524" y="1692"/>
                    <a:pt x="3424" y="1672"/>
                  </a:cubicBezTo>
                  <a:cubicBezTo>
                    <a:pt x="2591" y="1332"/>
                    <a:pt x="1882" y="0"/>
                    <a:pt x="120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" name="Google Shape;14;p2"/>
            <p:cNvSpPr/>
            <p:nvPr/>
          </p:nvSpPr>
          <p:spPr>
            <a:xfrm>
              <a:off x="4489200" y="530640"/>
              <a:ext cx="398880" cy="369360"/>
            </a:xfrm>
            <a:custGeom>
              <a:avLst/>
              <a:gdLst>
                <a:gd name="textAreaLeft" fmla="*/ 0 w 398880"/>
                <a:gd name="textAreaRight" fmla="*/ 399960 w 398880"/>
                <a:gd name="textAreaTop" fmla="*/ 0 h 369360"/>
                <a:gd name="textAreaBottom" fmla="*/ 370440 h 369360"/>
              </a:gdLst>
              <a:ahLst/>
              <a:rect l="textAreaLeft" t="textAreaTop" r="textAreaRight" b="textAreaBottom"/>
              <a:pathLst>
                <a:path w="10273" h="9519">
                  <a:moveTo>
                    <a:pt x="7830" y="1"/>
                  </a:moveTo>
                  <a:lnTo>
                    <a:pt x="7830" y="1"/>
                  </a:lnTo>
                  <a:cubicBezTo>
                    <a:pt x="6118" y="480"/>
                    <a:pt x="7099" y="2671"/>
                    <a:pt x="6597" y="3904"/>
                  </a:cubicBezTo>
                  <a:cubicBezTo>
                    <a:pt x="5867" y="3173"/>
                    <a:pt x="6118" y="1690"/>
                    <a:pt x="4885" y="1211"/>
                  </a:cubicBezTo>
                  <a:cubicBezTo>
                    <a:pt x="4885" y="1941"/>
                    <a:pt x="4406" y="2192"/>
                    <a:pt x="4657" y="2922"/>
                  </a:cubicBezTo>
                  <a:cubicBezTo>
                    <a:pt x="3628" y="2416"/>
                    <a:pt x="2380" y="1668"/>
                    <a:pt x="1544" y="1668"/>
                  </a:cubicBezTo>
                  <a:cubicBezTo>
                    <a:pt x="1174" y="1668"/>
                    <a:pt x="885" y="1814"/>
                    <a:pt x="731" y="2192"/>
                  </a:cubicBezTo>
                  <a:lnTo>
                    <a:pt x="982" y="2443"/>
                  </a:lnTo>
                  <a:cubicBezTo>
                    <a:pt x="982" y="2922"/>
                    <a:pt x="503" y="3173"/>
                    <a:pt x="982" y="3653"/>
                  </a:cubicBezTo>
                  <a:cubicBezTo>
                    <a:pt x="503" y="3904"/>
                    <a:pt x="252" y="4132"/>
                    <a:pt x="1" y="4383"/>
                  </a:cubicBezTo>
                  <a:cubicBezTo>
                    <a:pt x="168" y="4383"/>
                    <a:pt x="437" y="4495"/>
                    <a:pt x="672" y="4495"/>
                  </a:cubicBezTo>
                  <a:cubicBezTo>
                    <a:pt x="789" y="4495"/>
                    <a:pt x="899" y="4467"/>
                    <a:pt x="982" y="4383"/>
                  </a:cubicBezTo>
                  <a:cubicBezTo>
                    <a:pt x="982" y="4885"/>
                    <a:pt x="1233" y="5844"/>
                    <a:pt x="982" y="6346"/>
                  </a:cubicBezTo>
                  <a:cubicBezTo>
                    <a:pt x="1543" y="6014"/>
                    <a:pt x="2203" y="5880"/>
                    <a:pt x="2846" y="5880"/>
                  </a:cubicBezTo>
                  <a:cubicBezTo>
                    <a:pt x="3616" y="5880"/>
                    <a:pt x="4363" y="6072"/>
                    <a:pt x="4885" y="6346"/>
                  </a:cubicBezTo>
                  <a:cubicBezTo>
                    <a:pt x="3927" y="7328"/>
                    <a:pt x="2443" y="7077"/>
                    <a:pt x="1233" y="7328"/>
                  </a:cubicBezTo>
                  <a:cubicBezTo>
                    <a:pt x="1713" y="7807"/>
                    <a:pt x="2694" y="8286"/>
                    <a:pt x="3676" y="8286"/>
                  </a:cubicBezTo>
                  <a:cubicBezTo>
                    <a:pt x="3425" y="8788"/>
                    <a:pt x="3927" y="9040"/>
                    <a:pt x="3927" y="9519"/>
                  </a:cubicBezTo>
                  <a:cubicBezTo>
                    <a:pt x="5387" y="9519"/>
                    <a:pt x="5867" y="8058"/>
                    <a:pt x="7099" y="8058"/>
                  </a:cubicBezTo>
                  <a:cubicBezTo>
                    <a:pt x="7269" y="8023"/>
                    <a:pt x="7434" y="8007"/>
                    <a:pt x="7595" y="8007"/>
                  </a:cubicBezTo>
                  <a:cubicBezTo>
                    <a:pt x="8584" y="8007"/>
                    <a:pt x="9428" y="8608"/>
                    <a:pt x="10272" y="9040"/>
                  </a:cubicBezTo>
                  <a:cubicBezTo>
                    <a:pt x="10021" y="8058"/>
                    <a:pt x="9542" y="7077"/>
                    <a:pt x="10272" y="6095"/>
                  </a:cubicBezTo>
                  <a:cubicBezTo>
                    <a:pt x="7579" y="5365"/>
                    <a:pt x="8811" y="1690"/>
                    <a:pt x="783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" name="Google Shape;15;p2"/>
            <p:cNvSpPr/>
            <p:nvPr/>
          </p:nvSpPr>
          <p:spPr>
            <a:xfrm>
              <a:off x="4394160" y="175320"/>
              <a:ext cx="223920" cy="210960"/>
            </a:xfrm>
            <a:custGeom>
              <a:avLst/>
              <a:gdLst>
                <a:gd name="textAreaLeft" fmla="*/ 0 w 223920"/>
                <a:gd name="textAreaRight" fmla="*/ 225000 w 223920"/>
                <a:gd name="textAreaTop" fmla="*/ 0 h 210960"/>
                <a:gd name="textAreaBottom" fmla="*/ 212040 h 210960"/>
              </a:gdLst>
              <a:ahLst/>
              <a:rect l="textAreaLeft" t="textAreaTop" r="textAreaRight" b="textAreaBottom"/>
              <a:pathLst>
                <a:path w="5781" h="5451">
                  <a:moveTo>
                    <a:pt x="4095" y="1"/>
                  </a:moveTo>
                  <a:cubicBezTo>
                    <a:pt x="3649" y="1"/>
                    <a:pt x="3196" y="293"/>
                    <a:pt x="2945" y="1046"/>
                  </a:cubicBezTo>
                  <a:cubicBezTo>
                    <a:pt x="2769" y="989"/>
                    <a:pt x="2607" y="963"/>
                    <a:pt x="2457" y="963"/>
                  </a:cubicBezTo>
                  <a:cubicBezTo>
                    <a:pt x="1344" y="963"/>
                    <a:pt x="895" y="2395"/>
                    <a:pt x="251" y="3260"/>
                  </a:cubicBezTo>
                  <a:cubicBezTo>
                    <a:pt x="251" y="3488"/>
                    <a:pt x="0" y="3990"/>
                    <a:pt x="0" y="4218"/>
                  </a:cubicBezTo>
                  <a:lnTo>
                    <a:pt x="503" y="3990"/>
                  </a:lnTo>
                  <a:cubicBezTo>
                    <a:pt x="731" y="4469"/>
                    <a:pt x="731" y="4972"/>
                    <a:pt x="982" y="5451"/>
                  </a:cubicBezTo>
                  <a:cubicBezTo>
                    <a:pt x="2214" y="4218"/>
                    <a:pt x="1963" y="3009"/>
                    <a:pt x="3675" y="2027"/>
                  </a:cubicBezTo>
                  <a:cubicBezTo>
                    <a:pt x="3424" y="1776"/>
                    <a:pt x="3424" y="1548"/>
                    <a:pt x="3173" y="1046"/>
                  </a:cubicBezTo>
                  <a:cubicBezTo>
                    <a:pt x="3424" y="1046"/>
                    <a:pt x="4155" y="817"/>
                    <a:pt x="4406" y="817"/>
                  </a:cubicBezTo>
                  <a:cubicBezTo>
                    <a:pt x="4406" y="1297"/>
                    <a:pt x="4885" y="1776"/>
                    <a:pt x="5136" y="2027"/>
                  </a:cubicBezTo>
                  <a:cubicBezTo>
                    <a:pt x="5780" y="1068"/>
                    <a:pt x="4949" y="1"/>
                    <a:pt x="409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" name="Google Shape;16;p2"/>
            <p:cNvSpPr/>
            <p:nvPr/>
          </p:nvSpPr>
          <p:spPr>
            <a:xfrm>
              <a:off x="4470840" y="261360"/>
              <a:ext cx="84240" cy="143640"/>
            </a:xfrm>
            <a:custGeom>
              <a:avLst/>
              <a:gdLst>
                <a:gd name="textAreaLeft" fmla="*/ 0 w 84240"/>
                <a:gd name="textAreaRight" fmla="*/ 85320 w 84240"/>
                <a:gd name="textAreaTop" fmla="*/ 0 h 143640"/>
                <a:gd name="textAreaBottom" fmla="*/ 144720 h 143640"/>
              </a:gdLst>
              <a:ahLst/>
              <a:rect l="textAreaLeft" t="textAreaTop" r="textAreaRight" b="textAreaBottom"/>
              <a:pathLst>
                <a:path w="2192" h="3720">
                  <a:moveTo>
                    <a:pt x="1856" y="0"/>
                  </a:moveTo>
                  <a:cubicBezTo>
                    <a:pt x="1453" y="0"/>
                    <a:pt x="1415" y="407"/>
                    <a:pt x="1210" y="798"/>
                  </a:cubicBezTo>
                  <a:lnTo>
                    <a:pt x="1210" y="1528"/>
                  </a:lnTo>
                  <a:cubicBezTo>
                    <a:pt x="1461" y="1049"/>
                    <a:pt x="1712" y="547"/>
                    <a:pt x="2192" y="67"/>
                  </a:cubicBezTo>
                  <a:cubicBezTo>
                    <a:pt x="2057" y="21"/>
                    <a:pt x="1947" y="0"/>
                    <a:pt x="1856" y="0"/>
                  </a:cubicBezTo>
                  <a:close/>
                  <a:moveTo>
                    <a:pt x="1210" y="1528"/>
                  </a:moveTo>
                  <a:lnTo>
                    <a:pt x="1210" y="1779"/>
                  </a:lnTo>
                  <a:cubicBezTo>
                    <a:pt x="480" y="2007"/>
                    <a:pt x="0" y="2761"/>
                    <a:pt x="0" y="3719"/>
                  </a:cubicBezTo>
                  <a:cubicBezTo>
                    <a:pt x="982" y="3240"/>
                    <a:pt x="1461" y="2761"/>
                    <a:pt x="1963" y="2007"/>
                  </a:cubicBezTo>
                  <a:cubicBezTo>
                    <a:pt x="1712" y="1779"/>
                    <a:pt x="1461" y="1779"/>
                    <a:pt x="1210" y="1528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360" bIns="72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" name="Google Shape;17;p2"/>
            <p:cNvSpPr/>
            <p:nvPr/>
          </p:nvSpPr>
          <p:spPr>
            <a:xfrm>
              <a:off x="4527720" y="264240"/>
              <a:ext cx="322560" cy="214200"/>
            </a:xfrm>
            <a:custGeom>
              <a:avLst/>
              <a:gdLst>
                <a:gd name="textAreaLeft" fmla="*/ 0 w 322560"/>
                <a:gd name="textAreaRight" fmla="*/ 323640 w 322560"/>
                <a:gd name="textAreaTop" fmla="*/ 0 h 214200"/>
                <a:gd name="textAreaBottom" fmla="*/ 215280 h 214200"/>
              </a:gdLst>
              <a:ahLst/>
              <a:rect l="textAreaLeft" t="textAreaTop" r="textAreaRight" b="textAreaBottom"/>
              <a:pathLst>
                <a:path w="8309" h="5528">
                  <a:moveTo>
                    <a:pt x="4405" y="0"/>
                  </a:moveTo>
                  <a:cubicBezTo>
                    <a:pt x="3675" y="1210"/>
                    <a:pt x="4634" y="2191"/>
                    <a:pt x="4154" y="3173"/>
                  </a:cubicBezTo>
                  <a:cubicBezTo>
                    <a:pt x="3173" y="2694"/>
                    <a:pt x="2694" y="1712"/>
                    <a:pt x="1963" y="1210"/>
                  </a:cubicBezTo>
                  <a:lnTo>
                    <a:pt x="1712" y="1210"/>
                  </a:lnTo>
                  <a:cubicBezTo>
                    <a:pt x="1233" y="1461"/>
                    <a:pt x="982" y="1461"/>
                    <a:pt x="731" y="1940"/>
                  </a:cubicBezTo>
                  <a:cubicBezTo>
                    <a:pt x="982" y="1940"/>
                    <a:pt x="982" y="2191"/>
                    <a:pt x="1233" y="2442"/>
                  </a:cubicBezTo>
                  <a:cubicBezTo>
                    <a:pt x="731" y="2694"/>
                    <a:pt x="251" y="3652"/>
                    <a:pt x="0" y="3652"/>
                  </a:cubicBezTo>
                  <a:cubicBezTo>
                    <a:pt x="448" y="4100"/>
                    <a:pt x="943" y="4244"/>
                    <a:pt x="1467" y="4244"/>
                  </a:cubicBezTo>
                  <a:cubicBezTo>
                    <a:pt x="2091" y="4244"/>
                    <a:pt x="2754" y="4040"/>
                    <a:pt x="3424" y="3903"/>
                  </a:cubicBezTo>
                  <a:lnTo>
                    <a:pt x="3424" y="3903"/>
                  </a:lnTo>
                  <a:cubicBezTo>
                    <a:pt x="2694" y="4405"/>
                    <a:pt x="2694" y="5136"/>
                    <a:pt x="2191" y="5364"/>
                  </a:cubicBezTo>
                  <a:cubicBezTo>
                    <a:pt x="2467" y="5476"/>
                    <a:pt x="2730" y="5527"/>
                    <a:pt x="2978" y="5527"/>
                  </a:cubicBezTo>
                  <a:cubicBezTo>
                    <a:pt x="3838" y="5527"/>
                    <a:pt x="4513" y="4916"/>
                    <a:pt x="4885" y="4154"/>
                  </a:cubicBezTo>
                  <a:cubicBezTo>
                    <a:pt x="5472" y="4549"/>
                    <a:pt x="5941" y="4667"/>
                    <a:pt x="6372" y="4667"/>
                  </a:cubicBezTo>
                  <a:cubicBezTo>
                    <a:pt x="7014" y="4667"/>
                    <a:pt x="7571" y="4405"/>
                    <a:pt x="8309" y="4405"/>
                  </a:cubicBezTo>
                  <a:cubicBezTo>
                    <a:pt x="8103" y="3601"/>
                    <a:pt x="7406" y="2796"/>
                    <a:pt x="6634" y="2796"/>
                  </a:cubicBezTo>
                  <a:cubicBezTo>
                    <a:pt x="6478" y="2796"/>
                    <a:pt x="6319" y="2829"/>
                    <a:pt x="6160" y="2901"/>
                  </a:cubicBezTo>
                  <a:lnTo>
                    <a:pt x="6160" y="2901"/>
                  </a:lnTo>
                  <a:cubicBezTo>
                    <a:pt x="6238" y="2710"/>
                    <a:pt x="6411" y="2126"/>
                    <a:pt x="6597" y="1940"/>
                  </a:cubicBezTo>
                  <a:cubicBezTo>
                    <a:pt x="6117" y="1940"/>
                    <a:pt x="5615" y="1712"/>
                    <a:pt x="5136" y="1712"/>
                  </a:cubicBezTo>
                  <a:cubicBezTo>
                    <a:pt x="4885" y="982"/>
                    <a:pt x="4634" y="480"/>
                    <a:pt x="440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Google Shape;18;p2"/>
            <p:cNvSpPr/>
            <p:nvPr/>
          </p:nvSpPr>
          <p:spPr>
            <a:xfrm>
              <a:off x="4584600" y="120600"/>
              <a:ext cx="132120" cy="104040"/>
            </a:xfrm>
            <a:custGeom>
              <a:avLst/>
              <a:gdLst>
                <a:gd name="textAreaLeft" fmla="*/ 0 w 132120"/>
                <a:gd name="textAreaRight" fmla="*/ 133200 w 132120"/>
                <a:gd name="textAreaTop" fmla="*/ 0 h 104040"/>
                <a:gd name="textAreaBottom" fmla="*/ 105120 h 104040"/>
              </a:gdLst>
              <a:ahLst/>
              <a:rect l="textAreaLeft" t="textAreaTop" r="textAreaRight" b="textAreaBottom"/>
              <a:pathLst>
                <a:path w="3424" h="2702">
                  <a:moveTo>
                    <a:pt x="0" y="739"/>
                  </a:moveTo>
                  <a:lnTo>
                    <a:pt x="0" y="739"/>
                  </a:lnTo>
                  <a:cubicBezTo>
                    <a:pt x="37" y="754"/>
                    <a:pt x="74" y="766"/>
                    <a:pt x="111" y="777"/>
                  </a:cubicBezTo>
                  <a:lnTo>
                    <a:pt x="111" y="777"/>
                  </a:lnTo>
                  <a:lnTo>
                    <a:pt x="0" y="739"/>
                  </a:lnTo>
                  <a:close/>
                  <a:moveTo>
                    <a:pt x="2623" y="0"/>
                  </a:moveTo>
                  <a:cubicBezTo>
                    <a:pt x="1933" y="0"/>
                    <a:pt x="1172" y="815"/>
                    <a:pt x="393" y="815"/>
                  </a:cubicBezTo>
                  <a:cubicBezTo>
                    <a:pt x="299" y="815"/>
                    <a:pt x="205" y="803"/>
                    <a:pt x="111" y="777"/>
                  </a:cubicBezTo>
                  <a:lnTo>
                    <a:pt x="111" y="777"/>
                  </a:lnTo>
                  <a:lnTo>
                    <a:pt x="730" y="990"/>
                  </a:lnTo>
                  <a:cubicBezTo>
                    <a:pt x="730" y="1492"/>
                    <a:pt x="1233" y="2222"/>
                    <a:pt x="1484" y="2702"/>
                  </a:cubicBezTo>
                  <a:cubicBezTo>
                    <a:pt x="2693" y="2451"/>
                    <a:pt x="2693" y="1241"/>
                    <a:pt x="3424" y="510"/>
                  </a:cubicBezTo>
                  <a:cubicBezTo>
                    <a:pt x="3171" y="134"/>
                    <a:pt x="2903" y="0"/>
                    <a:pt x="262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560" bIns="52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" name="Google Shape;19;p2"/>
            <p:cNvSpPr/>
            <p:nvPr/>
          </p:nvSpPr>
          <p:spPr>
            <a:xfrm>
              <a:off x="4651200" y="64080"/>
              <a:ext cx="85320" cy="47160"/>
            </a:xfrm>
            <a:custGeom>
              <a:avLst/>
              <a:gdLst>
                <a:gd name="textAreaLeft" fmla="*/ 0 w 85320"/>
                <a:gd name="textAreaRight" fmla="*/ 86400 w 85320"/>
                <a:gd name="textAreaTop" fmla="*/ 0 h 47160"/>
                <a:gd name="textAreaBottom" fmla="*/ 48240 h 47160"/>
              </a:gdLst>
              <a:ahLst/>
              <a:rect l="textAreaLeft" t="textAreaTop" r="textAreaRight" b="textAreaBottom"/>
              <a:pathLst>
                <a:path w="2215" h="1235">
                  <a:moveTo>
                    <a:pt x="1373" y="1"/>
                  </a:moveTo>
                  <a:cubicBezTo>
                    <a:pt x="944" y="1"/>
                    <a:pt x="634" y="271"/>
                    <a:pt x="343" y="806"/>
                  </a:cubicBezTo>
                  <a:lnTo>
                    <a:pt x="343" y="806"/>
                  </a:lnTo>
                  <a:cubicBezTo>
                    <a:pt x="239" y="788"/>
                    <a:pt x="126" y="764"/>
                    <a:pt x="1" y="732"/>
                  </a:cubicBezTo>
                  <a:lnTo>
                    <a:pt x="1" y="732"/>
                  </a:lnTo>
                  <a:lnTo>
                    <a:pt x="252" y="983"/>
                  </a:lnTo>
                  <a:cubicBezTo>
                    <a:pt x="282" y="921"/>
                    <a:pt x="313" y="862"/>
                    <a:pt x="343" y="806"/>
                  </a:cubicBezTo>
                  <a:lnTo>
                    <a:pt x="343" y="806"/>
                  </a:lnTo>
                  <a:cubicBezTo>
                    <a:pt x="1054" y="931"/>
                    <a:pt x="1327" y="796"/>
                    <a:pt x="1964" y="1234"/>
                  </a:cubicBezTo>
                  <a:cubicBezTo>
                    <a:pt x="1964" y="983"/>
                    <a:pt x="2215" y="504"/>
                    <a:pt x="2215" y="253"/>
                  </a:cubicBezTo>
                  <a:cubicBezTo>
                    <a:pt x="1886" y="84"/>
                    <a:pt x="1611" y="1"/>
                    <a:pt x="137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" name="Google Shape;20;p2"/>
            <p:cNvSpPr/>
            <p:nvPr/>
          </p:nvSpPr>
          <p:spPr>
            <a:xfrm>
              <a:off x="4794120" y="-12240"/>
              <a:ext cx="169560" cy="221400"/>
            </a:xfrm>
            <a:custGeom>
              <a:avLst/>
              <a:gdLst>
                <a:gd name="textAreaLeft" fmla="*/ 0 w 169560"/>
                <a:gd name="textAreaRight" fmla="*/ 170640 w 169560"/>
                <a:gd name="textAreaTop" fmla="*/ 0 h 221400"/>
                <a:gd name="textAreaBottom" fmla="*/ 222480 h 221400"/>
              </a:gdLst>
              <a:ahLst/>
              <a:rect l="textAreaLeft" t="textAreaTop" r="textAreaRight" b="textAreaBottom"/>
              <a:pathLst>
                <a:path w="4384" h="5718">
                  <a:moveTo>
                    <a:pt x="229" y="1"/>
                  </a:moveTo>
                  <a:cubicBezTo>
                    <a:pt x="1" y="503"/>
                    <a:pt x="1" y="754"/>
                    <a:pt x="1" y="1233"/>
                  </a:cubicBezTo>
                  <a:lnTo>
                    <a:pt x="982" y="1233"/>
                  </a:lnTo>
                  <a:cubicBezTo>
                    <a:pt x="982" y="1484"/>
                    <a:pt x="1211" y="2215"/>
                    <a:pt x="1211" y="2466"/>
                  </a:cubicBezTo>
                  <a:cubicBezTo>
                    <a:pt x="982" y="2466"/>
                    <a:pt x="731" y="2945"/>
                    <a:pt x="229" y="3196"/>
                  </a:cubicBezTo>
                  <a:cubicBezTo>
                    <a:pt x="731" y="3196"/>
                    <a:pt x="1325" y="3298"/>
                    <a:pt x="1888" y="3298"/>
                  </a:cubicBezTo>
                  <a:cubicBezTo>
                    <a:pt x="2169" y="3298"/>
                    <a:pt x="2443" y="3272"/>
                    <a:pt x="2694" y="3196"/>
                  </a:cubicBezTo>
                  <a:cubicBezTo>
                    <a:pt x="3174" y="3926"/>
                    <a:pt x="3425" y="4406"/>
                    <a:pt x="3425" y="4908"/>
                  </a:cubicBezTo>
                  <a:lnTo>
                    <a:pt x="1941" y="4908"/>
                  </a:lnTo>
                  <a:cubicBezTo>
                    <a:pt x="2138" y="5482"/>
                    <a:pt x="2557" y="5717"/>
                    <a:pt x="2994" y="5717"/>
                  </a:cubicBezTo>
                  <a:cubicBezTo>
                    <a:pt x="3668" y="5717"/>
                    <a:pt x="4383" y="5154"/>
                    <a:pt x="4383" y="4406"/>
                  </a:cubicBezTo>
                  <a:cubicBezTo>
                    <a:pt x="4383" y="3196"/>
                    <a:pt x="2443" y="2694"/>
                    <a:pt x="2443" y="1484"/>
                  </a:cubicBezTo>
                  <a:cubicBezTo>
                    <a:pt x="2192" y="982"/>
                    <a:pt x="1211" y="252"/>
                    <a:pt x="982" y="252"/>
                  </a:cubicBezTo>
                  <a:lnTo>
                    <a:pt x="229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" name="Google Shape;21;p2"/>
            <p:cNvSpPr/>
            <p:nvPr/>
          </p:nvSpPr>
          <p:spPr>
            <a:xfrm>
              <a:off x="4774680" y="169200"/>
              <a:ext cx="75240" cy="84240"/>
            </a:xfrm>
            <a:custGeom>
              <a:avLst/>
              <a:gdLst>
                <a:gd name="textAreaLeft" fmla="*/ 0 w 75240"/>
                <a:gd name="textAreaRight" fmla="*/ 76320 w 75240"/>
                <a:gd name="textAreaTop" fmla="*/ 0 h 84240"/>
                <a:gd name="textAreaBottom" fmla="*/ 85320 h 84240"/>
              </a:gdLst>
              <a:ahLst/>
              <a:rect l="textAreaLeft" t="textAreaTop" r="textAreaRight" b="textAreaBottom"/>
              <a:pathLst>
                <a:path w="1964" h="2193">
                  <a:moveTo>
                    <a:pt x="1" y="1"/>
                  </a:moveTo>
                  <a:lnTo>
                    <a:pt x="1" y="982"/>
                  </a:lnTo>
                  <a:lnTo>
                    <a:pt x="503" y="982"/>
                  </a:lnTo>
                  <a:lnTo>
                    <a:pt x="503" y="2192"/>
                  </a:lnTo>
                  <a:cubicBezTo>
                    <a:pt x="1964" y="1713"/>
                    <a:pt x="1233" y="480"/>
                    <a:pt x="252" y="25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480" bIns="42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" name="Google Shape;22;p2"/>
            <p:cNvSpPr/>
            <p:nvPr/>
          </p:nvSpPr>
          <p:spPr>
            <a:xfrm>
              <a:off x="4898880" y="-107280"/>
              <a:ext cx="64800" cy="75240"/>
            </a:xfrm>
            <a:custGeom>
              <a:avLst/>
              <a:gdLst>
                <a:gd name="textAreaLeft" fmla="*/ 0 w 64800"/>
                <a:gd name="textAreaRight" fmla="*/ 65880 w 64800"/>
                <a:gd name="textAreaTop" fmla="*/ 0 h 75240"/>
                <a:gd name="textAreaBottom" fmla="*/ 76320 h 75240"/>
              </a:gdLst>
              <a:ahLst/>
              <a:rect l="textAreaLeft" t="textAreaTop" r="textAreaRight" b="textAreaBottom"/>
              <a:pathLst>
                <a:path w="1690" h="1964">
                  <a:moveTo>
                    <a:pt x="228" y="0"/>
                  </a:moveTo>
                  <a:cubicBezTo>
                    <a:pt x="228" y="251"/>
                    <a:pt x="0" y="251"/>
                    <a:pt x="0" y="753"/>
                  </a:cubicBezTo>
                  <a:cubicBezTo>
                    <a:pt x="0" y="982"/>
                    <a:pt x="480" y="1712"/>
                    <a:pt x="480" y="1963"/>
                  </a:cubicBezTo>
                  <a:cubicBezTo>
                    <a:pt x="1689" y="1484"/>
                    <a:pt x="1689" y="753"/>
                    <a:pt x="73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" name="Google Shape;23;p2"/>
            <p:cNvSpPr/>
            <p:nvPr/>
          </p:nvSpPr>
          <p:spPr>
            <a:xfrm>
              <a:off x="4946040" y="64080"/>
              <a:ext cx="91800" cy="93960"/>
            </a:xfrm>
            <a:custGeom>
              <a:avLst/>
              <a:gdLst>
                <a:gd name="textAreaLeft" fmla="*/ 0 w 91800"/>
                <a:gd name="textAreaRight" fmla="*/ 92880 w 91800"/>
                <a:gd name="textAreaTop" fmla="*/ 0 h 93960"/>
                <a:gd name="textAreaBottom" fmla="*/ 95040 h 93960"/>
              </a:gdLst>
              <a:ahLst/>
              <a:rect l="textAreaLeft" t="textAreaTop" r="textAreaRight" b="textAreaBottom"/>
              <a:pathLst>
                <a:path w="2383" h="2443">
                  <a:moveTo>
                    <a:pt x="731" y="1"/>
                  </a:moveTo>
                  <a:lnTo>
                    <a:pt x="1" y="731"/>
                  </a:lnTo>
                  <a:cubicBezTo>
                    <a:pt x="706" y="973"/>
                    <a:pt x="1199" y="1429"/>
                    <a:pt x="1437" y="2344"/>
                  </a:cubicBezTo>
                  <a:lnTo>
                    <a:pt x="1437" y="2344"/>
                  </a:lnTo>
                  <a:cubicBezTo>
                    <a:pt x="2383" y="1788"/>
                    <a:pt x="1904" y="472"/>
                    <a:pt x="982" y="1"/>
                  </a:cubicBezTo>
                  <a:close/>
                  <a:moveTo>
                    <a:pt x="1437" y="2344"/>
                  </a:moveTo>
                  <a:cubicBezTo>
                    <a:pt x="1376" y="2380"/>
                    <a:pt x="1308" y="2413"/>
                    <a:pt x="1234" y="2443"/>
                  </a:cubicBezTo>
                  <a:lnTo>
                    <a:pt x="1462" y="2443"/>
                  </a:lnTo>
                  <a:cubicBezTo>
                    <a:pt x="1454" y="2409"/>
                    <a:pt x="1446" y="2376"/>
                    <a:pt x="1437" y="2344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7520" bIns="47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" name="Google Shape;24;p2"/>
            <p:cNvSpPr/>
            <p:nvPr/>
          </p:nvSpPr>
          <p:spPr>
            <a:xfrm>
              <a:off x="5012640" y="178920"/>
              <a:ext cx="37080" cy="36360"/>
            </a:xfrm>
            <a:custGeom>
              <a:avLst/>
              <a:gdLst>
                <a:gd name="textAreaLeft" fmla="*/ 0 w 37080"/>
                <a:gd name="textAreaRight" fmla="*/ 38160 w 37080"/>
                <a:gd name="textAreaTop" fmla="*/ 0 h 36360"/>
                <a:gd name="textAreaBottom" fmla="*/ 37440 h 36360"/>
              </a:gdLst>
              <a:ahLst/>
              <a:rect l="textAreaLeft" t="textAreaTop" r="textAreaRight" b="textAreaBottom"/>
              <a:pathLst>
                <a:path w="983" h="960">
                  <a:moveTo>
                    <a:pt x="982" y="1"/>
                  </a:moveTo>
                  <a:lnTo>
                    <a:pt x="731" y="229"/>
                  </a:lnTo>
                  <a:lnTo>
                    <a:pt x="1" y="229"/>
                  </a:lnTo>
                  <a:cubicBezTo>
                    <a:pt x="1" y="229"/>
                    <a:pt x="1" y="731"/>
                    <a:pt x="252" y="960"/>
                  </a:cubicBezTo>
                  <a:cubicBezTo>
                    <a:pt x="982" y="731"/>
                    <a:pt x="982" y="480"/>
                    <a:pt x="98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" name="Google Shape;25;p2"/>
            <p:cNvSpPr/>
            <p:nvPr/>
          </p:nvSpPr>
          <p:spPr>
            <a:xfrm>
              <a:off x="5107680" y="197640"/>
              <a:ext cx="37080" cy="19080"/>
            </a:xfrm>
            <a:custGeom>
              <a:avLst/>
              <a:gdLst>
                <a:gd name="textAreaLeft" fmla="*/ 0 w 37080"/>
                <a:gd name="textAreaRight" fmla="*/ 38160 w 3708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982" h="522">
                  <a:moveTo>
                    <a:pt x="251" y="0"/>
                  </a:moveTo>
                  <a:cubicBezTo>
                    <a:pt x="251" y="0"/>
                    <a:pt x="0" y="251"/>
                    <a:pt x="0" y="480"/>
                  </a:cubicBezTo>
                  <a:cubicBezTo>
                    <a:pt x="400" y="480"/>
                    <a:pt x="554" y="521"/>
                    <a:pt x="629" y="521"/>
                  </a:cubicBezTo>
                  <a:cubicBezTo>
                    <a:pt x="739" y="521"/>
                    <a:pt x="684" y="433"/>
                    <a:pt x="98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" name="Google Shape;26;p2"/>
            <p:cNvSpPr/>
            <p:nvPr/>
          </p:nvSpPr>
          <p:spPr>
            <a:xfrm>
              <a:off x="4812840" y="269640"/>
              <a:ext cx="180360" cy="164880"/>
            </a:xfrm>
            <a:custGeom>
              <a:avLst/>
              <a:gdLst>
                <a:gd name="textAreaLeft" fmla="*/ 0 w 180360"/>
                <a:gd name="textAreaRight" fmla="*/ 181440 w 180360"/>
                <a:gd name="textAreaTop" fmla="*/ 0 h 164880"/>
                <a:gd name="textAreaBottom" fmla="*/ 165960 h 164880"/>
              </a:gdLst>
              <a:ahLst/>
              <a:rect l="textAreaLeft" t="textAreaTop" r="textAreaRight" b="textAreaBottom"/>
              <a:pathLst>
                <a:path w="4657" h="4263">
                  <a:moveTo>
                    <a:pt x="2865" y="1"/>
                  </a:moveTo>
                  <a:cubicBezTo>
                    <a:pt x="2493" y="1"/>
                    <a:pt x="2214" y="375"/>
                    <a:pt x="2214" y="1318"/>
                  </a:cubicBezTo>
                  <a:lnTo>
                    <a:pt x="1461" y="839"/>
                  </a:lnTo>
                  <a:lnTo>
                    <a:pt x="1461" y="839"/>
                  </a:lnTo>
                  <a:cubicBezTo>
                    <a:pt x="1461" y="1067"/>
                    <a:pt x="1712" y="1318"/>
                    <a:pt x="1712" y="1569"/>
                  </a:cubicBezTo>
                  <a:cubicBezTo>
                    <a:pt x="1233" y="1067"/>
                    <a:pt x="982" y="1569"/>
                    <a:pt x="502" y="588"/>
                  </a:cubicBezTo>
                  <a:cubicBezTo>
                    <a:pt x="419" y="671"/>
                    <a:pt x="363" y="699"/>
                    <a:pt x="316" y="699"/>
                  </a:cubicBezTo>
                  <a:cubicBezTo>
                    <a:pt x="223" y="699"/>
                    <a:pt x="168" y="588"/>
                    <a:pt x="0" y="588"/>
                  </a:cubicBezTo>
                  <a:lnTo>
                    <a:pt x="251" y="839"/>
                  </a:lnTo>
                  <a:cubicBezTo>
                    <a:pt x="502" y="1569"/>
                    <a:pt x="982" y="2299"/>
                    <a:pt x="1233" y="2779"/>
                  </a:cubicBezTo>
                  <a:cubicBezTo>
                    <a:pt x="1472" y="2665"/>
                    <a:pt x="1718" y="2665"/>
                    <a:pt x="1932" y="2665"/>
                  </a:cubicBezTo>
                  <a:cubicBezTo>
                    <a:pt x="2146" y="2665"/>
                    <a:pt x="2328" y="2665"/>
                    <a:pt x="2442" y="2551"/>
                  </a:cubicBezTo>
                  <a:cubicBezTo>
                    <a:pt x="2442" y="3509"/>
                    <a:pt x="2945" y="4011"/>
                    <a:pt x="3675" y="4262"/>
                  </a:cubicBezTo>
                  <a:cubicBezTo>
                    <a:pt x="3675" y="3030"/>
                    <a:pt x="4657" y="2299"/>
                    <a:pt x="4154" y="1067"/>
                  </a:cubicBezTo>
                  <a:cubicBezTo>
                    <a:pt x="3775" y="438"/>
                    <a:pt x="3266" y="1"/>
                    <a:pt x="286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0" bIns="82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" name="Google Shape;27;p2"/>
            <p:cNvSpPr/>
            <p:nvPr/>
          </p:nvSpPr>
          <p:spPr>
            <a:xfrm>
              <a:off x="4993920" y="339840"/>
              <a:ext cx="82440" cy="126720"/>
            </a:xfrm>
            <a:custGeom>
              <a:avLst/>
              <a:gdLst>
                <a:gd name="textAreaLeft" fmla="*/ 0 w 82440"/>
                <a:gd name="textAreaRight" fmla="*/ 83520 w 82440"/>
                <a:gd name="textAreaTop" fmla="*/ 0 h 126720"/>
                <a:gd name="textAreaBottom" fmla="*/ 127800 h 126720"/>
              </a:gdLst>
              <a:ahLst/>
              <a:rect l="textAreaLeft" t="textAreaTop" r="textAreaRight" b="textAreaBottom"/>
              <a:pathLst>
                <a:path w="2148" h="3287">
                  <a:moveTo>
                    <a:pt x="1461" y="0"/>
                  </a:moveTo>
                  <a:lnTo>
                    <a:pt x="1461" y="0"/>
                  </a:lnTo>
                  <a:cubicBezTo>
                    <a:pt x="731" y="251"/>
                    <a:pt x="1210" y="502"/>
                    <a:pt x="959" y="982"/>
                  </a:cubicBezTo>
                  <a:lnTo>
                    <a:pt x="480" y="1233"/>
                  </a:lnTo>
                  <a:cubicBezTo>
                    <a:pt x="480" y="1484"/>
                    <a:pt x="229" y="1484"/>
                    <a:pt x="1" y="1712"/>
                  </a:cubicBezTo>
                  <a:cubicBezTo>
                    <a:pt x="1" y="2214"/>
                    <a:pt x="229" y="2465"/>
                    <a:pt x="1" y="2945"/>
                  </a:cubicBezTo>
                  <a:cubicBezTo>
                    <a:pt x="401" y="3184"/>
                    <a:pt x="709" y="3286"/>
                    <a:pt x="945" y="3286"/>
                  </a:cubicBezTo>
                  <a:cubicBezTo>
                    <a:pt x="2147" y="3286"/>
                    <a:pt x="1461" y="630"/>
                    <a:pt x="146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3720" bIns="63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" name="Google Shape;28;p2"/>
            <p:cNvSpPr/>
            <p:nvPr/>
          </p:nvSpPr>
          <p:spPr>
            <a:xfrm>
              <a:off x="4812840" y="520920"/>
              <a:ext cx="198720" cy="199080"/>
            </a:xfrm>
            <a:custGeom>
              <a:avLst/>
              <a:gdLst>
                <a:gd name="textAreaLeft" fmla="*/ 0 w 198720"/>
                <a:gd name="textAreaRight" fmla="*/ 199800 w 198720"/>
                <a:gd name="textAreaTop" fmla="*/ 0 h 199080"/>
                <a:gd name="textAreaBottom" fmla="*/ 200160 h 199080"/>
              </a:gdLst>
              <a:ahLst/>
              <a:rect l="textAreaLeft" t="textAreaTop" r="textAreaRight" b="textAreaBottom"/>
              <a:pathLst>
                <a:path w="5136" h="5137">
                  <a:moveTo>
                    <a:pt x="2945" y="1"/>
                  </a:moveTo>
                  <a:cubicBezTo>
                    <a:pt x="502" y="252"/>
                    <a:pt x="2945" y="1941"/>
                    <a:pt x="1963" y="3173"/>
                  </a:cubicBezTo>
                  <a:cubicBezTo>
                    <a:pt x="1712" y="2443"/>
                    <a:pt x="1233" y="2192"/>
                    <a:pt x="982" y="1462"/>
                  </a:cubicBezTo>
                  <a:lnTo>
                    <a:pt x="982" y="1462"/>
                  </a:lnTo>
                  <a:cubicBezTo>
                    <a:pt x="0" y="2922"/>
                    <a:pt x="2442" y="4155"/>
                    <a:pt x="3675" y="5136"/>
                  </a:cubicBezTo>
                  <a:cubicBezTo>
                    <a:pt x="4405" y="4155"/>
                    <a:pt x="5136" y="2922"/>
                    <a:pt x="3903" y="1941"/>
                  </a:cubicBezTo>
                  <a:lnTo>
                    <a:pt x="3903" y="252"/>
                  </a:lnTo>
                  <a:cubicBezTo>
                    <a:pt x="3903" y="252"/>
                    <a:pt x="3424" y="480"/>
                    <a:pt x="3173" y="480"/>
                  </a:cubicBezTo>
                  <a:cubicBezTo>
                    <a:pt x="3173" y="252"/>
                    <a:pt x="3173" y="1"/>
                    <a:pt x="294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8" name="Google Shape;29;p2"/>
            <p:cNvSpPr/>
            <p:nvPr/>
          </p:nvSpPr>
          <p:spPr>
            <a:xfrm>
              <a:off x="4993920" y="-550080"/>
              <a:ext cx="835200" cy="1025640"/>
            </a:xfrm>
            <a:custGeom>
              <a:avLst/>
              <a:gdLst>
                <a:gd name="textAreaLeft" fmla="*/ 0 w 835200"/>
                <a:gd name="textAreaRight" fmla="*/ 836280 w 835200"/>
                <a:gd name="textAreaTop" fmla="*/ 0 h 1025640"/>
                <a:gd name="textAreaBottom" fmla="*/ 1026720 h 1025640"/>
              </a:gdLst>
              <a:ahLst/>
              <a:rect l="textAreaLeft" t="textAreaTop" r="textAreaRight" b="textAreaBottom"/>
              <a:pathLst>
                <a:path w="21480" h="26370">
                  <a:moveTo>
                    <a:pt x="17872" y="1"/>
                  </a:moveTo>
                  <a:cubicBezTo>
                    <a:pt x="17340" y="1"/>
                    <a:pt x="16689" y="482"/>
                    <a:pt x="15864" y="1604"/>
                  </a:cubicBezTo>
                  <a:cubicBezTo>
                    <a:pt x="15449" y="630"/>
                    <a:pt x="14399" y="56"/>
                    <a:pt x="13482" y="56"/>
                  </a:cubicBezTo>
                  <a:cubicBezTo>
                    <a:pt x="12786" y="56"/>
                    <a:pt x="12168" y="386"/>
                    <a:pt x="11961" y="1125"/>
                  </a:cubicBezTo>
                  <a:cubicBezTo>
                    <a:pt x="11710" y="874"/>
                    <a:pt x="11231" y="874"/>
                    <a:pt x="10979" y="645"/>
                  </a:cubicBezTo>
                  <a:lnTo>
                    <a:pt x="10979" y="645"/>
                  </a:lnTo>
                  <a:cubicBezTo>
                    <a:pt x="10979" y="1125"/>
                    <a:pt x="10728" y="1604"/>
                    <a:pt x="11231" y="2334"/>
                  </a:cubicBezTo>
                  <a:cubicBezTo>
                    <a:pt x="10955" y="2475"/>
                    <a:pt x="10680" y="2537"/>
                    <a:pt x="10411" y="2537"/>
                  </a:cubicBezTo>
                  <a:cubicBezTo>
                    <a:pt x="9718" y="2537"/>
                    <a:pt x="9063" y="2130"/>
                    <a:pt x="8537" y="1604"/>
                  </a:cubicBezTo>
                  <a:lnTo>
                    <a:pt x="8537" y="1604"/>
                  </a:lnTo>
                  <a:cubicBezTo>
                    <a:pt x="8286" y="2334"/>
                    <a:pt x="8286" y="3088"/>
                    <a:pt x="8788" y="3818"/>
                  </a:cubicBezTo>
                  <a:cubicBezTo>
                    <a:pt x="8537" y="3818"/>
                    <a:pt x="8286" y="3567"/>
                    <a:pt x="8058" y="3567"/>
                  </a:cubicBezTo>
                  <a:cubicBezTo>
                    <a:pt x="7761" y="3851"/>
                    <a:pt x="7727" y="3966"/>
                    <a:pt x="7598" y="3966"/>
                  </a:cubicBezTo>
                  <a:cubicBezTo>
                    <a:pt x="7509" y="3966"/>
                    <a:pt x="7375" y="3911"/>
                    <a:pt x="7076" y="3818"/>
                  </a:cubicBezTo>
                  <a:cubicBezTo>
                    <a:pt x="6597" y="4046"/>
                    <a:pt x="5844" y="4046"/>
                    <a:pt x="5616" y="4046"/>
                  </a:cubicBezTo>
                  <a:cubicBezTo>
                    <a:pt x="3401" y="5530"/>
                    <a:pt x="3653" y="6489"/>
                    <a:pt x="4155" y="8703"/>
                  </a:cubicBezTo>
                  <a:cubicBezTo>
                    <a:pt x="4642" y="8703"/>
                    <a:pt x="5017" y="8804"/>
                    <a:pt x="5355" y="8804"/>
                  </a:cubicBezTo>
                  <a:cubicBezTo>
                    <a:pt x="5524" y="8804"/>
                    <a:pt x="5684" y="8779"/>
                    <a:pt x="5844" y="8703"/>
                  </a:cubicBezTo>
                  <a:cubicBezTo>
                    <a:pt x="6419" y="9419"/>
                    <a:pt x="6995" y="9672"/>
                    <a:pt x="7570" y="9672"/>
                  </a:cubicBezTo>
                  <a:cubicBezTo>
                    <a:pt x="8956" y="9672"/>
                    <a:pt x="10338" y="8201"/>
                    <a:pt x="11710" y="8201"/>
                  </a:cubicBezTo>
                  <a:cubicBezTo>
                    <a:pt x="10763" y="9830"/>
                    <a:pt x="8774" y="10704"/>
                    <a:pt x="6936" y="10704"/>
                  </a:cubicBezTo>
                  <a:cubicBezTo>
                    <a:pt x="5451" y="10704"/>
                    <a:pt x="4064" y="10134"/>
                    <a:pt x="3401" y="8931"/>
                  </a:cubicBezTo>
                  <a:cubicBezTo>
                    <a:pt x="3162" y="9056"/>
                    <a:pt x="2979" y="9056"/>
                    <a:pt x="2828" y="9056"/>
                  </a:cubicBezTo>
                  <a:cubicBezTo>
                    <a:pt x="2677" y="9056"/>
                    <a:pt x="2557" y="9056"/>
                    <a:pt x="2443" y="9182"/>
                  </a:cubicBezTo>
                  <a:cubicBezTo>
                    <a:pt x="2443" y="8452"/>
                    <a:pt x="1941" y="7721"/>
                    <a:pt x="1941" y="7219"/>
                  </a:cubicBezTo>
                  <a:cubicBezTo>
                    <a:pt x="1461" y="7721"/>
                    <a:pt x="480" y="10163"/>
                    <a:pt x="480" y="10894"/>
                  </a:cubicBezTo>
                  <a:cubicBezTo>
                    <a:pt x="229" y="12355"/>
                    <a:pt x="1690" y="13085"/>
                    <a:pt x="1210" y="14569"/>
                  </a:cubicBezTo>
                  <a:cubicBezTo>
                    <a:pt x="2192" y="14318"/>
                    <a:pt x="2443" y="14569"/>
                    <a:pt x="2922" y="13816"/>
                  </a:cubicBezTo>
                  <a:lnTo>
                    <a:pt x="2922" y="13816"/>
                  </a:lnTo>
                  <a:cubicBezTo>
                    <a:pt x="3401" y="15779"/>
                    <a:pt x="1210" y="16030"/>
                    <a:pt x="3401" y="17741"/>
                  </a:cubicBezTo>
                  <a:cubicBezTo>
                    <a:pt x="4383" y="16760"/>
                    <a:pt x="5844" y="16281"/>
                    <a:pt x="5844" y="14569"/>
                  </a:cubicBezTo>
                  <a:cubicBezTo>
                    <a:pt x="6095" y="13336"/>
                    <a:pt x="4383" y="12126"/>
                    <a:pt x="5844" y="11145"/>
                  </a:cubicBezTo>
                  <a:lnTo>
                    <a:pt x="5844" y="11145"/>
                  </a:lnTo>
                  <a:cubicBezTo>
                    <a:pt x="6095" y="12126"/>
                    <a:pt x="6597" y="13085"/>
                    <a:pt x="6825" y="13816"/>
                  </a:cubicBezTo>
                  <a:cubicBezTo>
                    <a:pt x="9039" y="14569"/>
                    <a:pt x="5364" y="16281"/>
                    <a:pt x="5616" y="17741"/>
                  </a:cubicBezTo>
                  <a:cubicBezTo>
                    <a:pt x="5448" y="17741"/>
                    <a:pt x="5281" y="17630"/>
                    <a:pt x="5120" y="17630"/>
                  </a:cubicBezTo>
                  <a:cubicBezTo>
                    <a:pt x="5040" y="17630"/>
                    <a:pt x="4961" y="17658"/>
                    <a:pt x="4885" y="17741"/>
                  </a:cubicBezTo>
                  <a:cubicBezTo>
                    <a:pt x="6597" y="17741"/>
                    <a:pt x="7807" y="18723"/>
                    <a:pt x="7327" y="20412"/>
                  </a:cubicBezTo>
                  <a:cubicBezTo>
                    <a:pt x="6597" y="19682"/>
                    <a:pt x="6346" y="18951"/>
                    <a:pt x="5364" y="18472"/>
                  </a:cubicBezTo>
                  <a:lnTo>
                    <a:pt x="5364" y="18472"/>
                  </a:lnTo>
                  <a:cubicBezTo>
                    <a:pt x="5616" y="18723"/>
                    <a:pt x="5616" y="19682"/>
                    <a:pt x="5844" y="20184"/>
                  </a:cubicBezTo>
                  <a:cubicBezTo>
                    <a:pt x="5179" y="20691"/>
                    <a:pt x="4623" y="21428"/>
                    <a:pt x="4018" y="21428"/>
                  </a:cubicBezTo>
                  <a:cubicBezTo>
                    <a:pt x="3751" y="21428"/>
                    <a:pt x="3474" y="21285"/>
                    <a:pt x="3173" y="20914"/>
                  </a:cubicBezTo>
                  <a:cubicBezTo>
                    <a:pt x="3173" y="21165"/>
                    <a:pt x="2922" y="21394"/>
                    <a:pt x="2671" y="21896"/>
                  </a:cubicBezTo>
                  <a:cubicBezTo>
                    <a:pt x="2192" y="21165"/>
                    <a:pt x="1461" y="20914"/>
                    <a:pt x="480" y="20914"/>
                  </a:cubicBezTo>
                  <a:cubicBezTo>
                    <a:pt x="480" y="20663"/>
                    <a:pt x="731" y="20663"/>
                    <a:pt x="731" y="20412"/>
                  </a:cubicBezTo>
                  <a:lnTo>
                    <a:pt x="731" y="20412"/>
                  </a:lnTo>
                  <a:lnTo>
                    <a:pt x="480" y="20663"/>
                  </a:lnTo>
                  <a:cubicBezTo>
                    <a:pt x="229" y="20914"/>
                    <a:pt x="229" y="20663"/>
                    <a:pt x="1" y="21165"/>
                  </a:cubicBezTo>
                  <a:cubicBezTo>
                    <a:pt x="229" y="21394"/>
                    <a:pt x="731" y="21896"/>
                    <a:pt x="731" y="22124"/>
                  </a:cubicBezTo>
                  <a:cubicBezTo>
                    <a:pt x="923" y="22082"/>
                    <a:pt x="1092" y="22062"/>
                    <a:pt x="1242" y="22062"/>
                  </a:cubicBezTo>
                  <a:cubicBezTo>
                    <a:pt x="2806" y="22062"/>
                    <a:pt x="2256" y="24195"/>
                    <a:pt x="2922" y="25319"/>
                  </a:cubicBezTo>
                  <a:cubicBezTo>
                    <a:pt x="3478" y="26050"/>
                    <a:pt x="4750" y="26369"/>
                    <a:pt x="5859" y="26369"/>
                  </a:cubicBezTo>
                  <a:cubicBezTo>
                    <a:pt x="6206" y="26369"/>
                    <a:pt x="6537" y="26338"/>
                    <a:pt x="6825" y="26278"/>
                  </a:cubicBezTo>
                  <a:cubicBezTo>
                    <a:pt x="6825" y="25799"/>
                    <a:pt x="7076" y="25319"/>
                    <a:pt x="7076" y="25319"/>
                  </a:cubicBezTo>
                  <a:cubicBezTo>
                    <a:pt x="7620" y="25319"/>
                    <a:pt x="8568" y="25724"/>
                    <a:pt x="9224" y="25724"/>
                  </a:cubicBezTo>
                  <a:cubicBezTo>
                    <a:pt x="9450" y="25724"/>
                    <a:pt x="9641" y="25676"/>
                    <a:pt x="9770" y="25548"/>
                  </a:cubicBezTo>
                  <a:cubicBezTo>
                    <a:pt x="10728" y="24566"/>
                    <a:pt x="9039" y="23356"/>
                    <a:pt x="8058" y="23105"/>
                  </a:cubicBezTo>
                  <a:cubicBezTo>
                    <a:pt x="7327" y="23836"/>
                    <a:pt x="6346" y="24087"/>
                    <a:pt x="5364" y="24338"/>
                  </a:cubicBezTo>
                  <a:cubicBezTo>
                    <a:pt x="3303" y="22397"/>
                    <a:pt x="4170" y="21825"/>
                    <a:pt x="5734" y="21825"/>
                  </a:cubicBezTo>
                  <a:cubicBezTo>
                    <a:pt x="7131" y="21825"/>
                    <a:pt x="9083" y="22281"/>
                    <a:pt x="9998" y="22626"/>
                  </a:cubicBezTo>
                  <a:cubicBezTo>
                    <a:pt x="10249" y="22375"/>
                    <a:pt x="10500" y="22124"/>
                    <a:pt x="10500" y="21896"/>
                  </a:cubicBezTo>
                  <a:cubicBezTo>
                    <a:pt x="10500" y="21645"/>
                    <a:pt x="9998" y="21645"/>
                    <a:pt x="9998" y="21394"/>
                  </a:cubicBezTo>
                  <a:cubicBezTo>
                    <a:pt x="9770" y="21165"/>
                    <a:pt x="10249" y="20914"/>
                    <a:pt x="10249" y="20914"/>
                  </a:cubicBezTo>
                  <a:cubicBezTo>
                    <a:pt x="10249" y="20663"/>
                    <a:pt x="9770" y="20412"/>
                    <a:pt x="9519" y="20184"/>
                  </a:cubicBezTo>
                  <a:cubicBezTo>
                    <a:pt x="12691" y="19453"/>
                    <a:pt x="11482" y="16281"/>
                    <a:pt x="11231" y="14067"/>
                  </a:cubicBezTo>
                  <a:cubicBezTo>
                    <a:pt x="12440" y="14067"/>
                    <a:pt x="13673" y="14067"/>
                    <a:pt x="13171" y="12606"/>
                  </a:cubicBezTo>
                  <a:cubicBezTo>
                    <a:pt x="14152" y="11875"/>
                    <a:pt x="16115" y="11145"/>
                    <a:pt x="14883" y="9684"/>
                  </a:cubicBezTo>
                  <a:cubicBezTo>
                    <a:pt x="15385" y="9182"/>
                    <a:pt x="15864" y="8703"/>
                    <a:pt x="16366" y="8452"/>
                  </a:cubicBezTo>
                  <a:cubicBezTo>
                    <a:pt x="17097" y="8201"/>
                    <a:pt x="18078" y="6740"/>
                    <a:pt x="19037" y="6489"/>
                  </a:cubicBezTo>
                  <a:cubicBezTo>
                    <a:pt x="18771" y="6223"/>
                    <a:pt x="18472" y="6120"/>
                    <a:pt x="18154" y="6120"/>
                  </a:cubicBezTo>
                  <a:cubicBezTo>
                    <a:pt x="17596" y="6120"/>
                    <a:pt x="16976" y="6435"/>
                    <a:pt x="16366" y="6740"/>
                  </a:cubicBezTo>
                  <a:cubicBezTo>
                    <a:pt x="17325" y="5028"/>
                    <a:pt x="21479" y="4046"/>
                    <a:pt x="21000" y="2106"/>
                  </a:cubicBezTo>
                  <a:cubicBezTo>
                    <a:pt x="20520" y="2106"/>
                    <a:pt x="19767" y="2106"/>
                    <a:pt x="19539" y="2334"/>
                  </a:cubicBezTo>
                  <a:cubicBezTo>
                    <a:pt x="19115" y="918"/>
                    <a:pt x="18607" y="1"/>
                    <a:pt x="1787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" name="Google Shape;30;p2"/>
            <p:cNvSpPr/>
            <p:nvPr/>
          </p:nvSpPr>
          <p:spPr>
            <a:xfrm>
              <a:off x="5117760" y="526320"/>
              <a:ext cx="645120" cy="768960"/>
            </a:xfrm>
            <a:custGeom>
              <a:avLst/>
              <a:gdLst>
                <a:gd name="textAreaLeft" fmla="*/ 0 w 645120"/>
                <a:gd name="textAreaRight" fmla="*/ 646200 w 645120"/>
                <a:gd name="textAreaTop" fmla="*/ 0 h 768960"/>
                <a:gd name="textAreaBottom" fmla="*/ 770040 h 768960"/>
              </a:gdLst>
              <a:ahLst/>
              <a:rect l="textAreaLeft" t="textAreaTop" r="textAreaRight" b="textAreaBottom"/>
              <a:pathLst>
                <a:path w="16595" h="19776">
                  <a:moveTo>
                    <a:pt x="3427" y="0"/>
                  </a:moveTo>
                  <a:cubicBezTo>
                    <a:pt x="3285" y="0"/>
                    <a:pt x="3173" y="112"/>
                    <a:pt x="3173" y="112"/>
                  </a:cubicBezTo>
                  <a:lnTo>
                    <a:pt x="2443" y="340"/>
                  </a:lnTo>
                  <a:cubicBezTo>
                    <a:pt x="1712" y="842"/>
                    <a:pt x="1712" y="1573"/>
                    <a:pt x="1210" y="2303"/>
                  </a:cubicBezTo>
                  <a:cubicBezTo>
                    <a:pt x="0" y="4996"/>
                    <a:pt x="1461" y="4243"/>
                    <a:pt x="2443" y="6206"/>
                  </a:cubicBezTo>
                  <a:cubicBezTo>
                    <a:pt x="2191" y="6457"/>
                    <a:pt x="1712" y="6457"/>
                    <a:pt x="1461" y="6708"/>
                  </a:cubicBezTo>
                  <a:cubicBezTo>
                    <a:pt x="1783" y="6866"/>
                    <a:pt x="2105" y="6944"/>
                    <a:pt x="2418" y="6944"/>
                  </a:cubicBezTo>
                  <a:cubicBezTo>
                    <a:pt x="3060" y="6944"/>
                    <a:pt x="3664" y="6614"/>
                    <a:pt x="4154" y="5955"/>
                  </a:cubicBezTo>
                  <a:cubicBezTo>
                    <a:pt x="4288" y="6958"/>
                    <a:pt x="4853" y="7460"/>
                    <a:pt x="5491" y="7460"/>
                  </a:cubicBezTo>
                  <a:cubicBezTo>
                    <a:pt x="5941" y="7460"/>
                    <a:pt x="6428" y="7209"/>
                    <a:pt x="6825" y="6708"/>
                  </a:cubicBezTo>
                  <a:cubicBezTo>
                    <a:pt x="7076" y="7667"/>
                    <a:pt x="7327" y="7667"/>
                    <a:pt x="7327" y="8397"/>
                  </a:cubicBezTo>
                  <a:cubicBezTo>
                    <a:pt x="7490" y="8333"/>
                    <a:pt x="7645" y="8303"/>
                    <a:pt x="7787" y="8303"/>
                  </a:cubicBezTo>
                  <a:cubicBezTo>
                    <a:pt x="8699" y="8303"/>
                    <a:pt x="9104" y="9511"/>
                    <a:pt x="8058" y="10360"/>
                  </a:cubicBezTo>
                  <a:cubicBezTo>
                    <a:pt x="8537" y="10109"/>
                    <a:pt x="9039" y="10109"/>
                    <a:pt x="9518" y="9881"/>
                  </a:cubicBezTo>
                  <a:lnTo>
                    <a:pt x="9518" y="11091"/>
                  </a:lnTo>
                  <a:cubicBezTo>
                    <a:pt x="9769" y="10840"/>
                    <a:pt x="9998" y="10611"/>
                    <a:pt x="9998" y="10360"/>
                  </a:cubicBezTo>
                  <a:lnTo>
                    <a:pt x="9998" y="10360"/>
                  </a:lnTo>
                  <a:cubicBezTo>
                    <a:pt x="11710" y="13282"/>
                    <a:pt x="9518" y="12552"/>
                    <a:pt x="8058" y="14035"/>
                  </a:cubicBezTo>
                  <a:cubicBezTo>
                    <a:pt x="8309" y="14263"/>
                    <a:pt x="8788" y="14994"/>
                    <a:pt x="9518" y="15245"/>
                  </a:cubicBezTo>
                  <a:cubicBezTo>
                    <a:pt x="9267" y="15245"/>
                    <a:pt x="8788" y="15496"/>
                    <a:pt x="8537" y="15496"/>
                  </a:cubicBezTo>
                  <a:cubicBezTo>
                    <a:pt x="9267" y="15975"/>
                    <a:pt x="9998" y="16226"/>
                    <a:pt x="10979" y="16477"/>
                  </a:cubicBezTo>
                  <a:cubicBezTo>
                    <a:pt x="11173" y="17413"/>
                    <a:pt x="11655" y="18499"/>
                    <a:pt x="12433" y="18499"/>
                  </a:cubicBezTo>
                  <a:cubicBezTo>
                    <a:pt x="12661" y="18499"/>
                    <a:pt x="12914" y="18406"/>
                    <a:pt x="13193" y="18189"/>
                  </a:cubicBezTo>
                  <a:cubicBezTo>
                    <a:pt x="13586" y="18975"/>
                    <a:pt x="13979" y="19776"/>
                    <a:pt x="14786" y="19776"/>
                  </a:cubicBezTo>
                  <a:cubicBezTo>
                    <a:pt x="14964" y="19776"/>
                    <a:pt x="15162" y="19737"/>
                    <a:pt x="15384" y="19650"/>
                  </a:cubicBezTo>
                  <a:cubicBezTo>
                    <a:pt x="15133" y="18920"/>
                    <a:pt x="14403" y="17938"/>
                    <a:pt x="13924" y="17208"/>
                  </a:cubicBezTo>
                  <a:lnTo>
                    <a:pt x="13924" y="17208"/>
                  </a:lnTo>
                  <a:cubicBezTo>
                    <a:pt x="14403" y="17687"/>
                    <a:pt x="15133" y="17938"/>
                    <a:pt x="15636" y="18189"/>
                  </a:cubicBezTo>
                  <a:cubicBezTo>
                    <a:pt x="16366" y="16706"/>
                    <a:pt x="13673" y="13784"/>
                    <a:pt x="13673" y="12323"/>
                  </a:cubicBezTo>
                  <a:lnTo>
                    <a:pt x="13673" y="12323"/>
                  </a:lnTo>
                  <a:cubicBezTo>
                    <a:pt x="14403" y="12552"/>
                    <a:pt x="15133" y="13282"/>
                    <a:pt x="15636" y="14035"/>
                  </a:cubicBezTo>
                  <a:cubicBezTo>
                    <a:pt x="15864" y="13533"/>
                    <a:pt x="16366" y="12552"/>
                    <a:pt x="16594" y="12072"/>
                  </a:cubicBezTo>
                  <a:cubicBezTo>
                    <a:pt x="15133" y="11593"/>
                    <a:pt x="12212" y="8648"/>
                    <a:pt x="14905" y="8648"/>
                  </a:cubicBezTo>
                  <a:cubicBezTo>
                    <a:pt x="14689" y="7605"/>
                    <a:pt x="14115" y="6357"/>
                    <a:pt x="13023" y="6357"/>
                  </a:cubicBezTo>
                  <a:cubicBezTo>
                    <a:pt x="12850" y="6357"/>
                    <a:pt x="12663" y="6388"/>
                    <a:pt x="12463" y="6457"/>
                  </a:cubicBezTo>
                  <a:cubicBezTo>
                    <a:pt x="11983" y="5519"/>
                    <a:pt x="9501" y="3017"/>
                    <a:pt x="8446" y="3017"/>
                  </a:cubicBezTo>
                  <a:cubicBezTo>
                    <a:pt x="8397" y="3017"/>
                    <a:pt x="8351" y="3022"/>
                    <a:pt x="8309" y="3033"/>
                  </a:cubicBezTo>
                  <a:cubicBezTo>
                    <a:pt x="8655" y="2059"/>
                    <a:pt x="8495" y="1694"/>
                    <a:pt x="8136" y="1694"/>
                  </a:cubicBezTo>
                  <a:cubicBezTo>
                    <a:pt x="7503" y="1694"/>
                    <a:pt x="6255" y="2831"/>
                    <a:pt x="6095" y="3764"/>
                  </a:cubicBezTo>
                  <a:cubicBezTo>
                    <a:pt x="4154" y="1801"/>
                    <a:pt x="7076" y="2052"/>
                    <a:pt x="7555" y="842"/>
                  </a:cubicBezTo>
                  <a:cubicBezTo>
                    <a:pt x="7265" y="552"/>
                    <a:pt x="6938" y="413"/>
                    <a:pt x="6618" y="413"/>
                  </a:cubicBezTo>
                  <a:cubicBezTo>
                    <a:pt x="6134" y="413"/>
                    <a:pt x="5667" y="731"/>
                    <a:pt x="5364" y="1322"/>
                  </a:cubicBezTo>
                  <a:cubicBezTo>
                    <a:pt x="5113" y="1070"/>
                    <a:pt x="4885" y="842"/>
                    <a:pt x="4885" y="340"/>
                  </a:cubicBezTo>
                  <a:cubicBezTo>
                    <a:pt x="3424" y="1070"/>
                    <a:pt x="3173" y="3764"/>
                    <a:pt x="4154" y="4494"/>
                  </a:cubicBezTo>
                  <a:cubicBezTo>
                    <a:pt x="3731" y="4842"/>
                    <a:pt x="3423" y="4991"/>
                    <a:pt x="3205" y="4991"/>
                  </a:cubicBezTo>
                  <a:cubicBezTo>
                    <a:pt x="2035" y="4991"/>
                    <a:pt x="3460" y="727"/>
                    <a:pt x="3652" y="112"/>
                  </a:cubicBezTo>
                  <a:cubicBezTo>
                    <a:pt x="3576" y="28"/>
                    <a:pt x="3498" y="0"/>
                    <a:pt x="342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" name="Google Shape;31;p2"/>
            <p:cNvSpPr/>
            <p:nvPr/>
          </p:nvSpPr>
          <p:spPr>
            <a:xfrm>
              <a:off x="5171760" y="1054440"/>
              <a:ext cx="210240" cy="153720"/>
            </a:xfrm>
            <a:custGeom>
              <a:avLst/>
              <a:gdLst>
                <a:gd name="textAreaLeft" fmla="*/ 0 w 210240"/>
                <a:gd name="textAreaRight" fmla="*/ 211320 w 210240"/>
                <a:gd name="textAreaTop" fmla="*/ 0 h 153720"/>
                <a:gd name="textAreaBottom" fmla="*/ 154800 h 153720"/>
              </a:gdLst>
              <a:ahLst/>
              <a:rect l="textAreaLeft" t="textAreaTop" r="textAreaRight" b="textAreaBottom"/>
              <a:pathLst>
                <a:path w="5432" h="3980">
                  <a:moveTo>
                    <a:pt x="2492" y="0"/>
                  </a:moveTo>
                  <a:cubicBezTo>
                    <a:pt x="2237" y="0"/>
                    <a:pt x="2188" y="293"/>
                    <a:pt x="2031" y="466"/>
                  </a:cubicBezTo>
                  <a:lnTo>
                    <a:pt x="1529" y="466"/>
                  </a:lnTo>
                  <a:cubicBezTo>
                    <a:pt x="1529" y="946"/>
                    <a:pt x="1529" y="1676"/>
                    <a:pt x="1278" y="2155"/>
                  </a:cubicBezTo>
                  <a:cubicBezTo>
                    <a:pt x="1278" y="2155"/>
                    <a:pt x="1529" y="2155"/>
                    <a:pt x="1780" y="2406"/>
                  </a:cubicBezTo>
                  <a:cubicBezTo>
                    <a:pt x="1" y="3151"/>
                    <a:pt x="638" y="3979"/>
                    <a:pt x="1316" y="3979"/>
                  </a:cubicBezTo>
                  <a:cubicBezTo>
                    <a:pt x="1760" y="3979"/>
                    <a:pt x="2221" y="3624"/>
                    <a:pt x="2031" y="2657"/>
                  </a:cubicBezTo>
                  <a:cubicBezTo>
                    <a:pt x="2279" y="2584"/>
                    <a:pt x="2501" y="2553"/>
                    <a:pt x="2703" y="2553"/>
                  </a:cubicBezTo>
                  <a:cubicBezTo>
                    <a:pt x="3773" y="2553"/>
                    <a:pt x="4298" y="3417"/>
                    <a:pt x="5157" y="3417"/>
                  </a:cubicBezTo>
                  <a:cubicBezTo>
                    <a:pt x="5245" y="3417"/>
                    <a:pt x="5336" y="3408"/>
                    <a:pt x="5432" y="3388"/>
                  </a:cubicBezTo>
                  <a:cubicBezTo>
                    <a:pt x="4473" y="2406"/>
                    <a:pt x="2761" y="1927"/>
                    <a:pt x="2990" y="215"/>
                  </a:cubicBezTo>
                  <a:cubicBezTo>
                    <a:pt x="2763" y="59"/>
                    <a:pt x="2607" y="0"/>
                    <a:pt x="249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7400" bIns="77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" name="Google Shape;32;p2"/>
            <p:cNvSpPr/>
            <p:nvPr/>
          </p:nvSpPr>
          <p:spPr>
            <a:xfrm>
              <a:off x="5279400" y="1205280"/>
              <a:ext cx="27360" cy="37080"/>
            </a:xfrm>
            <a:custGeom>
              <a:avLst/>
              <a:gdLst>
                <a:gd name="textAreaLeft" fmla="*/ 0 w 27360"/>
                <a:gd name="textAreaRight" fmla="*/ 28440 w 27360"/>
                <a:gd name="textAreaTop" fmla="*/ 0 h 37080"/>
                <a:gd name="textAreaBottom" fmla="*/ 38160 h 37080"/>
              </a:gdLst>
              <a:ahLst/>
              <a:rect l="textAreaLeft" t="textAreaTop" r="textAreaRight" b="textAreaBottom"/>
              <a:pathLst>
                <a:path w="731" h="982">
                  <a:moveTo>
                    <a:pt x="0" y="0"/>
                  </a:moveTo>
                  <a:cubicBezTo>
                    <a:pt x="229" y="251"/>
                    <a:pt x="0" y="502"/>
                    <a:pt x="0" y="982"/>
                  </a:cubicBezTo>
                  <a:lnTo>
                    <a:pt x="0" y="982"/>
                  </a:lnTo>
                  <a:cubicBezTo>
                    <a:pt x="731" y="753"/>
                    <a:pt x="480" y="753"/>
                    <a:pt x="731" y="251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" name="Google Shape;33;p2"/>
            <p:cNvSpPr/>
            <p:nvPr/>
          </p:nvSpPr>
          <p:spPr>
            <a:xfrm>
              <a:off x="5346000" y="1234440"/>
              <a:ext cx="55800" cy="36360"/>
            </a:xfrm>
            <a:custGeom>
              <a:avLst/>
              <a:gdLst>
                <a:gd name="textAreaLeft" fmla="*/ 0 w 55800"/>
                <a:gd name="textAreaRight" fmla="*/ 56880 w 55800"/>
                <a:gd name="textAreaTop" fmla="*/ 0 h 36360"/>
                <a:gd name="textAreaBottom" fmla="*/ 37440 h 36360"/>
              </a:gdLst>
              <a:ahLst/>
              <a:rect l="textAreaLeft" t="textAreaTop" r="textAreaRight" b="textAreaBottom"/>
              <a:pathLst>
                <a:path w="1462" h="960">
                  <a:moveTo>
                    <a:pt x="480" y="0"/>
                  </a:moveTo>
                  <a:cubicBezTo>
                    <a:pt x="480" y="229"/>
                    <a:pt x="0" y="480"/>
                    <a:pt x="229" y="959"/>
                  </a:cubicBezTo>
                  <a:cubicBezTo>
                    <a:pt x="1461" y="731"/>
                    <a:pt x="731" y="480"/>
                    <a:pt x="48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" name="Google Shape;34;p2"/>
            <p:cNvSpPr/>
            <p:nvPr/>
          </p:nvSpPr>
          <p:spPr>
            <a:xfrm>
              <a:off x="5393160" y="1386360"/>
              <a:ext cx="27360" cy="37080"/>
            </a:xfrm>
            <a:custGeom>
              <a:avLst/>
              <a:gdLst>
                <a:gd name="textAreaLeft" fmla="*/ 0 w 27360"/>
                <a:gd name="textAreaRight" fmla="*/ 28440 w 27360"/>
                <a:gd name="textAreaTop" fmla="*/ 0 h 37080"/>
                <a:gd name="textAreaBottom" fmla="*/ 38160 h 37080"/>
              </a:gdLst>
              <a:ahLst/>
              <a:rect l="textAreaLeft" t="textAreaTop" r="textAreaRight" b="textAreaBottom"/>
              <a:pathLst>
                <a:path w="731" h="982">
                  <a:moveTo>
                    <a:pt x="251" y="0"/>
                  </a:moveTo>
                  <a:cubicBezTo>
                    <a:pt x="251" y="480"/>
                    <a:pt x="0" y="480"/>
                    <a:pt x="0" y="982"/>
                  </a:cubicBezTo>
                  <a:cubicBezTo>
                    <a:pt x="479" y="731"/>
                    <a:pt x="479" y="731"/>
                    <a:pt x="730" y="480"/>
                  </a:cubicBezTo>
                  <a:cubicBezTo>
                    <a:pt x="730" y="229"/>
                    <a:pt x="251" y="0"/>
                    <a:pt x="25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4" name="Google Shape;35;p2"/>
            <p:cNvSpPr/>
            <p:nvPr/>
          </p:nvSpPr>
          <p:spPr>
            <a:xfrm>
              <a:off x="5355000" y="1490400"/>
              <a:ext cx="46800" cy="46800"/>
            </a:xfrm>
            <a:custGeom>
              <a:avLst/>
              <a:gdLst>
                <a:gd name="textAreaLeft" fmla="*/ 0 w 46800"/>
                <a:gd name="textAreaRight" fmla="*/ 47880 w 46800"/>
                <a:gd name="textAreaTop" fmla="*/ 0 h 46800"/>
                <a:gd name="textAreaBottom" fmla="*/ 47880 h 46800"/>
              </a:gdLst>
              <a:ahLst/>
              <a:rect l="textAreaLeft" t="textAreaTop" r="textAreaRight" b="textAreaBottom"/>
              <a:pathLst>
                <a:path w="1234" h="1233">
                  <a:moveTo>
                    <a:pt x="503" y="0"/>
                  </a:moveTo>
                  <a:cubicBezTo>
                    <a:pt x="252" y="502"/>
                    <a:pt x="1" y="753"/>
                    <a:pt x="1" y="1233"/>
                  </a:cubicBezTo>
                  <a:cubicBezTo>
                    <a:pt x="731" y="982"/>
                    <a:pt x="731" y="982"/>
                    <a:pt x="1233" y="753"/>
                  </a:cubicBezTo>
                  <a:cubicBezTo>
                    <a:pt x="1233" y="0"/>
                    <a:pt x="731" y="251"/>
                    <a:pt x="50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" name="Google Shape;36;p2"/>
            <p:cNvSpPr/>
            <p:nvPr/>
          </p:nvSpPr>
          <p:spPr>
            <a:xfrm>
              <a:off x="5398560" y="1091520"/>
              <a:ext cx="34200" cy="43200"/>
            </a:xfrm>
            <a:custGeom>
              <a:avLst/>
              <a:gdLst>
                <a:gd name="textAreaLeft" fmla="*/ 0 w 34200"/>
                <a:gd name="textAreaRight" fmla="*/ 35280 w 34200"/>
                <a:gd name="textAreaTop" fmla="*/ 0 h 43200"/>
                <a:gd name="textAreaBottom" fmla="*/ 44280 h 43200"/>
              </a:gdLst>
              <a:ahLst/>
              <a:rect l="textAreaLeft" t="textAreaTop" r="textAreaRight" b="textAreaBottom"/>
              <a:pathLst>
                <a:path w="902" h="1134">
                  <a:moveTo>
                    <a:pt x="106" y="1"/>
                  </a:moveTo>
                  <a:cubicBezTo>
                    <a:pt x="0" y="830"/>
                    <a:pt x="200" y="1134"/>
                    <a:pt x="392" y="1134"/>
                  </a:cubicBezTo>
                  <a:cubicBezTo>
                    <a:pt x="654" y="1134"/>
                    <a:pt x="901" y="567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" name="Google Shape;37;p2"/>
            <p:cNvSpPr/>
            <p:nvPr/>
          </p:nvSpPr>
          <p:spPr>
            <a:xfrm>
              <a:off x="5393160" y="1186560"/>
              <a:ext cx="65520" cy="46800"/>
            </a:xfrm>
            <a:custGeom>
              <a:avLst/>
              <a:gdLst>
                <a:gd name="textAreaLeft" fmla="*/ 0 w 65520"/>
                <a:gd name="textAreaRight" fmla="*/ 66600 w 65520"/>
                <a:gd name="textAreaTop" fmla="*/ 0 h 46800"/>
                <a:gd name="textAreaBottom" fmla="*/ 47880 h 46800"/>
              </a:gdLst>
              <a:ahLst/>
              <a:rect l="textAreaLeft" t="textAreaTop" r="textAreaRight" b="textAreaBottom"/>
              <a:pathLst>
                <a:path w="1712" h="1234">
                  <a:moveTo>
                    <a:pt x="982" y="1"/>
                  </a:moveTo>
                  <a:lnTo>
                    <a:pt x="982" y="1"/>
                  </a:lnTo>
                  <a:cubicBezTo>
                    <a:pt x="730" y="252"/>
                    <a:pt x="0" y="252"/>
                    <a:pt x="730" y="1233"/>
                  </a:cubicBezTo>
                  <a:cubicBezTo>
                    <a:pt x="1712" y="731"/>
                    <a:pt x="982" y="480"/>
                    <a:pt x="98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" name="Google Shape;38;p2"/>
            <p:cNvSpPr/>
            <p:nvPr/>
          </p:nvSpPr>
          <p:spPr>
            <a:xfrm>
              <a:off x="5411880" y="919800"/>
              <a:ext cx="46800" cy="46800"/>
            </a:xfrm>
            <a:custGeom>
              <a:avLst/>
              <a:gdLst>
                <a:gd name="textAreaLeft" fmla="*/ 0 w 46800"/>
                <a:gd name="textAreaRight" fmla="*/ 47880 w 46800"/>
                <a:gd name="textAreaTop" fmla="*/ 0 h 46800"/>
                <a:gd name="textAreaBottom" fmla="*/ 47880 h 46800"/>
              </a:gdLst>
              <a:ahLst/>
              <a:rect l="textAreaLeft" t="textAreaTop" r="textAreaRight" b="textAreaBottom"/>
              <a:pathLst>
                <a:path w="1233" h="1233">
                  <a:moveTo>
                    <a:pt x="754" y="0"/>
                  </a:moveTo>
                  <a:lnTo>
                    <a:pt x="251" y="251"/>
                  </a:lnTo>
                  <a:cubicBezTo>
                    <a:pt x="503" y="731"/>
                    <a:pt x="0" y="1233"/>
                    <a:pt x="982" y="1233"/>
                  </a:cubicBezTo>
                  <a:cubicBezTo>
                    <a:pt x="1233" y="1233"/>
                    <a:pt x="1233" y="982"/>
                    <a:pt x="1233" y="982"/>
                  </a:cubicBezTo>
                  <a:cubicBezTo>
                    <a:pt x="982" y="731"/>
                    <a:pt x="982" y="251"/>
                    <a:pt x="75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" name="Google Shape;39;p2"/>
            <p:cNvSpPr/>
            <p:nvPr/>
          </p:nvSpPr>
          <p:spPr>
            <a:xfrm>
              <a:off x="5374440" y="882720"/>
              <a:ext cx="27360" cy="34920"/>
            </a:xfrm>
            <a:custGeom>
              <a:avLst/>
              <a:gdLst>
                <a:gd name="textAreaLeft" fmla="*/ 0 w 27360"/>
                <a:gd name="textAreaRight" fmla="*/ 28440 w 27360"/>
                <a:gd name="textAreaTop" fmla="*/ 0 h 34920"/>
                <a:gd name="textAreaBottom" fmla="*/ 36000 h 34920"/>
              </a:gdLst>
              <a:ahLst/>
              <a:rect l="textAreaLeft" t="textAreaTop" r="textAreaRight" b="textAreaBottom"/>
              <a:pathLst>
                <a:path w="732" h="929">
                  <a:moveTo>
                    <a:pt x="229" y="1"/>
                  </a:moveTo>
                  <a:lnTo>
                    <a:pt x="1" y="229"/>
                  </a:lnTo>
                  <a:cubicBezTo>
                    <a:pt x="162" y="585"/>
                    <a:pt x="95" y="929"/>
                    <a:pt x="302" y="929"/>
                  </a:cubicBezTo>
                  <a:cubicBezTo>
                    <a:pt x="387" y="929"/>
                    <a:pt x="518" y="871"/>
                    <a:pt x="731" y="731"/>
                  </a:cubicBezTo>
                  <a:cubicBezTo>
                    <a:pt x="731" y="229"/>
                    <a:pt x="229" y="229"/>
                    <a:pt x="22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0" bIns="18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" name="Google Shape;40;p2"/>
            <p:cNvSpPr/>
            <p:nvPr/>
          </p:nvSpPr>
          <p:spPr>
            <a:xfrm>
              <a:off x="5250960" y="2470680"/>
              <a:ext cx="236160" cy="122040"/>
            </a:xfrm>
            <a:custGeom>
              <a:avLst/>
              <a:gdLst>
                <a:gd name="textAreaLeft" fmla="*/ 0 w 236160"/>
                <a:gd name="textAreaRight" fmla="*/ 237240 w 236160"/>
                <a:gd name="textAreaTop" fmla="*/ 0 h 122040"/>
                <a:gd name="textAreaBottom" fmla="*/ 123120 h 122040"/>
              </a:gdLst>
              <a:ahLst/>
              <a:rect l="textAreaLeft" t="textAreaTop" r="textAreaRight" b="textAreaBottom"/>
              <a:pathLst>
                <a:path w="6095" h="3159">
                  <a:moveTo>
                    <a:pt x="1940" y="0"/>
                  </a:moveTo>
                  <a:lnTo>
                    <a:pt x="959" y="251"/>
                  </a:lnTo>
                  <a:cubicBezTo>
                    <a:pt x="730" y="480"/>
                    <a:pt x="479" y="982"/>
                    <a:pt x="0" y="1210"/>
                  </a:cubicBezTo>
                  <a:cubicBezTo>
                    <a:pt x="959" y="1461"/>
                    <a:pt x="2442" y="1712"/>
                    <a:pt x="3401" y="1712"/>
                  </a:cubicBezTo>
                  <a:cubicBezTo>
                    <a:pt x="3575" y="2727"/>
                    <a:pt x="4224" y="3158"/>
                    <a:pt x="5009" y="3158"/>
                  </a:cubicBezTo>
                  <a:cubicBezTo>
                    <a:pt x="5354" y="3158"/>
                    <a:pt x="5725" y="3075"/>
                    <a:pt x="6094" y="2922"/>
                  </a:cubicBezTo>
                  <a:cubicBezTo>
                    <a:pt x="5615" y="2443"/>
                    <a:pt x="4382" y="480"/>
                    <a:pt x="3903" y="251"/>
                  </a:cubicBezTo>
                  <a:cubicBezTo>
                    <a:pt x="3784" y="192"/>
                    <a:pt x="3653" y="173"/>
                    <a:pt x="3511" y="173"/>
                  </a:cubicBezTo>
                  <a:cubicBezTo>
                    <a:pt x="3277" y="173"/>
                    <a:pt x="3017" y="224"/>
                    <a:pt x="2743" y="224"/>
                  </a:cubicBezTo>
                  <a:cubicBezTo>
                    <a:pt x="2483" y="224"/>
                    <a:pt x="2212" y="178"/>
                    <a:pt x="194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560" bIns="61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" name="Google Shape;41;p2"/>
            <p:cNvSpPr/>
            <p:nvPr/>
          </p:nvSpPr>
          <p:spPr>
            <a:xfrm>
              <a:off x="5488200" y="2555640"/>
              <a:ext cx="160560" cy="65520"/>
            </a:xfrm>
            <a:custGeom>
              <a:avLst/>
              <a:gdLst>
                <a:gd name="textAreaLeft" fmla="*/ 0 w 160560"/>
                <a:gd name="textAreaRight" fmla="*/ 161640 w 160560"/>
                <a:gd name="textAreaTop" fmla="*/ 0 h 65520"/>
                <a:gd name="textAreaBottom" fmla="*/ 66600 h 65520"/>
              </a:gdLst>
              <a:ahLst/>
              <a:rect l="textAreaLeft" t="textAreaTop" r="textAreaRight" b="textAreaBottom"/>
              <a:pathLst>
                <a:path w="4155" h="1713">
                  <a:moveTo>
                    <a:pt x="731" y="1"/>
                  </a:moveTo>
                  <a:lnTo>
                    <a:pt x="480" y="503"/>
                  </a:lnTo>
                  <a:cubicBezTo>
                    <a:pt x="251" y="731"/>
                    <a:pt x="0" y="982"/>
                    <a:pt x="0" y="1461"/>
                  </a:cubicBezTo>
                  <a:cubicBezTo>
                    <a:pt x="731" y="1461"/>
                    <a:pt x="982" y="1712"/>
                    <a:pt x="1461" y="1712"/>
                  </a:cubicBezTo>
                  <a:cubicBezTo>
                    <a:pt x="2192" y="1712"/>
                    <a:pt x="3424" y="1712"/>
                    <a:pt x="4155" y="982"/>
                  </a:cubicBezTo>
                  <a:cubicBezTo>
                    <a:pt x="3424" y="252"/>
                    <a:pt x="1712" y="1"/>
                    <a:pt x="731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" name="Google Shape;42;p2"/>
            <p:cNvSpPr/>
            <p:nvPr/>
          </p:nvSpPr>
          <p:spPr>
            <a:xfrm>
              <a:off x="5497920" y="2517480"/>
              <a:ext cx="27360" cy="16560"/>
            </a:xfrm>
            <a:custGeom>
              <a:avLst/>
              <a:gdLst>
                <a:gd name="textAreaLeft" fmla="*/ 0 w 27360"/>
                <a:gd name="textAreaRight" fmla="*/ 28440 w 27360"/>
                <a:gd name="textAreaTop" fmla="*/ 0 h 16560"/>
                <a:gd name="textAreaBottom" fmla="*/ 17640 h 16560"/>
              </a:gdLst>
              <a:ahLst/>
              <a:rect l="textAreaLeft" t="textAreaTop" r="textAreaRight" b="textAreaBottom"/>
              <a:pathLst>
                <a:path w="731" h="456">
                  <a:moveTo>
                    <a:pt x="0" y="0"/>
                  </a:moveTo>
                  <a:cubicBezTo>
                    <a:pt x="158" y="174"/>
                    <a:pt x="98" y="456"/>
                    <a:pt x="286" y="456"/>
                  </a:cubicBezTo>
                  <a:cubicBezTo>
                    <a:pt x="371" y="456"/>
                    <a:pt x="505" y="399"/>
                    <a:pt x="731" y="251"/>
                  </a:cubicBezTo>
                  <a:cubicBezTo>
                    <a:pt x="731" y="73"/>
                    <a:pt x="696" y="27"/>
                    <a:pt x="640" y="27"/>
                  </a:cubicBezTo>
                  <a:cubicBezTo>
                    <a:pt x="580" y="27"/>
                    <a:pt x="496" y="78"/>
                    <a:pt x="404" y="78"/>
                  </a:cubicBezTo>
                  <a:cubicBezTo>
                    <a:pt x="348" y="78"/>
                    <a:pt x="288" y="59"/>
                    <a:pt x="229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" name="Google Shape;43;p2"/>
            <p:cNvSpPr/>
            <p:nvPr/>
          </p:nvSpPr>
          <p:spPr>
            <a:xfrm>
              <a:off x="5450040" y="2460600"/>
              <a:ext cx="27360" cy="27360"/>
            </a:xfrm>
            <a:custGeom>
              <a:avLst/>
              <a:gdLst>
                <a:gd name="textAreaLeft" fmla="*/ 0 w 27360"/>
                <a:gd name="textAreaRight" fmla="*/ 28440 w 27360"/>
                <a:gd name="textAreaTop" fmla="*/ 0 h 27360"/>
                <a:gd name="textAreaBottom" fmla="*/ 28440 h 27360"/>
              </a:gdLst>
              <a:ahLst/>
              <a:rect l="textAreaLeft" t="textAreaTop" r="textAreaRight" b="textAreaBottom"/>
              <a:pathLst>
                <a:path w="732" h="731">
                  <a:moveTo>
                    <a:pt x="1" y="0"/>
                  </a:moveTo>
                  <a:lnTo>
                    <a:pt x="1" y="0"/>
                  </a:lnTo>
                  <a:cubicBezTo>
                    <a:pt x="252" y="502"/>
                    <a:pt x="1" y="502"/>
                    <a:pt x="252" y="731"/>
                  </a:cubicBezTo>
                  <a:lnTo>
                    <a:pt x="503" y="731"/>
                  </a:lnTo>
                  <a:cubicBezTo>
                    <a:pt x="731" y="251"/>
                    <a:pt x="252" y="25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040" bIns="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" name="Google Shape;44;p2"/>
            <p:cNvSpPr/>
            <p:nvPr/>
          </p:nvSpPr>
          <p:spPr>
            <a:xfrm>
              <a:off x="5411880" y="2432160"/>
              <a:ext cx="18360" cy="27360"/>
            </a:xfrm>
            <a:custGeom>
              <a:avLst/>
              <a:gdLst>
                <a:gd name="textAreaLeft" fmla="*/ 0 w 18360"/>
                <a:gd name="textAreaRight" fmla="*/ 19440 w 18360"/>
                <a:gd name="textAreaTop" fmla="*/ 0 h 27360"/>
                <a:gd name="textAreaBottom" fmla="*/ 28440 h 27360"/>
              </a:gdLst>
              <a:ahLst/>
              <a:rect l="textAreaLeft" t="textAreaTop" r="textAreaRight" b="textAreaBottom"/>
              <a:pathLst>
                <a:path w="503" h="732">
                  <a:moveTo>
                    <a:pt x="0" y="1"/>
                  </a:moveTo>
                  <a:lnTo>
                    <a:pt x="0" y="731"/>
                  </a:lnTo>
                  <a:cubicBezTo>
                    <a:pt x="503" y="480"/>
                    <a:pt x="0" y="252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040" bIns="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" name="Google Shape;45;p2"/>
            <p:cNvSpPr/>
            <p:nvPr/>
          </p:nvSpPr>
          <p:spPr>
            <a:xfrm>
              <a:off x="5374440" y="2385360"/>
              <a:ext cx="36360" cy="36360"/>
            </a:xfrm>
            <a:custGeom>
              <a:avLst/>
              <a:gdLst>
                <a:gd name="textAreaLeft" fmla="*/ 0 w 36360"/>
                <a:gd name="textAreaRight" fmla="*/ 37440 w 36360"/>
                <a:gd name="textAreaTop" fmla="*/ 0 h 36360"/>
                <a:gd name="textAreaBottom" fmla="*/ 37440 h 36360"/>
              </a:gdLst>
              <a:ahLst/>
              <a:rect l="textAreaLeft" t="textAreaTop" r="textAreaRight" b="textAreaBottom"/>
              <a:pathLst>
                <a:path w="960" h="959">
                  <a:moveTo>
                    <a:pt x="229" y="0"/>
                  </a:moveTo>
                  <a:cubicBezTo>
                    <a:pt x="229" y="479"/>
                    <a:pt x="1" y="730"/>
                    <a:pt x="1" y="959"/>
                  </a:cubicBezTo>
                  <a:cubicBezTo>
                    <a:pt x="480" y="730"/>
                    <a:pt x="731" y="730"/>
                    <a:pt x="959" y="228"/>
                  </a:cubicBezTo>
                  <a:cubicBezTo>
                    <a:pt x="959" y="0"/>
                    <a:pt x="480" y="0"/>
                    <a:pt x="48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" name="Google Shape;46;p2"/>
            <p:cNvSpPr/>
            <p:nvPr/>
          </p:nvSpPr>
          <p:spPr>
            <a:xfrm>
              <a:off x="5640120" y="2622600"/>
              <a:ext cx="46800" cy="46800"/>
            </a:xfrm>
            <a:custGeom>
              <a:avLst/>
              <a:gdLst>
                <a:gd name="textAreaLeft" fmla="*/ 0 w 46800"/>
                <a:gd name="textAreaRight" fmla="*/ 47880 w 46800"/>
                <a:gd name="textAreaTop" fmla="*/ 0 h 46800"/>
                <a:gd name="textAreaBottom" fmla="*/ 47880 h 46800"/>
              </a:gdLst>
              <a:ahLst/>
              <a:rect l="textAreaLeft" t="textAreaTop" r="textAreaRight" b="textAreaBottom"/>
              <a:pathLst>
                <a:path w="1234" h="1233">
                  <a:moveTo>
                    <a:pt x="503" y="0"/>
                  </a:moveTo>
                  <a:lnTo>
                    <a:pt x="503" y="252"/>
                  </a:lnTo>
                  <a:cubicBezTo>
                    <a:pt x="503" y="731"/>
                    <a:pt x="1" y="731"/>
                    <a:pt x="503" y="1233"/>
                  </a:cubicBezTo>
                  <a:cubicBezTo>
                    <a:pt x="982" y="982"/>
                    <a:pt x="982" y="731"/>
                    <a:pt x="1233" y="503"/>
                  </a:cubicBezTo>
                  <a:cubicBezTo>
                    <a:pt x="982" y="252"/>
                    <a:pt x="503" y="252"/>
                    <a:pt x="50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" name="Google Shape;47;p2"/>
            <p:cNvSpPr/>
            <p:nvPr/>
          </p:nvSpPr>
          <p:spPr>
            <a:xfrm>
              <a:off x="5364720" y="2746080"/>
              <a:ext cx="1073160" cy="1796400"/>
            </a:xfrm>
            <a:custGeom>
              <a:avLst/>
              <a:gdLst>
                <a:gd name="textAreaLeft" fmla="*/ 0 w 1073160"/>
                <a:gd name="textAreaRight" fmla="*/ 1074240 w 1073160"/>
                <a:gd name="textAreaTop" fmla="*/ 0 h 1796400"/>
                <a:gd name="textAreaBottom" fmla="*/ 1797480 h 1796400"/>
              </a:gdLst>
              <a:ahLst/>
              <a:rect l="textAreaLeft" t="textAreaTop" r="textAreaRight" b="textAreaBottom"/>
              <a:pathLst>
                <a:path w="27597" h="46176">
                  <a:moveTo>
                    <a:pt x="3424" y="731"/>
                  </a:moveTo>
                  <a:cubicBezTo>
                    <a:pt x="3371" y="731"/>
                    <a:pt x="3362" y="754"/>
                    <a:pt x="3381" y="790"/>
                  </a:cubicBezTo>
                  <a:lnTo>
                    <a:pt x="3381" y="790"/>
                  </a:lnTo>
                  <a:cubicBezTo>
                    <a:pt x="3395" y="770"/>
                    <a:pt x="3410" y="750"/>
                    <a:pt x="3424" y="731"/>
                  </a:cubicBezTo>
                  <a:close/>
                  <a:moveTo>
                    <a:pt x="5867" y="0"/>
                  </a:moveTo>
                  <a:cubicBezTo>
                    <a:pt x="5867" y="251"/>
                    <a:pt x="5365" y="731"/>
                    <a:pt x="5365" y="731"/>
                  </a:cubicBezTo>
                  <a:lnTo>
                    <a:pt x="4155" y="502"/>
                  </a:lnTo>
                  <a:cubicBezTo>
                    <a:pt x="3904" y="731"/>
                    <a:pt x="3904" y="731"/>
                    <a:pt x="3904" y="1233"/>
                  </a:cubicBezTo>
                  <a:cubicBezTo>
                    <a:pt x="3904" y="1233"/>
                    <a:pt x="3452" y="922"/>
                    <a:pt x="3381" y="790"/>
                  </a:cubicBezTo>
                  <a:lnTo>
                    <a:pt x="3381" y="790"/>
                  </a:lnTo>
                  <a:cubicBezTo>
                    <a:pt x="2684" y="1761"/>
                    <a:pt x="2438" y="2969"/>
                    <a:pt x="2192" y="4154"/>
                  </a:cubicBezTo>
                  <a:lnTo>
                    <a:pt x="1210" y="4154"/>
                  </a:lnTo>
                  <a:cubicBezTo>
                    <a:pt x="1713" y="5387"/>
                    <a:pt x="1964" y="6368"/>
                    <a:pt x="1461" y="7099"/>
                  </a:cubicBezTo>
                  <a:cubicBezTo>
                    <a:pt x="1" y="7327"/>
                    <a:pt x="480" y="8560"/>
                    <a:pt x="1" y="9769"/>
                  </a:cubicBezTo>
                  <a:cubicBezTo>
                    <a:pt x="1210" y="11002"/>
                    <a:pt x="731" y="13193"/>
                    <a:pt x="1461" y="14654"/>
                  </a:cubicBezTo>
                  <a:cubicBezTo>
                    <a:pt x="1713" y="14905"/>
                    <a:pt x="2922" y="16138"/>
                    <a:pt x="3173" y="16366"/>
                  </a:cubicBezTo>
                  <a:cubicBezTo>
                    <a:pt x="3673" y="16709"/>
                    <a:pt x="3831" y="17500"/>
                    <a:pt x="4194" y="17500"/>
                  </a:cubicBezTo>
                  <a:cubicBezTo>
                    <a:pt x="4362" y="17500"/>
                    <a:pt x="4575" y="17330"/>
                    <a:pt x="4885" y="16868"/>
                  </a:cubicBezTo>
                  <a:cubicBezTo>
                    <a:pt x="5616" y="17849"/>
                    <a:pt x="6118" y="18808"/>
                    <a:pt x="5136" y="19539"/>
                  </a:cubicBezTo>
                  <a:cubicBezTo>
                    <a:pt x="8309" y="21502"/>
                    <a:pt x="2443" y="27847"/>
                    <a:pt x="5136" y="30791"/>
                  </a:cubicBezTo>
                  <a:lnTo>
                    <a:pt x="4634" y="30791"/>
                  </a:lnTo>
                  <a:cubicBezTo>
                    <a:pt x="3904" y="31773"/>
                    <a:pt x="3653" y="33713"/>
                    <a:pt x="3904" y="34946"/>
                  </a:cubicBezTo>
                  <a:cubicBezTo>
                    <a:pt x="3424" y="34946"/>
                    <a:pt x="2694" y="35425"/>
                    <a:pt x="2443" y="35425"/>
                  </a:cubicBezTo>
                  <a:cubicBezTo>
                    <a:pt x="3173" y="36886"/>
                    <a:pt x="2192" y="37867"/>
                    <a:pt x="2922" y="39100"/>
                  </a:cubicBezTo>
                  <a:cubicBezTo>
                    <a:pt x="2443" y="40310"/>
                    <a:pt x="2694" y="41770"/>
                    <a:pt x="3173" y="42752"/>
                  </a:cubicBezTo>
                  <a:cubicBezTo>
                    <a:pt x="3424" y="42752"/>
                    <a:pt x="3653" y="42501"/>
                    <a:pt x="3904" y="42501"/>
                  </a:cubicBezTo>
                  <a:cubicBezTo>
                    <a:pt x="4155" y="44464"/>
                    <a:pt x="6597" y="44943"/>
                    <a:pt x="7807" y="46176"/>
                  </a:cubicBezTo>
                  <a:cubicBezTo>
                    <a:pt x="8058" y="45925"/>
                    <a:pt x="8309" y="45696"/>
                    <a:pt x="8309" y="45696"/>
                  </a:cubicBezTo>
                  <a:cubicBezTo>
                    <a:pt x="7579" y="44943"/>
                    <a:pt x="7328" y="43984"/>
                    <a:pt x="7328" y="43003"/>
                  </a:cubicBezTo>
                  <a:cubicBezTo>
                    <a:pt x="7579" y="43003"/>
                    <a:pt x="7807" y="43003"/>
                    <a:pt x="8058" y="43254"/>
                  </a:cubicBezTo>
                  <a:cubicBezTo>
                    <a:pt x="6346" y="40812"/>
                    <a:pt x="6597" y="40310"/>
                    <a:pt x="8788" y="38118"/>
                  </a:cubicBezTo>
                  <a:cubicBezTo>
                    <a:pt x="7807" y="37137"/>
                    <a:pt x="8309" y="35676"/>
                    <a:pt x="7579" y="34443"/>
                  </a:cubicBezTo>
                  <a:cubicBezTo>
                    <a:pt x="8788" y="33964"/>
                    <a:pt x="10500" y="33485"/>
                    <a:pt x="8788" y="32001"/>
                  </a:cubicBezTo>
                  <a:cubicBezTo>
                    <a:pt x="9103" y="31815"/>
                    <a:pt x="9433" y="31756"/>
                    <a:pt x="9766" y="31756"/>
                  </a:cubicBezTo>
                  <a:cubicBezTo>
                    <a:pt x="10325" y="31756"/>
                    <a:pt x="10892" y="31921"/>
                    <a:pt x="11413" y="31921"/>
                  </a:cubicBezTo>
                  <a:cubicBezTo>
                    <a:pt x="11796" y="31921"/>
                    <a:pt x="12154" y="31832"/>
                    <a:pt x="12463" y="31522"/>
                  </a:cubicBezTo>
                  <a:cubicBezTo>
                    <a:pt x="13194" y="30791"/>
                    <a:pt x="12943" y="28349"/>
                    <a:pt x="12212" y="27619"/>
                  </a:cubicBezTo>
                  <a:cubicBezTo>
                    <a:pt x="12692" y="27619"/>
                    <a:pt x="13445" y="27368"/>
                    <a:pt x="13924" y="27368"/>
                  </a:cubicBezTo>
                  <a:cubicBezTo>
                    <a:pt x="14503" y="27946"/>
                    <a:pt x="14878" y="28168"/>
                    <a:pt x="15125" y="28168"/>
                  </a:cubicBezTo>
                  <a:cubicBezTo>
                    <a:pt x="15815" y="28168"/>
                    <a:pt x="15518" y="26444"/>
                    <a:pt x="15887" y="25907"/>
                  </a:cubicBezTo>
                  <a:cubicBezTo>
                    <a:pt x="16617" y="24925"/>
                    <a:pt x="18078" y="25405"/>
                    <a:pt x="18078" y="23693"/>
                  </a:cubicBezTo>
                  <a:cubicBezTo>
                    <a:pt x="19790" y="22734"/>
                    <a:pt x="16617" y="21250"/>
                    <a:pt x="19288" y="20292"/>
                  </a:cubicBezTo>
                  <a:lnTo>
                    <a:pt x="19288" y="20292"/>
                  </a:lnTo>
                  <a:cubicBezTo>
                    <a:pt x="20041" y="21250"/>
                    <a:pt x="21000" y="21022"/>
                    <a:pt x="21981" y="21250"/>
                  </a:cubicBezTo>
                  <a:cubicBezTo>
                    <a:pt x="21981" y="20771"/>
                    <a:pt x="22233" y="20041"/>
                    <a:pt x="21981" y="19539"/>
                  </a:cubicBezTo>
                  <a:cubicBezTo>
                    <a:pt x="24424" y="17849"/>
                    <a:pt x="22233" y="16617"/>
                    <a:pt x="22963" y="14654"/>
                  </a:cubicBezTo>
                  <a:cubicBezTo>
                    <a:pt x="23442" y="13444"/>
                    <a:pt x="27596" y="12714"/>
                    <a:pt x="25885" y="10272"/>
                  </a:cubicBezTo>
                  <a:cubicBezTo>
                    <a:pt x="25405" y="10272"/>
                    <a:pt x="25405" y="10500"/>
                    <a:pt x="25154" y="10751"/>
                  </a:cubicBezTo>
                  <a:lnTo>
                    <a:pt x="25154" y="9541"/>
                  </a:lnTo>
                  <a:cubicBezTo>
                    <a:pt x="24675" y="9541"/>
                    <a:pt x="24424" y="9769"/>
                    <a:pt x="24195" y="9769"/>
                  </a:cubicBezTo>
                  <a:lnTo>
                    <a:pt x="24195" y="9290"/>
                  </a:lnTo>
                  <a:cubicBezTo>
                    <a:pt x="23963" y="9350"/>
                    <a:pt x="23716" y="9381"/>
                    <a:pt x="23468" y="9381"/>
                  </a:cubicBezTo>
                  <a:cubicBezTo>
                    <a:pt x="22672" y="9381"/>
                    <a:pt x="21868" y="9057"/>
                    <a:pt x="21502" y="8309"/>
                  </a:cubicBezTo>
                  <a:cubicBezTo>
                    <a:pt x="21340" y="8350"/>
                    <a:pt x="21178" y="8365"/>
                    <a:pt x="21017" y="8365"/>
                  </a:cubicBezTo>
                  <a:cubicBezTo>
                    <a:pt x="20619" y="8365"/>
                    <a:pt x="20221" y="8276"/>
                    <a:pt x="19823" y="8276"/>
                  </a:cubicBezTo>
                  <a:cubicBezTo>
                    <a:pt x="19401" y="8276"/>
                    <a:pt x="18980" y="8376"/>
                    <a:pt x="18558" y="8788"/>
                  </a:cubicBezTo>
                  <a:lnTo>
                    <a:pt x="18558" y="7829"/>
                  </a:lnTo>
                  <a:cubicBezTo>
                    <a:pt x="18405" y="7829"/>
                    <a:pt x="18243" y="7931"/>
                    <a:pt x="18077" y="7931"/>
                  </a:cubicBezTo>
                  <a:cubicBezTo>
                    <a:pt x="17995" y="7931"/>
                    <a:pt x="17911" y="7905"/>
                    <a:pt x="17827" y="7829"/>
                  </a:cubicBezTo>
                  <a:cubicBezTo>
                    <a:pt x="16846" y="7327"/>
                    <a:pt x="16366" y="6368"/>
                    <a:pt x="16846" y="5136"/>
                  </a:cubicBezTo>
                  <a:lnTo>
                    <a:pt x="16846" y="5136"/>
                  </a:lnTo>
                  <a:cubicBezTo>
                    <a:pt x="16617" y="5387"/>
                    <a:pt x="16115" y="5387"/>
                    <a:pt x="16115" y="5615"/>
                  </a:cubicBezTo>
                  <a:cubicBezTo>
                    <a:pt x="16115" y="5387"/>
                    <a:pt x="16115" y="4656"/>
                    <a:pt x="15887" y="4405"/>
                  </a:cubicBezTo>
                  <a:cubicBezTo>
                    <a:pt x="15557" y="4490"/>
                    <a:pt x="15310" y="4546"/>
                    <a:pt x="15109" y="4546"/>
                  </a:cubicBezTo>
                  <a:cubicBezTo>
                    <a:pt x="14711" y="4546"/>
                    <a:pt x="14493" y="4327"/>
                    <a:pt x="14175" y="3675"/>
                  </a:cubicBezTo>
                  <a:cubicBezTo>
                    <a:pt x="13924" y="3903"/>
                    <a:pt x="13673" y="3903"/>
                    <a:pt x="13445" y="4154"/>
                  </a:cubicBezTo>
                  <a:cubicBezTo>
                    <a:pt x="13194" y="3903"/>
                    <a:pt x="13194" y="3675"/>
                    <a:pt x="13194" y="3675"/>
                  </a:cubicBezTo>
                  <a:cubicBezTo>
                    <a:pt x="12943" y="3675"/>
                    <a:pt x="12692" y="3903"/>
                    <a:pt x="12463" y="3903"/>
                  </a:cubicBezTo>
                  <a:cubicBezTo>
                    <a:pt x="11961" y="2945"/>
                    <a:pt x="11231" y="1963"/>
                    <a:pt x="10500" y="1233"/>
                  </a:cubicBezTo>
                  <a:cubicBezTo>
                    <a:pt x="10249" y="1461"/>
                    <a:pt x="9291" y="1712"/>
                    <a:pt x="9039" y="1712"/>
                  </a:cubicBezTo>
                  <a:cubicBezTo>
                    <a:pt x="9039" y="1461"/>
                    <a:pt x="8788" y="982"/>
                    <a:pt x="8788" y="731"/>
                  </a:cubicBezTo>
                  <a:cubicBezTo>
                    <a:pt x="8788" y="1233"/>
                    <a:pt x="8309" y="1712"/>
                    <a:pt x="8309" y="2214"/>
                  </a:cubicBezTo>
                  <a:cubicBezTo>
                    <a:pt x="7328" y="1963"/>
                    <a:pt x="6118" y="1233"/>
                    <a:pt x="586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" name="Google Shape;48;p2"/>
            <p:cNvSpPr/>
            <p:nvPr/>
          </p:nvSpPr>
          <p:spPr>
            <a:xfrm>
              <a:off x="5783040" y="4353480"/>
              <a:ext cx="74520" cy="55800"/>
            </a:xfrm>
            <a:custGeom>
              <a:avLst/>
              <a:gdLst>
                <a:gd name="textAreaLeft" fmla="*/ 0 w 74520"/>
                <a:gd name="textAreaRight" fmla="*/ 75600 w 74520"/>
                <a:gd name="textAreaTop" fmla="*/ 0 h 55800"/>
                <a:gd name="textAreaBottom" fmla="*/ 56880 h 55800"/>
              </a:gdLst>
              <a:ahLst/>
              <a:rect l="textAreaLeft" t="textAreaTop" r="textAreaRight" b="textAreaBottom"/>
              <a:pathLst>
                <a:path w="1941" h="1461">
                  <a:moveTo>
                    <a:pt x="1210" y="0"/>
                  </a:moveTo>
                  <a:lnTo>
                    <a:pt x="982" y="251"/>
                  </a:lnTo>
                  <a:cubicBezTo>
                    <a:pt x="982" y="251"/>
                    <a:pt x="759" y="353"/>
                    <a:pt x="542" y="353"/>
                  </a:cubicBezTo>
                  <a:cubicBezTo>
                    <a:pt x="434" y="353"/>
                    <a:pt x="328" y="327"/>
                    <a:pt x="251" y="251"/>
                  </a:cubicBezTo>
                  <a:lnTo>
                    <a:pt x="251" y="251"/>
                  </a:lnTo>
                  <a:cubicBezTo>
                    <a:pt x="0" y="982"/>
                    <a:pt x="0" y="982"/>
                    <a:pt x="480" y="1461"/>
                  </a:cubicBezTo>
                  <a:cubicBezTo>
                    <a:pt x="731" y="1461"/>
                    <a:pt x="1712" y="1210"/>
                    <a:pt x="1941" y="1210"/>
                  </a:cubicBezTo>
                  <a:cubicBezTo>
                    <a:pt x="1941" y="730"/>
                    <a:pt x="1461" y="251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8" name="Google Shape;49;p2"/>
            <p:cNvSpPr/>
            <p:nvPr/>
          </p:nvSpPr>
          <p:spPr>
            <a:xfrm>
              <a:off x="7522920" y="214560"/>
              <a:ext cx="3850920" cy="3614400"/>
            </a:xfrm>
            <a:custGeom>
              <a:avLst/>
              <a:gdLst>
                <a:gd name="textAreaLeft" fmla="*/ 0 w 3850920"/>
                <a:gd name="textAreaRight" fmla="*/ 3852000 w 3850920"/>
                <a:gd name="textAreaTop" fmla="*/ 0 h 3614400"/>
                <a:gd name="textAreaBottom" fmla="*/ 3615480 h 3614400"/>
              </a:gdLst>
              <a:ahLst/>
              <a:rect l="textAreaLeft" t="textAreaTop" r="textAreaRight" b="textAreaBottom"/>
              <a:pathLst>
                <a:path w="98949" h="92874">
                  <a:moveTo>
                    <a:pt x="33713" y="10064"/>
                  </a:moveTo>
                  <a:cubicBezTo>
                    <a:pt x="33721" y="10083"/>
                    <a:pt x="33728" y="10101"/>
                    <a:pt x="33735" y="10120"/>
                  </a:cubicBezTo>
                  <a:lnTo>
                    <a:pt x="33735" y="10120"/>
                  </a:lnTo>
                  <a:cubicBezTo>
                    <a:pt x="33728" y="10101"/>
                    <a:pt x="33721" y="10082"/>
                    <a:pt x="33713" y="10064"/>
                  </a:cubicBezTo>
                  <a:close/>
                  <a:moveTo>
                    <a:pt x="18522" y="54186"/>
                  </a:moveTo>
                  <a:cubicBezTo>
                    <a:pt x="18691" y="54186"/>
                    <a:pt x="18949" y="54355"/>
                    <a:pt x="19311" y="54779"/>
                  </a:cubicBezTo>
                  <a:cubicBezTo>
                    <a:pt x="19369" y="54764"/>
                    <a:pt x="19431" y="54757"/>
                    <a:pt x="19496" y="54757"/>
                  </a:cubicBezTo>
                  <a:cubicBezTo>
                    <a:pt x="20519" y="54757"/>
                    <a:pt x="22276" y="56519"/>
                    <a:pt x="22963" y="56970"/>
                  </a:cubicBezTo>
                  <a:cubicBezTo>
                    <a:pt x="22734" y="57449"/>
                    <a:pt x="22232" y="57700"/>
                    <a:pt x="22232" y="57951"/>
                  </a:cubicBezTo>
                  <a:cubicBezTo>
                    <a:pt x="21753" y="57700"/>
                    <a:pt x="19059" y="56719"/>
                    <a:pt x="19059" y="56490"/>
                  </a:cubicBezTo>
                  <a:cubicBezTo>
                    <a:pt x="18321" y="55752"/>
                    <a:pt x="18009" y="54186"/>
                    <a:pt x="18522" y="54186"/>
                  </a:cubicBezTo>
                  <a:close/>
                  <a:moveTo>
                    <a:pt x="10272" y="53797"/>
                  </a:moveTo>
                  <a:lnTo>
                    <a:pt x="10272" y="55258"/>
                  </a:lnTo>
                  <a:cubicBezTo>
                    <a:pt x="10272" y="55007"/>
                    <a:pt x="10021" y="54277"/>
                    <a:pt x="10021" y="54276"/>
                  </a:cubicBezTo>
                  <a:lnTo>
                    <a:pt x="10021" y="54276"/>
                  </a:lnTo>
                  <a:cubicBezTo>
                    <a:pt x="9575" y="55766"/>
                    <a:pt x="10852" y="58621"/>
                    <a:pt x="12419" y="60845"/>
                  </a:cubicBezTo>
                  <a:lnTo>
                    <a:pt x="12419" y="60845"/>
                  </a:lnTo>
                  <a:lnTo>
                    <a:pt x="13163" y="59059"/>
                  </a:lnTo>
                  <a:lnTo>
                    <a:pt x="13163" y="59059"/>
                  </a:lnTo>
                  <a:cubicBezTo>
                    <a:pt x="12913" y="57462"/>
                    <a:pt x="11181" y="54474"/>
                    <a:pt x="10272" y="53797"/>
                  </a:cubicBezTo>
                  <a:close/>
                  <a:moveTo>
                    <a:pt x="52521" y="61603"/>
                  </a:moveTo>
                  <a:lnTo>
                    <a:pt x="52521" y="61603"/>
                  </a:lnTo>
                  <a:cubicBezTo>
                    <a:pt x="52393" y="61692"/>
                    <a:pt x="52302" y="61856"/>
                    <a:pt x="52250" y="62061"/>
                  </a:cubicBezTo>
                  <a:lnTo>
                    <a:pt x="52250" y="62061"/>
                  </a:lnTo>
                  <a:cubicBezTo>
                    <a:pt x="52264" y="62076"/>
                    <a:pt x="52278" y="62091"/>
                    <a:pt x="52293" y="62106"/>
                  </a:cubicBezTo>
                  <a:cubicBezTo>
                    <a:pt x="52521" y="62106"/>
                    <a:pt x="52521" y="61854"/>
                    <a:pt x="52521" y="61603"/>
                  </a:cubicBezTo>
                  <a:close/>
                  <a:moveTo>
                    <a:pt x="50745" y="0"/>
                  </a:moveTo>
                  <a:cubicBezTo>
                    <a:pt x="49136" y="0"/>
                    <a:pt x="47502" y="3232"/>
                    <a:pt x="45446" y="3467"/>
                  </a:cubicBezTo>
                  <a:cubicBezTo>
                    <a:pt x="45697" y="3216"/>
                    <a:pt x="45697" y="2988"/>
                    <a:pt x="45948" y="2737"/>
                  </a:cubicBezTo>
                  <a:lnTo>
                    <a:pt x="45948" y="2737"/>
                  </a:lnTo>
                  <a:cubicBezTo>
                    <a:pt x="44464" y="3216"/>
                    <a:pt x="42752" y="4449"/>
                    <a:pt x="41291" y="5430"/>
                  </a:cubicBezTo>
                  <a:cubicBezTo>
                    <a:pt x="41291" y="5659"/>
                    <a:pt x="41542" y="5659"/>
                    <a:pt x="41793" y="5910"/>
                  </a:cubicBezTo>
                  <a:cubicBezTo>
                    <a:pt x="40812" y="6412"/>
                    <a:pt x="40812" y="6640"/>
                    <a:pt x="41291" y="7371"/>
                  </a:cubicBezTo>
                  <a:cubicBezTo>
                    <a:pt x="40310" y="7622"/>
                    <a:pt x="39830" y="8124"/>
                    <a:pt x="40082" y="8854"/>
                  </a:cubicBezTo>
                  <a:cubicBezTo>
                    <a:pt x="39761" y="8724"/>
                    <a:pt x="39442" y="8661"/>
                    <a:pt x="39137" y="8661"/>
                  </a:cubicBezTo>
                  <a:cubicBezTo>
                    <a:pt x="38268" y="8661"/>
                    <a:pt x="37509" y="9169"/>
                    <a:pt x="37137" y="10064"/>
                  </a:cubicBezTo>
                  <a:lnTo>
                    <a:pt x="37388" y="11045"/>
                  </a:lnTo>
                  <a:cubicBezTo>
                    <a:pt x="38370" y="11525"/>
                    <a:pt x="38370" y="11776"/>
                    <a:pt x="38370" y="12757"/>
                  </a:cubicBezTo>
                  <a:cubicBezTo>
                    <a:pt x="40310" y="13008"/>
                    <a:pt x="38370" y="14720"/>
                    <a:pt x="37868" y="15679"/>
                  </a:cubicBezTo>
                  <a:cubicBezTo>
                    <a:pt x="37388" y="14720"/>
                    <a:pt x="37868" y="13008"/>
                    <a:pt x="36909" y="11776"/>
                  </a:cubicBezTo>
                  <a:cubicBezTo>
                    <a:pt x="36658" y="12027"/>
                    <a:pt x="36407" y="12027"/>
                    <a:pt x="36407" y="12255"/>
                  </a:cubicBezTo>
                  <a:cubicBezTo>
                    <a:pt x="36156" y="11525"/>
                    <a:pt x="35676" y="11296"/>
                    <a:pt x="35425" y="10794"/>
                  </a:cubicBezTo>
                  <a:cubicBezTo>
                    <a:pt x="34695" y="11525"/>
                    <a:pt x="34695" y="12506"/>
                    <a:pt x="34695" y="13739"/>
                  </a:cubicBezTo>
                  <a:cubicBezTo>
                    <a:pt x="33728" y="12772"/>
                    <a:pt x="34201" y="11341"/>
                    <a:pt x="33735" y="10120"/>
                  </a:cubicBezTo>
                  <a:lnTo>
                    <a:pt x="33735" y="10120"/>
                  </a:lnTo>
                  <a:cubicBezTo>
                    <a:pt x="34361" y="11843"/>
                    <a:pt x="31453" y="16669"/>
                    <a:pt x="34462" y="16669"/>
                  </a:cubicBezTo>
                  <a:cubicBezTo>
                    <a:pt x="34536" y="16669"/>
                    <a:pt x="34613" y="16666"/>
                    <a:pt x="34695" y="16660"/>
                  </a:cubicBezTo>
                  <a:lnTo>
                    <a:pt x="34695" y="16660"/>
                  </a:lnTo>
                  <a:cubicBezTo>
                    <a:pt x="34946" y="17391"/>
                    <a:pt x="34946" y="17893"/>
                    <a:pt x="34444" y="18623"/>
                  </a:cubicBezTo>
                  <a:cubicBezTo>
                    <a:pt x="34215" y="17893"/>
                    <a:pt x="33964" y="17642"/>
                    <a:pt x="33485" y="17163"/>
                  </a:cubicBezTo>
                  <a:cubicBezTo>
                    <a:pt x="32852" y="18429"/>
                    <a:pt x="33317" y="21531"/>
                    <a:pt x="31533" y="21531"/>
                  </a:cubicBezTo>
                  <a:cubicBezTo>
                    <a:pt x="31259" y="21531"/>
                    <a:pt x="30932" y="21458"/>
                    <a:pt x="30541" y="21294"/>
                  </a:cubicBezTo>
                  <a:cubicBezTo>
                    <a:pt x="34444" y="21066"/>
                    <a:pt x="30541" y="15451"/>
                    <a:pt x="32252" y="14218"/>
                  </a:cubicBezTo>
                  <a:cubicBezTo>
                    <a:pt x="31773" y="13008"/>
                    <a:pt x="32983" y="12506"/>
                    <a:pt x="32983" y="11525"/>
                  </a:cubicBezTo>
                  <a:cubicBezTo>
                    <a:pt x="32983" y="10566"/>
                    <a:pt x="32001" y="10566"/>
                    <a:pt x="32504" y="9334"/>
                  </a:cubicBezTo>
                  <a:lnTo>
                    <a:pt x="32504" y="9334"/>
                  </a:lnTo>
                  <a:cubicBezTo>
                    <a:pt x="31773" y="9813"/>
                    <a:pt x="31522" y="9585"/>
                    <a:pt x="31043" y="10566"/>
                  </a:cubicBezTo>
                  <a:lnTo>
                    <a:pt x="31043" y="9334"/>
                  </a:lnTo>
                  <a:cubicBezTo>
                    <a:pt x="29559" y="10064"/>
                    <a:pt x="29080" y="15200"/>
                    <a:pt x="29559" y="16409"/>
                  </a:cubicBezTo>
                  <a:cubicBezTo>
                    <a:pt x="29810" y="16409"/>
                    <a:pt x="30061" y="16660"/>
                    <a:pt x="30312" y="16660"/>
                  </a:cubicBezTo>
                  <a:lnTo>
                    <a:pt x="30312" y="17893"/>
                  </a:lnTo>
                  <a:lnTo>
                    <a:pt x="13163" y="59059"/>
                  </a:lnTo>
                  <a:lnTo>
                    <a:pt x="13163" y="59059"/>
                  </a:lnTo>
                  <a:cubicBezTo>
                    <a:pt x="13183" y="59186"/>
                    <a:pt x="13193" y="59305"/>
                    <a:pt x="13193" y="59412"/>
                  </a:cubicBezTo>
                  <a:cubicBezTo>
                    <a:pt x="14175" y="59412"/>
                    <a:pt x="15636" y="62106"/>
                    <a:pt x="16138" y="63087"/>
                  </a:cubicBezTo>
                  <a:cubicBezTo>
                    <a:pt x="16164" y="63104"/>
                    <a:pt x="16189" y="63120"/>
                    <a:pt x="16213" y="63136"/>
                  </a:cubicBezTo>
                  <a:lnTo>
                    <a:pt x="16213" y="63136"/>
                  </a:lnTo>
                  <a:cubicBezTo>
                    <a:pt x="15882" y="63212"/>
                    <a:pt x="15590" y="63444"/>
                    <a:pt x="15407" y="63817"/>
                  </a:cubicBezTo>
                  <a:cubicBezTo>
                    <a:pt x="14543" y="63434"/>
                    <a:pt x="13422" y="62269"/>
                    <a:pt x="12419" y="60845"/>
                  </a:cubicBezTo>
                  <a:lnTo>
                    <a:pt x="12419" y="60845"/>
                  </a:lnTo>
                  <a:lnTo>
                    <a:pt x="502" y="89450"/>
                  </a:lnTo>
                  <a:cubicBezTo>
                    <a:pt x="0" y="90203"/>
                    <a:pt x="502" y="90934"/>
                    <a:pt x="1484" y="90934"/>
                  </a:cubicBezTo>
                  <a:cubicBezTo>
                    <a:pt x="1484" y="91413"/>
                    <a:pt x="1712" y="92144"/>
                    <a:pt x="1712" y="92646"/>
                  </a:cubicBezTo>
                  <a:cubicBezTo>
                    <a:pt x="1963" y="92646"/>
                    <a:pt x="2214" y="92395"/>
                    <a:pt x="2443" y="92395"/>
                  </a:cubicBezTo>
                  <a:cubicBezTo>
                    <a:pt x="2694" y="92395"/>
                    <a:pt x="2694" y="92874"/>
                    <a:pt x="3196" y="92874"/>
                  </a:cubicBezTo>
                  <a:cubicBezTo>
                    <a:pt x="3196" y="92646"/>
                    <a:pt x="3926" y="92144"/>
                    <a:pt x="4155" y="91413"/>
                  </a:cubicBezTo>
                  <a:cubicBezTo>
                    <a:pt x="4878" y="92062"/>
                    <a:pt x="5517" y="92327"/>
                    <a:pt x="6096" y="92327"/>
                  </a:cubicBezTo>
                  <a:cubicBezTo>
                    <a:pt x="7474" y="92327"/>
                    <a:pt x="8513" y="90832"/>
                    <a:pt x="9541" y="89450"/>
                  </a:cubicBezTo>
                  <a:cubicBezTo>
                    <a:pt x="9290" y="89222"/>
                    <a:pt x="9039" y="88492"/>
                    <a:pt x="8560" y="88492"/>
                  </a:cubicBezTo>
                  <a:cubicBezTo>
                    <a:pt x="9290" y="87761"/>
                    <a:pt x="10021" y="87008"/>
                    <a:pt x="11253" y="86780"/>
                  </a:cubicBezTo>
                  <a:cubicBezTo>
                    <a:pt x="10523" y="86049"/>
                    <a:pt x="10523" y="85068"/>
                    <a:pt x="10523" y="84086"/>
                  </a:cubicBezTo>
                  <a:cubicBezTo>
                    <a:pt x="11002" y="83356"/>
                    <a:pt x="10751" y="83607"/>
                    <a:pt x="11253" y="83105"/>
                  </a:cubicBezTo>
                  <a:lnTo>
                    <a:pt x="11481" y="83356"/>
                  </a:lnTo>
                  <a:cubicBezTo>
                    <a:pt x="11984" y="81393"/>
                    <a:pt x="15156" y="80914"/>
                    <a:pt x="13444" y="78722"/>
                  </a:cubicBezTo>
                  <a:cubicBezTo>
                    <a:pt x="13696" y="78722"/>
                    <a:pt x="13696" y="78471"/>
                    <a:pt x="13924" y="78220"/>
                  </a:cubicBezTo>
                  <a:cubicBezTo>
                    <a:pt x="12463" y="77490"/>
                    <a:pt x="13444" y="76029"/>
                    <a:pt x="12965" y="74568"/>
                  </a:cubicBezTo>
                  <a:lnTo>
                    <a:pt x="12965" y="74568"/>
                  </a:lnTo>
                  <a:lnTo>
                    <a:pt x="13444" y="75047"/>
                  </a:lnTo>
                  <a:cubicBezTo>
                    <a:pt x="13444" y="74796"/>
                    <a:pt x="13696" y="74317"/>
                    <a:pt x="13924" y="74066"/>
                  </a:cubicBezTo>
                  <a:cubicBezTo>
                    <a:pt x="13924" y="74317"/>
                    <a:pt x="14175" y="74317"/>
                    <a:pt x="14175" y="74568"/>
                  </a:cubicBezTo>
                  <a:cubicBezTo>
                    <a:pt x="14426" y="74317"/>
                    <a:pt x="14426" y="73815"/>
                    <a:pt x="14677" y="73815"/>
                  </a:cubicBezTo>
                  <a:cubicBezTo>
                    <a:pt x="14829" y="73815"/>
                    <a:pt x="14880" y="73926"/>
                    <a:pt x="15046" y="73926"/>
                  </a:cubicBezTo>
                  <a:cubicBezTo>
                    <a:pt x="15128" y="73926"/>
                    <a:pt x="15240" y="73899"/>
                    <a:pt x="15407" y="73815"/>
                  </a:cubicBezTo>
                  <a:cubicBezTo>
                    <a:pt x="16389" y="72354"/>
                    <a:pt x="14905" y="71144"/>
                    <a:pt x="17119" y="70163"/>
                  </a:cubicBezTo>
                  <a:cubicBezTo>
                    <a:pt x="17599" y="70414"/>
                    <a:pt x="17850" y="70414"/>
                    <a:pt x="18078" y="70414"/>
                  </a:cubicBezTo>
                  <a:lnTo>
                    <a:pt x="18078" y="69432"/>
                  </a:lnTo>
                  <a:cubicBezTo>
                    <a:pt x="19790" y="68200"/>
                    <a:pt x="19790" y="66990"/>
                    <a:pt x="20520" y="65278"/>
                  </a:cubicBezTo>
                  <a:cubicBezTo>
                    <a:pt x="20355" y="65235"/>
                    <a:pt x="20189" y="65214"/>
                    <a:pt x="20025" y="65214"/>
                  </a:cubicBezTo>
                  <a:cubicBezTo>
                    <a:pt x="19237" y="65214"/>
                    <a:pt x="18493" y="65695"/>
                    <a:pt x="18078" y="66488"/>
                  </a:cubicBezTo>
                  <a:cubicBezTo>
                    <a:pt x="17599" y="65758"/>
                    <a:pt x="16868" y="65278"/>
                    <a:pt x="16389" y="64799"/>
                  </a:cubicBezTo>
                  <a:cubicBezTo>
                    <a:pt x="15887" y="65027"/>
                    <a:pt x="15407" y="65027"/>
                    <a:pt x="14905" y="65027"/>
                  </a:cubicBezTo>
                  <a:cubicBezTo>
                    <a:pt x="15062" y="64414"/>
                    <a:pt x="15406" y="63899"/>
                    <a:pt x="15820" y="63899"/>
                  </a:cubicBezTo>
                  <a:cubicBezTo>
                    <a:pt x="16069" y="63899"/>
                    <a:pt x="16343" y="64085"/>
                    <a:pt x="16617" y="64548"/>
                  </a:cubicBezTo>
                  <a:cubicBezTo>
                    <a:pt x="16893" y="64410"/>
                    <a:pt x="17086" y="64272"/>
                    <a:pt x="17288" y="64176"/>
                  </a:cubicBezTo>
                  <a:lnTo>
                    <a:pt x="17288" y="64176"/>
                  </a:lnTo>
                  <a:cubicBezTo>
                    <a:pt x="17307" y="64214"/>
                    <a:pt x="17327" y="64254"/>
                    <a:pt x="17348" y="64297"/>
                  </a:cubicBezTo>
                  <a:cubicBezTo>
                    <a:pt x="18329" y="63817"/>
                    <a:pt x="19562" y="63566"/>
                    <a:pt x="20520" y="63315"/>
                  </a:cubicBezTo>
                  <a:cubicBezTo>
                    <a:pt x="21214" y="62977"/>
                    <a:pt x="21178" y="61897"/>
                    <a:pt x="21701" y="61897"/>
                  </a:cubicBezTo>
                  <a:cubicBezTo>
                    <a:pt x="21919" y="61897"/>
                    <a:pt x="22232" y="62083"/>
                    <a:pt x="22734" y="62585"/>
                  </a:cubicBezTo>
                  <a:cubicBezTo>
                    <a:pt x="23465" y="61854"/>
                    <a:pt x="23944" y="60873"/>
                    <a:pt x="23716" y="59891"/>
                  </a:cubicBezTo>
                  <a:cubicBezTo>
                    <a:pt x="23944" y="59663"/>
                    <a:pt x="24195" y="59663"/>
                    <a:pt x="24446" y="59161"/>
                  </a:cubicBezTo>
                  <a:cubicBezTo>
                    <a:pt x="24446" y="58431"/>
                    <a:pt x="24195" y="57449"/>
                    <a:pt x="22963" y="56970"/>
                  </a:cubicBezTo>
                  <a:lnTo>
                    <a:pt x="22963" y="56970"/>
                  </a:lnTo>
                  <a:cubicBezTo>
                    <a:pt x="23137" y="57014"/>
                    <a:pt x="23311" y="57035"/>
                    <a:pt x="23484" y="57035"/>
                  </a:cubicBezTo>
                  <a:cubicBezTo>
                    <a:pt x="24285" y="57035"/>
                    <a:pt x="25055" y="56589"/>
                    <a:pt x="25656" y="55988"/>
                  </a:cubicBezTo>
                  <a:cubicBezTo>
                    <a:pt x="25656" y="56490"/>
                    <a:pt x="26158" y="56719"/>
                    <a:pt x="26158" y="57449"/>
                  </a:cubicBezTo>
                  <a:cubicBezTo>
                    <a:pt x="27117" y="56970"/>
                    <a:pt x="27368" y="56970"/>
                    <a:pt x="27117" y="55988"/>
                  </a:cubicBezTo>
                  <a:lnTo>
                    <a:pt x="27117" y="55988"/>
                  </a:lnTo>
                  <a:cubicBezTo>
                    <a:pt x="27870" y="56239"/>
                    <a:pt x="28349" y="56970"/>
                    <a:pt x="28349" y="57951"/>
                  </a:cubicBezTo>
                  <a:cubicBezTo>
                    <a:pt x="28600" y="57700"/>
                    <a:pt x="29331" y="57700"/>
                    <a:pt x="29559" y="57449"/>
                  </a:cubicBezTo>
                  <a:cubicBezTo>
                    <a:pt x="29810" y="57951"/>
                    <a:pt x="29810" y="58202"/>
                    <a:pt x="29810" y="58431"/>
                  </a:cubicBezTo>
                  <a:cubicBezTo>
                    <a:pt x="30061" y="58431"/>
                    <a:pt x="30312" y="58431"/>
                    <a:pt x="30312" y="58202"/>
                  </a:cubicBezTo>
                  <a:cubicBezTo>
                    <a:pt x="30312" y="59057"/>
                    <a:pt x="30426" y="59923"/>
                    <a:pt x="31008" y="59923"/>
                  </a:cubicBezTo>
                  <a:cubicBezTo>
                    <a:pt x="31250" y="59923"/>
                    <a:pt x="31573" y="59774"/>
                    <a:pt x="32001" y="59412"/>
                  </a:cubicBezTo>
                  <a:lnTo>
                    <a:pt x="32001" y="59412"/>
                  </a:lnTo>
                  <a:cubicBezTo>
                    <a:pt x="32487" y="60605"/>
                    <a:pt x="31349" y="63828"/>
                    <a:pt x="33488" y="63828"/>
                  </a:cubicBezTo>
                  <a:cubicBezTo>
                    <a:pt x="33559" y="63828"/>
                    <a:pt x="33634" y="63825"/>
                    <a:pt x="33713" y="63817"/>
                  </a:cubicBezTo>
                  <a:cubicBezTo>
                    <a:pt x="33964" y="65529"/>
                    <a:pt x="34215" y="66488"/>
                    <a:pt x="34946" y="67469"/>
                  </a:cubicBezTo>
                  <a:cubicBezTo>
                    <a:pt x="35927" y="66009"/>
                    <a:pt x="36156" y="63315"/>
                    <a:pt x="37639" y="62585"/>
                  </a:cubicBezTo>
                  <a:cubicBezTo>
                    <a:pt x="37388" y="62357"/>
                    <a:pt x="37639" y="61603"/>
                    <a:pt x="37388" y="61375"/>
                  </a:cubicBezTo>
                  <a:cubicBezTo>
                    <a:pt x="39830" y="60873"/>
                    <a:pt x="40310" y="60645"/>
                    <a:pt x="42022" y="59161"/>
                  </a:cubicBezTo>
                  <a:lnTo>
                    <a:pt x="42022" y="59663"/>
                  </a:lnTo>
                  <a:cubicBezTo>
                    <a:pt x="42273" y="59412"/>
                    <a:pt x="42752" y="59161"/>
                    <a:pt x="43003" y="59161"/>
                  </a:cubicBezTo>
                  <a:cubicBezTo>
                    <a:pt x="43254" y="59161"/>
                    <a:pt x="43003" y="59663"/>
                    <a:pt x="43254" y="59663"/>
                  </a:cubicBezTo>
                  <a:cubicBezTo>
                    <a:pt x="43574" y="59663"/>
                    <a:pt x="43680" y="59552"/>
                    <a:pt x="43790" y="59552"/>
                  </a:cubicBezTo>
                  <a:cubicBezTo>
                    <a:pt x="43845" y="59552"/>
                    <a:pt x="43901" y="59580"/>
                    <a:pt x="43985" y="59663"/>
                  </a:cubicBezTo>
                  <a:cubicBezTo>
                    <a:pt x="43985" y="59891"/>
                    <a:pt x="43985" y="60394"/>
                    <a:pt x="43734" y="60645"/>
                  </a:cubicBezTo>
                  <a:cubicBezTo>
                    <a:pt x="44715" y="60873"/>
                    <a:pt x="44966" y="61854"/>
                    <a:pt x="45194" y="62836"/>
                  </a:cubicBezTo>
                  <a:cubicBezTo>
                    <a:pt x="45523" y="62630"/>
                    <a:pt x="45817" y="62540"/>
                    <a:pt x="46079" y="62540"/>
                  </a:cubicBezTo>
                  <a:cubicBezTo>
                    <a:pt x="47381" y="62540"/>
                    <a:pt x="47888" y="64750"/>
                    <a:pt x="47888" y="65758"/>
                  </a:cubicBezTo>
                  <a:cubicBezTo>
                    <a:pt x="48139" y="67972"/>
                    <a:pt x="47408" y="68930"/>
                    <a:pt x="50079" y="69912"/>
                  </a:cubicBezTo>
                  <a:cubicBezTo>
                    <a:pt x="49600" y="69181"/>
                    <a:pt x="48869" y="68930"/>
                    <a:pt x="48618" y="68200"/>
                  </a:cubicBezTo>
                  <a:cubicBezTo>
                    <a:pt x="48390" y="66990"/>
                    <a:pt x="48618" y="67241"/>
                    <a:pt x="48618" y="66260"/>
                  </a:cubicBezTo>
                  <a:cubicBezTo>
                    <a:pt x="48618" y="65529"/>
                    <a:pt x="47888" y="64297"/>
                    <a:pt x="48390" y="63817"/>
                  </a:cubicBezTo>
                  <a:cubicBezTo>
                    <a:pt x="48579" y="63574"/>
                    <a:pt x="48741" y="63474"/>
                    <a:pt x="48879" y="63474"/>
                  </a:cubicBezTo>
                  <a:cubicBezTo>
                    <a:pt x="49438" y="63474"/>
                    <a:pt x="49600" y="65126"/>
                    <a:pt x="49600" y="65529"/>
                  </a:cubicBezTo>
                  <a:cubicBezTo>
                    <a:pt x="49600" y="65278"/>
                    <a:pt x="49851" y="65278"/>
                    <a:pt x="50079" y="65278"/>
                  </a:cubicBezTo>
                  <a:cubicBezTo>
                    <a:pt x="50079" y="65529"/>
                    <a:pt x="50330" y="66009"/>
                    <a:pt x="50330" y="66009"/>
                  </a:cubicBezTo>
                  <a:cubicBezTo>
                    <a:pt x="50786" y="65573"/>
                    <a:pt x="51430" y="65119"/>
                    <a:pt x="51716" y="64492"/>
                  </a:cubicBezTo>
                  <a:lnTo>
                    <a:pt x="51716" y="64492"/>
                  </a:lnTo>
                  <a:cubicBezTo>
                    <a:pt x="51559" y="64976"/>
                    <a:pt x="51532" y="65589"/>
                    <a:pt x="51312" y="66009"/>
                  </a:cubicBezTo>
                  <a:cubicBezTo>
                    <a:pt x="51791" y="65529"/>
                    <a:pt x="52521" y="65278"/>
                    <a:pt x="53024" y="64799"/>
                  </a:cubicBezTo>
                  <a:cubicBezTo>
                    <a:pt x="53275" y="64799"/>
                    <a:pt x="53754" y="65027"/>
                    <a:pt x="53754" y="65027"/>
                  </a:cubicBezTo>
                  <a:cubicBezTo>
                    <a:pt x="53754" y="64799"/>
                    <a:pt x="54005" y="64297"/>
                    <a:pt x="54005" y="64297"/>
                  </a:cubicBezTo>
                  <a:lnTo>
                    <a:pt x="54005" y="64297"/>
                  </a:lnTo>
                  <a:cubicBezTo>
                    <a:pt x="53817" y="64377"/>
                    <a:pt x="53643" y="64413"/>
                    <a:pt x="53484" y="64413"/>
                  </a:cubicBezTo>
                  <a:cubicBezTo>
                    <a:pt x="52452" y="64413"/>
                    <a:pt x="52038" y="62894"/>
                    <a:pt x="52250" y="62061"/>
                  </a:cubicBezTo>
                  <a:lnTo>
                    <a:pt x="52250" y="62061"/>
                  </a:lnTo>
                  <a:cubicBezTo>
                    <a:pt x="51791" y="61575"/>
                    <a:pt x="51791" y="61117"/>
                    <a:pt x="51791" y="60873"/>
                  </a:cubicBezTo>
                  <a:cubicBezTo>
                    <a:pt x="52772" y="60873"/>
                    <a:pt x="54005" y="60394"/>
                    <a:pt x="53754" y="59161"/>
                  </a:cubicBezTo>
                  <a:lnTo>
                    <a:pt x="53754" y="59161"/>
                  </a:lnTo>
                  <a:cubicBezTo>
                    <a:pt x="53967" y="59215"/>
                    <a:pt x="54185" y="59241"/>
                    <a:pt x="54406" y="59241"/>
                  </a:cubicBezTo>
                  <a:cubicBezTo>
                    <a:pt x="56226" y="59241"/>
                    <a:pt x="58238" y="57515"/>
                    <a:pt x="58890" y="55988"/>
                  </a:cubicBezTo>
                  <a:cubicBezTo>
                    <a:pt x="59118" y="56239"/>
                    <a:pt x="59369" y="56719"/>
                    <a:pt x="59369" y="56970"/>
                  </a:cubicBezTo>
                  <a:cubicBezTo>
                    <a:pt x="59369" y="56490"/>
                    <a:pt x="59620" y="55988"/>
                    <a:pt x="59620" y="55509"/>
                  </a:cubicBezTo>
                  <a:cubicBezTo>
                    <a:pt x="60099" y="55007"/>
                    <a:pt x="60602" y="54276"/>
                    <a:pt x="60830" y="53546"/>
                  </a:cubicBezTo>
                  <a:cubicBezTo>
                    <a:pt x="59118" y="52336"/>
                    <a:pt x="58387" y="51355"/>
                    <a:pt x="60602" y="49894"/>
                  </a:cubicBezTo>
                  <a:cubicBezTo>
                    <a:pt x="60099" y="49392"/>
                    <a:pt x="60099" y="49392"/>
                    <a:pt x="59369" y="49164"/>
                  </a:cubicBezTo>
                  <a:cubicBezTo>
                    <a:pt x="59118" y="49392"/>
                    <a:pt x="59369" y="49643"/>
                    <a:pt x="59118" y="49894"/>
                  </a:cubicBezTo>
                  <a:cubicBezTo>
                    <a:pt x="58387" y="48913"/>
                    <a:pt x="58387" y="47931"/>
                    <a:pt x="59620" y="47680"/>
                  </a:cubicBezTo>
                  <a:lnTo>
                    <a:pt x="59620" y="48410"/>
                  </a:lnTo>
                  <a:cubicBezTo>
                    <a:pt x="59985" y="47805"/>
                    <a:pt x="60350" y="47503"/>
                    <a:pt x="60684" y="47503"/>
                  </a:cubicBezTo>
                  <a:cubicBezTo>
                    <a:pt x="61018" y="47503"/>
                    <a:pt x="61321" y="47805"/>
                    <a:pt x="61560" y="48410"/>
                  </a:cubicBezTo>
                  <a:cubicBezTo>
                    <a:pt x="61560" y="48182"/>
                    <a:pt x="62542" y="47680"/>
                    <a:pt x="62793" y="47452"/>
                  </a:cubicBezTo>
                  <a:lnTo>
                    <a:pt x="62793" y="47452"/>
                  </a:lnTo>
                  <a:cubicBezTo>
                    <a:pt x="62793" y="49164"/>
                    <a:pt x="62062" y="49894"/>
                    <a:pt x="62542" y="51834"/>
                  </a:cubicBezTo>
                  <a:cubicBezTo>
                    <a:pt x="63272" y="51606"/>
                    <a:pt x="63774" y="51355"/>
                    <a:pt x="64505" y="50624"/>
                  </a:cubicBezTo>
                  <a:lnTo>
                    <a:pt x="64505" y="50624"/>
                  </a:lnTo>
                  <a:cubicBezTo>
                    <a:pt x="64505" y="50853"/>
                    <a:pt x="64254" y="51104"/>
                    <a:pt x="64254" y="51355"/>
                  </a:cubicBezTo>
                  <a:cubicBezTo>
                    <a:pt x="66217" y="49643"/>
                    <a:pt x="64505" y="49392"/>
                    <a:pt x="64254" y="47680"/>
                  </a:cubicBezTo>
                  <a:cubicBezTo>
                    <a:pt x="64505" y="47452"/>
                    <a:pt x="64756" y="47452"/>
                    <a:pt x="64984" y="47452"/>
                  </a:cubicBezTo>
                  <a:cubicBezTo>
                    <a:pt x="64756" y="46950"/>
                    <a:pt x="64756" y="46219"/>
                    <a:pt x="64505" y="45740"/>
                  </a:cubicBezTo>
                  <a:cubicBezTo>
                    <a:pt x="64756" y="45740"/>
                    <a:pt x="65714" y="45489"/>
                    <a:pt x="65965" y="45489"/>
                  </a:cubicBezTo>
                  <a:cubicBezTo>
                    <a:pt x="66696" y="45968"/>
                    <a:pt x="66696" y="45740"/>
                    <a:pt x="67198" y="45968"/>
                  </a:cubicBezTo>
                  <a:cubicBezTo>
                    <a:pt x="67426" y="45740"/>
                    <a:pt x="67426" y="45489"/>
                    <a:pt x="67426" y="45009"/>
                  </a:cubicBezTo>
                  <a:cubicBezTo>
                    <a:pt x="71101" y="44279"/>
                    <a:pt x="69640" y="39143"/>
                    <a:pt x="71580" y="37180"/>
                  </a:cubicBezTo>
                  <a:cubicBezTo>
                    <a:pt x="72562" y="38162"/>
                    <a:pt x="72562" y="42065"/>
                    <a:pt x="71832" y="43046"/>
                  </a:cubicBezTo>
                  <a:cubicBezTo>
                    <a:pt x="72311" y="43046"/>
                    <a:pt x="72562" y="43046"/>
                    <a:pt x="73064" y="42795"/>
                  </a:cubicBezTo>
                  <a:cubicBezTo>
                    <a:pt x="72083" y="40604"/>
                    <a:pt x="74753" y="36450"/>
                    <a:pt x="72083" y="35468"/>
                  </a:cubicBezTo>
                  <a:cubicBezTo>
                    <a:pt x="72311" y="34738"/>
                    <a:pt x="72083" y="34259"/>
                    <a:pt x="72083" y="33528"/>
                  </a:cubicBezTo>
                  <a:cubicBezTo>
                    <a:pt x="71832" y="34487"/>
                    <a:pt x="71352" y="35240"/>
                    <a:pt x="70599" y="35468"/>
                  </a:cubicBezTo>
                  <a:cubicBezTo>
                    <a:pt x="69640" y="33757"/>
                    <a:pt x="67928" y="34008"/>
                    <a:pt x="69869" y="32045"/>
                  </a:cubicBezTo>
                  <a:cubicBezTo>
                    <a:pt x="70532" y="31381"/>
                    <a:pt x="73021" y="29307"/>
                    <a:pt x="74020" y="29307"/>
                  </a:cubicBezTo>
                  <a:cubicBezTo>
                    <a:pt x="74121" y="29307"/>
                    <a:pt x="74207" y="29328"/>
                    <a:pt x="74274" y="29374"/>
                  </a:cubicBezTo>
                  <a:cubicBezTo>
                    <a:pt x="74525" y="29123"/>
                    <a:pt x="74753" y="29123"/>
                    <a:pt x="75004" y="28872"/>
                  </a:cubicBezTo>
                  <a:cubicBezTo>
                    <a:pt x="75223" y="29895"/>
                    <a:pt x="75769" y="30286"/>
                    <a:pt x="76441" y="30286"/>
                  </a:cubicBezTo>
                  <a:cubicBezTo>
                    <a:pt x="78017" y="30286"/>
                    <a:pt x="80283" y="28132"/>
                    <a:pt x="80619" y="26932"/>
                  </a:cubicBezTo>
                  <a:cubicBezTo>
                    <a:pt x="81144" y="27322"/>
                    <a:pt x="81528" y="27468"/>
                    <a:pt x="81851" y="27468"/>
                  </a:cubicBezTo>
                  <a:cubicBezTo>
                    <a:pt x="82739" y="27468"/>
                    <a:pt x="83167" y="26369"/>
                    <a:pt x="84774" y="26201"/>
                  </a:cubicBezTo>
                  <a:lnTo>
                    <a:pt x="84774" y="26201"/>
                  </a:lnTo>
                  <a:cubicBezTo>
                    <a:pt x="83564" y="28872"/>
                    <a:pt x="80391" y="30835"/>
                    <a:pt x="79889" y="33757"/>
                  </a:cubicBezTo>
                  <a:cubicBezTo>
                    <a:pt x="79889" y="33757"/>
                    <a:pt x="80391" y="35240"/>
                    <a:pt x="80391" y="35720"/>
                  </a:cubicBezTo>
                  <a:cubicBezTo>
                    <a:pt x="80391" y="36199"/>
                    <a:pt x="80140" y="36929"/>
                    <a:pt x="79889" y="37682"/>
                  </a:cubicBezTo>
                  <a:cubicBezTo>
                    <a:pt x="79410" y="39143"/>
                    <a:pt x="78679" y="40125"/>
                    <a:pt x="77698" y="41586"/>
                  </a:cubicBezTo>
                  <a:cubicBezTo>
                    <a:pt x="81121" y="40125"/>
                    <a:pt x="81121" y="35971"/>
                    <a:pt x="84043" y="34008"/>
                  </a:cubicBezTo>
                  <a:cubicBezTo>
                    <a:pt x="83792" y="33757"/>
                    <a:pt x="83792" y="33026"/>
                    <a:pt x="83313" y="32775"/>
                  </a:cubicBezTo>
                  <a:cubicBezTo>
                    <a:pt x="84043" y="32045"/>
                    <a:pt x="84545" y="29853"/>
                    <a:pt x="84774" y="28644"/>
                  </a:cubicBezTo>
                  <a:cubicBezTo>
                    <a:pt x="85025" y="28872"/>
                    <a:pt x="85755" y="29123"/>
                    <a:pt x="86006" y="29374"/>
                  </a:cubicBezTo>
                  <a:cubicBezTo>
                    <a:pt x="86234" y="27890"/>
                    <a:pt x="87467" y="28393"/>
                    <a:pt x="88448" y="27890"/>
                  </a:cubicBezTo>
                  <a:cubicBezTo>
                    <a:pt x="89430" y="27411"/>
                    <a:pt x="90160" y="26430"/>
                    <a:pt x="91142" y="26201"/>
                  </a:cubicBezTo>
                  <a:lnTo>
                    <a:pt x="91142" y="26681"/>
                  </a:lnTo>
                  <a:cubicBezTo>
                    <a:pt x="91370" y="26201"/>
                    <a:pt x="92100" y="25699"/>
                    <a:pt x="92100" y="24969"/>
                  </a:cubicBezTo>
                  <a:lnTo>
                    <a:pt x="92352" y="24969"/>
                  </a:lnTo>
                  <a:cubicBezTo>
                    <a:pt x="92603" y="25220"/>
                    <a:pt x="92352" y="25448"/>
                    <a:pt x="92603" y="25448"/>
                  </a:cubicBezTo>
                  <a:cubicBezTo>
                    <a:pt x="93082" y="25220"/>
                    <a:pt x="93333" y="24969"/>
                    <a:pt x="93584" y="24238"/>
                  </a:cubicBezTo>
                  <a:cubicBezTo>
                    <a:pt x="92831" y="24238"/>
                    <a:pt x="92831" y="23736"/>
                    <a:pt x="92100" y="23508"/>
                  </a:cubicBezTo>
                  <a:lnTo>
                    <a:pt x="92100" y="22778"/>
                  </a:lnTo>
                  <a:cubicBezTo>
                    <a:pt x="92352" y="23006"/>
                    <a:pt x="92831" y="23006"/>
                    <a:pt x="93333" y="23257"/>
                  </a:cubicBezTo>
                  <a:cubicBezTo>
                    <a:pt x="93507" y="22577"/>
                    <a:pt x="93911" y="21547"/>
                    <a:pt x="94302" y="21547"/>
                  </a:cubicBezTo>
                  <a:cubicBezTo>
                    <a:pt x="94476" y="21547"/>
                    <a:pt x="94647" y="21749"/>
                    <a:pt x="94794" y="22275"/>
                  </a:cubicBezTo>
                  <a:cubicBezTo>
                    <a:pt x="95039" y="22275"/>
                    <a:pt x="95290" y="22341"/>
                    <a:pt x="95575" y="22341"/>
                  </a:cubicBezTo>
                  <a:cubicBezTo>
                    <a:pt x="95847" y="22341"/>
                    <a:pt x="96149" y="22281"/>
                    <a:pt x="96506" y="22047"/>
                  </a:cubicBezTo>
                  <a:lnTo>
                    <a:pt x="96506" y="22047"/>
                  </a:lnTo>
                  <a:cubicBezTo>
                    <a:pt x="96255" y="22275"/>
                    <a:pt x="96506" y="22778"/>
                    <a:pt x="96506" y="23257"/>
                  </a:cubicBezTo>
                  <a:cubicBezTo>
                    <a:pt x="96856" y="23607"/>
                    <a:pt x="97340" y="23835"/>
                    <a:pt x="97771" y="23835"/>
                  </a:cubicBezTo>
                  <a:cubicBezTo>
                    <a:pt x="97930" y="23835"/>
                    <a:pt x="98082" y="23804"/>
                    <a:pt x="98218" y="23736"/>
                  </a:cubicBezTo>
                  <a:cubicBezTo>
                    <a:pt x="98033" y="23568"/>
                    <a:pt x="97984" y="23251"/>
                    <a:pt x="97971" y="23004"/>
                  </a:cubicBezTo>
                  <a:lnTo>
                    <a:pt x="97971" y="23004"/>
                  </a:lnTo>
                  <a:cubicBezTo>
                    <a:pt x="98698" y="22775"/>
                    <a:pt x="98948" y="22046"/>
                    <a:pt x="98948" y="21294"/>
                  </a:cubicBezTo>
                  <a:lnTo>
                    <a:pt x="98948" y="21294"/>
                  </a:lnTo>
                  <a:cubicBezTo>
                    <a:pt x="98822" y="21419"/>
                    <a:pt x="98703" y="21419"/>
                    <a:pt x="98551" y="21419"/>
                  </a:cubicBezTo>
                  <a:cubicBezTo>
                    <a:pt x="98400" y="21419"/>
                    <a:pt x="98218" y="21419"/>
                    <a:pt x="97967" y="21545"/>
                  </a:cubicBezTo>
                  <a:cubicBezTo>
                    <a:pt x="97967" y="21066"/>
                    <a:pt x="97967" y="20564"/>
                    <a:pt x="98218" y="20335"/>
                  </a:cubicBezTo>
                  <a:cubicBezTo>
                    <a:pt x="97715" y="20335"/>
                    <a:pt x="97236" y="20335"/>
                    <a:pt x="96757" y="20815"/>
                  </a:cubicBezTo>
                  <a:cubicBezTo>
                    <a:pt x="96757" y="20335"/>
                    <a:pt x="96255" y="19605"/>
                    <a:pt x="96506" y="19103"/>
                  </a:cubicBezTo>
                  <a:lnTo>
                    <a:pt x="96506" y="19103"/>
                  </a:lnTo>
                  <a:cubicBezTo>
                    <a:pt x="96255" y="19354"/>
                    <a:pt x="95775" y="19354"/>
                    <a:pt x="95273" y="19605"/>
                  </a:cubicBezTo>
                  <a:cubicBezTo>
                    <a:pt x="95273" y="19354"/>
                    <a:pt x="95273" y="18852"/>
                    <a:pt x="95524" y="18623"/>
                  </a:cubicBezTo>
                  <a:cubicBezTo>
                    <a:pt x="94314" y="18121"/>
                    <a:pt x="91872" y="16409"/>
                    <a:pt x="90891" y="15451"/>
                  </a:cubicBezTo>
                  <a:cubicBezTo>
                    <a:pt x="90526" y="15878"/>
                    <a:pt x="90237" y="16031"/>
                    <a:pt x="89981" y="16031"/>
                  </a:cubicBezTo>
                  <a:cubicBezTo>
                    <a:pt x="89341" y="16031"/>
                    <a:pt x="88913" y="15071"/>
                    <a:pt x="88043" y="15071"/>
                  </a:cubicBezTo>
                  <a:cubicBezTo>
                    <a:pt x="87870" y="15071"/>
                    <a:pt x="87680" y="15109"/>
                    <a:pt x="87467" y="15200"/>
                  </a:cubicBezTo>
                  <a:lnTo>
                    <a:pt x="87946" y="15200"/>
                  </a:lnTo>
                  <a:cubicBezTo>
                    <a:pt x="87718" y="16181"/>
                    <a:pt x="87467" y="16409"/>
                    <a:pt x="88448" y="17163"/>
                  </a:cubicBezTo>
                  <a:cubicBezTo>
                    <a:pt x="88110" y="17363"/>
                    <a:pt x="87790" y="17454"/>
                    <a:pt x="87504" y="17454"/>
                  </a:cubicBezTo>
                  <a:cubicBezTo>
                    <a:pt x="86751" y="17454"/>
                    <a:pt x="86234" y="16824"/>
                    <a:pt x="86234" y="15930"/>
                  </a:cubicBezTo>
                  <a:cubicBezTo>
                    <a:pt x="85903" y="16095"/>
                    <a:pt x="85585" y="16148"/>
                    <a:pt x="85277" y="16148"/>
                  </a:cubicBezTo>
                  <a:cubicBezTo>
                    <a:pt x="84727" y="16148"/>
                    <a:pt x="84208" y="15980"/>
                    <a:pt x="83702" y="15980"/>
                  </a:cubicBezTo>
                  <a:cubicBezTo>
                    <a:pt x="83239" y="15980"/>
                    <a:pt x="82787" y="16121"/>
                    <a:pt x="82331" y="16660"/>
                  </a:cubicBezTo>
                  <a:cubicBezTo>
                    <a:pt x="82582" y="15930"/>
                    <a:pt x="82331" y="15200"/>
                    <a:pt x="82582" y="14720"/>
                  </a:cubicBezTo>
                  <a:cubicBezTo>
                    <a:pt x="82441" y="14646"/>
                    <a:pt x="82341" y="14616"/>
                    <a:pt x="82264" y="14616"/>
                  </a:cubicBezTo>
                  <a:cubicBezTo>
                    <a:pt x="82081" y="14616"/>
                    <a:pt x="82029" y="14788"/>
                    <a:pt x="81852" y="14949"/>
                  </a:cubicBezTo>
                  <a:cubicBezTo>
                    <a:pt x="81852" y="14469"/>
                    <a:pt x="81852" y="13967"/>
                    <a:pt x="82103" y="13488"/>
                  </a:cubicBezTo>
                  <a:cubicBezTo>
                    <a:pt x="81435" y="13488"/>
                    <a:pt x="79834" y="14259"/>
                    <a:pt x="79130" y="14259"/>
                  </a:cubicBezTo>
                  <a:cubicBezTo>
                    <a:pt x="79040" y="14259"/>
                    <a:pt x="78964" y="14247"/>
                    <a:pt x="78907" y="14218"/>
                  </a:cubicBezTo>
                  <a:cubicBezTo>
                    <a:pt x="77698" y="13967"/>
                    <a:pt x="77447" y="13008"/>
                    <a:pt x="76237" y="13008"/>
                  </a:cubicBezTo>
                  <a:cubicBezTo>
                    <a:pt x="76465" y="12506"/>
                    <a:pt x="76237" y="11776"/>
                    <a:pt x="76237" y="11525"/>
                  </a:cubicBezTo>
                  <a:cubicBezTo>
                    <a:pt x="76151" y="11537"/>
                    <a:pt x="76064" y="11543"/>
                    <a:pt x="75976" y="11543"/>
                  </a:cubicBezTo>
                  <a:cubicBezTo>
                    <a:pt x="74804" y="11543"/>
                    <a:pt x="73372" y="10527"/>
                    <a:pt x="72446" y="10527"/>
                  </a:cubicBezTo>
                  <a:cubicBezTo>
                    <a:pt x="72037" y="10527"/>
                    <a:pt x="71727" y="10725"/>
                    <a:pt x="71580" y="11296"/>
                  </a:cubicBezTo>
                  <a:cubicBezTo>
                    <a:pt x="70599" y="11776"/>
                    <a:pt x="70599" y="11525"/>
                    <a:pt x="70371" y="12506"/>
                  </a:cubicBezTo>
                  <a:cubicBezTo>
                    <a:pt x="69956" y="12714"/>
                    <a:pt x="69579" y="12765"/>
                    <a:pt x="69236" y="12765"/>
                  </a:cubicBezTo>
                  <a:cubicBezTo>
                    <a:pt x="68906" y="12765"/>
                    <a:pt x="68608" y="12718"/>
                    <a:pt x="68335" y="12718"/>
                  </a:cubicBezTo>
                  <a:cubicBezTo>
                    <a:pt x="67894" y="12718"/>
                    <a:pt x="67521" y="12841"/>
                    <a:pt x="67198" y="13488"/>
                  </a:cubicBezTo>
                  <a:cubicBezTo>
                    <a:pt x="67198" y="13237"/>
                    <a:pt x="66947" y="13008"/>
                    <a:pt x="66947" y="13008"/>
                  </a:cubicBezTo>
                  <a:cubicBezTo>
                    <a:pt x="66696" y="13237"/>
                    <a:pt x="66217" y="13739"/>
                    <a:pt x="65965" y="13739"/>
                  </a:cubicBezTo>
                  <a:cubicBezTo>
                    <a:pt x="63774" y="12757"/>
                    <a:pt x="65714" y="10064"/>
                    <a:pt x="63523" y="8854"/>
                  </a:cubicBezTo>
                  <a:cubicBezTo>
                    <a:pt x="63044" y="8854"/>
                    <a:pt x="62542" y="8603"/>
                    <a:pt x="62062" y="8352"/>
                  </a:cubicBezTo>
                  <a:cubicBezTo>
                    <a:pt x="61811" y="9082"/>
                    <a:pt x="61332" y="9334"/>
                    <a:pt x="61081" y="9813"/>
                  </a:cubicBezTo>
                  <a:cubicBezTo>
                    <a:pt x="60830" y="9813"/>
                    <a:pt x="60602" y="9585"/>
                    <a:pt x="60350" y="9334"/>
                  </a:cubicBezTo>
                  <a:cubicBezTo>
                    <a:pt x="60147" y="9467"/>
                    <a:pt x="59943" y="9526"/>
                    <a:pt x="59745" y="9526"/>
                  </a:cubicBezTo>
                  <a:cubicBezTo>
                    <a:pt x="59231" y="9526"/>
                    <a:pt x="58750" y="9130"/>
                    <a:pt x="58387" y="8603"/>
                  </a:cubicBezTo>
                  <a:cubicBezTo>
                    <a:pt x="58159" y="8854"/>
                    <a:pt x="57657" y="9082"/>
                    <a:pt x="57429" y="9334"/>
                  </a:cubicBezTo>
                  <a:cubicBezTo>
                    <a:pt x="57429" y="8854"/>
                    <a:pt x="56927" y="8603"/>
                    <a:pt x="56927" y="8124"/>
                  </a:cubicBezTo>
                  <a:cubicBezTo>
                    <a:pt x="56651" y="8304"/>
                    <a:pt x="56340" y="8381"/>
                    <a:pt x="56020" y="8381"/>
                  </a:cubicBezTo>
                  <a:cubicBezTo>
                    <a:pt x="55492" y="8381"/>
                    <a:pt x="54939" y="8171"/>
                    <a:pt x="54484" y="7873"/>
                  </a:cubicBezTo>
                  <a:cubicBezTo>
                    <a:pt x="53621" y="8294"/>
                    <a:pt x="52582" y="9668"/>
                    <a:pt x="51676" y="9668"/>
                  </a:cubicBezTo>
                  <a:cubicBezTo>
                    <a:pt x="51552" y="9668"/>
                    <a:pt x="51430" y="9642"/>
                    <a:pt x="51312" y="9585"/>
                  </a:cubicBezTo>
                  <a:cubicBezTo>
                    <a:pt x="52042" y="7622"/>
                    <a:pt x="54484" y="6640"/>
                    <a:pt x="55215" y="4700"/>
                  </a:cubicBezTo>
                  <a:cubicBezTo>
                    <a:pt x="54986" y="4700"/>
                    <a:pt x="54735" y="4449"/>
                    <a:pt x="54233" y="4198"/>
                  </a:cubicBezTo>
                  <a:cubicBezTo>
                    <a:pt x="55215" y="3467"/>
                    <a:pt x="55215" y="2737"/>
                    <a:pt x="54484" y="2007"/>
                  </a:cubicBezTo>
                  <a:cubicBezTo>
                    <a:pt x="54262" y="1784"/>
                    <a:pt x="54040" y="1697"/>
                    <a:pt x="53811" y="1697"/>
                  </a:cubicBezTo>
                  <a:cubicBezTo>
                    <a:pt x="53286" y="1697"/>
                    <a:pt x="52725" y="2152"/>
                    <a:pt x="52042" y="2486"/>
                  </a:cubicBezTo>
                  <a:cubicBezTo>
                    <a:pt x="52293" y="1276"/>
                    <a:pt x="51791" y="774"/>
                    <a:pt x="50832" y="546"/>
                  </a:cubicBezTo>
                  <a:cubicBezTo>
                    <a:pt x="50832" y="295"/>
                    <a:pt x="51061" y="295"/>
                    <a:pt x="51061" y="44"/>
                  </a:cubicBezTo>
                  <a:cubicBezTo>
                    <a:pt x="50955" y="14"/>
                    <a:pt x="50850" y="0"/>
                    <a:pt x="5074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9" name="Google Shape;50;p2"/>
            <p:cNvSpPr/>
            <p:nvPr/>
          </p:nvSpPr>
          <p:spPr>
            <a:xfrm>
              <a:off x="6801120" y="729720"/>
              <a:ext cx="1911240" cy="2975760"/>
            </a:xfrm>
            <a:custGeom>
              <a:avLst/>
              <a:gdLst>
                <a:gd name="textAreaLeft" fmla="*/ 0 w 1911240"/>
                <a:gd name="textAreaRight" fmla="*/ 1912320 w 1911240"/>
                <a:gd name="textAreaTop" fmla="*/ 0 h 2975760"/>
                <a:gd name="textAreaBottom" fmla="*/ 2976840 h 2975760"/>
              </a:gdLst>
              <a:ahLst/>
              <a:rect l="textAreaLeft" t="textAreaTop" r="textAreaRight" b="textAreaBottom"/>
              <a:pathLst>
                <a:path w="49121" h="76466">
                  <a:moveTo>
                    <a:pt x="49120" y="4885"/>
                  </a:moveTo>
                  <a:lnTo>
                    <a:pt x="48963" y="5259"/>
                  </a:lnTo>
                  <a:lnTo>
                    <a:pt x="48963" y="5259"/>
                  </a:lnTo>
                  <a:cubicBezTo>
                    <a:pt x="49058" y="5136"/>
                    <a:pt x="49120" y="5011"/>
                    <a:pt x="49120" y="4885"/>
                  </a:cubicBezTo>
                  <a:close/>
                  <a:moveTo>
                    <a:pt x="23693" y="1"/>
                  </a:moveTo>
                  <a:lnTo>
                    <a:pt x="23693" y="982"/>
                  </a:lnTo>
                  <a:cubicBezTo>
                    <a:pt x="23309" y="982"/>
                    <a:pt x="23072" y="1303"/>
                    <a:pt x="22502" y="1303"/>
                  </a:cubicBezTo>
                  <a:cubicBezTo>
                    <a:pt x="22359" y="1303"/>
                    <a:pt x="22196" y="1283"/>
                    <a:pt x="22004" y="1233"/>
                  </a:cubicBezTo>
                  <a:lnTo>
                    <a:pt x="22004" y="1964"/>
                  </a:lnTo>
                  <a:cubicBezTo>
                    <a:pt x="21022" y="2443"/>
                    <a:pt x="21251" y="2443"/>
                    <a:pt x="20771" y="3173"/>
                  </a:cubicBezTo>
                  <a:cubicBezTo>
                    <a:pt x="19790" y="3173"/>
                    <a:pt x="18808" y="3675"/>
                    <a:pt x="18580" y="4657"/>
                  </a:cubicBezTo>
                  <a:lnTo>
                    <a:pt x="19310" y="4657"/>
                  </a:lnTo>
                  <a:cubicBezTo>
                    <a:pt x="17599" y="6369"/>
                    <a:pt x="17599" y="7579"/>
                    <a:pt x="16366" y="9542"/>
                  </a:cubicBezTo>
                  <a:cubicBezTo>
                    <a:pt x="15636" y="11002"/>
                    <a:pt x="14426" y="12212"/>
                    <a:pt x="13695" y="13445"/>
                  </a:cubicBezTo>
                  <a:cubicBezTo>
                    <a:pt x="11732" y="15636"/>
                    <a:pt x="13444" y="16366"/>
                    <a:pt x="13193" y="18580"/>
                  </a:cubicBezTo>
                  <a:cubicBezTo>
                    <a:pt x="14426" y="17850"/>
                    <a:pt x="14426" y="16617"/>
                    <a:pt x="15887" y="16366"/>
                  </a:cubicBezTo>
                  <a:cubicBezTo>
                    <a:pt x="16138" y="16868"/>
                    <a:pt x="16366" y="17348"/>
                    <a:pt x="16366" y="17850"/>
                  </a:cubicBezTo>
                  <a:cubicBezTo>
                    <a:pt x="16366" y="17850"/>
                    <a:pt x="16523" y="17693"/>
                    <a:pt x="16617" y="17555"/>
                  </a:cubicBezTo>
                  <a:lnTo>
                    <a:pt x="16617" y="17555"/>
                  </a:lnTo>
                  <a:cubicBezTo>
                    <a:pt x="16621" y="18434"/>
                    <a:pt x="16669" y="19112"/>
                    <a:pt x="17348" y="19790"/>
                  </a:cubicBezTo>
                  <a:cubicBezTo>
                    <a:pt x="17850" y="19060"/>
                    <a:pt x="18078" y="18580"/>
                    <a:pt x="18078" y="17599"/>
                  </a:cubicBezTo>
                  <a:cubicBezTo>
                    <a:pt x="18808" y="17599"/>
                    <a:pt x="19562" y="16868"/>
                    <a:pt x="20520" y="16617"/>
                  </a:cubicBezTo>
                  <a:cubicBezTo>
                    <a:pt x="20292" y="15887"/>
                    <a:pt x="20041" y="15157"/>
                    <a:pt x="19562" y="14906"/>
                  </a:cubicBezTo>
                  <a:cubicBezTo>
                    <a:pt x="19310" y="14426"/>
                    <a:pt x="19310" y="13696"/>
                    <a:pt x="19310" y="13194"/>
                  </a:cubicBezTo>
                  <a:cubicBezTo>
                    <a:pt x="20771" y="12714"/>
                    <a:pt x="22004" y="10500"/>
                    <a:pt x="21251" y="9291"/>
                  </a:cubicBezTo>
                  <a:cubicBezTo>
                    <a:pt x="21502" y="9039"/>
                    <a:pt x="22232" y="8309"/>
                    <a:pt x="22483" y="8309"/>
                  </a:cubicBezTo>
                  <a:cubicBezTo>
                    <a:pt x="22734" y="8309"/>
                    <a:pt x="23465" y="8058"/>
                    <a:pt x="23693" y="8058"/>
                  </a:cubicBezTo>
                  <a:cubicBezTo>
                    <a:pt x="24195" y="9039"/>
                    <a:pt x="24195" y="8811"/>
                    <a:pt x="24926" y="9770"/>
                  </a:cubicBezTo>
                  <a:cubicBezTo>
                    <a:pt x="24195" y="10021"/>
                    <a:pt x="23944" y="10500"/>
                    <a:pt x="23465" y="11253"/>
                  </a:cubicBezTo>
                  <a:cubicBezTo>
                    <a:pt x="23465" y="11253"/>
                    <a:pt x="22963" y="11002"/>
                    <a:pt x="22734" y="11002"/>
                  </a:cubicBezTo>
                  <a:cubicBezTo>
                    <a:pt x="22004" y="12714"/>
                    <a:pt x="22483" y="14426"/>
                    <a:pt x="22004" y="16138"/>
                  </a:cubicBezTo>
                  <a:cubicBezTo>
                    <a:pt x="22483" y="15408"/>
                    <a:pt x="23214" y="15157"/>
                    <a:pt x="23944" y="15157"/>
                  </a:cubicBezTo>
                  <a:cubicBezTo>
                    <a:pt x="24195" y="15157"/>
                    <a:pt x="24195" y="14654"/>
                    <a:pt x="24674" y="14426"/>
                  </a:cubicBezTo>
                  <a:cubicBezTo>
                    <a:pt x="24674" y="14654"/>
                    <a:pt x="24926" y="15157"/>
                    <a:pt x="25177" y="15408"/>
                  </a:cubicBezTo>
                  <a:cubicBezTo>
                    <a:pt x="25177" y="15157"/>
                    <a:pt x="25656" y="14906"/>
                    <a:pt x="25656" y="14906"/>
                  </a:cubicBezTo>
                  <a:lnTo>
                    <a:pt x="25656" y="14906"/>
                  </a:lnTo>
                  <a:cubicBezTo>
                    <a:pt x="26386" y="15887"/>
                    <a:pt x="25907" y="16366"/>
                    <a:pt x="24674" y="16366"/>
                  </a:cubicBezTo>
                  <a:lnTo>
                    <a:pt x="24674" y="17348"/>
                  </a:lnTo>
                  <a:cubicBezTo>
                    <a:pt x="24309" y="17108"/>
                    <a:pt x="24007" y="16988"/>
                    <a:pt x="23673" y="16988"/>
                  </a:cubicBezTo>
                  <a:cubicBezTo>
                    <a:pt x="23339" y="16988"/>
                    <a:pt x="22974" y="17108"/>
                    <a:pt x="22483" y="17348"/>
                  </a:cubicBezTo>
                  <a:cubicBezTo>
                    <a:pt x="22734" y="17348"/>
                    <a:pt x="23214" y="17348"/>
                    <a:pt x="23465" y="17599"/>
                  </a:cubicBezTo>
                  <a:cubicBezTo>
                    <a:pt x="23693" y="17850"/>
                    <a:pt x="23693" y="18078"/>
                    <a:pt x="24195" y="18329"/>
                  </a:cubicBezTo>
                  <a:cubicBezTo>
                    <a:pt x="23944" y="18580"/>
                    <a:pt x="23214" y="19060"/>
                    <a:pt x="23214" y="19311"/>
                  </a:cubicBezTo>
                  <a:cubicBezTo>
                    <a:pt x="22734" y="19311"/>
                    <a:pt x="22734" y="19060"/>
                    <a:pt x="22232" y="19060"/>
                  </a:cubicBezTo>
                  <a:cubicBezTo>
                    <a:pt x="22004" y="19060"/>
                    <a:pt x="22004" y="19311"/>
                    <a:pt x="22004" y="19539"/>
                  </a:cubicBezTo>
                  <a:lnTo>
                    <a:pt x="21502" y="19060"/>
                  </a:lnTo>
                  <a:cubicBezTo>
                    <a:pt x="21251" y="19790"/>
                    <a:pt x="21251" y="20772"/>
                    <a:pt x="21502" y="21502"/>
                  </a:cubicBezTo>
                  <a:cubicBezTo>
                    <a:pt x="20520" y="21753"/>
                    <a:pt x="19790" y="22232"/>
                    <a:pt x="19059" y="22735"/>
                  </a:cubicBezTo>
                  <a:cubicBezTo>
                    <a:pt x="18808" y="22484"/>
                    <a:pt x="18078" y="22004"/>
                    <a:pt x="17599" y="21502"/>
                  </a:cubicBezTo>
                  <a:lnTo>
                    <a:pt x="17599" y="22004"/>
                  </a:lnTo>
                  <a:cubicBezTo>
                    <a:pt x="17599" y="22004"/>
                    <a:pt x="17386" y="21893"/>
                    <a:pt x="17244" y="21893"/>
                  </a:cubicBezTo>
                  <a:cubicBezTo>
                    <a:pt x="17173" y="21893"/>
                    <a:pt x="17119" y="21920"/>
                    <a:pt x="17119" y="22004"/>
                  </a:cubicBezTo>
                  <a:cubicBezTo>
                    <a:pt x="17119" y="22232"/>
                    <a:pt x="16868" y="22735"/>
                    <a:pt x="16868" y="23214"/>
                  </a:cubicBezTo>
                  <a:cubicBezTo>
                    <a:pt x="15887" y="22963"/>
                    <a:pt x="15156" y="22484"/>
                    <a:pt x="15156" y="21251"/>
                  </a:cubicBezTo>
                  <a:cubicBezTo>
                    <a:pt x="15636" y="21251"/>
                    <a:pt x="15887" y="21023"/>
                    <a:pt x="16366" y="21023"/>
                  </a:cubicBezTo>
                  <a:cubicBezTo>
                    <a:pt x="16366" y="20772"/>
                    <a:pt x="16138" y="20521"/>
                    <a:pt x="16138" y="20041"/>
                  </a:cubicBezTo>
                  <a:lnTo>
                    <a:pt x="17119" y="20041"/>
                  </a:lnTo>
                  <a:cubicBezTo>
                    <a:pt x="16911" y="19367"/>
                    <a:pt x="16594" y="19102"/>
                    <a:pt x="16259" y="19102"/>
                  </a:cubicBezTo>
                  <a:cubicBezTo>
                    <a:pt x="15379" y="19102"/>
                    <a:pt x="14376" y="20930"/>
                    <a:pt x="14905" y="22004"/>
                  </a:cubicBezTo>
                  <a:cubicBezTo>
                    <a:pt x="12965" y="22735"/>
                    <a:pt x="11732" y="23693"/>
                    <a:pt x="11253" y="25907"/>
                  </a:cubicBezTo>
                  <a:cubicBezTo>
                    <a:pt x="10431" y="25907"/>
                    <a:pt x="9833" y="26232"/>
                    <a:pt x="9167" y="26232"/>
                  </a:cubicBezTo>
                  <a:cubicBezTo>
                    <a:pt x="8834" y="26232"/>
                    <a:pt x="8484" y="26151"/>
                    <a:pt x="8080" y="25907"/>
                  </a:cubicBezTo>
                  <a:cubicBezTo>
                    <a:pt x="7829" y="26136"/>
                    <a:pt x="8080" y="26387"/>
                    <a:pt x="8080" y="26638"/>
                  </a:cubicBezTo>
                  <a:cubicBezTo>
                    <a:pt x="7829" y="26387"/>
                    <a:pt x="7578" y="26136"/>
                    <a:pt x="7327" y="25907"/>
                  </a:cubicBezTo>
                  <a:lnTo>
                    <a:pt x="7327" y="25907"/>
                  </a:lnTo>
                  <a:cubicBezTo>
                    <a:pt x="6597" y="27619"/>
                    <a:pt x="8309" y="27619"/>
                    <a:pt x="8811" y="28601"/>
                  </a:cubicBezTo>
                  <a:cubicBezTo>
                    <a:pt x="9290" y="29559"/>
                    <a:pt x="7829" y="30061"/>
                    <a:pt x="9290" y="31043"/>
                  </a:cubicBezTo>
                  <a:cubicBezTo>
                    <a:pt x="9039" y="31271"/>
                    <a:pt x="8309" y="31773"/>
                    <a:pt x="7829" y="31773"/>
                  </a:cubicBezTo>
                  <a:cubicBezTo>
                    <a:pt x="7424" y="31229"/>
                    <a:pt x="7391" y="31064"/>
                    <a:pt x="7236" y="31064"/>
                  </a:cubicBezTo>
                  <a:cubicBezTo>
                    <a:pt x="7111" y="31064"/>
                    <a:pt x="6907" y="31170"/>
                    <a:pt x="6369" y="31271"/>
                  </a:cubicBezTo>
                  <a:cubicBezTo>
                    <a:pt x="6147" y="31050"/>
                    <a:pt x="5924" y="30963"/>
                    <a:pt x="5693" y="30963"/>
                  </a:cubicBezTo>
                  <a:cubicBezTo>
                    <a:pt x="5163" y="30963"/>
                    <a:pt x="4594" y="31423"/>
                    <a:pt x="3926" y="31773"/>
                  </a:cubicBezTo>
                  <a:cubicBezTo>
                    <a:pt x="3675" y="32253"/>
                    <a:pt x="3926" y="32983"/>
                    <a:pt x="4154" y="33485"/>
                  </a:cubicBezTo>
                  <a:cubicBezTo>
                    <a:pt x="5866" y="33714"/>
                    <a:pt x="4406" y="36156"/>
                    <a:pt x="6369" y="36658"/>
                  </a:cubicBezTo>
                  <a:cubicBezTo>
                    <a:pt x="6572" y="36708"/>
                    <a:pt x="6762" y="36732"/>
                    <a:pt x="6940" y="36732"/>
                  </a:cubicBezTo>
                  <a:cubicBezTo>
                    <a:pt x="8459" y="36732"/>
                    <a:pt x="9092" y="35021"/>
                    <a:pt x="9541" y="33714"/>
                  </a:cubicBezTo>
                  <a:cubicBezTo>
                    <a:pt x="10523" y="33485"/>
                    <a:pt x="11002" y="32504"/>
                    <a:pt x="11253" y="31773"/>
                  </a:cubicBezTo>
                  <a:cubicBezTo>
                    <a:pt x="11481" y="32253"/>
                    <a:pt x="12212" y="32983"/>
                    <a:pt x="12463" y="33485"/>
                  </a:cubicBezTo>
                  <a:cubicBezTo>
                    <a:pt x="12733" y="33300"/>
                    <a:pt x="12903" y="33251"/>
                    <a:pt x="13047" y="33251"/>
                  </a:cubicBezTo>
                  <a:cubicBezTo>
                    <a:pt x="13205" y="33251"/>
                    <a:pt x="13331" y="33309"/>
                    <a:pt x="13523" y="33309"/>
                  </a:cubicBezTo>
                  <a:cubicBezTo>
                    <a:pt x="13630" y="33309"/>
                    <a:pt x="13758" y="33291"/>
                    <a:pt x="13924" y="33234"/>
                  </a:cubicBezTo>
                  <a:lnTo>
                    <a:pt x="13924" y="34216"/>
                  </a:lnTo>
                  <a:cubicBezTo>
                    <a:pt x="14654" y="33234"/>
                    <a:pt x="14426" y="31773"/>
                    <a:pt x="13924" y="30792"/>
                  </a:cubicBezTo>
                  <a:cubicBezTo>
                    <a:pt x="14654" y="30792"/>
                    <a:pt x="14426" y="31043"/>
                    <a:pt x="14654" y="31271"/>
                  </a:cubicBezTo>
                  <a:cubicBezTo>
                    <a:pt x="14905" y="31043"/>
                    <a:pt x="15156" y="31043"/>
                    <a:pt x="15156" y="31043"/>
                  </a:cubicBezTo>
                  <a:cubicBezTo>
                    <a:pt x="15407" y="31271"/>
                    <a:pt x="15887" y="32002"/>
                    <a:pt x="15887" y="32253"/>
                  </a:cubicBezTo>
                  <a:lnTo>
                    <a:pt x="17119" y="32253"/>
                  </a:lnTo>
                  <a:cubicBezTo>
                    <a:pt x="16868" y="32983"/>
                    <a:pt x="17348" y="33714"/>
                    <a:pt x="18078" y="34216"/>
                  </a:cubicBezTo>
                  <a:cubicBezTo>
                    <a:pt x="19562" y="32253"/>
                    <a:pt x="16617" y="32002"/>
                    <a:pt x="17599" y="30061"/>
                  </a:cubicBezTo>
                  <a:lnTo>
                    <a:pt x="17599" y="30061"/>
                  </a:lnTo>
                  <a:cubicBezTo>
                    <a:pt x="17850" y="30290"/>
                    <a:pt x="18078" y="30792"/>
                    <a:pt x="18329" y="31043"/>
                  </a:cubicBezTo>
                  <a:cubicBezTo>
                    <a:pt x="18580" y="30792"/>
                    <a:pt x="18808" y="30541"/>
                    <a:pt x="19059" y="30290"/>
                  </a:cubicBezTo>
                  <a:cubicBezTo>
                    <a:pt x="19310" y="31271"/>
                    <a:pt x="19790" y="31522"/>
                    <a:pt x="20520" y="31522"/>
                  </a:cubicBezTo>
                  <a:cubicBezTo>
                    <a:pt x="19790" y="31773"/>
                    <a:pt x="19790" y="31773"/>
                    <a:pt x="20520" y="32732"/>
                  </a:cubicBezTo>
                  <a:cubicBezTo>
                    <a:pt x="20520" y="32732"/>
                    <a:pt x="20771" y="32504"/>
                    <a:pt x="21022" y="32504"/>
                  </a:cubicBezTo>
                  <a:cubicBezTo>
                    <a:pt x="21502" y="34695"/>
                    <a:pt x="21251" y="34444"/>
                    <a:pt x="20771" y="36407"/>
                  </a:cubicBezTo>
                  <a:cubicBezTo>
                    <a:pt x="21753" y="36407"/>
                    <a:pt x="22483" y="36886"/>
                    <a:pt x="22734" y="37617"/>
                  </a:cubicBezTo>
                  <a:cubicBezTo>
                    <a:pt x="23693" y="37137"/>
                    <a:pt x="23214" y="37137"/>
                    <a:pt x="24446" y="37137"/>
                  </a:cubicBezTo>
                  <a:cubicBezTo>
                    <a:pt x="24195" y="36886"/>
                    <a:pt x="24195" y="36156"/>
                    <a:pt x="23944" y="35928"/>
                  </a:cubicBezTo>
                  <a:cubicBezTo>
                    <a:pt x="23999" y="35873"/>
                    <a:pt x="24065" y="35853"/>
                    <a:pt x="24137" y="35853"/>
                  </a:cubicBezTo>
                  <a:cubicBezTo>
                    <a:pt x="24327" y="35853"/>
                    <a:pt x="24560" y="35991"/>
                    <a:pt x="24748" y="35991"/>
                  </a:cubicBezTo>
                  <a:cubicBezTo>
                    <a:pt x="24814" y="35991"/>
                    <a:pt x="24874" y="35974"/>
                    <a:pt x="24926" y="35928"/>
                  </a:cubicBezTo>
                  <a:cubicBezTo>
                    <a:pt x="24926" y="35677"/>
                    <a:pt x="24674" y="35425"/>
                    <a:pt x="25177" y="35425"/>
                  </a:cubicBezTo>
                  <a:cubicBezTo>
                    <a:pt x="25177" y="35425"/>
                    <a:pt x="25405" y="35928"/>
                    <a:pt x="25405" y="36156"/>
                  </a:cubicBezTo>
                  <a:cubicBezTo>
                    <a:pt x="25840" y="36301"/>
                    <a:pt x="26267" y="36446"/>
                    <a:pt x="26691" y="36446"/>
                  </a:cubicBezTo>
                  <a:cubicBezTo>
                    <a:pt x="27001" y="36446"/>
                    <a:pt x="27310" y="36368"/>
                    <a:pt x="27619" y="36156"/>
                  </a:cubicBezTo>
                  <a:cubicBezTo>
                    <a:pt x="27740" y="37062"/>
                    <a:pt x="28212" y="37354"/>
                    <a:pt x="28809" y="37354"/>
                  </a:cubicBezTo>
                  <a:cubicBezTo>
                    <a:pt x="29341" y="37354"/>
                    <a:pt x="29971" y="37123"/>
                    <a:pt x="30541" y="36886"/>
                  </a:cubicBezTo>
                  <a:lnTo>
                    <a:pt x="30541" y="36886"/>
                  </a:lnTo>
                  <a:cubicBezTo>
                    <a:pt x="30541" y="37868"/>
                    <a:pt x="30061" y="38370"/>
                    <a:pt x="29559" y="39100"/>
                  </a:cubicBezTo>
                  <a:lnTo>
                    <a:pt x="28600" y="39100"/>
                  </a:lnTo>
                  <a:cubicBezTo>
                    <a:pt x="28829" y="39329"/>
                    <a:pt x="28829" y="40059"/>
                    <a:pt x="28829" y="40310"/>
                  </a:cubicBezTo>
                  <a:cubicBezTo>
                    <a:pt x="28600" y="40561"/>
                    <a:pt x="27619" y="40812"/>
                    <a:pt x="27117" y="40812"/>
                  </a:cubicBezTo>
                  <a:cubicBezTo>
                    <a:pt x="27117" y="40561"/>
                    <a:pt x="26888" y="40310"/>
                    <a:pt x="26637" y="40059"/>
                  </a:cubicBezTo>
                  <a:cubicBezTo>
                    <a:pt x="25907" y="40310"/>
                    <a:pt x="25656" y="40310"/>
                    <a:pt x="25177" y="40310"/>
                  </a:cubicBezTo>
                  <a:cubicBezTo>
                    <a:pt x="24926" y="40561"/>
                    <a:pt x="24674" y="41040"/>
                    <a:pt x="24446" y="41040"/>
                  </a:cubicBezTo>
                  <a:cubicBezTo>
                    <a:pt x="23746" y="40698"/>
                    <a:pt x="22674" y="39102"/>
                    <a:pt x="22026" y="39102"/>
                  </a:cubicBezTo>
                  <a:cubicBezTo>
                    <a:pt x="21766" y="39102"/>
                    <a:pt x="21574" y="39359"/>
                    <a:pt x="21502" y="40059"/>
                  </a:cubicBezTo>
                  <a:cubicBezTo>
                    <a:pt x="21251" y="39831"/>
                    <a:pt x="21251" y="39580"/>
                    <a:pt x="21022" y="39580"/>
                  </a:cubicBezTo>
                  <a:cubicBezTo>
                    <a:pt x="21022" y="39831"/>
                    <a:pt x="20771" y="40561"/>
                    <a:pt x="20771" y="41040"/>
                  </a:cubicBezTo>
                  <a:cubicBezTo>
                    <a:pt x="19562" y="40310"/>
                    <a:pt x="17599" y="39329"/>
                    <a:pt x="16617" y="38598"/>
                  </a:cubicBezTo>
                  <a:lnTo>
                    <a:pt x="16617" y="39329"/>
                  </a:lnTo>
                  <a:cubicBezTo>
                    <a:pt x="16138" y="39100"/>
                    <a:pt x="15887" y="38598"/>
                    <a:pt x="15636" y="38370"/>
                  </a:cubicBezTo>
                  <a:cubicBezTo>
                    <a:pt x="15636" y="37868"/>
                    <a:pt x="15636" y="37617"/>
                    <a:pt x="15887" y="37137"/>
                  </a:cubicBezTo>
                  <a:cubicBezTo>
                    <a:pt x="15887" y="37137"/>
                    <a:pt x="15636" y="36156"/>
                    <a:pt x="15407" y="35928"/>
                  </a:cubicBezTo>
                  <a:cubicBezTo>
                    <a:pt x="14175" y="35928"/>
                    <a:pt x="13444" y="36658"/>
                    <a:pt x="13924" y="37617"/>
                  </a:cubicBezTo>
                  <a:cubicBezTo>
                    <a:pt x="12971" y="37468"/>
                    <a:pt x="11912" y="36377"/>
                    <a:pt x="11157" y="36377"/>
                  </a:cubicBezTo>
                  <a:cubicBezTo>
                    <a:pt x="10754" y="36377"/>
                    <a:pt x="10438" y="36688"/>
                    <a:pt x="10272" y="37617"/>
                  </a:cubicBezTo>
                  <a:cubicBezTo>
                    <a:pt x="9857" y="37211"/>
                    <a:pt x="9662" y="37063"/>
                    <a:pt x="9502" y="37063"/>
                  </a:cubicBezTo>
                  <a:cubicBezTo>
                    <a:pt x="9282" y="37063"/>
                    <a:pt x="9126" y="37340"/>
                    <a:pt x="8560" y="37617"/>
                  </a:cubicBezTo>
                  <a:cubicBezTo>
                    <a:pt x="8309" y="37617"/>
                    <a:pt x="8080" y="37388"/>
                    <a:pt x="7829" y="37137"/>
                  </a:cubicBezTo>
                  <a:lnTo>
                    <a:pt x="7327" y="37617"/>
                  </a:lnTo>
                  <a:cubicBezTo>
                    <a:pt x="7099" y="37388"/>
                    <a:pt x="6848" y="37388"/>
                    <a:pt x="6597" y="37137"/>
                  </a:cubicBezTo>
                  <a:cubicBezTo>
                    <a:pt x="6597" y="37617"/>
                    <a:pt x="6369" y="38119"/>
                    <a:pt x="6369" y="38598"/>
                  </a:cubicBezTo>
                  <a:cubicBezTo>
                    <a:pt x="6215" y="38496"/>
                    <a:pt x="6045" y="38450"/>
                    <a:pt x="5866" y="38450"/>
                  </a:cubicBezTo>
                  <a:cubicBezTo>
                    <a:pt x="4318" y="38450"/>
                    <a:pt x="2039" y="41925"/>
                    <a:pt x="2694" y="43254"/>
                  </a:cubicBezTo>
                  <a:cubicBezTo>
                    <a:pt x="1484" y="43483"/>
                    <a:pt x="502" y="44464"/>
                    <a:pt x="1484" y="45697"/>
                  </a:cubicBezTo>
                  <a:lnTo>
                    <a:pt x="731" y="45697"/>
                  </a:lnTo>
                  <a:cubicBezTo>
                    <a:pt x="0" y="46655"/>
                    <a:pt x="0" y="50581"/>
                    <a:pt x="502" y="52042"/>
                  </a:cubicBezTo>
                  <a:cubicBezTo>
                    <a:pt x="251" y="52773"/>
                    <a:pt x="731" y="53252"/>
                    <a:pt x="1712" y="53503"/>
                  </a:cubicBezTo>
                  <a:cubicBezTo>
                    <a:pt x="1963" y="53503"/>
                    <a:pt x="2214" y="53252"/>
                    <a:pt x="2443" y="53024"/>
                  </a:cubicBezTo>
                  <a:cubicBezTo>
                    <a:pt x="2443" y="54233"/>
                    <a:pt x="3424" y="55215"/>
                    <a:pt x="3926" y="55945"/>
                  </a:cubicBezTo>
                  <a:cubicBezTo>
                    <a:pt x="4406" y="55945"/>
                    <a:pt x="4406" y="55694"/>
                    <a:pt x="4885" y="55466"/>
                  </a:cubicBezTo>
                  <a:cubicBezTo>
                    <a:pt x="5078" y="56125"/>
                    <a:pt x="5376" y="56385"/>
                    <a:pt x="5699" y="56385"/>
                  </a:cubicBezTo>
                  <a:cubicBezTo>
                    <a:pt x="6214" y="56385"/>
                    <a:pt x="6790" y="55722"/>
                    <a:pt x="7099" y="54964"/>
                  </a:cubicBezTo>
                  <a:cubicBezTo>
                    <a:pt x="7578" y="55215"/>
                    <a:pt x="7327" y="55215"/>
                    <a:pt x="7578" y="55694"/>
                  </a:cubicBezTo>
                  <a:cubicBezTo>
                    <a:pt x="7829" y="55694"/>
                    <a:pt x="8080" y="55466"/>
                    <a:pt x="8309" y="55466"/>
                  </a:cubicBezTo>
                  <a:cubicBezTo>
                    <a:pt x="8560" y="55694"/>
                    <a:pt x="8560" y="55945"/>
                    <a:pt x="9039" y="56196"/>
                  </a:cubicBezTo>
                  <a:cubicBezTo>
                    <a:pt x="9290" y="55945"/>
                    <a:pt x="9541" y="55466"/>
                    <a:pt x="9541" y="55215"/>
                  </a:cubicBezTo>
                  <a:cubicBezTo>
                    <a:pt x="9892" y="55386"/>
                    <a:pt x="10210" y="55467"/>
                    <a:pt x="10497" y="55467"/>
                  </a:cubicBezTo>
                  <a:cubicBezTo>
                    <a:pt x="11013" y="55467"/>
                    <a:pt x="11424" y="55205"/>
                    <a:pt x="11732" y="54736"/>
                  </a:cubicBezTo>
                  <a:cubicBezTo>
                    <a:pt x="11984" y="55215"/>
                    <a:pt x="11984" y="55466"/>
                    <a:pt x="11984" y="55694"/>
                  </a:cubicBezTo>
                  <a:cubicBezTo>
                    <a:pt x="13444" y="55694"/>
                    <a:pt x="15407" y="56447"/>
                    <a:pt x="14654" y="58159"/>
                  </a:cubicBezTo>
                  <a:cubicBezTo>
                    <a:pt x="14905" y="58159"/>
                    <a:pt x="15407" y="58388"/>
                    <a:pt x="15636" y="58388"/>
                  </a:cubicBezTo>
                  <a:cubicBezTo>
                    <a:pt x="15887" y="58639"/>
                    <a:pt x="16138" y="59620"/>
                    <a:pt x="16138" y="60100"/>
                  </a:cubicBezTo>
                  <a:cubicBezTo>
                    <a:pt x="15636" y="60100"/>
                    <a:pt x="15407" y="60351"/>
                    <a:pt x="15156" y="60351"/>
                  </a:cubicBezTo>
                  <a:cubicBezTo>
                    <a:pt x="16617" y="62063"/>
                    <a:pt x="19310" y="66696"/>
                    <a:pt x="15887" y="68157"/>
                  </a:cubicBezTo>
                  <a:cubicBezTo>
                    <a:pt x="16617" y="68659"/>
                    <a:pt x="16617" y="69138"/>
                    <a:pt x="17119" y="69640"/>
                  </a:cubicBezTo>
                  <a:cubicBezTo>
                    <a:pt x="16617" y="70599"/>
                    <a:pt x="16868" y="72311"/>
                    <a:pt x="18078" y="72562"/>
                  </a:cubicBezTo>
                  <a:cubicBezTo>
                    <a:pt x="17850" y="73544"/>
                    <a:pt x="18078" y="73772"/>
                    <a:pt x="18078" y="74753"/>
                  </a:cubicBezTo>
                  <a:cubicBezTo>
                    <a:pt x="18078" y="74753"/>
                    <a:pt x="17850" y="74525"/>
                    <a:pt x="17599" y="74525"/>
                  </a:cubicBezTo>
                  <a:cubicBezTo>
                    <a:pt x="18078" y="75004"/>
                    <a:pt x="17850" y="75256"/>
                    <a:pt x="18808" y="75484"/>
                  </a:cubicBezTo>
                  <a:cubicBezTo>
                    <a:pt x="18808" y="75986"/>
                    <a:pt x="19059" y="76214"/>
                    <a:pt x="19059" y="76465"/>
                  </a:cubicBezTo>
                  <a:lnTo>
                    <a:pt x="48963" y="5259"/>
                  </a:lnTo>
                  <a:lnTo>
                    <a:pt x="48963" y="5259"/>
                  </a:lnTo>
                  <a:cubicBezTo>
                    <a:pt x="48869" y="5382"/>
                    <a:pt x="48744" y="5502"/>
                    <a:pt x="48618" y="5616"/>
                  </a:cubicBezTo>
                  <a:cubicBezTo>
                    <a:pt x="48618" y="5136"/>
                    <a:pt x="48139" y="4885"/>
                    <a:pt x="48139" y="4155"/>
                  </a:cubicBezTo>
                  <a:cubicBezTo>
                    <a:pt x="47637" y="4155"/>
                    <a:pt x="47408" y="4406"/>
                    <a:pt x="46906" y="4406"/>
                  </a:cubicBezTo>
                  <a:cubicBezTo>
                    <a:pt x="47157" y="4155"/>
                    <a:pt x="47157" y="3675"/>
                    <a:pt x="47157" y="3424"/>
                  </a:cubicBezTo>
                  <a:cubicBezTo>
                    <a:pt x="46956" y="3424"/>
                    <a:pt x="46770" y="3746"/>
                    <a:pt x="46575" y="3746"/>
                  </a:cubicBezTo>
                  <a:cubicBezTo>
                    <a:pt x="46526" y="3746"/>
                    <a:pt x="46477" y="3726"/>
                    <a:pt x="46427" y="3675"/>
                  </a:cubicBezTo>
                  <a:cubicBezTo>
                    <a:pt x="45925" y="2945"/>
                    <a:pt x="45194" y="2443"/>
                    <a:pt x="44464" y="2443"/>
                  </a:cubicBezTo>
                  <a:cubicBezTo>
                    <a:pt x="44236" y="1484"/>
                    <a:pt x="43985" y="1233"/>
                    <a:pt x="43003" y="1233"/>
                  </a:cubicBezTo>
                  <a:cubicBezTo>
                    <a:pt x="43402" y="1841"/>
                    <a:pt x="44496" y="3965"/>
                    <a:pt x="43577" y="3965"/>
                  </a:cubicBezTo>
                  <a:cubicBezTo>
                    <a:pt x="43392" y="3965"/>
                    <a:pt x="43124" y="3879"/>
                    <a:pt x="42752" y="3675"/>
                  </a:cubicBezTo>
                  <a:cubicBezTo>
                    <a:pt x="42022" y="4406"/>
                    <a:pt x="41771" y="4155"/>
                    <a:pt x="40812" y="4406"/>
                  </a:cubicBezTo>
                  <a:lnTo>
                    <a:pt x="40812" y="3675"/>
                  </a:lnTo>
                  <a:cubicBezTo>
                    <a:pt x="39830" y="4155"/>
                    <a:pt x="37137" y="6118"/>
                    <a:pt x="36886" y="7328"/>
                  </a:cubicBezTo>
                  <a:cubicBezTo>
                    <a:pt x="36156" y="7099"/>
                    <a:pt x="35676" y="6369"/>
                    <a:pt x="35197" y="5616"/>
                  </a:cubicBezTo>
                  <a:cubicBezTo>
                    <a:pt x="36407" y="4885"/>
                    <a:pt x="36407" y="4155"/>
                    <a:pt x="35197" y="3927"/>
                  </a:cubicBezTo>
                  <a:lnTo>
                    <a:pt x="35197" y="3927"/>
                  </a:lnTo>
                  <a:cubicBezTo>
                    <a:pt x="34259" y="5541"/>
                    <a:pt x="35782" y="7845"/>
                    <a:pt x="33784" y="7845"/>
                  </a:cubicBezTo>
                  <a:cubicBezTo>
                    <a:pt x="33692" y="7845"/>
                    <a:pt x="33592" y="7840"/>
                    <a:pt x="33485" y="7830"/>
                  </a:cubicBezTo>
                  <a:cubicBezTo>
                    <a:pt x="32983" y="8309"/>
                    <a:pt x="32504" y="9039"/>
                    <a:pt x="32252" y="9770"/>
                  </a:cubicBezTo>
                  <a:cubicBezTo>
                    <a:pt x="32001" y="9770"/>
                    <a:pt x="31773" y="9542"/>
                    <a:pt x="31271" y="9542"/>
                  </a:cubicBezTo>
                  <a:cubicBezTo>
                    <a:pt x="31271" y="10272"/>
                    <a:pt x="30792" y="10500"/>
                    <a:pt x="30541" y="10751"/>
                  </a:cubicBezTo>
                  <a:cubicBezTo>
                    <a:pt x="29080" y="9291"/>
                    <a:pt x="29331" y="7099"/>
                    <a:pt x="27368" y="5867"/>
                  </a:cubicBezTo>
                  <a:cubicBezTo>
                    <a:pt x="28829" y="5867"/>
                    <a:pt x="29559" y="7328"/>
                    <a:pt x="30289" y="7328"/>
                  </a:cubicBezTo>
                  <a:cubicBezTo>
                    <a:pt x="30424" y="7355"/>
                    <a:pt x="30570" y="7368"/>
                    <a:pt x="30720" y="7368"/>
                  </a:cubicBezTo>
                  <a:cubicBezTo>
                    <a:pt x="31951" y="7368"/>
                    <a:pt x="33502" y="6518"/>
                    <a:pt x="31773" y="5867"/>
                  </a:cubicBezTo>
                  <a:cubicBezTo>
                    <a:pt x="31537" y="4044"/>
                    <a:pt x="29790" y="2422"/>
                    <a:pt x="27762" y="2422"/>
                  </a:cubicBezTo>
                  <a:cubicBezTo>
                    <a:pt x="27632" y="2422"/>
                    <a:pt x="27500" y="2429"/>
                    <a:pt x="27368" y="2443"/>
                  </a:cubicBezTo>
                  <a:cubicBezTo>
                    <a:pt x="27619" y="2215"/>
                    <a:pt x="27619" y="1964"/>
                    <a:pt x="27847" y="1713"/>
                  </a:cubicBezTo>
                  <a:cubicBezTo>
                    <a:pt x="27508" y="1018"/>
                    <a:pt x="26917" y="335"/>
                    <a:pt x="26342" y="335"/>
                  </a:cubicBezTo>
                  <a:cubicBezTo>
                    <a:pt x="26104" y="335"/>
                    <a:pt x="25869" y="451"/>
                    <a:pt x="25656" y="731"/>
                  </a:cubicBezTo>
                  <a:cubicBezTo>
                    <a:pt x="24926" y="1"/>
                    <a:pt x="24674" y="252"/>
                    <a:pt x="2369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0" name="Google Shape;51;p2"/>
            <p:cNvSpPr/>
            <p:nvPr/>
          </p:nvSpPr>
          <p:spPr>
            <a:xfrm>
              <a:off x="6972120" y="1357920"/>
              <a:ext cx="257400" cy="359640"/>
            </a:xfrm>
            <a:custGeom>
              <a:avLst/>
              <a:gdLst>
                <a:gd name="textAreaLeft" fmla="*/ 0 w 257400"/>
                <a:gd name="textAreaRight" fmla="*/ 258480 w 257400"/>
                <a:gd name="textAreaTop" fmla="*/ 0 h 359640"/>
                <a:gd name="textAreaBottom" fmla="*/ 360720 h 359640"/>
              </a:gdLst>
              <a:ahLst/>
              <a:rect l="textAreaLeft" t="textAreaTop" r="textAreaRight" b="textAreaBottom"/>
              <a:pathLst>
                <a:path w="6640" h="9268">
                  <a:moveTo>
                    <a:pt x="3173" y="0"/>
                  </a:moveTo>
                  <a:lnTo>
                    <a:pt x="3173" y="0"/>
                  </a:lnTo>
                  <a:cubicBezTo>
                    <a:pt x="2776" y="958"/>
                    <a:pt x="2091" y="1931"/>
                    <a:pt x="1336" y="1931"/>
                  </a:cubicBezTo>
                  <a:cubicBezTo>
                    <a:pt x="1138" y="1931"/>
                    <a:pt x="935" y="1864"/>
                    <a:pt x="731" y="1712"/>
                  </a:cubicBezTo>
                  <a:cubicBezTo>
                    <a:pt x="229" y="1940"/>
                    <a:pt x="229" y="2191"/>
                    <a:pt x="1" y="2191"/>
                  </a:cubicBezTo>
                  <a:cubicBezTo>
                    <a:pt x="1210" y="3903"/>
                    <a:pt x="2192" y="4154"/>
                    <a:pt x="2443" y="6346"/>
                  </a:cubicBezTo>
                  <a:cubicBezTo>
                    <a:pt x="2192" y="6094"/>
                    <a:pt x="1941" y="5866"/>
                    <a:pt x="1713" y="5615"/>
                  </a:cubicBezTo>
                  <a:lnTo>
                    <a:pt x="1713" y="5615"/>
                  </a:lnTo>
                  <a:cubicBezTo>
                    <a:pt x="1713" y="6346"/>
                    <a:pt x="1941" y="7327"/>
                    <a:pt x="2192" y="8057"/>
                  </a:cubicBezTo>
                  <a:cubicBezTo>
                    <a:pt x="1713" y="8057"/>
                    <a:pt x="1713" y="8308"/>
                    <a:pt x="1461" y="8308"/>
                  </a:cubicBezTo>
                  <a:cubicBezTo>
                    <a:pt x="1461" y="8537"/>
                    <a:pt x="1713" y="9039"/>
                    <a:pt x="1713" y="9267"/>
                  </a:cubicBezTo>
                  <a:cubicBezTo>
                    <a:pt x="1941" y="9039"/>
                    <a:pt x="2671" y="8788"/>
                    <a:pt x="2922" y="8537"/>
                  </a:cubicBezTo>
                  <a:cubicBezTo>
                    <a:pt x="3472" y="8537"/>
                    <a:pt x="4356" y="8732"/>
                    <a:pt x="5081" y="8732"/>
                  </a:cubicBezTo>
                  <a:cubicBezTo>
                    <a:pt x="5984" y="8732"/>
                    <a:pt x="6639" y="8430"/>
                    <a:pt x="6095" y="7076"/>
                  </a:cubicBezTo>
                  <a:lnTo>
                    <a:pt x="6095" y="7076"/>
                  </a:lnTo>
                  <a:cubicBezTo>
                    <a:pt x="5990" y="7102"/>
                    <a:pt x="5887" y="7114"/>
                    <a:pt x="5787" y="7114"/>
                  </a:cubicBezTo>
                  <a:cubicBezTo>
                    <a:pt x="4027" y="7114"/>
                    <a:pt x="2949" y="3322"/>
                    <a:pt x="3424" y="1940"/>
                  </a:cubicBezTo>
                  <a:lnTo>
                    <a:pt x="2671" y="1940"/>
                  </a:lnTo>
                  <a:cubicBezTo>
                    <a:pt x="3173" y="1210"/>
                    <a:pt x="3173" y="479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1" name="Google Shape;52;p2"/>
            <p:cNvSpPr/>
            <p:nvPr/>
          </p:nvSpPr>
          <p:spPr>
            <a:xfrm>
              <a:off x="6908400" y="1531440"/>
              <a:ext cx="137880" cy="141120"/>
            </a:xfrm>
            <a:custGeom>
              <a:avLst/>
              <a:gdLst>
                <a:gd name="textAreaLeft" fmla="*/ 0 w 137880"/>
                <a:gd name="textAreaRight" fmla="*/ 138960 w 137880"/>
                <a:gd name="textAreaTop" fmla="*/ 0 h 141120"/>
                <a:gd name="textAreaBottom" fmla="*/ 142200 h 141120"/>
              </a:gdLst>
              <a:ahLst/>
              <a:rect l="textAreaLeft" t="textAreaTop" r="textAreaRight" b="textAreaBottom"/>
              <a:pathLst>
                <a:path w="3572" h="3651">
                  <a:moveTo>
                    <a:pt x="2270" y="1"/>
                  </a:moveTo>
                  <a:cubicBezTo>
                    <a:pt x="1063" y="1"/>
                    <a:pt x="0" y="1435"/>
                    <a:pt x="901" y="2870"/>
                  </a:cubicBezTo>
                  <a:cubicBezTo>
                    <a:pt x="469" y="3066"/>
                    <a:pt x="595" y="3651"/>
                    <a:pt x="638" y="3651"/>
                  </a:cubicBezTo>
                  <a:cubicBezTo>
                    <a:pt x="645" y="3651"/>
                    <a:pt x="650" y="3636"/>
                    <a:pt x="650" y="3600"/>
                  </a:cubicBezTo>
                  <a:lnTo>
                    <a:pt x="901" y="3600"/>
                  </a:lnTo>
                  <a:cubicBezTo>
                    <a:pt x="1381" y="3600"/>
                    <a:pt x="1860" y="3600"/>
                    <a:pt x="2362" y="2870"/>
                  </a:cubicBezTo>
                  <a:cubicBezTo>
                    <a:pt x="2362" y="2870"/>
                    <a:pt x="2474" y="2971"/>
                    <a:pt x="2616" y="2971"/>
                  </a:cubicBezTo>
                  <a:cubicBezTo>
                    <a:pt x="2687" y="2971"/>
                    <a:pt x="2765" y="2946"/>
                    <a:pt x="2841" y="2870"/>
                  </a:cubicBezTo>
                  <a:cubicBezTo>
                    <a:pt x="2362" y="2140"/>
                    <a:pt x="2613" y="1158"/>
                    <a:pt x="3572" y="656"/>
                  </a:cubicBezTo>
                  <a:cubicBezTo>
                    <a:pt x="3179" y="195"/>
                    <a:pt x="2714" y="1"/>
                    <a:pt x="227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0920" bIns="70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" name="Google Shape;53;p2"/>
            <p:cNvSpPr/>
            <p:nvPr/>
          </p:nvSpPr>
          <p:spPr>
            <a:xfrm>
              <a:off x="6610320" y="1006200"/>
              <a:ext cx="245880" cy="186840"/>
            </a:xfrm>
            <a:custGeom>
              <a:avLst/>
              <a:gdLst>
                <a:gd name="textAreaLeft" fmla="*/ 0 w 245880"/>
                <a:gd name="textAreaRight" fmla="*/ 246960 w 245880"/>
                <a:gd name="textAreaTop" fmla="*/ 0 h 186840"/>
                <a:gd name="textAreaBottom" fmla="*/ 187920 h 186840"/>
              </a:gdLst>
              <a:ahLst/>
              <a:rect l="textAreaLeft" t="textAreaTop" r="textAreaRight" b="textAreaBottom"/>
              <a:pathLst>
                <a:path w="6347" h="4823">
                  <a:moveTo>
                    <a:pt x="4155" y="0"/>
                  </a:moveTo>
                  <a:cubicBezTo>
                    <a:pt x="3425" y="731"/>
                    <a:pt x="2694" y="1461"/>
                    <a:pt x="1713" y="1712"/>
                  </a:cubicBezTo>
                  <a:cubicBezTo>
                    <a:pt x="1713" y="959"/>
                    <a:pt x="1462" y="731"/>
                    <a:pt x="1462" y="229"/>
                  </a:cubicBezTo>
                  <a:cubicBezTo>
                    <a:pt x="480" y="731"/>
                    <a:pt x="252" y="1461"/>
                    <a:pt x="1" y="2192"/>
                  </a:cubicBezTo>
                  <a:cubicBezTo>
                    <a:pt x="480" y="2443"/>
                    <a:pt x="982" y="2671"/>
                    <a:pt x="1462" y="2671"/>
                  </a:cubicBezTo>
                  <a:lnTo>
                    <a:pt x="982" y="3401"/>
                  </a:lnTo>
                  <a:cubicBezTo>
                    <a:pt x="982" y="3401"/>
                    <a:pt x="1210" y="3652"/>
                    <a:pt x="1210" y="4154"/>
                  </a:cubicBezTo>
                  <a:cubicBezTo>
                    <a:pt x="1462" y="3903"/>
                    <a:pt x="1964" y="3903"/>
                    <a:pt x="2443" y="3652"/>
                  </a:cubicBezTo>
                  <a:cubicBezTo>
                    <a:pt x="2443" y="3903"/>
                    <a:pt x="2694" y="4154"/>
                    <a:pt x="2694" y="4634"/>
                  </a:cubicBezTo>
                  <a:cubicBezTo>
                    <a:pt x="2934" y="4759"/>
                    <a:pt x="3179" y="4822"/>
                    <a:pt x="3425" y="4822"/>
                  </a:cubicBezTo>
                  <a:cubicBezTo>
                    <a:pt x="3670" y="4822"/>
                    <a:pt x="3915" y="4759"/>
                    <a:pt x="4155" y="4634"/>
                  </a:cubicBezTo>
                  <a:cubicBezTo>
                    <a:pt x="4155" y="4154"/>
                    <a:pt x="4634" y="3903"/>
                    <a:pt x="4406" y="3173"/>
                  </a:cubicBezTo>
                  <a:cubicBezTo>
                    <a:pt x="5365" y="3173"/>
                    <a:pt x="5616" y="2671"/>
                    <a:pt x="6346" y="1940"/>
                  </a:cubicBezTo>
                  <a:cubicBezTo>
                    <a:pt x="5867" y="1210"/>
                    <a:pt x="5616" y="731"/>
                    <a:pt x="4885" y="731"/>
                  </a:cubicBezTo>
                  <a:cubicBezTo>
                    <a:pt x="4885" y="480"/>
                    <a:pt x="4634" y="229"/>
                    <a:pt x="415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" name="Google Shape;54;p2"/>
            <p:cNvSpPr/>
            <p:nvPr/>
          </p:nvSpPr>
          <p:spPr>
            <a:xfrm>
              <a:off x="7352280" y="-107280"/>
              <a:ext cx="340920" cy="437040"/>
            </a:xfrm>
            <a:custGeom>
              <a:avLst/>
              <a:gdLst>
                <a:gd name="textAreaLeft" fmla="*/ 0 w 340920"/>
                <a:gd name="textAreaRight" fmla="*/ 342000 w 340920"/>
                <a:gd name="textAreaTop" fmla="*/ 0 h 437040"/>
                <a:gd name="textAreaBottom" fmla="*/ 438120 h 437040"/>
              </a:gdLst>
              <a:ahLst/>
              <a:rect l="textAreaLeft" t="textAreaTop" r="textAreaRight" b="textAreaBottom"/>
              <a:pathLst>
                <a:path w="8789" h="11254">
                  <a:moveTo>
                    <a:pt x="4155" y="0"/>
                  </a:moveTo>
                  <a:lnTo>
                    <a:pt x="4155" y="0"/>
                  </a:lnTo>
                  <a:cubicBezTo>
                    <a:pt x="3425" y="982"/>
                    <a:pt x="4383" y="2214"/>
                    <a:pt x="3653" y="3196"/>
                  </a:cubicBezTo>
                  <a:cubicBezTo>
                    <a:pt x="3653" y="2443"/>
                    <a:pt x="3174" y="1712"/>
                    <a:pt x="2923" y="982"/>
                  </a:cubicBezTo>
                  <a:cubicBezTo>
                    <a:pt x="2923" y="982"/>
                    <a:pt x="2923" y="1233"/>
                    <a:pt x="2694" y="1233"/>
                  </a:cubicBezTo>
                  <a:cubicBezTo>
                    <a:pt x="2694" y="753"/>
                    <a:pt x="2694" y="753"/>
                    <a:pt x="2192" y="502"/>
                  </a:cubicBezTo>
                  <a:cubicBezTo>
                    <a:pt x="1211" y="982"/>
                    <a:pt x="1" y="1712"/>
                    <a:pt x="982" y="2694"/>
                  </a:cubicBezTo>
                  <a:cubicBezTo>
                    <a:pt x="731" y="3675"/>
                    <a:pt x="731" y="4406"/>
                    <a:pt x="1713" y="4406"/>
                  </a:cubicBezTo>
                  <a:cubicBezTo>
                    <a:pt x="982" y="5387"/>
                    <a:pt x="1462" y="5387"/>
                    <a:pt x="2192" y="6117"/>
                  </a:cubicBezTo>
                  <a:cubicBezTo>
                    <a:pt x="2694" y="5638"/>
                    <a:pt x="3173" y="5136"/>
                    <a:pt x="3653" y="4406"/>
                  </a:cubicBezTo>
                  <a:lnTo>
                    <a:pt x="3653" y="4406"/>
                  </a:lnTo>
                  <a:lnTo>
                    <a:pt x="3174" y="5136"/>
                  </a:lnTo>
                  <a:cubicBezTo>
                    <a:pt x="3425" y="4908"/>
                    <a:pt x="3653" y="4657"/>
                    <a:pt x="3904" y="4406"/>
                  </a:cubicBezTo>
                  <a:cubicBezTo>
                    <a:pt x="3904" y="4908"/>
                    <a:pt x="4155" y="5136"/>
                    <a:pt x="3904" y="5866"/>
                  </a:cubicBezTo>
                  <a:cubicBezTo>
                    <a:pt x="4071" y="5866"/>
                    <a:pt x="4229" y="5653"/>
                    <a:pt x="4389" y="5653"/>
                  </a:cubicBezTo>
                  <a:cubicBezTo>
                    <a:pt x="4470" y="5653"/>
                    <a:pt x="4551" y="5707"/>
                    <a:pt x="4634" y="5866"/>
                  </a:cubicBezTo>
                  <a:cubicBezTo>
                    <a:pt x="4383" y="6848"/>
                    <a:pt x="2192" y="7350"/>
                    <a:pt x="3904" y="8080"/>
                  </a:cubicBezTo>
                  <a:cubicBezTo>
                    <a:pt x="3425" y="9290"/>
                    <a:pt x="3904" y="10272"/>
                    <a:pt x="4634" y="11253"/>
                  </a:cubicBezTo>
                  <a:cubicBezTo>
                    <a:pt x="6095" y="9541"/>
                    <a:pt x="5365" y="7099"/>
                    <a:pt x="5867" y="4908"/>
                  </a:cubicBezTo>
                  <a:lnTo>
                    <a:pt x="5867" y="4908"/>
                  </a:lnTo>
                  <a:cubicBezTo>
                    <a:pt x="6346" y="5638"/>
                    <a:pt x="7077" y="7099"/>
                    <a:pt x="7077" y="8309"/>
                  </a:cubicBezTo>
                  <a:cubicBezTo>
                    <a:pt x="7579" y="8309"/>
                    <a:pt x="8309" y="8309"/>
                    <a:pt x="8789" y="8080"/>
                  </a:cubicBezTo>
                  <a:cubicBezTo>
                    <a:pt x="7328" y="6597"/>
                    <a:pt x="8058" y="3196"/>
                    <a:pt x="5867" y="2694"/>
                  </a:cubicBezTo>
                  <a:cubicBezTo>
                    <a:pt x="5616" y="2443"/>
                    <a:pt x="6095" y="2214"/>
                    <a:pt x="5867" y="1963"/>
                  </a:cubicBezTo>
                  <a:lnTo>
                    <a:pt x="5867" y="1963"/>
                  </a:lnTo>
                  <a:cubicBezTo>
                    <a:pt x="5867" y="1963"/>
                    <a:pt x="5365" y="2214"/>
                    <a:pt x="5137" y="2214"/>
                  </a:cubicBezTo>
                  <a:cubicBezTo>
                    <a:pt x="5365" y="1233"/>
                    <a:pt x="5137" y="502"/>
                    <a:pt x="415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" name="Google Shape;55;p2"/>
            <p:cNvSpPr/>
            <p:nvPr/>
          </p:nvSpPr>
          <p:spPr>
            <a:xfrm>
              <a:off x="7552440" y="-144720"/>
              <a:ext cx="217440" cy="160560"/>
            </a:xfrm>
            <a:custGeom>
              <a:avLst/>
              <a:gdLst>
                <a:gd name="textAreaLeft" fmla="*/ 0 w 217440"/>
                <a:gd name="textAreaRight" fmla="*/ 218520 w 217440"/>
                <a:gd name="textAreaTop" fmla="*/ 0 h 160560"/>
                <a:gd name="textAreaBottom" fmla="*/ 161640 h 160560"/>
              </a:gdLst>
              <a:ahLst/>
              <a:rect l="textAreaLeft" t="textAreaTop" r="textAreaRight" b="textAreaBottom"/>
              <a:pathLst>
                <a:path w="5616" h="4155">
                  <a:moveTo>
                    <a:pt x="959" y="1"/>
                  </a:moveTo>
                  <a:lnTo>
                    <a:pt x="731" y="229"/>
                  </a:lnTo>
                  <a:lnTo>
                    <a:pt x="1" y="959"/>
                  </a:lnTo>
                  <a:cubicBezTo>
                    <a:pt x="229" y="1210"/>
                    <a:pt x="480" y="1210"/>
                    <a:pt x="731" y="1210"/>
                  </a:cubicBezTo>
                  <a:cubicBezTo>
                    <a:pt x="731" y="1712"/>
                    <a:pt x="731" y="2192"/>
                    <a:pt x="959" y="2443"/>
                  </a:cubicBezTo>
                  <a:cubicBezTo>
                    <a:pt x="1210" y="2192"/>
                    <a:pt x="2192" y="2192"/>
                    <a:pt x="2671" y="1941"/>
                  </a:cubicBezTo>
                  <a:lnTo>
                    <a:pt x="2671" y="1941"/>
                  </a:lnTo>
                  <a:cubicBezTo>
                    <a:pt x="2443" y="2671"/>
                    <a:pt x="2922" y="2443"/>
                    <a:pt x="1941" y="3173"/>
                  </a:cubicBezTo>
                  <a:cubicBezTo>
                    <a:pt x="2192" y="3402"/>
                    <a:pt x="2671" y="3904"/>
                    <a:pt x="2922" y="4155"/>
                  </a:cubicBezTo>
                  <a:cubicBezTo>
                    <a:pt x="3173" y="4155"/>
                    <a:pt x="3402" y="3653"/>
                    <a:pt x="3653" y="3653"/>
                  </a:cubicBezTo>
                  <a:cubicBezTo>
                    <a:pt x="3653" y="3653"/>
                    <a:pt x="3653" y="3904"/>
                    <a:pt x="4155" y="3904"/>
                  </a:cubicBezTo>
                  <a:cubicBezTo>
                    <a:pt x="4885" y="2922"/>
                    <a:pt x="4885" y="1941"/>
                    <a:pt x="5616" y="959"/>
                  </a:cubicBezTo>
                  <a:cubicBezTo>
                    <a:pt x="5113" y="480"/>
                    <a:pt x="4155" y="229"/>
                    <a:pt x="3653" y="1"/>
                  </a:cubicBezTo>
                  <a:cubicBezTo>
                    <a:pt x="3173" y="731"/>
                    <a:pt x="2671" y="480"/>
                    <a:pt x="2443" y="959"/>
                  </a:cubicBezTo>
                  <a:cubicBezTo>
                    <a:pt x="1941" y="731"/>
                    <a:pt x="1210" y="229"/>
                    <a:pt x="95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0640" bIns="80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" name="Google Shape;56;p2"/>
            <p:cNvSpPr/>
            <p:nvPr/>
          </p:nvSpPr>
          <p:spPr>
            <a:xfrm>
              <a:off x="8208000" y="-225360"/>
              <a:ext cx="112680" cy="127080"/>
            </a:xfrm>
            <a:custGeom>
              <a:avLst/>
              <a:gdLst>
                <a:gd name="textAreaLeft" fmla="*/ 0 w 112680"/>
                <a:gd name="textAreaRight" fmla="*/ 113760 w 112680"/>
                <a:gd name="textAreaTop" fmla="*/ 0 h 127080"/>
                <a:gd name="textAreaBottom" fmla="*/ 128160 h 127080"/>
              </a:gdLst>
              <a:ahLst/>
              <a:rect l="textAreaLeft" t="textAreaTop" r="textAreaRight" b="textAreaBottom"/>
              <a:pathLst>
                <a:path w="2923" h="3288">
                  <a:moveTo>
                    <a:pt x="705" y="2024"/>
                  </a:moveTo>
                  <a:cubicBezTo>
                    <a:pt x="633" y="2044"/>
                    <a:pt x="564" y="2063"/>
                    <a:pt x="498" y="2082"/>
                  </a:cubicBezTo>
                  <a:lnTo>
                    <a:pt x="498" y="2082"/>
                  </a:lnTo>
                  <a:cubicBezTo>
                    <a:pt x="583" y="2078"/>
                    <a:pt x="665" y="2078"/>
                    <a:pt x="731" y="2078"/>
                  </a:cubicBezTo>
                  <a:cubicBezTo>
                    <a:pt x="722" y="2059"/>
                    <a:pt x="713" y="2041"/>
                    <a:pt x="705" y="2024"/>
                  </a:cubicBezTo>
                  <a:close/>
                  <a:moveTo>
                    <a:pt x="498" y="2082"/>
                  </a:moveTo>
                  <a:cubicBezTo>
                    <a:pt x="260" y="2093"/>
                    <a:pt x="1" y="2138"/>
                    <a:pt x="1" y="2306"/>
                  </a:cubicBezTo>
                  <a:cubicBezTo>
                    <a:pt x="121" y="2196"/>
                    <a:pt x="295" y="2139"/>
                    <a:pt x="498" y="2082"/>
                  </a:cubicBezTo>
                  <a:close/>
                  <a:moveTo>
                    <a:pt x="2208" y="1"/>
                  </a:moveTo>
                  <a:cubicBezTo>
                    <a:pt x="1954" y="1"/>
                    <a:pt x="1633" y="194"/>
                    <a:pt x="1233" y="594"/>
                  </a:cubicBezTo>
                  <a:lnTo>
                    <a:pt x="982" y="845"/>
                  </a:lnTo>
                  <a:cubicBezTo>
                    <a:pt x="736" y="1091"/>
                    <a:pt x="270" y="1096"/>
                    <a:pt x="705" y="2024"/>
                  </a:cubicBezTo>
                  <a:lnTo>
                    <a:pt x="705" y="2024"/>
                  </a:lnTo>
                  <a:cubicBezTo>
                    <a:pt x="872" y="1976"/>
                    <a:pt x="1051" y="1918"/>
                    <a:pt x="1233" y="1826"/>
                  </a:cubicBezTo>
                  <a:lnTo>
                    <a:pt x="1233" y="1826"/>
                  </a:lnTo>
                  <a:cubicBezTo>
                    <a:pt x="982" y="2306"/>
                    <a:pt x="982" y="2808"/>
                    <a:pt x="731" y="3287"/>
                  </a:cubicBezTo>
                  <a:cubicBezTo>
                    <a:pt x="1792" y="2659"/>
                    <a:pt x="1568" y="949"/>
                    <a:pt x="2415" y="949"/>
                  </a:cubicBezTo>
                  <a:cubicBezTo>
                    <a:pt x="2553" y="949"/>
                    <a:pt x="2718" y="994"/>
                    <a:pt x="2922" y="1096"/>
                  </a:cubicBezTo>
                  <a:cubicBezTo>
                    <a:pt x="2789" y="378"/>
                    <a:pt x="2563" y="1"/>
                    <a:pt x="2208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080" bIns="64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" name="Google Shape;57;p2"/>
            <p:cNvSpPr/>
            <p:nvPr/>
          </p:nvSpPr>
          <p:spPr>
            <a:xfrm>
              <a:off x="8351280" y="-325800"/>
              <a:ext cx="131400" cy="170280"/>
            </a:xfrm>
            <a:custGeom>
              <a:avLst/>
              <a:gdLst>
                <a:gd name="textAreaLeft" fmla="*/ 0 w 131400"/>
                <a:gd name="textAreaRight" fmla="*/ 132480 w 131400"/>
                <a:gd name="textAreaTop" fmla="*/ 0 h 170280"/>
                <a:gd name="textAreaBottom" fmla="*/ 171360 h 170280"/>
              </a:gdLst>
              <a:ahLst/>
              <a:rect l="textAreaLeft" t="textAreaTop" r="textAreaRight" b="textAreaBottom"/>
              <a:pathLst>
                <a:path w="3402" h="4406">
                  <a:moveTo>
                    <a:pt x="3173" y="0"/>
                  </a:moveTo>
                  <a:cubicBezTo>
                    <a:pt x="1690" y="0"/>
                    <a:pt x="480" y="1712"/>
                    <a:pt x="1" y="2443"/>
                  </a:cubicBezTo>
                  <a:lnTo>
                    <a:pt x="1" y="2694"/>
                  </a:lnTo>
                  <a:lnTo>
                    <a:pt x="1" y="3675"/>
                  </a:lnTo>
                  <a:cubicBezTo>
                    <a:pt x="229" y="3424"/>
                    <a:pt x="959" y="3424"/>
                    <a:pt x="1210" y="3173"/>
                  </a:cubicBezTo>
                  <a:cubicBezTo>
                    <a:pt x="1210" y="3675"/>
                    <a:pt x="1461" y="4154"/>
                    <a:pt x="1210" y="4405"/>
                  </a:cubicBezTo>
                  <a:cubicBezTo>
                    <a:pt x="1941" y="3926"/>
                    <a:pt x="2671" y="3675"/>
                    <a:pt x="3173" y="3424"/>
                  </a:cubicBezTo>
                  <a:cubicBezTo>
                    <a:pt x="3401" y="2694"/>
                    <a:pt x="3401" y="2694"/>
                    <a:pt x="2922" y="1963"/>
                  </a:cubicBezTo>
                  <a:cubicBezTo>
                    <a:pt x="2443" y="2214"/>
                    <a:pt x="1941" y="2443"/>
                    <a:pt x="1690" y="2694"/>
                  </a:cubicBezTo>
                  <a:cubicBezTo>
                    <a:pt x="1210" y="982"/>
                    <a:pt x="3173" y="1484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5680" bIns="85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" name="Google Shape;58;p2"/>
            <p:cNvSpPr/>
            <p:nvPr/>
          </p:nvSpPr>
          <p:spPr>
            <a:xfrm>
              <a:off x="8331480" y="-144720"/>
              <a:ext cx="65520" cy="30960"/>
            </a:xfrm>
            <a:custGeom>
              <a:avLst/>
              <a:gdLst>
                <a:gd name="textAreaLeft" fmla="*/ 0 w 65520"/>
                <a:gd name="textAreaRight" fmla="*/ 66600 w 65520"/>
                <a:gd name="textAreaTop" fmla="*/ 0 h 30960"/>
                <a:gd name="textAreaBottom" fmla="*/ 32040 h 30960"/>
              </a:gdLst>
              <a:ahLst/>
              <a:rect l="textAreaLeft" t="textAreaTop" r="textAreaRight" b="textAreaBottom"/>
              <a:pathLst>
                <a:path w="1713" h="825">
                  <a:moveTo>
                    <a:pt x="1233" y="1"/>
                  </a:moveTo>
                  <a:lnTo>
                    <a:pt x="1233" y="229"/>
                  </a:lnTo>
                  <a:cubicBezTo>
                    <a:pt x="731" y="480"/>
                    <a:pt x="251" y="480"/>
                    <a:pt x="0" y="731"/>
                  </a:cubicBezTo>
                  <a:cubicBezTo>
                    <a:pt x="146" y="797"/>
                    <a:pt x="290" y="825"/>
                    <a:pt x="438" y="825"/>
                  </a:cubicBezTo>
                  <a:cubicBezTo>
                    <a:pt x="802" y="825"/>
                    <a:pt x="1194" y="658"/>
                    <a:pt x="1712" y="480"/>
                  </a:cubicBezTo>
                  <a:cubicBezTo>
                    <a:pt x="982" y="480"/>
                    <a:pt x="1461" y="1"/>
                    <a:pt x="123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" name="Google Shape;59;p2"/>
            <p:cNvSpPr/>
            <p:nvPr/>
          </p:nvSpPr>
          <p:spPr>
            <a:xfrm>
              <a:off x="8465040" y="-182880"/>
              <a:ext cx="46800" cy="46080"/>
            </a:xfrm>
            <a:custGeom>
              <a:avLst/>
              <a:gdLst>
                <a:gd name="textAreaLeft" fmla="*/ 0 w 46800"/>
                <a:gd name="textAreaRight" fmla="*/ 47880 w 46800"/>
                <a:gd name="textAreaTop" fmla="*/ 0 h 46080"/>
                <a:gd name="textAreaBottom" fmla="*/ 47160 h 46080"/>
              </a:gdLst>
              <a:ahLst/>
              <a:rect l="textAreaLeft" t="textAreaTop" r="textAreaRight" b="textAreaBottom"/>
              <a:pathLst>
                <a:path w="1233" h="1210">
                  <a:moveTo>
                    <a:pt x="731" y="0"/>
                  </a:moveTo>
                  <a:cubicBezTo>
                    <a:pt x="731" y="0"/>
                    <a:pt x="794" y="63"/>
                    <a:pt x="888" y="155"/>
                  </a:cubicBezTo>
                  <a:lnTo>
                    <a:pt x="888" y="155"/>
                  </a:lnTo>
                  <a:cubicBezTo>
                    <a:pt x="922" y="106"/>
                    <a:pt x="953" y="54"/>
                    <a:pt x="982" y="0"/>
                  </a:cubicBezTo>
                  <a:close/>
                  <a:moveTo>
                    <a:pt x="888" y="155"/>
                  </a:moveTo>
                  <a:cubicBezTo>
                    <a:pt x="625" y="539"/>
                    <a:pt x="223" y="785"/>
                    <a:pt x="0" y="1210"/>
                  </a:cubicBezTo>
                  <a:cubicBezTo>
                    <a:pt x="982" y="1210"/>
                    <a:pt x="982" y="1210"/>
                    <a:pt x="1233" y="479"/>
                  </a:cubicBezTo>
                  <a:cubicBezTo>
                    <a:pt x="1107" y="366"/>
                    <a:pt x="982" y="246"/>
                    <a:pt x="888" y="155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" name="Google Shape;60;p2"/>
            <p:cNvSpPr/>
            <p:nvPr/>
          </p:nvSpPr>
          <p:spPr>
            <a:xfrm>
              <a:off x="8531640" y="-268200"/>
              <a:ext cx="112680" cy="102960"/>
            </a:xfrm>
            <a:custGeom>
              <a:avLst/>
              <a:gdLst>
                <a:gd name="textAreaLeft" fmla="*/ 0 w 112680"/>
                <a:gd name="textAreaRight" fmla="*/ 113760 w 112680"/>
                <a:gd name="textAreaTop" fmla="*/ 0 h 102960"/>
                <a:gd name="textAreaBottom" fmla="*/ 104040 h 102960"/>
              </a:gdLst>
              <a:ahLst/>
              <a:rect l="textAreaLeft" t="textAreaTop" r="textAreaRight" b="textAreaBottom"/>
              <a:pathLst>
                <a:path w="2922" h="2672">
                  <a:moveTo>
                    <a:pt x="479" y="1"/>
                  </a:moveTo>
                  <a:lnTo>
                    <a:pt x="479" y="731"/>
                  </a:lnTo>
                  <a:cubicBezTo>
                    <a:pt x="251" y="1211"/>
                    <a:pt x="0" y="1462"/>
                    <a:pt x="0" y="1941"/>
                  </a:cubicBezTo>
                  <a:cubicBezTo>
                    <a:pt x="251" y="1941"/>
                    <a:pt x="479" y="1690"/>
                    <a:pt x="730" y="1690"/>
                  </a:cubicBezTo>
                  <a:cubicBezTo>
                    <a:pt x="982" y="1941"/>
                    <a:pt x="730" y="2443"/>
                    <a:pt x="982" y="2671"/>
                  </a:cubicBezTo>
                  <a:cubicBezTo>
                    <a:pt x="1963" y="2443"/>
                    <a:pt x="2442" y="1211"/>
                    <a:pt x="2922" y="229"/>
                  </a:cubicBezTo>
                  <a:cubicBezTo>
                    <a:pt x="2714" y="180"/>
                    <a:pt x="2516" y="163"/>
                    <a:pt x="2326" y="163"/>
                  </a:cubicBezTo>
                  <a:cubicBezTo>
                    <a:pt x="1960" y="163"/>
                    <a:pt x="1624" y="224"/>
                    <a:pt x="1302" y="224"/>
                  </a:cubicBezTo>
                  <a:cubicBezTo>
                    <a:pt x="1019" y="224"/>
                    <a:pt x="748" y="177"/>
                    <a:pt x="47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" name="Google Shape;61;p2"/>
            <p:cNvSpPr/>
            <p:nvPr/>
          </p:nvSpPr>
          <p:spPr>
            <a:xfrm>
              <a:off x="8541360" y="-334800"/>
              <a:ext cx="36360" cy="46080"/>
            </a:xfrm>
            <a:custGeom>
              <a:avLst/>
              <a:gdLst>
                <a:gd name="textAreaLeft" fmla="*/ 0 w 36360"/>
                <a:gd name="textAreaRight" fmla="*/ 37440 w 36360"/>
                <a:gd name="textAreaTop" fmla="*/ 0 h 46080"/>
                <a:gd name="textAreaBottom" fmla="*/ 47160 h 46080"/>
              </a:gdLst>
              <a:ahLst/>
              <a:rect l="textAreaLeft" t="textAreaTop" r="textAreaRight" b="textAreaBottom"/>
              <a:pathLst>
                <a:path w="959" h="1211">
                  <a:moveTo>
                    <a:pt x="731" y="1"/>
                  </a:moveTo>
                  <a:lnTo>
                    <a:pt x="479" y="229"/>
                  </a:lnTo>
                  <a:cubicBezTo>
                    <a:pt x="479" y="267"/>
                    <a:pt x="490" y="299"/>
                    <a:pt x="509" y="327"/>
                  </a:cubicBezTo>
                  <a:lnTo>
                    <a:pt x="509" y="327"/>
                  </a:lnTo>
                  <a:cubicBezTo>
                    <a:pt x="590" y="228"/>
                    <a:pt x="667" y="122"/>
                    <a:pt x="731" y="1"/>
                  </a:cubicBezTo>
                  <a:close/>
                  <a:moveTo>
                    <a:pt x="509" y="327"/>
                  </a:moveTo>
                  <a:cubicBezTo>
                    <a:pt x="268" y="621"/>
                    <a:pt x="0" y="852"/>
                    <a:pt x="0" y="1211"/>
                  </a:cubicBezTo>
                  <a:cubicBezTo>
                    <a:pt x="479" y="960"/>
                    <a:pt x="479" y="960"/>
                    <a:pt x="959" y="731"/>
                  </a:cubicBezTo>
                  <a:cubicBezTo>
                    <a:pt x="959" y="518"/>
                    <a:pt x="613" y="486"/>
                    <a:pt x="509" y="327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" name="Google Shape;62;p2"/>
            <p:cNvSpPr/>
            <p:nvPr/>
          </p:nvSpPr>
          <p:spPr>
            <a:xfrm>
              <a:off x="8446320" y="-97560"/>
              <a:ext cx="46080" cy="20880"/>
            </a:xfrm>
            <a:custGeom>
              <a:avLst/>
              <a:gdLst>
                <a:gd name="textAreaLeft" fmla="*/ 0 w 46080"/>
                <a:gd name="textAreaRight" fmla="*/ 47160 w 46080"/>
                <a:gd name="textAreaTop" fmla="*/ 0 h 20880"/>
                <a:gd name="textAreaBottom" fmla="*/ 21960 h 20880"/>
              </a:gdLst>
              <a:ahLst/>
              <a:rect l="textAreaLeft" t="textAreaTop" r="textAreaRight" b="textAreaBottom"/>
              <a:pathLst>
                <a:path w="1211" h="563">
                  <a:moveTo>
                    <a:pt x="959" y="0"/>
                  </a:moveTo>
                  <a:cubicBezTo>
                    <a:pt x="840" y="63"/>
                    <a:pt x="734" y="79"/>
                    <a:pt x="640" y="79"/>
                  </a:cubicBezTo>
                  <a:cubicBezTo>
                    <a:pt x="545" y="79"/>
                    <a:pt x="462" y="63"/>
                    <a:pt x="386" y="63"/>
                  </a:cubicBezTo>
                  <a:cubicBezTo>
                    <a:pt x="235" y="63"/>
                    <a:pt x="115" y="126"/>
                    <a:pt x="1" y="502"/>
                  </a:cubicBezTo>
                  <a:cubicBezTo>
                    <a:pt x="89" y="544"/>
                    <a:pt x="177" y="562"/>
                    <a:pt x="263" y="562"/>
                  </a:cubicBezTo>
                  <a:cubicBezTo>
                    <a:pt x="648" y="562"/>
                    <a:pt x="1006" y="205"/>
                    <a:pt x="121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2" name="Google Shape;63;p2"/>
            <p:cNvSpPr/>
            <p:nvPr/>
          </p:nvSpPr>
          <p:spPr>
            <a:xfrm>
              <a:off x="8398440" y="-154440"/>
              <a:ext cx="46800" cy="46080"/>
            </a:xfrm>
            <a:custGeom>
              <a:avLst/>
              <a:gdLst>
                <a:gd name="textAreaLeft" fmla="*/ 0 w 46800"/>
                <a:gd name="textAreaRight" fmla="*/ 47880 w 46800"/>
                <a:gd name="textAreaTop" fmla="*/ 0 h 46080"/>
                <a:gd name="textAreaBottom" fmla="*/ 47160 h 46080"/>
              </a:gdLst>
              <a:ahLst/>
              <a:rect l="textAreaLeft" t="textAreaTop" r="textAreaRight" b="textAreaBottom"/>
              <a:pathLst>
                <a:path w="1233" h="1211">
                  <a:moveTo>
                    <a:pt x="480" y="0"/>
                  </a:moveTo>
                  <a:lnTo>
                    <a:pt x="251" y="252"/>
                  </a:lnTo>
                  <a:cubicBezTo>
                    <a:pt x="251" y="480"/>
                    <a:pt x="0" y="731"/>
                    <a:pt x="0" y="1210"/>
                  </a:cubicBezTo>
                  <a:cubicBezTo>
                    <a:pt x="731" y="1210"/>
                    <a:pt x="731" y="1210"/>
                    <a:pt x="1233" y="731"/>
                  </a:cubicBezTo>
                  <a:lnTo>
                    <a:pt x="48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3" name="Google Shape;64;p2"/>
            <p:cNvSpPr/>
            <p:nvPr/>
          </p:nvSpPr>
          <p:spPr>
            <a:xfrm>
              <a:off x="8826480" y="-59400"/>
              <a:ext cx="46080" cy="46080"/>
            </a:xfrm>
            <a:custGeom>
              <a:avLst/>
              <a:gdLst>
                <a:gd name="textAreaLeft" fmla="*/ 0 w 46080"/>
                <a:gd name="textAreaRight" fmla="*/ 47160 w 46080"/>
                <a:gd name="textAreaTop" fmla="*/ 0 h 46080"/>
                <a:gd name="textAreaBottom" fmla="*/ 47160 h 46080"/>
              </a:gdLst>
              <a:ahLst/>
              <a:rect l="textAreaLeft" t="textAreaTop" r="textAreaRight" b="textAreaBottom"/>
              <a:pathLst>
                <a:path w="1210" h="1211">
                  <a:moveTo>
                    <a:pt x="479" y="1"/>
                  </a:moveTo>
                  <a:lnTo>
                    <a:pt x="479" y="480"/>
                  </a:lnTo>
                  <a:cubicBezTo>
                    <a:pt x="479" y="731"/>
                    <a:pt x="0" y="982"/>
                    <a:pt x="0" y="1211"/>
                  </a:cubicBezTo>
                  <a:cubicBezTo>
                    <a:pt x="1210" y="982"/>
                    <a:pt x="730" y="982"/>
                    <a:pt x="1210" y="252"/>
                  </a:cubicBezTo>
                  <a:cubicBezTo>
                    <a:pt x="1084" y="126"/>
                    <a:pt x="964" y="126"/>
                    <a:pt x="845" y="126"/>
                  </a:cubicBezTo>
                  <a:cubicBezTo>
                    <a:pt x="725" y="126"/>
                    <a:pt x="605" y="126"/>
                    <a:pt x="47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4" name="Google Shape;65;p2"/>
            <p:cNvSpPr/>
            <p:nvPr/>
          </p:nvSpPr>
          <p:spPr>
            <a:xfrm>
              <a:off x="8911800" y="-239760"/>
              <a:ext cx="55800" cy="40320"/>
            </a:xfrm>
            <a:custGeom>
              <a:avLst/>
              <a:gdLst>
                <a:gd name="textAreaLeft" fmla="*/ 0 w 55800"/>
                <a:gd name="textAreaRight" fmla="*/ 56880 w 55800"/>
                <a:gd name="textAreaTop" fmla="*/ 0 h 40320"/>
                <a:gd name="textAreaBottom" fmla="*/ 41400 h 40320"/>
              </a:gdLst>
              <a:ahLst/>
              <a:rect l="textAreaLeft" t="textAreaTop" r="textAreaRight" b="textAreaBottom"/>
              <a:pathLst>
                <a:path w="1462" h="1064">
                  <a:moveTo>
                    <a:pt x="731" y="0"/>
                  </a:moveTo>
                  <a:cubicBezTo>
                    <a:pt x="480" y="480"/>
                    <a:pt x="251" y="731"/>
                    <a:pt x="0" y="959"/>
                  </a:cubicBezTo>
                  <a:cubicBezTo>
                    <a:pt x="216" y="1033"/>
                    <a:pt x="368" y="1064"/>
                    <a:pt x="494" y="1064"/>
                  </a:cubicBezTo>
                  <a:cubicBezTo>
                    <a:pt x="795" y="1064"/>
                    <a:pt x="947" y="891"/>
                    <a:pt x="1461" y="731"/>
                  </a:cubicBezTo>
                  <a:cubicBezTo>
                    <a:pt x="1461" y="229"/>
                    <a:pt x="1233" y="229"/>
                    <a:pt x="73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" name="Google Shape;66;p2"/>
            <p:cNvSpPr/>
            <p:nvPr/>
          </p:nvSpPr>
          <p:spPr>
            <a:xfrm>
              <a:off x="9207000" y="-247320"/>
              <a:ext cx="193320" cy="303120"/>
            </a:xfrm>
            <a:custGeom>
              <a:avLst/>
              <a:gdLst>
                <a:gd name="textAreaLeft" fmla="*/ 0 w 193320"/>
                <a:gd name="textAreaRight" fmla="*/ 194400 w 193320"/>
                <a:gd name="textAreaTop" fmla="*/ 0 h 303120"/>
                <a:gd name="textAreaBottom" fmla="*/ 304200 h 303120"/>
              </a:gdLst>
              <a:ahLst/>
              <a:rect l="textAreaLeft" t="textAreaTop" r="textAreaRight" b="textAreaBottom"/>
              <a:pathLst>
                <a:path w="4992" h="7818">
                  <a:moveTo>
                    <a:pt x="1811" y="0"/>
                  </a:moveTo>
                  <a:cubicBezTo>
                    <a:pt x="1251" y="0"/>
                    <a:pt x="645" y="276"/>
                    <a:pt x="251" y="680"/>
                  </a:cubicBezTo>
                  <a:lnTo>
                    <a:pt x="251" y="1159"/>
                  </a:lnTo>
                  <a:cubicBezTo>
                    <a:pt x="365" y="1284"/>
                    <a:pt x="485" y="1284"/>
                    <a:pt x="608" y="1284"/>
                  </a:cubicBezTo>
                  <a:cubicBezTo>
                    <a:pt x="731" y="1284"/>
                    <a:pt x="856" y="1284"/>
                    <a:pt x="982" y="1410"/>
                  </a:cubicBezTo>
                  <a:cubicBezTo>
                    <a:pt x="731" y="1661"/>
                    <a:pt x="731" y="1661"/>
                    <a:pt x="731" y="1912"/>
                  </a:cubicBezTo>
                  <a:cubicBezTo>
                    <a:pt x="982" y="2140"/>
                    <a:pt x="1210" y="2140"/>
                    <a:pt x="1210" y="2391"/>
                  </a:cubicBezTo>
                  <a:cubicBezTo>
                    <a:pt x="251" y="2871"/>
                    <a:pt x="0" y="3373"/>
                    <a:pt x="0" y="4354"/>
                  </a:cubicBezTo>
                  <a:cubicBezTo>
                    <a:pt x="480" y="3852"/>
                    <a:pt x="982" y="3852"/>
                    <a:pt x="1210" y="3601"/>
                  </a:cubicBezTo>
                  <a:lnTo>
                    <a:pt x="1210" y="3601"/>
                  </a:lnTo>
                  <a:cubicBezTo>
                    <a:pt x="1461" y="4583"/>
                    <a:pt x="731" y="5085"/>
                    <a:pt x="982" y="6044"/>
                  </a:cubicBezTo>
                  <a:cubicBezTo>
                    <a:pt x="982" y="6031"/>
                    <a:pt x="988" y="6025"/>
                    <a:pt x="999" y="6025"/>
                  </a:cubicBezTo>
                  <a:cubicBezTo>
                    <a:pt x="1191" y="6025"/>
                    <a:pt x="2909" y="7755"/>
                    <a:pt x="2694" y="7755"/>
                  </a:cubicBezTo>
                  <a:cubicBezTo>
                    <a:pt x="2858" y="7798"/>
                    <a:pt x="3012" y="7818"/>
                    <a:pt x="3155" y="7818"/>
                  </a:cubicBezTo>
                  <a:cubicBezTo>
                    <a:pt x="4703" y="7818"/>
                    <a:pt x="4991" y="5524"/>
                    <a:pt x="3424" y="5085"/>
                  </a:cubicBezTo>
                  <a:cubicBezTo>
                    <a:pt x="3652" y="4103"/>
                    <a:pt x="3652" y="4354"/>
                    <a:pt x="2694" y="4103"/>
                  </a:cubicBezTo>
                  <a:cubicBezTo>
                    <a:pt x="2922" y="3373"/>
                    <a:pt x="3424" y="2643"/>
                    <a:pt x="3903" y="2140"/>
                  </a:cubicBezTo>
                  <a:lnTo>
                    <a:pt x="3173" y="2140"/>
                  </a:lnTo>
                  <a:cubicBezTo>
                    <a:pt x="3321" y="567"/>
                    <a:pt x="2613" y="0"/>
                    <a:pt x="181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" name="Google Shape;67;p2"/>
            <p:cNvSpPr/>
            <p:nvPr/>
          </p:nvSpPr>
          <p:spPr>
            <a:xfrm>
              <a:off x="9349200" y="-21240"/>
              <a:ext cx="199080" cy="169560"/>
            </a:xfrm>
            <a:custGeom>
              <a:avLst/>
              <a:gdLst>
                <a:gd name="textAreaLeft" fmla="*/ 0 w 199080"/>
                <a:gd name="textAreaRight" fmla="*/ 200160 w 199080"/>
                <a:gd name="textAreaTop" fmla="*/ 0 h 169560"/>
                <a:gd name="textAreaBottom" fmla="*/ 170640 h 169560"/>
              </a:gdLst>
              <a:ahLst/>
              <a:rect l="textAreaLeft" t="textAreaTop" r="textAreaRight" b="textAreaBottom"/>
              <a:pathLst>
                <a:path w="5137" h="4383">
                  <a:moveTo>
                    <a:pt x="2694" y="0"/>
                  </a:moveTo>
                  <a:lnTo>
                    <a:pt x="1963" y="229"/>
                  </a:lnTo>
                  <a:lnTo>
                    <a:pt x="1484" y="731"/>
                  </a:lnTo>
                  <a:cubicBezTo>
                    <a:pt x="2214" y="1712"/>
                    <a:pt x="502" y="2922"/>
                    <a:pt x="0" y="4154"/>
                  </a:cubicBezTo>
                  <a:cubicBezTo>
                    <a:pt x="251" y="4154"/>
                    <a:pt x="731" y="4383"/>
                    <a:pt x="731" y="4383"/>
                  </a:cubicBezTo>
                  <a:cubicBezTo>
                    <a:pt x="1712" y="3173"/>
                    <a:pt x="2945" y="3903"/>
                    <a:pt x="3675" y="2922"/>
                  </a:cubicBezTo>
                  <a:cubicBezTo>
                    <a:pt x="5136" y="1461"/>
                    <a:pt x="2945" y="1461"/>
                    <a:pt x="269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" name="Google Shape;68;p2"/>
            <p:cNvSpPr/>
            <p:nvPr/>
          </p:nvSpPr>
          <p:spPr>
            <a:xfrm>
              <a:off x="8264880" y="235800"/>
              <a:ext cx="437040" cy="569880"/>
            </a:xfrm>
            <a:custGeom>
              <a:avLst/>
              <a:gdLst>
                <a:gd name="textAreaLeft" fmla="*/ 0 w 437040"/>
                <a:gd name="textAreaRight" fmla="*/ 438120 w 437040"/>
                <a:gd name="textAreaTop" fmla="*/ 0 h 569880"/>
                <a:gd name="textAreaBottom" fmla="*/ 570960 h 569880"/>
              </a:gdLst>
              <a:ahLst/>
              <a:rect l="textAreaLeft" t="textAreaTop" r="textAreaRight" b="textAreaBottom"/>
              <a:pathLst>
                <a:path w="11254" h="14666">
                  <a:moveTo>
                    <a:pt x="10751" y="1"/>
                  </a:moveTo>
                  <a:lnTo>
                    <a:pt x="10272" y="229"/>
                  </a:lnTo>
                  <a:cubicBezTo>
                    <a:pt x="9541" y="1713"/>
                    <a:pt x="7099" y="2671"/>
                    <a:pt x="5387" y="3173"/>
                  </a:cubicBezTo>
                  <a:cubicBezTo>
                    <a:pt x="4885" y="3904"/>
                    <a:pt x="4155" y="4383"/>
                    <a:pt x="4406" y="5136"/>
                  </a:cubicBezTo>
                  <a:cubicBezTo>
                    <a:pt x="3904" y="5867"/>
                    <a:pt x="3424" y="6597"/>
                    <a:pt x="2443" y="7328"/>
                  </a:cubicBezTo>
                  <a:cubicBezTo>
                    <a:pt x="2694" y="7579"/>
                    <a:pt x="2694" y="7807"/>
                    <a:pt x="2945" y="8058"/>
                  </a:cubicBezTo>
                  <a:cubicBezTo>
                    <a:pt x="1963" y="8537"/>
                    <a:pt x="0" y="11231"/>
                    <a:pt x="1712" y="11710"/>
                  </a:cubicBezTo>
                  <a:cubicBezTo>
                    <a:pt x="1461" y="12212"/>
                    <a:pt x="1461" y="12943"/>
                    <a:pt x="1461" y="13422"/>
                  </a:cubicBezTo>
                  <a:cubicBezTo>
                    <a:pt x="1712" y="13194"/>
                    <a:pt x="2215" y="13194"/>
                    <a:pt x="2443" y="12943"/>
                  </a:cubicBezTo>
                  <a:lnTo>
                    <a:pt x="2443" y="12943"/>
                  </a:lnTo>
                  <a:cubicBezTo>
                    <a:pt x="2443" y="13422"/>
                    <a:pt x="2215" y="13673"/>
                    <a:pt x="2215" y="13924"/>
                  </a:cubicBezTo>
                  <a:cubicBezTo>
                    <a:pt x="2685" y="14394"/>
                    <a:pt x="3249" y="14666"/>
                    <a:pt x="3793" y="14666"/>
                  </a:cubicBezTo>
                  <a:cubicBezTo>
                    <a:pt x="4094" y="14666"/>
                    <a:pt x="4388" y="14583"/>
                    <a:pt x="4657" y="14404"/>
                  </a:cubicBezTo>
                  <a:cubicBezTo>
                    <a:pt x="3904" y="13924"/>
                    <a:pt x="3675" y="12692"/>
                    <a:pt x="3675" y="11482"/>
                  </a:cubicBezTo>
                  <a:cubicBezTo>
                    <a:pt x="3675" y="10500"/>
                    <a:pt x="3904" y="8309"/>
                    <a:pt x="4155" y="7807"/>
                  </a:cubicBezTo>
                  <a:cubicBezTo>
                    <a:pt x="4406" y="7328"/>
                    <a:pt x="6597" y="4383"/>
                    <a:pt x="7099" y="3904"/>
                  </a:cubicBezTo>
                  <a:cubicBezTo>
                    <a:pt x="8309" y="3173"/>
                    <a:pt x="9290" y="4155"/>
                    <a:pt x="10272" y="2443"/>
                  </a:cubicBezTo>
                  <a:cubicBezTo>
                    <a:pt x="10021" y="2443"/>
                    <a:pt x="10021" y="2192"/>
                    <a:pt x="9770" y="2192"/>
                  </a:cubicBezTo>
                  <a:cubicBezTo>
                    <a:pt x="11002" y="1713"/>
                    <a:pt x="11253" y="982"/>
                    <a:pt x="10751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" name="Google Shape;69;p2"/>
            <p:cNvSpPr/>
            <p:nvPr/>
          </p:nvSpPr>
          <p:spPr>
            <a:xfrm>
              <a:off x="10157760" y="349560"/>
              <a:ext cx="255600" cy="128520"/>
            </a:xfrm>
            <a:custGeom>
              <a:avLst/>
              <a:gdLst>
                <a:gd name="textAreaLeft" fmla="*/ 0 w 255600"/>
                <a:gd name="textAreaRight" fmla="*/ 256680 w 255600"/>
                <a:gd name="textAreaTop" fmla="*/ 0 h 128520"/>
                <a:gd name="textAreaBottom" fmla="*/ 129600 h 128520"/>
              </a:gdLst>
              <a:ahLst/>
              <a:rect l="textAreaLeft" t="textAreaTop" r="textAreaRight" b="textAreaBottom"/>
              <a:pathLst>
                <a:path w="6597" h="3327">
                  <a:moveTo>
                    <a:pt x="2192" y="0"/>
                  </a:moveTo>
                  <a:cubicBezTo>
                    <a:pt x="1963" y="0"/>
                    <a:pt x="0" y="251"/>
                    <a:pt x="1963" y="1233"/>
                  </a:cubicBezTo>
                  <a:cubicBezTo>
                    <a:pt x="804" y="2222"/>
                    <a:pt x="1435" y="3327"/>
                    <a:pt x="2190" y="3327"/>
                  </a:cubicBezTo>
                  <a:cubicBezTo>
                    <a:pt x="2550" y="3327"/>
                    <a:pt x="2937" y="3076"/>
                    <a:pt x="3173" y="2443"/>
                  </a:cubicBezTo>
                  <a:cubicBezTo>
                    <a:pt x="3903" y="2694"/>
                    <a:pt x="4155" y="2443"/>
                    <a:pt x="4634" y="2945"/>
                  </a:cubicBezTo>
                  <a:cubicBezTo>
                    <a:pt x="4885" y="2945"/>
                    <a:pt x="5387" y="2694"/>
                    <a:pt x="5615" y="2694"/>
                  </a:cubicBezTo>
                  <a:cubicBezTo>
                    <a:pt x="5387" y="1461"/>
                    <a:pt x="5615" y="1963"/>
                    <a:pt x="6118" y="1233"/>
                  </a:cubicBezTo>
                  <a:cubicBezTo>
                    <a:pt x="6346" y="1461"/>
                    <a:pt x="6346" y="1712"/>
                    <a:pt x="6597" y="1963"/>
                  </a:cubicBezTo>
                  <a:cubicBezTo>
                    <a:pt x="6597" y="1018"/>
                    <a:pt x="5880" y="474"/>
                    <a:pt x="5108" y="474"/>
                  </a:cubicBezTo>
                  <a:cubicBezTo>
                    <a:pt x="4687" y="474"/>
                    <a:pt x="4250" y="636"/>
                    <a:pt x="3903" y="982"/>
                  </a:cubicBezTo>
                  <a:cubicBezTo>
                    <a:pt x="3903" y="731"/>
                    <a:pt x="3675" y="251"/>
                    <a:pt x="3675" y="0"/>
                  </a:cubicBezTo>
                  <a:cubicBezTo>
                    <a:pt x="3550" y="126"/>
                    <a:pt x="3361" y="189"/>
                    <a:pt x="3204" y="189"/>
                  </a:cubicBezTo>
                  <a:cubicBezTo>
                    <a:pt x="3048" y="189"/>
                    <a:pt x="2922" y="126"/>
                    <a:pt x="29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0" bIns="64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" name="Google Shape;70;p2"/>
            <p:cNvSpPr/>
            <p:nvPr/>
          </p:nvSpPr>
          <p:spPr>
            <a:xfrm>
              <a:off x="10433160" y="406440"/>
              <a:ext cx="103680" cy="65520"/>
            </a:xfrm>
            <a:custGeom>
              <a:avLst/>
              <a:gdLst>
                <a:gd name="textAreaLeft" fmla="*/ 0 w 103680"/>
                <a:gd name="textAreaRight" fmla="*/ 104760 w 103680"/>
                <a:gd name="textAreaTop" fmla="*/ 0 h 65520"/>
                <a:gd name="textAreaBottom" fmla="*/ 66600 h 65520"/>
              </a:gdLst>
              <a:ahLst/>
              <a:rect l="textAreaLeft" t="textAreaTop" r="textAreaRight" b="textAreaBottom"/>
              <a:pathLst>
                <a:path w="2694" h="1713">
                  <a:moveTo>
                    <a:pt x="982" y="0"/>
                  </a:moveTo>
                  <a:lnTo>
                    <a:pt x="753" y="502"/>
                  </a:lnTo>
                  <a:cubicBezTo>
                    <a:pt x="680" y="569"/>
                    <a:pt x="607" y="575"/>
                    <a:pt x="534" y="575"/>
                  </a:cubicBezTo>
                  <a:cubicBezTo>
                    <a:pt x="516" y="575"/>
                    <a:pt x="499" y="575"/>
                    <a:pt x="481" y="575"/>
                  </a:cubicBezTo>
                  <a:cubicBezTo>
                    <a:pt x="321" y="575"/>
                    <a:pt x="161" y="606"/>
                    <a:pt x="0" y="1233"/>
                  </a:cubicBezTo>
                  <a:cubicBezTo>
                    <a:pt x="251" y="1233"/>
                    <a:pt x="1233" y="1712"/>
                    <a:pt x="1484" y="1712"/>
                  </a:cubicBezTo>
                  <a:cubicBezTo>
                    <a:pt x="1712" y="1712"/>
                    <a:pt x="2443" y="982"/>
                    <a:pt x="2694" y="982"/>
                  </a:cubicBezTo>
                  <a:cubicBezTo>
                    <a:pt x="2214" y="502"/>
                    <a:pt x="1484" y="251"/>
                    <a:pt x="98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0" name="Google Shape;71;p2"/>
            <p:cNvSpPr/>
            <p:nvPr/>
          </p:nvSpPr>
          <p:spPr>
            <a:xfrm>
              <a:off x="10290960" y="501480"/>
              <a:ext cx="27360" cy="37080"/>
            </a:xfrm>
            <a:custGeom>
              <a:avLst/>
              <a:gdLst>
                <a:gd name="textAreaLeft" fmla="*/ 0 w 27360"/>
                <a:gd name="textAreaRight" fmla="*/ 28440 w 27360"/>
                <a:gd name="textAreaTop" fmla="*/ 0 h 37080"/>
                <a:gd name="textAreaBottom" fmla="*/ 38160 h 37080"/>
              </a:gdLst>
              <a:ahLst/>
              <a:rect l="textAreaLeft" t="textAreaTop" r="textAreaRight" b="textAreaBottom"/>
              <a:pathLst>
                <a:path w="731" h="983">
                  <a:moveTo>
                    <a:pt x="0" y="1"/>
                  </a:moveTo>
                  <a:cubicBezTo>
                    <a:pt x="0" y="503"/>
                    <a:pt x="0" y="503"/>
                    <a:pt x="479" y="982"/>
                  </a:cubicBezTo>
                  <a:cubicBezTo>
                    <a:pt x="731" y="754"/>
                    <a:pt x="480" y="252"/>
                    <a:pt x="730" y="1"/>
                  </a:cubicBezTo>
                  <a:lnTo>
                    <a:pt x="730" y="1"/>
                  </a:lnTo>
                  <a:lnTo>
                    <a:pt x="479" y="252"/>
                  </a:lnTo>
                  <a:cubicBezTo>
                    <a:pt x="251" y="25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1" name="Google Shape;72;p2"/>
            <p:cNvSpPr/>
            <p:nvPr/>
          </p:nvSpPr>
          <p:spPr>
            <a:xfrm>
              <a:off x="10302840" y="549360"/>
              <a:ext cx="53640" cy="35280"/>
            </a:xfrm>
            <a:custGeom>
              <a:avLst/>
              <a:gdLst>
                <a:gd name="textAreaLeft" fmla="*/ 0 w 53640"/>
                <a:gd name="textAreaRight" fmla="*/ 54720 w 53640"/>
                <a:gd name="textAreaTop" fmla="*/ 0 h 35280"/>
                <a:gd name="textAreaBottom" fmla="*/ 36360 h 35280"/>
              </a:gdLst>
              <a:ahLst/>
              <a:rect l="textAreaLeft" t="textAreaTop" r="textAreaRight" b="textAreaBottom"/>
              <a:pathLst>
                <a:path w="1407" h="936">
                  <a:moveTo>
                    <a:pt x="904" y="0"/>
                  </a:moveTo>
                  <a:cubicBezTo>
                    <a:pt x="909" y="5"/>
                    <a:pt x="914" y="10"/>
                    <a:pt x="918" y="14"/>
                  </a:cubicBezTo>
                  <a:lnTo>
                    <a:pt x="918" y="14"/>
                  </a:lnTo>
                  <a:cubicBezTo>
                    <a:pt x="991" y="5"/>
                    <a:pt x="1070" y="0"/>
                    <a:pt x="1155" y="0"/>
                  </a:cubicBezTo>
                  <a:close/>
                  <a:moveTo>
                    <a:pt x="918" y="14"/>
                  </a:moveTo>
                  <a:cubicBezTo>
                    <a:pt x="0" y="132"/>
                    <a:pt x="111" y="935"/>
                    <a:pt x="766" y="935"/>
                  </a:cubicBezTo>
                  <a:cubicBezTo>
                    <a:pt x="943" y="935"/>
                    <a:pt x="1160" y="877"/>
                    <a:pt x="1406" y="731"/>
                  </a:cubicBezTo>
                  <a:cubicBezTo>
                    <a:pt x="1406" y="260"/>
                    <a:pt x="1165" y="251"/>
                    <a:pt x="918" y="14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0" bIns="18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" name="Google Shape;73;p2"/>
            <p:cNvSpPr/>
            <p:nvPr/>
          </p:nvSpPr>
          <p:spPr>
            <a:xfrm>
              <a:off x="11146680" y="701280"/>
              <a:ext cx="75240" cy="51120"/>
            </a:xfrm>
            <a:custGeom>
              <a:avLst/>
              <a:gdLst>
                <a:gd name="textAreaLeft" fmla="*/ 0 w 75240"/>
                <a:gd name="textAreaRight" fmla="*/ 76320 w 75240"/>
                <a:gd name="textAreaTop" fmla="*/ 0 h 51120"/>
                <a:gd name="textAreaBottom" fmla="*/ 52200 h 51120"/>
              </a:gdLst>
              <a:ahLst/>
              <a:rect l="textAreaLeft" t="textAreaTop" r="textAreaRight" b="textAreaBottom"/>
              <a:pathLst>
                <a:path w="1964" h="1342">
                  <a:moveTo>
                    <a:pt x="1233" y="0"/>
                  </a:moveTo>
                  <a:cubicBezTo>
                    <a:pt x="731" y="251"/>
                    <a:pt x="252" y="502"/>
                    <a:pt x="1" y="982"/>
                  </a:cubicBezTo>
                  <a:cubicBezTo>
                    <a:pt x="126" y="1221"/>
                    <a:pt x="372" y="1341"/>
                    <a:pt x="709" y="1341"/>
                  </a:cubicBezTo>
                  <a:cubicBezTo>
                    <a:pt x="1045" y="1341"/>
                    <a:pt x="1473" y="1221"/>
                    <a:pt x="1964" y="982"/>
                  </a:cubicBezTo>
                  <a:cubicBezTo>
                    <a:pt x="1964" y="502"/>
                    <a:pt x="1713" y="731"/>
                    <a:pt x="1462" y="502"/>
                  </a:cubicBezTo>
                  <a:lnTo>
                    <a:pt x="123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3" name="Google Shape;74;p2"/>
            <p:cNvSpPr/>
            <p:nvPr/>
          </p:nvSpPr>
          <p:spPr>
            <a:xfrm>
              <a:off x="10024200" y="1918800"/>
              <a:ext cx="407880" cy="502920"/>
            </a:xfrm>
            <a:custGeom>
              <a:avLst/>
              <a:gdLst>
                <a:gd name="textAreaLeft" fmla="*/ 0 w 407880"/>
                <a:gd name="textAreaRight" fmla="*/ 408960 w 407880"/>
                <a:gd name="textAreaTop" fmla="*/ 0 h 502920"/>
                <a:gd name="textAreaBottom" fmla="*/ 504000 h 502920"/>
              </a:gdLst>
              <a:ahLst/>
              <a:rect l="textAreaLeft" t="textAreaTop" r="textAreaRight" b="textAreaBottom"/>
              <a:pathLst>
                <a:path w="10501" h="12943">
                  <a:moveTo>
                    <a:pt x="7579" y="1"/>
                  </a:moveTo>
                  <a:cubicBezTo>
                    <a:pt x="7099" y="982"/>
                    <a:pt x="6118" y="1462"/>
                    <a:pt x="5867" y="2694"/>
                  </a:cubicBezTo>
                  <a:cubicBezTo>
                    <a:pt x="5867" y="2945"/>
                    <a:pt x="6118" y="4634"/>
                    <a:pt x="6118" y="5388"/>
                  </a:cubicBezTo>
                  <a:cubicBezTo>
                    <a:pt x="5616" y="5616"/>
                    <a:pt x="5136" y="6118"/>
                    <a:pt x="4885" y="6118"/>
                  </a:cubicBezTo>
                  <a:cubicBezTo>
                    <a:pt x="4657" y="6118"/>
                    <a:pt x="4406" y="5867"/>
                    <a:pt x="4406" y="5867"/>
                  </a:cubicBezTo>
                  <a:cubicBezTo>
                    <a:pt x="3904" y="5867"/>
                    <a:pt x="3675" y="6346"/>
                    <a:pt x="3173" y="6346"/>
                  </a:cubicBezTo>
                  <a:lnTo>
                    <a:pt x="3173" y="7328"/>
                  </a:lnTo>
                  <a:cubicBezTo>
                    <a:pt x="2945" y="7328"/>
                    <a:pt x="1461" y="7579"/>
                    <a:pt x="1233" y="7579"/>
                  </a:cubicBezTo>
                  <a:cubicBezTo>
                    <a:pt x="731" y="8309"/>
                    <a:pt x="1233" y="8789"/>
                    <a:pt x="982" y="9040"/>
                  </a:cubicBezTo>
                  <a:lnTo>
                    <a:pt x="731" y="10752"/>
                  </a:lnTo>
                  <a:cubicBezTo>
                    <a:pt x="503" y="11733"/>
                    <a:pt x="1" y="11984"/>
                    <a:pt x="1" y="12943"/>
                  </a:cubicBezTo>
                  <a:cubicBezTo>
                    <a:pt x="982" y="11733"/>
                    <a:pt x="1233" y="9291"/>
                    <a:pt x="2694" y="8309"/>
                  </a:cubicBezTo>
                  <a:cubicBezTo>
                    <a:pt x="3675" y="7830"/>
                    <a:pt x="8058" y="8058"/>
                    <a:pt x="6848" y="5616"/>
                  </a:cubicBezTo>
                  <a:cubicBezTo>
                    <a:pt x="8309" y="5388"/>
                    <a:pt x="8058" y="4155"/>
                    <a:pt x="7099" y="3174"/>
                  </a:cubicBezTo>
                  <a:cubicBezTo>
                    <a:pt x="7579" y="2945"/>
                    <a:pt x="7327" y="2945"/>
                    <a:pt x="8058" y="2694"/>
                  </a:cubicBezTo>
                  <a:cubicBezTo>
                    <a:pt x="8309" y="2443"/>
                    <a:pt x="8560" y="2192"/>
                    <a:pt x="9290" y="1964"/>
                  </a:cubicBezTo>
                  <a:cubicBezTo>
                    <a:pt x="9290" y="2192"/>
                    <a:pt x="9542" y="2192"/>
                    <a:pt x="9770" y="2443"/>
                  </a:cubicBezTo>
                  <a:cubicBezTo>
                    <a:pt x="10272" y="1713"/>
                    <a:pt x="10500" y="982"/>
                    <a:pt x="10272" y="252"/>
                  </a:cubicBezTo>
                  <a:lnTo>
                    <a:pt x="9542" y="252"/>
                  </a:lnTo>
                  <a:cubicBezTo>
                    <a:pt x="9181" y="376"/>
                    <a:pt x="8875" y="494"/>
                    <a:pt x="8571" y="494"/>
                  </a:cubicBezTo>
                  <a:cubicBezTo>
                    <a:pt x="8259" y="494"/>
                    <a:pt x="7948" y="370"/>
                    <a:pt x="757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4" name="Google Shape;75;p2"/>
            <p:cNvSpPr/>
            <p:nvPr/>
          </p:nvSpPr>
          <p:spPr>
            <a:xfrm>
              <a:off x="9834120" y="2460600"/>
              <a:ext cx="65520" cy="55800"/>
            </a:xfrm>
            <a:custGeom>
              <a:avLst/>
              <a:gdLst>
                <a:gd name="textAreaLeft" fmla="*/ 0 w 65520"/>
                <a:gd name="textAreaRight" fmla="*/ 66600 w 65520"/>
                <a:gd name="textAreaTop" fmla="*/ 0 h 55800"/>
                <a:gd name="textAreaBottom" fmla="*/ 56880 h 55800"/>
              </a:gdLst>
              <a:ahLst/>
              <a:rect l="textAreaLeft" t="textAreaTop" r="textAreaRight" b="textAreaBottom"/>
              <a:pathLst>
                <a:path w="1713" h="1462">
                  <a:moveTo>
                    <a:pt x="731" y="0"/>
                  </a:moveTo>
                  <a:cubicBezTo>
                    <a:pt x="252" y="502"/>
                    <a:pt x="1" y="731"/>
                    <a:pt x="1" y="1461"/>
                  </a:cubicBezTo>
                  <a:cubicBezTo>
                    <a:pt x="982" y="1461"/>
                    <a:pt x="1713" y="0"/>
                    <a:pt x="73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5" name="Google Shape;76;p2"/>
            <p:cNvSpPr/>
            <p:nvPr/>
          </p:nvSpPr>
          <p:spPr>
            <a:xfrm>
              <a:off x="9805680" y="2584080"/>
              <a:ext cx="103680" cy="170640"/>
            </a:xfrm>
            <a:custGeom>
              <a:avLst/>
              <a:gdLst>
                <a:gd name="textAreaLeft" fmla="*/ 0 w 103680"/>
                <a:gd name="textAreaRight" fmla="*/ 104760 w 103680"/>
                <a:gd name="textAreaTop" fmla="*/ 0 h 170640"/>
                <a:gd name="textAreaBottom" fmla="*/ 171720 h 170640"/>
              </a:gdLst>
              <a:ahLst/>
              <a:rect l="textAreaLeft" t="textAreaTop" r="textAreaRight" b="textAreaBottom"/>
              <a:pathLst>
                <a:path w="2694" h="4407">
                  <a:moveTo>
                    <a:pt x="1712" y="1"/>
                  </a:moveTo>
                  <a:cubicBezTo>
                    <a:pt x="731" y="982"/>
                    <a:pt x="1" y="3676"/>
                    <a:pt x="1233" y="4406"/>
                  </a:cubicBezTo>
                  <a:cubicBezTo>
                    <a:pt x="1233" y="3425"/>
                    <a:pt x="1461" y="1713"/>
                    <a:pt x="2694" y="1234"/>
                  </a:cubicBezTo>
                  <a:cubicBezTo>
                    <a:pt x="2443" y="731"/>
                    <a:pt x="2192" y="252"/>
                    <a:pt x="196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5680" bIns="85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" name="Google Shape;77;p2"/>
            <p:cNvSpPr/>
            <p:nvPr/>
          </p:nvSpPr>
          <p:spPr>
            <a:xfrm>
              <a:off x="9882360" y="2755800"/>
              <a:ext cx="45360" cy="55800"/>
            </a:xfrm>
            <a:custGeom>
              <a:avLst/>
              <a:gdLst>
                <a:gd name="textAreaLeft" fmla="*/ 0 w 45360"/>
                <a:gd name="textAreaRight" fmla="*/ 46440 w 45360"/>
                <a:gd name="textAreaTop" fmla="*/ 0 h 55800"/>
                <a:gd name="textAreaBottom" fmla="*/ 56880 h 55800"/>
              </a:gdLst>
              <a:ahLst/>
              <a:rect l="textAreaLeft" t="textAreaTop" r="textAreaRight" b="textAreaBottom"/>
              <a:pathLst>
                <a:path w="1195" h="1462">
                  <a:moveTo>
                    <a:pt x="731" y="0"/>
                  </a:moveTo>
                  <a:cubicBezTo>
                    <a:pt x="229" y="0"/>
                    <a:pt x="229" y="251"/>
                    <a:pt x="1" y="480"/>
                  </a:cubicBezTo>
                  <a:lnTo>
                    <a:pt x="480" y="480"/>
                  </a:lnTo>
                  <a:cubicBezTo>
                    <a:pt x="480" y="709"/>
                    <a:pt x="480" y="1130"/>
                    <a:pt x="672" y="1392"/>
                  </a:cubicBezTo>
                  <a:lnTo>
                    <a:pt x="672" y="1392"/>
                  </a:lnTo>
                  <a:cubicBezTo>
                    <a:pt x="1194" y="1194"/>
                    <a:pt x="1123" y="597"/>
                    <a:pt x="731" y="0"/>
                  </a:cubicBezTo>
                  <a:close/>
                  <a:moveTo>
                    <a:pt x="672" y="1392"/>
                  </a:moveTo>
                  <a:cubicBezTo>
                    <a:pt x="555" y="1437"/>
                    <a:pt x="408" y="1461"/>
                    <a:pt x="229" y="1461"/>
                  </a:cubicBezTo>
                  <a:lnTo>
                    <a:pt x="731" y="1461"/>
                  </a:lnTo>
                  <a:cubicBezTo>
                    <a:pt x="710" y="1440"/>
                    <a:pt x="690" y="1417"/>
                    <a:pt x="672" y="1392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7" name="Google Shape;78;p2"/>
            <p:cNvSpPr/>
            <p:nvPr/>
          </p:nvSpPr>
          <p:spPr>
            <a:xfrm>
              <a:off x="9910440" y="2822400"/>
              <a:ext cx="59760" cy="61560"/>
            </a:xfrm>
            <a:custGeom>
              <a:avLst/>
              <a:gdLst>
                <a:gd name="textAreaLeft" fmla="*/ 0 w 59760"/>
                <a:gd name="textAreaRight" fmla="*/ 60840 w 59760"/>
                <a:gd name="textAreaTop" fmla="*/ 0 h 61560"/>
                <a:gd name="textAreaBottom" fmla="*/ 62640 h 61560"/>
              </a:gdLst>
              <a:ahLst/>
              <a:rect l="textAreaLeft" t="textAreaTop" r="textAreaRight" b="textAreaBottom"/>
              <a:pathLst>
                <a:path w="1559" h="1610">
                  <a:moveTo>
                    <a:pt x="731" y="0"/>
                  </a:moveTo>
                  <a:cubicBezTo>
                    <a:pt x="480" y="479"/>
                    <a:pt x="229" y="1210"/>
                    <a:pt x="1" y="1461"/>
                  </a:cubicBezTo>
                  <a:cubicBezTo>
                    <a:pt x="209" y="1562"/>
                    <a:pt x="405" y="1610"/>
                    <a:pt x="579" y="1610"/>
                  </a:cubicBezTo>
                  <a:cubicBezTo>
                    <a:pt x="1226" y="1610"/>
                    <a:pt x="1558" y="954"/>
                    <a:pt x="98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8" name="Google Shape;79;p2"/>
            <p:cNvSpPr/>
            <p:nvPr/>
          </p:nvSpPr>
          <p:spPr>
            <a:xfrm>
              <a:off x="9558720" y="2832120"/>
              <a:ext cx="264600" cy="270720"/>
            </a:xfrm>
            <a:custGeom>
              <a:avLst/>
              <a:gdLst>
                <a:gd name="textAreaLeft" fmla="*/ 0 w 264600"/>
                <a:gd name="textAreaRight" fmla="*/ 265680 w 264600"/>
                <a:gd name="textAreaTop" fmla="*/ 0 h 270720"/>
                <a:gd name="textAreaBottom" fmla="*/ 271800 h 270720"/>
              </a:gdLst>
              <a:ahLst/>
              <a:rect l="textAreaLeft" t="textAreaTop" r="textAreaRight" b="textAreaBottom"/>
              <a:pathLst>
                <a:path w="6825" h="6983">
                  <a:moveTo>
                    <a:pt x="5136" y="0"/>
                  </a:moveTo>
                  <a:lnTo>
                    <a:pt x="5364" y="228"/>
                  </a:lnTo>
                  <a:cubicBezTo>
                    <a:pt x="4885" y="959"/>
                    <a:pt x="3173" y="1940"/>
                    <a:pt x="3652" y="3173"/>
                  </a:cubicBezTo>
                  <a:cubicBezTo>
                    <a:pt x="2922" y="3401"/>
                    <a:pt x="2442" y="3652"/>
                    <a:pt x="1940" y="4154"/>
                  </a:cubicBezTo>
                  <a:cubicBezTo>
                    <a:pt x="1210" y="3903"/>
                    <a:pt x="479" y="3903"/>
                    <a:pt x="0" y="3903"/>
                  </a:cubicBezTo>
                  <a:cubicBezTo>
                    <a:pt x="731" y="4634"/>
                    <a:pt x="1712" y="6346"/>
                    <a:pt x="2693" y="6597"/>
                  </a:cubicBezTo>
                  <a:cubicBezTo>
                    <a:pt x="3109" y="6847"/>
                    <a:pt x="3583" y="6983"/>
                    <a:pt x="3998" y="6983"/>
                  </a:cubicBezTo>
                  <a:cubicBezTo>
                    <a:pt x="4791" y="6983"/>
                    <a:pt x="5364" y="6488"/>
                    <a:pt x="4885" y="5364"/>
                  </a:cubicBezTo>
                  <a:cubicBezTo>
                    <a:pt x="5866" y="4634"/>
                    <a:pt x="5364" y="5113"/>
                    <a:pt x="6094" y="4154"/>
                  </a:cubicBezTo>
                  <a:cubicBezTo>
                    <a:pt x="6346" y="4383"/>
                    <a:pt x="6597" y="4634"/>
                    <a:pt x="6825" y="4634"/>
                  </a:cubicBezTo>
                  <a:cubicBezTo>
                    <a:pt x="6597" y="3401"/>
                    <a:pt x="5615" y="2671"/>
                    <a:pt x="6094" y="1689"/>
                  </a:cubicBezTo>
                  <a:cubicBezTo>
                    <a:pt x="6094" y="1461"/>
                    <a:pt x="6346" y="1461"/>
                    <a:pt x="6346" y="1210"/>
                  </a:cubicBezTo>
                  <a:cubicBezTo>
                    <a:pt x="6094" y="959"/>
                    <a:pt x="5615" y="228"/>
                    <a:pt x="513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9" name="Google Shape;80;p2"/>
            <p:cNvSpPr/>
            <p:nvPr/>
          </p:nvSpPr>
          <p:spPr>
            <a:xfrm>
              <a:off x="9282240" y="2896920"/>
              <a:ext cx="255600" cy="254520"/>
            </a:xfrm>
            <a:custGeom>
              <a:avLst/>
              <a:gdLst>
                <a:gd name="textAreaLeft" fmla="*/ 0 w 255600"/>
                <a:gd name="textAreaRight" fmla="*/ 256680 w 255600"/>
                <a:gd name="textAreaTop" fmla="*/ 0 h 254520"/>
                <a:gd name="textAreaBottom" fmla="*/ 255600 h 254520"/>
              </a:gdLst>
              <a:ahLst/>
              <a:rect l="textAreaLeft" t="textAreaTop" r="textAreaRight" b="textAreaBottom"/>
              <a:pathLst>
                <a:path w="6597" h="6562">
                  <a:moveTo>
                    <a:pt x="6590" y="5852"/>
                  </a:moveTo>
                  <a:cubicBezTo>
                    <a:pt x="6592" y="5866"/>
                    <a:pt x="6595" y="5880"/>
                    <a:pt x="6597" y="5894"/>
                  </a:cubicBezTo>
                  <a:cubicBezTo>
                    <a:pt x="6597" y="5878"/>
                    <a:pt x="6595" y="5864"/>
                    <a:pt x="6590" y="5852"/>
                  </a:cubicBezTo>
                  <a:close/>
                  <a:moveTo>
                    <a:pt x="305" y="0"/>
                  </a:moveTo>
                  <a:cubicBezTo>
                    <a:pt x="204" y="0"/>
                    <a:pt x="102" y="9"/>
                    <a:pt x="0" y="28"/>
                  </a:cubicBezTo>
                  <a:cubicBezTo>
                    <a:pt x="252" y="1261"/>
                    <a:pt x="2214" y="3452"/>
                    <a:pt x="2945" y="4434"/>
                  </a:cubicBezTo>
                  <a:cubicBezTo>
                    <a:pt x="3307" y="4795"/>
                    <a:pt x="4787" y="6562"/>
                    <a:pt x="5599" y="6562"/>
                  </a:cubicBezTo>
                  <a:cubicBezTo>
                    <a:pt x="5863" y="6562"/>
                    <a:pt x="6056" y="6376"/>
                    <a:pt x="6118" y="5894"/>
                  </a:cubicBezTo>
                  <a:cubicBezTo>
                    <a:pt x="6118" y="5894"/>
                    <a:pt x="6331" y="5793"/>
                    <a:pt x="6473" y="5793"/>
                  </a:cubicBezTo>
                  <a:cubicBezTo>
                    <a:pt x="6529" y="5793"/>
                    <a:pt x="6573" y="5809"/>
                    <a:pt x="6590" y="5852"/>
                  </a:cubicBezTo>
                  <a:lnTo>
                    <a:pt x="6590" y="5852"/>
                  </a:lnTo>
                  <a:cubicBezTo>
                    <a:pt x="6340" y="4415"/>
                    <a:pt x="4890" y="3440"/>
                    <a:pt x="5387" y="2242"/>
                  </a:cubicBezTo>
                  <a:lnTo>
                    <a:pt x="4885" y="2242"/>
                  </a:lnTo>
                  <a:cubicBezTo>
                    <a:pt x="4885" y="2242"/>
                    <a:pt x="4134" y="2131"/>
                    <a:pt x="3485" y="2131"/>
                  </a:cubicBezTo>
                  <a:cubicBezTo>
                    <a:pt x="3160" y="2131"/>
                    <a:pt x="2861" y="2159"/>
                    <a:pt x="2694" y="2242"/>
                  </a:cubicBezTo>
                  <a:cubicBezTo>
                    <a:pt x="2464" y="1112"/>
                    <a:pt x="1427" y="0"/>
                    <a:pt x="30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0" name="Google Shape;81;p2"/>
            <p:cNvSpPr/>
            <p:nvPr/>
          </p:nvSpPr>
          <p:spPr>
            <a:xfrm>
              <a:off x="9520920" y="3145680"/>
              <a:ext cx="369360" cy="72720"/>
            </a:xfrm>
            <a:custGeom>
              <a:avLst/>
              <a:gdLst>
                <a:gd name="textAreaLeft" fmla="*/ 0 w 369360"/>
                <a:gd name="textAreaRight" fmla="*/ 370440 w 369360"/>
                <a:gd name="textAreaTop" fmla="*/ 0 h 72720"/>
                <a:gd name="textAreaBottom" fmla="*/ 73800 h 72720"/>
              </a:gdLst>
              <a:ahLst/>
              <a:rect l="textAreaLeft" t="textAreaTop" r="textAreaRight" b="textAreaBottom"/>
              <a:pathLst>
                <a:path w="9512" h="1896">
                  <a:moveTo>
                    <a:pt x="724" y="1"/>
                  </a:moveTo>
                  <a:cubicBezTo>
                    <a:pt x="800" y="7"/>
                    <a:pt x="876" y="14"/>
                    <a:pt x="953" y="22"/>
                  </a:cubicBezTo>
                  <a:lnTo>
                    <a:pt x="953" y="22"/>
                  </a:lnTo>
                  <a:cubicBezTo>
                    <a:pt x="960" y="15"/>
                    <a:pt x="968" y="8"/>
                    <a:pt x="975" y="1"/>
                  </a:cubicBezTo>
                  <a:close/>
                  <a:moveTo>
                    <a:pt x="953" y="22"/>
                  </a:moveTo>
                  <a:cubicBezTo>
                    <a:pt x="459" y="480"/>
                    <a:pt x="1" y="491"/>
                    <a:pt x="473" y="1210"/>
                  </a:cubicBezTo>
                  <a:cubicBezTo>
                    <a:pt x="1226" y="731"/>
                    <a:pt x="1454" y="982"/>
                    <a:pt x="2185" y="731"/>
                  </a:cubicBezTo>
                  <a:cubicBezTo>
                    <a:pt x="2586" y="1534"/>
                    <a:pt x="4318" y="1895"/>
                    <a:pt x="6039" y="1895"/>
                  </a:cubicBezTo>
                  <a:cubicBezTo>
                    <a:pt x="7450" y="1895"/>
                    <a:pt x="8854" y="1652"/>
                    <a:pt x="9512" y="1210"/>
                  </a:cubicBezTo>
                  <a:cubicBezTo>
                    <a:pt x="6672" y="1210"/>
                    <a:pt x="3596" y="283"/>
                    <a:pt x="953" y="22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1" name="Google Shape;82;p2"/>
            <p:cNvSpPr/>
            <p:nvPr/>
          </p:nvSpPr>
          <p:spPr>
            <a:xfrm>
              <a:off x="9824400" y="2974320"/>
              <a:ext cx="132120" cy="189000"/>
            </a:xfrm>
            <a:custGeom>
              <a:avLst/>
              <a:gdLst>
                <a:gd name="textAreaLeft" fmla="*/ 0 w 132120"/>
                <a:gd name="textAreaRight" fmla="*/ 133200 w 132120"/>
                <a:gd name="textAreaTop" fmla="*/ 0 h 189000"/>
                <a:gd name="textAreaBottom" fmla="*/ 190080 h 189000"/>
              </a:gdLst>
              <a:ahLst/>
              <a:rect l="textAreaLeft" t="textAreaTop" r="textAreaRight" b="textAreaBottom"/>
              <a:pathLst>
                <a:path w="3425" h="4885">
                  <a:moveTo>
                    <a:pt x="3425" y="0"/>
                  </a:moveTo>
                  <a:cubicBezTo>
                    <a:pt x="2443" y="502"/>
                    <a:pt x="1713" y="731"/>
                    <a:pt x="982" y="982"/>
                  </a:cubicBezTo>
                  <a:lnTo>
                    <a:pt x="754" y="1233"/>
                  </a:lnTo>
                  <a:cubicBezTo>
                    <a:pt x="703" y="1199"/>
                    <a:pt x="657" y="1183"/>
                    <a:pt x="614" y="1183"/>
                  </a:cubicBezTo>
                  <a:cubicBezTo>
                    <a:pt x="33" y="1183"/>
                    <a:pt x="235" y="4204"/>
                    <a:pt x="1" y="4885"/>
                  </a:cubicBezTo>
                  <a:cubicBezTo>
                    <a:pt x="891" y="4885"/>
                    <a:pt x="974" y="4078"/>
                    <a:pt x="811" y="3383"/>
                  </a:cubicBezTo>
                  <a:lnTo>
                    <a:pt x="811" y="3383"/>
                  </a:lnTo>
                  <a:cubicBezTo>
                    <a:pt x="1058" y="4159"/>
                    <a:pt x="1502" y="4211"/>
                    <a:pt x="1713" y="4885"/>
                  </a:cubicBezTo>
                  <a:cubicBezTo>
                    <a:pt x="2215" y="4154"/>
                    <a:pt x="1964" y="3173"/>
                    <a:pt x="1485" y="2443"/>
                  </a:cubicBezTo>
                  <a:lnTo>
                    <a:pt x="1485" y="2443"/>
                  </a:lnTo>
                  <a:cubicBezTo>
                    <a:pt x="1964" y="2694"/>
                    <a:pt x="2443" y="2922"/>
                    <a:pt x="2945" y="3173"/>
                  </a:cubicBezTo>
                  <a:cubicBezTo>
                    <a:pt x="3196" y="2191"/>
                    <a:pt x="2694" y="2443"/>
                    <a:pt x="1713" y="2191"/>
                  </a:cubicBezTo>
                  <a:cubicBezTo>
                    <a:pt x="1233" y="1712"/>
                    <a:pt x="1485" y="1712"/>
                    <a:pt x="1485" y="1233"/>
                  </a:cubicBezTo>
                  <a:lnTo>
                    <a:pt x="1485" y="1233"/>
                  </a:lnTo>
                  <a:cubicBezTo>
                    <a:pt x="1752" y="1283"/>
                    <a:pt x="1995" y="1311"/>
                    <a:pt x="2213" y="1311"/>
                  </a:cubicBezTo>
                  <a:cubicBezTo>
                    <a:pt x="2981" y="1311"/>
                    <a:pt x="3425" y="961"/>
                    <a:pt x="342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2" name="Google Shape;83;p2"/>
            <p:cNvSpPr/>
            <p:nvPr/>
          </p:nvSpPr>
          <p:spPr>
            <a:xfrm>
              <a:off x="9957600" y="2964600"/>
              <a:ext cx="132120" cy="160560"/>
            </a:xfrm>
            <a:custGeom>
              <a:avLst/>
              <a:gdLst>
                <a:gd name="textAreaLeft" fmla="*/ 0 w 132120"/>
                <a:gd name="textAreaRight" fmla="*/ 133200 w 132120"/>
                <a:gd name="textAreaTop" fmla="*/ 0 h 160560"/>
                <a:gd name="textAreaBottom" fmla="*/ 161640 h 160560"/>
              </a:gdLst>
              <a:ahLst/>
              <a:rect l="textAreaLeft" t="textAreaTop" r="textAreaRight" b="textAreaBottom"/>
              <a:pathLst>
                <a:path w="3425" h="4155">
                  <a:moveTo>
                    <a:pt x="982" y="0"/>
                  </a:moveTo>
                  <a:lnTo>
                    <a:pt x="1233" y="251"/>
                  </a:lnTo>
                  <a:cubicBezTo>
                    <a:pt x="982" y="982"/>
                    <a:pt x="503" y="982"/>
                    <a:pt x="1233" y="1712"/>
                  </a:cubicBezTo>
                  <a:cubicBezTo>
                    <a:pt x="252" y="2442"/>
                    <a:pt x="1" y="3424"/>
                    <a:pt x="982" y="4154"/>
                  </a:cubicBezTo>
                  <a:cubicBezTo>
                    <a:pt x="1233" y="3926"/>
                    <a:pt x="1713" y="3675"/>
                    <a:pt x="1964" y="3675"/>
                  </a:cubicBezTo>
                  <a:cubicBezTo>
                    <a:pt x="2443" y="3926"/>
                    <a:pt x="2694" y="3926"/>
                    <a:pt x="3424" y="4154"/>
                  </a:cubicBezTo>
                  <a:cubicBezTo>
                    <a:pt x="2443" y="3424"/>
                    <a:pt x="1964" y="2945"/>
                    <a:pt x="1484" y="1963"/>
                  </a:cubicBezTo>
                  <a:cubicBezTo>
                    <a:pt x="982" y="1233"/>
                    <a:pt x="2443" y="753"/>
                    <a:pt x="98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0640" bIns="80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3" name="Google Shape;84;p2"/>
            <p:cNvSpPr/>
            <p:nvPr/>
          </p:nvSpPr>
          <p:spPr>
            <a:xfrm>
              <a:off x="9882360" y="3012480"/>
              <a:ext cx="702720" cy="245880"/>
            </a:xfrm>
            <a:custGeom>
              <a:avLst/>
              <a:gdLst>
                <a:gd name="textAreaLeft" fmla="*/ 0 w 702720"/>
                <a:gd name="textAreaRight" fmla="*/ 703800 w 702720"/>
                <a:gd name="textAreaTop" fmla="*/ 0 h 245880"/>
                <a:gd name="textAreaBottom" fmla="*/ 246960 h 245880"/>
              </a:gdLst>
              <a:ahLst/>
              <a:rect l="textAreaLeft" t="textAreaTop" r="textAreaRight" b="textAreaBottom"/>
              <a:pathLst>
                <a:path w="18079" h="6347">
                  <a:moveTo>
                    <a:pt x="5113" y="1"/>
                  </a:moveTo>
                  <a:lnTo>
                    <a:pt x="4885" y="252"/>
                  </a:lnTo>
                  <a:cubicBezTo>
                    <a:pt x="4740" y="252"/>
                    <a:pt x="4679" y="83"/>
                    <a:pt x="4653" y="83"/>
                  </a:cubicBezTo>
                  <a:cubicBezTo>
                    <a:pt x="4634" y="83"/>
                    <a:pt x="4634" y="173"/>
                    <a:pt x="4634" y="480"/>
                  </a:cubicBezTo>
                  <a:cubicBezTo>
                    <a:pt x="5616" y="731"/>
                    <a:pt x="6346" y="1462"/>
                    <a:pt x="5616" y="2443"/>
                  </a:cubicBezTo>
                  <a:cubicBezTo>
                    <a:pt x="6071" y="2742"/>
                    <a:pt x="6526" y="2952"/>
                    <a:pt x="6981" y="2952"/>
                  </a:cubicBezTo>
                  <a:cubicBezTo>
                    <a:pt x="7251" y="2952"/>
                    <a:pt x="7521" y="2878"/>
                    <a:pt x="7792" y="2704"/>
                  </a:cubicBezTo>
                  <a:lnTo>
                    <a:pt x="7792" y="2704"/>
                  </a:lnTo>
                  <a:cubicBezTo>
                    <a:pt x="7843" y="2734"/>
                    <a:pt x="7896" y="2763"/>
                    <a:pt x="7951" y="2789"/>
                  </a:cubicBezTo>
                  <a:lnTo>
                    <a:pt x="7951" y="2789"/>
                  </a:lnTo>
                  <a:cubicBezTo>
                    <a:pt x="7903" y="2757"/>
                    <a:pt x="7855" y="2726"/>
                    <a:pt x="7807" y="2694"/>
                  </a:cubicBezTo>
                  <a:cubicBezTo>
                    <a:pt x="7802" y="2697"/>
                    <a:pt x="7797" y="2701"/>
                    <a:pt x="7792" y="2704"/>
                  </a:cubicBezTo>
                  <a:lnTo>
                    <a:pt x="7792" y="2704"/>
                  </a:lnTo>
                  <a:cubicBezTo>
                    <a:pt x="6624" y="2013"/>
                    <a:pt x="6629" y="425"/>
                    <a:pt x="5113" y="1"/>
                  </a:cubicBezTo>
                  <a:close/>
                  <a:moveTo>
                    <a:pt x="10500" y="1210"/>
                  </a:moveTo>
                  <a:cubicBezTo>
                    <a:pt x="9519" y="1462"/>
                    <a:pt x="9039" y="1210"/>
                    <a:pt x="8058" y="1941"/>
                  </a:cubicBezTo>
                  <a:cubicBezTo>
                    <a:pt x="8309" y="2192"/>
                    <a:pt x="8309" y="2694"/>
                    <a:pt x="8309" y="2922"/>
                  </a:cubicBezTo>
                  <a:cubicBezTo>
                    <a:pt x="8179" y="2886"/>
                    <a:pt x="8061" y="2841"/>
                    <a:pt x="7951" y="2789"/>
                  </a:cubicBezTo>
                  <a:lnTo>
                    <a:pt x="7951" y="2789"/>
                  </a:lnTo>
                  <a:cubicBezTo>
                    <a:pt x="8633" y="3237"/>
                    <a:pt x="9301" y="3686"/>
                    <a:pt x="9770" y="4155"/>
                  </a:cubicBezTo>
                  <a:cubicBezTo>
                    <a:pt x="9254" y="4671"/>
                    <a:pt x="8132" y="4979"/>
                    <a:pt x="7041" y="4979"/>
                  </a:cubicBezTo>
                  <a:cubicBezTo>
                    <a:pt x="6057" y="4979"/>
                    <a:pt x="5099" y="4729"/>
                    <a:pt x="4634" y="4155"/>
                  </a:cubicBezTo>
                  <a:cubicBezTo>
                    <a:pt x="4634" y="4406"/>
                    <a:pt x="4383" y="4885"/>
                    <a:pt x="4383" y="4885"/>
                  </a:cubicBezTo>
                  <a:cubicBezTo>
                    <a:pt x="4225" y="4862"/>
                    <a:pt x="4079" y="4852"/>
                    <a:pt x="3944" y="4852"/>
                  </a:cubicBezTo>
                  <a:cubicBezTo>
                    <a:pt x="2616" y="4852"/>
                    <a:pt x="2285" y="5867"/>
                    <a:pt x="731" y="5867"/>
                  </a:cubicBezTo>
                  <a:lnTo>
                    <a:pt x="229" y="5616"/>
                  </a:lnTo>
                  <a:cubicBezTo>
                    <a:pt x="1" y="5616"/>
                    <a:pt x="1" y="5867"/>
                    <a:pt x="1" y="6095"/>
                  </a:cubicBezTo>
                  <a:cubicBezTo>
                    <a:pt x="379" y="6174"/>
                    <a:pt x="782" y="6228"/>
                    <a:pt x="1173" y="6228"/>
                  </a:cubicBezTo>
                  <a:cubicBezTo>
                    <a:pt x="2031" y="6228"/>
                    <a:pt x="2828" y="5968"/>
                    <a:pt x="3173" y="5136"/>
                  </a:cubicBezTo>
                  <a:cubicBezTo>
                    <a:pt x="3778" y="5376"/>
                    <a:pt x="3961" y="5496"/>
                    <a:pt x="4115" y="5496"/>
                  </a:cubicBezTo>
                  <a:cubicBezTo>
                    <a:pt x="4269" y="5496"/>
                    <a:pt x="4394" y="5376"/>
                    <a:pt x="4885" y="5136"/>
                  </a:cubicBezTo>
                  <a:cubicBezTo>
                    <a:pt x="5364" y="5365"/>
                    <a:pt x="5867" y="5616"/>
                    <a:pt x="6095" y="6095"/>
                  </a:cubicBezTo>
                  <a:cubicBezTo>
                    <a:pt x="6436" y="6165"/>
                    <a:pt x="6926" y="6215"/>
                    <a:pt x="7462" y="6215"/>
                  </a:cubicBezTo>
                  <a:cubicBezTo>
                    <a:pt x="8861" y="6215"/>
                    <a:pt x="10570" y="5872"/>
                    <a:pt x="10751" y="4634"/>
                  </a:cubicBezTo>
                  <a:cubicBezTo>
                    <a:pt x="10979" y="5136"/>
                    <a:pt x="11482" y="5867"/>
                    <a:pt x="11710" y="6346"/>
                  </a:cubicBezTo>
                  <a:cubicBezTo>
                    <a:pt x="12463" y="6095"/>
                    <a:pt x="13194" y="5616"/>
                    <a:pt x="13924" y="5365"/>
                  </a:cubicBezTo>
                  <a:cubicBezTo>
                    <a:pt x="13924" y="4885"/>
                    <a:pt x="13924" y="4634"/>
                    <a:pt x="14152" y="4406"/>
                  </a:cubicBezTo>
                  <a:cubicBezTo>
                    <a:pt x="14152" y="4885"/>
                    <a:pt x="14905" y="5616"/>
                    <a:pt x="14905" y="6095"/>
                  </a:cubicBezTo>
                  <a:cubicBezTo>
                    <a:pt x="15636" y="5365"/>
                    <a:pt x="15864" y="5616"/>
                    <a:pt x="15385" y="4406"/>
                  </a:cubicBezTo>
                  <a:cubicBezTo>
                    <a:pt x="16366" y="4155"/>
                    <a:pt x="17576" y="3904"/>
                    <a:pt x="18078" y="2922"/>
                  </a:cubicBezTo>
                  <a:cubicBezTo>
                    <a:pt x="17827" y="2443"/>
                    <a:pt x="17097" y="1713"/>
                    <a:pt x="16595" y="1462"/>
                  </a:cubicBezTo>
                  <a:lnTo>
                    <a:pt x="16595" y="1462"/>
                  </a:lnTo>
                  <a:cubicBezTo>
                    <a:pt x="16846" y="1713"/>
                    <a:pt x="16595" y="2192"/>
                    <a:pt x="16846" y="2694"/>
                  </a:cubicBezTo>
                  <a:cubicBezTo>
                    <a:pt x="16505" y="3114"/>
                    <a:pt x="16107" y="3212"/>
                    <a:pt x="15682" y="3212"/>
                  </a:cubicBezTo>
                  <a:cubicBezTo>
                    <a:pt x="15306" y="3212"/>
                    <a:pt x="14909" y="3135"/>
                    <a:pt x="14512" y="3135"/>
                  </a:cubicBezTo>
                  <a:cubicBezTo>
                    <a:pt x="14063" y="3135"/>
                    <a:pt x="13613" y="3233"/>
                    <a:pt x="13194" y="3653"/>
                  </a:cubicBezTo>
                  <a:cubicBezTo>
                    <a:pt x="12463" y="2443"/>
                    <a:pt x="11231" y="2443"/>
                    <a:pt x="10500" y="121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4" name="Google Shape;85;p2"/>
            <p:cNvSpPr/>
            <p:nvPr/>
          </p:nvSpPr>
          <p:spPr>
            <a:xfrm>
              <a:off x="9634320" y="3240720"/>
              <a:ext cx="979200" cy="721440"/>
            </a:xfrm>
            <a:custGeom>
              <a:avLst/>
              <a:gdLst>
                <a:gd name="textAreaLeft" fmla="*/ 0 w 979200"/>
                <a:gd name="textAreaRight" fmla="*/ 980280 w 979200"/>
                <a:gd name="textAreaTop" fmla="*/ 0 h 721440"/>
                <a:gd name="textAreaBottom" fmla="*/ 722520 h 721440"/>
              </a:gdLst>
              <a:ahLst/>
              <a:rect l="textAreaLeft" t="textAreaTop" r="textAreaRight" b="textAreaBottom"/>
              <a:pathLst>
                <a:path w="25177" h="18558">
                  <a:moveTo>
                    <a:pt x="17599" y="1"/>
                  </a:moveTo>
                  <a:lnTo>
                    <a:pt x="17347" y="1211"/>
                  </a:lnTo>
                  <a:cubicBezTo>
                    <a:pt x="17119" y="2192"/>
                    <a:pt x="17119" y="3653"/>
                    <a:pt x="17119" y="4634"/>
                  </a:cubicBezTo>
                  <a:cubicBezTo>
                    <a:pt x="16366" y="4383"/>
                    <a:pt x="15407" y="3653"/>
                    <a:pt x="14426" y="3653"/>
                  </a:cubicBezTo>
                  <a:cubicBezTo>
                    <a:pt x="14677" y="3174"/>
                    <a:pt x="14677" y="2671"/>
                    <a:pt x="15156" y="2192"/>
                  </a:cubicBezTo>
                  <a:cubicBezTo>
                    <a:pt x="14791" y="2066"/>
                    <a:pt x="14608" y="2004"/>
                    <a:pt x="14454" y="2004"/>
                  </a:cubicBezTo>
                  <a:cubicBezTo>
                    <a:pt x="14300" y="2004"/>
                    <a:pt x="14175" y="2066"/>
                    <a:pt x="13924" y="2192"/>
                  </a:cubicBezTo>
                  <a:cubicBezTo>
                    <a:pt x="13558" y="1952"/>
                    <a:pt x="13439" y="1833"/>
                    <a:pt x="13287" y="1833"/>
                  </a:cubicBezTo>
                  <a:cubicBezTo>
                    <a:pt x="13136" y="1833"/>
                    <a:pt x="12954" y="1952"/>
                    <a:pt x="12463" y="2192"/>
                  </a:cubicBezTo>
                  <a:cubicBezTo>
                    <a:pt x="11732" y="1713"/>
                    <a:pt x="11002" y="1462"/>
                    <a:pt x="10272" y="982"/>
                  </a:cubicBezTo>
                  <a:lnTo>
                    <a:pt x="10272" y="982"/>
                  </a:lnTo>
                  <a:cubicBezTo>
                    <a:pt x="10523" y="1462"/>
                    <a:pt x="10523" y="2443"/>
                    <a:pt x="10751" y="2922"/>
                  </a:cubicBezTo>
                  <a:cubicBezTo>
                    <a:pt x="10021" y="2922"/>
                    <a:pt x="9290" y="2922"/>
                    <a:pt x="8811" y="2671"/>
                  </a:cubicBezTo>
                  <a:cubicBezTo>
                    <a:pt x="8560" y="2922"/>
                    <a:pt x="8560" y="3174"/>
                    <a:pt x="8560" y="3425"/>
                  </a:cubicBezTo>
                  <a:cubicBezTo>
                    <a:pt x="7327" y="3425"/>
                    <a:pt x="5866" y="5867"/>
                    <a:pt x="4657" y="6597"/>
                  </a:cubicBezTo>
                  <a:cubicBezTo>
                    <a:pt x="3424" y="7077"/>
                    <a:pt x="0" y="8058"/>
                    <a:pt x="1963" y="9519"/>
                  </a:cubicBezTo>
                  <a:cubicBezTo>
                    <a:pt x="2694" y="10752"/>
                    <a:pt x="1963" y="12212"/>
                    <a:pt x="2214" y="13422"/>
                  </a:cubicBezTo>
                  <a:cubicBezTo>
                    <a:pt x="3196" y="13924"/>
                    <a:pt x="3196" y="15134"/>
                    <a:pt x="2694" y="16115"/>
                  </a:cubicBezTo>
                  <a:cubicBezTo>
                    <a:pt x="3196" y="16115"/>
                    <a:pt x="3196" y="16115"/>
                    <a:pt x="3675" y="15864"/>
                  </a:cubicBezTo>
                  <a:cubicBezTo>
                    <a:pt x="4172" y="15991"/>
                    <a:pt x="4288" y="16118"/>
                    <a:pt x="4442" y="16118"/>
                  </a:cubicBezTo>
                  <a:cubicBezTo>
                    <a:pt x="4592" y="16118"/>
                    <a:pt x="4778" y="15997"/>
                    <a:pt x="5387" y="15636"/>
                  </a:cubicBezTo>
                  <a:cubicBezTo>
                    <a:pt x="5387" y="15864"/>
                    <a:pt x="5387" y="16115"/>
                    <a:pt x="5638" y="16367"/>
                  </a:cubicBezTo>
                  <a:cubicBezTo>
                    <a:pt x="5866" y="15864"/>
                    <a:pt x="6597" y="15385"/>
                    <a:pt x="6848" y="14906"/>
                  </a:cubicBezTo>
                  <a:cubicBezTo>
                    <a:pt x="6848" y="14906"/>
                    <a:pt x="7099" y="15134"/>
                    <a:pt x="7327" y="15134"/>
                  </a:cubicBezTo>
                  <a:cubicBezTo>
                    <a:pt x="7690" y="14442"/>
                    <a:pt x="8683" y="13357"/>
                    <a:pt x="9482" y="13357"/>
                  </a:cubicBezTo>
                  <a:cubicBezTo>
                    <a:pt x="9790" y="13357"/>
                    <a:pt x="10069" y="13518"/>
                    <a:pt x="10272" y="13924"/>
                  </a:cubicBezTo>
                  <a:cubicBezTo>
                    <a:pt x="10523" y="13924"/>
                    <a:pt x="10751" y="13673"/>
                    <a:pt x="11002" y="13422"/>
                  </a:cubicBezTo>
                  <a:lnTo>
                    <a:pt x="11002" y="13924"/>
                  </a:lnTo>
                  <a:cubicBezTo>
                    <a:pt x="11253" y="13673"/>
                    <a:pt x="11984" y="13422"/>
                    <a:pt x="12235" y="13194"/>
                  </a:cubicBezTo>
                  <a:cubicBezTo>
                    <a:pt x="12965" y="13673"/>
                    <a:pt x="13444" y="14175"/>
                    <a:pt x="13924" y="14906"/>
                  </a:cubicBezTo>
                  <a:cubicBezTo>
                    <a:pt x="14262" y="14577"/>
                    <a:pt x="14840" y="14346"/>
                    <a:pt x="15308" y="14346"/>
                  </a:cubicBezTo>
                  <a:cubicBezTo>
                    <a:pt x="15881" y="14346"/>
                    <a:pt x="16289" y="14694"/>
                    <a:pt x="15887" y="15636"/>
                  </a:cubicBezTo>
                  <a:cubicBezTo>
                    <a:pt x="16617" y="16367"/>
                    <a:pt x="17347" y="17097"/>
                    <a:pt x="18078" y="17827"/>
                  </a:cubicBezTo>
                  <a:cubicBezTo>
                    <a:pt x="17850" y="18078"/>
                    <a:pt x="17850" y="18307"/>
                    <a:pt x="17850" y="18558"/>
                  </a:cubicBezTo>
                  <a:cubicBezTo>
                    <a:pt x="18831" y="18307"/>
                    <a:pt x="18831" y="18558"/>
                    <a:pt x="19562" y="18078"/>
                  </a:cubicBezTo>
                  <a:cubicBezTo>
                    <a:pt x="19638" y="17995"/>
                    <a:pt x="19716" y="17967"/>
                    <a:pt x="19797" y="17967"/>
                  </a:cubicBezTo>
                  <a:cubicBezTo>
                    <a:pt x="19957" y="17967"/>
                    <a:pt x="20125" y="18078"/>
                    <a:pt x="20292" y="18078"/>
                  </a:cubicBezTo>
                  <a:cubicBezTo>
                    <a:pt x="20292" y="17827"/>
                    <a:pt x="20520" y="17348"/>
                    <a:pt x="20771" y="17097"/>
                  </a:cubicBezTo>
                  <a:cubicBezTo>
                    <a:pt x="21273" y="17348"/>
                    <a:pt x="21753" y="17348"/>
                    <a:pt x="22004" y="17576"/>
                  </a:cubicBezTo>
                  <a:cubicBezTo>
                    <a:pt x="22483" y="17348"/>
                    <a:pt x="22232" y="17348"/>
                    <a:pt x="22232" y="16846"/>
                  </a:cubicBezTo>
                  <a:cubicBezTo>
                    <a:pt x="22963" y="16618"/>
                    <a:pt x="23465" y="16115"/>
                    <a:pt x="23716" y="15385"/>
                  </a:cubicBezTo>
                  <a:cubicBezTo>
                    <a:pt x="22232" y="13422"/>
                    <a:pt x="24674" y="12943"/>
                    <a:pt x="25177" y="11482"/>
                  </a:cubicBezTo>
                  <a:cubicBezTo>
                    <a:pt x="24925" y="10980"/>
                    <a:pt x="24674" y="10980"/>
                    <a:pt x="24446" y="10752"/>
                  </a:cubicBezTo>
                  <a:cubicBezTo>
                    <a:pt x="24195" y="10500"/>
                    <a:pt x="24446" y="10249"/>
                    <a:pt x="24446" y="10021"/>
                  </a:cubicBezTo>
                  <a:cubicBezTo>
                    <a:pt x="24195" y="9770"/>
                    <a:pt x="23944" y="9770"/>
                    <a:pt x="23716" y="9519"/>
                  </a:cubicBezTo>
                  <a:cubicBezTo>
                    <a:pt x="23716" y="9268"/>
                    <a:pt x="23944" y="9040"/>
                    <a:pt x="23716" y="8789"/>
                  </a:cubicBezTo>
                  <a:cubicBezTo>
                    <a:pt x="22483" y="8058"/>
                    <a:pt x="20771" y="5867"/>
                    <a:pt x="19562" y="4634"/>
                  </a:cubicBezTo>
                  <a:cubicBezTo>
                    <a:pt x="18831" y="3653"/>
                    <a:pt x="17599" y="1462"/>
                    <a:pt x="1759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5" name="Google Shape;86;p2"/>
            <p:cNvSpPr/>
            <p:nvPr/>
          </p:nvSpPr>
          <p:spPr>
            <a:xfrm>
              <a:off x="10367280" y="3968640"/>
              <a:ext cx="107280" cy="174960"/>
            </a:xfrm>
            <a:custGeom>
              <a:avLst/>
              <a:gdLst>
                <a:gd name="textAreaLeft" fmla="*/ 0 w 107280"/>
                <a:gd name="textAreaRight" fmla="*/ 108360 w 107280"/>
                <a:gd name="textAreaTop" fmla="*/ 0 h 174960"/>
                <a:gd name="textAreaBottom" fmla="*/ 176040 h 174960"/>
              </a:gdLst>
              <a:ahLst/>
              <a:rect l="textAreaLeft" t="textAreaTop" r="textAreaRight" b="textAreaBottom"/>
              <a:pathLst>
                <a:path w="2784" h="4520">
                  <a:moveTo>
                    <a:pt x="2099" y="0"/>
                  </a:moveTo>
                  <a:cubicBezTo>
                    <a:pt x="1874" y="0"/>
                    <a:pt x="1571" y="170"/>
                    <a:pt x="1210" y="593"/>
                  </a:cubicBezTo>
                  <a:lnTo>
                    <a:pt x="959" y="1324"/>
                  </a:lnTo>
                  <a:cubicBezTo>
                    <a:pt x="228" y="1575"/>
                    <a:pt x="0" y="1324"/>
                    <a:pt x="0" y="2305"/>
                  </a:cubicBezTo>
                  <a:lnTo>
                    <a:pt x="731" y="2305"/>
                  </a:lnTo>
                  <a:lnTo>
                    <a:pt x="731" y="3766"/>
                  </a:lnTo>
                  <a:cubicBezTo>
                    <a:pt x="781" y="3821"/>
                    <a:pt x="832" y="3841"/>
                    <a:pt x="884" y="3841"/>
                  </a:cubicBezTo>
                  <a:cubicBezTo>
                    <a:pt x="1021" y="3841"/>
                    <a:pt x="1164" y="3702"/>
                    <a:pt x="1308" y="3702"/>
                  </a:cubicBezTo>
                  <a:cubicBezTo>
                    <a:pt x="1359" y="3702"/>
                    <a:pt x="1410" y="3719"/>
                    <a:pt x="1461" y="3766"/>
                  </a:cubicBezTo>
                  <a:cubicBezTo>
                    <a:pt x="1461" y="4017"/>
                    <a:pt x="959" y="4268"/>
                    <a:pt x="1210" y="4519"/>
                  </a:cubicBezTo>
                  <a:cubicBezTo>
                    <a:pt x="2191" y="4017"/>
                    <a:pt x="1940" y="3035"/>
                    <a:pt x="1461" y="2305"/>
                  </a:cubicBezTo>
                  <a:cubicBezTo>
                    <a:pt x="2749" y="1566"/>
                    <a:pt x="2784" y="0"/>
                    <a:pt x="2099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7840" bIns="87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6" name="Google Shape;87;p2"/>
            <p:cNvSpPr/>
            <p:nvPr/>
          </p:nvSpPr>
          <p:spPr>
            <a:xfrm>
              <a:off x="10851480" y="3947760"/>
              <a:ext cx="246960" cy="366480"/>
            </a:xfrm>
            <a:custGeom>
              <a:avLst/>
              <a:gdLst>
                <a:gd name="textAreaLeft" fmla="*/ 0 w 246960"/>
                <a:gd name="textAreaRight" fmla="*/ 248040 w 246960"/>
                <a:gd name="textAreaTop" fmla="*/ 0 h 366480"/>
                <a:gd name="textAreaBottom" fmla="*/ 367560 h 366480"/>
              </a:gdLst>
              <a:ahLst/>
              <a:rect l="textAreaLeft" t="textAreaTop" r="textAreaRight" b="textAreaBottom"/>
              <a:pathLst>
                <a:path w="6370" h="9442">
                  <a:moveTo>
                    <a:pt x="5227" y="1"/>
                  </a:moveTo>
                  <a:cubicBezTo>
                    <a:pt x="5059" y="1"/>
                    <a:pt x="4870" y="48"/>
                    <a:pt x="4657" y="152"/>
                  </a:cubicBezTo>
                  <a:cubicBezTo>
                    <a:pt x="3676" y="654"/>
                    <a:pt x="4886" y="1133"/>
                    <a:pt x="4406" y="1864"/>
                  </a:cubicBezTo>
                  <a:cubicBezTo>
                    <a:pt x="3676" y="2845"/>
                    <a:pt x="2215" y="3347"/>
                    <a:pt x="1713" y="4557"/>
                  </a:cubicBezTo>
                  <a:lnTo>
                    <a:pt x="1713" y="4078"/>
                  </a:lnTo>
                  <a:cubicBezTo>
                    <a:pt x="1233" y="4808"/>
                    <a:pt x="731" y="5059"/>
                    <a:pt x="1" y="5538"/>
                  </a:cubicBezTo>
                  <a:cubicBezTo>
                    <a:pt x="252" y="6520"/>
                    <a:pt x="1233" y="6269"/>
                    <a:pt x="1233" y="6748"/>
                  </a:cubicBezTo>
                  <a:cubicBezTo>
                    <a:pt x="1233" y="7501"/>
                    <a:pt x="982" y="8460"/>
                    <a:pt x="982" y="9442"/>
                  </a:cubicBezTo>
                  <a:cubicBezTo>
                    <a:pt x="1964" y="8232"/>
                    <a:pt x="2443" y="6018"/>
                    <a:pt x="3425" y="5059"/>
                  </a:cubicBezTo>
                  <a:cubicBezTo>
                    <a:pt x="4406" y="4078"/>
                    <a:pt x="5639" y="4078"/>
                    <a:pt x="6118" y="2594"/>
                  </a:cubicBezTo>
                  <a:cubicBezTo>
                    <a:pt x="6118" y="1864"/>
                    <a:pt x="5867" y="2115"/>
                    <a:pt x="6369" y="1384"/>
                  </a:cubicBezTo>
                  <a:cubicBezTo>
                    <a:pt x="6173" y="615"/>
                    <a:pt x="5836" y="1"/>
                    <a:pt x="522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7" name="Google Shape;88;p2"/>
            <p:cNvSpPr/>
            <p:nvPr/>
          </p:nvSpPr>
          <p:spPr>
            <a:xfrm>
              <a:off x="11061360" y="3868200"/>
              <a:ext cx="93960" cy="142200"/>
            </a:xfrm>
            <a:custGeom>
              <a:avLst/>
              <a:gdLst>
                <a:gd name="textAreaLeft" fmla="*/ 0 w 93960"/>
                <a:gd name="textAreaRight" fmla="*/ 95040 w 93960"/>
                <a:gd name="textAreaTop" fmla="*/ 0 h 142200"/>
                <a:gd name="textAreaBottom" fmla="*/ 143280 h 142200"/>
              </a:gdLst>
              <a:ahLst/>
              <a:rect l="textAreaLeft" t="textAreaTop" r="textAreaRight" b="textAreaBottom"/>
              <a:pathLst>
                <a:path w="2443" h="3676">
                  <a:moveTo>
                    <a:pt x="252" y="0"/>
                  </a:moveTo>
                  <a:lnTo>
                    <a:pt x="252" y="0"/>
                  </a:lnTo>
                  <a:cubicBezTo>
                    <a:pt x="1" y="731"/>
                    <a:pt x="480" y="2945"/>
                    <a:pt x="1210" y="3675"/>
                  </a:cubicBezTo>
                  <a:cubicBezTo>
                    <a:pt x="1210" y="3173"/>
                    <a:pt x="1462" y="2694"/>
                    <a:pt x="1462" y="2192"/>
                  </a:cubicBezTo>
                  <a:cubicBezTo>
                    <a:pt x="1781" y="2192"/>
                    <a:pt x="1888" y="2090"/>
                    <a:pt x="2072" y="2090"/>
                  </a:cubicBezTo>
                  <a:cubicBezTo>
                    <a:pt x="2164" y="2090"/>
                    <a:pt x="2276" y="2116"/>
                    <a:pt x="2443" y="2192"/>
                  </a:cubicBezTo>
                  <a:cubicBezTo>
                    <a:pt x="1941" y="731"/>
                    <a:pt x="731" y="1963"/>
                    <a:pt x="480" y="252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8" name="Google Shape;89;p2"/>
            <p:cNvSpPr/>
            <p:nvPr/>
          </p:nvSpPr>
          <p:spPr>
            <a:xfrm>
              <a:off x="5516640" y="197640"/>
              <a:ext cx="65520" cy="46080"/>
            </a:xfrm>
            <a:custGeom>
              <a:avLst/>
              <a:gdLst>
                <a:gd name="textAreaLeft" fmla="*/ 0 w 65520"/>
                <a:gd name="textAreaRight" fmla="*/ 66600 w 65520"/>
                <a:gd name="textAreaTop" fmla="*/ 0 h 46080"/>
                <a:gd name="textAreaBottom" fmla="*/ 47160 h 46080"/>
              </a:gdLst>
              <a:ahLst/>
              <a:rect l="textAreaLeft" t="textAreaTop" r="textAreaRight" b="textAreaBottom"/>
              <a:pathLst>
                <a:path w="1713" h="1211">
                  <a:moveTo>
                    <a:pt x="1233" y="0"/>
                  </a:moveTo>
                  <a:cubicBezTo>
                    <a:pt x="503" y="251"/>
                    <a:pt x="252" y="251"/>
                    <a:pt x="1" y="1210"/>
                  </a:cubicBezTo>
                  <a:cubicBezTo>
                    <a:pt x="982" y="1210"/>
                    <a:pt x="1233" y="982"/>
                    <a:pt x="1713" y="251"/>
                  </a:cubicBezTo>
                  <a:lnTo>
                    <a:pt x="1713" y="251"/>
                  </a:lnTo>
                  <a:lnTo>
                    <a:pt x="1233" y="480"/>
                  </a:lnTo>
                  <a:cubicBezTo>
                    <a:pt x="1233" y="251"/>
                    <a:pt x="1713" y="251"/>
                    <a:pt x="123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9" name="Google Shape;90;p2"/>
            <p:cNvSpPr/>
            <p:nvPr/>
          </p:nvSpPr>
          <p:spPr>
            <a:xfrm>
              <a:off x="5526360" y="-652320"/>
              <a:ext cx="1368360" cy="2027880"/>
            </a:xfrm>
            <a:custGeom>
              <a:avLst/>
              <a:gdLst>
                <a:gd name="textAreaLeft" fmla="*/ 0 w 1368360"/>
                <a:gd name="textAreaRight" fmla="*/ 1369440 w 1368360"/>
                <a:gd name="textAreaTop" fmla="*/ 0 h 2027880"/>
                <a:gd name="textAreaBottom" fmla="*/ 2028960 h 2027880"/>
              </a:gdLst>
              <a:ahLst/>
              <a:rect l="textAreaLeft" t="textAreaTop" r="textAreaRight" b="textAreaBottom"/>
              <a:pathLst>
                <a:path w="35175" h="52122">
                  <a:moveTo>
                    <a:pt x="34926" y="10265"/>
                  </a:moveTo>
                  <a:cubicBezTo>
                    <a:pt x="34924" y="10293"/>
                    <a:pt x="34924" y="10322"/>
                    <a:pt x="34924" y="10351"/>
                  </a:cubicBezTo>
                  <a:cubicBezTo>
                    <a:pt x="34924" y="10351"/>
                    <a:pt x="34924" y="10316"/>
                    <a:pt x="34926" y="10265"/>
                  </a:cubicBezTo>
                  <a:close/>
                  <a:moveTo>
                    <a:pt x="31289" y="15539"/>
                  </a:moveTo>
                  <a:cubicBezTo>
                    <a:pt x="31315" y="15680"/>
                    <a:pt x="31376" y="15819"/>
                    <a:pt x="31523" y="15966"/>
                  </a:cubicBezTo>
                  <a:cubicBezTo>
                    <a:pt x="31430" y="15817"/>
                    <a:pt x="31352" y="15674"/>
                    <a:pt x="31289" y="15539"/>
                  </a:cubicBezTo>
                  <a:close/>
                  <a:moveTo>
                    <a:pt x="22919" y="0"/>
                  </a:moveTo>
                  <a:cubicBezTo>
                    <a:pt x="22407" y="0"/>
                    <a:pt x="21888" y="315"/>
                    <a:pt x="21502" y="833"/>
                  </a:cubicBezTo>
                  <a:cubicBezTo>
                    <a:pt x="21251" y="833"/>
                    <a:pt x="21251" y="582"/>
                    <a:pt x="21251" y="582"/>
                  </a:cubicBezTo>
                  <a:cubicBezTo>
                    <a:pt x="21000" y="582"/>
                    <a:pt x="21000" y="833"/>
                    <a:pt x="20772" y="1061"/>
                  </a:cubicBezTo>
                  <a:cubicBezTo>
                    <a:pt x="20521" y="833"/>
                    <a:pt x="20270" y="582"/>
                    <a:pt x="20041" y="582"/>
                  </a:cubicBezTo>
                  <a:lnTo>
                    <a:pt x="20041" y="1312"/>
                  </a:lnTo>
                  <a:cubicBezTo>
                    <a:pt x="19349" y="1651"/>
                    <a:pt x="18656" y="2000"/>
                    <a:pt x="17875" y="2000"/>
                  </a:cubicBezTo>
                  <a:cubicBezTo>
                    <a:pt x="17550" y="2000"/>
                    <a:pt x="17209" y="1939"/>
                    <a:pt x="16846" y="1792"/>
                  </a:cubicBezTo>
                  <a:lnTo>
                    <a:pt x="16846" y="1792"/>
                  </a:lnTo>
                  <a:cubicBezTo>
                    <a:pt x="16846" y="2043"/>
                    <a:pt x="16846" y="2522"/>
                    <a:pt x="17097" y="2773"/>
                  </a:cubicBezTo>
                  <a:cubicBezTo>
                    <a:pt x="16367" y="2773"/>
                    <a:pt x="16116" y="3024"/>
                    <a:pt x="15636" y="3024"/>
                  </a:cubicBezTo>
                  <a:cubicBezTo>
                    <a:pt x="15887" y="3024"/>
                    <a:pt x="15887" y="2773"/>
                    <a:pt x="15636" y="2773"/>
                  </a:cubicBezTo>
                  <a:cubicBezTo>
                    <a:pt x="13924" y="3755"/>
                    <a:pt x="16618" y="4964"/>
                    <a:pt x="16116" y="6676"/>
                  </a:cubicBezTo>
                  <a:cubicBezTo>
                    <a:pt x="15887" y="5718"/>
                    <a:pt x="15385" y="4485"/>
                    <a:pt x="14404" y="3755"/>
                  </a:cubicBezTo>
                  <a:lnTo>
                    <a:pt x="14404" y="3755"/>
                  </a:lnTo>
                  <a:cubicBezTo>
                    <a:pt x="14655" y="4736"/>
                    <a:pt x="15134" y="6448"/>
                    <a:pt x="14655" y="6676"/>
                  </a:cubicBezTo>
                  <a:cubicBezTo>
                    <a:pt x="14655" y="6927"/>
                    <a:pt x="14906" y="7178"/>
                    <a:pt x="14175" y="7658"/>
                  </a:cubicBezTo>
                  <a:cubicBezTo>
                    <a:pt x="13924" y="6676"/>
                    <a:pt x="13924" y="5467"/>
                    <a:pt x="13445" y="4485"/>
                  </a:cubicBezTo>
                  <a:cubicBezTo>
                    <a:pt x="13445" y="4736"/>
                    <a:pt x="13445" y="5216"/>
                    <a:pt x="13194" y="5467"/>
                  </a:cubicBezTo>
                  <a:cubicBezTo>
                    <a:pt x="13194" y="5467"/>
                    <a:pt x="13194" y="4964"/>
                    <a:pt x="12692" y="4964"/>
                  </a:cubicBezTo>
                  <a:lnTo>
                    <a:pt x="12692" y="6197"/>
                  </a:lnTo>
                  <a:cubicBezTo>
                    <a:pt x="12692" y="6151"/>
                    <a:pt x="12700" y="6130"/>
                    <a:pt x="12711" y="6130"/>
                  </a:cubicBezTo>
                  <a:cubicBezTo>
                    <a:pt x="12759" y="6130"/>
                    <a:pt x="12855" y="6536"/>
                    <a:pt x="12463" y="6927"/>
                  </a:cubicBezTo>
                  <a:cubicBezTo>
                    <a:pt x="11961" y="6197"/>
                    <a:pt x="11482" y="6197"/>
                    <a:pt x="10752" y="5718"/>
                  </a:cubicBezTo>
                  <a:cubicBezTo>
                    <a:pt x="10501" y="6197"/>
                    <a:pt x="10501" y="6448"/>
                    <a:pt x="10501" y="6676"/>
                  </a:cubicBezTo>
                  <a:cubicBezTo>
                    <a:pt x="10501" y="6448"/>
                    <a:pt x="10501" y="6448"/>
                    <a:pt x="10249" y="6448"/>
                  </a:cubicBezTo>
                  <a:cubicBezTo>
                    <a:pt x="10021" y="7178"/>
                    <a:pt x="9519" y="7430"/>
                    <a:pt x="9040" y="7909"/>
                  </a:cubicBezTo>
                  <a:cubicBezTo>
                    <a:pt x="8789" y="7909"/>
                    <a:pt x="8538" y="7658"/>
                    <a:pt x="8309" y="7430"/>
                  </a:cubicBezTo>
                  <a:cubicBezTo>
                    <a:pt x="7077" y="8890"/>
                    <a:pt x="7807" y="10100"/>
                    <a:pt x="6597" y="11333"/>
                  </a:cubicBezTo>
                  <a:cubicBezTo>
                    <a:pt x="6346" y="10831"/>
                    <a:pt x="5616" y="10351"/>
                    <a:pt x="5365" y="9872"/>
                  </a:cubicBezTo>
                  <a:lnTo>
                    <a:pt x="5365" y="9872"/>
                  </a:lnTo>
                  <a:cubicBezTo>
                    <a:pt x="5616" y="10351"/>
                    <a:pt x="5365" y="10831"/>
                    <a:pt x="5616" y="11333"/>
                  </a:cubicBezTo>
                  <a:cubicBezTo>
                    <a:pt x="4406" y="12314"/>
                    <a:pt x="3174" y="13273"/>
                    <a:pt x="2923" y="14756"/>
                  </a:cubicBezTo>
                  <a:cubicBezTo>
                    <a:pt x="3904" y="15487"/>
                    <a:pt x="4155" y="16217"/>
                    <a:pt x="3904" y="17427"/>
                  </a:cubicBezTo>
                  <a:cubicBezTo>
                    <a:pt x="3653" y="17199"/>
                    <a:pt x="2694" y="16948"/>
                    <a:pt x="2443" y="16697"/>
                  </a:cubicBezTo>
                  <a:cubicBezTo>
                    <a:pt x="2443" y="18660"/>
                    <a:pt x="252" y="18660"/>
                    <a:pt x="1" y="20600"/>
                  </a:cubicBezTo>
                  <a:cubicBezTo>
                    <a:pt x="161" y="20683"/>
                    <a:pt x="242" y="20711"/>
                    <a:pt x="297" y="20711"/>
                  </a:cubicBezTo>
                  <a:cubicBezTo>
                    <a:pt x="407" y="20711"/>
                    <a:pt x="412" y="20600"/>
                    <a:pt x="731" y="20600"/>
                  </a:cubicBezTo>
                  <a:cubicBezTo>
                    <a:pt x="1211" y="20851"/>
                    <a:pt x="1462" y="21102"/>
                    <a:pt x="2443" y="21102"/>
                  </a:cubicBezTo>
                  <a:cubicBezTo>
                    <a:pt x="2443" y="21353"/>
                    <a:pt x="2443" y="21832"/>
                    <a:pt x="2192" y="22083"/>
                  </a:cubicBezTo>
                  <a:cubicBezTo>
                    <a:pt x="2443" y="22083"/>
                    <a:pt x="2443" y="21832"/>
                    <a:pt x="2694" y="21832"/>
                  </a:cubicBezTo>
                  <a:cubicBezTo>
                    <a:pt x="2923" y="21832"/>
                    <a:pt x="2694" y="22312"/>
                    <a:pt x="2923" y="22563"/>
                  </a:cubicBezTo>
                  <a:cubicBezTo>
                    <a:pt x="3174" y="22563"/>
                    <a:pt x="3425" y="22312"/>
                    <a:pt x="3653" y="22312"/>
                  </a:cubicBezTo>
                  <a:cubicBezTo>
                    <a:pt x="3294" y="22858"/>
                    <a:pt x="2795" y="23137"/>
                    <a:pt x="2566" y="23137"/>
                  </a:cubicBezTo>
                  <a:cubicBezTo>
                    <a:pt x="2489" y="23137"/>
                    <a:pt x="2443" y="23105"/>
                    <a:pt x="2443" y="23042"/>
                  </a:cubicBezTo>
                  <a:lnTo>
                    <a:pt x="1713" y="23042"/>
                  </a:lnTo>
                  <a:cubicBezTo>
                    <a:pt x="1713" y="23293"/>
                    <a:pt x="982" y="24024"/>
                    <a:pt x="480" y="24275"/>
                  </a:cubicBezTo>
                  <a:cubicBezTo>
                    <a:pt x="731" y="24275"/>
                    <a:pt x="1211" y="24275"/>
                    <a:pt x="1713" y="24024"/>
                  </a:cubicBezTo>
                  <a:cubicBezTo>
                    <a:pt x="1713" y="24275"/>
                    <a:pt x="1964" y="24526"/>
                    <a:pt x="2192" y="24754"/>
                  </a:cubicBezTo>
                  <a:cubicBezTo>
                    <a:pt x="2192" y="25735"/>
                    <a:pt x="1964" y="25256"/>
                    <a:pt x="2694" y="25986"/>
                  </a:cubicBezTo>
                  <a:lnTo>
                    <a:pt x="2923" y="25986"/>
                  </a:lnTo>
                  <a:cubicBezTo>
                    <a:pt x="2923" y="25735"/>
                    <a:pt x="2923" y="25484"/>
                    <a:pt x="3174" y="25484"/>
                  </a:cubicBezTo>
                  <a:cubicBezTo>
                    <a:pt x="3438" y="25620"/>
                    <a:pt x="3703" y="25682"/>
                    <a:pt x="3953" y="25682"/>
                  </a:cubicBezTo>
                  <a:cubicBezTo>
                    <a:pt x="4630" y="25682"/>
                    <a:pt x="5198" y="25226"/>
                    <a:pt x="5365" y="24526"/>
                  </a:cubicBezTo>
                  <a:cubicBezTo>
                    <a:pt x="5616" y="24754"/>
                    <a:pt x="6095" y="25256"/>
                    <a:pt x="6095" y="25735"/>
                  </a:cubicBezTo>
                  <a:cubicBezTo>
                    <a:pt x="6346" y="25484"/>
                    <a:pt x="6848" y="25256"/>
                    <a:pt x="7077" y="25005"/>
                  </a:cubicBezTo>
                  <a:cubicBezTo>
                    <a:pt x="7328" y="25484"/>
                    <a:pt x="7807" y="25986"/>
                    <a:pt x="7807" y="26717"/>
                  </a:cubicBezTo>
                  <a:cubicBezTo>
                    <a:pt x="8058" y="26717"/>
                    <a:pt x="8309" y="26466"/>
                    <a:pt x="8789" y="26466"/>
                  </a:cubicBezTo>
                  <a:cubicBezTo>
                    <a:pt x="8789" y="27196"/>
                    <a:pt x="8789" y="27949"/>
                    <a:pt x="8309" y="28680"/>
                  </a:cubicBezTo>
                  <a:lnTo>
                    <a:pt x="9291" y="28680"/>
                  </a:lnTo>
                  <a:cubicBezTo>
                    <a:pt x="10752" y="30141"/>
                    <a:pt x="9519" y="32081"/>
                    <a:pt x="10501" y="33564"/>
                  </a:cubicBezTo>
                  <a:cubicBezTo>
                    <a:pt x="10021" y="34044"/>
                    <a:pt x="10249" y="34523"/>
                    <a:pt x="10501" y="35505"/>
                  </a:cubicBezTo>
                  <a:cubicBezTo>
                    <a:pt x="10692" y="35430"/>
                    <a:pt x="10884" y="35396"/>
                    <a:pt x="11067" y="35396"/>
                  </a:cubicBezTo>
                  <a:cubicBezTo>
                    <a:pt x="12063" y="35396"/>
                    <a:pt x="12829" y="36388"/>
                    <a:pt x="12212" y="37217"/>
                  </a:cubicBezTo>
                  <a:cubicBezTo>
                    <a:pt x="11733" y="36737"/>
                    <a:pt x="11482" y="36737"/>
                    <a:pt x="11003" y="36235"/>
                  </a:cubicBezTo>
                  <a:lnTo>
                    <a:pt x="11003" y="36235"/>
                  </a:lnTo>
                  <a:cubicBezTo>
                    <a:pt x="11003" y="36988"/>
                    <a:pt x="11003" y="37468"/>
                    <a:pt x="11231" y="37947"/>
                  </a:cubicBezTo>
                  <a:lnTo>
                    <a:pt x="11961" y="37947"/>
                  </a:lnTo>
                  <a:cubicBezTo>
                    <a:pt x="11482" y="38198"/>
                    <a:pt x="11231" y="38677"/>
                    <a:pt x="11003" y="38928"/>
                  </a:cubicBezTo>
                  <a:cubicBezTo>
                    <a:pt x="11231" y="38928"/>
                    <a:pt x="11733" y="38677"/>
                    <a:pt x="11961" y="38677"/>
                  </a:cubicBezTo>
                  <a:lnTo>
                    <a:pt x="11961" y="39910"/>
                  </a:lnTo>
                  <a:cubicBezTo>
                    <a:pt x="9040" y="41873"/>
                    <a:pt x="11733" y="46255"/>
                    <a:pt x="12463" y="48218"/>
                  </a:cubicBezTo>
                  <a:lnTo>
                    <a:pt x="12943" y="48218"/>
                  </a:lnTo>
                  <a:cubicBezTo>
                    <a:pt x="13194" y="48949"/>
                    <a:pt x="13673" y="49428"/>
                    <a:pt x="13924" y="50158"/>
                  </a:cubicBezTo>
                  <a:cubicBezTo>
                    <a:pt x="14175" y="49930"/>
                    <a:pt x="14404" y="49930"/>
                    <a:pt x="14404" y="49930"/>
                  </a:cubicBezTo>
                  <a:cubicBezTo>
                    <a:pt x="14655" y="51140"/>
                    <a:pt x="16116" y="51870"/>
                    <a:pt x="17097" y="52121"/>
                  </a:cubicBezTo>
                  <a:cubicBezTo>
                    <a:pt x="17097" y="51642"/>
                    <a:pt x="17097" y="50661"/>
                    <a:pt x="16846" y="49930"/>
                  </a:cubicBezTo>
                  <a:cubicBezTo>
                    <a:pt x="18330" y="48949"/>
                    <a:pt x="17348" y="46506"/>
                    <a:pt x="18079" y="45046"/>
                  </a:cubicBezTo>
                  <a:cubicBezTo>
                    <a:pt x="18330" y="45046"/>
                    <a:pt x="18330" y="45274"/>
                    <a:pt x="18330" y="45274"/>
                  </a:cubicBezTo>
                  <a:cubicBezTo>
                    <a:pt x="18809" y="45274"/>
                    <a:pt x="18809" y="45046"/>
                    <a:pt x="19288" y="45046"/>
                  </a:cubicBezTo>
                  <a:cubicBezTo>
                    <a:pt x="19288" y="44543"/>
                    <a:pt x="19790" y="44064"/>
                    <a:pt x="20041" y="43334"/>
                  </a:cubicBezTo>
                  <a:cubicBezTo>
                    <a:pt x="20270" y="43562"/>
                    <a:pt x="20041" y="43562"/>
                    <a:pt x="20521" y="43813"/>
                  </a:cubicBezTo>
                  <a:cubicBezTo>
                    <a:pt x="20772" y="43562"/>
                    <a:pt x="20772" y="43083"/>
                    <a:pt x="21000" y="42832"/>
                  </a:cubicBezTo>
                  <a:cubicBezTo>
                    <a:pt x="21251" y="43083"/>
                    <a:pt x="21502" y="43334"/>
                    <a:pt x="21731" y="43334"/>
                  </a:cubicBezTo>
                  <a:cubicBezTo>
                    <a:pt x="22484" y="43083"/>
                    <a:pt x="22963" y="42101"/>
                    <a:pt x="22712" y="41120"/>
                  </a:cubicBezTo>
                  <a:cubicBezTo>
                    <a:pt x="23214" y="40891"/>
                    <a:pt x="23442" y="40891"/>
                    <a:pt x="23694" y="40640"/>
                  </a:cubicBezTo>
                  <a:cubicBezTo>
                    <a:pt x="23945" y="40640"/>
                    <a:pt x="24173" y="40891"/>
                    <a:pt x="24424" y="41120"/>
                  </a:cubicBezTo>
                  <a:cubicBezTo>
                    <a:pt x="25657" y="40161"/>
                    <a:pt x="25405" y="38449"/>
                    <a:pt x="25885" y="37217"/>
                  </a:cubicBezTo>
                  <a:cubicBezTo>
                    <a:pt x="25885" y="37468"/>
                    <a:pt x="26387" y="37947"/>
                    <a:pt x="26387" y="38198"/>
                  </a:cubicBezTo>
                  <a:cubicBezTo>
                    <a:pt x="27848" y="37947"/>
                    <a:pt x="27848" y="36235"/>
                    <a:pt x="26866" y="35276"/>
                  </a:cubicBezTo>
                  <a:cubicBezTo>
                    <a:pt x="27117" y="35025"/>
                    <a:pt x="27368" y="35025"/>
                    <a:pt x="27597" y="34774"/>
                  </a:cubicBezTo>
                  <a:cubicBezTo>
                    <a:pt x="28099" y="35505"/>
                    <a:pt x="28578" y="36007"/>
                    <a:pt x="28327" y="36737"/>
                  </a:cubicBezTo>
                  <a:cubicBezTo>
                    <a:pt x="28829" y="36235"/>
                    <a:pt x="29057" y="36007"/>
                    <a:pt x="29309" y="35025"/>
                  </a:cubicBezTo>
                  <a:cubicBezTo>
                    <a:pt x="30039" y="34044"/>
                    <a:pt x="28099" y="32332"/>
                    <a:pt x="29057" y="30392"/>
                  </a:cubicBezTo>
                  <a:lnTo>
                    <a:pt x="29057" y="30392"/>
                  </a:lnTo>
                  <a:cubicBezTo>
                    <a:pt x="29309" y="30871"/>
                    <a:pt x="29811" y="31122"/>
                    <a:pt x="30039" y="31350"/>
                  </a:cubicBezTo>
                  <a:lnTo>
                    <a:pt x="30769" y="30620"/>
                  </a:lnTo>
                  <a:cubicBezTo>
                    <a:pt x="30541" y="30141"/>
                    <a:pt x="30541" y="29639"/>
                    <a:pt x="30290" y="29159"/>
                  </a:cubicBezTo>
                  <a:cubicBezTo>
                    <a:pt x="30039" y="29159"/>
                    <a:pt x="30039" y="29159"/>
                    <a:pt x="29811" y="29410"/>
                  </a:cubicBezTo>
                  <a:cubicBezTo>
                    <a:pt x="29811" y="28680"/>
                    <a:pt x="30039" y="28680"/>
                    <a:pt x="29560" y="27949"/>
                  </a:cubicBezTo>
                  <a:cubicBezTo>
                    <a:pt x="30769" y="27949"/>
                    <a:pt x="30769" y="27698"/>
                    <a:pt x="30769" y="26717"/>
                  </a:cubicBezTo>
                  <a:cubicBezTo>
                    <a:pt x="31523" y="26238"/>
                    <a:pt x="31523" y="25735"/>
                    <a:pt x="31751" y="25005"/>
                  </a:cubicBezTo>
                  <a:cubicBezTo>
                    <a:pt x="31020" y="24526"/>
                    <a:pt x="30769" y="23795"/>
                    <a:pt x="30541" y="23293"/>
                  </a:cubicBezTo>
                  <a:cubicBezTo>
                    <a:pt x="30769" y="23293"/>
                    <a:pt x="30769" y="23042"/>
                    <a:pt x="31020" y="23042"/>
                  </a:cubicBezTo>
                  <a:lnTo>
                    <a:pt x="31272" y="23293"/>
                  </a:lnTo>
                  <a:cubicBezTo>
                    <a:pt x="31523" y="23042"/>
                    <a:pt x="31751" y="22563"/>
                    <a:pt x="31751" y="22083"/>
                  </a:cubicBezTo>
                  <a:cubicBezTo>
                    <a:pt x="30769" y="21353"/>
                    <a:pt x="29560" y="20120"/>
                    <a:pt x="29560" y="18660"/>
                  </a:cubicBezTo>
                  <a:lnTo>
                    <a:pt x="30039" y="18660"/>
                  </a:lnTo>
                  <a:lnTo>
                    <a:pt x="30290" y="17929"/>
                  </a:lnTo>
                  <a:cubicBezTo>
                    <a:pt x="30541" y="17678"/>
                    <a:pt x="30541" y="17678"/>
                    <a:pt x="30541" y="17199"/>
                  </a:cubicBezTo>
                  <a:cubicBezTo>
                    <a:pt x="30754" y="16730"/>
                    <a:pt x="30987" y="16062"/>
                    <a:pt x="31222" y="15381"/>
                  </a:cubicBezTo>
                  <a:lnTo>
                    <a:pt x="31222" y="15381"/>
                  </a:lnTo>
                  <a:cubicBezTo>
                    <a:pt x="31242" y="15432"/>
                    <a:pt x="31264" y="15485"/>
                    <a:pt x="31289" y="15539"/>
                  </a:cubicBezTo>
                  <a:lnTo>
                    <a:pt x="31289" y="15539"/>
                  </a:lnTo>
                  <a:cubicBezTo>
                    <a:pt x="31272" y="15440"/>
                    <a:pt x="31272" y="15340"/>
                    <a:pt x="31272" y="15236"/>
                  </a:cubicBezTo>
                  <a:cubicBezTo>
                    <a:pt x="31255" y="15284"/>
                    <a:pt x="31238" y="15332"/>
                    <a:pt x="31222" y="15381"/>
                  </a:cubicBezTo>
                  <a:lnTo>
                    <a:pt x="31222" y="15381"/>
                  </a:lnTo>
                  <a:cubicBezTo>
                    <a:pt x="30886" y="14518"/>
                    <a:pt x="31234" y="14003"/>
                    <a:pt x="32253" y="14003"/>
                  </a:cubicBezTo>
                  <a:lnTo>
                    <a:pt x="32253" y="13524"/>
                  </a:lnTo>
                  <a:cubicBezTo>
                    <a:pt x="32481" y="13775"/>
                    <a:pt x="32983" y="14003"/>
                    <a:pt x="33212" y="14254"/>
                  </a:cubicBezTo>
                  <a:cubicBezTo>
                    <a:pt x="32983" y="13524"/>
                    <a:pt x="33463" y="13524"/>
                    <a:pt x="32983" y="12793"/>
                  </a:cubicBezTo>
                  <a:cubicBezTo>
                    <a:pt x="33463" y="12793"/>
                    <a:pt x="33714" y="12314"/>
                    <a:pt x="33965" y="12314"/>
                  </a:cubicBezTo>
                  <a:cubicBezTo>
                    <a:pt x="33309" y="11241"/>
                    <a:pt x="34349" y="10549"/>
                    <a:pt x="34945" y="10071"/>
                  </a:cubicBezTo>
                  <a:lnTo>
                    <a:pt x="34945" y="10071"/>
                  </a:lnTo>
                  <a:cubicBezTo>
                    <a:pt x="34934" y="10141"/>
                    <a:pt x="34929" y="10211"/>
                    <a:pt x="34926" y="10265"/>
                  </a:cubicBezTo>
                  <a:lnTo>
                    <a:pt x="34926" y="10265"/>
                  </a:lnTo>
                  <a:cubicBezTo>
                    <a:pt x="34930" y="10199"/>
                    <a:pt x="34938" y="10133"/>
                    <a:pt x="34949" y="10068"/>
                  </a:cubicBezTo>
                  <a:lnTo>
                    <a:pt x="34949" y="10068"/>
                  </a:lnTo>
                  <a:cubicBezTo>
                    <a:pt x="35036" y="9998"/>
                    <a:pt x="35113" y="9933"/>
                    <a:pt x="35175" y="9872"/>
                  </a:cubicBezTo>
                  <a:cubicBezTo>
                    <a:pt x="35138" y="9835"/>
                    <a:pt x="35106" y="9819"/>
                    <a:pt x="35080" y="9819"/>
                  </a:cubicBezTo>
                  <a:cubicBezTo>
                    <a:pt x="35028" y="9819"/>
                    <a:pt x="34993" y="9878"/>
                    <a:pt x="34970" y="9956"/>
                  </a:cubicBezTo>
                  <a:lnTo>
                    <a:pt x="34970" y="9956"/>
                  </a:lnTo>
                  <a:cubicBezTo>
                    <a:pt x="35043" y="9615"/>
                    <a:pt x="35175" y="9301"/>
                    <a:pt x="35175" y="9119"/>
                  </a:cubicBezTo>
                  <a:cubicBezTo>
                    <a:pt x="35102" y="9052"/>
                    <a:pt x="35050" y="9025"/>
                    <a:pt x="35008" y="9025"/>
                  </a:cubicBezTo>
                  <a:cubicBezTo>
                    <a:pt x="34928" y="9025"/>
                    <a:pt x="34882" y="9124"/>
                    <a:pt x="34791" y="9251"/>
                  </a:cubicBezTo>
                  <a:lnTo>
                    <a:pt x="34791" y="9251"/>
                  </a:lnTo>
                  <a:cubicBezTo>
                    <a:pt x="34853" y="9066"/>
                    <a:pt x="34924" y="8779"/>
                    <a:pt x="34924" y="8639"/>
                  </a:cubicBezTo>
                  <a:lnTo>
                    <a:pt x="34444" y="8639"/>
                  </a:lnTo>
                  <a:cubicBezTo>
                    <a:pt x="34193" y="8388"/>
                    <a:pt x="34193" y="7909"/>
                    <a:pt x="33965" y="7658"/>
                  </a:cubicBezTo>
                  <a:cubicBezTo>
                    <a:pt x="33798" y="7582"/>
                    <a:pt x="33686" y="7556"/>
                    <a:pt x="33602" y="7556"/>
                  </a:cubicBezTo>
                  <a:cubicBezTo>
                    <a:pt x="33435" y="7556"/>
                    <a:pt x="33379" y="7658"/>
                    <a:pt x="33212" y="7658"/>
                  </a:cubicBezTo>
                  <a:cubicBezTo>
                    <a:pt x="33212" y="7658"/>
                    <a:pt x="33212" y="7430"/>
                    <a:pt x="32983" y="7430"/>
                  </a:cubicBezTo>
                  <a:cubicBezTo>
                    <a:pt x="32732" y="7909"/>
                    <a:pt x="32253" y="8160"/>
                    <a:pt x="32002" y="8890"/>
                  </a:cubicBezTo>
                  <a:lnTo>
                    <a:pt x="32002" y="8388"/>
                  </a:lnTo>
                  <a:cubicBezTo>
                    <a:pt x="31751" y="8890"/>
                    <a:pt x="31272" y="9370"/>
                    <a:pt x="31020" y="9872"/>
                  </a:cubicBezTo>
                  <a:cubicBezTo>
                    <a:pt x="31020" y="9370"/>
                    <a:pt x="30769" y="8890"/>
                    <a:pt x="30541" y="8639"/>
                  </a:cubicBezTo>
                  <a:cubicBezTo>
                    <a:pt x="29811" y="9370"/>
                    <a:pt x="29560" y="10351"/>
                    <a:pt x="29057" y="11333"/>
                  </a:cubicBezTo>
                  <a:cubicBezTo>
                    <a:pt x="29309" y="10351"/>
                    <a:pt x="29560" y="9370"/>
                    <a:pt x="29811" y="8639"/>
                  </a:cubicBezTo>
                  <a:cubicBezTo>
                    <a:pt x="29560" y="8639"/>
                    <a:pt x="29309" y="8890"/>
                    <a:pt x="29057" y="8890"/>
                  </a:cubicBezTo>
                  <a:cubicBezTo>
                    <a:pt x="29309" y="8388"/>
                    <a:pt x="29309" y="7658"/>
                    <a:pt x="29560" y="6927"/>
                  </a:cubicBezTo>
                  <a:lnTo>
                    <a:pt x="29560" y="6927"/>
                  </a:lnTo>
                  <a:cubicBezTo>
                    <a:pt x="29309" y="7430"/>
                    <a:pt x="29309" y="7658"/>
                    <a:pt x="29057" y="7909"/>
                  </a:cubicBezTo>
                  <a:cubicBezTo>
                    <a:pt x="29057" y="7909"/>
                    <a:pt x="29057" y="7430"/>
                    <a:pt x="28829" y="7430"/>
                  </a:cubicBezTo>
                  <a:cubicBezTo>
                    <a:pt x="28578" y="8160"/>
                    <a:pt x="28099" y="8639"/>
                    <a:pt x="27368" y="9119"/>
                  </a:cubicBezTo>
                  <a:lnTo>
                    <a:pt x="26615" y="9119"/>
                  </a:lnTo>
                  <a:cubicBezTo>
                    <a:pt x="26866" y="8639"/>
                    <a:pt x="26866" y="8160"/>
                    <a:pt x="27368" y="7658"/>
                  </a:cubicBezTo>
                  <a:lnTo>
                    <a:pt x="27368" y="7658"/>
                  </a:lnTo>
                  <a:cubicBezTo>
                    <a:pt x="27117" y="7909"/>
                    <a:pt x="26387" y="8160"/>
                    <a:pt x="26136" y="8160"/>
                  </a:cubicBezTo>
                  <a:cubicBezTo>
                    <a:pt x="25885" y="7909"/>
                    <a:pt x="25885" y="7658"/>
                    <a:pt x="25885" y="7430"/>
                  </a:cubicBezTo>
                  <a:cubicBezTo>
                    <a:pt x="25641" y="7506"/>
                    <a:pt x="25398" y="7531"/>
                    <a:pt x="25164" y="7531"/>
                  </a:cubicBezTo>
                  <a:cubicBezTo>
                    <a:pt x="24695" y="7531"/>
                    <a:pt x="24264" y="7430"/>
                    <a:pt x="23945" y="7430"/>
                  </a:cubicBezTo>
                  <a:cubicBezTo>
                    <a:pt x="24095" y="6300"/>
                    <a:pt x="24891" y="5588"/>
                    <a:pt x="25770" y="5588"/>
                  </a:cubicBezTo>
                  <a:cubicBezTo>
                    <a:pt x="26223" y="5588"/>
                    <a:pt x="26698" y="5778"/>
                    <a:pt x="27117" y="6197"/>
                  </a:cubicBezTo>
                  <a:cubicBezTo>
                    <a:pt x="27368" y="5946"/>
                    <a:pt x="27597" y="5467"/>
                    <a:pt x="27848" y="5467"/>
                  </a:cubicBezTo>
                  <a:lnTo>
                    <a:pt x="28099" y="5718"/>
                  </a:lnTo>
                  <a:cubicBezTo>
                    <a:pt x="28327" y="5467"/>
                    <a:pt x="28578" y="5216"/>
                    <a:pt x="28829" y="4964"/>
                  </a:cubicBezTo>
                  <a:cubicBezTo>
                    <a:pt x="28578" y="4485"/>
                    <a:pt x="28578" y="4234"/>
                    <a:pt x="28327" y="3755"/>
                  </a:cubicBezTo>
                  <a:lnTo>
                    <a:pt x="27597" y="3755"/>
                  </a:lnTo>
                  <a:cubicBezTo>
                    <a:pt x="27597" y="3504"/>
                    <a:pt x="27848" y="3504"/>
                    <a:pt x="27848" y="3275"/>
                  </a:cubicBezTo>
                  <a:cubicBezTo>
                    <a:pt x="27848" y="2773"/>
                    <a:pt x="27368" y="2522"/>
                    <a:pt x="27117" y="2294"/>
                  </a:cubicBezTo>
                  <a:lnTo>
                    <a:pt x="27848" y="2294"/>
                  </a:lnTo>
                  <a:cubicBezTo>
                    <a:pt x="27630" y="2249"/>
                    <a:pt x="27428" y="2228"/>
                    <a:pt x="27241" y="2228"/>
                  </a:cubicBezTo>
                  <a:cubicBezTo>
                    <a:pt x="26373" y="2228"/>
                    <a:pt x="25844" y="2696"/>
                    <a:pt x="25657" y="3504"/>
                  </a:cubicBezTo>
                  <a:cubicBezTo>
                    <a:pt x="24926" y="3024"/>
                    <a:pt x="24173" y="2522"/>
                    <a:pt x="23694" y="1792"/>
                  </a:cubicBezTo>
                  <a:lnTo>
                    <a:pt x="23694" y="1792"/>
                  </a:lnTo>
                  <a:cubicBezTo>
                    <a:pt x="23828" y="1933"/>
                    <a:pt x="24002" y="1994"/>
                    <a:pt x="24199" y="1994"/>
                  </a:cubicBezTo>
                  <a:cubicBezTo>
                    <a:pt x="24703" y="1994"/>
                    <a:pt x="25359" y="1587"/>
                    <a:pt x="25885" y="1061"/>
                  </a:cubicBezTo>
                  <a:cubicBezTo>
                    <a:pt x="25370" y="901"/>
                    <a:pt x="25218" y="728"/>
                    <a:pt x="24830" y="728"/>
                  </a:cubicBezTo>
                  <a:cubicBezTo>
                    <a:pt x="24668" y="728"/>
                    <a:pt x="24463" y="759"/>
                    <a:pt x="24173" y="833"/>
                  </a:cubicBezTo>
                  <a:cubicBezTo>
                    <a:pt x="23828" y="251"/>
                    <a:pt x="23377" y="0"/>
                    <a:pt x="22919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0" name="Google Shape;91;p2"/>
            <p:cNvSpPr/>
            <p:nvPr/>
          </p:nvSpPr>
          <p:spPr>
            <a:xfrm>
              <a:off x="8094240" y="3297600"/>
              <a:ext cx="198000" cy="379440"/>
            </a:xfrm>
            <a:custGeom>
              <a:avLst/>
              <a:gdLst>
                <a:gd name="textAreaLeft" fmla="*/ 0 w 198000"/>
                <a:gd name="textAreaRight" fmla="*/ 199080 w 198000"/>
                <a:gd name="textAreaTop" fmla="*/ 0 h 379440"/>
                <a:gd name="textAreaBottom" fmla="*/ 380520 h 379440"/>
              </a:gdLst>
              <a:ahLst/>
              <a:rect l="textAreaLeft" t="textAreaTop" r="textAreaRight" b="textAreaBottom"/>
              <a:pathLst>
                <a:path w="5114" h="9770">
                  <a:moveTo>
                    <a:pt x="4635" y="1"/>
                  </a:moveTo>
                  <a:lnTo>
                    <a:pt x="4155" y="252"/>
                  </a:lnTo>
                  <a:cubicBezTo>
                    <a:pt x="3904" y="480"/>
                    <a:pt x="3402" y="731"/>
                    <a:pt x="3402" y="1461"/>
                  </a:cubicBezTo>
                  <a:cubicBezTo>
                    <a:pt x="2672" y="2443"/>
                    <a:pt x="1211" y="2922"/>
                    <a:pt x="229" y="3675"/>
                  </a:cubicBezTo>
                  <a:cubicBezTo>
                    <a:pt x="731" y="4155"/>
                    <a:pt x="731" y="4406"/>
                    <a:pt x="1211" y="4634"/>
                  </a:cubicBezTo>
                  <a:cubicBezTo>
                    <a:pt x="960" y="4885"/>
                    <a:pt x="731" y="5136"/>
                    <a:pt x="480" y="5365"/>
                  </a:cubicBezTo>
                  <a:cubicBezTo>
                    <a:pt x="731" y="5867"/>
                    <a:pt x="960" y="5616"/>
                    <a:pt x="960" y="6118"/>
                  </a:cubicBezTo>
                  <a:cubicBezTo>
                    <a:pt x="229" y="6597"/>
                    <a:pt x="229" y="7076"/>
                    <a:pt x="1" y="7807"/>
                  </a:cubicBezTo>
                  <a:lnTo>
                    <a:pt x="480" y="7807"/>
                  </a:lnTo>
                  <a:cubicBezTo>
                    <a:pt x="731" y="8788"/>
                    <a:pt x="731" y="9039"/>
                    <a:pt x="1713" y="9039"/>
                  </a:cubicBezTo>
                  <a:cubicBezTo>
                    <a:pt x="1941" y="9291"/>
                    <a:pt x="1462" y="9519"/>
                    <a:pt x="1941" y="9770"/>
                  </a:cubicBezTo>
                  <a:cubicBezTo>
                    <a:pt x="2443" y="8788"/>
                    <a:pt x="2923" y="9039"/>
                    <a:pt x="2923" y="8058"/>
                  </a:cubicBezTo>
                  <a:cubicBezTo>
                    <a:pt x="3090" y="8058"/>
                    <a:pt x="3034" y="8170"/>
                    <a:pt x="3120" y="8170"/>
                  </a:cubicBezTo>
                  <a:cubicBezTo>
                    <a:pt x="3164" y="8170"/>
                    <a:pt x="3242" y="8142"/>
                    <a:pt x="3402" y="8058"/>
                  </a:cubicBezTo>
                  <a:cubicBezTo>
                    <a:pt x="2923" y="7076"/>
                    <a:pt x="3174" y="6346"/>
                    <a:pt x="3904" y="5867"/>
                  </a:cubicBezTo>
                  <a:cubicBezTo>
                    <a:pt x="3653" y="5365"/>
                    <a:pt x="3653" y="4885"/>
                    <a:pt x="3402" y="4634"/>
                  </a:cubicBezTo>
                  <a:cubicBezTo>
                    <a:pt x="4383" y="4406"/>
                    <a:pt x="4635" y="3675"/>
                    <a:pt x="3904" y="2694"/>
                  </a:cubicBezTo>
                  <a:cubicBezTo>
                    <a:pt x="4383" y="2694"/>
                    <a:pt x="4635" y="2192"/>
                    <a:pt x="5114" y="2192"/>
                  </a:cubicBezTo>
                  <a:cubicBezTo>
                    <a:pt x="5114" y="2192"/>
                    <a:pt x="4635" y="1713"/>
                    <a:pt x="4635" y="1461"/>
                  </a:cubicBezTo>
                  <a:cubicBezTo>
                    <a:pt x="4886" y="1461"/>
                    <a:pt x="4886" y="1461"/>
                    <a:pt x="5114" y="1210"/>
                  </a:cubicBezTo>
                  <a:cubicBezTo>
                    <a:pt x="4635" y="731"/>
                    <a:pt x="4635" y="480"/>
                    <a:pt x="463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81" name="Google Shape;92;p2"/>
          <p:cNvSpPr/>
          <p:nvPr/>
        </p:nvSpPr>
        <p:spPr>
          <a:xfrm rot="1307400">
            <a:off x="-129240" y="64440"/>
            <a:ext cx="1428840" cy="2190240"/>
          </a:xfrm>
          <a:custGeom>
            <a:avLst/>
            <a:gdLst>
              <a:gd name="textAreaLeft" fmla="*/ 0 w 1428840"/>
              <a:gd name="textAreaRight" fmla="*/ 1429920 w 1428840"/>
              <a:gd name="textAreaTop" fmla="*/ 0 h 2190240"/>
              <a:gd name="textAreaBottom" fmla="*/ 2191320 h 2190240"/>
            </a:gdLst>
            <a:ahLst/>
            <a:rect l="textAreaLeft" t="textAreaTop" r="textAreaRight" b="textAreaBottom"/>
            <a:pathLst>
              <a:path w="30564" h="46839">
                <a:moveTo>
                  <a:pt x="14905" y="7647"/>
                </a:moveTo>
                <a:lnTo>
                  <a:pt x="14905" y="7647"/>
                </a:lnTo>
                <a:cubicBezTo>
                  <a:pt x="15088" y="7762"/>
                  <a:pt x="15271" y="7853"/>
                  <a:pt x="15476" y="7944"/>
                </a:cubicBezTo>
                <a:cubicBezTo>
                  <a:pt x="15476" y="8035"/>
                  <a:pt x="15476" y="8127"/>
                  <a:pt x="15476" y="8241"/>
                </a:cubicBezTo>
                <a:cubicBezTo>
                  <a:pt x="15339" y="8195"/>
                  <a:pt x="15179" y="8127"/>
                  <a:pt x="15042" y="8035"/>
                </a:cubicBezTo>
                <a:cubicBezTo>
                  <a:pt x="14997" y="7899"/>
                  <a:pt x="14951" y="7784"/>
                  <a:pt x="14905" y="7647"/>
                </a:cubicBezTo>
                <a:close/>
                <a:moveTo>
                  <a:pt x="15681" y="8035"/>
                </a:moveTo>
                <a:cubicBezTo>
                  <a:pt x="15795" y="8081"/>
                  <a:pt x="15910" y="8127"/>
                  <a:pt x="16024" y="8172"/>
                </a:cubicBezTo>
                <a:cubicBezTo>
                  <a:pt x="16024" y="8218"/>
                  <a:pt x="16024" y="8287"/>
                  <a:pt x="16024" y="8378"/>
                </a:cubicBezTo>
                <a:cubicBezTo>
                  <a:pt x="15955" y="8355"/>
                  <a:pt x="15864" y="8355"/>
                  <a:pt x="15773" y="8332"/>
                </a:cubicBezTo>
                <a:cubicBezTo>
                  <a:pt x="15750" y="8218"/>
                  <a:pt x="15704" y="8127"/>
                  <a:pt x="15681" y="8035"/>
                </a:cubicBezTo>
                <a:close/>
                <a:moveTo>
                  <a:pt x="16069" y="8172"/>
                </a:moveTo>
                <a:lnTo>
                  <a:pt x="16069" y="8172"/>
                </a:lnTo>
                <a:cubicBezTo>
                  <a:pt x="16298" y="8264"/>
                  <a:pt x="16549" y="8332"/>
                  <a:pt x="16823" y="8401"/>
                </a:cubicBezTo>
                <a:cubicBezTo>
                  <a:pt x="16823" y="8401"/>
                  <a:pt x="16701" y="8421"/>
                  <a:pt x="16498" y="8421"/>
                </a:cubicBezTo>
                <a:cubicBezTo>
                  <a:pt x="16397" y="8421"/>
                  <a:pt x="16275" y="8416"/>
                  <a:pt x="16138" y="8401"/>
                </a:cubicBezTo>
                <a:cubicBezTo>
                  <a:pt x="16115" y="8332"/>
                  <a:pt x="16092" y="8241"/>
                  <a:pt x="16069" y="8172"/>
                </a:cubicBezTo>
                <a:close/>
                <a:moveTo>
                  <a:pt x="17074" y="8720"/>
                </a:moveTo>
                <a:cubicBezTo>
                  <a:pt x="17051" y="8812"/>
                  <a:pt x="17051" y="8880"/>
                  <a:pt x="17051" y="8971"/>
                </a:cubicBezTo>
                <a:cubicBezTo>
                  <a:pt x="17005" y="9085"/>
                  <a:pt x="16960" y="9222"/>
                  <a:pt x="16914" y="9337"/>
                </a:cubicBezTo>
                <a:cubicBezTo>
                  <a:pt x="16960" y="9131"/>
                  <a:pt x="17005" y="8926"/>
                  <a:pt x="17074" y="8720"/>
                </a:cubicBezTo>
                <a:close/>
                <a:moveTo>
                  <a:pt x="16206" y="8834"/>
                </a:moveTo>
                <a:cubicBezTo>
                  <a:pt x="16366" y="8834"/>
                  <a:pt x="16503" y="8857"/>
                  <a:pt x="16663" y="8880"/>
                </a:cubicBezTo>
                <a:cubicBezTo>
                  <a:pt x="16663" y="8880"/>
                  <a:pt x="16457" y="9063"/>
                  <a:pt x="16229" y="9382"/>
                </a:cubicBezTo>
                <a:cubicBezTo>
                  <a:pt x="16229" y="9200"/>
                  <a:pt x="16229" y="9017"/>
                  <a:pt x="16206" y="8834"/>
                </a:cubicBezTo>
                <a:close/>
                <a:moveTo>
                  <a:pt x="17644" y="9268"/>
                </a:moveTo>
                <a:lnTo>
                  <a:pt x="17644" y="9268"/>
                </a:lnTo>
                <a:cubicBezTo>
                  <a:pt x="17736" y="9337"/>
                  <a:pt x="17850" y="9405"/>
                  <a:pt x="17964" y="9473"/>
                </a:cubicBezTo>
                <a:lnTo>
                  <a:pt x="17713" y="9451"/>
                </a:lnTo>
                <a:cubicBezTo>
                  <a:pt x="17667" y="9337"/>
                  <a:pt x="17644" y="9268"/>
                  <a:pt x="17644" y="9268"/>
                </a:cubicBezTo>
                <a:close/>
                <a:moveTo>
                  <a:pt x="8172" y="8697"/>
                </a:moveTo>
                <a:cubicBezTo>
                  <a:pt x="8172" y="8697"/>
                  <a:pt x="8423" y="8720"/>
                  <a:pt x="8834" y="8812"/>
                </a:cubicBezTo>
                <a:lnTo>
                  <a:pt x="7784" y="10021"/>
                </a:lnTo>
                <a:cubicBezTo>
                  <a:pt x="7966" y="9633"/>
                  <a:pt x="8103" y="9222"/>
                  <a:pt x="8172" y="8697"/>
                </a:cubicBezTo>
                <a:close/>
                <a:moveTo>
                  <a:pt x="15841" y="8766"/>
                </a:moveTo>
                <a:cubicBezTo>
                  <a:pt x="15910" y="8766"/>
                  <a:pt x="15978" y="8789"/>
                  <a:pt x="16047" y="8789"/>
                </a:cubicBezTo>
                <a:cubicBezTo>
                  <a:pt x="16024" y="9108"/>
                  <a:pt x="16024" y="9473"/>
                  <a:pt x="15955" y="9839"/>
                </a:cubicBezTo>
                <a:cubicBezTo>
                  <a:pt x="15887" y="9976"/>
                  <a:pt x="15818" y="10113"/>
                  <a:pt x="15773" y="10272"/>
                </a:cubicBezTo>
                <a:cubicBezTo>
                  <a:pt x="15841" y="9839"/>
                  <a:pt x="15910" y="9291"/>
                  <a:pt x="15841" y="8766"/>
                </a:cubicBezTo>
                <a:close/>
                <a:moveTo>
                  <a:pt x="14175" y="8058"/>
                </a:moveTo>
                <a:cubicBezTo>
                  <a:pt x="14312" y="8172"/>
                  <a:pt x="14472" y="8264"/>
                  <a:pt x="14631" y="8355"/>
                </a:cubicBezTo>
                <a:cubicBezTo>
                  <a:pt x="14768" y="9177"/>
                  <a:pt x="14860" y="10090"/>
                  <a:pt x="14654" y="10592"/>
                </a:cubicBezTo>
                <a:cubicBezTo>
                  <a:pt x="14654" y="10592"/>
                  <a:pt x="14517" y="9291"/>
                  <a:pt x="14175" y="8058"/>
                </a:cubicBezTo>
                <a:close/>
                <a:moveTo>
                  <a:pt x="15156" y="8560"/>
                </a:moveTo>
                <a:cubicBezTo>
                  <a:pt x="15248" y="8606"/>
                  <a:pt x="15362" y="8652"/>
                  <a:pt x="15476" y="8675"/>
                </a:cubicBezTo>
                <a:cubicBezTo>
                  <a:pt x="15476" y="9519"/>
                  <a:pt x="15430" y="10615"/>
                  <a:pt x="15179" y="10911"/>
                </a:cubicBezTo>
                <a:cubicBezTo>
                  <a:pt x="15179" y="10911"/>
                  <a:pt x="15339" y="9747"/>
                  <a:pt x="15156" y="8560"/>
                </a:cubicBezTo>
                <a:close/>
                <a:moveTo>
                  <a:pt x="30427" y="10934"/>
                </a:moveTo>
                <a:cubicBezTo>
                  <a:pt x="30404" y="10934"/>
                  <a:pt x="30404" y="10934"/>
                  <a:pt x="30404" y="10957"/>
                </a:cubicBezTo>
                <a:cubicBezTo>
                  <a:pt x="30404" y="10934"/>
                  <a:pt x="30427" y="10934"/>
                  <a:pt x="30427" y="10934"/>
                </a:cubicBezTo>
                <a:close/>
                <a:moveTo>
                  <a:pt x="9564" y="8994"/>
                </a:moveTo>
                <a:cubicBezTo>
                  <a:pt x="9838" y="9085"/>
                  <a:pt x="10135" y="9177"/>
                  <a:pt x="10454" y="9314"/>
                </a:cubicBezTo>
                <a:lnTo>
                  <a:pt x="8446" y="11094"/>
                </a:lnTo>
                <a:cubicBezTo>
                  <a:pt x="8902" y="10478"/>
                  <a:pt x="9541" y="9747"/>
                  <a:pt x="9564" y="8994"/>
                </a:cubicBezTo>
                <a:close/>
                <a:moveTo>
                  <a:pt x="10477" y="9314"/>
                </a:moveTo>
                <a:cubicBezTo>
                  <a:pt x="10705" y="9405"/>
                  <a:pt x="10934" y="9496"/>
                  <a:pt x="11185" y="9588"/>
                </a:cubicBezTo>
                <a:lnTo>
                  <a:pt x="9039" y="11117"/>
                </a:lnTo>
                <a:cubicBezTo>
                  <a:pt x="9610" y="10638"/>
                  <a:pt x="10089" y="10044"/>
                  <a:pt x="10477" y="9314"/>
                </a:cubicBezTo>
                <a:close/>
                <a:moveTo>
                  <a:pt x="30404" y="10957"/>
                </a:moveTo>
                <a:cubicBezTo>
                  <a:pt x="30381" y="10980"/>
                  <a:pt x="30290" y="11071"/>
                  <a:pt x="30153" y="11185"/>
                </a:cubicBezTo>
                <a:cubicBezTo>
                  <a:pt x="30244" y="11117"/>
                  <a:pt x="30335" y="11048"/>
                  <a:pt x="30404" y="10957"/>
                </a:cubicBezTo>
                <a:close/>
                <a:moveTo>
                  <a:pt x="15567" y="11551"/>
                </a:moveTo>
                <a:cubicBezTo>
                  <a:pt x="15590" y="11756"/>
                  <a:pt x="15613" y="11961"/>
                  <a:pt x="15659" y="12167"/>
                </a:cubicBezTo>
                <a:cubicBezTo>
                  <a:pt x="15567" y="12121"/>
                  <a:pt x="15476" y="12098"/>
                  <a:pt x="15385" y="12053"/>
                </a:cubicBezTo>
                <a:cubicBezTo>
                  <a:pt x="15385" y="12007"/>
                  <a:pt x="15362" y="11961"/>
                  <a:pt x="15362" y="11916"/>
                </a:cubicBezTo>
                <a:cubicBezTo>
                  <a:pt x="15362" y="11893"/>
                  <a:pt x="15385" y="11870"/>
                  <a:pt x="15385" y="11824"/>
                </a:cubicBezTo>
                <a:cubicBezTo>
                  <a:pt x="15453" y="11733"/>
                  <a:pt x="15522" y="11642"/>
                  <a:pt x="15567" y="11551"/>
                </a:cubicBezTo>
                <a:close/>
                <a:moveTo>
                  <a:pt x="17713" y="12418"/>
                </a:moveTo>
                <a:lnTo>
                  <a:pt x="17713" y="12418"/>
                </a:lnTo>
                <a:cubicBezTo>
                  <a:pt x="17690" y="12486"/>
                  <a:pt x="17690" y="12555"/>
                  <a:pt x="17667" y="12601"/>
                </a:cubicBezTo>
                <a:cubicBezTo>
                  <a:pt x="17622" y="12601"/>
                  <a:pt x="17576" y="12578"/>
                  <a:pt x="17530" y="12555"/>
                </a:cubicBezTo>
                <a:cubicBezTo>
                  <a:pt x="17599" y="12509"/>
                  <a:pt x="17667" y="12464"/>
                  <a:pt x="17713" y="12418"/>
                </a:cubicBezTo>
                <a:close/>
                <a:moveTo>
                  <a:pt x="15407" y="12235"/>
                </a:moveTo>
                <a:lnTo>
                  <a:pt x="15750" y="12486"/>
                </a:lnTo>
                <a:cubicBezTo>
                  <a:pt x="15773" y="12532"/>
                  <a:pt x="15795" y="12578"/>
                  <a:pt x="15795" y="12623"/>
                </a:cubicBezTo>
                <a:cubicBezTo>
                  <a:pt x="15795" y="12623"/>
                  <a:pt x="15818" y="12601"/>
                  <a:pt x="15841" y="12555"/>
                </a:cubicBezTo>
                <a:lnTo>
                  <a:pt x="15864" y="12578"/>
                </a:lnTo>
                <a:cubicBezTo>
                  <a:pt x="15864" y="12601"/>
                  <a:pt x="15864" y="12623"/>
                  <a:pt x="15841" y="12646"/>
                </a:cubicBezTo>
                <a:cubicBezTo>
                  <a:pt x="15818" y="12669"/>
                  <a:pt x="15795" y="12692"/>
                  <a:pt x="15750" y="12715"/>
                </a:cubicBezTo>
                <a:cubicBezTo>
                  <a:pt x="15636" y="12623"/>
                  <a:pt x="15544" y="12532"/>
                  <a:pt x="15407" y="12441"/>
                </a:cubicBezTo>
                <a:cubicBezTo>
                  <a:pt x="15407" y="12372"/>
                  <a:pt x="15407" y="12304"/>
                  <a:pt x="15407" y="12235"/>
                </a:cubicBezTo>
                <a:close/>
                <a:moveTo>
                  <a:pt x="18124" y="12076"/>
                </a:moveTo>
                <a:lnTo>
                  <a:pt x="18124" y="12076"/>
                </a:lnTo>
                <a:cubicBezTo>
                  <a:pt x="18101" y="12304"/>
                  <a:pt x="18078" y="12509"/>
                  <a:pt x="18055" y="12715"/>
                </a:cubicBezTo>
                <a:cubicBezTo>
                  <a:pt x="17964" y="12692"/>
                  <a:pt x="17895" y="12669"/>
                  <a:pt x="17827" y="12646"/>
                </a:cubicBezTo>
                <a:lnTo>
                  <a:pt x="17804" y="12349"/>
                </a:lnTo>
                <a:cubicBezTo>
                  <a:pt x="18010" y="12190"/>
                  <a:pt x="18124" y="12076"/>
                  <a:pt x="18124" y="12076"/>
                </a:cubicBezTo>
                <a:close/>
                <a:moveTo>
                  <a:pt x="15430" y="12669"/>
                </a:moveTo>
                <a:lnTo>
                  <a:pt x="15544" y="12852"/>
                </a:lnTo>
                <a:cubicBezTo>
                  <a:pt x="15522" y="12874"/>
                  <a:pt x="15476" y="12897"/>
                  <a:pt x="15453" y="12920"/>
                </a:cubicBezTo>
                <a:cubicBezTo>
                  <a:pt x="15453" y="12829"/>
                  <a:pt x="15453" y="12737"/>
                  <a:pt x="15430" y="12669"/>
                </a:cubicBezTo>
                <a:close/>
                <a:moveTo>
                  <a:pt x="18877" y="11756"/>
                </a:moveTo>
                <a:lnTo>
                  <a:pt x="18877" y="11756"/>
                </a:lnTo>
                <a:cubicBezTo>
                  <a:pt x="18854" y="12190"/>
                  <a:pt x="18831" y="12601"/>
                  <a:pt x="18854" y="12966"/>
                </a:cubicBezTo>
                <a:cubicBezTo>
                  <a:pt x="18763" y="12943"/>
                  <a:pt x="18694" y="12920"/>
                  <a:pt x="18603" y="12897"/>
                </a:cubicBezTo>
                <a:cubicBezTo>
                  <a:pt x="18717" y="12213"/>
                  <a:pt x="18877" y="11756"/>
                  <a:pt x="18877" y="11756"/>
                </a:cubicBezTo>
                <a:close/>
                <a:moveTo>
                  <a:pt x="19425" y="11368"/>
                </a:moveTo>
                <a:cubicBezTo>
                  <a:pt x="19493" y="12144"/>
                  <a:pt x="19790" y="12852"/>
                  <a:pt x="20155" y="13445"/>
                </a:cubicBezTo>
                <a:cubicBezTo>
                  <a:pt x="19904" y="13354"/>
                  <a:pt x="19676" y="13262"/>
                  <a:pt x="19448" y="13171"/>
                </a:cubicBezTo>
                <a:cubicBezTo>
                  <a:pt x="19356" y="12144"/>
                  <a:pt x="19425" y="11368"/>
                  <a:pt x="19425" y="11368"/>
                </a:cubicBezTo>
                <a:close/>
                <a:moveTo>
                  <a:pt x="16891" y="13285"/>
                </a:moveTo>
                <a:lnTo>
                  <a:pt x="16937" y="13331"/>
                </a:lnTo>
                <a:cubicBezTo>
                  <a:pt x="16937" y="13536"/>
                  <a:pt x="16937" y="13742"/>
                  <a:pt x="16937" y="13947"/>
                </a:cubicBezTo>
                <a:cubicBezTo>
                  <a:pt x="16914" y="13924"/>
                  <a:pt x="16891" y="13902"/>
                  <a:pt x="16868" y="13856"/>
                </a:cubicBezTo>
                <a:cubicBezTo>
                  <a:pt x="16891" y="13696"/>
                  <a:pt x="16891" y="13491"/>
                  <a:pt x="16891" y="13285"/>
                </a:cubicBezTo>
                <a:close/>
                <a:moveTo>
                  <a:pt x="17895" y="13605"/>
                </a:moveTo>
                <a:lnTo>
                  <a:pt x="17895" y="13605"/>
                </a:lnTo>
                <a:cubicBezTo>
                  <a:pt x="17941" y="13628"/>
                  <a:pt x="17964" y="13628"/>
                  <a:pt x="18010" y="13650"/>
                </a:cubicBezTo>
                <a:cubicBezTo>
                  <a:pt x="18010" y="13765"/>
                  <a:pt x="18010" y="13902"/>
                  <a:pt x="18010" y="14016"/>
                </a:cubicBezTo>
                <a:cubicBezTo>
                  <a:pt x="17987" y="13947"/>
                  <a:pt x="17941" y="13902"/>
                  <a:pt x="17918" y="13833"/>
                </a:cubicBezTo>
                <a:lnTo>
                  <a:pt x="17895" y="13605"/>
                </a:lnTo>
                <a:close/>
                <a:moveTo>
                  <a:pt x="19539" y="13970"/>
                </a:moveTo>
                <a:cubicBezTo>
                  <a:pt x="20041" y="14039"/>
                  <a:pt x="20406" y="14061"/>
                  <a:pt x="20406" y="14061"/>
                </a:cubicBezTo>
                <a:cubicBezTo>
                  <a:pt x="20109" y="14061"/>
                  <a:pt x="19836" y="14061"/>
                  <a:pt x="19562" y="14084"/>
                </a:cubicBezTo>
                <a:cubicBezTo>
                  <a:pt x="19539" y="14039"/>
                  <a:pt x="19539" y="13993"/>
                  <a:pt x="19539" y="13970"/>
                </a:cubicBezTo>
                <a:close/>
                <a:moveTo>
                  <a:pt x="19995" y="11368"/>
                </a:moveTo>
                <a:lnTo>
                  <a:pt x="19995" y="11368"/>
                </a:lnTo>
                <a:cubicBezTo>
                  <a:pt x="20383" y="12486"/>
                  <a:pt x="21159" y="13445"/>
                  <a:pt x="21981" y="14175"/>
                </a:cubicBezTo>
                <a:cubicBezTo>
                  <a:pt x="21525" y="13993"/>
                  <a:pt x="21091" y="13810"/>
                  <a:pt x="20680" y="13650"/>
                </a:cubicBezTo>
                <a:cubicBezTo>
                  <a:pt x="20018" y="12418"/>
                  <a:pt x="19995" y="11368"/>
                  <a:pt x="19995" y="11368"/>
                </a:cubicBezTo>
                <a:close/>
                <a:moveTo>
                  <a:pt x="18512" y="13765"/>
                </a:moveTo>
                <a:cubicBezTo>
                  <a:pt x="18649" y="13810"/>
                  <a:pt x="18786" y="13833"/>
                  <a:pt x="18923" y="13856"/>
                </a:cubicBezTo>
                <a:cubicBezTo>
                  <a:pt x="18945" y="13970"/>
                  <a:pt x="18968" y="14061"/>
                  <a:pt x="18991" y="14175"/>
                </a:cubicBezTo>
                <a:cubicBezTo>
                  <a:pt x="18808" y="14198"/>
                  <a:pt x="18649" y="14221"/>
                  <a:pt x="18489" y="14267"/>
                </a:cubicBezTo>
                <a:cubicBezTo>
                  <a:pt x="18489" y="14107"/>
                  <a:pt x="18489" y="13924"/>
                  <a:pt x="18512" y="13765"/>
                </a:cubicBezTo>
                <a:close/>
                <a:moveTo>
                  <a:pt x="17918" y="14016"/>
                </a:moveTo>
                <a:lnTo>
                  <a:pt x="18010" y="14084"/>
                </a:lnTo>
                <a:cubicBezTo>
                  <a:pt x="18032" y="14198"/>
                  <a:pt x="18032" y="14290"/>
                  <a:pt x="18055" y="14381"/>
                </a:cubicBezTo>
                <a:cubicBezTo>
                  <a:pt x="18010" y="14404"/>
                  <a:pt x="17987" y="14404"/>
                  <a:pt x="17964" y="14427"/>
                </a:cubicBezTo>
                <a:lnTo>
                  <a:pt x="17918" y="14016"/>
                </a:lnTo>
                <a:close/>
                <a:moveTo>
                  <a:pt x="21251" y="14541"/>
                </a:moveTo>
                <a:lnTo>
                  <a:pt x="21251" y="14541"/>
                </a:lnTo>
                <a:cubicBezTo>
                  <a:pt x="21319" y="14563"/>
                  <a:pt x="21365" y="14563"/>
                  <a:pt x="21365" y="14563"/>
                </a:cubicBezTo>
                <a:lnTo>
                  <a:pt x="21274" y="14563"/>
                </a:lnTo>
                <a:cubicBezTo>
                  <a:pt x="21274" y="14563"/>
                  <a:pt x="21251" y="14563"/>
                  <a:pt x="21251" y="14541"/>
                </a:cubicBezTo>
                <a:close/>
                <a:moveTo>
                  <a:pt x="17051" y="13422"/>
                </a:moveTo>
                <a:lnTo>
                  <a:pt x="17553" y="13765"/>
                </a:lnTo>
                <a:cubicBezTo>
                  <a:pt x="17553" y="14016"/>
                  <a:pt x="17553" y="14290"/>
                  <a:pt x="17576" y="14541"/>
                </a:cubicBezTo>
                <a:cubicBezTo>
                  <a:pt x="17507" y="14586"/>
                  <a:pt x="17416" y="14609"/>
                  <a:pt x="17348" y="14655"/>
                </a:cubicBezTo>
                <a:cubicBezTo>
                  <a:pt x="17279" y="14518"/>
                  <a:pt x="17211" y="14404"/>
                  <a:pt x="17142" y="14267"/>
                </a:cubicBezTo>
                <a:lnTo>
                  <a:pt x="17051" y="13422"/>
                </a:lnTo>
                <a:close/>
                <a:moveTo>
                  <a:pt x="20605" y="14527"/>
                </a:moveTo>
                <a:cubicBezTo>
                  <a:pt x="20758" y="14527"/>
                  <a:pt x="20891" y="14532"/>
                  <a:pt x="21000" y="14541"/>
                </a:cubicBezTo>
                <a:cubicBezTo>
                  <a:pt x="21022" y="14563"/>
                  <a:pt x="21045" y="14563"/>
                  <a:pt x="21068" y="14586"/>
                </a:cubicBezTo>
                <a:cubicBezTo>
                  <a:pt x="20543" y="14655"/>
                  <a:pt x="20109" y="14769"/>
                  <a:pt x="19721" y="14883"/>
                </a:cubicBezTo>
                <a:cubicBezTo>
                  <a:pt x="19699" y="14792"/>
                  <a:pt x="19676" y="14678"/>
                  <a:pt x="19653" y="14586"/>
                </a:cubicBezTo>
                <a:cubicBezTo>
                  <a:pt x="20015" y="14543"/>
                  <a:pt x="20340" y="14527"/>
                  <a:pt x="20605" y="14527"/>
                </a:cubicBezTo>
                <a:close/>
                <a:moveTo>
                  <a:pt x="13764" y="14609"/>
                </a:moveTo>
                <a:cubicBezTo>
                  <a:pt x="13764" y="14609"/>
                  <a:pt x="13764" y="14678"/>
                  <a:pt x="13787" y="14769"/>
                </a:cubicBezTo>
                <a:cubicBezTo>
                  <a:pt x="13764" y="14837"/>
                  <a:pt x="13741" y="14906"/>
                  <a:pt x="13718" y="14974"/>
                </a:cubicBezTo>
                <a:cubicBezTo>
                  <a:pt x="13741" y="14860"/>
                  <a:pt x="13741" y="14746"/>
                  <a:pt x="13764" y="14609"/>
                </a:cubicBezTo>
                <a:close/>
                <a:moveTo>
                  <a:pt x="16686" y="14563"/>
                </a:moveTo>
                <a:lnTo>
                  <a:pt x="16891" y="14883"/>
                </a:lnTo>
                <a:cubicBezTo>
                  <a:pt x="16777" y="14929"/>
                  <a:pt x="16663" y="14997"/>
                  <a:pt x="16572" y="15066"/>
                </a:cubicBezTo>
                <a:cubicBezTo>
                  <a:pt x="16549" y="15020"/>
                  <a:pt x="16526" y="14952"/>
                  <a:pt x="16503" y="14906"/>
                </a:cubicBezTo>
                <a:cubicBezTo>
                  <a:pt x="16572" y="14792"/>
                  <a:pt x="16617" y="14678"/>
                  <a:pt x="16686" y="14563"/>
                </a:cubicBezTo>
                <a:close/>
                <a:moveTo>
                  <a:pt x="21639" y="15020"/>
                </a:moveTo>
                <a:lnTo>
                  <a:pt x="21639" y="15020"/>
                </a:lnTo>
                <a:cubicBezTo>
                  <a:pt x="22187" y="15043"/>
                  <a:pt x="22529" y="15157"/>
                  <a:pt x="22529" y="15157"/>
                </a:cubicBezTo>
                <a:cubicBezTo>
                  <a:pt x="22301" y="15180"/>
                  <a:pt x="22072" y="15203"/>
                  <a:pt x="21867" y="15225"/>
                </a:cubicBezTo>
                <a:cubicBezTo>
                  <a:pt x="21776" y="15157"/>
                  <a:pt x="21707" y="15088"/>
                  <a:pt x="21639" y="15020"/>
                </a:cubicBezTo>
                <a:close/>
                <a:moveTo>
                  <a:pt x="16275" y="15225"/>
                </a:moveTo>
                <a:lnTo>
                  <a:pt x="16298" y="15248"/>
                </a:lnTo>
                <a:cubicBezTo>
                  <a:pt x="16275" y="15271"/>
                  <a:pt x="16229" y="15294"/>
                  <a:pt x="16206" y="15317"/>
                </a:cubicBezTo>
                <a:cubicBezTo>
                  <a:pt x="16229" y="15294"/>
                  <a:pt x="16252" y="15271"/>
                  <a:pt x="16275" y="15225"/>
                </a:cubicBezTo>
                <a:close/>
                <a:moveTo>
                  <a:pt x="19105" y="14678"/>
                </a:moveTo>
                <a:cubicBezTo>
                  <a:pt x="19151" y="14792"/>
                  <a:pt x="19196" y="14929"/>
                  <a:pt x="19219" y="15066"/>
                </a:cubicBezTo>
                <a:cubicBezTo>
                  <a:pt x="18968" y="15157"/>
                  <a:pt x="18763" y="15271"/>
                  <a:pt x="18557" y="15385"/>
                </a:cubicBezTo>
                <a:cubicBezTo>
                  <a:pt x="18535" y="15180"/>
                  <a:pt x="18512" y="14997"/>
                  <a:pt x="18489" y="14792"/>
                </a:cubicBezTo>
                <a:cubicBezTo>
                  <a:pt x="18694" y="14746"/>
                  <a:pt x="18900" y="14700"/>
                  <a:pt x="19105" y="14678"/>
                </a:cubicBezTo>
                <a:close/>
                <a:moveTo>
                  <a:pt x="16457" y="15613"/>
                </a:moveTo>
                <a:lnTo>
                  <a:pt x="16526" y="15750"/>
                </a:lnTo>
                <a:lnTo>
                  <a:pt x="16252" y="15750"/>
                </a:lnTo>
                <a:cubicBezTo>
                  <a:pt x="16320" y="15705"/>
                  <a:pt x="16389" y="15659"/>
                  <a:pt x="16457" y="15613"/>
                </a:cubicBezTo>
                <a:close/>
                <a:moveTo>
                  <a:pt x="18124" y="14883"/>
                </a:moveTo>
                <a:cubicBezTo>
                  <a:pt x="18169" y="15134"/>
                  <a:pt x="18238" y="15362"/>
                  <a:pt x="18306" y="15568"/>
                </a:cubicBezTo>
                <a:cubicBezTo>
                  <a:pt x="18215" y="15613"/>
                  <a:pt x="18124" y="15682"/>
                  <a:pt x="18055" y="15750"/>
                </a:cubicBezTo>
                <a:lnTo>
                  <a:pt x="17987" y="14929"/>
                </a:lnTo>
                <a:cubicBezTo>
                  <a:pt x="18032" y="14929"/>
                  <a:pt x="18078" y="14906"/>
                  <a:pt x="18124" y="14883"/>
                </a:cubicBezTo>
                <a:close/>
                <a:moveTo>
                  <a:pt x="21502" y="14997"/>
                </a:moveTo>
                <a:cubicBezTo>
                  <a:pt x="21593" y="15088"/>
                  <a:pt x="21684" y="15180"/>
                  <a:pt x="21776" y="15248"/>
                </a:cubicBezTo>
                <a:cubicBezTo>
                  <a:pt x="21091" y="15362"/>
                  <a:pt x="20498" y="15568"/>
                  <a:pt x="20018" y="15796"/>
                </a:cubicBezTo>
                <a:cubicBezTo>
                  <a:pt x="19950" y="15613"/>
                  <a:pt x="19881" y="15431"/>
                  <a:pt x="19813" y="15248"/>
                </a:cubicBezTo>
                <a:cubicBezTo>
                  <a:pt x="20452" y="15043"/>
                  <a:pt x="21045" y="14997"/>
                  <a:pt x="21502" y="14997"/>
                </a:cubicBezTo>
                <a:close/>
                <a:moveTo>
                  <a:pt x="17142" y="15248"/>
                </a:moveTo>
                <a:lnTo>
                  <a:pt x="17553" y="15910"/>
                </a:lnTo>
                <a:cubicBezTo>
                  <a:pt x="17302" y="15842"/>
                  <a:pt x="17051" y="15796"/>
                  <a:pt x="16777" y="15773"/>
                </a:cubicBezTo>
                <a:cubicBezTo>
                  <a:pt x="16754" y="15682"/>
                  <a:pt x="16731" y="15568"/>
                  <a:pt x="16709" y="15477"/>
                </a:cubicBezTo>
                <a:cubicBezTo>
                  <a:pt x="16845" y="15408"/>
                  <a:pt x="16982" y="15317"/>
                  <a:pt x="17142" y="15248"/>
                </a:cubicBezTo>
                <a:close/>
                <a:moveTo>
                  <a:pt x="17644" y="15043"/>
                </a:moveTo>
                <a:cubicBezTo>
                  <a:pt x="17690" y="15362"/>
                  <a:pt x="17758" y="15682"/>
                  <a:pt x="17850" y="15933"/>
                </a:cubicBezTo>
                <a:cubicBezTo>
                  <a:pt x="17827" y="15956"/>
                  <a:pt x="17827" y="15956"/>
                  <a:pt x="17827" y="15956"/>
                </a:cubicBezTo>
                <a:lnTo>
                  <a:pt x="17758" y="15956"/>
                </a:lnTo>
                <a:cubicBezTo>
                  <a:pt x="17690" y="15636"/>
                  <a:pt x="17622" y="15362"/>
                  <a:pt x="17530" y="15088"/>
                </a:cubicBezTo>
                <a:cubicBezTo>
                  <a:pt x="17576" y="15088"/>
                  <a:pt x="17599" y="15066"/>
                  <a:pt x="17644" y="15043"/>
                </a:cubicBezTo>
                <a:close/>
                <a:moveTo>
                  <a:pt x="18443" y="15956"/>
                </a:moveTo>
                <a:cubicBezTo>
                  <a:pt x="18489" y="16047"/>
                  <a:pt x="18535" y="16161"/>
                  <a:pt x="18580" y="16253"/>
                </a:cubicBezTo>
                <a:cubicBezTo>
                  <a:pt x="18466" y="16184"/>
                  <a:pt x="18352" y="16138"/>
                  <a:pt x="18238" y="16093"/>
                </a:cubicBezTo>
                <a:cubicBezTo>
                  <a:pt x="18306" y="16047"/>
                  <a:pt x="18375" y="16001"/>
                  <a:pt x="18443" y="15956"/>
                </a:cubicBezTo>
                <a:close/>
                <a:moveTo>
                  <a:pt x="16543" y="16246"/>
                </a:moveTo>
                <a:cubicBezTo>
                  <a:pt x="16609" y="16246"/>
                  <a:pt x="16680" y="16248"/>
                  <a:pt x="16754" y="16253"/>
                </a:cubicBezTo>
                <a:lnTo>
                  <a:pt x="16845" y="16458"/>
                </a:lnTo>
                <a:cubicBezTo>
                  <a:pt x="16572" y="16390"/>
                  <a:pt x="16275" y="16344"/>
                  <a:pt x="15978" y="16298"/>
                </a:cubicBezTo>
                <a:cubicBezTo>
                  <a:pt x="16052" y="16280"/>
                  <a:pt x="16260" y="16246"/>
                  <a:pt x="16543" y="16246"/>
                </a:cubicBezTo>
                <a:close/>
                <a:moveTo>
                  <a:pt x="19379" y="15431"/>
                </a:moveTo>
                <a:cubicBezTo>
                  <a:pt x="19470" y="15636"/>
                  <a:pt x="19562" y="15819"/>
                  <a:pt x="19676" y="16001"/>
                </a:cubicBezTo>
                <a:cubicBezTo>
                  <a:pt x="19425" y="16161"/>
                  <a:pt x="19219" y="16298"/>
                  <a:pt x="19037" y="16481"/>
                </a:cubicBezTo>
                <a:cubicBezTo>
                  <a:pt x="18945" y="16435"/>
                  <a:pt x="18877" y="16390"/>
                  <a:pt x="18808" y="16344"/>
                </a:cubicBezTo>
                <a:cubicBezTo>
                  <a:pt x="18740" y="16161"/>
                  <a:pt x="18694" y="16001"/>
                  <a:pt x="18649" y="15819"/>
                </a:cubicBezTo>
                <a:cubicBezTo>
                  <a:pt x="18900" y="15659"/>
                  <a:pt x="19128" y="15522"/>
                  <a:pt x="19379" y="15431"/>
                </a:cubicBezTo>
                <a:close/>
                <a:moveTo>
                  <a:pt x="16868" y="16275"/>
                </a:moveTo>
                <a:cubicBezTo>
                  <a:pt x="17051" y="16275"/>
                  <a:pt x="17256" y="16321"/>
                  <a:pt x="17485" y="16367"/>
                </a:cubicBezTo>
                <a:cubicBezTo>
                  <a:pt x="17416" y="16435"/>
                  <a:pt x="17370" y="16504"/>
                  <a:pt x="17348" y="16572"/>
                </a:cubicBezTo>
                <a:cubicBezTo>
                  <a:pt x="17188" y="16526"/>
                  <a:pt x="17051" y="16504"/>
                  <a:pt x="16891" y="16458"/>
                </a:cubicBezTo>
                <a:cubicBezTo>
                  <a:pt x="16891" y="16390"/>
                  <a:pt x="16868" y="16344"/>
                  <a:pt x="16868" y="16275"/>
                </a:cubicBezTo>
                <a:close/>
                <a:moveTo>
                  <a:pt x="24880" y="16686"/>
                </a:moveTo>
                <a:lnTo>
                  <a:pt x="24880" y="16686"/>
                </a:lnTo>
                <a:cubicBezTo>
                  <a:pt x="24857" y="16732"/>
                  <a:pt x="24811" y="16800"/>
                  <a:pt x="24789" y="16846"/>
                </a:cubicBezTo>
                <a:lnTo>
                  <a:pt x="24834" y="16732"/>
                </a:lnTo>
                <a:cubicBezTo>
                  <a:pt x="24857" y="16709"/>
                  <a:pt x="24880" y="16686"/>
                  <a:pt x="24880" y="16686"/>
                </a:cubicBezTo>
                <a:close/>
                <a:moveTo>
                  <a:pt x="22923" y="15621"/>
                </a:moveTo>
                <a:cubicBezTo>
                  <a:pt x="23178" y="15621"/>
                  <a:pt x="23328" y="15636"/>
                  <a:pt x="23328" y="15636"/>
                </a:cubicBezTo>
                <a:cubicBezTo>
                  <a:pt x="22209" y="15910"/>
                  <a:pt x="21319" y="16367"/>
                  <a:pt x="20612" y="16914"/>
                </a:cubicBezTo>
                <a:cubicBezTo>
                  <a:pt x="20452" y="16686"/>
                  <a:pt x="20315" y="16435"/>
                  <a:pt x="20178" y="16184"/>
                </a:cubicBezTo>
                <a:cubicBezTo>
                  <a:pt x="21279" y="15697"/>
                  <a:pt x="22358" y="15621"/>
                  <a:pt x="22923" y="15621"/>
                </a:cubicBezTo>
                <a:close/>
                <a:moveTo>
                  <a:pt x="15750" y="16937"/>
                </a:moveTo>
                <a:lnTo>
                  <a:pt x="15750" y="16983"/>
                </a:lnTo>
                <a:lnTo>
                  <a:pt x="15613" y="16983"/>
                </a:lnTo>
                <a:cubicBezTo>
                  <a:pt x="15613" y="16983"/>
                  <a:pt x="15659" y="16960"/>
                  <a:pt x="15750" y="16937"/>
                </a:cubicBezTo>
                <a:close/>
                <a:moveTo>
                  <a:pt x="17827" y="16458"/>
                </a:moveTo>
                <a:cubicBezTo>
                  <a:pt x="18101" y="16549"/>
                  <a:pt x="18375" y="16663"/>
                  <a:pt x="18671" y="16823"/>
                </a:cubicBezTo>
                <a:cubicBezTo>
                  <a:pt x="18603" y="16892"/>
                  <a:pt x="18535" y="16983"/>
                  <a:pt x="18466" y="17051"/>
                </a:cubicBezTo>
                <a:cubicBezTo>
                  <a:pt x="18215" y="16914"/>
                  <a:pt x="17918" y="16778"/>
                  <a:pt x="17622" y="16663"/>
                </a:cubicBezTo>
                <a:cubicBezTo>
                  <a:pt x="17690" y="16595"/>
                  <a:pt x="17758" y="16526"/>
                  <a:pt x="17827" y="16458"/>
                </a:cubicBezTo>
                <a:close/>
                <a:moveTo>
                  <a:pt x="16869" y="16731"/>
                </a:moveTo>
                <a:cubicBezTo>
                  <a:pt x="16993" y="16731"/>
                  <a:pt x="17123" y="16738"/>
                  <a:pt x="17256" y="16755"/>
                </a:cubicBezTo>
                <a:cubicBezTo>
                  <a:pt x="17165" y="16914"/>
                  <a:pt x="17119" y="17051"/>
                  <a:pt x="17097" y="17143"/>
                </a:cubicBezTo>
                <a:cubicBezTo>
                  <a:pt x="16754" y="17051"/>
                  <a:pt x="16366" y="17006"/>
                  <a:pt x="15932" y="16983"/>
                </a:cubicBezTo>
                <a:cubicBezTo>
                  <a:pt x="15932" y="16937"/>
                  <a:pt x="15932" y="16914"/>
                  <a:pt x="15932" y="16869"/>
                </a:cubicBezTo>
                <a:cubicBezTo>
                  <a:pt x="16157" y="16800"/>
                  <a:pt x="16485" y="16731"/>
                  <a:pt x="16869" y="16731"/>
                </a:cubicBezTo>
                <a:close/>
                <a:moveTo>
                  <a:pt x="25907" y="17211"/>
                </a:moveTo>
                <a:lnTo>
                  <a:pt x="25907" y="17211"/>
                </a:lnTo>
                <a:cubicBezTo>
                  <a:pt x="25884" y="17257"/>
                  <a:pt x="25884" y="17303"/>
                  <a:pt x="25861" y="17325"/>
                </a:cubicBezTo>
                <a:lnTo>
                  <a:pt x="25861" y="17257"/>
                </a:lnTo>
                <a:cubicBezTo>
                  <a:pt x="25884" y="17211"/>
                  <a:pt x="25907" y="17211"/>
                  <a:pt x="25907" y="17211"/>
                </a:cubicBezTo>
                <a:close/>
                <a:moveTo>
                  <a:pt x="19881" y="16344"/>
                </a:moveTo>
                <a:cubicBezTo>
                  <a:pt x="20064" y="16618"/>
                  <a:pt x="20269" y="16846"/>
                  <a:pt x="20452" y="17029"/>
                </a:cubicBezTo>
                <a:cubicBezTo>
                  <a:pt x="20315" y="17143"/>
                  <a:pt x="20201" y="17257"/>
                  <a:pt x="20087" y="17348"/>
                </a:cubicBezTo>
                <a:cubicBezTo>
                  <a:pt x="19881" y="17120"/>
                  <a:pt x="19630" y="16869"/>
                  <a:pt x="19333" y="16663"/>
                </a:cubicBezTo>
                <a:cubicBezTo>
                  <a:pt x="19516" y="16549"/>
                  <a:pt x="19699" y="16435"/>
                  <a:pt x="19881" y="16344"/>
                </a:cubicBezTo>
                <a:close/>
                <a:moveTo>
                  <a:pt x="17507" y="16800"/>
                </a:moveTo>
                <a:cubicBezTo>
                  <a:pt x="17781" y="16846"/>
                  <a:pt x="18078" y="16960"/>
                  <a:pt x="18375" y="17166"/>
                </a:cubicBezTo>
                <a:cubicBezTo>
                  <a:pt x="18261" y="17303"/>
                  <a:pt x="18169" y="17439"/>
                  <a:pt x="18101" y="17576"/>
                </a:cubicBezTo>
                <a:cubicBezTo>
                  <a:pt x="17827" y="17417"/>
                  <a:pt x="17530" y="17280"/>
                  <a:pt x="17165" y="17166"/>
                </a:cubicBezTo>
                <a:cubicBezTo>
                  <a:pt x="17279" y="17029"/>
                  <a:pt x="17393" y="16914"/>
                  <a:pt x="17507" y="16800"/>
                </a:cubicBezTo>
                <a:close/>
                <a:moveTo>
                  <a:pt x="24013" y="16070"/>
                </a:moveTo>
                <a:cubicBezTo>
                  <a:pt x="23944" y="16116"/>
                  <a:pt x="23853" y="16161"/>
                  <a:pt x="23784" y="16207"/>
                </a:cubicBezTo>
                <a:cubicBezTo>
                  <a:pt x="22940" y="16458"/>
                  <a:pt x="21799" y="17234"/>
                  <a:pt x="21319" y="17691"/>
                </a:cubicBezTo>
                <a:cubicBezTo>
                  <a:pt x="21205" y="17599"/>
                  <a:pt x="21091" y="17508"/>
                  <a:pt x="21000" y="17394"/>
                </a:cubicBezTo>
                <a:cubicBezTo>
                  <a:pt x="22529" y="16390"/>
                  <a:pt x="24012" y="16070"/>
                  <a:pt x="24013" y="16070"/>
                </a:cubicBezTo>
                <a:close/>
                <a:moveTo>
                  <a:pt x="18923" y="16983"/>
                </a:moveTo>
                <a:cubicBezTo>
                  <a:pt x="19196" y="17166"/>
                  <a:pt x="19493" y="17394"/>
                  <a:pt x="19767" y="17691"/>
                </a:cubicBezTo>
                <a:cubicBezTo>
                  <a:pt x="19699" y="17759"/>
                  <a:pt x="19630" y="17828"/>
                  <a:pt x="19562" y="17919"/>
                </a:cubicBezTo>
                <a:cubicBezTo>
                  <a:pt x="19311" y="17645"/>
                  <a:pt x="19037" y="17394"/>
                  <a:pt x="18694" y="17188"/>
                </a:cubicBezTo>
                <a:cubicBezTo>
                  <a:pt x="18763" y="17120"/>
                  <a:pt x="18831" y="17051"/>
                  <a:pt x="18923" y="16983"/>
                </a:cubicBezTo>
                <a:close/>
                <a:moveTo>
                  <a:pt x="20931" y="17462"/>
                </a:moveTo>
                <a:cubicBezTo>
                  <a:pt x="21091" y="17576"/>
                  <a:pt x="21228" y="17645"/>
                  <a:pt x="21296" y="17691"/>
                </a:cubicBezTo>
                <a:cubicBezTo>
                  <a:pt x="21091" y="17873"/>
                  <a:pt x="20886" y="18056"/>
                  <a:pt x="20703" y="18284"/>
                </a:cubicBezTo>
                <a:cubicBezTo>
                  <a:pt x="20612" y="18124"/>
                  <a:pt x="20543" y="17964"/>
                  <a:pt x="20429" y="17805"/>
                </a:cubicBezTo>
                <a:cubicBezTo>
                  <a:pt x="20589" y="17691"/>
                  <a:pt x="20771" y="17576"/>
                  <a:pt x="20931" y="17462"/>
                </a:cubicBezTo>
                <a:close/>
                <a:moveTo>
                  <a:pt x="16167" y="17470"/>
                </a:moveTo>
                <a:cubicBezTo>
                  <a:pt x="16618" y="17470"/>
                  <a:pt x="17227" y="17575"/>
                  <a:pt x="17850" y="18033"/>
                </a:cubicBezTo>
                <a:cubicBezTo>
                  <a:pt x="17781" y="18216"/>
                  <a:pt x="17713" y="18352"/>
                  <a:pt x="17690" y="18421"/>
                </a:cubicBezTo>
                <a:cubicBezTo>
                  <a:pt x="17142" y="18056"/>
                  <a:pt x="16389" y="17782"/>
                  <a:pt x="15385" y="17622"/>
                </a:cubicBezTo>
                <a:cubicBezTo>
                  <a:pt x="15385" y="17622"/>
                  <a:pt x="15544" y="17554"/>
                  <a:pt x="15818" y="17508"/>
                </a:cubicBezTo>
                <a:lnTo>
                  <a:pt x="15841" y="17668"/>
                </a:lnTo>
                <a:cubicBezTo>
                  <a:pt x="15841" y="17622"/>
                  <a:pt x="15864" y="17554"/>
                  <a:pt x="15864" y="17485"/>
                </a:cubicBezTo>
                <a:cubicBezTo>
                  <a:pt x="15954" y="17476"/>
                  <a:pt x="16056" y="17470"/>
                  <a:pt x="16167" y="17470"/>
                </a:cubicBezTo>
                <a:close/>
                <a:moveTo>
                  <a:pt x="18580" y="17303"/>
                </a:moveTo>
                <a:cubicBezTo>
                  <a:pt x="18854" y="17508"/>
                  <a:pt x="19128" y="17782"/>
                  <a:pt x="19379" y="18147"/>
                </a:cubicBezTo>
                <a:cubicBezTo>
                  <a:pt x="19265" y="18284"/>
                  <a:pt x="19151" y="18444"/>
                  <a:pt x="19060" y="18581"/>
                </a:cubicBezTo>
                <a:cubicBezTo>
                  <a:pt x="18854" y="18261"/>
                  <a:pt x="18580" y="17942"/>
                  <a:pt x="18215" y="17668"/>
                </a:cubicBezTo>
                <a:cubicBezTo>
                  <a:pt x="18329" y="17531"/>
                  <a:pt x="18443" y="17417"/>
                  <a:pt x="18580" y="17303"/>
                </a:cubicBezTo>
                <a:close/>
                <a:moveTo>
                  <a:pt x="20109" y="18079"/>
                </a:moveTo>
                <a:cubicBezTo>
                  <a:pt x="20224" y="18216"/>
                  <a:pt x="20361" y="18375"/>
                  <a:pt x="20475" y="18558"/>
                </a:cubicBezTo>
                <a:cubicBezTo>
                  <a:pt x="20383" y="18649"/>
                  <a:pt x="20292" y="18763"/>
                  <a:pt x="20224" y="18855"/>
                </a:cubicBezTo>
                <a:cubicBezTo>
                  <a:pt x="20109" y="18672"/>
                  <a:pt x="19995" y="18467"/>
                  <a:pt x="19881" y="18284"/>
                </a:cubicBezTo>
                <a:cubicBezTo>
                  <a:pt x="19950" y="18216"/>
                  <a:pt x="20041" y="18147"/>
                  <a:pt x="20109" y="18079"/>
                </a:cubicBezTo>
                <a:close/>
                <a:moveTo>
                  <a:pt x="17918" y="18101"/>
                </a:moveTo>
                <a:cubicBezTo>
                  <a:pt x="18215" y="18330"/>
                  <a:pt x="18489" y="18649"/>
                  <a:pt x="18763" y="19060"/>
                </a:cubicBezTo>
                <a:cubicBezTo>
                  <a:pt x="18717" y="19151"/>
                  <a:pt x="18671" y="19243"/>
                  <a:pt x="18626" y="19311"/>
                </a:cubicBezTo>
                <a:cubicBezTo>
                  <a:pt x="18420" y="19014"/>
                  <a:pt x="18124" y="18695"/>
                  <a:pt x="17713" y="18444"/>
                </a:cubicBezTo>
                <a:cubicBezTo>
                  <a:pt x="17781" y="18330"/>
                  <a:pt x="17850" y="18216"/>
                  <a:pt x="17918" y="18101"/>
                </a:cubicBezTo>
                <a:close/>
                <a:moveTo>
                  <a:pt x="15065" y="18535"/>
                </a:moveTo>
                <a:lnTo>
                  <a:pt x="16069" y="19197"/>
                </a:lnTo>
                <a:cubicBezTo>
                  <a:pt x="15704" y="19060"/>
                  <a:pt x="15316" y="18946"/>
                  <a:pt x="14951" y="18946"/>
                </a:cubicBezTo>
                <a:lnTo>
                  <a:pt x="15681" y="19654"/>
                </a:lnTo>
                <a:cubicBezTo>
                  <a:pt x="15407" y="19585"/>
                  <a:pt x="15111" y="19539"/>
                  <a:pt x="14791" y="19517"/>
                </a:cubicBezTo>
                <a:lnTo>
                  <a:pt x="14951" y="18946"/>
                </a:lnTo>
                <a:lnTo>
                  <a:pt x="15065" y="18535"/>
                </a:lnTo>
                <a:close/>
                <a:moveTo>
                  <a:pt x="19607" y="18535"/>
                </a:moveTo>
                <a:cubicBezTo>
                  <a:pt x="19744" y="18763"/>
                  <a:pt x="19858" y="18992"/>
                  <a:pt x="19950" y="19265"/>
                </a:cubicBezTo>
                <a:cubicBezTo>
                  <a:pt x="19813" y="19494"/>
                  <a:pt x="19676" y="19745"/>
                  <a:pt x="19584" y="19996"/>
                </a:cubicBezTo>
                <a:cubicBezTo>
                  <a:pt x="19539" y="19676"/>
                  <a:pt x="19425" y="19311"/>
                  <a:pt x="19265" y="18946"/>
                </a:cubicBezTo>
                <a:cubicBezTo>
                  <a:pt x="19379" y="18809"/>
                  <a:pt x="19493" y="18672"/>
                  <a:pt x="19607" y="18535"/>
                </a:cubicBezTo>
                <a:close/>
                <a:moveTo>
                  <a:pt x="15429" y="18155"/>
                </a:moveTo>
                <a:cubicBezTo>
                  <a:pt x="15982" y="18155"/>
                  <a:pt x="17335" y="18335"/>
                  <a:pt x="18329" y="19950"/>
                </a:cubicBezTo>
                <a:cubicBezTo>
                  <a:pt x="18283" y="20087"/>
                  <a:pt x="18238" y="20201"/>
                  <a:pt x="18192" y="20315"/>
                </a:cubicBezTo>
                <a:cubicBezTo>
                  <a:pt x="17462" y="19288"/>
                  <a:pt x="16343" y="18626"/>
                  <a:pt x="15065" y="18512"/>
                </a:cubicBezTo>
                <a:lnTo>
                  <a:pt x="15179" y="18170"/>
                </a:lnTo>
                <a:cubicBezTo>
                  <a:pt x="15179" y="18170"/>
                  <a:pt x="15272" y="18155"/>
                  <a:pt x="15429" y="18155"/>
                </a:cubicBezTo>
                <a:close/>
                <a:moveTo>
                  <a:pt x="17873" y="20430"/>
                </a:moveTo>
                <a:lnTo>
                  <a:pt x="18101" y="20589"/>
                </a:lnTo>
                <a:cubicBezTo>
                  <a:pt x="18101" y="20612"/>
                  <a:pt x="18078" y="20635"/>
                  <a:pt x="18078" y="20658"/>
                </a:cubicBezTo>
                <a:cubicBezTo>
                  <a:pt x="18010" y="20589"/>
                  <a:pt x="17941" y="20521"/>
                  <a:pt x="17873" y="20430"/>
                </a:cubicBezTo>
                <a:close/>
                <a:moveTo>
                  <a:pt x="13901" y="16504"/>
                </a:moveTo>
                <a:lnTo>
                  <a:pt x="13901" y="16504"/>
                </a:lnTo>
                <a:cubicBezTo>
                  <a:pt x="13855" y="17850"/>
                  <a:pt x="13467" y="19745"/>
                  <a:pt x="12029" y="21548"/>
                </a:cubicBezTo>
                <a:cubicBezTo>
                  <a:pt x="12349" y="20795"/>
                  <a:pt x="12714" y="20064"/>
                  <a:pt x="13011" y="19288"/>
                </a:cubicBezTo>
                <a:cubicBezTo>
                  <a:pt x="13330" y="18444"/>
                  <a:pt x="13604" y="17576"/>
                  <a:pt x="13855" y="16686"/>
                </a:cubicBezTo>
                <a:cubicBezTo>
                  <a:pt x="13878" y="16641"/>
                  <a:pt x="13878" y="16572"/>
                  <a:pt x="13901" y="16504"/>
                </a:cubicBezTo>
                <a:close/>
                <a:moveTo>
                  <a:pt x="28760" y="21594"/>
                </a:moveTo>
                <a:cubicBezTo>
                  <a:pt x="29171" y="22119"/>
                  <a:pt x="29628" y="22644"/>
                  <a:pt x="30175" y="23054"/>
                </a:cubicBezTo>
                <a:cubicBezTo>
                  <a:pt x="30175" y="23054"/>
                  <a:pt x="29514" y="22438"/>
                  <a:pt x="28760" y="21594"/>
                </a:cubicBezTo>
                <a:close/>
                <a:moveTo>
                  <a:pt x="15864" y="1"/>
                </a:moveTo>
                <a:cubicBezTo>
                  <a:pt x="15864" y="1"/>
                  <a:pt x="17005" y="2900"/>
                  <a:pt x="17233" y="4155"/>
                </a:cubicBezTo>
                <a:cubicBezTo>
                  <a:pt x="17233" y="4155"/>
                  <a:pt x="16549" y="1165"/>
                  <a:pt x="15019" y="24"/>
                </a:cubicBezTo>
                <a:lnTo>
                  <a:pt x="15019" y="24"/>
                </a:lnTo>
                <a:cubicBezTo>
                  <a:pt x="15020" y="24"/>
                  <a:pt x="16572" y="2580"/>
                  <a:pt x="17005" y="5616"/>
                </a:cubicBezTo>
                <a:cubicBezTo>
                  <a:pt x="17005" y="5616"/>
                  <a:pt x="15156" y="2603"/>
                  <a:pt x="15042" y="1325"/>
                </a:cubicBezTo>
                <a:lnTo>
                  <a:pt x="15042" y="1325"/>
                </a:lnTo>
                <a:cubicBezTo>
                  <a:pt x="15042" y="1325"/>
                  <a:pt x="15065" y="3790"/>
                  <a:pt x="16572" y="5639"/>
                </a:cubicBezTo>
                <a:cubicBezTo>
                  <a:pt x="15978" y="4931"/>
                  <a:pt x="14974" y="3630"/>
                  <a:pt x="14746" y="2398"/>
                </a:cubicBezTo>
                <a:lnTo>
                  <a:pt x="14746" y="2398"/>
                </a:lnTo>
                <a:cubicBezTo>
                  <a:pt x="14746" y="2398"/>
                  <a:pt x="14905" y="5137"/>
                  <a:pt x="17119" y="6666"/>
                </a:cubicBezTo>
                <a:cubicBezTo>
                  <a:pt x="17119" y="6666"/>
                  <a:pt x="15248" y="5890"/>
                  <a:pt x="14472" y="3858"/>
                </a:cubicBezTo>
                <a:lnTo>
                  <a:pt x="14472" y="3858"/>
                </a:lnTo>
                <a:cubicBezTo>
                  <a:pt x="14472" y="3859"/>
                  <a:pt x="14266" y="5776"/>
                  <a:pt x="17165" y="7168"/>
                </a:cubicBezTo>
                <a:cubicBezTo>
                  <a:pt x="17165" y="7168"/>
                  <a:pt x="14631" y="6940"/>
                  <a:pt x="13559" y="3197"/>
                </a:cubicBezTo>
                <a:lnTo>
                  <a:pt x="13559" y="3197"/>
                </a:lnTo>
                <a:cubicBezTo>
                  <a:pt x="13559" y="3197"/>
                  <a:pt x="13239" y="6346"/>
                  <a:pt x="17005" y="7830"/>
                </a:cubicBezTo>
                <a:cubicBezTo>
                  <a:pt x="17005" y="7830"/>
                  <a:pt x="17003" y="7830"/>
                  <a:pt x="17000" y="7830"/>
                </a:cubicBezTo>
                <a:cubicBezTo>
                  <a:pt x="16876" y="7830"/>
                  <a:pt x="14701" y="7787"/>
                  <a:pt x="13193" y="4794"/>
                </a:cubicBezTo>
                <a:lnTo>
                  <a:pt x="13193" y="4794"/>
                </a:lnTo>
                <a:cubicBezTo>
                  <a:pt x="13193" y="4794"/>
                  <a:pt x="13102" y="6164"/>
                  <a:pt x="14403" y="7282"/>
                </a:cubicBezTo>
                <a:cubicBezTo>
                  <a:pt x="14449" y="7419"/>
                  <a:pt x="14472" y="7579"/>
                  <a:pt x="14517" y="7739"/>
                </a:cubicBezTo>
                <a:cubicBezTo>
                  <a:pt x="14312" y="7579"/>
                  <a:pt x="14084" y="7419"/>
                  <a:pt x="13878" y="7214"/>
                </a:cubicBezTo>
                <a:cubicBezTo>
                  <a:pt x="13696" y="6757"/>
                  <a:pt x="13467" y="6392"/>
                  <a:pt x="13193" y="6164"/>
                </a:cubicBezTo>
                <a:lnTo>
                  <a:pt x="13193" y="6164"/>
                </a:lnTo>
                <a:cubicBezTo>
                  <a:pt x="13193" y="6164"/>
                  <a:pt x="13285" y="6369"/>
                  <a:pt x="13399" y="6689"/>
                </a:cubicBezTo>
                <a:cubicBezTo>
                  <a:pt x="13125" y="6346"/>
                  <a:pt x="12851" y="5936"/>
                  <a:pt x="12577" y="5456"/>
                </a:cubicBezTo>
                <a:lnTo>
                  <a:pt x="12577" y="5456"/>
                </a:lnTo>
                <a:cubicBezTo>
                  <a:pt x="12577" y="5456"/>
                  <a:pt x="12714" y="6780"/>
                  <a:pt x="13810" y="7762"/>
                </a:cubicBezTo>
                <a:cubicBezTo>
                  <a:pt x="14129" y="8720"/>
                  <a:pt x="14403" y="9861"/>
                  <a:pt x="14152" y="10478"/>
                </a:cubicBezTo>
                <a:cubicBezTo>
                  <a:pt x="14152" y="10478"/>
                  <a:pt x="14084" y="10204"/>
                  <a:pt x="13969" y="9793"/>
                </a:cubicBezTo>
                <a:cubicBezTo>
                  <a:pt x="13718" y="8309"/>
                  <a:pt x="13193" y="6940"/>
                  <a:pt x="12235" y="5684"/>
                </a:cubicBezTo>
                <a:lnTo>
                  <a:pt x="12235" y="5684"/>
                </a:lnTo>
                <a:lnTo>
                  <a:pt x="12509" y="6483"/>
                </a:lnTo>
                <a:cubicBezTo>
                  <a:pt x="12303" y="6164"/>
                  <a:pt x="12052" y="5913"/>
                  <a:pt x="11801" y="5776"/>
                </a:cubicBezTo>
                <a:lnTo>
                  <a:pt x="11801" y="5776"/>
                </a:lnTo>
                <a:cubicBezTo>
                  <a:pt x="11801" y="5776"/>
                  <a:pt x="13536" y="9177"/>
                  <a:pt x="13559" y="10364"/>
                </a:cubicBezTo>
                <a:cubicBezTo>
                  <a:pt x="13559" y="10364"/>
                  <a:pt x="13422" y="10272"/>
                  <a:pt x="13193" y="10135"/>
                </a:cubicBezTo>
                <a:cubicBezTo>
                  <a:pt x="12965" y="8264"/>
                  <a:pt x="11687" y="6529"/>
                  <a:pt x="10500" y="5159"/>
                </a:cubicBezTo>
                <a:lnTo>
                  <a:pt x="10500" y="5159"/>
                </a:lnTo>
                <a:lnTo>
                  <a:pt x="13056" y="10067"/>
                </a:lnTo>
                <a:cubicBezTo>
                  <a:pt x="13034" y="10044"/>
                  <a:pt x="13011" y="10021"/>
                  <a:pt x="12965" y="9998"/>
                </a:cubicBezTo>
                <a:lnTo>
                  <a:pt x="10865" y="6278"/>
                </a:lnTo>
                <a:lnTo>
                  <a:pt x="10865" y="6278"/>
                </a:lnTo>
                <a:cubicBezTo>
                  <a:pt x="11185" y="7259"/>
                  <a:pt x="11961" y="8994"/>
                  <a:pt x="12737" y="9884"/>
                </a:cubicBezTo>
                <a:cubicBezTo>
                  <a:pt x="12486" y="9725"/>
                  <a:pt x="12143" y="9542"/>
                  <a:pt x="11801" y="9359"/>
                </a:cubicBezTo>
                <a:lnTo>
                  <a:pt x="10820" y="7122"/>
                </a:lnTo>
                <a:lnTo>
                  <a:pt x="10820" y="7122"/>
                </a:lnTo>
                <a:cubicBezTo>
                  <a:pt x="10751" y="7762"/>
                  <a:pt x="11208" y="8629"/>
                  <a:pt x="11641" y="9268"/>
                </a:cubicBezTo>
                <a:cubicBezTo>
                  <a:pt x="11208" y="9040"/>
                  <a:pt x="10728" y="8812"/>
                  <a:pt x="10226" y="8606"/>
                </a:cubicBezTo>
                <a:cubicBezTo>
                  <a:pt x="10454" y="7716"/>
                  <a:pt x="10546" y="6849"/>
                  <a:pt x="10477" y="5890"/>
                </a:cubicBezTo>
                <a:lnTo>
                  <a:pt x="10477" y="5890"/>
                </a:lnTo>
                <a:lnTo>
                  <a:pt x="10180" y="8583"/>
                </a:lnTo>
                <a:cubicBezTo>
                  <a:pt x="10089" y="8538"/>
                  <a:pt x="9975" y="8492"/>
                  <a:pt x="9861" y="8469"/>
                </a:cubicBezTo>
                <a:cubicBezTo>
                  <a:pt x="10135" y="7442"/>
                  <a:pt x="10249" y="6438"/>
                  <a:pt x="9861" y="5411"/>
                </a:cubicBezTo>
                <a:lnTo>
                  <a:pt x="9815" y="8423"/>
                </a:lnTo>
                <a:cubicBezTo>
                  <a:pt x="9747" y="8401"/>
                  <a:pt x="9701" y="8378"/>
                  <a:pt x="9633" y="8355"/>
                </a:cubicBezTo>
                <a:cubicBezTo>
                  <a:pt x="9929" y="7100"/>
                  <a:pt x="9519" y="6187"/>
                  <a:pt x="8925" y="5000"/>
                </a:cubicBezTo>
                <a:lnTo>
                  <a:pt x="8925" y="5000"/>
                </a:lnTo>
                <a:lnTo>
                  <a:pt x="9541" y="8332"/>
                </a:lnTo>
                <a:cubicBezTo>
                  <a:pt x="9450" y="8287"/>
                  <a:pt x="9382" y="8264"/>
                  <a:pt x="9313" y="8241"/>
                </a:cubicBezTo>
                <a:cubicBezTo>
                  <a:pt x="9473" y="6894"/>
                  <a:pt x="8606" y="6027"/>
                  <a:pt x="8217" y="4771"/>
                </a:cubicBezTo>
                <a:lnTo>
                  <a:pt x="8217" y="4771"/>
                </a:lnTo>
                <a:lnTo>
                  <a:pt x="9176" y="8195"/>
                </a:lnTo>
                <a:cubicBezTo>
                  <a:pt x="9131" y="8172"/>
                  <a:pt x="9085" y="8172"/>
                  <a:pt x="9039" y="8150"/>
                </a:cubicBezTo>
                <a:cubicBezTo>
                  <a:pt x="8925" y="6826"/>
                  <a:pt x="8240" y="5821"/>
                  <a:pt x="7236" y="4817"/>
                </a:cubicBezTo>
                <a:lnTo>
                  <a:pt x="7236" y="4817"/>
                </a:lnTo>
                <a:lnTo>
                  <a:pt x="8925" y="8104"/>
                </a:lnTo>
                <a:cubicBezTo>
                  <a:pt x="8765" y="8058"/>
                  <a:pt x="8628" y="8013"/>
                  <a:pt x="8491" y="7967"/>
                </a:cubicBezTo>
                <a:cubicBezTo>
                  <a:pt x="8377" y="6826"/>
                  <a:pt x="7396" y="5913"/>
                  <a:pt x="6643" y="5137"/>
                </a:cubicBezTo>
                <a:lnTo>
                  <a:pt x="6643" y="5137"/>
                </a:lnTo>
                <a:lnTo>
                  <a:pt x="8354" y="7944"/>
                </a:lnTo>
                <a:cubicBezTo>
                  <a:pt x="8081" y="7876"/>
                  <a:pt x="7829" y="7807"/>
                  <a:pt x="7578" y="7762"/>
                </a:cubicBezTo>
                <a:cubicBezTo>
                  <a:pt x="7373" y="6894"/>
                  <a:pt x="6916" y="6346"/>
                  <a:pt x="6255" y="5662"/>
                </a:cubicBezTo>
                <a:lnTo>
                  <a:pt x="6255" y="5662"/>
                </a:lnTo>
                <a:lnTo>
                  <a:pt x="7419" y="7739"/>
                </a:lnTo>
                <a:cubicBezTo>
                  <a:pt x="7282" y="7716"/>
                  <a:pt x="7168" y="7693"/>
                  <a:pt x="7053" y="7693"/>
                </a:cubicBezTo>
                <a:cubicBezTo>
                  <a:pt x="6871" y="6826"/>
                  <a:pt x="6277" y="6346"/>
                  <a:pt x="5593" y="5639"/>
                </a:cubicBezTo>
                <a:lnTo>
                  <a:pt x="5593" y="5639"/>
                </a:lnTo>
                <a:lnTo>
                  <a:pt x="6848" y="7670"/>
                </a:lnTo>
                <a:lnTo>
                  <a:pt x="6688" y="7670"/>
                </a:lnTo>
                <a:cubicBezTo>
                  <a:pt x="6688" y="7670"/>
                  <a:pt x="6391" y="6734"/>
                  <a:pt x="5707" y="6369"/>
                </a:cubicBezTo>
                <a:lnTo>
                  <a:pt x="5707" y="6369"/>
                </a:lnTo>
                <a:cubicBezTo>
                  <a:pt x="5707" y="6369"/>
                  <a:pt x="6528" y="7442"/>
                  <a:pt x="6414" y="7762"/>
                </a:cubicBezTo>
                <a:cubicBezTo>
                  <a:pt x="6414" y="7762"/>
                  <a:pt x="6072" y="6986"/>
                  <a:pt x="5478" y="6643"/>
                </a:cubicBezTo>
                <a:lnTo>
                  <a:pt x="5478" y="6643"/>
                </a:lnTo>
                <a:cubicBezTo>
                  <a:pt x="5479" y="6643"/>
                  <a:pt x="6118" y="7351"/>
                  <a:pt x="6049" y="7784"/>
                </a:cubicBezTo>
                <a:cubicBezTo>
                  <a:pt x="6049" y="7784"/>
                  <a:pt x="5593" y="6849"/>
                  <a:pt x="4771" y="6552"/>
                </a:cubicBezTo>
                <a:lnTo>
                  <a:pt x="4771" y="6552"/>
                </a:lnTo>
                <a:cubicBezTo>
                  <a:pt x="4771" y="6552"/>
                  <a:pt x="5661" y="7419"/>
                  <a:pt x="5730" y="7853"/>
                </a:cubicBezTo>
                <a:cubicBezTo>
                  <a:pt x="5730" y="7853"/>
                  <a:pt x="5536" y="7796"/>
                  <a:pt x="5225" y="7796"/>
                </a:cubicBezTo>
                <a:cubicBezTo>
                  <a:pt x="4914" y="7796"/>
                  <a:pt x="4486" y="7853"/>
                  <a:pt x="4018" y="8081"/>
                </a:cubicBezTo>
                <a:cubicBezTo>
                  <a:pt x="4018" y="8081"/>
                  <a:pt x="4090" y="8076"/>
                  <a:pt x="4219" y="8076"/>
                </a:cubicBezTo>
                <a:cubicBezTo>
                  <a:pt x="4539" y="8076"/>
                  <a:pt x="5208" y="8110"/>
                  <a:pt x="5958" y="8355"/>
                </a:cubicBezTo>
                <a:cubicBezTo>
                  <a:pt x="5958" y="8355"/>
                  <a:pt x="4617" y="8926"/>
                  <a:pt x="3467" y="8926"/>
                </a:cubicBezTo>
                <a:cubicBezTo>
                  <a:pt x="3445" y="8926"/>
                  <a:pt x="3423" y="8926"/>
                  <a:pt x="3401" y="8926"/>
                </a:cubicBezTo>
                <a:lnTo>
                  <a:pt x="3401" y="8926"/>
                </a:lnTo>
                <a:cubicBezTo>
                  <a:pt x="3401" y="8926"/>
                  <a:pt x="3778" y="9049"/>
                  <a:pt x="4349" y="9049"/>
                </a:cubicBezTo>
                <a:cubicBezTo>
                  <a:pt x="4980" y="9049"/>
                  <a:pt x="5849" y="8899"/>
                  <a:pt x="6711" y="8264"/>
                </a:cubicBezTo>
                <a:lnTo>
                  <a:pt x="6711" y="8264"/>
                </a:lnTo>
                <a:cubicBezTo>
                  <a:pt x="6711" y="8264"/>
                  <a:pt x="5645" y="9613"/>
                  <a:pt x="3215" y="9613"/>
                </a:cubicBezTo>
                <a:cubicBezTo>
                  <a:pt x="3156" y="9613"/>
                  <a:pt x="3097" y="9612"/>
                  <a:pt x="3036" y="9610"/>
                </a:cubicBezTo>
                <a:lnTo>
                  <a:pt x="3036" y="9610"/>
                </a:lnTo>
                <a:cubicBezTo>
                  <a:pt x="3036" y="9610"/>
                  <a:pt x="3504" y="9742"/>
                  <a:pt x="4166" y="9742"/>
                </a:cubicBezTo>
                <a:cubicBezTo>
                  <a:pt x="5066" y="9742"/>
                  <a:pt x="6325" y="9499"/>
                  <a:pt x="7259" y="8355"/>
                </a:cubicBezTo>
                <a:lnTo>
                  <a:pt x="7259" y="8355"/>
                </a:lnTo>
                <a:cubicBezTo>
                  <a:pt x="7259" y="8355"/>
                  <a:pt x="6140" y="10523"/>
                  <a:pt x="3013" y="10774"/>
                </a:cubicBezTo>
                <a:cubicBezTo>
                  <a:pt x="3013" y="10774"/>
                  <a:pt x="3333" y="10834"/>
                  <a:pt x="3813" y="10834"/>
                </a:cubicBezTo>
                <a:cubicBezTo>
                  <a:pt x="4910" y="10834"/>
                  <a:pt x="6849" y="10524"/>
                  <a:pt x="7738" y="8492"/>
                </a:cubicBezTo>
                <a:lnTo>
                  <a:pt x="7738" y="8492"/>
                </a:lnTo>
                <a:cubicBezTo>
                  <a:pt x="7738" y="8492"/>
                  <a:pt x="7624" y="11322"/>
                  <a:pt x="4132" y="12121"/>
                </a:cubicBezTo>
                <a:cubicBezTo>
                  <a:pt x="4132" y="12121"/>
                  <a:pt x="5501" y="12098"/>
                  <a:pt x="6665" y="11277"/>
                </a:cubicBezTo>
                <a:lnTo>
                  <a:pt x="6665" y="11277"/>
                </a:lnTo>
                <a:lnTo>
                  <a:pt x="5798" y="12281"/>
                </a:lnTo>
                <a:cubicBezTo>
                  <a:pt x="7487" y="11824"/>
                  <a:pt x="8583" y="10501"/>
                  <a:pt x="8925" y="8834"/>
                </a:cubicBezTo>
                <a:cubicBezTo>
                  <a:pt x="9108" y="8880"/>
                  <a:pt x="9313" y="8926"/>
                  <a:pt x="9541" y="8994"/>
                </a:cubicBezTo>
                <a:lnTo>
                  <a:pt x="8400" y="11140"/>
                </a:lnTo>
                <a:lnTo>
                  <a:pt x="7213" y="12190"/>
                </a:lnTo>
                <a:cubicBezTo>
                  <a:pt x="7578" y="12053"/>
                  <a:pt x="7921" y="11870"/>
                  <a:pt x="8240" y="11688"/>
                </a:cubicBezTo>
                <a:lnTo>
                  <a:pt x="8240" y="11688"/>
                </a:lnTo>
                <a:lnTo>
                  <a:pt x="6825" y="12692"/>
                </a:lnTo>
                <a:cubicBezTo>
                  <a:pt x="6894" y="12669"/>
                  <a:pt x="6985" y="12646"/>
                  <a:pt x="7053" y="12623"/>
                </a:cubicBezTo>
                <a:lnTo>
                  <a:pt x="7053" y="12623"/>
                </a:lnTo>
                <a:lnTo>
                  <a:pt x="6209" y="13080"/>
                </a:lnTo>
                <a:cubicBezTo>
                  <a:pt x="6227" y="13080"/>
                  <a:pt x="6245" y="13080"/>
                  <a:pt x="6264" y="13080"/>
                </a:cubicBezTo>
                <a:cubicBezTo>
                  <a:pt x="8439" y="13080"/>
                  <a:pt x="10716" y="11741"/>
                  <a:pt x="11961" y="9976"/>
                </a:cubicBezTo>
                <a:lnTo>
                  <a:pt x="11961" y="9976"/>
                </a:lnTo>
                <a:lnTo>
                  <a:pt x="10135" y="10957"/>
                </a:lnTo>
                <a:cubicBezTo>
                  <a:pt x="10614" y="10546"/>
                  <a:pt x="11002" y="10090"/>
                  <a:pt x="11185" y="9610"/>
                </a:cubicBezTo>
                <a:cubicBezTo>
                  <a:pt x="11550" y="9747"/>
                  <a:pt x="11915" y="9930"/>
                  <a:pt x="12303" y="10135"/>
                </a:cubicBezTo>
                <a:lnTo>
                  <a:pt x="8217" y="13285"/>
                </a:lnTo>
                <a:cubicBezTo>
                  <a:pt x="9815" y="12897"/>
                  <a:pt x="11618" y="11710"/>
                  <a:pt x="12395" y="10204"/>
                </a:cubicBezTo>
                <a:cubicBezTo>
                  <a:pt x="12600" y="10318"/>
                  <a:pt x="12828" y="10432"/>
                  <a:pt x="13056" y="10569"/>
                </a:cubicBezTo>
                <a:lnTo>
                  <a:pt x="9929" y="13011"/>
                </a:lnTo>
                <a:cubicBezTo>
                  <a:pt x="11185" y="12327"/>
                  <a:pt x="12143" y="11642"/>
                  <a:pt x="13079" y="10592"/>
                </a:cubicBezTo>
                <a:cubicBezTo>
                  <a:pt x="13308" y="10729"/>
                  <a:pt x="13536" y="10866"/>
                  <a:pt x="13787" y="11026"/>
                </a:cubicBezTo>
                <a:cubicBezTo>
                  <a:pt x="13787" y="11026"/>
                  <a:pt x="10750" y="13652"/>
                  <a:pt x="7030" y="13652"/>
                </a:cubicBezTo>
                <a:cubicBezTo>
                  <a:pt x="6827" y="13652"/>
                  <a:pt x="6621" y="13644"/>
                  <a:pt x="6414" y="13628"/>
                </a:cubicBezTo>
                <a:lnTo>
                  <a:pt x="6414" y="13628"/>
                </a:lnTo>
                <a:cubicBezTo>
                  <a:pt x="6414" y="13628"/>
                  <a:pt x="6991" y="13735"/>
                  <a:pt x="7867" y="13735"/>
                </a:cubicBezTo>
                <a:cubicBezTo>
                  <a:pt x="9482" y="13735"/>
                  <a:pt x="12115" y="13371"/>
                  <a:pt x="14038" y="11299"/>
                </a:cubicBezTo>
                <a:lnTo>
                  <a:pt x="14038" y="11299"/>
                </a:lnTo>
                <a:cubicBezTo>
                  <a:pt x="14038" y="11300"/>
                  <a:pt x="12096" y="14320"/>
                  <a:pt x="8087" y="14320"/>
                </a:cubicBezTo>
                <a:cubicBezTo>
                  <a:pt x="7972" y="14320"/>
                  <a:pt x="7856" y="14317"/>
                  <a:pt x="7738" y="14312"/>
                </a:cubicBezTo>
                <a:lnTo>
                  <a:pt x="7738" y="14312"/>
                </a:lnTo>
                <a:cubicBezTo>
                  <a:pt x="7738" y="14312"/>
                  <a:pt x="8159" y="14396"/>
                  <a:pt x="8806" y="14396"/>
                </a:cubicBezTo>
                <a:cubicBezTo>
                  <a:pt x="10213" y="14396"/>
                  <a:pt x="12688" y="14000"/>
                  <a:pt x="14221" y="11482"/>
                </a:cubicBezTo>
                <a:lnTo>
                  <a:pt x="14221" y="11482"/>
                </a:lnTo>
                <a:cubicBezTo>
                  <a:pt x="14220" y="11482"/>
                  <a:pt x="12577" y="14792"/>
                  <a:pt x="8925" y="14929"/>
                </a:cubicBezTo>
                <a:cubicBezTo>
                  <a:pt x="8925" y="14929"/>
                  <a:pt x="9131" y="14967"/>
                  <a:pt x="9475" y="14967"/>
                </a:cubicBezTo>
                <a:cubicBezTo>
                  <a:pt x="10536" y="14967"/>
                  <a:pt x="12908" y="14602"/>
                  <a:pt x="14563" y="11619"/>
                </a:cubicBezTo>
                <a:lnTo>
                  <a:pt x="14791" y="11733"/>
                </a:lnTo>
                <a:cubicBezTo>
                  <a:pt x="14791" y="11733"/>
                  <a:pt x="13009" y="15387"/>
                  <a:pt x="9598" y="15387"/>
                </a:cubicBezTo>
                <a:cubicBezTo>
                  <a:pt x="9557" y="15387"/>
                  <a:pt x="9515" y="15386"/>
                  <a:pt x="9473" y="15385"/>
                </a:cubicBezTo>
                <a:lnTo>
                  <a:pt x="9473" y="15385"/>
                </a:lnTo>
                <a:cubicBezTo>
                  <a:pt x="9473" y="15385"/>
                  <a:pt x="9587" y="15454"/>
                  <a:pt x="9815" y="15477"/>
                </a:cubicBezTo>
                <a:cubicBezTo>
                  <a:pt x="9701" y="15499"/>
                  <a:pt x="9587" y="15522"/>
                  <a:pt x="9450" y="15522"/>
                </a:cubicBezTo>
                <a:lnTo>
                  <a:pt x="6711" y="14723"/>
                </a:lnTo>
                <a:lnTo>
                  <a:pt x="6711" y="14723"/>
                </a:lnTo>
                <a:cubicBezTo>
                  <a:pt x="7053" y="15088"/>
                  <a:pt x="7738" y="15385"/>
                  <a:pt x="8446" y="15568"/>
                </a:cubicBezTo>
                <a:cubicBezTo>
                  <a:pt x="8240" y="15545"/>
                  <a:pt x="8035" y="15545"/>
                  <a:pt x="7829" y="15522"/>
                </a:cubicBezTo>
                <a:cubicBezTo>
                  <a:pt x="7829" y="15522"/>
                  <a:pt x="6401" y="15223"/>
                  <a:pt x="5141" y="15223"/>
                </a:cubicBezTo>
                <a:cubicBezTo>
                  <a:pt x="4769" y="15223"/>
                  <a:pt x="4411" y="15249"/>
                  <a:pt x="4109" y="15317"/>
                </a:cubicBezTo>
                <a:cubicBezTo>
                  <a:pt x="4109" y="15317"/>
                  <a:pt x="4120" y="15317"/>
                  <a:pt x="4142" y="15317"/>
                </a:cubicBezTo>
                <a:cubicBezTo>
                  <a:pt x="4426" y="15317"/>
                  <a:pt x="6470" y="15336"/>
                  <a:pt x="8081" y="15887"/>
                </a:cubicBezTo>
                <a:lnTo>
                  <a:pt x="2602" y="15408"/>
                </a:lnTo>
                <a:lnTo>
                  <a:pt x="2602" y="15408"/>
                </a:lnTo>
                <a:cubicBezTo>
                  <a:pt x="3969" y="15827"/>
                  <a:pt x="5408" y="15984"/>
                  <a:pt x="6815" y="15984"/>
                </a:cubicBezTo>
                <a:cubicBezTo>
                  <a:pt x="7171" y="15984"/>
                  <a:pt x="7525" y="15974"/>
                  <a:pt x="7875" y="15956"/>
                </a:cubicBezTo>
                <a:lnTo>
                  <a:pt x="7875" y="15956"/>
                </a:lnTo>
                <a:cubicBezTo>
                  <a:pt x="7346" y="16085"/>
                  <a:pt x="6066" y="16345"/>
                  <a:pt x="4736" y="16345"/>
                </a:cubicBezTo>
                <a:cubicBezTo>
                  <a:pt x="3712" y="16345"/>
                  <a:pt x="2659" y="16191"/>
                  <a:pt x="1895" y="15705"/>
                </a:cubicBezTo>
                <a:lnTo>
                  <a:pt x="1895" y="15705"/>
                </a:lnTo>
                <a:cubicBezTo>
                  <a:pt x="1895" y="15705"/>
                  <a:pt x="2554" y="16727"/>
                  <a:pt x="5122" y="16727"/>
                </a:cubicBezTo>
                <a:cubicBezTo>
                  <a:pt x="5899" y="16727"/>
                  <a:pt x="6851" y="16633"/>
                  <a:pt x="8012" y="16390"/>
                </a:cubicBezTo>
                <a:lnTo>
                  <a:pt x="8012" y="16390"/>
                </a:lnTo>
                <a:cubicBezTo>
                  <a:pt x="8012" y="16390"/>
                  <a:pt x="6522" y="17312"/>
                  <a:pt x="4631" y="17312"/>
                </a:cubicBezTo>
                <a:cubicBezTo>
                  <a:pt x="3416" y="17312"/>
                  <a:pt x="2035" y="16932"/>
                  <a:pt x="776" y="15682"/>
                </a:cubicBezTo>
                <a:lnTo>
                  <a:pt x="776" y="15682"/>
                </a:lnTo>
                <a:cubicBezTo>
                  <a:pt x="776" y="15682"/>
                  <a:pt x="1359" y="17593"/>
                  <a:pt x="4445" y="17593"/>
                </a:cubicBezTo>
                <a:cubicBezTo>
                  <a:pt x="5365" y="17593"/>
                  <a:pt x="6506" y="17423"/>
                  <a:pt x="7921" y="16983"/>
                </a:cubicBezTo>
                <a:lnTo>
                  <a:pt x="7921" y="16983"/>
                </a:lnTo>
                <a:cubicBezTo>
                  <a:pt x="7921" y="16983"/>
                  <a:pt x="6073" y="18012"/>
                  <a:pt x="3988" y="18012"/>
                </a:cubicBezTo>
                <a:cubicBezTo>
                  <a:pt x="2788" y="18012"/>
                  <a:pt x="1508" y="17671"/>
                  <a:pt x="457" y="16595"/>
                </a:cubicBezTo>
                <a:lnTo>
                  <a:pt x="457" y="16595"/>
                </a:lnTo>
                <a:cubicBezTo>
                  <a:pt x="457" y="16595"/>
                  <a:pt x="1140" y="18468"/>
                  <a:pt x="4456" y="18468"/>
                </a:cubicBezTo>
                <a:cubicBezTo>
                  <a:pt x="4514" y="18468"/>
                  <a:pt x="4574" y="18468"/>
                  <a:pt x="4634" y="18467"/>
                </a:cubicBezTo>
                <a:lnTo>
                  <a:pt x="4634" y="18467"/>
                </a:lnTo>
                <a:cubicBezTo>
                  <a:pt x="4634" y="18467"/>
                  <a:pt x="2846" y="18905"/>
                  <a:pt x="1013" y="18905"/>
                </a:cubicBezTo>
                <a:cubicBezTo>
                  <a:pt x="673" y="18905"/>
                  <a:pt x="332" y="18890"/>
                  <a:pt x="0" y="18855"/>
                </a:cubicBezTo>
                <a:lnTo>
                  <a:pt x="0" y="18855"/>
                </a:lnTo>
                <a:cubicBezTo>
                  <a:pt x="0" y="18855"/>
                  <a:pt x="1116" y="19164"/>
                  <a:pt x="2451" y="19164"/>
                </a:cubicBezTo>
                <a:cubicBezTo>
                  <a:pt x="3200" y="19164"/>
                  <a:pt x="4018" y="19067"/>
                  <a:pt x="4748" y="18763"/>
                </a:cubicBezTo>
                <a:lnTo>
                  <a:pt x="4748" y="18763"/>
                </a:lnTo>
                <a:cubicBezTo>
                  <a:pt x="4748" y="18763"/>
                  <a:pt x="3559" y="19677"/>
                  <a:pt x="1750" y="19677"/>
                </a:cubicBezTo>
                <a:cubicBezTo>
                  <a:pt x="1477" y="19677"/>
                  <a:pt x="1190" y="19656"/>
                  <a:pt x="891" y="19608"/>
                </a:cubicBezTo>
                <a:lnTo>
                  <a:pt x="891" y="19608"/>
                </a:lnTo>
                <a:cubicBezTo>
                  <a:pt x="891" y="19608"/>
                  <a:pt x="1563" y="19948"/>
                  <a:pt x="2517" y="19948"/>
                </a:cubicBezTo>
                <a:cubicBezTo>
                  <a:pt x="3164" y="19948"/>
                  <a:pt x="3941" y="19791"/>
                  <a:pt x="4725" y="19265"/>
                </a:cubicBezTo>
                <a:lnTo>
                  <a:pt x="4725" y="19265"/>
                </a:lnTo>
                <a:cubicBezTo>
                  <a:pt x="4725" y="19266"/>
                  <a:pt x="2899" y="20977"/>
                  <a:pt x="1963" y="22552"/>
                </a:cubicBezTo>
                <a:cubicBezTo>
                  <a:pt x="1963" y="22552"/>
                  <a:pt x="4018" y="20498"/>
                  <a:pt x="5935" y="18946"/>
                </a:cubicBezTo>
                <a:lnTo>
                  <a:pt x="5935" y="18946"/>
                </a:lnTo>
                <a:cubicBezTo>
                  <a:pt x="5935" y="18946"/>
                  <a:pt x="3242" y="21548"/>
                  <a:pt x="2739" y="24401"/>
                </a:cubicBezTo>
                <a:cubicBezTo>
                  <a:pt x="2739" y="24401"/>
                  <a:pt x="4497" y="20338"/>
                  <a:pt x="7989" y="17599"/>
                </a:cubicBezTo>
                <a:lnTo>
                  <a:pt x="7989" y="17599"/>
                </a:lnTo>
                <a:cubicBezTo>
                  <a:pt x="7989" y="17599"/>
                  <a:pt x="5068" y="20270"/>
                  <a:pt x="4451" y="23054"/>
                </a:cubicBezTo>
                <a:cubicBezTo>
                  <a:pt x="4451" y="23054"/>
                  <a:pt x="7464" y="17805"/>
                  <a:pt x="10409" y="16047"/>
                </a:cubicBezTo>
                <a:lnTo>
                  <a:pt x="10409" y="16047"/>
                </a:lnTo>
                <a:cubicBezTo>
                  <a:pt x="10409" y="16047"/>
                  <a:pt x="6620" y="19562"/>
                  <a:pt x="5958" y="22347"/>
                </a:cubicBezTo>
                <a:cubicBezTo>
                  <a:pt x="5958" y="22347"/>
                  <a:pt x="8423" y="18352"/>
                  <a:pt x="11550" y="15887"/>
                </a:cubicBezTo>
                <a:lnTo>
                  <a:pt x="11550" y="15887"/>
                </a:lnTo>
                <a:cubicBezTo>
                  <a:pt x="11550" y="15888"/>
                  <a:pt x="7076" y="20635"/>
                  <a:pt x="6939" y="22552"/>
                </a:cubicBezTo>
                <a:cubicBezTo>
                  <a:pt x="6939" y="22552"/>
                  <a:pt x="11002" y="17188"/>
                  <a:pt x="12440" y="15568"/>
                </a:cubicBezTo>
                <a:lnTo>
                  <a:pt x="12440" y="15568"/>
                </a:lnTo>
                <a:cubicBezTo>
                  <a:pt x="12440" y="15568"/>
                  <a:pt x="10820" y="20110"/>
                  <a:pt x="8674" y="21388"/>
                </a:cubicBezTo>
                <a:cubicBezTo>
                  <a:pt x="8674" y="21388"/>
                  <a:pt x="12417" y="19631"/>
                  <a:pt x="13171" y="15134"/>
                </a:cubicBezTo>
                <a:lnTo>
                  <a:pt x="13171" y="15134"/>
                </a:lnTo>
                <a:cubicBezTo>
                  <a:pt x="13170" y="15135"/>
                  <a:pt x="12531" y="19494"/>
                  <a:pt x="9929" y="21639"/>
                </a:cubicBezTo>
                <a:cubicBezTo>
                  <a:pt x="9929" y="21639"/>
                  <a:pt x="10842" y="21046"/>
                  <a:pt x="11778" y="19790"/>
                </a:cubicBezTo>
                <a:lnTo>
                  <a:pt x="11778" y="19790"/>
                </a:lnTo>
                <a:cubicBezTo>
                  <a:pt x="11230" y="21000"/>
                  <a:pt x="10637" y="22187"/>
                  <a:pt x="10089" y="23420"/>
                </a:cubicBezTo>
                <a:cubicBezTo>
                  <a:pt x="9336" y="25109"/>
                  <a:pt x="8606" y="26821"/>
                  <a:pt x="7966" y="28578"/>
                </a:cubicBezTo>
                <a:cubicBezTo>
                  <a:pt x="7350" y="30267"/>
                  <a:pt x="6802" y="32002"/>
                  <a:pt x="6232" y="33737"/>
                </a:cubicBezTo>
                <a:cubicBezTo>
                  <a:pt x="5159" y="37046"/>
                  <a:pt x="4155" y="40425"/>
                  <a:pt x="3652" y="43871"/>
                </a:cubicBezTo>
                <a:cubicBezTo>
                  <a:pt x="3630" y="44031"/>
                  <a:pt x="3607" y="44191"/>
                  <a:pt x="3584" y="44350"/>
                </a:cubicBezTo>
                <a:cubicBezTo>
                  <a:pt x="3858" y="45172"/>
                  <a:pt x="4155" y="45994"/>
                  <a:pt x="4474" y="46838"/>
                </a:cubicBezTo>
                <a:cubicBezTo>
                  <a:pt x="4565" y="45286"/>
                  <a:pt x="4771" y="43757"/>
                  <a:pt x="5068" y="42228"/>
                </a:cubicBezTo>
                <a:cubicBezTo>
                  <a:pt x="5730" y="38804"/>
                  <a:pt x="6802" y="35494"/>
                  <a:pt x="7875" y="32185"/>
                </a:cubicBezTo>
                <a:cubicBezTo>
                  <a:pt x="8469" y="30427"/>
                  <a:pt x="9062" y="28692"/>
                  <a:pt x="9724" y="26958"/>
                </a:cubicBezTo>
                <a:cubicBezTo>
                  <a:pt x="10386" y="25291"/>
                  <a:pt x="11093" y="23671"/>
                  <a:pt x="11824" y="22027"/>
                </a:cubicBezTo>
                <a:cubicBezTo>
                  <a:pt x="12463" y="21434"/>
                  <a:pt x="13330" y="20498"/>
                  <a:pt x="14038" y="19197"/>
                </a:cubicBezTo>
                <a:lnTo>
                  <a:pt x="14038" y="19197"/>
                </a:lnTo>
                <a:cubicBezTo>
                  <a:pt x="13833" y="20361"/>
                  <a:pt x="13810" y="21388"/>
                  <a:pt x="14129" y="21982"/>
                </a:cubicBezTo>
                <a:cubicBezTo>
                  <a:pt x="14129" y="21982"/>
                  <a:pt x="14129" y="18923"/>
                  <a:pt x="15179" y="16663"/>
                </a:cubicBezTo>
                <a:cubicBezTo>
                  <a:pt x="15179" y="16663"/>
                  <a:pt x="15179" y="16641"/>
                  <a:pt x="15202" y="16641"/>
                </a:cubicBezTo>
                <a:lnTo>
                  <a:pt x="15202" y="16800"/>
                </a:lnTo>
                <a:cubicBezTo>
                  <a:pt x="14746" y="18467"/>
                  <a:pt x="13376" y="24082"/>
                  <a:pt x="15019" y="26684"/>
                </a:cubicBezTo>
                <a:cubicBezTo>
                  <a:pt x="15019" y="26684"/>
                  <a:pt x="14357" y="23990"/>
                  <a:pt x="14631" y="22005"/>
                </a:cubicBezTo>
                <a:lnTo>
                  <a:pt x="14631" y="22005"/>
                </a:lnTo>
                <a:cubicBezTo>
                  <a:pt x="14631" y="22005"/>
                  <a:pt x="14700" y="23671"/>
                  <a:pt x="14951" y="25223"/>
                </a:cubicBezTo>
                <a:cubicBezTo>
                  <a:pt x="15111" y="26273"/>
                  <a:pt x="15362" y="27277"/>
                  <a:pt x="15704" y="27688"/>
                </a:cubicBezTo>
                <a:cubicBezTo>
                  <a:pt x="15704" y="27688"/>
                  <a:pt x="15271" y="25885"/>
                  <a:pt x="15362" y="24036"/>
                </a:cubicBezTo>
                <a:lnTo>
                  <a:pt x="15362" y="24036"/>
                </a:lnTo>
                <a:cubicBezTo>
                  <a:pt x="15362" y="24036"/>
                  <a:pt x="15590" y="27825"/>
                  <a:pt x="16937" y="28966"/>
                </a:cubicBezTo>
                <a:cubicBezTo>
                  <a:pt x="16937" y="28966"/>
                  <a:pt x="16754" y="25725"/>
                  <a:pt x="15727" y="23876"/>
                </a:cubicBezTo>
                <a:lnTo>
                  <a:pt x="15727" y="23876"/>
                </a:lnTo>
                <a:cubicBezTo>
                  <a:pt x="15727" y="23876"/>
                  <a:pt x="17211" y="25953"/>
                  <a:pt x="17279" y="27574"/>
                </a:cubicBezTo>
                <a:cubicBezTo>
                  <a:pt x="17279" y="26729"/>
                  <a:pt x="17097" y="24173"/>
                  <a:pt x="15362" y="22940"/>
                </a:cubicBezTo>
                <a:lnTo>
                  <a:pt x="15362" y="22940"/>
                </a:lnTo>
                <a:cubicBezTo>
                  <a:pt x="15362" y="22940"/>
                  <a:pt x="18101" y="23899"/>
                  <a:pt x="17781" y="28647"/>
                </a:cubicBezTo>
                <a:cubicBezTo>
                  <a:pt x="17781" y="28647"/>
                  <a:pt x="19060" y="24127"/>
                  <a:pt x="15156" y="21959"/>
                </a:cubicBezTo>
                <a:cubicBezTo>
                  <a:pt x="15156" y="21959"/>
                  <a:pt x="15167" y="21958"/>
                  <a:pt x="15188" y="21958"/>
                </a:cubicBezTo>
                <a:cubicBezTo>
                  <a:pt x="15509" y="21958"/>
                  <a:pt x="18160" y="22099"/>
                  <a:pt x="18375" y="26752"/>
                </a:cubicBezTo>
                <a:cubicBezTo>
                  <a:pt x="18375" y="26752"/>
                  <a:pt x="19448" y="22438"/>
                  <a:pt x="14928" y="21069"/>
                </a:cubicBezTo>
                <a:cubicBezTo>
                  <a:pt x="14928" y="21069"/>
                  <a:pt x="14938" y="21068"/>
                  <a:pt x="14956" y="21068"/>
                </a:cubicBezTo>
                <a:cubicBezTo>
                  <a:pt x="15271" y="21068"/>
                  <a:pt x="18213" y="21170"/>
                  <a:pt x="18968" y="24949"/>
                </a:cubicBezTo>
                <a:cubicBezTo>
                  <a:pt x="18968" y="24949"/>
                  <a:pt x="18808" y="21183"/>
                  <a:pt x="14882" y="20201"/>
                </a:cubicBezTo>
                <a:cubicBezTo>
                  <a:pt x="14882" y="20201"/>
                  <a:pt x="14991" y="20184"/>
                  <a:pt x="15175" y="20184"/>
                </a:cubicBezTo>
                <a:cubicBezTo>
                  <a:pt x="15471" y="20184"/>
                  <a:pt x="15964" y="20228"/>
                  <a:pt x="16526" y="20452"/>
                </a:cubicBezTo>
                <a:lnTo>
                  <a:pt x="17827" y="21685"/>
                </a:lnTo>
                <a:lnTo>
                  <a:pt x="18740" y="22530"/>
                </a:lnTo>
                <a:cubicBezTo>
                  <a:pt x="18854" y="22758"/>
                  <a:pt x="18968" y="23009"/>
                  <a:pt x="19082" y="23283"/>
                </a:cubicBezTo>
                <a:cubicBezTo>
                  <a:pt x="19082" y="23283"/>
                  <a:pt x="19082" y="23100"/>
                  <a:pt x="19014" y="22803"/>
                </a:cubicBezTo>
                <a:lnTo>
                  <a:pt x="19014" y="22803"/>
                </a:lnTo>
                <a:lnTo>
                  <a:pt x="19379" y="23146"/>
                </a:lnTo>
                <a:cubicBezTo>
                  <a:pt x="18968" y="22210"/>
                  <a:pt x="18694" y="21434"/>
                  <a:pt x="18147" y="20749"/>
                </a:cubicBezTo>
                <a:cubicBezTo>
                  <a:pt x="18169" y="20703"/>
                  <a:pt x="18169" y="20681"/>
                  <a:pt x="18192" y="20658"/>
                </a:cubicBezTo>
                <a:lnTo>
                  <a:pt x="18557" y="20886"/>
                </a:lnTo>
                <a:cubicBezTo>
                  <a:pt x="18466" y="20726"/>
                  <a:pt x="18375" y="20589"/>
                  <a:pt x="18283" y="20452"/>
                </a:cubicBezTo>
                <a:cubicBezTo>
                  <a:pt x="18329" y="20338"/>
                  <a:pt x="18398" y="20247"/>
                  <a:pt x="18443" y="20133"/>
                </a:cubicBezTo>
                <a:cubicBezTo>
                  <a:pt x="18717" y="20612"/>
                  <a:pt x="18945" y="21206"/>
                  <a:pt x="19128" y="21936"/>
                </a:cubicBezTo>
                <a:cubicBezTo>
                  <a:pt x="19128" y="21936"/>
                  <a:pt x="19448" y="20726"/>
                  <a:pt x="18786" y="19562"/>
                </a:cubicBezTo>
                <a:cubicBezTo>
                  <a:pt x="18831" y="19494"/>
                  <a:pt x="18900" y="19402"/>
                  <a:pt x="18945" y="19334"/>
                </a:cubicBezTo>
                <a:cubicBezTo>
                  <a:pt x="19128" y="19654"/>
                  <a:pt x="19311" y="20019"/>
                  <a:pt x="19470" y="20452"/>
                </a:cubicBezTo>
                <a:cubicBezTo>
                  <a:pt x="19448" y="20635"/>
                  <a:pt x="19425" y="20795"/>
                  <a:pt x="19425" y="20977"/>
                </a:cubicBezTo>
                <a:lnTo>
                  <a:pt x="19607" y="20818"/>
                </a:lnTo>
                <a:cubicBezTo>
                  <a:pt x="19630" y="20886"/>
                  <a:pt x="19653" y="20977"/>
                  <a:pt x="19676" y="21046"/>
                </a:cubicBezTo>
                <a:cubicBezTo>
                  <a:pt x="19676" y="21046"/>
                  <a:pt x="19676" y="20932"/>
                  <a:pt x="19676" y="20726"/>
                </a:cubicBezTo>
                <a:lnTo>
                  <a:pt x="20269" y="20156"/>
                </a:lnTo>
                <a:cubicBezTo>
                  <a:pt x="20269" y="20201"/>
                  <a:pt x="20292" y="20270"/>
                  <a:pt x="20315" y="20338"/>
                </a:cubicBezTo>
                <a:cubicBezTo>
                  <a:pt x="19950" y="21206"/>
                  <a:pt x="19836" y="21822"/>
                  <a:pt x="19836" y="21822"/>
                </a:cubicBezTo>
                <a:cubicBezTo>
                  <a:pt x="19927" y="21365"/>
                  <a:pt x="20109" y="20909"/>
                  <a:pt x="20338" y="20475"/>
                </a:cubicBezTo>
                <a:cubicBezTo>
                  <a:pt x="20520" y="21206"/>
                  <a:pt x="20657" y="22050"/>
                  <a:pt x="20749" y="23077"/>
                </a:cubicBezTo>
                <a:cubicBezTo>
                  <a:pt x="20749" y="23077"/>
                  <a:pt x="21068" y="21571"/>
                  <a:pt x="20657" y="19973"/>
                </a:cubicBezTo>
                <a:cubicBezTo>
                  <a:pt x="20749" y="19813"/>
                  <a:pt x="20863" y="19654"/>
                  <a:pt x="21000" y="19494"/>
                </a:cubicBezTo>
                <a:cubicBezTo>
                  <a:pt x="21068" y="19631"/>
                  <a:pt x="21137" y="19790"/>
                  <a:pt x="21205" y="19950"/>
                </a:cubicBezTo>
                <a:cubicBezTo>
                  <a:pt x="21205" y="19950"/>
                  <a:pt x="21182" y="19722"/>
                  <a:pt x="21091" y="19357"/>
                </a:cubicBezTo>
                <a:cubicBezTo>
                  <a:pt x="21159" y="19288"/>
                  <a:pt x="21205" y="19197"/>
                  <a:pt x="21274" y="19129"/>
                </a:cubicBezTo>
                <a:lnTo>
                  <a:pt x="22689" y="17713"/>
                </a:lnTo>
                <a:cubicBezTo>
                  <a:pt x="23670" y="16869"/>
                  <a:pt x="24515" y="16367"/>
                  <a:pt x="24515" y="16367"/>
                </a:cubicBezTo>
                <a:lnTo>
                  <a:pt x="24515" y="16367"/>
                </a:lnTo>
                <a:cubicBezTo>
                  <a:pt x="21274" y="19517"/>
                  <a:pt x="21570" y="22621"/>
                  <a:pt x="21570" y="22621"/>
                </a:cubicBezTo>
                <a:cubicBezTo>
                  <a:pt x="21639" y="20932"/>
                  <a:pt x="23008" y="18923"/>
                  <a:pt x="23967" y="17736"/>
                </a:cubicBezTo>
                <a:lnTo>
                  <a:pt x="23967" y="17736"/>
                </a:lnTo>
                <a:cubicBezTo>
                  <a:pt x="23784" y="18124"/>
                  <a:pt x="23625" y="18512"/>
                  <a:pt x="23465" y="18855"/>
                </a:cubicBezTo>
                <a:cubicBezTo>
                  <a:pt x="22871" y="19950"/>
                  <a:pt x="22575" y="20932"/>
                  <a:pt x="22301" y="22119"/>
                </a:cubicBezTo>
                <a:lnTo>
                  <a:pt x="23739" y="19083"/>
                </a:lnTo>
                <a:lnTo>
                  <a:pt x="23739" y="19083"/>
                </a:lnTo>
                <a:cubicBezTo>
                  <a:pt x="22849" y="21731"/>
                  <a:pt x="23373" y="23853"/>
                  <a:pt x="23373" y="23853"/>
                </a:cubicBezTo>
                <a:cubicBezTo>
                  <a:pt x="22940" y="20635"/>
                  <a:pt x="25519" y="16823"/>
                  <a:pt x="25519" y="16823"/>
                </a:cubicBezTo>
                <a:lnTo>
                  <a:pt x="25519" y="16823"/>
                </a:lnTo>
                <a:cubicBezTo>
                  <a:pt x="25473" y="16960"/>
                  <a:pt x="25428" y="17074"/>
                  <a:pt x="25382" y="17211"/>
                </a:cubicBezTo>
                <a:cubicBezTo>
                  <a:pt x="24629" y="18626"/>
                  <a:pt x="23716" y="21206"/>
                  <a:pt x="24264" y="22598"/>
                </a:cubicBezTo>
                <a:lnTo>
                  <a:pt x="24880" y="19745"/>
                </a:lnTo>
                <a:lnTo>
                  <a:pt x="24880" y="19745"/>
                </a:lnTo>
                <a:cubicBezTo>
                  <a:pt x="24834" y="21274"/>
                  <a:pt x="25177" y="22393"/>
                  <a:pt x="25177" y="22393"/>
                </a:cubicBezTo>
                <a:cubicBezTo>
                  <a:pt x="24652" y="19676"/>
                  <a:pt x="25588" y="17759"/>
                  <a:pt x="25839" y="17303"/>
                </a:cubicBezTo>
                <a:lnTo>
                  <a:pt x="25839" y="17303"/>
                </a:lnTo>
                <a:cubicBezTo>
                  <a:pt x="25382" y="18855"/>
                  <a:pt x="25063" y="21000"/>
                  <a:pt x="26135" y="22324"/>
                </a:cubicBezTo>
                <a:lnTo>
                  <a:pt x="26044" y="20795"/>
                </a:lnTo>
                <a:lnTo>
                  <a:pt x="26044" y="20795"/>
                </a:lnTo>
                <a:cubicBezTo>
                  <a:pt x="26432" y="21776"/>
                  <a:pt x="26980" y="22210"/>
                  <a:pt x="26980" y="22210"/>
                </a:cubicBezTo>
                <a:cubicBezTo>
                  <a:pt x="25496" y="20156"/>
                  <a:pt x="26272" y="17280"/>
                  <a:pt x="26272" y="17280"/>
                </a:cubicBezTo>
                <a:lnTo>
                  <a:pt x="26272" y="17280"/>
                </a:lnTo>
                <a:cubicBezTo>
                  <a:pt x="25884" y="20361"/>
                  <a:pt x="28715" y="22507"/>
                  <a:pt x="28715" y="22507"/>
                </a:cubicBezTo>
                <a:cubicBezTo>
                  <a:pt x="27436" y="21297"/>
                  <a:pt x="26957" y="19471"/>
                  <a:pt x="26797" y="18672"/>
                </a:cubicBezTo>
                <a:lnTo>
                  <a:pt x="26797" y="18672"/>
                </a:lnTo>
                <a:cubicBezTo>
                  <a:pt x="27048" y="19517"/>
                  <a:pt x="27961" y="20681"/>
                  <a:pt x="28760" y="21594"/>
                </a:cubicBezTo>
                <a:cubicBezTo>
                  <a:pt x="28098" y="20703"/>
                  <a:pt x="27665" y="19745"/>
                  <a:pt x="27391" y="19083"/>
                </a:cubicBezTo>
                <a:lnTo>
                  <a:pt x="27391" y="19083"/>
                </a:lnTo>
                <a:cubicBezTo>
                  <a:pt x="28212" y="20726"/>
                  <a:pt x="30175" y="21868"/>
                  <a:pt x="30175" y="21868"/>
                </a:cubicBezTo>
                <a:cubicBezTo>
                  <a:pt x="28532" y="20635"/>
                  <a:pt x="27687" y="18741"/>
                  <a:pt x="27687" y="18741"/>
                </a:cubicBezTo>
                <a:cubicBezTo>
                  <a:pt x="26957" y="17029"/>
                  <a:pt x="24903" y="15613"/>
                  <a:pt x="22757" y="14563"/>
                </a:cubicBezTo>
                <a:cubicBezTo>
                  <a:pt x="21342" y="13011"/>
                  <a:pt x="20361" y="11003"/>
                  <a:pt x="20361" y="11003"/>
                </a:cubicBezTo>
                <a:lnTo>
                  <a:pt x="20361" y="11003"/>
                </a:lnTo>
                <a:cubicBezTo>
                  <a:pt x="22438" y="13696"/>
                  <a:pt x="24309" y="14700"/>
                  <a:pt x="25245" y="15066"/>
                </a:cubicBezTo>
                <a:lnTo>
                  <a:pt x="26729" y="16504"/>
                </a:lnTo>
                <a:cubicBezTo>
                  <a:pt x="26435" y="16074"/>
                  <a:pt x="26119" y="15667"/>
                  <a:pt x="25780" y="15238"/>
                </a:cubicBezTo>
                <a:lnTo>
                  <a:pt x="25780" y="15238"/>
                </a:lnTo>
                <a:cubicBezTo>
                  <a:pt x="25815" y="15248"/>
                  <a:pt x="25850" y="15248"/>
                  <a:pt x="25884" y="15248"/>
                </a:cubicBezTo>
                <a:cubicBezTo>
                  <a:pt x="25884" y="15248"/>
                  <a:pt x="25839" y="15248"/>
                  <a:pt x="25770" y="15225"/>
                </a:cubicBezTo>
                <a:lnTo>
                  <a:pt x="25770" y="15225"/>
                </a:lnTo>
                <a:cubicBezTo>
                  <a:pt x="25774" y="15230"/>
                  <a:pt x="25777" y="15234"/>
                  <a:pt x="25780" y="15238"/>
                </a:cubicBezTo>
                <a:lnTo>
                  <a:pt x="25780" y="15238"/>
                </a:lnTo>
                <a:cubicBezTo>
                  <a:pt x="25769" y="15235"/>
                  <a:pt x="25758" y="15231"/>
                  <a:pt x="25747" y="15225"/>
                </a:cubicBezTo>
                <a:cubicBezTo>
                  <a:pt x="25017" y="14335"/>
                  <a:pt x="24172" y="13491"/>
                  <a:pt x="23259" y="12737"/>
                </a:cubicBezTo>
                <a:cubicBezTo>
                  <a:pt x="22803" y="12349"/>
                  <a:pt x="22187" y="11984"/>
                  <a:pt x="21616" y="11573"/>
                </a:cubicBezTo>
                <a:lnTo>
                  <a:pt x="21616" y="11573"/>
                </a:lnTo>
                <a:lnTo>
                  <a:pt x="25085" y="14929"/>
                </a:lnTo>
                <a:cubicBezTo>
                  <a:pt x="23716" y="14130"/>
                  <a:pt x="22118" y="12281"/>
                  <a:pt x="21365" y="11368"/>
                </a:cubicBezTo>
                <a:lnTo>
                  <a:pt x="21365" y="11368"/>
                </a:lnTo>
                <a:cubicBezTo>
                  <a:pt x="21433" y="11436"/>
                  <a:pt x="21525" y="11505"/>
                  <a:pt x="21616" y="11573"/>
                </a:cubicBezTo>
                <a:lnTo>
                  <a:pt x="21159" y="11140"/>
                </a:lnTo>
                <a:cubicBezTo>
                  <a:pt x="21000" y="10911"/>
                  <a:pt x="20908" y="10797"/>
                  <a:pt x="20908" y="10797"/>
                </a:cubicBezTo>
                <a:lnTo>
                  <a:pt x="20908" y="10797"/>
                </a:lnTo>
                <a:cubicBezTo>
                  <a:pt x="25839" y="12646"/>
                  <a:pt x="28737" y="19517"/>
                  <a:pt x="28737" y="19517"/>
                </a:cubicBezTo>
                <a:cubicBezTo>
                  <a:pt x="27505" y="13308"/>
                  <a:pt x="21890" y="10455"/>
                  <a:pt x="21890" y="10455"/>
                </a:cubicBezTo>
                <a:lnTo>
                  <a:pt x="21890" y="10455"/>
                </a:lnTo>
                <a:cubicBezTo>
                  <a:pt x="25063" y="11414"/>
                  <a:pt x="29240" y="17051"/>
                  <a:pt x="29240" y="17051"/>
                </a:cubicBezTo>
                <a:cubicBezTo>
                  <a:pt x="26820" y="12327"/>
                  <a:pt x="22598" y="10044"/>
                  <a:pt x="22597" y="10044"/>
                </a:cubicBezTo>
                <a:lnTo>
                  <a:pt x="22597" y="10044"/>
                </a:lnTo>
                <a:cubicBezTo>
                  <a:pt x="25291" y="10889"/>
                  <a:pt x="28806" y="15248"/>
                  <a:pt x="28806" y="15248"/>
                </a:cubicBezTo>
                <a:cubicBezTo>
                  <a:pt x="28053" y="12920"/>
                  <a:pt x="25839" y="11414"/>
                  <a:pt x="25839" y="11414"/>
                </a:cubicBezTo>
                <a:lnTo>
                  <a:pt x="25839" y="11414"/>
                </a:lnTo>
                <a:cubicBezTo>
                  <a:pt x="27619" y="12555"/>
                  <a:pt x="29445" y="13696"/>
                  <a:pt x="29445" y="13696"/>
                </a:cubicBezTo>
                <a:cubicBezTo>
                  <a:pt x="28669" y="12623"/>
                  <a:pt x="27140" y="11939"/>
                  <a:pt x="27140" y="11939"/>
                </a:cubicBezTo>
                <a:lnTo>
                  <a:pt x="27140" y="11939"/>
                </a:lnTo>
                <a:cubicBezTo>
                  <a:pt x="28372" y="12212"/>
                  <a:pt x="29673" y="12966"/>
                  <a:pt x="29673" y="12966"/>
                </a:cubicBezTo>
                <a:cubicBezTo>
                  <a:pt x="29399" y="12486"/>
                  <a:pt x="28874" y="12281"/>
                  <a:pt x="28486" y="12167"/>
                </a:cubicBezTo>
                <a:lnTo>
                  <a:pt x="28486" y="12167"/>
                </a:lnTo>
                <a:cubicBezTo>
                  <a:pt x="28660" y="12188"/>
                  <a:pt x="28840" y="12197"/>
                  <a:pt x="29019" y="12197"/>
                </a:cubicBezTo>
                <a:cubicBezTo>
                  <a:pt x="29806" y="12197"/>
                  <a:pt x="30563" y="12030"/>
                  <a:pt x="30563" y="12030"/>
                </a:cubicBezTo>
                <a:lnTo>
                  <a:pt x="28692" y="11870"/>
                </a:lnTo>
                <a:cubicBezTo>
                  <a:pt x="29331" y="11847"/>
                  <a:pt x="29879" y="11459"/>
                  <a:pt x="30153" y="11185"/>
                </a:cubicBezTo>
                <a:lnTo>
                  <a:pt x="30153" y="11185"/>
                </a:lnTo>
                <a:cubicBezTo>
                  <a:pt x="29762" y="11513"/>
                  <a:pt x="29254" y="11601"/>
                  <a:pt x="28821" y="11601"/>
                </a:cubicBezTo>
                <a:cubicBezTo>
                  <a:pt x="28318" y="11601"/>
                  <a:pt x="27916" y="11482"/>
                  <a:pt x="27916" y="11482"/>
                </a:cubicBezTo>
                <a:lnTo>
                  <a:pt x="27916" y="11482"/>
                </a:lnTo>
                <a:cubicBezTo>
                  <a:pt x="28042" y="11493"/>
                  <a:pt x="28161" y="11498"/>
                  <a:pt x="28273" y="11498"/>
                </a:cubicBezTo>
                <a:cubicBezTo>
                  <a:pt x="29843" y="11498"/>
                  <a:pt x="30061" y="10524"/>
                  <a:pt x="30061" y="10523"/>
                </a:cubicBezTo>
                <a:lnTo>
                  <a:pt x="30061" y="10523"/>
                </a:lnTo>
                <a:cubicBezTo>
                  <a:pt x="29649" y="11042"/>
                  <a:pt x="28812" y="11150"/>
                  <a:pt x="28184" y="11150"/>
                </a:cubicBezTo>
                <a:cubicBezTo>
                  <a:pt x="27734" y="11150"/>
                  <a:pt x="27391" y="11094"/>
                  <a:pt x="27391" y="11094"/>
                </a:cubicBezTo>
                <a:lnTo>
                  <a:pt x="27391" y="11094"/>
                </a:lnTo>
                <a:cubicBezTo>
                  <a:pt x="27454" y="11096"/>
                  <a:pt x="27515" y="11097"/>
                  <a:pt x="27575" y="11097"/>
                </a:cubicBezTo>
                <a:cubicBezTo>
                  <a:pt x="29490" y="11097"/>
                  <a:pt x="29833" y="10067"/>
                  <a:pt x="29833" y="10067"/>
                </a:cubicBezTo>
                <a:lnTo>
                  <a:pt x="29833" y="10067"/>
                </a:lnTo>
                <a:cubicBezTo>
                  <a:pt x="29196" y="10615"/>
                  <a:pt x="28295" y="10736"/>
                  <a:pt x="27624" y="10736"/>
                </a:cubicBezTo>
                <a:cubicBezTo>
                  <a:pt x="27093" y="10736"/>
                  <a:pt x="26706" y="10660"/>
                  <a:pt x="26706" y="10660"/>
                </a:cubicBezTo>
                <a:cubicBezTo>
                  <a:pt x="29810" y="10569"/>
                  <a:pt x="29993" y="9086"/>
                  <a:pt x="29993" y="9085"/>
                </a:cubicBezTo>
                <a:lnTo>
                  <a:pt x="29993" y="9085"/>
                </a:lnTo>
                <a:cubicBezTo>
                  <a:pt x="29081" y="10069"/>
                  <a:pt x="27848" y="10303"/>
                  <a:pt x="26882" y="10303"/>
                </a:cubicBezTo>
                <a:cubicBezTo>
                  <a:pt x="26012" y="10303"/>
                  <a:pt x="25359" y="10113"/>
                  <a:pt x="25359" y="10113"/>
                </a:cubicBezTo>
                <a:lnTo>
                  <a:pt x="25359" y="10113"/>
                </a:lnTo>
                <a:cubicBezTo>
                  <a:pt x="25682" y="10143"/>
                  <a:pt x="25983" y="10157"/>
                  <a:pt x="26263" y="10157"/>
                </a:cubicBezTo>
                <a:cubicBezTo>
                  <a:pt x="30014" y="10157"/>
                  <a:pt x="30153" y="7648"/>
                  <a:pt x="30153" y="7647"/>
                </a:cubicBezTo>
                <a:lnTo>
                  <a:pt x="30153" y="7647"/>
                </a:lnTo>
                <a:cubicBezTo>
                  <a:pt x="29292" y="9443"/>
                  <a:pt x="27764" y="9863"/>
                  <a:pt x="26525" y="9863"/>
                </a:cubicBezTo>
                <a:cubicBezTo>
                  <a:pt x="25496" y="9863"/>
                  <a:pt x="24666" y="9573"/>
                  <a:pt x="24583" y="9542"/>
                </a:cubicBezTo>
                <a:lnTo>
                  <a:pt x="24583" y="9542"/>
                </a:lnTo>
                <a:cubicBezTo>
                  <a:pt x="25112" y="9638"/>
                  <a:pt x="25572" y="9680"/>
                  <a:pt x="25972" y="9680"/>
                </a:cubicBezTo>
                <a:cubicBezTo>
                  <a:pt x="28317" y="9680"/>
                  <a:pt x="28600" y="8264"/>
                  <a:pt x="28600" y="8264"/>
                </a:cubicBezTo>
                <a:lnTo>
                  <a:pt x="28600" y="8264"/>
                </a:lnTo>
                <a:cubicBezTo>
                  <a:pt x="27815" y="9137"/>
                  <a:pt x="26737" y="9384"/>
                  <a:pt x="25866" y="9384"/>
                </a:cubicBezTo>
                <a:cubicBezTo>
                  <a:pt x="25826" y="9384"/>
                  <a:pt x="25786" y="9383"/>
                  <a:pt x="25747" y="9382"/>
                </a:cubicBezTo>
                <a:cubicBezTo>
                  <a:pt x="26592" y="9222"/>
                  <a:pt x="27368" y="8880"/>
                  <a:pt x="27756" y="8264"/>
                </a:cubicBezTo>
                <a:lnTo>
                  <a:pt x="27756" y="8264"/>
                </a:lnTo>
                <a:lnTo>
                  <a:pt x="26318" y="8697"/>
                </a:lnTo>
                <a:cubicBezTo>
                  <a:pt x="26546" y="8583"/>
                  <a:pt x="26752" y="8446"/>
                  <a:pt x="26911" y="8264"/>
                </a:cubicBezTo>
                <a:lnTo>
                  <a:pt x="26911" y="8264"/>
                </a:lnTo>
                <a:lnTo>
                  <a:pt x="23853" y="9222"/>
                </a:lnTo>
                <a:cubicBezTo>
                  <a:pt x="21867" y="9382"/>
                  <a:pt x="19379" y="10592"/>
                  <a:pt x="17530" y="11642"/>
                </a:cubicBezTo>
                <a:cubicBezTo>
                  <a:pt x="17736" y="11117"/>
                  <a:pt x="17804" y="10660"/>
                  <a:pt x="17804" y="10272"/>
                </a:cubicBezTo>
                <a:cubicBezTo>
                  <a:pt x="18095" y="10369"/>
                  <a:pt x="18463" y="10421"/>
                  <a:pt x="18810" y="10421"/>
                </a:cubicBezTo>
                <a:cubicBezTo>
                  <a:pt x="19115" y="10421"/>
                  <a:pt x="19404" y="10381"/>
                  <a:pt x="19607" y="10295"/>
                </a:cubicBezTo>
                <a:lnTo>
                  <a:pt x="17804" y="10135"/>
                </a:lnTo>
                <a:cubicBezTo>
                  <a:pt x="17804" y="9907"/>
                  <a:pt x="17758" y="9725"/>
                  <a:pt x="17736" y="9565"/>
                </a:cubicBezTo>
                <a:lnTo>
                  <a:pt x="17736" y="9565"/>
                </a:lnTo>
                <a:cubicBezTo>
                  <a:pt x="18348" y="9851"/>
                  <a:pt x="19101" y="9997"/>
                  <a:pt x="19821" y="9997"/>
                </a:cubicBezTo>
                <a:cubicBezTo>
                  <a:pt x="20364" y="9997"/>
                  <a:pt x="20888" y="9914"/>
                  <a:pt x="21319" y="9747"/>
                </a:cubicBezTo>
                <a:lnTo>
                  <a:pt x="20543" y="9679"/>
                </a:lnTo>
                <a:cubicBezTo>
                  <a:pt x="21388" y="9519"/>
                  <a:pt x="22164" y="9222"/>
                  <a:pt x="22666" y="8994"/>
                </a:cubicBezTo>
                <a:lnTo>
                  <a:pt x="22666" y="8994"/>
                </a:lnTo>
                <a:cubicBezTo>
                  <a:pt x="21800" y="9366"/>
                  <a:pt x="21054" y="9503"/>
                  <a:pt x="20428" y="9503"/>
                </a:cubicBezTo>
                <a:cubicBezTo>
                  <a:pt x="19057" y="9503"/>
                  <a:pt x="18253" y="8850"/>
                  <a:pt x="17987" y="8583"/>
                </a:cubicBezTo>
                <a:lnTo>
                  <a:pt x="17987" y="8583"/>
                </a:lnTo>
                <a:cubicBezTo>
                  <a:pt x="18686" y="9007"/>
                  <a:pt x="19514" y="9215"/>
                  <a:pt x="20343" y="9215"/>
                </a:cubicBezTo>
                <a:cubicBezTo>
                  <a:pt x="21301" y="9215"/>
                  <a:pt x="22261" y="8939"/>
                  <a:pt x="23031" y="8401"/>
                </a:cubicBezTo>
                <a:lnTo>
                  <a:pt x="22597" y="8401"/>
                </a:lnTo>
                <a:cubicBezTo>
                  <a:pt x="23145" y="8150"/>
                  <a:pt x="23442" y="7876"/>
                  <a:pt x="23442" y="7876"/>
                </a:cubicBezTo>
                <a:lnTo>
                  <a:pt x="23442" y="7876"/>
                </a:lnTo>
                <a:cubicBezTo>
                  <a:pt x="23077" y="8104"/>
                  <a:pt x="22734" y="8287"/>
                  <a:pt x="22369" y="8401"/>
                </a:cubicBezTo>
                <a:lnTo>
                  <a:pt x="19014" y="8446"/>
                </a:lnTo>
                <a:cubicBezTo>
                  <a:pt x="18306" y="8195"/>
                  <a:pt x="17895" y="7899"/>
                  <a:pt x="17895" y="7899"/>
                </a:cubicBezTo>
                <a:lnTo>
                  <a:pt x="17895" y="7899"/>
                </a:lnTo>
                <a:cubicBezTo>
                  <a:pt x="17987" y="7921"/>
                  <a:pt x="18055" y="7921"/>
                  <a:pt x="18147" y="7921"/>
                </a:cubicBezTo>
                <a:cubicBezTo>
                  <a:pt x="18853" y="8171"/>
                  <a:pt x="19762" y="8333"/>
                  <a:pt x="20643" y="8333"/>
                </a:cubicBezTo>
                <a:cubicBezTo>
                  <a:pt x="21612" y="8333"/>
                  <a:pt x="22548" y="8138"/>
                  <a:pt x="23145" y="7647"/>
                </a:cubicBezTo>
                <a:lnTo>
                  <a:pt x="23145" y="7647"/>
                </a:lnTo>
                <a:lnTo>
                  <a:pt x="20954" y="7693"/>
                </a:lnTo>
                <a:cubicBezTo>
                  <a:pt x="20224" y="7670"/>
                  <a:pt x="19584" y="7625"/>
                  <a:pt x="19082" y="7579"/>
                </a:cubicBezTo>
                <a:lnTo>
                  <a:pt x="19082" y="7579"/>
                </a:lnTo>
                <a:cubicBezTo>
                  <a:pt x="19164" y="7581"/>
                  <a:pt x="19245" y="7582"/>
                  <a:pt x="19324" y="7582"/>
                </a:cubicBezTo>
                <a:cubicBezTo>
                  <a:pt x="22322" y="7582"/>
                  <a:pt x="23145" y="5936"/>
                  <a:pt x="23145" y="5936"/>
                </a:cubicBezTo>
                <a:lnTo>
                  <a:pt x="23145" y="5936"/>
                </a:lnTo>
                <a:cubicBezTo>
                  <a:pt x="22125" y="6846"/>
                  <a:pt x="20834" y="7059"/>
                  <a:pt x="19849" y="7059"/>
                </a:cubicBezTo>
                <a:cubicBezTo>
                  <a:pt x="18982" y="7059"/>
                  <a:pt x="18352" y="6894"/>
                  <a:pt x="18352" y="6894"/>
                </a:cubicBezTo>
                <a:cubicBezTo>
                  <a:pt x="18466" y="6871"/>
                  <a:pt x="18580" y="6871"/>
                  <a:pt x="18694" y="6871"/>
                </a:cubicBezTo>
                <a:cubicBezTo>
                  <a:pt x="18812" y="6887"/>
                  <a:pt x="18932" y="6894"/>
                  <a:pt x="19053" y="6894"/>
                </a:cubicBezTo>
                <a:cubicBezTo>
                  <a:pt x="19636" y="6894"/>
                  <a:pt x="20246" y="6734"/>
                  <a:pt x="20794" y="6620"/>
                </a:cubicBezTo>
                <a:cubicBezTo>
                  <a:pt x="21821" y="6369"/>
                  <a:pt x="22392" y="5890"/>
                  <a:pt x="23145" y="5182"/>
                </a:cubicBezTo>
                <a:lnTo>
                  <a:pt x="23145" y="5182"/>
                </a:lnTo>
                <a:lnTo>
                  <a:pt x="22666" y="5342"/>
                </a:lnTo>
                <a:cubicBezTo>
                  <a:pt x="23373" y="4635"/>
                  <a:pt x="23488" y="3927"/>
                  <a:pt x="23488" y="3927"/>
                </a:cubicBezTo>
                <a:lnTo>
                  <a:pt x="23488" y="3927"/>
                </a:lnTo>
                <a:cubicBezTo>
                  <a:pt x="22917" y="4749"/>
                  <a:pt x="22324" y="5296"/>
                  <a:pt x="21730" y="5662"/>
                </a:cubicBezTo>
                <a:lnTo>
                  <a:pt x="19448" y="6461"/>
                </a:lnTo>
                <a:cubicBezTo>
                  <a:pt x="19333" y="6468"/>
                  <a:pt x="19229" y="6471"/>
                  <a:pt x="19136" y="6471"/>
                </a:cubicBezTo>
                <a:cubicBezTo>
                  <a:pt x="18950" y="6471"/>
                  <a:pt x="18808" y="6461"/>
                  <a:pt x="18717" y="6461"/>
                </a:cubicBezTo>
                <a:cubicBezTo>
                  <a:pt x="18649" y="6438"/>
                  <a:pt x="18626" y="6438"/>
                  <a:pt x="18626" y="6438"/>
                </a:cubicBezTo>
                <a:cubicBezTo>
                  <a:pt x="18694" y="6438"/>
                  <a:pt x="18740" y="6415"/>
                  <a:pt x="18808" y="6415"/>
                </a:cubicBezTo>
                <a:lnTo>
                  <a:pt x="18717" y="6461"/>
                </a:lnTo>
                <a:cubicBezTo>
                  <a:pt x="20315" y="6095"/>
                  <a:pt x="21844" y="5844"/>
                  <a:pt x="22757" y="4292"/>
                </a:cubicBezTo>
                <a:lnTo>
                  <a:pt x="22757" y="4292"/>
                </a:lnTo>
                <a:lnTo>
                  <a:pt x="22118" y="4635"/>
                </a:lnTo>
                <a:cubicBezTo>
                  <a:pt x="23168" y="3493"/>
                  <a:pt x="23305" y="2261"/>
                  <a:pt x="23305" y="2261"/>
                </a:cubicBezTo>
                <a:lnTo>
                  <a:pt x="23305" y="2261"/>
                </a:lnTo>
                <a:cubicBezTo>
                  <a:pt x="22255" y="5114"/>
                  <a:pt x="18900" y="5981"/>
                  <a:pt x="18900" y="5981"/>
                </a:cubicBezTo>
                <a:cubicBezTo>
                  <a:pt x="22871" y="4178"/>
                  <a:pt x="22620" y="1302"/>
                  <a:pt x="22620" y="1302"/>
                </a:cubicBezTo>
                <a:lnTo>
                  <a:pt x="22620" y="1302"/>
                </a:lnTo>
                <a:cubicBezTo>
                  <a:pt x="22004" y="3767"/>
                  <a:pt x="19311" y="5456"/>
                  <a:pt x="19311" y="5456"/>
                </a:cubicBezTo>
                <a:cubicBezTo>
                  <a:pt x="20338" y="4680"/>
                  <a:pt x="21798" y="1964"/>
                  <a:pt x="21799" y="1964"/>
                </a:cubicBezTo>
                <a:lnTo>
                  <a:pt x="21799" y="1964"/>
                </a:lnTo>
                <a:cubicBezTo>
                  <a:pt x="19995" y="3493"/>
                  <a:pt x="18671" y="5525"/>
                  <a:pt x="17713" y="7488"/>
                </a:cubicBezTo>
                <a:lnTo>
                  <a:pt x="17964" y="6483"/>
                </a:lnTo>
                <a:lnTo>
                  <a:pt x="17964" y="6483"/>
                </a:lnTo>
                <a:cubicBezTo>
                  <a:pt x="17781" y="6871"/>
                  <a:pt x="17622" y="7396"/>
                  <a:pt x="17530" y="7876"/>
                </a:cubicBezTo>
                <a:cubicBezTo>
                  <a:pt x="17462" y="8035"/>
                  <a:pt x="17370" y="8218"/>
                  <a:pt x="17302" y="8378"/>
                </a:cubicBezTo>
                <a:lnTo>
                  <a:pt x="17553" y="6597"/>
                </a:lnTo>
                <a:lnTo>
                  <a:pt x="17553" y="6597"/>
                </a:lnTo>
                <a:cubicBezTo>
                  <a:pt x="17485" y="6757"/>
                  <a:pt x="17416" y="6940"/>
                  <a:pt x="17370" y="7122"/>
                </a:cubicBezTo>
                <a:cubicBezTo>
                  <a:pt x="17462" y="6506"/>
                  <a:pt x="17530" y="5890"/>
                  <a:pt x="17530" y="5274"/>
                </a:cubicBezTo>
                <a:cubicBezTo>
                  <a:pt x="17599" y="3288"/>
                  <a:pt x="17211" y="1325"/>
                  <a:pt x="15864" y="1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2135;p16"/>
          <p:cNvSpPr/>
          <p:nvPr/>
        </p:nvSpPr>
        <p:spPr>
          <a:xfrm flipH="1" rot="10800000">
            <a:off x="7854840" y="4439880"/>
            <a:ext cx="1702440" cy="1701360"/>
          </a:xfrm>
          <a:custGeom>
            <a:avLst/>
            <a:gdLst>
              <a:gd name="textAreaLeft" fmla="*/ -720 w 1702440"/>
              <a:gd name="textAreaRight" fmla="*/ 1702800 w 1702440"/>
              <a:gd name="textAreaTop" fmla="*/ 0 h 1701360"/>
              <a:gd name="textAreaBottom" fmla="*/ 1702440 h 1701360"/>
            </a:gdLst>
            <a:ahLst/>
            <a:rect l="textAreaLeft" t="textAreaTop" r="textAreaRight" b="textAreaBottom"/>
            <a:pathLst>
              <a:path w="53801" h="53777">
                <a:moveTo>
                  <a:pt x="26592" y="0"/>
                </a:moveTo>
                <a:cubicBezTo>
                  <a:pt x="26022" y="0"/>
                  <a:pt x="25451" y="0"/>
                  <a:pt x="24903" y="46"/>
                </a:cubicBezTo>
                <a:lnTo>
                  <a:pt x="24926" y="365"/>
                </a:lnTo>
                <a:cubicBezTo>
                  <a:pt x="25474" y="343"/>
                  <a:pt x="26022" y="320"/>
                  <a:pt x="26592" y="320"/>
                </a:cubicBezTo>
                <a:lnTo>
                  <a:pt x="26729" y="320"/>
                </a:lnTo>
                <a:lnTo>
                  <a:pt x="26729" y="0"/>
                </a:lnTo>
                <a:close/>
                <a:moveTo>
                  <a:pt x="28578" y="69"/>
                </a:moveTo>
                <a:lnTo>
                  <a:pt x="28555" y="388"/>
                </a:lnTo>
                <a:cubicBezTo>
                  <a:pt x="29172" y="411"/>
                  <a:pt x="29765" y="480"/>
                  <a:pt x="30358" y="548"/>
                </a:cubicBezTo>
                <a:lnTo>
                  <a:pt x="30404" y="229"/>
                </a:lnTo>
                <a:cubicBezTo>
                  <a:pt x="29811" y="160"/>
                  <a:pt x="29194" y="92"/>
                  <a:pt x="28578" y="69"/>
                </a:cubicBezTo>
                <a:close/>
                <a:moveTo>
                  <a:pt x="23054" y="229"/>
                </a:moveTo>
                <a:cubicBezTo>
                  <a:pt x="22461" y="320"/>
                  <a:pt x="21845" y="411"/>
                  <a:pt x="21251" y="548"/>
                </a:cubicBezTo>
                <a:lnTo>
                  <a:pt x="21320" y="845"/>
                </a:lnTo>
                <a:cubicBezTo>
                  <a:pt x="21913" y="731"/>
                  <a:pt x="22507" y="639"/>
                  <a:pt x="23100" y="548"/>
                </a:cubicBezTo>
                <a:lnTo>
                  <a:pt x="23054" y="229"/>
                </a:lnTo>
                <a:close/>
                <a:moveTo>
                  <a:pt x="32230" y="525"/>
                </a:moveTo>
                <a:lnTo>
                  <a:pt x="32162" y="845"/>
                </a:lnTo>
                <a:cubicBezTo>
                  <a:pt x="32755" y="959"/>
                  <a:pt x="33349" y="1096"/>
                  <a:pt x="33942" y="1256"/>
                </a:cubicBezTo>
                <a:lnTo>
                  <a:pt x="34011" y="936"/>
                </a:lnTo>
                <a:cubicBezTo>
                  <a:pt x="33440" y="776"/>
                  <a:pt x="32824" y="639"/>
                  <a:pt x="32230" y="525"/>
                </a:cubicBezTo>
                <a:close/>
                <a:moveTo>
                  <a:pt x="19471" y="982"/>
                </a:moveTo>
                <a:cubicBezTo>
                  <a:pt x="18877" y="1142"/>
                  <a:pt x="18284" y="1347"/>
                  <a:pt x="17713" y="1552"/>
                </a:cubicBezTo>
                <a:lnTo>
                  <a:pt x="17827" y="1849"/>
                </a:lnTo>
                <a:cubicBezTo>
                  <a:pt x="18398" y="1644"/>
                  <a:pt x="18969" y="1461"/>
                  <a:pt x="19562" y="1301"/>
                </a:cubicBezTo>
                <a:lnTo>
                  <a:pt x="19471" y="982"/>
                </a:lnTo>
                <a:close/>
                <a:moveTo>
                  <a:pt x="35791" y="1461"/>
                </a:moveTo>
                <a:lnTo>
                  <a:pt x="35677" y="1781"/>
                </a:lnTo>
                <a:cubicBezTo>
                  <a:pt x="36247" y="1963"/>
                  <a:pt x="36818" y="2191"/>
                  <a:pt x="37389" y="2420"/>
                </a:cubicBezTo>
                <a:lnTo>
                  <a:pt x="37503" y="2123"/>
                </a:lnTo>
                <a:cubicBezTo>
                  <a:pt x="36955" y="1872"/>
                  <a:pt x="36362" y="1667"/>
                  <a:pt x="35791" y="1461"/>
                </a:cubicBezTo>
                <a:close/>
                <a:moveTo>
                  <a:pt x="16001" y="2237"/>
                </a:moveTo>
                <a:cubicBezTo>
                  <a:pt x="15454" y="2488"/>
                  <a:pt x="14906" y="2762"/>
                  <a:pt x="14358" y="3059"/>
                </a:cubicBezTo>
                <a:lnTo>
                  <a:pt x="14518" y="3333"/>
                </a:lnTo>
                <a:cubicBezTo>
                  <a:pt x="15043" y="3059"/>
                  <a:pt x="15591" y="2785"/>
                  <a:pt x="16138" y="2534"/>
                </a:cubicBezTo>
                <a:lnTo>
                  <a:pt x="16001" y="2237"/>
                </a:lnTo>
                <a:close/>
                <a:moveTo>
                  <a:pt x="39169" y="2876"/>
                </a:moveTo>
                <a:lnTo>
                  <a:pt x="39032" y="3173"/>
                </a:lnTo>
                <a:cubicBezTo>
                  <a:pt x="39580" y="3447"/>
                  <a:pt x="40105" y="3744"/>
                  <a:pt x="40630" y="4040"/>
                </a:cubicBezTo>
                <a:lnTo>
                  <a:pt x="40790" y="3766"/>
                </a:lnTo>
                <a:cubicBezTo>
                  <a:pt x="40265" y="3470"/>
                  <a:pt x="39717" y="3173"/>
                  <a:pt x="39169" y="2876"/>
                </a:cubicBezTo>
                <a:close/>
                <a:moveTo>
                  <a:pt x="12760" y="3995"/>
                </a:moveTo>
                <a:cubicBezTo>
                  <a:pt x="12258" y="4314"/>
                  <a:pt x="11733" y="4657"/>
                  <a:pt x="11254" y="5022"/>
                </a:cubicBezTo>
                <a:lnTo>
                  <a:pt x="11436" y="5273"/>
                </a:lnTo>
                <a:cubicBezTo>
                  <a:pt x="11916" y="4931"/>
                  <a:pt x="12441" y="4588"/>
                  <a:pt x="12943" y="4269"/>
                </a:cubicBezTo>
                <a:lnTo>
                  <a:pt x="12760" y="3995"/>
                </a:lnTo>
                <a:close/>
                <a:moveTo>
                  <a:pt x="42342" y="4771"/>
                </a:moveTo>
                <a:lnTo>
                  <a:pt x="42159" y="5045"/>
                </a:lnTo>
                <a:cubicBezTo>
                  <a:pt x="42661" y="5387"/>
                  <a:pt x="43141" y="5752"/>
                  <a:pt x="43620" y="6140"/>
                </a:cubicBezTo>
                <a:lnTo>
                  <a:pt x="43803" y="5889"/>
                </a:lnTo>
                <a:cubicBezTo>
                  <a:pt x="43346" y="5501"/>
                  <a:pt x="42844" y="5136"/>
                  <a:pt x="42342" y="4771"/>
                </a:cubicBezTo>
                <a:close/>
                <a:moveTo>
                  <a:pt x="9793" y="6163"/>
                </a:moveTo>
                <a:cubicBezTo>
                  <a:pt x="9336" y="6551"/>
                  <a:pt x="8880" y="6985"/>
                  <a:pt x="8446" y="7396"/>
                </a:cubicBezTo>
                <a:lnTo>
                  <a:pt x="8652" y="7624"/>
                </a:lnTo>
                <a:cubicBezTo>
                  <a:pt x="9085" y="7213"/>
                  <a:pt x="9542" y="6802"/>
                  <a:pt x="10021" y="6414"/>
                </a:cubicBezTo>
                <a:lnTo>
                  <a:pt x="9793" y="6163"/>
                </a:lnTo>
                <a:close/>
                <a:moveTo>
                  <a:pt x="45195" y="7099"/>
                </a:moveTo>
                <a:lnTo>
                  <a:pt x="44967" y="7327"/>
                </a:lnTo>
                <a:cubicBezTo>
                  <a:pt x="45423" y="7738"/>
                  <a:pt x="45857" y="8195"/>
                  <a:pt x="46245" y="8628"/>
                </a:cubicBezTo>
                <a:lnTo>
                  <a:pt x="46496" y="8400"/>
                </a:lnTo>
                <a:cubicBezTo>
                  <a:pt x="46085" y="7966"/>
                  <a:pt x="45651" y="7510"/>
                  <a:pt x="45195" y="7099"/>
                </a:cubicBezTo>
                <a:close/>
                <a:moveTo>
                  <a:pt x="7168" y="8742"/>
                </a:moveTo>
                <a:cubicBezTo>
                  <a:pt x="6757" y="9176"/>
                  <a:pt x="6346" y="9655"/>
                  <a:pt x="5981" y="10135"/>
                </a:cubicBezTo>
                <a:lnTo>
                  <a:pt x="6232" y="10340"/>
                </a:lnTo>
                <a:cubicBezTo>
                  <a:pt x="6597" y="9861"/>
                  <a:pt x="7008" y="9404"/>
                  <a:pt x="7396" y="8948"/>
                </a:cubicBezTo>
                <a:lnTo>
                  <a:pt x="7168" y="8742"/>
                </a:lnTo>
                <a:close/>
                <a:moveTo>
                  <a:pt x="47683" y="9815"/>
                </a:moveTo>
                <a:lnTo>
                  <a:pt x="47432" y="10021"/>
                </a:lnTo>
                <a:cubicBezTo>
                  <a:pt x="47820" y="10477"/>
                  <a:pt x="48185" y="10979"/>
                  <a:pt x="48527" y="11459"/>
                </a:cubicBezTo>
                <a:lnTo>
                  <a:pt x="48778" y="11276"/>
                </a:lnTo>
                <a:cubicBezTo>
                  <a:pt x="48436" y="10774"/>
                  <a:pt x="48071" y="10294"/>
                  <a:pt x="47683" y="9815"/>
                </a:cubicBezTo>
                <a:close/>
                <a:moveTo>
                  <a:pt x="49783" y="12828"/>
                </a:moveTo>
                <a:lnTo>
                  <a:pt x="49509" y="13011"/>
                </a:lnTo>
                <a:cubicBezTo>
                  <a:pt x="49806" y="13513"/>
                  <a:pt x="50102" y="14061"/>
                  <a:pt x="50376" y="14586"/>
                </a:cubicBezTo>
                <a:lnTo>
                  <a:pt x="50673" y="14449"/>
                </a:lnTo>
                <a:cubicBezTo>
                  <a:pt x="50399" y="13901"/>
                  <a:pt x="50080" y="13353"/>
                  <a:pt x="49783" y="12828"/>
                </a:cubicBezTo>
                <a:close/>
                <a:moveTo>
                  <a:pt x="51449" y="16115"/>
                </a:moveTo>
                <a:lnTo>
                  <a:pt x="51152" y="16252"/>
                </a:lnTo>
                <a:cubicBezTo>
                  <a:pt x="51381" y="16800"/>
                  <a:pt x="51609" y="17370"/>
                  <a:pt x="51791" y="17941"/>
                </a:cubicBezTo>
                <a:lnTo>
                  <a:pt x="52111" y="17827"/>
                </a:lnTo>
                <a:cubicBezTo>
                  <a:pt x="51906" y="17256"/>
                  <a:pt x="51677" y="16686"/>
                  <a:pt x="51449" y="16115"/>
                </a:cubicBezTo>
                <a:close/>
                <a:moveTo>
                  <a:pt x="1599" y="18192"/>
                </a:moveTo>
                <a:cubicBezTo>
                  <a:pt x="1393" y="18785"/>
                  <a:pt x="1211" y="19379"/>
                  <a:pt x="1028" y="19950"/>
                </a:cubicBezTo>
                <a:lnTo>
                  <a:pt x="1348" y="20041"/>
                </a:lnTo>
                <a:cubicBezTo>
                  <a:pt x="1507" y="19470"/>
                  <a:pt x="1690" y="18877"/>
                  <a:pt x="1895" y="18306"/>
                </a:cubicBezTo>
                <a:lnTo>
                  <a:pt x="1599" y="18192"/>
                </a:lnTo>
                <a:close/>
                <a:moveTo>
                  <a:pt x="52659" y="19584"/>
                </a:moveTo>
                <a:lnTo>
                  <a:pt x="52339" y="19676"/>
                </a:lnTo>
                <a:cubicBezTo>
                  <a:pt x="52522" y="20246"/>
                  <a:pt x="52659" y="20840"/>
                  <a:pt x="52796" y="21433"/>
                </a:cubicBezTo>
                <a:lnTo>
                  <a:pt x="53115" y="21365"/>
                </a:lnTo>
                <a:cubicBezTo>
                  <a:pt x="52978" y="20771"/>
                  <a:pt x="52819" y="20178"/>
                  <a:pt x="52659" y="19584"/>
                </a:cubicBezTo>
                <a:close/>
                <a:moveTo>
                  <a:pt x="594" y="21753"/>
                </a:moveTo>
                <a:cubicBezTo>
                  <a:pt x="480" y="22346"/>
                  <a:pt x="366" y="22962"/>
                  <a:pt x="275" y="23556"/>
                </a:cubicBezTo>
                <a:lnTo>
                  <a:pt x="594" y="23602"/>
                </a:lnTo>
                <a:cubicBezTo>
                  <a:pt x="686" y="23008"/>
                  <a:pt x="800" y="22415"/>
                  <a:pt x="914" y="21821"/>
                </a:cubicBezTo>
                <a:lnTo>
                  <a:pt x="594" y="21753"/>
                </a:lnTo>
                <a:close/>
                <a:moveTo>
                  <a:pt x="53435" y="23191"/>
                </a:moveTo>
                <a:lnTo>
                  <a:pt x="53115" y="23236"/>
                </a:lnTo>
                <a:cubicBezTo>
                  <a:pt x="53207" y="23830"/>
                  <a:pt x="53298" y="24446"/>
                  <a:pt x="53344" y="25040"/>
                </a:cubicBezTo>
                <a:lnTo>
                  <a:pt x="53663" y="25017"/>
                </a:lnTo>
                <a:cubicBezTo>
                  <a:pt x="53617" y="24400"/>
                  <a:pt x="53526" y="23784"/>
                  <a:pt x="53435" y="23191"/>
                </a:cubicBezTo>
                <a:close/>
                <a:moveTo>
                  <a:pt x="92" y="25382"/>
                </a:moveTo>
                <a:cubicBezTo>
                  <a:pt x="46" y="25884"/>
                  <a:pt x="24" y="26386"/>
                  <a:pt x="1" y="26888"/>
                </a:cubicBezTo>
                <a:cubicBezTo>
                  <a:pt x="1" y="27003"/>
                  <a:pt x="1" y="27117"/>
                  <a:pt x="1" y="27231"/>
                </a:cubicBezTo>
                <a:lnTo>
                  <a:pt x="320" y="27231"/>
                </a:lnTo>
                <a:cubicBezTo>
                  <a:pt x="320" y="27117"/>
                  <a:pt x="320" y="27003"/>
                  <a:pt x="320" y="26888"/>
                </a:cubicBezTo>
                <a:cubicBezTo>
                  <a:pt x="343" y="26409"/>
                  <a:pt x="366" y="25907"/>
                  <a:pt x="412" y="25405"/>
                </a:cubicBezTo>
                <a:lnTo>
                  <a:pt x="92" y="25382"/>
                </a:lnTo>
                <a:close/>
                <a:moveTo>
                  <a:pt x="53777" y="26843"/>
                </a:moveTo>
                <a:lnTo>
                  <a:pt x="53458" y="26866"/>
                </a:lnTo>
                <a:lnTo>
                  <a:pt x="53458" y="26888"/>
                </a:lnTo>
                <a:cubicBezTo>
                  <a:pt x="53481" y="27276"/>
                  <a:pt x="53481" y="27664"/>
                  <a:pt x="53481" y="28053"/>
                </a:cubicBezTo>
                <a:cubicBezTo>
                  <a:pt x="53481" y="28281"/>
                  <a:pt x="53481" y="28509"/>
                  <a:pt x="53481" y="28714"/>
                </a:cubicBezTo>
                <a:lnTo>
                  <a:pt x="53800" y="28714"/>
                </a:lnTo>
                <a:cubicBezTo>
                  <a:pt x="53800" y="28509"/>
                  <a:pt x="53800" y="28281"/>
                  <a:pt x="53800" y="28053"/>
                </a:cubicBezTo>
                <a:cubicBezTo>
                  <a:pt x="53800" y="27664"/>
                  <a:pt x="53800" y="27276"/>
                  <a:pt x="53777" y="26888"/>
                </a:cubicBezTo>
                <a:lnTo>
                  <a:pt x="53777" y="26843"/>
                </a:lnTo>
                <a:close/>
                <a:moveTo>
                  <a:pt x="366" y="29057"/>
                </a:moveTo>
                <a:lnTo>
                  <a:pt x="46" y="29080"/>
                </a:lnTo>
                <a:cubicBezTo>
                  <a:pt x="92" y="29673"/>
                  <a:pt x="161" y="30289"/>
                  <a:pt x="252" y="30906"/>
                </a:cubicBezTo>
                <a:lnTo>
                  <a:pt x="571" y="30860"/>
                </a:lnTo>
                <a:cubicBezTo>
                  <a:pt x="480" y="30244"/>
                  <a:pt x="412" y="29650"/>
                  <a:pt x="366" y="29057"/>
                </a:cubicBezTo>
                <a:close/>
                <a:moveTo>
                  <a:pt x="914" y="32640"/>
                </a:moveTo>
                <a:lnTo>
                  <a:pt x="617" y="32709"/>
                </a:lnTo>
                <a:cubicBezTo>
                  <a:pt x="754" y="33302"/>
                  <a:pt x="914" y="33896"/>
                  <a:pt x="1096" y="34489"/>
                </a:cubicBezTo>
                <a:lnTo>
                  <a:pt x="1393" y="34398"/>
                </a:lnTo>
                <a:cubicBezTo>
                  <a:pt x="1211" y="33827"/>
                  <a:pt x="1051" y="33234"/>
                  <a:pt x="914" y="32640"/>
                </a:cubicBezTo>
                <a:close/>
                <a:moveTo>
                  <a:pt x="2009" y="36110"/>
                </a:moveTo>
                <a:lnTo>
                  <a:pt x="1713" y="36247"/>
                </a:lnTo>
                <a:cubicBezTo>
                  <a:pt x="1918" y="36795"/>
                  <a:pt x="2169" y="37365"/>
                  <a:pt x="2420" y="37936"/>
                </a:cubicBezTo>
                <a:lnTo>
                  <a:pt x="2717" y="37799"/>
                </a:lnTo>
                <a:cubicBezTo>
                  <a:pt x="2466" y="37251"/>
                  <a:pt x="2215" y="36680"/>
                  <a:pt x="2009" y="36110"/>
                </a:cubicBezTo>
                <a:close/>
                <a:moveTo>
                  <a:pt x="3562" y="39419"/>
                </a:moveTo>
                <a:lnTo>
                  <a:pt x="3265" y="39579"/>
                </a:lnTo>
                <a:cubicBezTo>
                  <a:pt x="3562" y="40104"/>
                  <a:pt x="3881" y="40629"/>
                  <a:pt x="4223" y="41154"/>
                </a:cubicBezTo>
                <a:lnTo>
                  <a:pt x="4497" y="40972"/>
                </a:lnTo>
                <a:cubicBezTo>
                  <a:pt x="4155" y="40469"/>
                  <a:pt x="3858" y="39944"/>
                  <a:pt x="3562" y="39419"/>
                </a:cubicBezTo>
                <a:close/>
                <a:moveTo>
                  <a:pt x="5525" y="42478"/>
                </a:moveTo>
                <a:lnTo>
                  <a:pt x="5273" y="42661"/>
                </a:lnTo>
                <a:cubicBezTo>
                  <a:pt x="5639" y="43163"/>
                  <a:pt x="6004" y="43642"/>
                  <a:pt x="6415" y="44122"/>
                </a:cubicBezTo>
                <a:lnTo>
                  <a:pt x="6643" y="43916"/>
                </a:lnTo>
                <a:cubicBezTo>
                  <a:pt x="6255" y="43437"/>
                  <a:pt x="5890" y="42957"/>
                  <a:pt x="5525" y="42478"/>
                </a:cubicBezTo>
                <a:close/>
                <a:moveTo>
                  <a:pt x="7876" y="45263"/>
                </a:moveTo>
                <a:lnTo>
                  <a:pt x="7624" y="45491"/>
                </a:lnTo>
                <a:cubicBezTo>
                  <a:pt x="8058" y="45925"/>
                  <a:pt x="8492" y="46358"/>
                  <a:pt x="8948" y="46769"/>
                </a:cubicBezTo>
                <a:lnTo>
                  <a:pt x="9177" y="46541"/>
                </a:lnTo>
                <a:cubicBezTo>
                  <a:pt x="8720" y="46130"/>
                  <a:pt x="8286" y="45696"/>
                  <a:pt x="7876" y="45263"/>
                </a:cubicBezTo>
                <a:close/>
                <a:moveTo>
                  <a:pt x="10546" y="47728"/>
                </a:moveTo>
                <a:lnTo>
                  <a:pt x="10341" y="47979"/>
                </a:lnTo>
                <a:cubicBezTo>
                  <a:pt x="10820" y="48367"/>
                  <a:pt x="11322" y="48732"/>
                  <a:pt x="11801" y="49097"/>
                </a:cubicBezTo>
                <a:lnTo>
                  <a:pt x="12007" y="48824"/>
                </a:lnTo>
                <a:cubicBezTo>
                  <a:pt x="11505" y="48481"/>
                  <a:pt x="11025" y="48116"/>
                  <a:pt x="10546" y="47728"/>
                </a:cubicBezTo>
                <a:close/>
                <a:moveTo>
                  <a:pt x="42890" y="48778"/>
                </a:moveTo>
                <a:cubicBezTo>
                  <a:pt x="42387" y="49097"/>
                  <a:pt x="41885" y="49417"/>
                  <a:pt x="41337" y="49714"/>
                </a:cubicBezTo>
                <a:lnTo>
                  <a:pt x="41497" y="49988"/>
                </a:lnTo>
                <a:cubicBezTo>
                  <a:pt x="42045" y="49691"/>
                  <a:pt x="42570" y="49371"/>
                  <a:pt x="43072" y="49052"/>
                </a:cubicBezTo>
                <a:lnTo>
                  <a:pt x="42890" y="48778"/>
                </a:lnTo>
                <a:close/>
                <a:moveTo>
                  <a:pt x="13513" y="49828"/>
                </a:moveTo>
                <a:lnTo>
                  <a:pt x="13354" y="50102"/>
                </a:lnTo>
                <a:cubicBezTo>
                  <a:pt x="13879" y="50421"/>
                  <a:pt x="14404" y="50718"/>
                  <a:pt x="14951" y="51015"/>
                </a:cubicBezTo>
                <a:lnTo>
                  <a:pt x="15111" y="50718"/>
                </a:lnTo>
                <a:cubicBezTo>
                  <a:pt x="14563" y="50444"/>
                  <a:pt x="14038" y="50147"/>
                  <a:pt x="13513" y="49828"/>
                </a:cubicBezTo>
                <a:close/>
                <a:moveTo>
                  <a:pt x="39717" y="50535"/>
                </a:moveTo>
                <a:cubicBezTo>
                  <a:pt x="39192" y="50809"/>
                  <a:pt x="38621" y="51038"/>
                  <a:pt x="38051" y="51266"/>
                </a:cubicBezTo>
                <a:lnTo>
                  <a:pt x="38165" y="51563"/>
                </a:lnTo>
                <a:cubicBezTo>
                  <a:pt x="38735" y="51334"/>
                  <a:pt x="39306" y="51106"/>
                  <a:pt x="39854" y="50832"/>
                </a:cubicBezTo>
                <a:lnTo>
                  <a:pt x="39717" y="50535"/>
                </a:lnTo>
                <a:close/>
                <a:moveTo>
                  <a:pt x="16755" y="51494"/>
                </a:moveTo>
                <a:lnTo>
                  <a:pt x="16618" y="51791"/>
                </a:lnTo>
                <a:cubicBezTo>
                  <a:pt x="17188" y="52042"/>
                  <a:pt x="17759" y="52270"/>
                  <a:pt x="18330" y="52476"/>
                </a:cubicBezTo>
                <a:lnTo>
                  <a:pt x="18444" y="52156"/>
                </a:lnTo>
                <a:cubicBezTo>
                  <a:pt x="17873" y="51973"/>
                  <a:pt x="17302" y="51745"/>
                  <a:pt x="16755" y="51494"/>
                </a:cubicBezTo>
                <a:close/>
                <a:moveTo>
                  <a:pt x="36339" y="51882"/>
                </a:moveTo>
                <a:cubicBezTo>
                  <a:pt x="35768" y="52065"/>
                  <a:pt x="35175" y="52224"/>
                  <a:pt x="34581" y="52384"/>
                </a:cubicBezTo>
                <a:lnTo>
                  <a:pt x="34672" y="52704"/>
                </a:lnTo>
                <a:cubicBezTo>
                  <a:pt x="35266" y="52544"/>
                  <a:pt x="35859" y="52361"/>
                  <a:pt x="36430" y="52179"/>
                </a:cubicBezTo>
                <a:lnTo>
                  <a:pt x="36339" y="51882"/>
                </a:lnTo>
                <a:close/>
                <a:moveTo>
                  <a:pt x="20178" y="52704"/>
                </a:moveTo>
                <a:lnTo>
                  <a:pt x="20110" y="53001"/>
                </a:lnTo>
                <a:cubicBezTo>
                  <a:pt x="20703" y="53160"/>
                  <a:pt x="21297" y="53297"/>
                  <a:pt x="21890" y="53411"/>
                </a:cubicBezTo>
                <a:lnTo>
                  <a:pt x="21959" y="53092"/>
                </a:lnTo>
                <a:cubicBezTo>
                  <a:pt x="21365" y="52978"/>
                  <a:pt x="20772" y="52841"/>
                  <a:pt x="20178" y="52704"/>
                </a:cubicBezTo>
                <a:close/>
                <a:moveTo>
                  <a:pt x="32824" y="52795"/>
                </a:moveTo>
                <a:cubicBezTo>
                  <a:pt x="32230" y="52909"/>
                  <a:pt x="31614" y="53001"/>
                  <a:pt x="31020" y="53092"/>
                </a:cubicBezTo>
                <a:lnTo>
                  <a:pt x="31066" y="53411"/>
                </a:lnTo>
                <a:cubicBezTo>
                  <a:pt x="31682" y="53320"/>
                  <a:pt x="32276" y="53229"/>
                  <a:pt x="32869" y="53115"/>
                </a:cubicBezTo>
                <a:lnTo>
                  <a:pt x="32824" y="52795"/>
                </a:lnTo>
                <a:close/>
                <a:moveTo>
                  <a:pt x="29217" y="53320"/>
                </a:moveTo>
                <a:cubicBezTo>
                  <a:pt x="28624" y="53366"/>
                  <a:pt x="28007" y="53411"/>
                  <a:pt x="27391" y="53434"/>
                </a:cubicBezTo>
                <a:lnTo>
                  <a:pt x="27414" y="53754"/>
                </a:lnTo>
                <a:cubicBezTo>
                  <a:pt x="28030" y="53731"/>
                  <a:pt x="28647" y="53685"/>
                  <a:pt x="29240" y="53640"/>
                </a:cubicBezTo>
                <a:lnTo>
                  <a:pt x="29217" y="53320"/>
                </a:lnTo>
                <a:close/>
                <a:moveTo>
                  <a:pt x="23762" y="53343"/>
                </a:moveTo>
                <a:lnTo>
                  <a:pt x="23716" y="53662"/>
                </a:lnTo>
                <a:cubicBezTo>
                  <a:pt x="24333" y="53731"/>
                  <a:pt x="24949" y="53777"/>
                  <a:pt x="25565" y="53777"/>
                </a:cubicBezTo>
                <a:lnTo>
                  <a:pt x="25565" y="53457"/>
                </a:lnTo>
                <a:cubicBezTo>
                  <a:pt x="24972" y="53457"/>
                  <a:pt x="24355" y="53411"/>
                  <a:pt x="23762" y="53343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594a4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770" name="Google Shape;2136;p16"/>
          <p:cNvSpPr/>
          <p:nvPr/>
        </p:nvSpPr>
        <p:spPr>
          <a:xfrm rot="20454000">
            <a:off x="-363960" y="-486000"/>
            <a:ext cx="1505520" cy="1198800"/>
          </a:xfrm>
          <a:custGeom>
            <a:avLst/>
            <a:gdLst>
              <a:gd name="textAreaLeft" fmla="*/ 0 w 1505520"/>
              <a:gd name="textAreaRight" fmla="*/ 1506600 w 1505520"/>
              <a:gd name="textAreaTop" fmla="*/ 0 h 1198800"/>
              <a:gd name="textAreaBottom" fmla="*/ 1199880 h 1198800"/>
            </a:gdLst>
            <a:ahLst/>
            <a:rect l="textAreaLeft" t="textAreaTop" r="textAreaRight" b="textAreaBottom"/>
            <a:pathLst>
              <a:path fill="none" w="55946" h="44556">
                <a:moveTo>
                  <a:pt x="936" y="32093"/>
                </a:moveTo>
                <a:cubicBezTo>
                  <a:pt x="936" y="32093"/>
                  <a:pt x="0" y="34877"/>
                  <a:pt x="2762" y="38141"/>
                </a:cubicBezTo>
                <a:cubicBezTo>
                  <a:pt x="8149" y="44555"/>
                  <a:pt x="26386" y="42364"/>
                  <a:pt x="34284" y="37593"/>
                </a:cubicBezTo>
                <a:cubicBezTo>
                  <a:pt x="44327" y="31522"/>
                  <a:pt x="55945" y="17484"/>
                  <a:pt x="52407" y="7555"/>
                </a:cubicBezTo>
                <a:cubicBezTo>
                  <a:pt x="50399" y="1872"/>
                  <a:pt x="44875" y="0"/>
                  <a:pt x="44875" y="0"/>
                </a:cubicBezTo>
              </a:path>
            </a:pathLst>
          </a:custGeom>
          <a:noFill/>
          <a:ln w="18825">
            <a:solidFill>
              <a:srgbClr val="ad5953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1771" name="Google Shape;2137;p16"/>
          <p:cNvGrpSpPr/>
          <p:nvPr/>
        </p:nvGrpSpPr>
        <p:grpSpPr>
          <a:xfrm>
            <a:off x="8169120" y="55800"/>
            <a:ext cx="977040" cy="1009440"/>
            <a:chOff x="8169120" y="55800"/>
            <a:chExt cx="977040" cy="1009440"/>
          </a:xfrm>
        </p:grpSpPr>
        <p:sp>
          <p:nvSpPr>
            <p:cNvPr id="1772" name="Google Shape;2138;p16"/>
            <p:cNvSpPr/>
            <p:nvPr/>
          </p:nvSpPr>
          <p:spPr>
            <a:xfrm rot="8632200">
              <a:off x="8339040" y="168120"/>
              <a:ext cx="636840" cy="784800"/>
            </a:xfrm>
            <a:custGeom>
              <a:avLst/>
              <a:gdLst>
                <a:gd name="textAreaLeft" fmla="*/ 0 w 636840"/>
                <a:gd name="textAreaRight" fmla="*/ 637920 w 636840"/>
                <a:gd name="textAreaTop" fmla="*/ 0 h 784800"/>
                <a:gd name="textAreaBottom" fmla="*/ 785880 h 784800"/>
              </a:gdLst>
              <a:ahLst/>
              <a:rect l="textAreaLeft" t="textAreaTop" r="textAreaRight" b="textAreaBottom"/>
              <a:pathLst>
                <a:path w="67875" h="83697">
                  <a:moveTo>
                    <a:pt x="55376" y="0"/>
                  </a:moveTo>
                  <a:cubicBezTo>
                    <a:pt x="43189" y="0"/>
                    <a:pt x="6817" y="3719"/>
                    <a:pt x="3375" y="4417"/>
                  </a:cubicBezTo>
                  <a:cubicBezTo>
                    <a:pt x="1" y="5117"/>
                    <a:pt x="9667" y="81805"/>
                    <a:pt x="12098" y="83446"/>
                  </a:cubicBezTo>
                  <a:cubicBezTo>
                    <a:pt x="12355" y="83619"/>
                    <a:pt x="13178" y="83697"/>
                    <a:pt x="14444" y="83697"/>
                  </a:cubicBezTo>
                  <a:cubicBezTo>
                    <a:pt x="25189" y="83697"/>
                    <a:pt x="67874" y="78127"/>
                    <a:pt x="67874" y="78127"/>
                  </a:cubicBezTo>
                  <a:cubicBezTo>
                    <a:pt x="67874" y="78127"/>
                    <a:pt x="62464" y="2807"/>
                    <a:pt x="59242" y="375"/>
                  </a:cubicBezTo>
                  <a:cubicBezTo>
                    <a:pt x="58890" y="113"/>
                    <a:pt x="57501" y="0"/>
                    <a:pt x="55376" y="0"/>
                  </a:cubicBezTo>
                  <a:close/>
                </a:path>
              </a:pathLst>
            </a:custGeom>
            <a:solidFill>
              <a:schemeClr val="lt1"/>
            </a:solidFill>
            <a:ln w="296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73" name="Google Shape;2139;p16"/>
            <p:cNvSpPr/>
            <p:nvPr/>
          </p:nvSpPr>
          <p:spPr>
            <a:xfrm rot="8632200">
              <a:off x="8379360" y="207360"/>
              <a:ext cx="544320" cy="720360"/>
            </a:xfrm>
            <a:custGeom>
              <a:avLst/>
              <a:gdLst>
                <a:gd name="textAreaLeft" fmla="*/ 0 w 544320"/>
                <a:gd name="textAreaRight" fmla="*/ 545400 w 544320"/>
                <a:gd name="textAreaTop" fmla="*/ 0 h 720360"/>
                <a:gd name="textAreaBottom" fmla="*/ 721440 h 720360"/>
              </a:gdLst>
              <a:ahLst/>
              <a:rect l="textAreaLeft" t="textAreaTop" r="textAreaRight" b="textAreaBottom"/>
              <a:pathLst>
                <a:path w="58056" h="76811">
                  <a:moveTo>
                    <a:pt x="50123" y="1"/>
                  </a:moveTo>
                  <a:lnTo>
                    <a:pt x="0" y="5593"/>
                  </a:lnTo>
                  <a:lnTo>
                    <a:pt x="7964" y="76810"/>
                  </a:lnTo>
                  <a:lnTo>
                    <a:pt x="58056" y="71217"/>
                  </a:lnTo>
                  <a:lnTo>
                    <a:pt x="50123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74" name="Google Shape;2140;p16"/>
            <p:cNvSpPr/>
            <p:nvPr/>
          </p:nvSpPr>
          <p:spPr>
            <a:xfrm rot="8632200">
              <a:off x="8226360" y="280440"/>
              <a:ext cx="474120" cy="179640"/>
            </a:xfrm>
            <a:custGeom>
              <a:avLst/>
              <a:gdLst>
                <a:gd name="textAreaLeft" fmla="*/ 0 w 474120"/>
                <a:gd name="textAreaRight" fmla="*/ 475200 w 474120"/>
                <a:gd name="textAreaTop" fmla="*/ 0 h 179640"/>
                <a:gd name="textAreaBottom" fmla="*/ 180720 h 179640"/>
              </a:gdLst>
              <a:ahLst/>
              <a:rect l="textAreaLeft" t="textAreaTop" r="textAreaRight" b="textAreaBottom"/>
              <a:pathLst>
                <a:path w="50580" h="19241">
                  <a:moveTo>
                    <a:pt x="49060" y="0"/>
                  </a:moveTo>
                  <a:cubicBezTo>
                    <a:pt x="47905" y="91"/>
                    <a:pt x="46810" y="365"/>
                    <a:pt x="45686" y="821"/>
                  </a:cubicBezTo>
                  <a:cubicBezTo>
                    <a:pt x="43102" y="1885"/>
                    <a:pt x="41187" y="3496"/>
                    <a:pt x="41491" y="6049"/>
                  </a:cubicBezTo>
                  <a:cubicBezTo>
                    <a:pt x="39455" y="6201"/>
                    <a:pt x="37357" y="7842"/>
                    <a:pt x="38330" y="9848"/>
                  </a:cubicBezTo>
                  <a:cubicBezTo>
                    <a:pt x="38034" y="9761"/>
                    <a:pt x="37705" y="9715"/>
                    <a:pt x="37371" y="9715"/>
                  </a:cubicBezTo>
                  <a:cubicBezTo>
                    <a:pt x="36434" y="9715"/>
                    <a:pt x="35458" y="10075"/>
                    <a:pt x="35078" y="10882"/>
                  </a:cubicBezTo>
                  <a:cubicBezTo>
                    <a:pt x="34561" y="10568"/>
                    <a:pt x="33929" y="10386"/>
                    <a:pt x="33303" y="10386"/>
                  </a:cubicBezTo>
                  <a:cubicBezTo>
                    <a:pt x="33081" y="10386"/>
                    <a:pt x="32860" y="10409"/>
                    <a:pt x="32646" y="10456"/>
                  </a:cubicBezTo>
                  <a:cubicBezTo>
                    <a:pt x="32403" y="9514"/>
                    <a:pt x="31491" y="8876"/>
                    <a:pt x="30397" y="8785"/>
                  </a:cubicBezTo>
                  <a:cubicBezTo>
                    <a:pt x="30652" y="5775"/>
                    <a:pt x="29069" y="5174"/>
                    <a:pt x="27762" y="5174"/>
                  </a:cubicBezTo>
                  <a:cubicBezTo>
                    <a:pt x="26890" y="5174"/>
                    <a:pt x="26141" y="5441"/>
                    <a:pt x="26141" y="5441"/>
                  </a:cubicBezTo>
                  <a:cubicBezTo>
                    <a:pt x="25691" y="4420"/>
                    <a:pt x="25081" y="4113"/>
                    <a:pt x="24511" y="4113"/>
                  </a:cubicBezTo>
                  <a:cubicBezTo>
                    <a:pt x="23655" y="4113"/>
                    <a:pt x="22889" y="4803"/>
                    <a:pt x="22889" y="4803"/>
                  </a:cubicBezTo>
                  <a:cubicBezTo>
                    <a:pt x="22889" y="4803"/>
                    <a:pt x="21823" y="3693"/>
                    <a:pt x="19350" y="3693"/>
                  </a:cubicBezTo>
                  <a:cubicBezTo>
                    <a:pt x="18929" y="3693"/>
                    <a:pt x="18468" y="3725"/>
                    <a:pt x="17965" y="3800"/>
                  </a:cubicBezTo>
                  <a:cubicBezTo>
                    <a:pt x="13709" y="4499"/>
                    <a:pt x="14408" y="7721"/>
                    <a:pt x="14408" y="7721"/>
                  </a:cubicBezTo>
                  <a:cubicBezTo>
                    <a:pt x="13101" y="7751"/>
                    <a:pt x="11399" y="8937"/>
                    <a:pt x="11734" y="10244"/>
                  </a:cubicBezTo>
                  <a:cubicBezTo>
                    <a:pt x="10974" y="10244"/>
                    <a:pt x="10153" y="10608"/>
                    <a:pt x="9819" y="11307"/>
                  </a:cubicBezTo>
                  <a:cubicBezTo>
                    <a:pt x="9463" y="11206"/>
                    <a:pt x="9073" y="11158"/>
                    <a:pt x="8669" y="11158"/>
                  </a:cubicBezTo>
                  <a:cubicBezTo>
                    <a:pt x="6651" y="11158"/>
                    <a:pt x="4256" y="12352"/>
                    <a:pt x="3800" y="14073"/>
                  </a:cubicBezTo>
                  <a:cubicBezTo>
                    <a:pt x="3040" y="14134"/>
                    <a:pt x="2311" y="14408"/>
                    <a:pt x="2068" y="15137"/>
                  </a:cubicBezTo>
                  <a:cubicBezTo>
                    <a:pt x="1747" y="15054"/>
                    <a:pt x="1420" y="15015"/>
                    <a:pt x="1098" y="15015"/>
                  </a:cubicBezTo>
                  <a:cubicBezTo>
                    <a:pt x="719" y="15015"/>
                    <a:pt x="346" y="15069"/>
                    <a:pt x="1" y="15168"/>
                  </a:cubicBezTo>
                  <a:lnTo>
                    <a:pt x="457" y="19241"/>
                  </a:lnTo>
                  <a:lnTo>
                    <a:pt x="50579" y="13648"/>
                  </a:lnTo>
                  <a:lnTo>
                    <a:pt x="4906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360" bIns="90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75" name="Google Shape;2141;p16"/>
            <p:cNvSpPr/>
            <p:nvPr/>
          </p:nvSpPr>
          <p:spPr>
            <a:xfrm rot="8632200">
              <a:off x="8489160" y="351000"/>
              <a:ext cx="95760" cy="42120"/>
            </a:xfrm>
            <a:custGeom>
              <a:avLst/>
              <a:gdLst>
                <a:gd name="textAreaLeft" fmla="*/ 0 w 95760"/>
                <a:gd name="textAreaRight" fmla="*/ 96840 w 95760"/>
                <a:gd name="textAreaTop" fmla="*/ 0 h 42120"/>
                <a:gd name="textAreaBottom" fmla="*/ 43200 h 42120"/>
              </a:gdLst>
              <a:ahLst/>
              <a:rect l="textAreaLeft" t="textAreaTop" r="textAreaRight" b="textAreaBottom"/>
              <a:pathLst>
                <a:path w="10294" h="4590">
                  <a:moveTo>
                    <a:pt x="5684" y="0"/>
                  </a:moveTo>
                  <a:cubicBezTo>
                    <a:pt x="3800" y="0"/>
                    <a:pt x="1915" y="608"/>
                    <a:pt x="730" y="2097"/>
                  </a:cubicBezTo>
                  <a:cubicBezTo>
                    <a:pt x="152" y="2796"/>
                    <a:pt x="0" y="3678"/>
                    <a:pt x="183" y="4590"/>
                  </a:cubicBezTo>
                  <a:cubicBezTo>
                    <a:pt x="31" y="2857"/>
                    <a:pt x="1277" y="1672"/>
                    <a:pt x="2827" y="1186"/>
                  </a:cubicBezTo>
                  <a:cubicBezTo>
                    <a:pt x="3674" y="903"/>
                    <a:pt x="4576" y="730"/>
                    <a:pt x="5478" y="730"/>
                  </a:cubicBezTo>
                  <a:cubicBezTo>
                    <a:pt x="6226" y="730"/>
                    <a:pt x="6974" y="849"/>
                    <a:pt x="7690" y="1125"/>
                  </a:cubicBezTo>
                  <a:cubicBezTo>
                    <a:pt x="8359" y="1398"/>
                    <a:pt x="9058" y="1885"/>
                    <a:pt x="9332" y="2614"/>
                  </a:cubicBezTo>
                  <a:cubicBezTo>
                    <a:pt x="9411" y="2830"/>
                    <a:pt x="9580" y="2922"/>
                    <a:pt x="9745" y="2922"/>
                  </a:cubicBezTo>
                  <a:cubicBezTo>
                    <a:pt x="10023" y="2922"/>
                    <a:pt x="10294" y="2661"/>
                    <a:pt x="10122" y="2280"/>
                  </a:cubicBezTo>
                  <a:cubicBezTo>
                    <a:pt x="9393" y="578"/>
                    <a:pt x="7356" y="0"/>
                    <a:pt x="568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76" name="Google Shape;2142;p16"/>
            <p:cNvSpPr/>
            <p:nvPr/>
          </p:nvSpPr>
          <p:spPr>
            <a:xfrm rot="9888600">
              <a:off x="8650080" y="456120"/>
              <a:ext cx="13320" cy="15120"/>
            </a:xfrm>
            <a:custGeom>
              <a:avLst/>
              <a:gdLst>
                <a:gd name="textAreaLeft" fmla="*/ 0 w 13320"/>
                <a:gd name="textAreaRight" fmla="*/ 14400 w 13320"/>
                <a:gd name="textAreaTop" fmla="*/ 0 h 15120"/>
                <a:gd name="textAreaBottom" fmla="*/ 16200 h 15120"/>
              </a:gdLst>
              <a:ahLst/>
              <a:rect l="textAreaLeft" t="textAreaTop" r="textAreaRight" b="textAreaBottom"/>
              <a:pathLst>
                <a:path w="1034" h="1156">
                  <a:moveTo>
                    <a:pt x="32" y="477"/>
                  </a:moveTo>
                  <a:lnTo>
                    <a:pt x="32" y="477"/>
                  </a:lnTo>
                  <a:cubicBezTo>
                    <a:pt x="31" y="480"/>
                    <a:pt x="31" y="484"/>
                    <a:pt x="31" y="488"/>
                  </a:cubicBezTo>
                  <a:lnTo>
                    <a:pt x="31" y="488"/>
                  </a:lnTo>
                  <a:cubicBezTo>
                    <a:pt x="31" y="488"/>
                    <a:pt x="31" y="487"/>
                    <a:pt x="31" y="487"/>
                  </a:cubicBezTo>
                  <a:cubicBezTo>
                    <a:pt x="31" y="483"/>
                    <a:pt x="31" y="480"/>
                    <a:pt x="32" y="477"/>
                  </a:cubicBezTo>
                  <a:close/>
                  <a:moveTo>
                    <a:pt x="866" y="911"/>
                  </a:moveTo>
                  <a:cubicBezTo>
                    <a:pt x="853" y="921"/>
                    <a:pt x="838" y="931"/>
                    <a:pt x="821" y="943"/>
                  </a:cubicBezTo>
                  <a:cubicBezTo>
                    <a:pt x="842" y="932"/>
                    <a:pt x="856" y="922"/>
                    <a:pt x="866" y="911"/>
                  </a:cubicBezTo>
                  <a:close/>
                  <a:moveTo>
                    <a:pt x="456" y="1"/>
                  </a:moveTo>
                  <a:lnTo>
                    <a:pt x="213" y="122"/>
                  </a:lnTo>
                  <a:cubicBezTo>
                    <a:pt x="213" y="122"/>
                    <a:pt x="183" y="122"/>
                    <a:pt x="183" y="153"/>
                  </a:cubicBezTo>
                  <a:cubicBezTo>
                    <a:pt x="152" y="183"/>
                    <a:pt x="122" y="244"/>
                    <a:pt x="122" y="274"/>
                  </a:cubicBezTo>
                  <a:cubicBezTo>
                    <a:pt x="94" y="311"/>
                    <a:pt x="75" y="340"/>
                    <a:pt x="61" y="365"/>
                  </a:cubicBezTo>
                  <a:lnTo>
                    <a:pt x="61" y="365"/>
                  </a:lnTo>
                  <a:lnTo>
                    <a:pt x="31" y="396"/>
                  </a:lnTo>
                  <a:cubicBezTo>
                    <a:pt x="31" y="396"/>
                    <a:pt x="31" y="396"/>
                    <a:pt x="31" y="396"/>
                  </a:cubicBezTo>
                  <a:lnTo>
                    <a:pt x="31" y="396"/>
                  </a:lnTo>
                  <a:cubicBezTo>
                    <a:pt x="0" y="457"/>
                    <a:pt x="0" y="487"/>
                    <a:pt x="0" y="578"/>
                  </a:cubicBezTo>
                  <a:lnTo>
                    <a:pt x="0" y="730"/>
                  </a:lnTo>
                  <a:cubicBezTo>
                    <a:pt x="0" y="819"/>
                    <a:pt x="32" y="891"/>
                    <a:pt x="85" y="959"/>
                  </a:cubicBezTo>
                  <a:lnTo>
                    <a:pt x="85" y="959"/>
                  </a:lnTo>
                  <a:cubicBezTo>
                    <a:pt x="66" y="954"/>
                    <a:pt x="48" y="949"/>
                    <a:pt x="31" y="943"/>
                  </a:cubicBezTo>
                  <a:lnTo>
                    <a:pt x="31" y="943"/>
                  </a:lnTo>
                  <a:cubicBezTo>
                    <a:pt x="31" y="1004"/>
                    <a:pt x="61" y="1034"/>
                    <a:pt x="122" y="1034"/>
                  </a:cubicBezTo>
                  <a:cubicBezTo>
                    <a:pt x="152" y="1064"/>
                    <a:pt x="183" y="1064"/>
                    <a:pt x="183" y="1095"/>
                  </a:cubicBezTo>
                  <a:cubicBezTo>
                    <a:pt x="183" y="1095"/>
                    <a:pt x="274" y="1125"/>
                    <a:pt x="304" y="1125"/>
                  </a:cubicBezTo>
                  <a:lnTo>
                    <a:pt x="385" y="1125"/>
                  </a:lnTo>
                  <a:cubicBezTo>
                    <a:pt x="359" y="1134"/>
                    <a:pt x="332" y="1145"/>
                    <a:pt x="304" y="1156"/>
                  </a:cubicBezTo>
                  <a:lnTo>
                    <a:pt x="426" y="1156"/>
                  </a:lnTo>
                  <a:cubicBezTo>
                    <a:pt x="459" y="1156"/>
                    <a:pt x="483" y="1156"/>
                    <a:pt x="513" y="1146"/>
                  </a:cubicBezTo>
                  <a:lnTo>
                    <a:pt x="513" y="1146"/>
                  </a:lnTo>
                  <a:lnTo>
                    <a:pt x="517" y="1156"/>
                  </a:lnTo>
                  <a:lnTo>
                    <a:pt x="536" y="1137"/>
                  </a:lnTo>
                  <a:lnTo>
                    <a:pt x="536" y="1137"/>
                  </a:lnTo>
                  <a:cubicBezTo>
                    <a:pt x="553" y="1129"/>
                    <a:pt x="573" y="1118"/>
                    <a:pt x="598" y="1102"/>
                  </a:cubicBezTo>
                  <a:lnTo>
                    <a:pt x="598" y="1102"/>
                  </a:lnTo>
                  <a:cubicBezTo>
                    <a:pt x="614" y="1098"/>
                    <a:pt x="629" y="1095"/>
                    <a:pt x="639" y="1095"/>
                  </a:cubicBezTo>
                  <a:cubicBezTo>
                    <a:pt x="639" y="1095"/>
                    <a:pt x="730" y="1064"/>
                    <a:pt x="730" y="1034"/>
                  </a:cubicBezTo>
                  <a:lnTo>
                    <a:pt x="730" y="1034"/>
                  </a:lnTo>
                  <a:cubicBezTo>
                    <a:pt x="730" y="1034"/>
                    <a:pt x="730" y="1034"/>
                    <a:pt x="730" y="1034"/>
                  </a:cubicBezTo>
                  <a:lnTo>
                    <a:pt x="821" y="912"/>
                  </a:lnTo>
                  <a:cubicBezTo>
                    <a:pt x="821" y="882"/>
                    <a:pt x="882" y="852"/>
                    <a:pt x="912" y="852"/>
                  </a:cubicBezTo>
                  <a:cubicBezTo>
                    <a:pt x="892" y="871"/>
                    <a:pt x="885" y="891"/>
                    <a:pt x="866" y="911"/>
                  </a:cubicBezTo>
                  <a:lnTo>
                    <a:pt x="866" y="911"/>
                  </a:lnTo>
                  <a:cubicBezTo>
                    <a:pt x="923" y="867"/>
                    <a:pt x="948" y="829"/>
                    <a:pt x="973" y="730"/>
                  </a:cubicBezTo>
                  <a:lnTo>
                    <a:pt x="973" y="700"/>
                  </a:lnTo>
                  <a:lnTo>
                    <a:pt x="973" y="692"/>
                  </a:lnTo>
                  <a:lnTo>
                    <a:pt x="973" y="692"/>
                  </a:lnTo>
                  <a:cubicBezTo>
                    <a:pt x="985" y="655"/>
                    <a:pt x="1000" y="612"/>
                    <a:pt x="1034" y="578"/>
                  </a:cubicBezTo>
                  <a:lnTo>
                    <a:pt x="1034" y="396"/>
                  </a:lnTo>
                  <a:cubicBezTo>
                    <a:pt x="1034" y="335"/>
                    <a:pt x="973" y="305"/>
                    <a:pt x="973" y="274"/>
                  </a:cubicBezTo>
                  <a:cubicBezTo>
                    <a:pt x="942" y="183"/>
                    <a:pt x="912" y="153"/>
                    <a:pt x="882" y="122"/>
                  </a:cubicBezTo>
                  <a:cubicBezTo>
                    <a:pt x="821" y="92"/>
                    <a:pt x="790" y="92"/>
                    <a:pt x="760" y="31"/>
                  </a:cubicBezTo>
                  <a:cubicBezTo>
                    <a:pt x="669" y="1"/>
                    <a:pt x="639" y="1"/>
                    <a:pt x="578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77" name="Google Shape;2143;p16"/>
            <p:cNvSpPr/>
            <p:nvPr/>
          </p:nvSpPr>
          <p:spPr>
            <a:xfrm rot="9888600">
              <a:off x="8660880" y="479520"/>
              <a:ext cx="7560" cy="9720"/>
            </a:xfrm>
            <a:custGeom>
              <a:avLst/>
              <a:gdLst>
                <a:gd name="textAreaLeft" fmla="*/ 0 w 7560"/>
                <a:gd name="textAreaRight" fmla="*/ 8640 w 756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609" h="761">
                  <a:moveTo>
                    <a:pt x="304" y="1"/>
                  </a:moveTo>
                  <a:cubicBezTo>
                    <a:pt x="274" y="1"/>
                    <a:pt x="213" y="1"/>
                    <a:pt x="183" y="31"/>
                  </a:cubicBezTo>
                  <a:cubicBezTo>
                    <a:pt x="152" y="31"/>
                    <a:pt x="122" y="92"/>
                    <a:pt x="61" y="122"/>
                  </a:cubicBezTo>
                  <a:cubicBezTo>
                    <a:pt x="31" y="153"/>
                    <a:pt x="0" y="183"/>
                    <a:pt x="0" y="274"/>
                  </a:cubicBezTo>
                  <a:lnTo>
                    <a:pt x="0" y="426"/>
                  </a:lnTo>
                  <a:cubicBezTo>
                    <a:pt x="0" y="457"/>
                    <a:pt x="31" y="487"/>
                    <a:pt x="31" y="548"/>
                  </a:cubicBezTo>
                  <a:cubicBezTo>
                    <a:pt x="31" y="578"/>
                    <a:pt x="61" y="578"/>
                    <a:pt x="61" y="609"/>
                  </a:cubicBezTo>
                  <a:cubicBezTo>
                    <a:pt x="61" y="639"/>
                    <a:pt x="91" y="700"/>
                    <a:pt x="152" y="700"/>
                  </a:cubicBezTo>
                  <a:cubicBezTo>
                    <a:pt x="152" y="700"/>
                    <a:pt x="183" y="730"/>
                    <a:pt x="213" y="730"/>
                  </a:cubicBezTo>
                  <a:cubicBezTo>
                    <a:pt x="243" y="730"/>
                    <a:pt x="304" y="761"/>
                    <a:pt x="335" y="761"/>
                  </a:cubicBezTo>
                  <a:lnTo>
                    <a:pt x="395" y="761"/>
                  </a:lnTo>
                  <a:cubicBezTo>
                    <a:pt x="456" y="761"/>
                    <a:pt x="456" y="730"/>
                    <a:pt x="487" y="730"/>
                  </a:cubicBezTo>
                  <a:cubicBezTo>
                    <a:pt x="517" y="730"/>
                    <a:pt x="547" y="700"/>
                    <a:pt x="547" y="639"/>
                  </a:cubicBezTo>
                  <a:cubicBezTo>
                    <a:pt x="578" y="487"/>
                    <a:pt x="608" y="487"/>
                    <a:pt x="608" y="457"/>
                  </a:cubicBezTo>
                  <a:lnTo>
                    <a:pt x="608" y="426"/>
                  </a:lnTo>
                  <a:lnTo>
                    <a:pt x="608" y="396"/>
                  </a:lnTo>
                  <a:lnTo>
                    <a:pt x="608" y="244"/>
                  </a:lnTo>
                  <a:cubicBezTo>
                    <a:pt x="608" y="183"/>
                    <a:pt x="578" y="122"/>
                    <a:pt x="517" y="92"/>
                  </a:cubicBezTo>
                  <a:cubicBezTo>
                    <a:pt x="487" y="92"/>
                    <a:pt x="487" y="31"/>
                    <a:pt x="456" y="31"/>
                  </a:cubicBezTo>
                  <a:cubicBezTo>
                    <a:pt x="426" y="1"/>
                    <a:pt x="335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78" name="Google Shape;2144;p16"/>
            <p:cNvSpPr/>
            <p:nvPr/>
          </p:nvSpPr>
          <p:spPr>
            <a:xfrm rot="9888600">
              <a:off x="8678160" y="446040"/>
              <a:ext cx="6120" cy="5400"/>
            </a:xfrm>
            <a:custGeom>
              <a:avLst/>
              <a:gdLst>
                <a:gd name="textAreaLeft" fmla="*/ 0 w 6120"/>
                <a:gd name="textAreaRight" fmla="*/ 7200 w 6120"/>
                <a:gd name="textAreaTop" fmla="*/ 0 h 5400"/>
                <a:gd name="textAreaBottom" fmla="*/ 6480 h 5400"/>
              </a:gdLst>
              <a:ahLst/>
              <a:rect l="textAreaLeft" t="textAreaTop" r="textAreaRight" b="textAreaBottom"/>
              <a:pathLst>
                <a:path w="518" h="457">
                  <a:moveTo>
                    <a:pt x="274" y="0"/>
                  </a:moveTo>
                  <a:cubicBezTo>
                    <a:pt x="0" y="0"/>
                    <a:pt x="0" y="456"/>
                    <a:pt x="274" y="456"/>
                  </a:cubicBezTo>
                  <a:cubicBezTo>
                    <a:pt x="517" y="456"/>
                    <a:pt x="51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79" name="Google Shape;2145;p16"/>
            <p:cNvSpPr/>
            <p:nvPr/>
          </p:nvSpPr>
          <p:spPr>
            <a:xfrm rot="9888600">
              <a:off x="8520840" y="456480"/>
              <a:ext cx="24480" cy="27000"/>
            </a:xfrm>
            <a:custGeom>
              <a:avLst/>
              <a:gdLst>
                <a:gd name="textAreaLeft" fmla="*/ 0 w 24480"/>
                <a:gd name="textAreaRight" fmla="*/ 25560 w 24480"/>
                <a:gd name="textAreaTop" fmla="*/ 0 h 27000"/>
                <a:gd name="textAreaBottom" fmla="*/ 28080 h 27000"/>
              </a:gdLst>
              <a:ahLst/>
              <a:rect l="textAreaLeft" t="textAreaTop" r="textAreaRight" b="textAreaBottom"/>
              <a:pathLst>
                <a:path w="1825" h="1990">
                  <a:moveTo>
                    <a:pt x="396" y="348"/>
                  </a:moveTo>
                  <a:lnTo>
                    <a:pt x="396" y="348"/>
                  </a:lnTo>
                  <a:cubicBezTo>
                    <a:pt x="396" y="348"/>
                    <a:pt x="367" y="395"/>
                    <a:pt x="342" y="442"/>
                  </a:cubicBezTo>
                  <a:lnTo>
                    <a:pt x="342" y="442"/>
                  </a:lnTo>
                  <a:cubicBezTo>
                    <a:pt x="354" y="417"/>
                    <a:pt x="369" y="389"/>
                    <a:pt x="396" y="348"/>
                  </a:cubicBezTo>
                  <a:close/>
                  <a:moveTo>
                    <a:pt x="1790" y="843"/>
                  </a:moveTo>
                  <a:lnTo>
                    <a:pt x="1790" y="843"/>
                  </a:lnTo>
                  <a:cubicBezTo>
                    <a:pt x="1787" y="868"/>
                    <a:pt x="1779" y="894"/>
                    <a:pt x="1763" y="919"/>
                  </a:cubicBezTo>
                  <a:lnTo>
                    <a:pt x="1763" y="919"/>
                  </a:lnTo>
                  <a:cubicBezTo>
                    <a:pt x="1774" y="886"/>
                    <a:pt x="1785" y="857"/>
                    <a:pt x="1790" y="843"/>
                  </a:cubicBezTo>
                  <a:close/>
                  <a:moveTo>
                    <a:pt x="1733" y="1240"/>
                  </a:moveTo>
                  <a:cubicBezTo>
                    <a:pt x="1733" y="1247"/>
                    <a:pt x="1732" y="1253"/>
                    <a:pt x="1732" y="1260"/>
                  </a:cubicBezTo>
                  <a:lnTo>
                    <a:pt x="1732" y="1260"/>
                  </a:lnTo>
                  <a:cubicBezTo>
                    <a:pt x="1732" y="1260"/>
                    <a:pt x="1731" y="1260"/>
                    <a:pt x="1731" y="1260"/>
                  </a:cubicBezTo>
                  <a:lnTo>
                    <a:pt x="1731" y="1260"/>
                  </a:lnTo>
                  <a:cubicBezTo>
                    <a:pt x="1731" y="1263"/>
                    <a:pt x="1730" y="1266"/>
                    <a:pt x="1730" y="1270"/>
                  </a:cubicBezTo>
                  <a:lnTo>
                    <a:pt x="1730" y="1270"/>
                  </a:lnTo>
                  <a:cubicBezTo>
                    <a:pt x="1723" y="1279"/>
                    <a:pt x="1717" y="1289"/>
                    <a:pt x="1710" y="1298"/>
                  </a:cubicBezTo>
                  <a:lnTo>
                    <a:pt x="1710" y="1298"/>
                  </a:lnTo>
                  <a:cubicBezTo>
                    <a:pt x="1713" y="1284"/>
                    <a:pt x="1716" y="1269"/>
                    <a:pt x="1719" y="1255"/>
                  </a:cubicBezTo>
                  <a:lnTo>
                    <a:pt x="1719" y="1255"/>
                  </a:lnTo>
                  <a:cubicBezTo>
                    <a:pt x="1723" y="1257"/>
                    <a:pt x="1727" y="1258"/>
                    <a:pt x="1731" y="1260"/>
                  </a:cubicBezTo>
                  <a:lnTo>
                    <a:pt x="1731" y="1260"/>
                  </a:lnTo>
                  <a:cubicBezTo>
                    <a:pt x="1732" y="1253"/>
                    <a:pt x="1732" y="1246"/>
                    <a:pt x="1733" y="1240"/>
                  </a:cubicBezTo>
                  <a:close/>
                  <a:moveTo>
                    <a:pt x="1527" y="1478"/>
                  </a:moveTo>
                  <a:cubicBezTo>
                    <a:pt x="1523" y="1484"/>
                    <a:pt x="1520" y="1491"/>
                    <a:pt x="1516" y="1497"/>
                  </a:cubicBezTo>
                  <a:lnTo>
                    <a:pt x="1516" y="1497"/>
                  </a:lnTo>
                  <a:cubicBezTo>
                    <a:pt x="1514" y="1499"/>
                    <a:pt x="1513" y="1500"/>
                    <a:pt x="1511" y="1502"/>
                  </a:cubicBezTo>
                  <a:lnTo>
                    <a:pt x="1511" y="1502"/>
                  </a:lnTo>
                  <a:lnTo>
                    <a:pt x="1527" y="1478"/>
                  </a:lnTo>
                  <a:close/>
                  <a:moveTo>
                    <a:pt x="1042" y="0"/>
                  </a:moveTo>
                  <a:cubicBezTo>
                    <a:pt x="970" y="0"/>
                    <a:pt x="902" y="14"/>
                    <a:pt x="821" y="14"/>
                  </a:cubicBezTo>
                  <a:cubicBezTo>
                    <a:pt x="760" y="44"/>
                    <a:pt x="730" y="44"/>
                    <a:pt x="639" y="75"/>
                  </a:cubicBezTo>
                  <a:cubicBezTo>
                    <a:pt x="552" y="140"/>
                    <a:pt x="496" y="190"/>
                    <a:pt x="449" y="258"/>
                  </a:cubicBezTo>
                  <a:lnTo>
                    <a:pt x="449" y="258"/>
                  </a:lnTo>
                  <a:cubicBezTo>
                    <a:pt x="461" y="233"/>
                    <a:pt x="474" y="209"/>
                    <a:pt x="487" y="196"/>
                  </a:cubicBezTo>
                  <a:lnTo>
                    <a:pt x="487" y="196"/>
                  </a:lnTo>
                  <a:lnTo>
                    <a:pt x="456" y="227"/>
                  </a:lnTo>
                  <a:lnTo>
                    <a:pt x="426" y="288"/>
                  </a:lnTo>
                  <a:cubicBezTo>
                    <a:pt x="335" y="348"/>
                    <a:pt x="304" y="440"/>
                    <a:pt x="274" y="500"/>
                  </a:cubicBezTo>
                  <a:cubicBezTo>
                    <a:pt x="274" y="531"/>
                    <a:pt x="244" y="561"/>
                    <a:pt x="244" y="622"/>
                  </a:cubicBezTo>
                  <a:lnTo>
                    <a:pt x="244" y="652"/>
                  </a:lnTo>
                  <a:cubicBezTo>
                    <a:pt x="183" y="683"/>
                    <a:pt x="183" y="774"/>
                    <a:pt x="152" y="804"/>
                  </a:cubicBezTo>
                  <a:cubicBezTo>
                    <a:pt x="92" y="987"/>
                    <a:pt x="0" y="1260"/>
                    <a:pt x="92" y="1443"/>
                  </a:cubicBezTo>
                  <a:cubicBezTo>
                    <a:pt x="122" y="1534"/>
                    <a:pt x="122" y="1564"/>
                    <a:pt x="152" y="1655"/>
                  </a:cubicBezTo>
                  <a:cubicBezTo>
                    <a:pt x="183" y="1686"/>
                    <a:pt x="244" y="1747"/>
                    <a:pt x="274" y="1807"/>
                  </a:cubicBezTo>
                  <a:cubicBezTo>
                    <a:pt x="304" y="1838"/>
                    <a:pt x="396" y="1868"/>
                    <a:pt x="426" y="1899"/>
                  </a:cubicBezTo>
                  <a:cubicBezTo>
                    <a:pt x="487" y="1959"/>
                    <a:pt x="608" y="1990"/>
                    <a:pt x="730" y="1990"/>
                  </a:cubicBezTo>
                  <a:lnTo>
                    <a:pt x="912" y="1990"/>
                  </a:lnTo>
                  <a:cubicBezTo>
                    <a:pt x="1003" y="1990"/>
                    <a:pt x="1064" y="1990"/>
                    <a:pt x="1095" y="1959"/>
                  </a:cubicBezTo>
                  <a:cubicBezTo>
                    <a:pt x="1186" y="1959"/>
                    <a:pt x="1216" y="1899"/>
                    <a:pt x="1307" y="1838"/>
                  </a:cubicBezTo>
                  <a:cubicBezTo>
                    <a:pt x="1368" y="1807"/>
                    <a:pt x="1459" y="1716"/>
                    <a:pt x="1490" y="1595"/>
                  </a:cubicBezTo>
                  <a:lnTo>
                    <a:pt x="1554" y="1483"/>
                  </a:lnTo>
                  <a:lnTo>
                    <a:pt x="1554" y="1483"/>
                  </a:lnTo>
                  <a:cubicBezTo>
                    <a:pt x="1570" y="1471"/>
                    <a:pt x="1589" y="1458"/>
                    <a:pt x="1611" y="1443"/>
                  </a:cubicBezTo>
                  <a:cubicBezTo>
                    <a:pt x="1652" y="1402"/>
                    <a:pt x="1679" y="1348"/>
                    <a:pt x="1710" y="1298"/>
                  </a:cubicBezTo>
                  <a:lnTo>
                    <a:pt x="1710" y="1298"/>
                  </a:lnTo>
                  <a:cubicBezTo>
                    <a:pt x="1706" y="1324"/>
                    <a:pt x="1703" y="1351"/>
                    <a:pt x="1703" y="1382"/>
                  </a:cubicBezTo>
                  <a:cubicBezTo>
                    <a:pt x="1706" y="1379"/>
                    <a:pt x="1709" y="1375"/>
                    <a:pt x="1711" y="1370"/>
                  </a:cubicBezTo>
                  <a:lnTo>
                    <a:pt x="1711" y="1370"/>
                  </a:lnTo>
                  <a:cubicBezTo>
                    <a:pt x="1706" y="1396"/>
                    <a:pt x="1703" y="1421"/>
                    <a:pt x="1703" y="1443"/>
                  </a:cubicBezTo>
                  <a:cubicBezTo>
                    <a:pt x="1732" y="1413"/>
                    <a:pt x="1733" y="1326"/>
                    <a:pt x="1733" y="1265"/>
                  </a:cubicBezTo>
                  <a:lnTo>
                    <a:pt x="1733" y="1265"/>
                  </a:lnTo>
                  <a:cubicBezTo>
                    <a:pt x="1733" y="1266"/>
                    <a:pt x="1732" y="1266"/>
                    <a:pt x="1732" y="1267"/>
                  </a:cubicBezTo>
                  <a:lnTo>
                    <a:pt x="1732" y="1267"/>
                  </a:lnTo>
                  <a:cubicBezTo>
                    <a:pt x="1732" y="1265"/>
                    <a:pt x="1732" y="1262"/>
                    <a:pt x="1732" y="1260"/>
                  </a:cubicBezTo>
                  <a:lnTo>
                    <a:pt x="1732" y="1260"/>
                  </a:lnTo>
                  <a:cubicBezTo>
                    <a:pt x="1732" y="1260"/>
                    <a:pt x="1733" y="1260"/>
                    <a:pt x="1733" y="1260"/>
                  </a:cubicBezTo>
                  <a:cubicBezTo>
                    <a:pt x="1733" y="1262"/>
                    <a:pt x="1733" y="1264"/>
                    <a:pt x="1733" y="1265"/>
                  </a:cubicBezTo>
                  <a:lnTo>
                    <a:pt x="1733" y="1265"/>
                  </a:lnTo>
                  <a:cubicBezTo>
                    <a:pt x="1742" y="1253"/>
                    <a:pt x="1752" y="1241"/>
                    <a:pt x="1763" y="1230"/>
                  </a:cubicBezTo>
                  <a:cubicBezTo>
                    <a:pt x="1794" y="1199"/>
                    <a:pt x="1794" y="1108"/>
                    <a:pt x="1794" y="1047"/>
                  </a:cubicBezTo>
                  <a:cubicBezTo>
                    <a:pt x="1824" y="956"/>
                    <a:pt x="1794" y="835"/>
                    <a:pt x="1794" y="774"/>
                  </a:cubicBezTo>
                  <a:cubicBezTo>
                    <a:pt x="1787" y="767"/>
                    <a:pt x="1781" y="757"/>
                    <a:pt x="1777" y="745"/>
                  </a:cubicBezTo>
                  <a:lnTo>
                    <a:pt x="1777" y="745"/>
                  </a:lnTo>
                  <a:cubicBezTo>
                    <a:pt x="1771" y="708"/>
                    <a:pt x="1757" y="670"/>
                    <a:pt x="1733" y="622"/>
                  </a:cubicBezTo>
                  <a:cubicBezTo>
                    <a:pt x="1733" y="500"/>
                    <a:pt x="1703" y="440"/>
                    <a:pt x="1672" y="348"/>
                  </a:cubicBezTo>
                  <a:cubicBezTo>
                    <a:pt x="1642" y="318"/>
                    <a:pt x="1611" y="227"/>
                    <a:pt x="1551" y="196"/>
                  </a:cubicBezTo>
                  <a:cubicBezTo>
                    <a:pt x="1490" y="136"/>
                    <a:pt x="1399" y="75"/>
                    <a:pt x="1338" y="44"/>
                  </a:cubicBezTo>
                  <a:cubicBezTo>
                    <a:pt x="1307" y="14"/>
                    <a:pt x="1216" y="14"/>
                    <a:pt x="1155" y="14"/>
                  </a:cubicBezTo>
                  <a:cubicBezTo>
                    <a:pt x="1115" y="4"/>
                    <a:pt x="1078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040" bIns="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80" name="Google Shape;2146;p16"/>
            <p:cNvSpPr/>
            <p:nvPr/>
          </p:nvSpPr>
          <p:spPr>
            <a:xfrm rot="9888600">
              <a:off x="8516160" y="490680"/>
              <a:ext cx="9720" cy="1080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761" h="852">
                  <a:moveTo>
                    <a:pt x="335" y="92"/>
                  </a:moveTo>
                  <a:cubicBezTo>
                    <a:pt x="322" y="92"/>
                    <a:pt x="310" y="92"/>
                    <a:pt x="299" y="92"/>
                  </a:cubicBezTo>
                  <a:lnTo>
                    <a:pt x="299" y="92"/>
                  </a:lnTo>
                  <a:cubicBezTo>
                    <a:pt x="301" y="92"/>
                    <a:pt x="302" y="92"/>
                    <a:pt x="304" y="92"/>
                  </a:cubicBezTo>
                  <a:close/>
                  <a:moveTo>
                    <a:pt x="304" y="0"/>
                  </a:moveTo>
                  <a:cubicBezTo>
                    <a:pt x="243" y="0"/>
                    <a:pt x="183" y="61"/>
                    <a:pt x="152" y="92"/>
                  </a:cubicBezTo>
                  <a:cubicBezTo>
                    <a:pt x="152" y="122"/>
                    <a:pt x="122" y="122"/>
                    <a:pt x="122" y="152"/>
                  </a:cubicBezTo>
                  <a:cubicBezTo>
                    <a:pt x="119" y="157"/>
                    <a:pt x="117" y="162"/>
                    <a:pt x="115" y="167"/>
                  </a:cubicBezTo>
                  <a:lnTo>
                    <a:pt x="115" y="167"/>
                  </a:lnTo>
                  <a:cubicBezTo>
                    <a:pt x="77" y="200"/>
                    <a:pt x="31" y="222"/>
                    <a:pt x="31" y="243"/>
                  </a:cubicBezTo>
                  <a:cubicBezTo>
                    <a:pt x="0" y="274"/>
                    <a:pt x="0" y="365"/>
                    <a:pt x="0" y="426"/>
                  </a:cubicBezTo>
                  <a:cubicBezTo>
                    <a:pt x="0" y="487"/>
                    <a:pt x="0" y="517"/>
                    <a:pt x="31" y="578"/>
                  </a:cubicBezTo>
                  <a:cubicBezTo>
                    <a:pt x="31" y="639"/>
                    <a:pt x="91" y="669"/>
                    <a:pt x="122" y="699"/>
                  </a:cubicBezTo>
                  <a:cubicBezTo>
                    <a:pt x="152" y="730"/>
                    <a:pt x="243" y="791"/>
                    <a:pt x="274" y="791"/>
                  </a:cubicBezTo>
                  <a:lnTo>
                    <a:pt x="395" y="791"/>
                  </a:lnTo>
                  <a:lnTo>
                    <a:pt x="335" y="851"/>
                  </a:lnTo>
                  <a:cubicBezTo>
                    <a:pt x="380" y="821"/>
                    <a:pt x="418" y="806"/>
                    <a:pt x="456" y="791"/>
                  </a:cubicBezTo>
                  <a:lnTo>
                    <a:pt x="456" y="791"/>
                  </a:lnTo>
                  <a:cubicBezTo>
                    <a:pt x="456" y="802"/>
                    <a:pt x="460" y="809"/>
                    <a:pt x="470" y="809"/>
                  </a:cubicBezTo>
                  <a:cubicBezTo>
                    <a:pt x="487" y="809"/>
                    <a:pt x="520" y="788"/>
                    <a:pt x="578" y="730"/>
                  </a:cubicBezTo>
                  <a:lnTo>
                    <a:pt x="578" y="730"/>
                  </a:lnTo>
                  <a:cubicBezTo>
                    <a:pt x="578" y="730"/>
                    <a:pt x="578" y="730"/>
                    <a:pt x="578" y="730"/>
                  </a:cubicBezTo>
                  <a:cubicBezTo>
                    <a:pt x="592" y="715"/>
                    <a:pt x="607" y="700"/>
                    <a:pt x="619" y="685"/>
                  </a:cubicBezTo>
                  <a:lnTo>
                    <a:pt x="619" y="685"/>
                  </a:lnTo>
                  <a:cubicBezTo>
                    <a:pt x="625" y="681"/>
                    <a:pt x="632" y="676"/>
                    <a:pt x="638" y="669"/>
                  </a:cubicBezTo>
                  <a:lnTo>
                    <a:pt x="669" y="578"/>
                  </a:lnTo>
                  <a:lnTo>
                    <a:pt x="669" y="573"/>
                  </a:lnTo>
                  <a:lnTo>
                    <a:pt x="669" y="573"/>
                  </a:lnTo>
                  <a:cubicBezTo>
                    <a:pt x="681" y="551"/>
                    <a:pt x="696" y="534"/>
                    <a:pt x="730" y="517"/>
                  </a:cubicBezTo>
                  <a:lnTo>
                    <a:pt x="730" y="354"/>
                  </a:lnTo>
                  <a:lnTo>
                    <a:pt x="730" y="354"/>
                  </a:lnTo>
                  <a:cubicBezTo>
                    <a:pt x="739" y="367"/>
                    <a:pt x="749" y="381"/>
                    <a:pt x="760" y="395"/>
                  </a:cubicBezTo>
                  <a:cubicBezTo>
                    <a:pt x="760" y="365"/>
                    <a:pt x="760" y="335"/>
                    <a:pt x="730" y="243"/>
                  </a:cubicBezTo>
                  <a:cubicBezTo>
                    <a:pt x="730" y="213"/>
                    <a:pt x="669" y="183"/>
                    <a:pt x="638" y="122"/>
                  </a:cubicBezTo>
                  <a:cubicBezTo>
                    <a:pt x="608" y="92"/>
                    <a:pt x="578" y="61"/>
                    <a:pt x="517" y="61"/>
                  </a:cubicBezTo>
                  <a:cubicBezTo>
                    <a:pt x="487" y="0"/>
                    <a:pt x="456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81" name="Google Shape;2147;p16"/>
            <p:cNvSpPr/>
            <p:nvPr/>
          </p:nvSpPr>
          <p:spPr>
            <a:xfrm rot="9888600">
              <a:off x="8527680" y="497880"/>
              <a:ext cx="15120" cy="16200"/>
            </a:xfrm>
            <a:custGeom>
              <a:avLst/>
              <a:gdLst>
                <a:gd name="textAreaLeft" fmla="*/ 0 w 15120"/>
                <a:gd name="textAreaRight" fmla="*/ 16200 w 15120"/>
                <a:gd name="textAreaTop" fmla="*/ 0 h 16200"/>
                <a:gd name="textAreaBottom" fmla="*/ 17280 h 16200"/>
              </a:gdLst>
              <a:ahLst/>
              <a:rect l="textAreaLeft" t="textAreaTop" r="textAreaRight" b="textAreaBottom"/>
              <a:pathLst>
                <a:path w="1156" h="1240">
                  <a:moveTo>
                    <a:pt x="106" y="402"/>
                  </a:moveTo>
                  <a:lnTo>
                    <a:pt x="106" y="402"/>
                  </a:lnTo>
                  <a:cubicBezTo>
                    <a:pt x="101" y="414"/>
                    <a:pt x="96" y="426"/>
                    <a:pt x="91" y="437"/>
                  </a:cubicBezTo>
                  <a:lnTo>
                    <a:pt x="91" y="437"/>
                  </a:lnTo>
                  <a:cubicBezTo>
                    <a:pt x="92" y="431"/>
                    <a:pt x="92" y="425"/>
                    <a:pt x="92" y="418"/>
                  </a:cubicBezTo>
                  <a:cubicBezTo>
                    <a:pt x="98" y="413"/>
                    <a:pt x="102" y="407"/>
                    <a:pt x="106" y="402"/>
                  </a:cubicBezTo>
                  <a:close/>
                  <a:moveTo>
                    <a:pt x="1004" y="418"/>
                  </a:moveTo>
                  <a:cubicBezTo>
                    <a:pt x="1004" y="479"/>
                    <a:pt x="1034" y="510"/>
                    <a:pt x="1034" y="540"/>
                  </a:cubicBezTo>
                  <a:lnTo>
                    <a:pt x="1034" y="662"/>
                  </a:lnTo>
                  <a:cubicBezTo>
                    <a:pt x="1034" y="631"/>
                    <a:pt x="1034" y="540"/>
                    <a:pt x="1004" y="510"/>
                  </a:cubicBezTo>
                  <a:lnTo>
                    <a:pt x="1004" y="479"/>
                  </a:lnTo>
                  <a:lnTo>
                    <a:pt x="1004" y="418"/>
                  </a:lnTo>
                  <a:close/>
                  <a:moveTo>
                    <a:pt x="624" y="1"/>
                  </a:moveTo>
                  <a:cubicBezTo>
                    <a:pt x="586" y="1"/>
                    <a:pt x="548" y="8"/>
                    <a:pt x="517" y="23"/>
                  </a:cubicBezTo>
                  <a:cubicBezTo>
                    <a:pt x="426" y="23"/>
                    <a:pt x="365" y="54"/>
                    <a:pt x="274" y="84"/>
                  </a:cubicBezTo>
                  <a:cubicBezTo>
                    <a:pt x="213" y="145"/>
                    <a:pt x="122" y="206"/>
                    <a:pt x="92" y="297"/>
                  </a:cubicBezTo>
                  <a:cubicBezTo>
                    <a:pt x="62" y="358"/>
                    <a:pt x="1" y="479"/>
                    <a:pt x="1" y="601"/>
                  </a:cubicBezTo>
                  <a:lnTo>
                    <a:pt x="1" y="631"/>
                  </a:lnTo>
                  <a:cubicBezTo>
                    <a:pt x="1" y="601"/>
                    <a:pt x="1" y="510"/>
                    <a:pt x="62" y="479"/>
                  </a:cubicBezTo>
                  <a:lnTo>
                    <a:pt x="62" y="510"/>
                  </a:lnTo>
                  <a:lnTo>
                    <a:pt x="62" y="540"/>
                  </a:lnTo>
                  <a:cubicBezTo>
                    <a:pt x="62" y="601"/>
                    <a:pt x="1" y="662"/>
                    <a:pt x="1" y="692"/>
                  </a:cubicBezTo>
                  <a:cubicBezTo>
                    <a:pt x="1" y="692"/>
                    <a:pt x="1" y="844"/>
                    <a:pt x="62" y="844"/>
                  </a:cubicBezTo>
                  <a:lnTo>
                    <a:pt x="92" y="966"/>
                  </a:lnTo>
                  <a:lnTo>
                    <a:pt x="153" y="1087"/>
                  </a:lnTo>
                  <a:lnTo>
                    <a:pt x="274" y="1148"/>
                  </a:lnTo>
                  <a:cubicBezTo>
                    <a:pt x="305" y="1209"/>
                    <a:pt x="365" y="1209"/>
                    <a:pt x="396" y="1209"/>
                  </a:cubicBezTo>
                  <a:cubicBezTo>
                    <a:pt x="426" y="1209"/>
                    <a:pt x="517" y="1239"/>
                    <a:pt x="548" y="1239"/>
                  </a:cubicBezTo>
                  <a:lnTo>
                    <a:pt x="700" y="1209"/>
                  </a:lnTo>
                  <a:cubicBezTo>
                    <a:pt x="730" y="1209"/>
                    <a:pt x="761" y="1148"/>
                    <a:pt x="821" y="1148"/>
                  </a:cubicBezTo>
                  <a:cubicBezTo>
                    <a:pt x="852" y="1118"/>
                    <a:pt x="882" y="1087"/>
                    <a:pt x="913" y="1087"/>
                  </a:cubicBezTo>
                  <a:lnTo>
                    <a:pt x="973" y="1057"/>
                  </a:lnTo>
                  <a:cubicBezTo>
                    <a:pt x="1004" y="996"/>
                    <a:pt x="1034" y="935"/>
                    <a:pt x="1065" y="905"/>
                  </a:cubicBezTo>
                  <a:cubicBezTo>
                    <a:pt x="1125" y="814"/>
                    <a:pt x="1156" y="692"/>
                    <a:pt x="1156" y="601"/>
                  </a:cubicBezTo>
                  <a:cubicBezTo>
                    <a:pt x="1156" y="479"/>
                    <a:pt x="1125" y="388"/>
                    <a:pt x="1065" y="297"/>
                  </a:cubicBezTo>
                  <a:cubicBezTo>
                    <a:pt x="1034" y="236"/>
                    <a:pt x="1004" y="206"/>
                    <a:pt x="1004" y="175"/>
                  </a:cubicBezTo>
                  <a:cubicBezTo>
                    <a:pt x="913" y="84"/>
                    <a:pt x="852" y="54"/>
                    <a:pt x="730" y="23"/>
                  </a:cubicBezTo>
                  <a:cubicBezTo>
                    <a:pt x="700" y="8"/>
                    <a:pt x="662" y="1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82" name="Google Shape;2148;p16"/>
            <p:cNvSpPr/>
            <p:nvPr/>
          </p:nvSpPr>
          <p:spPr>
            <a:xfrm rot="9888600">
              <a:off x="8499600" y="514080"/>
              <a:ext cx="15480" cy="1512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15120"/>
                <a:gd name="textAreaBottom" fmla="*/ 16200 h 15120"/>
              </a:gdLst>
              <a:ahLst/>
              <a:rect l="textAreaLeft" t="textAreaTop" r="textAreaRight" b="textAreaBottom"/>
              <a:pathLst>
                <a:path w="1186" h="1156">
                  <a:moveTo>
                    <a:pt x="878" y="1013"/>
                  </a:moveTo>
                  <a:lnTo>
                    <a:pt x="878" y="1013"/>
                  </a:lnTo>
                  <a:cubicBezTo>
                    <a:pt x="869" y="1018"/>
                    <a:pt x="860" y="1025"/>
                    <a:pt x="851" y="1034"/>
                  </a:cubicBezTo>
                  <a:cubicBezTo>
                    <a:pt x="846" y="1034"/>
                    <a:pt x="842" y="1034"/>
                    <a:pt x="837" y="1034"/>
                  </a:cubicBezTo>
                  <a:lnTo>
                    <a:pt x="837" y="1034"/>
                  </a:lnTo>
                  <a:cubicBezTo>
                    <a:pt x="851" y="1028"/>
                    <a:pt x="864" y="1021"/>
                    <a:pt x="878" y="1013"/>
                  </a:cubicBezTo>
                  <a:close/>
                  <a:moveTo>
                    <a:pt x="608" y="0"/>
                  </a:moveTo>
                  <a:cubicBezTo>
                    <a:pt x="578" y="0"/>
                    <a:pt x="486" y="0"/>
                    <a:pt x="456" y="31"/>
                  </a:cubicBezTo>
                  <a:cubicBezTo>
                    <a:pt x="334" y="91"/>
                    <a:pt x="274" y="122"/>
                    <a:pt x="182" y="183"/>
                  </a:cubicBezTo>
                  <a:lnTo>
                    <a:pt x="122" y="304"/>
                  </a:lnTo>
                  <a:cubicBezTo>
                    <a:pt x="122" y="328"/>
                    <a:pt x="103" y="333"/>
                    <a:pt x="95" y="362"/>
                  </a:cubicBezTo>
                  <a:lnTo>
                    <a:pt x="95" y="362"/>
                  </a:lnTo>
                  <a:cubicBezTo>
                    <a:pt x="95" y="362"/>
                    <a:pt x="94" y="362"/>
                    <a:pt x="94" y="362"/>
                  </a:cubicBezTo>
                  <a:cubicBezTo>
                    <a:pt x="80" y="362"/>
                    <a:pt x="30" y="434"/>
                    <a:pt x="30" y="456"/>
                  </a:cubicBezTo>
                  <a:lnTo>
                    <a:pt x="0" y="608"/>
                  </a:lnTo>
                  <a:cubicBezTo>
                    <a:pt x="0" y="638"/>
                    <a:pt x="0" y="730"/>
                    <a:pt x="30" y="760"/>
                  </a:cubicBezTo>
                  <a:cubicBezTo>
                    <a:pt x="30" y="790"/>
                    <a:pt x="91" y="851"/>
                    <a:pt x="91" y="882"/>
                  </a:cubicBezTo>
                  <a:cubicBezTo>
                    <a:pt x="122" y="912"/>
                    <a:pt x="152" y="942"/>
                    <a:pt x="152" y="1003"/>
                  </a:cubicBezTo>
                  <a:cubicBezTo>
                    <a:pt x="182" y="1034"/>
                    <a:pt x="274" y="1064"/>
                    <a:pt x="334" y="1125"/>
                  </a:cubicBezTo>
                  <a:cubicBezTo>
                    <a:pt x="395" y="1155"/>
                    <a:pt x="426" y="1155"/>
                    <a:pt x="486" y="1155"/>
                  </a:cubicBezTo>
                  <a:lnTo>
                    <a:pt x="638" y="1155"/>
                  </a:lnTo>
                  <a:cubicBezTo>
                    <a:pt x="699" y="1155"/>
                    <a:pt x="760" y="1155"/>
                    <a:pt x="790" y="1125"/>
                  </a:cubicBezTo>
                  <a:cubicBezTo>
                    <a:pt x="829" y="1067"/>
                    <a:pt x="855" y="1034"/>
                    <a:pt x="884" y="1010"/>
                  </a:cubicBezTo>
                  <a:lnTo>
                    <a:pt x="884" y="1010"/>
                  </a:lnTo>
                  <a:cubicBezTo>
                    <a:pt x="883" y="1010"/>
                    <a:pt x="882" y="1011"/>
                    <a:pt x="880" y="1012"/>
                  </a:cubicBezTo>
                  <a:lnTo>
                    <a:pt x="880" y="1012"/>
                  </a:lnTo>
                  <a:cubicBezTo>
                    <a:pt x="882" y="1011"/>
                    <a:pt x="883" y="1010"/>
                    <a:pt x="885" y="1009"/>
                  </a:cubicBezTo>
                  <a:lnTo>
                    <a:pt x="885" y="1009"/>
                  </a:lnTo>
                  <a:cubicBezTo>
                    <a:pt x="885" y="1009"/>
                    <a:pt x="884" y="1009"/>
                    <a:pt x="884" y="1010"/>
                  </a:cubicBezTo>
                  <a:lnTo>
                    <a:pt x="884" y="1010"/>
                  </a:lnTo>
                  <a:cubicBezTo>
                    <a:pt x="904" y="999"/>
                    <a:pt x="923" y="992"/>
                    <a:pt x="942" y="973"/>
                  </a:cubicBezTo>
                  <a:lnTo>
                    <a:pt x="942" y="973"/>
                  </a:lnTo>
                  <a:cubicBezTo>
                    <a:pt x="922" y="986"/>
                    <a:pt x="903" y="999"/>
                    <a:pt x="885" y="1009"/>
                  </a:cubicBezTo>
                  <a:lnTo>
                    <a:pt x="885" y="1009"/>
                  </a:lnTo>
                  <a:cubicBezTo>
                    <a:pt x="902" y="995"/>
                    <a:pt x="920" y="984"/>
                    <a:pt x="942" y="973"/>
                  </a:cubicBezTo>
                  <a:cubicBezTo>
                    <a:pt x="1003" y="973"/>
                    <a:pt x="1033" y="882"/>
                    <a:pt x="1064" y="851"/>
                  </a:cubicBezTo>
                  <a:cubicBezTo>
                    <a:pt x="1094" y="821"/>
                    <a:pt x="1094" y="760"/>
                    <a:pt x="1155" y="699"/>
                  </a:cubicBezTo>
                  <a:cubicBezTo>
                    <a:pt x="1171" y="634"/>
                    <a:pt x="1179" y="586"/>
                    <a:pt x="1178" y="537"/>
                  </a:cubicBezTo>
                  <a:lnTo>
                    <a:pt x="1178" y="537"/>
                  </a:lnTo>
                  <a:cubicBezTo>
                    <a:pt x="1180" y="541"/>
                    <a:pt x="1183" y="544"/>
                    <a:pt x="1185" y="547"/>
                  </a:cubicBezTo>
                  <a:cubicBezTo>
                    <a:pt x="1185" y="517"/>
                    <a:pt x="1185" y="426"/>
                    <a:pt x="1155" y="395"/>
                  </a:cubicBezTo>
                  <a:lnTo>
                    <a:pt x="1155" y="395"/>
                  </a:lnTo>
                  <a:cubicBezTo>
                    <a:pt x="1155" y="395"/>
                    <a:pt x="1155" y="395"/>
                    <a:pt x="1155" y="395"/>
                  </a:cubicBezTo>
                  <a:lnTo>
                    <a:pt x="1094" y="274"/>
                  </a:lnTo>
                  <a:cubicBezTo>
                    <a:pt x="1064" y="243"/>
                    <a:pt x="1033" y="183"/>
                    <a:pt x="1033" y="152"/>
                  </a:cubicBezTo>
                  <a:cubicBezTo>
                    <a:pt x="1003" y="122"/>
                    <a:pt x="912" y="91"/>
                    <a:pt x="851" y="31"/>
                  </a:cubicBezTo>
                  <a:cubicBezTo>
                    <a:pt x="760" y="0"/>
                    <a:pt x="699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83" name="Google Shape;2149;p16"/>
            <p:cNvSpPr/>
            <p:nvPr/>
          </p:nvSpPr>
          <p:spPr>
            <a:xfrm rot="9888600">
              <a:off x="8510760" y="545760"/>
              <a:ext cx="1080" cy="720"/>
            </a:xfrm>
            <a:custGeom>
              <a:avLst/>
              <a:gdLst>
                <a:gd name="textAreaLeft" fmla="*/ 0 w 1080"/>
                <a:gd name="textAreaRight" fmla="*/ 2160 w 1080"/>
                <a:gd name="textAreaTop" fmla="*/ 0 h 720"/>
                <a:gd name="textAreaBottom" fmla="*/ 1800 h 720"/>
              </a:gdLst>
              <a:ahLst/>
              <a:rect l="textAreaLeft" t="textAreaTop" r="textAreaRight" b="textAreaBottom"/>
              <a:pathLst>
                <a:path w="153" h="123">
                  <a:moveTo>
                    <a:pt x="91" y="1"/>
                  </a:moveTo>
                  <a:cubicBezTo>
                    <a:pt x="0" y="1"/>
                    <a:pt x="0" y="122"/>
                    <a:pt x="91" y="122"/>
                  </a:cubicBezTo>
                  <a:cubicBezTo>
                    <a:pt x="152" y="122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84" name="Google Shape;2150;p16"/>
            <p:cNvSpPr/>
            <p:nvPr/>
          </p:nvSpPr>
          <p:spPr>
            <a:xfrm rot="9888600">
              <a:off x="8482320" y="551160"/>
              <a:ext cx="9720" cy="756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7560"/>
                <a:gd name="textAreaBottom" fmla="*/ 8640 h 7560"/>
              </a:gdLst>
              <a:ahLst/>
              <a:rect l="textAreaLeft" t="textAreaTop" r="textAreaRight" b="textAreaBottom"/>
              <a:pathLst>
                <a:path w="760" h="609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60" y="608"/>
                    <a:pt x="760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85" name="Google Shape;2151;p16"/>
            <p:cNvSpPr/>
            <p:nvPr/>
          </p:nvSpPr>
          <p:spPr>
            <a:xfrm rot="8632200">
              <a:off x="8622000" y="216000"/>
              <a:ext cx="16920" cy="15840"/>
            </a:xfrm>
            <a:custGeom>
              <a:avLst/>
              <a:gdLst>
                <a:gd name="textAreaLeft" fmla="*/ 0 w 16920"/>
                <a:gd name="textAreaRight" fmla="*/ 18000 w 16920"/>
                <a:gd name="textAreaTop" fmla="*/ 0 h 15840"/>
                <a:gd name="textAreaBottom" fmla="*/ 16920 h 15840"/>
              </a:gdLst>
              <a:ahLst/>
              <a:rect l="textAreaLeft" t="textAreaTop" r="textAreaRight" b="textAreaBottom"/>
              <a:pathLst>
                <a:path w="1916" h="1794">
                  <a:moveTo>
                    <a:pt x="395" y="1489"/>
                  </a:moveTo>
                  <a:lnTo>
                    <a:pt x="395" y="1489"/>
                  </a:lnTo>
                  <a:cubicBezTo>
                    <a:pt x="408" y="1502"/>
                    <a:pt x="420" y="1519"/>
                    <a:pt x="436" y="1537"/>
                  </a:cubicBezTo>
                  <a:lnTo>
                    <a:pt x="436" y="1537"/>
                  </a:lnTo>
                  <a:cubicBezTo>
                    <a:pt x="419" y="1523"/>
                    <a:pt x="404" y="1508"/>
                    <a:pt x="395" y="1489"/>
                  </a:cubicBezTo>
                  <a:close/>
                  <a:moveTo>
                    <a:pt x="541" y="1591"/>
                  </a:moveTo>
                  <a:cubicBezTo>
                    <a:pt x="545" y="1595"/>
                    <a:pt x="547" y="1602"/>
                    <a:pt x="547" y="1611"/>
                  </a:cubicBezTo>
                  <a:cubicBezTo>
                    <a:pt x="545" y="1604"/>
                    <a:pt x="543" y="1598"/>
                    <a:pt x="541" y="1591"/>
                  </a:cubicBezTo>
                  <a:close/>
                  <a:moveTo>
                    <a:pt x="821" y="0"/>
                  </a:moveTo>
                  <a:cubicBezTo>
                    <a:pt x="836" y="75"/>
                    <a:pt x="852" y="150"/>
                    <a:pt x="868" y="223"/>
                  </a:cubicBezTo>
                  <a:lnTo>
                    <a:pt x="868" y="223"/>
                  </a:lnTo>
                  <a:cubicBezTo>
                    <a:pt x="835" y="227"/>
                    <a:pt x="799" y="234"/>
                    <a:pt x="760" y="243"/>
                  </a:cubicBezTo>
                  <a:cubicBezTo>
                    <a:pt x="669" y="243"/>
                    <a:pt x="578" y="274"/>
                    <a:pt x="517" y="304"/>
                  </a:cubicBezTo>
                  <a:cubicBezTo>
                    <a:pt x="456" y="365"/>
                    <a:pt x="395" y="395"/>
                    <a:pt x="365" y="426"/>
                  </a:cubicBezTo>
                  <a:cubicBezTo>
                    <a:pt x="309" y="482"/>
                    <a:pt x="276" y="526"/>
                    <a:pt x="252" y="574"/>
                  </a:cubicBezTo>
                  <a:lnTo>
                    <a:pt x="252" y="574"/>
                  </a:lnTo>
                  <a:cubicBezTo>
                    <a:pt x="249" y="575"/>
                    <a:pt x="246" y="576"/>
                    <a:pt x="243" y="578"/>
                  </a:cubicBezTo>
                  <a:cubicBezTo>
                    <a:pt x="152" y="669"/>
                    <a:pt x="122" y="699"/>
                    <a:pt x="91" y="821"/>
                  </a:cubicBezTo>
                  <a:cubicBezTo>
                    <a:pt x="91" y="851"/>
                    <a:pt x="61" y="851"/>
                    <a:pt x="61" y="882"/>
                  </a:cubicBezTo>
                  <a:lnTo>
                    <a:pt x="0" y="1034"/>
                  </a:lnTo>
                  <a:cubicBezTo>
                    <a:pt x="0" y="1155"/>
                    <a:pt x="61" y="1277"/>
                    <a:pt x="91" y="1337"/>
                  </a:cubicBezTo>
                  <a:cubicBezTo>
                    <a:pt x="91" y="1337"/>
                    <a:pt x="152" y="1459"/>
                    <a:pt x="213" y="1489"/>
                  </a:cubicBezTo>
                  <a:cubicBezTo>
                    <a:pt x="243" y="1550"/>
                    <a:pt x="243" y="1550"/>
                    <a:pt x="274" y="1550"/>
                  </a:cubicBezTo>
                  <a:cubicBezTo>
                    <a:pt x="304" y="1550"/>
                    <a:pt x="304" y="1581"/>
                    <a:pt x="365" y="1581"/>
                  </a:cubicBezTo>
                  <a:lnTo>
                    <a:pt x="426" y="1581"/>
                  </a:lnTo>
                  <a:cubicBezTo>
                    <a:pt x="450" y="1581"/>
                    <a:pt x="493" y="1600"/>
                    <a:pt x="525" y="1608"/>
                  </a:cubicBezTo>
                  <a:lnTo>
                    <a:pt x="525" y="1608"/>
                  </a:lnTo>
                  <a:cubicBezTo>
                    <a:pt x="547" y="1619"/>
                    <a:pt x="566" y="1630"/>
                    <a:pt x="578" y="1641"/>
                  </a:cubicBezTo>
                  <a:lnTo>
                    <a:pt x="608" y="1702"/>
                  </a:lnTo>
                  <a:cubicBezTo>
                    <a:pt x="699" y="1733"/>
                    <a:pt x="760" y="1733"/>
                    <a:pt x="821" y="1763"/>
                  </a:cubicBezTo>
                  <a:cubicBezTo>
                    <a:pt x="882" y="1763"/>
                    <a:pt x="973" y="1793"/>
                    <a:pt x="1034" y="1793"/>
                  </a:cubicBezTo>
                  <a:cubicBezTo>
                    <a:pt x="1155" y="1793"/>
                    <a:pt x="1277" y="1763"/>
                    <a:pt x="1368" y="1733"/>
                  </a:cubicBezTo>
                  <a:cubicBezTo>
                    <a:pt x="1459" y="1702"/>
                    <a:pt x="1490" y="1702"/>
                    <a:pt x="1581" y="1611"/>
                  </a:cubicBezTo>
                  <a:cubicBezTo>
                    <a:pt x="1642" y="1581"/>
                    <a:pt x="1672" y="1550"/>
                    <a:pt x="1733" y="1459"/>
                  </a:cubicBezTo>
                  <a:cubicBezTo>
                    <a:pt x="1763" y="1429"/>
                    <a:pt x="1794" y="1337"/>
                    <a:pt x="1824" y="1277"/>
                  </a:cubicBezTo>
                  <a:cubicBezTo>
                    <a:pt x="1885" y="1155"/>
                    <a:pt x="1915" y="1064"/>
                    <a:pt x="1915" y="912"/>
                  </a:cubicBezTo>
                  <a:cubicBezTo>
                    <a:pt x="1915" y="851"/>
                    <a:pt x="1915" y="730"/>
                    <a:pt x="1885" y="699"/>
                  </a:cubicBezTo>
                  <a:cubicBezTo>
                    <a:pt x="1824" y="608"/>
                    <a:pt x="1824" y="547"/>
                    <a:pt x="1794" y="517"/>
                  </a:cubicBezTo>
                  <a:cubicBezTo>
                    <a:pt x="1794" y="456"/>
                    <a:pt x="1763" y="426"/>
                    <a:pt x="1763" y="426"/>
                  </a:cubicBezTo>
                  <a:cubicBezTo>
                    <a:pt x="1672" y="304"/>
                    <a:pt x="1611" y="213"/>
                    <a:pt x="1459" y="122"/>
                  </a:cubicBezTo>
                  <a:cubicBezTo>
                    <a:pt x="1338" y="61"/>
                    <a:pt x="1186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86" name="Google Shape;2152;p16"/>
            <p:cNvSpPr/>
            <p:nvPr/>
          </p:nvSpPr>
          <p:spPr>
            <a:xfrm rot="8632200">
              <a:off x="8621640" y="203760"/>
              <a:ext cx="7200" cy="61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883" h="761">
                  <a:moveTo>
                    <a:pt x="335" y="244"/>
                  </a:moveTo>
                  <a:lnTo>
                    <a:pt x="274" y="304"/>
                  </a:lnTo>
                  <a:cubicBezTo>
                    <a:pt x="274" y="284"/>
                    <a:pt x="288" y="277"/>
                    <a:pt x="297" y="266"/>
                  </a:cubicBezTo>
                  <a:lnTo>
                    <a:pt x="297" y="266"/>
                  </a:lnTo>
                  <a:cubicBezTo>
                    <a:pt x="308" y="257"/>
                    <a:pt x="315" y="244"/>
                    <a:pt x="335" y="244"/>
                  </a:cubicBezTo>
                  <a:close/>
                  <a:moveTo>
                    <a:pt x="305" y="0"/>
                  </a:moveTo>
                  <a:cubicBezTo>
                    <a:pt x="244" y="0"/>
                    <a:pt x="183" y="61"/>
                    <a:pt x="122" y="122"/>
                  </a:cubicBezTo>
                  <a:cubicBezTo>
                    <a:pt x="92" y="152"/>
                    <a:pt x="31" y="213"/>
                    <a:pt x="31" y="244"/>
                  </a:cubicBezTo>
                  <a:cubicBezTo>
                    <a:pt x="1" y="274"/>
                    <a:pt x="1" y="365"/>
                    <a:pt x="1" y="396"/>
                  </a:cubicBezTo>
                  <a:cubicBezTo>
                    <a:pt x="1" y="426"/>
                    <a:pt x="1" y="517"/>
                    <a:pt x="31" y="547"/>
                  </a:cubicBezTo>
                  <a:cubicBezTo>
                    <a:pt x="31" y="578"/>
                    <a:pt x="92" y="608"/>
                    <a:pt x="122" y="669"/>
                  </a:cubicBezTo>
                  <a:cubicBezTo>
                    <a:pt x="153" y="699"/>
                    <a:pt x="244" y="730"/>
                    <a:pt x="305" y="760"/>
                  </a:cubicBezTo>
                  <a:lnTo>
                    <a:pt x="457" y="760"/>
                  </a:lnTo>
                  <a:cubicBezTo>
                    <a:pt x="426" y="760"/>
                    <a:pt x="426" y="730"/>
                    <a:pt x="366" y="730"/>
                  </a:cubicBezTo>
                  <a:cubicBezTo>
                    <a:pt x="335" y="730"/>
                    <a:pt x="335" y="699"/>
                    <a:pt x="305" y="699"/>
                  </a:cubicBezTo>
                  <a:cubicBezTo>
                    <a:pt x="305" y="669"/>
                    <a:pt x="274" y="669"/>
                    <a:pt x="274" y="608"/>
                  </a:cubicBezTo>
                  <a:lnTo>
                    <a:pt x="274" y="608"/>
                  </a:lnTo>
                  <a:cubicBezTo>
                    <a:pt x="305" y="669"/>
                    <a:pt x="396" y="669"/>
                    <a:pt x="426" y="699"/>
                  </a:cubicBezTo>
                  <a:cubicBezTo>
                    <a:pt x="457" y="699"/>
                    <a:pt x="487" y="730"/>
                    <a:pt x="578" y="730"/>
                  </a:cubicBezTo>
                  <a:lnTo>
                    <a:pt x="639" y="730"/>
                  </a:lnTo>
                  <a:cubicBezTo>
                    <a:pt x="700" y="730"/>
                    <a:pt x="730" y="699"/>
                    <a:pt x="730" y="699"/>
                  </a:cubicBezTo>
                  <a:lnTo>
                    <a:pt x="852" y="578"/>
                  </a:lnTo>
                  <a:cubicBezTo>
                    <a:pt x="852" y="547"/>
                    <a:pt x="882" y="547"/>
                    <a:pt x="882" y="517"/>
                  </a:cubicBezTo>
                  <a:lnTo>
                    <a:pt x="882" y="456"/>
                  </a:lnTo>
                  <a:lnTo>
                    <a:pt x="882" y="426"/>
                  </a:lnTo>
                  <a:lnTo>
                    <a:pt x="882" y="396"/>
                  </a:lnTo>
                  <a:lnTo>
                    <a:pt x="882" y="365"/>
                  </a:lnTo>
                  <a:cubicBezTo>
                    <a:pt x="882" y="365"/>
                    <a:pt x="860" y="298"/>
                    <a:pt x="873" y="298"/>
                  </a:cubicBezTo>
                  <a:cubicBezTo>
                    <a:pt x="875" y="298"/>
                    <a:pt x="878" y="300"/>
                    <a:pt x="882" y="304"/>
                  </a:cubicBezTo>
                  <a:lnTo>
                    <a:pt x="882" y="274"/>
                  </a:lnTo>
                  <a:lnTo>
                    <a:pt x="730" y="122"/>
                  </a:lnTo>
                  <a:cubicBezTo>
                    <a:pt x="700" y="92"/>
                    <a:pt x="639" y="92"/>
                    <a:pt x="609" y="61"/>
                  </a:cubicBezTo>
                  <a:cubicBezTo>
                    <a:pt x="548" y="0"/>
                    <a:pt x="48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87" name="Google Shape;2153;p16"/>
            <p:cNvSpPr/>
            <p:nvPr/>
          </p:nvSpPr>
          <p:spPr>
            <a:xfrm rot="8632200">
              <a:off x="8637120" y="211320"/>
              <a:ext cx="6480" cy="468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791" h="609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90" y="608"/>
                    <a:pt x="790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88" name="Google Shape;2154;p16"/>
            <p:cNvSpPr/>
            <p:nvPr/>
          </p:nvSpPr>
          <p:spPr>
            <a:xfrm rot="8632200">
              <a:off x="8650080" y="232920"/>
              <a:ext cx="2880" cy="1800"/>
            </a:xfrm>
            <a:custGeom>
              <a:avLst/>
              <a:gdLst>
                <a:gd name="textAreaLeft" fmla="*/ 0 w 2880"/>
                <a:gd name="textAreaRight" fmla="*/ 3960 w 2880"/>
                <a:gd name="textAreaTop" fmla="*/ 0 h 1800"/>
                <a:gd name="textAreaBottom" fmla="*/ 2880 h 1800"/>
              </a:gdLst>
              <a:ahLst/>
              <a:rect l="textAreaLeft" t="textAreaTop" r="textAreaRight" b="textAreaBottom"/>
              <a:pathLst>
                <a:path w="426" h="305">
                  <a:moveTo>
                    <a:pt x="243" y="1"/>
                  </a:moveTo>
                  <a:cubicBezTo>
                    <a:pt x="0" y="1"/>
                    <a:pt x="0" y="305"/>
                    <a:pt x="243" y="305"/>
                  </a:cubicBezTo>
                  <a:cubicBezTo>
                    <a:pt x="426" y="305"/>
                    <a:pt x="42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89" name="Google Shape;2155;p16"/>
            <p:cNvSpPr/>
            <p:nvPr/>
          </p:nvSpPr>
          <p:spPr>
            <a:xfrm rot="8632200">
              <a:off x="8617680" y="239400"/>
              <a:ext cx="12960" cy="12600"/>
            </a:xfrm>
            <a:custGeom>
              <a:avLst/>
              <a:gdLst>
                <a:gd name="textAreaLeft" fmla="*/ 0 w 12960"/>
                <a:gd name="textAreaRight" fmla="*/ 14040 w 12960"/>
                <a:gd name="textAreaTop" fmla="*/ 0 h 12600"/>
                <a:gd name="textAreaBottom" fmla="*/ 13680 h 12600"/>
              </a:gdLst>
              <a:ahLst/>
              <a:rect l="textAreaLeft" t="textAreaTop" r="textAreaRight" b="textAreaBottom"/>
              <a:pathLst>
                <a:path w="1490" h="1452">
                  <a:moveTo>
                    <a:pt x="125" y="677"/>
                  </a:moveTo>
                  <a:lnTo>
                    <a:pt x="125" y="677"/>
                  </a:lnTo>
                  <a:cubicBezTo>
                    <a:pt x="125" y="679"/>
                    <a:pt x="125" y="680"/>
                    <a:pt x="126" y="682"/>
                  </a:cubicBezTo>
                  <a:lnTo>
                    <a:pt x="126" y="682"/>
                  </a:lnTo>
                  <a:cubicBezTo>
                    <a:pt x="125" y="681"/>
                    <a:pt x="125" y="680"/>
                    <a:pt x="125" y="679"/>
                  </a:cubicBezTo>
                  <a:lnTo>
                    <a:pt x="125" y="679"/>
                  </a:lnTo>
                  <a:cubicBezTo>
                    <a:pt x="125" y="679"/>
                    <a:pt x="125" y="678"/>
                    <a:pt x="125" y="677"/>
                  </a:cubicBezTo>
                  <a:close/>
                  <a:moveTo>
                    <a:pt x="92" y="528"/>
                  </a:moveTo>
                  <a:cubicBezTo>
                    <a:pt x="51" y="603"/>
                    <a:pt x="30" y="678"/>
                    <a:pt x="30" y="753"/>
                  </a:cubicBezTo>
                  <a:cubicBezTo>
                    <a:pt x="30" y="692"/>
                    <a:pt x="30" y="631"/>
                    <a:pt x="61" y="570"/>
                  </a:cubicBezTo>
                  <a:cubicBezTo>
                    <a:pt x="72" y="555"/>
                    <a:pt x="82" y="541"/>
                    <a:pt x="92" y="528"/>
                  </a:cubicBezTo>
                  <a:close/>
                  <a:moveTo>
                    <a:pt x="152" y="749"/>
                  </a:moveTo>
                  <a:lnTo>
                    <a:pt x="152" y="749"/>
                  </a:lnTo>
                  <a:cubicBezTo>
                    <a:pt x="152" y="749"/>
                    <a:pt x="152" y="749"/>
                    <a:pt x="152" y="749"/>
                  </a:cubicBezTo>
                  <a:lnTo>
                    <a:pt x="152" y="749"/>
                  </a:lnTo>
                  <a:lnTo>
                    <a:pt x="152" y="753"/>
                  </a:lnTo>
                  <a:cubicBezTo>
                    <a:pt x="152" y="751"/>
                    <a:pt x="152" y="750"/>
                    <a:pt x="152" y="749"/>
                  </a:cubicBezTo>
                  <a:close/>
                  <a:moveTo>
                    <a:pt x="714" y="0"/>
                  </a:moveTo>
                  <a:cubicBezTo>
                    <a:pt x="646" y="0"/>
                    <a:pt x="578" y="8"/>
                    <a:pt x="517" y="23"/>
                  </a:cubicBezTo>
                  <a:cubicBezTo>
                    <a:pt x="486" y="84"/>
                    <a:pt x="426" y="84"/>
                    <a:pt x="365" y="114"/>
                  </a:cubicBezTo>
                  <a:cubicBezTo>
                    <a:pt x="365" y="114"/>
                    <a:pt x="365" y="114"/>
                    <a:pt x="365" y="114"/>
                  </a:cubicBezTo>
                  <a:lnTo>
                    <a:pt x="365" y="114"/>
                  </a:lnTo>
                  <a:cubicBezTo>
                    <a:pt x="365" y="114"/>
                    <a:pt x="341" y="114"/>
                    <a:pt x="336" y="135"/>
                  </a:cubicBezTo>
                  <a:lnTo>
                    <a:pt x="336" y="135"/>
                  </a:lnTo>
                  <a:cubicBezTo>
                    <a:pt x="274" y="181"/>
                    <a:pt x="213" y="241"/>
                    <a:pt x="163" y="316"/>
                  </a:cubicBezTo>
                  <a:lnTo>
                    <a:pt x="163" y="316"/>
                  </a:lnTo>
                  <a:lnTo>
                    <a:pt x="152" y="327"/>
                  </a:lnTo>
                  <a:lnTo>
                    <a:pt x="147" y="341"/>
                  </a:lnTo>
                  <a:lnTo>
                    <a:pt x="147" y="341"/>
                  </a:lnTo>
                  <a:cubicBezTo>
                    <a:pt x="138" y="356"/>
                    <a:pt x="130" y="372"/>
                    <a:pt x="122" y="388"/>
                  </a:cubicBezTo>
                  <a:cubicBezTo>
                    <a:pt x="61" y="449"/>
                    <a:pt x="30" y="540"/>
                    <a:pt x="30" y="631"/>
                  </a:cubicBezTo>
                  <a:cubicBezTo>
                    <a:pt x="0" y="722"/>
                    <a:pt x="30" y="844"/>
                    <a:pt x="30" y="905"/>
                  </a:cubicBezTo>
                  <a:cubicBezTo>
                    <a:pt x="61" y="1026"/>
                    <a:pt x="122" y="1148"/>
                    <a:pt x="213" y="1209"/>
                  </a:cubicBezTo>
                  <a:cubicBezTo>
                    <a:pt x="304" y="1300"/>
                    <a:pt x="426" y="1361"/>
                    <a:pt x="517" y="1391"/>
                  </a:cubicBezTo>
                  <a:cubicBezTo>
                    <a:pt x="608" y="1391"/>
                    <a:pt x="669" y="1452"/>
                    <a:pt x="760" y="1452"/>
                  </a:cubicBezTo>
                  <a:lnTo>
                    <a:pt x="790" y="1452"/>
                  </a:lnTo>
                  <a:cubicBezTo>
                    <a:pt x="882" y="1452"/>
                    <a:pt x="912" y="1452"/>
                    <a:pt x="973" y="1391"/>
                  </a:cubicBezTo>
                  <a:cubicBezTo>
                    <a:pt x="1094" y="1361"/>
                    <a:pt x="1216" y="1300"/>
                    <a:pt x="1277" y="1209"/>
                  </a:cubicBezTo>
                  <a:cubicBezTo>
                    <a:pt x="1337" y="1178"/>
                    <a:pt x="1368" y="1148"/>
                    <a:pt x="1398" y="1057"/>
                  </a:cubicBezTo>
                  <a:cubicBezTo>
                    <a:pt x="1489" y="935"/>
                    <a:pt x="1489" y="875"/>
                    <a:pt x="1489" y="723"/>
                  </a:cubicBezTo>
                  <a:lnTo>
                    <a:pt x="1489" y="723"/>
                  </a:lnTo>
                  <a:cubicBezTo>
                    <a:pt x="1489" y="784"/>
                    <a:pt x="1489" y="844"/>
                    <a:pt x="1429" y="905"/>
                  </a:cubicBezTo>
                  <a:cubicBezTo>
                    <a:pt x="1429" y="844"/>
                    <a:pt x="1489" y="783"/>
                    <a:pt x="1489" y="722"/>
                  </a:cubicBezTo>
                  <a:lnTo>
                    <a:pt x="1489" y="722"/>
                  </a:lnTo>
                  <a:cubicBezTo>
                    <a:pt x="1489" y="722"/>
                    <a:pt x="1489" y="722"/>
                    <a:pt x="1489" y="722"/>
                  </a:cubicBezTo>
                  <a:cubicBezTo>
                    <a:pt x="1489" y="631"/>
                    <a:pt x="1489" y="601"/>
                    <a:pt x="1429" y="540"/>
                  </a:cubicBezTo>
                  <a:cubicBezTo>
                    <a:pt x="1398" y="479"/>
                    <a:pt x="1398" y="418"/>
                    <a:pt x="1368" y="388"/>
                  </a:cubicBezTo>
                  <a:cubicBezTo>
                    <a:pt x="1337" y="327"/>
                    <a:pt x="1277" y="297"/>
                    <a:pt x="1246" y="236"/>
                  </a:cubicBezTo>
                  <a:cubicBezTo>
                    <a:pt x="1186" y="145"/>
                    <a:pt x="1125" y="114"/>
                    <a:pt x="1034" y="84"/>
                  </a:cubicBezTo>
                  <a:cubicBezTo>
                    <a:pt x="990" y="41"/>
                    <a:pt x="947" y="28"/>
                    <a:pt x="915" y="25"/>
                  </a:cubicBezTo>
                  <a:lnTo>
                    <a:pt x="915" y="25"/>
                  </a:lnTo>
                  <a:cubicBezTo>
                    <a:pt x="914" y="24"/>
                    <a:pt x="913" y="24"/>
                    <a:pt x="912" y="23"/>
                  </a:cubicBezTo>
                  <a:cubicBezTo>
                    <a:pt x="851" y="8"/>
                    <a:pt x="783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90" name="Google Shape;2156;p16"/>
            <p:cNvSpPr/>
            <p:nvPr/>
          </p:nvSpPr>
          <p:spPr>
            <a:xfrm rot="8632200">
              <a:off x="8641080" y="251280"/>
              <a:ext cx="7200" cy="720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7200"/>
                <a:gd name="textAreaBottom" fmla="*/ 8280 h 7200"/>
              </a:gdLst>
              <a:ahLst/>
              <a:rect l="textAreaLeft" t="textAreaTop" r="textAreaRight" b="textAreaBottom"/>
              <a:pathLst>
                <a:path w="882" h="883">
                  <a:moveTo>
                    <a:pt x="872" y="543"/>
                  </a:moveTo>
                  <a:lnTo>
                    <a:pt x="872" y="543"/>
                  </a:lnTo>
                  <a:cubicBezTo>
                    <a:pt x="866" y="560"/>
                    <a:pt x="860" y="574"/>
                    <a:pt x="853" y="587"/>
                  </a:cubicBezTo>
                  <a:lnTo>
                    <a:pt x="853" y="587"/>
                  </a:lnTo>
                  <a:cubicBezTo>
                    <a:pt x="856" y="564"/>
                    <a:pt x="865" y="553"/>
                    <a:pt x="872" y="543"/>
                  </a:cubicBezTo>
                  <a:close/>
                  <a:moveTo>
                    <a:pt x="30" y="639"/>
                  </a:moveTo>
                  <a:cubicBezTo>
                    <a:pt x="30" y="654"/>
                    <a:pt x="46" y="662"/>
                    <a:pt x="61" y="670"/>
                  </a:cubicBezTo>
                  <a:lnTo>
                    <a:pt x="61" y="670"/>
                  </a:lnTo>
                  <a:lnTo>
                    <a:pt x="30" y="639"/>
                  </a:lnTo>
                  <a:close/>
                  <a:moveTo>
                    <a:pt x="61" y="670"/>
                  </a:moveTo>
                  <a:lnTo>
                    <a:pt x="91" y="700"/>
                  </a:lnTo>
                  <a:lnTo>
                    <a:pt x="91" y="700"/>
                  </a:lnTo>
                  <a:cubicBezTo>
                    <a:pt x="91" y="685"/>
                    <a:pt x="76" y="677"/>
                    <a:pt x="61" y="670"/>
                  </a:cubicBezTo>
                  <a:close/>
                  <a:moveTo>
                    <a:pt x="365" y="1"/>
                  </a:moveTo>
                  <a:cubicBezTo>
                    <a:pt x="274" y="31"/>
                    <a:pt x="182" y="31"/>
                    <a:pt x="152" y="92"/>
                  </a:cubicBezTo>
                  <a:lnTo>
                    <a:pt x="91" y="183"/>
                  </a:lnTo>
                  <a:cubicBezTo>
                    <a:pt x="61" y="244"/>
                    <a:pt x="0" y="335"/>
                    <a:pt x="0" y="396"/>
                  </a:cubicBezTo>
                  <a:cubicBezTo>
                    <a:pt x="0" y="518"/>
                    <a:pt x="0" y="487"/>
                    <a:pt x="30" y="548"/>
                  </a:cubicBezTo>
                  <a:cubicBezTo>
                    <a:pt x="30" y="609"/>
                    <a:pt x="91" y="670"/>
                    <a:pt x="122" y="700"/>
                  </a:cubicBezTo>
                  <a:lnTo>
                    <a:pt x="182" y="791"/>
                  </a:lnTo>
                  <a:lnTo>
                    <a:pt x="91" y="700"/>
                  </a:lnTo>
                  <a:lnTo>
                    <a:pt x="91" y="700"/>
                  </a:lnTo>
                  <a:lnTo>
                    <a:pt x="152" y="791"/>
                  </a:lnTo>
                  <a:lnTo>
                    <a:pt x="243" y="852"/>
                  </a:lnTo>
                  <a:cubicBezTo>
                    <a:pt x="274" y="852"/>
                    <a:pt x="304" y="882"/>
                    <a:pt x="304" y="882"/>
                  </a:cubicBezTo>
                  <a:lnTo>
                    <a:pt x="456" y="882"/>
                  </a:lnTo>
                  <a:cubicBezTo>
                    <a:pt x="486" y="882"/>
                    <a:pt x="547" y="882"/>
                    <a:pt x="547" y="852"/>
                  </a:cubicBezTo>
                  <a:cubicBezTo>
                    <a:pt x="578" y="852"/>
                    <a:pt x="608" y="822"/>
                    <a:pt x="608" y="822"/>
                  </a:cubicBezTo>
                  <a:cubicBezTo>
                    <a:pt x="638" y="822"/>
                    <a:pt x="638" y="791"/>
                    <a:pt x="699" y="730"/>
                  </a:cubicBezTo>
                  <a:cubicBezTo>
                    <a:pt x="770" y="713"/>
                    <a:pt x="800" y="695"/>
                    <a:pt x="818" y="671"/>
                  </a:cubicBezTo>
                  <a:lnTo>
                    <a:pt x="818" y="671"/>
                  </a:lnTo>
                  <a:lnTo>
                    <a:pt x="821" y="670"/>
                  </a:lnTo>
                  <a:cubicBezTo>
                    <a:pt x="851" y="639"/>
                    <a:pt x="881" y="609"/>
                    <a:pt x="881" y="518"/>
                  </a:cubicBezTo>
                  <a:lnTo>
                    <a:pt x="881" y="518"/>
                  </a:lnTo>
                  <a:cubicBezTo>
                    <a:pt x="881" y="518"/>
                    <a:pt x="881" y="518"/>
                    <a:pt x="881" y="518"/>
                  </a:cubicBezTo>
                  <a:lnTo>
                    <a:pt x="881" y="396"/>
                  </a:lnTo>
                  <a:cubicBezTo>
                    <a:pt x="881" y="335"/>
                    <a:pt x="881" y="305"/>
                    <a:pt x="851" y="244"/>
                  </a:cubicBezTo>
                  <a:cubicBezTo>
                    <a:pt x="851" y="214"/>
                    <a:pt x="821" y="153"/>
                    <a:pt x="760" y="92"/>
                  </a:cubicBezTo>
                  <a:cubicBezTo>
                    <a:pt x="730" y="62"/>
                    <a:pt x="699" y="31"/>
                    <a:pt x="608" y="31"/>
                  </a:cubicBezTo>
                  <a:cubicBezTo>
                    <a:pt x="57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91" name="Google Shape;2157;p16"/>
            <p:cNvSpPr/>
            <p:nvPr/>
          </p:nvSpPr>
          <p:spPr>
            <a:xfrm rot="8632200">
              <a:off x="8431920" y="541080"/>
              <a:ext cx="160200" cy="257040"/>
            </a:xfrm>
            <a:custGeom>
              <a:avLst/>
              <a:gdLst>
                <a:gd name="textAreaLeft" fmla="*/ 0 w 160200"/>
                <a:gd name="textAreaRight" fmla="*/ 161280 w 160200"/>
                <a:gd name="textAreaTop" fmla="*/ 0 h 257040"/>
                <a:gd name="textAreaBottom" fmla="*/ 258120 h 257040"/>
              </a:gdLst>
              <a:ahLst/>
              <a:rect l="textAreaLeft" t="textAreaTop" r="textAreaRight" b="textAreaBottom"/>
              <a:pathLst>
                <a:path w="17161" h="27478">
                  <a:moveTo>
                    <a:pt x="14091" y="0"/>
                  </a:moveTo>
                  <a:cubicBezTo>
                    <a:pt x="12936" y="882"/>
                    <a:pt x="12145" y="2189"/>
                    <a:pt x="12024" y="3708"/>
                  </a:cubicBezTo>
                  <a:cubicBezTo>
                    <a:pt x="11633" y="3181"/>
                    <a:pt x="11104" y="2804"/>
                    <a:pt x="10582" y="2804"/>
                  </a:cubicBezTo>
                  <a:cubicBezTo>
                    <a:pt x="10292" y="2804"/>
                    <a:pt x="10005" y="2920"/>
                    <a:pt x="9744" y="3192"/>
                  </a:cubicBezTo>
                  <a:cubicBezTo>
                    <a:pt x="9474" y="2068"/>
                    <a:pt x="8747" y="1589"/>
                    <a:pt x="7989" y="1589"/>
                  </a:cubicBezTo>
                  <a:cubicBezTo>
                    <a:pt x="6532" y="1589"/>
                    <a:pt x="4960" y="3356"/>
                    <a:pt x="6279" y="5714"/>
                  </a:cubicBezTo>
                  <a:cubicBezTo>
                    <a:pt x="4050" y="6059"/>
                    <a:pt x="4757" y="8228"/>
                    <a:pt x="5655" y="8228"/>
                  </a:cubicBezTo>
                  <a:cubicBezTo>
                    <a:pt x="5945" y="8228"/>
                    <a:pt x="6254" y="8002"/>
                    <a:pt x="6492" y="7417"/>
                  </a:cubicBezTo>
                  <a:lnTo>
                    <a:pt x="6492" y="7417"/>
                  </a:lnTo>
                  <a:cubicBezTo>
                    <a:pt x="6401" y="8420"/>
                    <a:pt x="6887" y="9423"/>
                    <a:pt x="7920" y="9544"/>
                  </a:cubicBezTo>
                  <a:cubicBezTo>
                    <a:pt x="6553" y="9939"/>
                    <a:pt x="5914" y="11398"/>
                    <a:pt x="6401" y="12857"/>
                  </a:cubicBezTo>
                  <a:cubicBezTo>
                    <a:pt x="5610" y="13040"/>
                    <a:pt x="5063" y="13648"/>
                    <a:pt x="5367" y="14499"/>
                  </a:cubicBezTo>
                  <a:cubicBezTo>
                    <a:pt x="5028" y="14098"/>
                    <a:pt x="4641" y="13931"/>
                    <a:pt x="4266" y="13931"/>
                  </a:cubicBezTo>
                  <a:cubicBezTo>
                    <a:pt x="2960" y="13931"/>
                    <a:pt x="1786" y="15953"/>
                    <a:pt x="3179" y="17204"/>
                  </a:cubicBezTo>
                  <a:cubicBezTo>
                    <a:pt x="1" y="18060"/>
                    <a:pt x="2404" y="21022"/>
                    <a:pt x="3983" y="21022"/>
                  </a:cubicBezTo>
                  <a:cubicBezTo>
                    <a:pt x="4534" y="21022"/>
                    <a:pt x="4985" y="20662"/>
                    <a:pt x="5063" y="19727"/>
                  </a:cubicBezTo>
                  <a:lnTo>
                    <a:pt x="5063" y="19727"/>
                  </a:lnTo>
                  <a:cubicBezTo>
                    <a:pt x="5049" y="20847"/>
                    <a:pt x="5729" y="21345"/>
                    <a:pt x="6367" y="21345"/>
                  </a:cubicBezTo>
                  <a:cubicBezTo>
                    <a:pt x="7096" y="21345"/>
                    <a:pt x="7769" y="20694"/>
                    <a:pt x="7282" y="19575"/>
                  </a:cubicBezTo>
                  <a:lnTo>
                    <a:pt x="7282" y="19575"/>
                  </a:lnTo>
                  <a:cubicBezTo>
                    <a:pt x="7622" y="19888"/>
                    <a:pt x="8036" y="20049"/>
                    <a:pt x="8424" y="20049"/>
                  </a:cubicBezTo>
                  <a:cubicBezTo>
                    <a:pt x="8903" y="20049"/>
                    <a:pt x="9344" y="19805"/>
                    <a:pt x="9562" y="19301"/>
                  </a:cubicBezTo>
                  <a:cubicBezTo>
                    <a:pt x="9615" y="19963"/>
                    <a:pt x="9967" y="20394"/>
                    <a:pt x="10519" y="20394"/>
                  </a:cubicBezTo>
                  <a:cubicBezTo>
                    <a:pt x="10601" y="20394"/>
                    <a:pt x="10687" y="20385"/>
                    <a:pt x="10778" y="20365"/>
                  </a:cubicBezTo>
                  <a:lnTo>
                    <a:pt x="10778" y="20365"/>
                  </a:lnTo>
                  <a:cubicBezTo>
                    <a:pt x="10747" y="21581"/>
                    <a:pt x="10808" y="23222"/>
                    <a:pt x="11598" y="24104"/>
                  </a:cubicBezTo>
                  <a:cubicBezTo>
                    <a:pt x="12025" y="24638"/>
                    <a:pt x="12605" y="24914"/>
                    <a:pt x="13147" y="24914"/>
                  </a:cubicBezTo>
                  <a:cubicBezTo>
                    <a:pt x="13838" y="24914"/>
                    <a:pt x="14467" y="24464"/>
                    <a:pt x="14638" y="23526"/>
                  </a:cubicBezTo>
                  <a:cubicBezTo>
                    <a:pt x="14790" y="24165"/>
                    <a:pt x="15246" y="24560"/>
                    <a:pt x="15854" y="24590"/>
                  </a:cubicBezTo>
                  <a:cubicBezTo>
                    <a:pt x="15793" y="25776"/>
                    <a:pt x="16279" y="26870"/>
                    <a:pt x="17161" y="27478"/>
                  </a:cubicBezTo>
                  <a:lnTo>
                    <a:pt x="1409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92" name="Google Shape;2158;p16"/>
            <p:cNvSpPr/>
            <p:nvPr/>
          </p:nvSpPr>
          <p:spPr>
            <a:xfrm rot="8632200">
              <a:off x="8623080" y="331200"/>
              <a:ext cx="118080" cy="109800"/>
            </a:xfrm>
            <a:custGeom>
              <a:avLst/>
              <a:gdLst>
                <a:gd name="textAreaLeft" fmla="*/ 0 w 118080"/>
                <a:gd name="textAreaRight" fmla="*/ 119160 w 118080"/>
                <a:gd name="textAreaTop" fmla="*/ 0 h 109800"/>
                <a:gd name="textAreaBottom" fmla="*/ 110880 h 109800"/>
              </a:gdLst>
              <a:ahLst/>
              <a:rect l="textAreaLeft" t="textAreaTop" r="textAreaRight" b="textAreaBottom"/>
              <a:pathLst>
                <a:path w="12665" h="11797">
                  <a:moveTo>
                    <a:pt x="5751" y="1"/>
                  </a:moveTo>
                  <a:cubicBezTo>
                    <a:pt x="4870" y="1"/>
                    <a:pt x="4044" y="619"/>
                    <a:pt x="4313" y="2220"/>
                  </a:cubicBezTo>
                  <a:cubicBezTo>
                    <a:pt x="4138" y="1870"/>
                    <a:pt x="3856" y="1726"/>
                    <a:pt x="3566" y="1726"/>
                  </a:cubicBezTo>
                  <a:cubicBezTo>
                    <a:pt x="2796" y="1726"/>
                    <a:pt x="1965" y="2743"/>
                    <a:pt x="2915" y="3648"/>
                  </a:cubicBezTo>
                  <a:cubicBezTo>
                    <a:pt x="2892" y="3648"/>
                    <a:pt x="2870" y="3647"/>
                    <a:pt x="2849" y="3647"/>
                  </a:cubicBezTo>
                  <a:cubicBezTo>
                    <a:pt x="1308" y="3647"/>
                    <a:pt x="1468" y="5756"/>
                    <a:pt x="2367" y="6506"/>
                  </a:cubicBezTo>
                  <a:cubicBezTo>
                    <a:pt x="0" y="6506"/>
                    <a:pt x="501" y="10967"/>
                    <a:pt x="2707" y="10967"/>
                  </a:cubicBezTo>
                  <a:cubicBezTo>
                    <a:pt x="3051" y="10967"/>
                    <a:pt x="3435" y="10859"/>
                    <a:pt x="3857" y="10609"/>
                  </a:cubicBezTo>
                  <a:lnTo>
                    <a:pt x="3857" y="10609"/>
                  </a:lnTo>
                  <a:cubicBezTo>
                    <a:pt x="3349" y="10918"/>
                    <a:pt x="4125" y="11388"/>
                    <a:pt x="4833" y="11388"/>
                  </a:cubicBezTo>
                  <a:cubicBezTo>
                    <a:pt x="5098" y="11388"/>
                    <a:pt x="5354" y="11322"/>
                    <a:pt x="5529" y="11156"/>
                  </a:cubicBezTo>
                  <a:cubicBezTo>
                    <a:pt x="5577" y="11604"/>
                    <a:pt x="5857" y="11797"/>
                    <a:pt x="6148" y="11797"/>
                  </a:cubicBezTo>
                  <a:cubicBezTo>
                    <a:pt x="6586" y="11797"/>
                    <a:pt x="7049" y="11358"/>
                    <a:pt x="6775" y="10700"/>
                  </a:cubicBezTo>
                  <a:lnTo>
                    <a:pt x="6775" y="10700"/>
                  </a:lnTo>
                  <a:cubicBezTo>
                    <a:pt x="6935" y="10815"/>
                    <a:pt x="7109" y="10869"/>
                    <a:pt x="7279" y="10869"/>
                  </a:cubicBezTo>
                  <a:cubicBezTo>
                    <a:pt x="7560" y="10869"/>
                    <a:pt x="7832" y="10722"/>
                    <a:pt x="8021" y="10457"/>
                  </a:cubicBezTo>
                  <a:cubicBezTo>
                    <a:pt x="8168" y="10971"/>
                    <a:pt x="8603" y="11208"/>
                    <a:pt x="9058" y="11208"/>
                  </a:cubicBezTo>
                  <a:cubicBezTo>
                    <a:pt x="9357" y="11208"/>
                    <a:pt x="9665" y="11106"/>
                    <a:pt x="9906" y="10913"/>
                  </a:cubicBezTo>
                  <a:cubicBezTo>
                    <a:pt x="10605" y="10335"/>
                    <a:pt x="10544" y="9363"/>
                    <a:pt x="10240" y="8603"/>
                  </a:cubicBezTo>
                  <a:cubicBezTo>
                    <a:pt x="10665" y="8603"/>
                    <a:pt x="10909" y="8329"/>
                    <a:pt x="11000" y="7873"/>
                  </a:cubicBezTo>
                  <a:cubicBezTo>
                    <a:pt x="11159" y="7910"/>
                    <a:pt x="11301" y="7927"/>
                    <a:pt x="11429" y="7927"/>
                  </a:cubicBezTo>
                  <a:cubicBezTo>
                    <a:pt x="12664" y="7927"/>
                    <a:pt x="12434" y="6322"/>
                    <a:pt x="11304" y="5715"/>
                  </a:cubicBezTo>
                  <a:cubicBezTo>
                    <a:pt x="12124" y="5533"/>
                    <a:pt x="11820" y="4469"/>
                    <a:pt x="11213" y="4074"/>
                  </a:cubicBezTo>
                  <a:lnTo>
                    <a:pt x="11213" y="4074"/>
                  </a:lnTo>
                  <a:cubicBezTo>
                    <a:pt x="11225" y="4074"/>
                    <a:pt x="11238" y="4075"/>
                    <a:pt x="11250" y="4075"/>
                  </a:cubicBezTo>
                  <a:cubicBezTo>
                    <a:pt x="12077" y="4075"/>
                    <a:pt x="12505" y="3097"/>
                    <a:pt x="11517" y="2828"/>
                  </a:cubicBezTo>
                  <a:cubicBezTo>
                    <a:pt x="12520" y="2433"/>
                    <a:pt x="12428" y="1946"/>
                    <a:pt x="12276" y="1217"/>
                  </a:cubicBezTo>
                  <a:cubicBezTo>
                    <a:pt x="12169" y="733"/>
                    <a:pt x="12465" y="345"/>
                    <a:pt x="12032" y="345"/>
                  </a:cubicBezTo>
                  <a:cubicBezTo>
                    <a:pt x="11975" y="345"/>
                    <a:pt x="11905" y="352"/>
                    <a:pt x="11820" y="366"/>
                  </a:cubicBezTo>
                  <a:cubicBezTo>
                    <a:pt x="11577" y="366"/>
                    <a:pt x="11486" y="1004"/>
                    <a:pt x="11517" y="1156"/>
                  </a:cubicBezTo>
                  <a:cubicBezTo>
                    <a:pt x="11315" y="973"/>
                    <a:pt x="11095" y="892"/>
                    <a:pt x="10892" y="892"/>
                  </a:cubicBezTo>
                  <a:cubicBezTo>
                    <a:pt x="10419" y="892"/>
                    <a:pt x="10039" y="1330"/>
                    <a:pt x="10209" y="1946"/>
                  </a:cubicBezTo>
                  <a:cubicBezTo>
                    <a:pt x="9894" y="1566"/>
                    <a:pt x="9552" y="1399"/>
                    <a:pt x="9239" y="1399"/>
                  </a:cubicBezTo>
                  <a:cubicBezTo>
                    <a:pt x="8677" y="1399"/>
                    <a:pt x="8212" y="1936"/>
                    <a:pt x="8173" y="2737"/>
                  </a:cubicBezTo>
                  <a:cubicBezTo>
                    <a:pt x="8099" y="2364"/>
                    <a:pt x="7842" y="2195"/>
                    <a:pt x="7502" y="2195"/>
                  </a:cubicBezTo>
                  <a:cubicBezTo>
                    <a:pt x="7425" y="2195"/>
                    <a:pt x="7345" y="2203"/>
                    <a:pt x="7261" y="2220"/>
                  </a:cubicBezTo>
                  <a:cubicBezTo>
                    <a:pt x="8058" y="983"/>
                    <a:pt x="6861" y="1"/>
                    <a:pt x="575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5440" bIns="55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793" name="Google Shape;2159;p16"/>
            <p:cNvSpPr/>
            <p:nvPr/>
          </p:nvSpPr>
          <p:spPr>
            <a:xfrm rot="8632200">
              <a:off x="8870040" y="570960"/>
              <a:ext cx="128880" cy="145800"/>
            </a:xfrm>
            <a:custGeom>
              <a:avLst/>
              <a:gdLst>
                <a:gd name="textAreaLeft" fmla="*/ 0 w 128880"/>
                <a:gd name="textAreaRight" fmla="*/ 129960 w 128880"/>
                <a:gd name="textAreaTop" fmla="*/ 0 h 145800"/>
                <a:gd name="textAreaBottom" fmla="*/ 146880 h 145800"/>
              </a:gdLst>
              <a:ahLst/>
              <a:rect l="textAreaLeft" t="textAreaTop" r="textAreaRight" b="textAreaBottom"/>
              <a:pathLst>
                <a:path w="13832" h="15643">
                  <a:moveTo>
                    <a:pt x="12889" y="1"/>
                  </a:moveTo>
                  <a:cubicBezTo>
                    <a:pt x="12594" y="947"/>
                    <a:pt x="11209" y="1631"/>
                    <a:pt x="10071" y="1631"/>
                  </a:cubicBezTo>
                  <a:cubicBezTo>
                    <a:pt x="9564" y="1631"/>
                    <a:pt x="9106" y="1495"/>
                    <a:pt x="8816" y="1186"/>
                  </a:cubicBezTo>
                  <a:cubicBezTo>
                    <a:pt x="8359" y="1831"/>
                    <a:pt x="7847" y="2091"/>
                    <a:pt x="7332" y="2091"/>
                  </a:cubicBezTo>
                  <a:cubicBezTo>
                    <a:pt x="6512" y="2091"/>
                    <a:pt x="5682" y="1430"/>
                    <a:pt x="5047" y="609"/>
                  </a:cubicBezTo>
                  <a:lnTo>
                    <a:pt x="5047" y="609"/>
                  </a:lnTo>
                  <a:cubicBezTo>
                    <a:pt x="5107" y="2220"/>
                    <a:pt x="5928" y="3131"/>
                    <a:pt x="7448" y="3192"/>
                  </a:cubicBezTo>
                  <a:cubicBezTo>
                    <a:pt x="7024" y="3537"/>
                    <a:pt x="6600" y="3696"/>
                    <a:pt x="6193" y="3696"/>
                  </a:cubicBezTo>
                  <a:cubicBezTo>
                    <a:pt x="5668" y="3696"/>
                    <a:pt x="5171" y="3429"/>
                    <a:pt x="4743" y="2949"/>
                  </a:cubicBezTo>
                  <a:cubicBezTo>
                    <a:pt x="4500" y="3435"/>
                    <a:pt x="4104" y="3952"/>
                    <a:pt x="3588" y="4165"/>
                  </a:cubicBezTo>
                  <a:cubicBezTo>
                    <a:pt x="3546" y="4175"/>
                    <a:pt x="3501" y="4179"/>
                    <a:pt x="3453" y="4179"/>
                  </a:cubicBezTo>
                  <a:cubicBezTo>
                    <a:pt x="3244" y="4179"/>
                    <a:pt x="2988" y="4100"/>
                    <a:pt x="2846" y="4100"/>
                  </a:cubicBezTo>
                  <a:cubicBezTo>
                    <a:pt x="2828" y="4100"/>
                    <a:pt x="2811" y="4101"/>
                    <a:pt x="2797" y="4104"/>
                  </a:cubicBezTo>
                  <a:cubicBezTo>
                    <a:pt x="2585" y="4226"/>
                    <a:pt x="2554" y="4530"/>
                    <a:pt x="2311" y="4621"/>
                  </a:cubicBezTo>
                  <a:cubicBezTo>
                    <a:pt x="2130" y="4707"/>
                    <a:pt x="1962" y="4745"/>
                    <a:pt x="1806" y="4745"/>
                  </a:cubicBezTo>
                  <a:cubicBezTo>
                    <a:pt x="969" y="4745"/>
                    <a:pt x="503" y="3624"/>
                    <a:pt x="427" y="2676"/>
                  </a:cubicBezTo>
                  <a:cubicBezTo>
                    <a:pt x="183" y="3314"/>
                    <a:pt x="1" y="4074"/>
                    <a:pt x="335" y="4773"/>
                  </a:cubicBezTo>
                  <a:cubicBezTo>
                    <a:pt x="555" y="5286"/>
                    <a:pt x="1206" y="5896"/>
                    <a:pt x="1801" y="5896"/>
                  </a:cubicBezTo>
                  <a:cubicBezTo>
                    <a:pt x="1946" y="5896"/>
                    <a:pt x="2088" y="5860"/>
                    <a:pt x="2220" y="5776"/>
                  </a:cubicBezTo>
                  <a:lnTo>
                    <a:pt x="2220" y="5776"/>
                  </a:lnTo>
                  <a:lnTo>
                    <a:pt x="2189" y="5837"/>
                  </a:lnTo>
                  <a:cubicBezTo>
                    <a:pt x="1868" y="6603"/>
                    <a:pt x="2029" y="7550"/>
                    <a:pt x="2787" y="7550"/>
                  </a:cubicBezTo>
                  <a:cubicBezTo>
                    <a:pt x="2961" y="7550"/>
                    <a:pt x="3167" y="7500"/>
                    <a:pt x="3405" y="7387"/>
                  </a:cubicBezTo>
                  <a:lnTo>
                    <a:pt x="3405" y="7387"/>
                  </a:lnTo>
                  <a:cubicBezTo>
                    <a:pt x="3405" y="7942"/>
                    <a:pt x="3209" y="8973"/>
                    <a:pt x="3947" y="8973"/>
                  </a:cubicBezTo>
                  <a:cubicBezTo>
                    <a:pt x="3978" y="8973"/>
                    <a:pt x="4010" y="8971"/>
                    <a:pt x="4044" y="8967"/>
                  </a:cubicBezTo>
                  <a:lnTo>
                    <a:pt x="4044" y="8967"/>
                  </a:lnTo>
                  <a:cubicBezTo>
                    <a:pt x="2858" y="10852"/>
                    <a:pt x="2858" y="13162"/>
                    <a:pt x="5168" y="13831"/>
                  </a:cubicBezTo>
                  <a:cubicBezTo>
                    <a:pt x="5685" y="14044"/>
                    <a:pt x="6293" y="14044"/>
                    <a:pt x="6658" y="14287"/>
                  </a:cubicBezTo>
                  <a:cubicBezTo>
                    <a:pt x="6992" y="14530"/>
                    <a:pt x="7114" y="14955"/>
                    <a:pt x="7539" y="15138"/>
                  </a:cubicBezTo>
                  <a:cubicBezTo>
                    <a:pt x="7722" y="15205"/>
                    <a:pt x="7917" y="15236"/>
                    <a:pt x="8115" y="15236"/>
                  </a:cubicBezTo>
                  <a:cubicBezTo>
                    <a:pt x="8541" y="15236"/>
                    <a:pt x="8979" y="15093"/>
                    <a:pt x="9332" y="14864"/>
                  </a:cubicBezTo>
                  <a:cubicBezTo>
                    <a:pt x="9470" y="15392"/>
                    <a:pt x="9746" y="15642"/>
                    <a:pt x="10160" y="15642"/>
                  </a:cubicBezTo>
                  <a:cubicBezTo>
                    <a:pt x="10295" y="15642"/>
                    <a:pt x="10445" y="15616"/>
                    <a:pt x="10609" y="15563"/>
                  </a:cubicBezTo>
                  <a:lnTo>
                    <a:pt x="10518" y="15442"/>
                  </a:lnTo>
                  <a:lnTo>
                    <a:pt x="10518" y="15442"/>
                  </a:lnTo>
                  <a:cubicBezTo>
                    <a:pt x="10812" y="15560"/>
                    <a:pt x="11087" y="15614"/>
                    <a:pt x="11341" y="15614"/>
                  </a:cubicBezTo>
                  <a:cubicBezTo>
                    <a:pt x="12851" y="15614"/>
                    <a:pt x="13648" y="13720"/>
                    <a:pt x="13466" y="12159"/>
                  </a:cubicBezTo>
                  <a:lnTo>
                    <a:pt x="13466" y="12159"/>
                  </a:lnTo>
                  <a:cubicBezTo>
                    <a:pt x="13345" y="12736"/>
                    <a:pt x="12737" y="13588"/>
                    <a:pt x="12159" y="13679"/>
                  </a:cubicBezTo>
                  <a:cubicBezTo>
                    <a:pt x="12816" y="13165"/>
                    <a:pt x="12480" y="12115"/>
                    <a:pt x="11732" y="12115"/>
                  </a:cubicBezTo>
                  <a:cubicBezTo>
                    <a:pt x="11684" y="12115"/>
                    <a:pt x="11634" y="12119"/>
                    <a:pt x="11582" y="12129"/>
                  </a:cubicBezTo>
                  <a:cubicBezTo>
                    <a:pt x="13041" y="11460"/>
                    <a:pt x="13831" y="9119"/>
                    <a:pt x="13102" y="7600"/>
                  </a:cubicBezTo>
                  <a:lnTo>
                    <a:pt x="13102" y="7600"/>
                  </a:lnTo>
                  <a:cubicBezTo>
                    <a:pt x="13102" y="8616"/>
                    <a:pt x="12219" y="10398"/>
                    <a:pt x="11149" y="10398"/>
                  </a:cubicBezTo>
                  <a:cubicBezTo>
                    <a:pt x="11131" y="10398"/>
                    <a:pt x="11113" y="10397"/>
                    <a:pt x="11095" y="10396"/>
                  </a:cubicBezTo>
                  <a:cubicBezTo>
                    <a:pt x="12129" y="9727"/>
                    <a:pt x="13162" y="7964"/>
                    <a:pt x="12038" y="6809"/>
                  </a:cubicBezTo>
                  <a:cubicBezTo>
                    <a:pt x="12950" y="6141"/>
                    <a:pt x="13770" y="4074"/>
                    <a:pt x="12706" y="3192"/>
                  </a:cubicBezTo>
                  <a:lnTo>
                    <a:pt x="12706" y="3192"/>
                  </a:lnTo>
                  <a:cubicBezTo>
                    <a:pt x="12677" y="4326"/>
                    <a:pt x="12009" y="5571"/>
                    <a:pt x="10780" y="5571"/>
                  </a:cubicBezTo>
                  <a:cubicBezTo>
                    <a:pt x="10725" y="5571"/>
                    <a:pt x="10667" y="5568"/>
                    <a:pt x="10609" y="5563"/>
                  </a:cubicBezTo>
                  <a:cubicBezTo>
                    <a:pt x="11825" y="5138"/>
                    <a:pt x="12737" y="3435"/>
                    <a:pt x="11734" y="2250"/>
                  </a:cubicBezTo>
                  <a:cubicBezTo>
                    <a:pt x="12585" y="1976"/>
                    <a:pt x="13557" y="913"/>
                    <a:pt x="12889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1794" name="Google Shape;2160;p16"/>
            <p:cNvGrpSpPr/>
            <p:nvPr/>
          </p:nvGrpSpPr>
          <p:grpSpPr>
            <a:xfrm>
              <a:off x="8265600" y="325080"/>
              <a:ext cx="367200" cy="252720"/>
              <a:chOff x="8265600" y="325080"/>
              <a:chExt cx="367200" cy="252720"/>
            </a:xfrm>
          </p:grpSpPr>
          <p:sp>
            <p:nvSpPr>
              <p:cNvPr id="1795" name="Google Shape;2161;p16"/>
              <p:cNvSpPr/>
              <p:nvPr/>
            </p:nvSpPr>
            <p:spPr>
              <a:xfrm rot="9888600">
                <a:off x="8277120" y="365760"/>
                <a:ext cx="329400" cy="134640"/>
              </a:xfrm>
              <a:custGeom>
                <a:avLst/>
                <a:gdLst>
                  <a:gd name="textAreaLeft" fmla="*/ 0 w 329400"/>
                  <a:gd name="textAreaRight" fmla="*/ 330480 w 329400"/>
                  <a:gd name="textAreaTop" fmla="*/ 0 h 134640"/>
                  <a:gd name="textAreaBottom" fmla="*/ 135720 h 134640"/>
                </a:gdLst>
                <a:ahLst/>
                <a:rect l="textAreaLeft" t="textAreaTop" r="textAreaRight" b="textAreaBottom"/>
                <a:pathLst>
                  <a:path w="23486" h="9647">
                    <a:moveTo>
                      <a:pt x="23121" y="0"/>
                    </a:moveTo>
                    <a:cubicBezTo>
                      <a:pt x="23030" y="0"/>
                      <a:pt x="22940" y="40"/>
                      <a:pt x="22889" y="133"/>
                    </a:cubicBezTo>
                    <a:cubicBezTo>
                      <a:pt x="22190" y="1318"/>
                      <a:pt x="21004" y="2139"/>
                      <a:pt x="19879" y="2869"/>
                    </a:cubicBezTo>
                    <a:cubicBezTo>
                      <a:pt x="18694" y="3598"/>
                      <a:pt x="17448" y="4236"/>
                      <a:pt x="16202" y="4844"/>
                    </a:cubicBezTo>
                    <a:cubicBezTo>
                      <a:pt x="12949" y="6486"/>
                      <a:pt x="9454" y="7428"/>
                      <a:pt x="5958" y="8218"/>
                    </a:cubicBezTo>
                    <a:cubicBezTo>
                      <a:pt x="3983" y="8674"/>
                      <a:pt x="2007" y="9100"/>
                      <a:pt x="1" y="9556"/>
                    </a:cubicBezTo>
                    <a:cubicBezTo>
                      <a:pt x="31" y="9586"/>
                      <a:pt x="31" y="9647"/>
                      <a:pt x="31" y="9647"/>
                    </a:cubicBezTo>
                    <a:cubicBezTo>
                      <a:pt x="3709" y="8917"/>
                      <a:pt x="7448" y="8370"/>
                      <a:pt x="11095" y="7398"/>
                    </a:cubicBezTo>
                    <a:cubicBezTo>
                      <a:pt x="14287" y="6516"/>
                      <a:pt x="17296" y="5239"/>
                      <a:pt x="20153" y="3568"/>
                    </a:cubicBezTo>
                    <a:cubicBezTo>
                      <a:pt x="21460" y="2747"/>
                      <a:pt x="22797" y="1805"/>
                      <a:pt x="23405" y="376"/>
                    </a:cubicBezTo>
                    <a:cubicBezTo>
                      <a:pt x="23486" y="155"/>
                      <a:pt x="23300" y="0"/>
                      <a:pt x="231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96" name="Google Shape;2162;p16"/>
              <p:cNvSpPr/>
              <p:nvPr/>
            </p:nvSpPr>
            <p:spPr>
              <a:xfrm rot="9888600">
                <a:off x="8479080" y="359280"/>
                <a:ext cx="150120" cy="46440"/>
              </a:xfrm>
              <a:custGeom>
                <a:avLst/>
                <a:gdLst>
                  <a:gd name="textAreaLeft" fmla="*/ 0 w 150120"/>
                  <a:gd name="textAreaRight" fmla="*/ 151200 w 150120"/>
                  <a:gd name="textAreaTop" fmla="*/ 0 h 46440"/>
                  <a:gd name="textAreaBottom" fmla="*/ 47520 h 46440"/>
                </a:gdLst>
                <a:ahLst/>
                <a:rect l="textAreaLeft" t="textAreaTop" r="textAreaRight" b="textAreaBottom"/>
                <a:pathLst>
                  <a:path w="10749" h="3371">
                    <a:moveTo>
                      <a:pt x="692" y="1"/>
                    </a:moveTo>
                    <a:cubicBezTo>
                      <a:pt x="462" y="1"/>
                      <a:pt x="231" y="8"/>
                      <a:pt x="1" y="23"/>
                    </a:cubicBezTo>
                    <a:cubicBezTo>
                      <a:pt x="36" y="23"/>
                      <a:pt x="71" y="23"/>
                      <a:pt x="106" y="23"/>
                    </a:cubicBezTo>
                    <a:cubicBezTo>
                      <a:pt x="3630" y="23"/>
                      <a:pt x="7325" y="1530"/>
                      <a:pt x="10274" y="3336"/>
                    </a:cubicBezTo>
                    <a:cubicBezTo>
                      <a:pt x="10317" y="3360"/>
                      <a:pt x="10359" y="3370"/>
                      <a:pt x="10398" y="3370"/>
                    </a:cubicBezTo>
                    <a:cubicBezTo>
                      <a:pt x="10611" y="3370"/>
                      <a:pt x="10749" y="3065"/>
                      <a:pt x="10518" y="2911"/>
                    </a:cubicBezTo>
                    <a:cubicBezTo>
                      <a:pt x="8907" y="1877"/>
                      <a:pt x="7204" y="1239"/>
                      <a:pt x="5381" y="753"/>
                    </a:cubicBezTo>
                    <a:cubicBezTo>
                      <a:pt x="3890" y="353"/>
                      <a:pt x="2307" y="1"/>
                      <a:pt x="6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760" bIns="23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97" name="Google Shape;2163;p16"/>
              <p:cNvSpPr/>
              <p:nvPr/>
            </p:nvSpPr>
            <p:spPr>
              <a:xfrm rot="9888600">
                <a:off x="8499960" y="367920"/>
                <a:ext cx="67320" cy="12600"/>
              </a:xfrm>
              <a:custGeom>
                <a:avLst/>
                <a:gdLst>
                  <a:gd name="textAreaLeft" fmla="*/ 0 w 67320"/>
                  <a:gd name="textAreaRight" fmla="*/ 68400 w 67320"/>
                  <a:gd name="textAreaTop" fmla="*/ 0 h 12600"/>
                  <a:gd name="textAreaBottom" fmla="*/ 13680 h 12600"/>
                </a:gdLst>
                <a:ahLst/>
                <a:rect l="textAreaLeft" t="textAreaTop" r="textAreaRight" b="textAreaBottom"/>
                <a:pathLst>
                  <a:path w="4865" h="974">
                    <a:moveTo>
                      <a:pt x="4682" y="1"/>
                    </a:moveTo>
                    <a:cubicBezTo>
                      <a:pt x="3922" y="1"/>
                      <a:pt x="3101" y="214"/>
                      <a:pt x="2372" y="426"/>
                    </a:cubicBezTo>
                    <a:cubicBezTo>
                      <a:pt x="1581" y="609"/>
                      <a:pt x="821" y="882"/>
                      <a:pt x="1" y="974"/>
                    </a:cubicBezTo>
                    <a:cubicBezTo>
                      <a:pt x="821" y="913"/>
                      <a:pt x="1581" y="761"/>
                      <a:pt x="2341" y="609"/>
                    </a:cubicBezTo>
                    <a:cubicBezTo>
                      <a:pt x="2706" y="518"/>
                      <a:pt x="3132" y="457"/>
                      <a:pt x="3496" y="366"/>
                    </a:cubicBezTo>
                    <a:cubicBezTo>
                      <a:pt x="3891" y="305"/>
                      <a:pt x="4317" y="274"/>
                      <a:pt x="4712" y="214"/>
                    </a:cubicBezTo>
                    <a:cubicBezTo>
                      <a:pt x="4864" y="183"/>
                      <a:pt x="4834" y="1"/>
                      <a:pt x="46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98" name="Google Shape;2164;p16"/>
              <p:cNvSpPr/>
              <p:nvPr/>
            </p:nvSpPr>
            <p:spPr>
              <a:xfrm rot="9888600">
                <a:off x="8490240" y="354600"/>
                <a:ext cx="110880" cy="8640"/>
              </a:xfrm>
              <a:custGeom>
                <a:avLst/>
                <a:gdLst>
                  <a:gd name="textAreaLeft" fmla="*/ 0 w 110880"/>
                  <a:gd name="textAreaRight" fmla="*/ 111960 w 110880"/>
                  <a:gd name="textAreaTop" fmla="*/ 0 h 8640"/>
                  <a:gd name="textAreaBottom" fmla="*/ 9720 h 8640"/>
                </a:gdLst>
                <a:ahLst/>
                <a:rect l="textAreaLeft" t="textAreaTop" r="textAreaRight" b="textAreaBottom"/>
                <a:pathLst>
                  <a:path w="7950" h="694">
                    <a:moveTo>
                      <a:pt x="5466" y="1"/>
                    </a:moveTo>
                    <a:cubicBezTo>
                      <a:pt x="4914" y="1"/>
                      <a:pt x="4362" y="30"/>
                      <a:pt x="3831" y="55"/>
                    </a:cubicBezTo>
                    <a:cubicBezTo>
                      <a:pt x="2584" y="85"/>
                      <a:pt x="1247" y="329"/>
                      <a:pt x="1" y="693"/>
                    </a:cubicBezTo>
                    <a:cubicBezTo>
                      <a:pt x="1262" y="374"/>
                      <a:pt x="2562" y="253"/>
                      <a:pt x="3869" y="253"/>
                    </a:cubicBezTo>
                    <a:cubicBezTo>
                      <a:pt x="5176" y="253"/>
                      <a:pt x="6490" y="374"/>
                      <a:pt x="7782" y="541"/>
                    </a:cubicBezTo>
                    <a:cubicBezTo>
                      <a:pt x="7797" y="547"/>
                      <a:pt x="7811" y="550"/>
                      <a:pt x="7824" y="550"/>
                    </a:cubicBezTo>
                    <a:cubicBezTo>
                      <a:pt x="7938" y="550"/>
                      <a:pt x="7949" y="326"/>
                      <a:pt x="7812" y="298"/>
                    </a:cubicBezTo>
                    <a:cubicBezTo>
                      <a:pt x="7073" y="64"/>
                      <a:pt x="6270" y="1"/>
                      <a:pt x="54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99" name="Google Shape;2165;p16"/>
              <p:cNvSpPr/>
              <p:nvPr/>
            </p:nvSpPr>
            <p:spPr>
              <a:xfrm rot="9888600">
                <a:off x="8504280" y="352440"/>
                <a:ext cx="75240" cy="5040"/>
              </a:xfrm>
              <a:custGeom>
                <a:avLst/>
                <a:gdLst>
                  <a:gd name="textAreaLeft" fmla="*/ 0 w 75240"/>
                  <a:gd name="textAreaRight" fmla="*/ 76320 w 7524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5435" h="426">
                    <a:moveTo>
                      <a:pt x="14" y="412"/>
                    </a:moveTo>
                    <a:cubicBezTo>
                      <a:pt x="0" y="412"/>
                      <a:pt x="14" y="426"/>
                      <a:pt x="54" y="426"/>
                    </a:cubicBezTo>
                    <a:cubicBezTo>
                      <a:pt x="34" y="416"/>
                      <a:pt x="20" y="412"/>
                      <a:pt x="14" y="412"/>
                    </a:cubicBezTo>
                    <a:close/>
                    <a:moveTo>
                      <a:pt x="3945" y="0"/>
                    </a:moveTo>
                    <a:cubicBezTo>
                      <a:pt x="3550" y="0"/>
                      <a:pt x="3094" y="61"/>
                      <a:pt x="2668" y="92"/>
                    </a:cubicBezTo>
                    <a:cubicBezTo>
                      <a:pt x="1756" y="122"/>
                      <a:pt x="875" y="274"/>
                      <a:pt x="54" y="426"/>
                    </a:cubicBezTo>
                    <a:cubicBezTo>
                      <a:pt x="905" y="365"/>
                      <a:pt x="1756" y="304"/>
                      <a:pt x="2638" y="274"/>
                    </a:cubicBezTo>
                    <a:lnTo>
                      <a:pt x="3914" y="274"/>
                    </a:lnTo>
                    <a:cubicBezTo>
                      <a:pt x="4340" y="274"/>
                      <a:pt x="4796" y="365"/>
                      <a:pt x="5252" y="365"/>
                    </a:cubicBezTo>
                    <a:cubicBezTo>
                      <a:pt x="5404" y="365"/>
                      <a:pt x="5434" y="122"/>
                      <a:pt x="5282" y="92"/>
                    </a:cubicBezTo>
                    <a:cubicBezTo>
                      <a:pt x="4857" y="0"/>
                      <a:pt x="4370" y="0"/>
                      <a:pt x="3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0" name="Google Shape;2166;p16"/>
              <p:cNvSpPr/>
              <p:nvPr/>
            </p:nvSpPr>
            <p:spPr>
              <a:xfrm rot="9888600">
                <a:off x="8363160" y="427320"/>
                <a:ext cx="192240" cy="32760"/>
              </a:xfrm>
              <a:custGeom>
                <a:avLst/>
                <a:gdLst>
                  <a:gd name="textAreaLeft" fmla="*/ 0 w 192240"/>
                  <a:gd name="textAreaRight" fmla="*/ 193320 w 192240"/>
                  <a:gd name="textAreaTop" fmla="*/ 0 h 32760"/>
                  <a:gd name="textAreaBottom" fmla="*/ 33840 h 32760"/>
                </a:gdLst>
                <a:ahLst/>
                <a:rect l="textAreaLeft" t="textAreaTop" r="textAreaRight" b="textAreaBottom"/>
                <a:pathLst>
                  <a:path w="13740" h="2403">
                    <a:moveTo>
                      <a:pt x="0" y="1"/>
                    </a:moveTo>
                    <a:lnTo>
                      <a:pt x="0" y="1"/>
                    </a:lnTo>
                    <a:cubicBezTo>
                      <a:pt x="2097" y="1065"/>
                      <a:pt x="4316" y="1764"/>
                      <a:pt x="6657" y="2129"/>
                    </a:cubicBezTo>
                    <a:cubicBezTo>
                      <a:pt x="7781" y="2311"/>
                      <a:pt x="8967" y="2402"/>
                      <a:pt x="10092" y="2402"/>
                    </a:cubicBezTo>
                    <a:cubicBezTo>
                      <a:pt x="11247" y="2402"/>
                      <a:pt x="12493" y="2372"/>
                      <a:pt x="13557" y="2007"/>
                    </a:cubicBezTo>
                    <a:cubicBezTo>
                      <a:pt x="13739" y="1946"/>
                      <a:pt x="13709" y="1642"/>
                      <a:pt x="13526" y="1642"/>
                    </a:cubicBezTo>
                    <a:cubicBezTo>
                      <a:pt x="12432" y="1703"/>
                      <a:pt x="11307" y="1885"/>
                      <a:pt x="10183" y="1946"/>
                    </a:cubicBezTo>
                    <a:cubicBezTo>
                      <a:pt x="9910" y="1953"/>
                      <a:pt x="9639" y="1957"/>
                      <a:pt x="9369" y="1957"/>
                    </a:cubicBezTo>
                    <a:cubicBezTo>
                      <a:pt x="8495" y="1957"/>
                      <a:pt x="7630" y="1917"/>
                      <a:pt x="6748" y="1825"/>
                    </a:cubicBezTo>
                    <a:cubicBezTo>
                      <a:pt x="4468" y="1551"/>
                      <a:pt x="2158" y="943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6920" bIns="16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1" name="Google Shape;2167;p16"/>
              <p:cNvSpPr/>
              <p:nvPr/>
            </p:nvSpPr>
            <p:spPr>
              <a:xfrm rot="9888600">
                <a:off x="8443080" y="416520"/>
                <a:ext cx="46080" cy="11880"/>
              </a:xfrm>
              <a:custGeom>
                <a:avLst/>
                <a:gdLst>
                  <a:gd name="textAreaLeft" fmla="*/ 0 w 46080"/>
                  <a:gd name="textAreaRight" fmla="*/ 47160 w 46080"/>
                  <a:gd name="textAreaTop" fmla="*/ 0 h 11880"/>
                  <a:gd name="textAreaBottom" fmla="*/ 12960 h 11880"/>
                </a:gdLst>
                <a:ahLst/>
                <a:rect l="textAreaLeft" t="textAreaTop" r="textAreaRight" b="textAreaBottom"/>
                <a:pathLst>
                  <a:path w="3344" h="913">
                    <a:moveTo>
                      <a:pt x="3222" y="1"/>
                    </a:moveTo>
                    <a:cubicBezTo>
                      <a:pt x="2128" y="1"/>
                      <a:pt x="1003" y="335"/>
                      <a:pt x="0" y="913"/>
                    </a:cubicBezTo>
                    <a:cubicBezTo>
                      <a:pt x="1003" y="457"/>
                      <a:pt x="2158" y="305"/>
                      <a:pt x="3222" y="183"/>
                    </a:cubicBezTo>
                    <a:cubicBezTo>
                      <a:pt x="3344" y="183"/>
                      <a:pt x="3344" y="1"/>
                      <a:pt x="3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2" name="Google Shape;2168;p16"/>
              <p:cNvSpPr/>
              <p:nvPr/>
            </p:nvSpPr>
            <p:spPr>
              <a:xfrm rot="9888600">
                <a:off x="8371080" y="406440"/>
                <a:ext cx="105120" cy="27000"/>
              </a:xfrm>
              <a:custGeom>
                <a:avLst/>
                <a:gdLst>
                  <a:gd name="textAreaLeft" fmla="*/ 0 w 105120"/>
                  <a:gd name="textAreaRight" fmla="*/ 106200 w 105120"/>
                  <a:gd name="textAreaTop" fmla="*/ 0 h 27000"/>
                  <a:gd name="textAreaBottom" fmla="*/ 28080 h 27000"/>
                </a:gdLst>
                <a:ahLst/>
                <a:rect l="textAreaLeft" t="textAreaTop" r="textAreaRight" b="textAreaBottom"/>
                <a:pathLst>
                  <a:path w="7549" h="1999">
                    <a:moveTo>
                      <a:pt x="7429" y="0"/>
                    </a:moveTo>
                    <a:cubicBezTo>
                      <a:pt x="7415" y="0"/>
                      <a:pt x="7400" y="3"/>
                      <a:pt x="7383" y="10"/>
                    </a:cubicBezTo>
                    <a:cubicBezTo>
                      <a:pt x="4799" y="192"/>
                      <a:pt x="2246" y="618"/>
                      <a:pt x="27" y="1985"/>
                    </a:cubicBezTo>
                    <a:cubicBezTo>
                      <a:pt x="1152" y="1378"/>
                      <a:pt x="2429" y="1074"/>
                      <a:pt x="3675" y="800"/>
                    </a:cubicBezTo>
                    <a:cubicBezTo>
                      <a:pt x="4891" y="557"/>
                      <a:pt x="6167" y="405"/>
                      <a:pt x="7413" y="223"/>
                    </a:cubicBezTo>
                    <a:cubicBezTo>
                      <a:pt x="7549" y="195"/>
                      <a:pt x="7540" y="0"/>
                      <a:pt x="7429" y="0"/>
                    </a:cubicBezTo>
                    <a:close/>
                    <a:moveTo>
                      <a:pt x="27" y="1985"/>
                    </a:moveTo>
                    <a:cubicBezTo>
                      <a:pt x="7" y="1985"/>
                      <a:pt x="0" y="1999"/>
                      <a:pt x="7" y="1999"/>
                    </a:cubicBezTo>
                    <a:cubicBezTo>
                      <a:pt x="10" y="1999"/>
                      <a:pt x="17" y="1996"/>
                      <a:pt x="27" y="198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040" bIns="14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3" name="Google Shape;2169;p16"/>
              <p:cNvSpPr/>
              <p:nvPr/>
            </p:nvSpPr>
            <p:spPr>
              <a:xfrm rot="9888600">
                <a:off x="8334720" y="471240"/>
                <a:ext cx="135000" cy="21960"/>
              </a:xfrm>
              <a:custGeom>
                <a:avLst/>
                <a:gdLst>
                  <a:gd name="textAreaLeft" fmla="*/ 0 w 135000"/>
                  <a:gd name="textAreaRight" fmla="*/ 136080 w 135000"/>
                  <a:gd name="textAreaTop" fmla="*/ 0 h 21960"/>
                  <a:gd name="textAreaBottom" fmla="*/ 23040 h 21960"/>
                </a:gdLst>
                <a:ahLst/>
                <a:rect l="textAreaLeft" t="textAreaTop" r="textAreaRight" b="textAreaBottom"/>
                <a:pathLst>
                  <a:path w="9681" h="1642">
                    <a:moveTo>
                      <a:pt x="1" y="0"/>
                    </a:moveTo>
                    <a:lnTo>
                      <a:pt x="1" y="0"/>
                    </a:lnTo>
                    <a:cubicBezTo>
                      <a:pt x="1460" y="639"/>
                      <a:pt x="3041" y="1125"/>
                      <a:pt x="4621" y="1399"/>
                    </a:cubicBezTo>
                    <a:cubicBezTo>
                      <a:pt x="5675" y="1561"/>
                      <a:pt x="6742" y="1642"/>
                      <a:pt x="7823" y="1642"/>
                    </a:cubicBezTo>
                    <a:cubicBezTo>
                      <a:pt x="8363" y="1642"/>
                      <a:pt x="8907" y="1621"/>
                      <a:pt x="9454" y="1581"/>
                    </a:cubicBezTo>
                    <a:cubicBezTo>
                      <a:pt x="9681" y="1581"/>
                      <a:pt x="9670" y="1210"/>
                      <a:pt x="9469" y="1210"/>
                    </a:cubicBezTo>
                    <a:cubicBezTo>
                      <a:pt x="9455" y="1210"/>
                      <a:pt x="9440" y="1212"/>
                      <a:pt x="9424" y="1216"/>
                    </a:cubicBezTo>
                    <a:cubicBezTo>
                      <a:pt x="8656" y="1334"/>
                      <a:pt x="7879" y="1390"/>
                      <a:pt x="7101" y="1390"/>
                    </a:cubicBezTo>
                    <a:cubicBezTo>
                      <a:pt x="4674" y="1390"/>
                      <a:pt x="2233" y="852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1520" bIns="11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4" name="Google Shape;2170;p16"/>
              <p:cNvSpPr/>
              <p:nvPr/>
            </p:nvSpPr>
            <p:spPr>
              <a:xfrm rot="9888600">
                <a:off x="8372160" y="378360"/>
                <a:ext cx="46440" cy="57240"/>
              </a:xfrm>
              <a:custGeom>
                <a:avLst/>
                <a:gdLst>
                  <a:gd name="textAreaLeft" fmla="*/ 0 w 46440"/>
                  <a:gd name="textAreaRight" fmla="*/ 47520 w 46440"/>
                  <a:gd name="textAreaTop" fmla="*/ 0 h 57240"/>
                  <a:gd name="textAreaBottom" fmla="*/ 58320 h 57240"/>
                </a:gdLst>
                <a:ahLst/>
                <a:rect l="textAreaLeft" t="textAreaTop" r="textAreaRight" b="textAreaBottom"/>
                <a:pathLst>
                  <a:path w="3371" h="4156">
                    <a:moveTo>
                      <a:pt x="3261" y="0"/>
                    </a:moveTo>
                    <a:cubicBezTo>
                      <a:pt x="3243" y="0"/>
                      <a:pt x="3227" y="8"/>
                      <a:pt x="3219" y="25"/>
                    </a:cubicBezTo>
                    <a:cubicBezTo>
                      <a:pt x="3006" y="390"/>
                      <a:pt x="2854" y="754"/>
                      <a:pt x="2641" y="1150"/>
                    </a:cubicBezTo>
                    <a:cubicBezTo>
                      <a:pt x="2429" y="1514"/>
                      <a:pt x="2155" y="1909"/>
                      <a:pt x="1882" y="2244"/>
                    </a:cubicBezTo>
                    <a:cubicBezTo>
                      <a:pt x="1334" y="2973"/>
                      <a:pt x="727" y="3612"/>
                      <a:pt x="27" y="4128"/>
                    </a:cubicBezTo>
                    <a:cubicBezTo>
                      <a:pt x="787" y="3642"/>
                      <a:pt x="1486" y="3064"/>
                      <a:pt x="2034" y="2396"/>
                    </a:cubicBezTo>
                    <a:cubicBezTo>
                      <a:pt x="2337" y="2061"/>
                      <a:pt x="2611" y="1666"/>
                      <a:pt x="2854" y="1301"/>
                    </a:cubicBezTo>
                    <a:cubicBezTo>
                      <a:pt x="3067" y="937"/>
                      <a:pt x="3310" y="542"/>
                      <a:pt x="3371" y="116"/>
                    </a:cubicBezTo>
                    <a:cubicBezTo>
                      <a:pt x="3371" y="50"/>
                      <a:pt x="3308" y="0"/>
                      <a:pt x="3261" y="0"/>
                    </a:cubicBezTo>
                    <a:close/>
                    <a:moveTo>
                      <a:pt x="27" y="4128"/>
                    </a:moveTo>
                    <a:cubicBezTo>
                      <a:pt x="7" y="4128"/>
                      <a:pt x="0" y="4155"/>
                      <a:pt x="7" y="4155"/>
                    </a:cubicBezTo>
                    <a:cubicBezTo>
                      <a:pt x="11" y="4155"/>
                      <a:pt x="17" y="4149"/>
                      <a:pt x="27" y="4128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9160" bIns="29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5" name="Google Shape;2171;p16"/>
              <p:cNvSpPr/>
              <p:nvPr/>
            </p:nvSpPr>
            <p:spPr>
              <a:xfrm rot="9888600">
                <a:off x="8411400" y="343800"/>
                <a:ext cx="19440" cy="93960"/>
              </a:xfrm>
              <a:custGeom>
                <a:avLst/>
                <a:gdLst>
                  <a:gd name="textAreaLeft" fmla="*/ 0 w 19440"/>
                  <a:gd name="textAreaRight" fmla="*/ 20520 w 19440"/>
                  <a:gd name="textAreaTop" fmla="*/ 0 h 93960"/>
                  <a:gd name="textAreaBottom" fmla="*/ 95040 h 93960"/>
                </a:gdLst>
                <a:ahLst/>
                <a:rect l="textAreaLeft" t="textAreaTop" r="textAreaRight" b="textAreaBottom"/>
                <a:pathLst>
                  <a:path w="1461" h="6761">
                    <a:moveTo>
                      <a:pt x="1307" y="1"/>
                    </a:moveTo>
                    <a:cubicBezTo>
                      <a:pt x="1271" y="1"/>
                      <a:pt x="1236" y="14"/>
                      <a:pt x="1216" y="43"/>
                    </a:cubicBezTo>
                    <a:cubicBezTo>
                      <a:pt x="578" y="925"/>
                      <a:pt x="304" y="2171"/>
                      <a:pt x="183" y="3235"/>
                    </a:cubicBezTo>
                    <a:cubicBezTo>
                      <a:pt x="1" y="4390"/>
                      <a:pt x="61" y="5575"/>
                      <a:pt x="61" y="6761"/>
                    </a:cubicBezTo>
                    <a:cubicBezTo>
                      <a:pt x="183" y="5636"/>
                      <a:pt x="213" y="4542"/>
                      <a:pt x="365" y="3448"/>
                    </a:cubicBezTo>
                    <a:cubicBezTo>
                      <a:pt x="456" y="2870"/>
                      <a:pt x="517" y="2353"/>
                      <a:pt x="730" y="1806"/>
                    </a:cubicBezTo>
                    <a:cubicBezTo>
                      <a:pt x="912" y="1229"/>
                      <a:pt x="1186" y="712"/>
                      <a:pt x="1399" y="165"/>
                    </a:cubicBezTo>
                    <a:cubicBezTo>
                      <a:pt x="1461" y="62"/>
                      <a:pt x="1382" y="1"/>
                      <a:pt x="13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520" bIns="47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6" name="Google Shape;2172;p16"/>
              <p:cNvSpPr/>
              <p:nvPr/>
            </p:nvSpPr>
            <p:spPr>
              <a:xfrm rot="9888600">
                <a:off x="8420400" y="345240"/>
                <a:ext cx="43920" cy="57960"/>
              </a:xfrm>
              <a:custGeom>
                <a:avLst/>
                <a:gdLst>
                  <a:gd name="textAreaLeft" fmla="*/ 0 w 43920"/>
                  <a:gd name="textAreaRight" fmla="*/ 45000 w 43920"/>
                  <a:gd name="textAreaTop" fmla="*/ 0 h 57960"/>
                  <a:gd name="textAreaBottom" fmla="*/ 59040 h 57960"/>
                </a:gdLst>
                <a:ahLst/>
                <a:rect l="textAreaLeft" t="textAreaTop" r="textAreaRight" b="textAreaBottom"/>
                <a:pathLst>
                  <a:path w="3197" h="4193">
                    <a:moveTo>
                      <a:pt x="2979" y="1"/>
                    </a:moveTo>
                    <a:cubicBezTo>
                      <a:pt x="2954" y="1"/>
                      <a:pt x="2932" y="9"/>
                      <a:pt x="2919" y="29"/>
                    </a:cubicBezTo>
                    <a:cubicBezTo>
                      <a:pt x="2585" y="302"/>
                      <a:pt x="2281" y="697"/>
                      <a:pt x="2007" y="1001"/>
                    </a:cubicBezTo>
                    <a:cubicBezTo>
                      <a:pt x="1734" y="1305"/>
                      <a:pt x="1430" y="1640"/>
                      <a:pt x="1156" y="1944"/>
                    </a:cubicBezTo>
                    <a:cubicBezTo>
                      <a:pt x="670" y="2612"/>
                      <a:pt x="244" y="3342"/>
                      <a:pt x="1" y="4193"/>
                    </a:cubicBezTo>
                    <a:cubicBezTo>
                      <a:pt x="396" y="3433"/>
                      <a:pt x="913" y="2734"/>
                      <a:pt x="1430" y="2065"/>
                    </a:cubicBezTo>
                    <a:lnTo>
                      <a:pt x="2220" y="1153"/>
                    </a:lnTo>
                    <a:cubicBezTo>
                      <a:pt x="2524" y="849"/>
                      <a:pt x="2828" y="545"/>
                      <a:pt x="3101" y="181"/>
                    </a:cubicBezTo>
                    <a:cubicBezTo>
                      <a:pt x="3197" y="109"/>
                      <a:pt x="3068" y="1"/>
                      <a:pt x="2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9520" bIns="29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7" name="Google Shape;2173;p16"/>
              <p:cNvSpPr/>
              <p:nvPr/>
            </p:nvSpPr>
            <p:spPr>
              <a:xfrm rot="9888600">
                <a:off x="8445600" y="353160"/>
                <a:ext cx="34200" cy="12960"/>
              </a:xfrm>
              <a:custGeom>
                <a:avLst/>
                <a:gdLst>
                  <a:gd name="textAreaLeft" fmla="*/ 0 w 34200"/>
                  <a:gd name="textAreaRight" fmla="*/ 35280 w 34200"/>
                  <a:gd name="textAreaTop" fmla="*/ 0 h 12960"/>
                  <a:gd name="textAreaBottom" fmla="*/ 14040 h 12960"/>
                </a:gdLst>
                <a:ahLst/>
                <a:rect l="textAreaLeft" t="textAreaTop" r="textAreaRight" b="textAreaBottom"/>
                <a:pathLst>
                  <a:path w="2504" h="1002">
                    <a:moveTo>
                      <a:pt x="2386" y="0"/>
                    </a:moveTo>
                    <a:cubicBezTo>
                      <a:pt x="2370" y="0"/>
                      <a:pt x="2354" y="9"/>
                      <a:pt x="2341" y="29"/>
                    </a:cubicBezTo>
                    <a:cubicBezTo>
                      <a:pt x="2128" y="150"/>
                      <a:pt x="1976" y="241"/>
                      <a:pt x="1794" y="363"/>
                    </a:cubicBezTo>
                    <a:cubicBezTo>
                      <a:pt x="1611" y="485"/>
                      <a:pt x="1429" y="545"/>
                      <a:pt x="1247" y="636"/>
                    </a:cubicBezTo>
                    <a:cubicBezTo>
                      <a:pt x="851" y="758"/>
                      <a:pt x="426" y="910"/>
                      <a:pt x="0" y="1001"/>
                    </a:cubicBezTo>
                    <a:cubicBezTo>
                      <a:pt x="456" y="940"/>
                      <a:pt x="882" y="849"/>
                      <a:pt x="1307" y="758"/>
                    </a:cubicBezTo>
                    <a:cubicBezTo>
                      <a:pt x="1490" y="667"/>
                      <a:pt x="1672" y="636"/>
                      <a:pt x="1885" y="515"/>
                    </a:cubicBezTo>
                    <a:cubicBezTo>
                      <a:pt x="2067" y="454"/>
                      <a:pt x="2280" y="333"/>
                      <a:pt x="2432" y="181"/>
                    </a:cubicBezTo>
                    <a:cubicBezTo>
                      <a:pt x="2503" y="109"/>
                      <a:pt x="2444" y="0"/>
                      <a:pt x="2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8" name="Google Shape;2174;p16"/>
              <p:cNvSpPr/>
              <p:nvPr/>
            </p:nvSpPr>
            <p:spPr>
              <a:xfrm rot="9888600">
                <a:off x="8314560" y="457200"/>
                <a:ext cx="140040" cy="103680"/>
              </a:xfrm>
              <a:custGeom>
                <a:avLst/>
                <a:gdLst>
                  <a:gd name="textAreaLeft" fmla="*/ 0 w 140040"/>
                  <a:gd name="textAreaRight" fmla="*/ 141120 w 140040"/>
                  <a:gd name="textAreaTop" fmla="*/ 0 h 103680"/>
                  <a:gd name="textAreaBottom" fmla="*/ 104760 h 103680"/>
                </a:gdLst>
                <a:ahLst/>
                <a:rect l="textAreaLeft" t="textAreaTop" r="textAreaRight" b="textAreaBottom"/>
                <a:pathLst>
                  <a:path w="10023" h="7450">
                    <a:moveTo>
                      <a:pt x="9813" y="1"/>
                    </a:moveTo>
                    <a:cubicBezTo>
                      <a:pt x="9805" y="1"/>
                      <a:pt x="9797" y="1"/>
                      <a:pt x="9788" y="3"/>
                    </a:cubicBezTo>
                    <a:cubicBezTo>
                      <a:pt x="7752" y="459"/>
                      <a:pt x="5776" y="1523"/>
                      <a:pt x="4165" y="2769"/>
                    </a:cubicBezTo>
                    <a:cubicBezTo>
                      <a:pt x="3284" y="3437"/>
                      <a:pt x="2493" y="4106"/>
                      <a:pt x="1764" y="4896"/>
                    </a:cubicBezTo>
                    <a:cubicBezTo>
                      <a:pt x="1004" y="5717"/>
                      <a:pt x="457" y="6538"/>
                      <a:pt x="1" y="7450"/>
                    </a:cubicBezTo>
                    <a:cubicBezTo>
                      <a:pt x="518" y="6629"/>
                      <a:pt x="1217" y="5808"/>
                      <a:pt x="1916" y="5140"/>
                    </a:cubicBezTo>
                    <a:cubicBezTo>
                      <a:pt x="2676" y="4380"/>
                      <a:pt x="3496" y="3650"/>
                      <a:pt x="4408" y="3012"/>
                    </a:cubicBezTo>
                    <a:cubicBezTo>
                      <a:pt x="6080" y="1827"/>
                      <a:pt x="7873" y="915"/>
                      <a:pt x="9849" y="307"/>
                    </a:cubicBezTo>
                    <a:cubicBezTo>
                      <a:pt x="10023" y="278"/>
                      <a:pt x="9976" y="1"/>
                      <a:pt x="98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2200" bIns="52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9" name="Google Shape;2175;p16"/>
              <p:cNvSpPr/>
              <p:nvPr/>
            </p:nvSpPr>
            <p:spPr>
              <a:xfrm rot="9888600">
                <a:off x="8387640" y="444240"/>
                <a:ext cx="22680" cy="69480"/>
              </a:xfrm>
              <a:custGeom>
                <a:avLst/>
                <a:gdLst>
                  <a:gd name="textAreaLeft" fmla="*/ 0 w 22680"/>
                  <a:gd name="textAreaRight" fmla="*/ 23760 w 22680"/>
                  <a:gd name="textAreaTop" fmla="*/ 0 h 69480"/>
                  <a:gd name="textAreaBottom" fmla="*/ 70560 h 69480"/>
                </a:gdLst>
                <a:ahLst/>
                <a:rect l="textAreaLeft" t="textAreaTop" r="textAreaRight" b="textAreaBottom"/>
                <a:pathLst>
                  <a:path w="1695" h="5009">
                    <a:moveTo>
                      <a:pt x="1513" y="0"/>
                    </a:moveTo>
                    <a:cubicBezTo>
                      <a:pt x="1482" y="0"/>
                      <a:pt x="1452" y="8"/>
                      <a:pt x="1429" y="23"/>
                    </a:cubicBezTo>
                    <a:cubicBezTo>
                      <a:pt x="1277" y="206"/>
                      <a:pt x="1155" y="449"/>
                      <a:pt x="1064" y="631"/>
                    </a:cubicBezTo>
                    <a:cubicBezTo>
                      <a:pt x="943" y="814"/>
                      <a:pt x="821" y="1026"/>
                      <a:pt x="699" y="1239"/>
                    </a:cubicBezTo>
                    <a:cubicBezTo>
                      <a:pt x="517" y="1574"/>
                      <a:pt x="365" y="1969"/>
                      <a:pt x="243" y="2394"/>
                    </a:cubicBezTo>
                    <a:cubicBezTo>
                      <a:pt x="0" y="3215"/>
                      <a:pt x="61" y="4127"/>
                      <a:pt x="213" y="5008"/>
                    </a:cubicBezTo>
                    <a:cubicBezTo>
                      <a:pt x="152" y="4127"/>
                      <a:pt x="213" y="3245"/>
                      <a:pt x="487" y="2425"/>
                    </a:cubicBezTo>
                    <a:cubicBezTo>
                      <a:pt x="608" y="2029"/>
                      <a:pt x="791" y="1695"/>
                      <a:pt x="973" y="1391"/>
                    </a:cubicBezTo>
                    <a:cubicBezTo>
                      <a:pt x="1216" y="1026"/>
                      <a:pt x="1520" y="631"/>
                      <a:pt x="1672" y="175"/>
                    </a:cubicBezTo>
                    <a:cubicBezTo>
                      <a:pt x="1695" y="63"/>
                      <a:pt x="1600" y="0"/>
                      <a:pt x="15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5280" bIns="35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0" name="Google Shape;2176;p16"/>
              <p:cNvSpPr/>
              <p:nvPr/>
            </p:nvSpPr>
            <p:spPr>
              <a:xfrm rot="9888600">
                <a:off x="8419320" y="461520"/>
                <a:ext cx="45000" cy="12240"/>
              </a:xfrm>
              <a:custGeom>
                <a:avLst/>
                <a:gdLst>
                  <a:gd name="textAreaLeft" fmla="*/ 0 w 45000"/>
                  <a:gd name="textAreaRight" fmla="*/ 46080 w 45000"/>
                  <a:gd name="textAreaTop" fmla="*/ 0 h 12240"/>
                  <a:gd name="textAreaBottom" fmla="*/ 13320 h 12240"/>
                </a:gdLst>
                <a:ahLst/>
                <a:rect l="textAreaLeft" t="textAreaTop" r="textAreaRight" b="textAreaBottom"/>
                <a:pathLst>
                  <a:path w="3265" h="941">
                    <a:moveTo>
                      <a:pt x="3104" y="0"/>
                    </a:moveTo>
                    <a:cubicBezTo>
                      <a:pt x="3082" y="0"/>
                      <a:pt x="3060" y="9"/>
                      <a:pt x="3040" y="28"/>
                    </a:cubicBezTo>
                    <a:cubicBezTo>
                      <a:pt x="2797" y="119"/>
                      <a:pt x="2585" y="271"/>
                      <a:pt x="2311" y="393"/>
                    </a:cubicBezTo>
                    <a:cubicBezTo>
                      <a:pt x="2068" y="515"/>
                      <a:pt x="1825" y="575"/>
                      <a:pt x="1551" y="636"/>
                    </a:cubicBezTo>
                    <a:cubicBezTo>
                      <a:pt x="1065" y="788"/>
                      <a:pt x="518" y="849"/>
                      <a:pt x="1" y="940"/>
                    </a:cubicBezTo>
                    <a:cubicBezTo>
                      <a:pt x="548" y="879"/>
                      <a:pt x="1095" y="849"/>
                      <a:pt x="1673" y="788"/>
                    </a:cubicBezTo>
                    <a:cubicBezTo>
                      <a:pt x="1916" y="727"/>
                      <a:pt x="2189" y="667"/>
                      <a:pt x="2463" y="575"/>
                    </a:cubicBezTo>
                    <a:cubicBezTo>
                      <a:pt x="2736" y="515"/>
                      <a:pt x="2980" y="393"/>
                      <a:pt x="3192" y="211"/>
                    </a:cubicBezTo>
                    <a:cubicBezTo>
                      <a:pt x="3264" y="115"/>
                      <a:pt x="3185" y="0"/>
                      <a:pt x="3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1" name="Google Shape;2177;p16"/>
              <p:cNvSpPr/>
              <p:nvPr/>
            </p:nvSpPr>
            <p:spPr>
              <a:xfrm rot="10465800">
                <a:off x="8400240" y="503280"/>
                <a:ext cx="73440" cy="8280"/>
              </a:xfrm>
              <a:custGeom>
                <a:avLst/>
                <a:gdLst>
                  <a:gd name="textAreaLeft" fmla="*/ 0 w 73440"/>
                  <a:gd name="textAreaRight" fmla="*/ 74520 w 7344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5292" h="678">
                    <a:moveTo>
                      <a:pt x="27" y="1"/>
                    </a:moveTo>
                    <a:cubicBezTo>
                      <a:pt x="14" y="1"/>
                      <a:pt x="0" y="14"/>
                      <a:pt x="41" y="14"/>
                    </a:cubicBezTo>
                    <a:cubicBezTo>
                      <a:pt x="41" y="4"/>
                      <a:pt x="34" y="1"/>
                      <a:pt x="27" y="1"/>
                    </a:cubicBezTo>
                    <a:close/>
                    <a:moveTo>
                      <a:pt x="41" y="14"/>
                    </a:moveTo>
                    <a:lnTo>
                      <a:pt x="41" y="14"/>
                    </a:lnTo>
                    <a:cubicBezTo>
                      <a:pt x="892" y="197"/>
                      <a:pt x="1743" y="470"/>
                      <a:pt x="2655" y="592"/>
                    </a:cubicBezTo>
                    <a:cubicBezTo>
                      <a:pt x="2956" y="635"/>
                      <a:pt x="3272" y="678"/>
                      <a:pt x="3571" y="678"/>
                    </a:cubicBezTo>
                    <a:cubicBezTo>
                      <a:pt x="3695" y="678"/>
                      <a:pt x="3816" y="671"/>
                      <a:pt x="3931" y="653"/>
                    </a:cubicBezTo>
                    <a:cubicBezTo>
                      <a:pt x="4327" y="622"/>
                      <a:pt x="4813" y="592"/>
                      <a:pt x="5147" y="410"/>
                    </a:cubicBezTo>
                    <a:cubicBezTo>
                      <a:pt x="5291" y="323"/>
                      <a:pt x="5217" y="73"/>
                      <a:pt x="5079" y="73"/>
                    </a:cubicBezTo>
                    <a:cubicBezTo>
                      <a:pt x="5072" y="73"/>
                      <a:pt x="5064" y="74"/>
                      <a:pt x="5056" y="75"/>
                    </a:cubicBezTo>
                    <a:cubicBezTo>
                      <a:pt x="4661" y="197"/>
                      <a:pt x="4296" y="318"/>
                      <a:pt x="3901" y="318"/>
                    </a:cubicBezTo>
                    <a:cubicBezTo>
                      <a:pt x="3688" y="334"/>
                      <a:pt x="3468" y="341"/>
                      <a:pt x="3244" y="341"/>
                    </a:cubicBezTo>
                    <a:cubicBezTo>
                      <a:pt x="3019" y="341"/>
                      <a:pt x="2792" y="334"/>
                      <a:pt x="2564" y="318"/>
                    </a:cubicBezTo>
                    <a:cubicBezTo>
                      <a:pt x="1712" y="288"/>
                      <a:pt x="861" y="136"/>
                      <a:pt x="41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2" name="Google Shape;2178;p16"/>
              <p:cNvSpPr/>
              <p:nvPr/>
            </p:nvSpPr>
            <p:spPr>
              <a:xfrm rot="9888600">
                <a:off x="8422920" y="405360"/>
                <a:ext cx="57600" cy="24840"/>
              </a:xfrm>
              <a:custGeom>
                <a:avLst/>
                <a:gdLst>
                  <a:gd name="textAreaLeft" fmla="*/ 0 w 57600"/>
                  <a:gd name="textAreaRight" fmla="*/ 58680 w 57600"/>
                  <a:gd name="textAreaTop" fmla="*/ 0 h 24840"/>
                  <a:gd name="textAreaBottom" fmla="*/ 25920 h 24840"/>
                </a:gdLst>
                <a:ahLst/>
                <a:rect l="textAreaLeft" t="textAreaTop" r="textAreaRight" b="textAreaBottom"/>
                <a:pathLst>
                  <a:path w="4165" h="1844">
                    <a:moveTo>
                      <a:pt x="3816" y="1"/>
                    </a:moveTo>
                    <a:cubicBezTo>
                      <a:pt x="3538" y="1"/>
                      <a:pt x="3240" y="77"/>
                      <a:pt x="2979" y="172"/>
                    </a:cubicBezTo>
                    <a:cubicBezTo>
                      <a:pt x="2584" y="294"/>
                      <a:pt x="2219" y="446"/>
                      <a:pt x="1855" y="597"/>
                    </a:cubicBezTo>
                    <a:cubicBezTo>
                      <a:pt x="1186" y="871"/>
                      <a:pt x="578" y="1327"/>
                      <a:pt x="1" y="1844"/>
                    </a:cubicBezTo>
                    <a:cubicBezTo>
                      <a:pt x="578" y="1357"/>
                      <a:pt x="1277" y="1023"/>
                      <a:pt x="1946" y="749"/>
                    </a:cubicBezTo>
                    <a:cubicBezTo>
                      <a:pt x="2280" y="597"/>
                      <a:pt x="2645" y="537"/>
                      <a:pt x="2979" y="446"/>
                    </a:cubicBezTo>
                    <a:cubicBezTo>
                      <a:pt x="3314" y="385"/>
                      <a:pt x="3709" y="324"/>
                      <a:pt x="4043" y="263"/>
                    </a:cubicBezTo>
                    <a:cubicBezTo>
                      <a:pt x="4165" y="202"/>
                      <a:pt x="4165" y="20"/>
                      <a:pt x="4043" y="20"/>
                    </a:cubicBezTo>
                    <a:cubicBezTo>
                      <a:pt x="3970" y="7"/>
                      <a:pt x="3894" y="1"/>
                      <a:pt x="38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2960" bIns="12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3" name="Google Shape;2179;p16"/>
              <p:cNvSpPr/>
              <p:nvPr/>
            </p:nvSpPr>
            <p:spPr>
              <a:xfrm rot="9888600">
                <a:off x="8483040" y="371160"/>
                <a:ext cx="68400" cy="78480"/>
              </a:xfrm>
              <a:custGeom>
                <a:avLst/>
                <a:gdLst>
                  <a:gd name="textAreaLeft" fmla="*/ 0 w 68400"/>
                  <a:gd name="textAreaRight" fmla="*/ 69480 w 68400"/>
                  <a:gd name="textAreaTop" fmla="*/ 0 h 78480"/>
                  <a:gd name="textAreaBottom" fmla="*/ 79560 h 78480"/>
                </a:gdLst>
                <a:ahLst/>
                <a:rect l="textAreaLeft" t="textAreaTop" r="textAreaRight" b="textAreaBottom"/>
                <a:pathLst>
                  <a:path w="4929" h="5650">
                    <a:moveTo>
                      <a:pt x="14" y="1"/>
                    </a:moveTo>
                    <a:cubicBezTo>
                      <a:pt x="8" y="1"/>
                      <a:pt x="1" y="14"/>
                      <a:pt x="21" y="14"/>
                    </a:cubicBezTo>
                    <a:cubicBezTo>
                      <a:pt x="21" y="4"/>
                      <a:pt x="18" y="1"/>
                      <a:pt x="14" y="1"/>
                    </a:cubicBezTo>
                    <a:close/>
                    <a:moveTo>
                      <a:pt x="21" y="14"/>
                    </a:moveTo>
                    <a:cubicBezTo>
                      <a:pt x="568" y="1139"/>
                      <a:pt x="1176" y="2203"/>
                      <a:pt x="1966" y="3206"/>
                    </a:cubicBezTo>
                    <a:cubicBezTo>
                      <a:pt x="2362" y="3662"/>
                      <a:pt x="2757" y="4087"/>
                      <a:pt x="3182" y="4452"/>
                    </a:cubicBezTo>
                    <a:cubicBezTo>
                      <a:pt x="3638" y="4878"/>
                      <a:pt x="4094" y="5303"/>
                      <a:pt x="4641" y="5638"/>
                    </a:cubicBezTo>
                    <a:cubicBezTo>
                      <a:pt x="4662" y="5646"/>
                      <a:pt x="4683" y="5650"/>
                      <a:pt x="4703" y="5650"/>
                    </a:cubicBezTo>
                    <a:cubicBezTo>
                      <a:pt x="4830" y="5650"/>
                      <a:pt x="4929" y="5499"/>
                      <a:pt x="4824" y="5394"/>
                    </a:cubicBezTo>
                    <a:cubicBezTo>
                      <a:pt x="4398" y="4999"/>
                      <a:pt x="3912" y="4604"/>
                      <a:pt x="3456" y="4239"/>
                    </a:cubicBezTo>
                    <a:cubicBezTo>
                      <a:pt x="3030" y="3844"/>
                      <a:pt x="2605" y="3419"/>
                      <a:pt x="2240" y="3054"/>
                    </a:cubicBezTo>
                    <a:cubicBezTo>
                      <a:pt x="1359" y="2112"/>
                      <a:pt x="629" y="1078"/>
                      <a:pt x="21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0" bIns="39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814" name="Google Shape;2180;p16"/>
            <p:cNvGrpSpPr/>
            <p:nvPr/>
          </p:nvGrpSpPr>
          <p:grpSpPr>
            <a:xfrm>
              <a:off x="8695080" y="579240"/>
              <a:ext cx="317520" cy="340560"/>
              <a:chOff x="8695080" y="579240"/>
              <a:chExt cx="317520" cy="340560"/>
            </a:xfrm>
          </p:grpSpPr>
          <p:sp>
            <p:nvSpPr>
              <p:cNvPr id="1815" name="Google Shape;2181;p16"/>
              <p:cNvSpPr/>
              <p:nvPr/>
            </p:nvSpPr>
            <p:spPr>
              <a:xfrm rot="7563000">
                <a:off x="8721720" y="676800"/>
                <a:ext cx="241560" cy="123480"/>
              </a:xfrm>
              <a:custGeom>
                <a:avLst/>
                <a:gdLst>
                  <a:gd name="textAreaLeft" fmla="*/ 0 w 241560"/>
                  <a:gd name="textAreaRight" fmla="*/ 242640 w 241560"/>
                  <a:gd name="textAreaTop" fmla="*/ 0 h 123480"/>
                  <a:gd name="textAreaBottom" fmla="*/ 124560 h 123480"/>
                </a:gdLst>
                <a:ahLst/>
                <a:rect l="textAreaLeft" t="textAreaTop" r="textAreaRight" b="textAreaBottom"/>
                <a:pathLst>
                  <a:path w="32363" h="16626">
                    <a:moveTo>
                      <a:pt x="32095" y="0"/>
                    </a:moveTo>
                    <a:cubicBezTo>
                      <a:pt x="32079" y="0"/>
                      <a:pt x="32063" y="2"/>
                      <a:pt x="32045" y="6"/>
                    </a:cubicBezTo>
                    <a:cubicBezTo>
                      <a:pt x="29523" y="371"/>
                      <a:pt x="26969" y="645"/>
                      <a:pt x="24507" y="1161"/>
                    </a:cubicBezTo>
                    <a:cubicBezTo>
                      <a:pt x="21893" y="1709"/>
                      <a:pt x="19522" y="2681"/>
                      <a:pt x="17091" y="3836"/>
                    </a:cubicBezTo>
                    <a:cubicBezTo>
                      <a:pt x="12835" y="5842"/>
                      <a:pt x="8550" y="7818"/>
                      <a:pt x="4902" y="10888"/>
                    </a:cubicBezTo>
                    <a:cubicBezTo>
                      <a:pt x="3017" y="12560"/>
                      <a:pt x="1285" y="14444"/>
                      <a:pt x="39" y="16602"/>
                    </a:cubicBezTo>
                    <a:cubicBezTo>
                      <a:pt x="2592" y="12833"/>
                      <a:pt x="6513" y="10067"/>
                      <a:pt x="10404" y="7848"/>
                    </a:cubicBezTo>
                    <a:cubicBezTo>
                      <a:pt x="12440" y="6724"/>
                      <a:pt x="14507" y="5812"/>
                      <a:pt x="16604" y="4809"/>
                    </a:cubicBezTo>
                    <a:cubicBezTo>
                      <a:pt x="18945" y="3684"/>
                      <a:pt x="21316" y="2529"/>
                      <a:pt x="23869" y="1891"/>
                    </a:cubicBezTo>
                    <a:cubicBezTo>
                      <a:pt x="26605" y="1222"/>
                      <a:pt x="29401" y="918"/>
                      <a:pt x="32137" y="371"/>
                    </a:cubicBezTo>
                    <a:cubicBezTo>
                      <a:pt x="32362" y="343"/>
                      <a:pt x="32300" y="0"/>
                      <a:pt x="32095" y="0"/>
                    </a:cubicBezTo>
                    <a:close/>
                    <a:moveTo>
                      <a:pt x="39" y="16602"/>
                    </a:moveTo>
                    <a:cubicBezTo>
                      <a:pt x="8" y="16618"/>
                      <a:pt x="1" y="16625"/>
                      <a:pt x="5" y="16625"/>
                    </a:cubicBezTo>
                    <a:cubicBezTo>
                      <a:pt x="8" y="16625"/>
                      <a:pt x="24" y="16618"/>
                      <a:pt x="39" y="1660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2280" bIns="62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6" name="Google Shape;2182;p16"/>
              <p:cNvSpPr/>
              <p:nvPr/>
            </p:nvSpPr>
            <p:spPr>
              <a:xfrm rot="8632200">
                <a:off x="8799840" y="614160"/>
                <a:ext cx="177480" cy="177120"/>
              </a:xfrm>
              <a:custGeom>
                <a:avLst/>
                <a:gdLst>
                  <a:gd name="textAreaLeft" fmla="*/ 0 w 177480"/>
                  <a:gd name="textAreaRight" fmla="*/ 178560 w 177480"/>
                  <a:gd name="textAreaTop" fmla="*/ 0 h 177120"/>
                  <a:gd name="textAreaBottom" fmla="*/ 178200 h 177120"/>
                </a:gdLst>
                <a:ahLst/>
                <a:rect l="textAreaLeft" t="textAreaTop" r="textAreaRight" b="textAreaBottom"/>
                <a:pathLst>
                  <a:path w="23809" h="23791">
                    <a:moveTo>
                      <a:pt x="23362" y="0"/>
                    </a:moveTo>
                    <a:cubicBezTo>
                      <a:pt x="23352" y="0"/>
                      <a:pt x="23342" y="1"/>
                      <a:pt x="23332" y="2"/>
                    </a:cubicBezTo>
                    <a:cubicBezTo>
                      <a:pt x="18590" y="762"/>
                      <a:pt x="14152" y="2646"/>
                      <a:pt x="10323" y="5442"/>
                    </a:cubicBezTo>
                    <a:cubicBezTo>
                      <a:pt x="6614" y="8178"/>
                      <a:pt x="3514" y="11826"/>
                      <a:pt x="1721" y="16081"/>
                    </a:cubicBezTo>
                    <a:cubicBezTo>
                      <a:pt x="718" y="18513"/>
                      <a:pt x="170" y="21096"/>
                      <a:pt x="18" y="23741"/>
                    </a:cubicBezTo>
                    <a:cubicBezTo>
                      <a:pt x="1" y="23776"/>
                      <a:pt x="25" y="23791"/>
                      <a:pt x="47" y="23791"/>
                    </a:cubicBezTo>
                    <a:cubicBezTo>
                      <a:pt x="64" y="23791"/>
                      <a:pt x="79" y="23784"/>
                      <a:pt x="79" y="23771"/>
                    </a:cubicBezTo>
                    <a:cubicBezTo>
                      <a:pt x="414" y="19181"/>
                      <a:pt x="2420" y="14804"/>
                      <a:pt x="5338" y="11248"/>
                    </a:cubicBezTo>
                    <a:cubicBezTo>
                      <a:pt x="8225" y="7722"/>
                      <a:pt x="11994" y="4987"/>
                      <a:pt x="16098" y="3041"/>
                    </a:cubicBezTo>
                    <a:cubicBezTo>
                      <a:pt x="18469" y="1947"/>
                      <a:pt x="20931" y="1126"/>
                      <a:pt x="23484" y="549"/>
                    </a:cubicBezTo>
                    <a:cubicBezTo>
                      <a:pt x="23808" y="460"/>
                      <a:pt x="23675" y="0"/>
                      <a:pt x="23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8920" bIns="88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7" name="Google Shape;2183;p16"/>
              <p:cNvSpPr/>
              <p:nvPr/>
            </p:nvSpPr>
            <p:spPr>
              <a:xfrm rot="8632200">
                <a:off x="8880480" y="618840"/>
                <a:ext cx="23040" cy="119160"/>
              </a:xfrm>
              <a:custGeom>
                <a:avLst/>
                <a:gdLst>
                  <a:gd name="textAreaLeft" fmla="*/ 0 w 23040"/>
                  <a:gd name="textAreaRight" fmla="*/ 24120 w 23040"/>
                  <a:gd name="textAreaTop" fmla="*/ 0 h 119160"/>
                  <a:gd name="textAreaBottom" fmla="*/ 120240 h 119160"/>
                </a:gdLst>
                <a:ahLst/>
                <a:rect l="textAreaLeft" t="textAreaTop" r="textAreaRight" b="textAreaBottom"/>
                <a:pathLst>
                  <a:path w="3223" h="16029">
                    <a:moveTo>
                      <a:pt x="1954" y="1"/>
                    </a:moveTo>
                    <a:cubicBezTo>
                      <a:pt x="1867" y="1"/>
                      <a:pt x="1784" y="89"/>
                      <a:pt x="1825" y="192"/>
                    </a:cubicBezTo>
                    <a:cubicBezTo>
                      <a:pt x="2250" y="1499"/>
                      <a:pt x="2676" y="2776"/>
                      <a:pt x="2828" y="4174"/>
                    </a:cubicBezTo>
                    <a:cubicBezTo>
                      <a:pt x="2980" y="5542"/>
                      <a:pt x="2980" y="6910"/>
                      <a:pt x="2858" y="8277"/>
                    </a:cubicBezTo>
                    <a:cubicBezTo>
                      <a:pt x="2554" y="10983"/>
                      <a:pt x="1551" y="13749"/>
                      <a:pt x="1" y="16028"/>
                    </a:cubicBezTo>
                    <a:cubicBezTo>
                      <a:pt x="1703" y="13749"/>
                      <a:pt x="2615" y="11013"/>
                      <a:pt x="3010" y="8186"/>
                    </a:cubicBezTo>
                    <a:cubicBezTo>
                      <a:pt x="3192" y="6818"/>
                      <a:pt x="3223" y="5420"/>
                      <a:pt x="3071" y="4022"/>
                    </a:cubicBezTo>
                    <a:cubicBezTo>
                      <a:pt x="2919" y="2715"/>
                      <a:pt x="2676" y="1286"/>
                      <a:pt x="2068" y="71"/>
                    </a:cubicBezTo>
                    <a:cubicBezTo>
                      <a:pt x="2038" y="21"/>
                      <a:pt x="1996" y="1"/>
                      <a:pt x="1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0120" bIns="60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8" name="Google Shape;2184;p16"/>
              <p:cNvSpPr/>
              <p:nvPr/>
            </p:nvSpPr>
            <p:spPr>
              <a:xfrm rot="8632200">
                <a:off x="8900280" y="589680"/>
                <a:ext cx="14040" cy="107280"/>
              </a:xfrm>
              <a:custGeom>
                <a:avLst/>
                <a:gdLst>
                  <a:gd name="textAreaLeft" fmla="*/ 0 w 14040"/>
                  <a:gd name="textAreaRight" fmla="*/ 15120 w 14040"/>
                  <a:gd name="textAreaTop" fmla="*/ 0 h 107280"/>
                  <a:gd name="textAreaBottom" fmla="*/ 108360 h 107280"/>
                </a:gdLst>
                <a:ahLst/>
                <a:rect l="textAreaLeft" t="textAreaTop" r="textAreaRight" b="textAreaBottom"/>
                <a:pathLst>
                  <a:path w="1995" h="14460">
                    <a:moveTo>
                      <a:pt x="1858" y="1"/>
                    </a:moveTo>
                    <a:cubicBezTo>
                      <a:pt x="1814" y="1"/>
                      <a:pt x="1767" y="18"/>
                      <a:pt x="1733" y="52"/>
                    </a:cubicBezTo>
                    <a:cubicBezTo>
                      <a:pt x="0" y="4703"/>
                      <a:pt x="1520" y="9688"/>
                      <a:pt x="882" y="14460"/>
                    </a:cubicBezTo>
                    <a:cubicBezTo>
                      <a:pt x="1641" y="9718"/>
                      <a:pt x="426" y="4824"/>
                      <a:pt x="1976" y="143"/>
                    </a:cubicBezTo>
                    <a:cubicBezTo>
                      <a:pt x="1995" y="48"/>
                      <a:pt x="1931" y="1"/>
                      <a:pt x="1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9" name="Google Shape;2185;p16"/>
              <p:cNvSpPr/>
              <p:nvPr/>
            </p:nvSpPr>
            <p:spPr>
              <a:xfrm rot="8632200">
                <a:off x="8860320" y="748440"/>
                <a:ext cx="13320" cy="59400"/>
              </a:xfrm>
              <a:custGeom>
                <a:avLst/>
                <a:gdLst>
                  <a:gd name="textAreaLeft" fmla="*/ 0 w 13320"/>
                  <a:gd name="textAreaRight" fmla="*/ 14400 w 13320"/>
                  <a:gd name="textAreaTop" fmla="*/ 0 h 59400"/>
                  <a:gd name="textAreaBottom" fmla="*/ 60480 h 59400"/>
                </a:gdLst>
                <a:ahLst/>
                <a:rect l="textAreaLeft" t="textAreaTop" r="textAreaRight" b="textAreaBottom"/>
                <a:pathLst>
                  <a:path w="1546" h="6427">
                    <a:moveTo>
                      <a:pt x="182" y="0"/>
                    </a:moveTo>
                    <a:cubicBezTo>
                      <a:pt x="97" y="0"/>
                      <a:pt x="0" y="86"/>
                      <a:pt x="86" y="172"/>
                    </a:cubicBezTo>
                    <a:cubicBezTo>
                      <a:pt x="1333" y="2026"/>
                      <a:pt x="1029" y="4276"/>
                      <a:pt x="1424" y="6403"/>
                    </a:cubicBezTo>
                    <a:cubicBezTo>
                      <a:pt x="1424" y="6419"/>
                      <a:pt x="1431" y="6426"/>
                      <a:pt x="1439" y="6426"/>
                    </a:cubicBezTo>
                    <a:cubicBezTo>
                      <a:pt x="1447" y="6426"/>
                      <a:pt x="1454" y="6419"/>
                      <a:pt x="1454" y="6403"/>
                    </a:cubicBezTo>
                    <a:cubicBezTo>
                      <a:pt x="1150" y="4276"/>
                      <a:pt x="1545" y="1996"/>
                      <a:pt x="269" y="51"/>
                    </a:cubicBezTo>
                    <a:cubicBezTo>
                      <a:pt x="251" y="15"/>
                      <a:pt x="217" y="0"/>
                      <a:pt x="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0240" bIns="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0" name="Google Shape;2186;p16"/>
              <p:cNvSpPr/>
              <p:nvPr/>
            </p:nvSpPr>
            <p:spPr>
              <a:xfrm rot="8632200">
                <a:off x="8916480" y="676080"/>
                <a:ext cx="13320" cy="36000"/>
              </a:xfrm>
              <a:custGeom>
                <a:avLst/>
                <a:gdLst>
                  <a:gd name="textAreaLeft" fmla="*/ 0 w 13320"/>
                  <a:gd name="textAreaRight" fmla="*/ 14400 w 13320"/>
                  <a:gd name="textAreaTop" fmla="*/ 0 h 36000"/>
                  <a:gd name="textAreaBottom" fmla="*/ 37080 h 36000"/>
                </a:gdLst>
                <a:ahLst/>
                <a:rect l="textAreaLeft" t="textAreaTop" r="textAreaRight" b="textAreaBottom"/>
                <a:pathLst>
                  <a:path w="1537" h="3936">
                    <a:moveTo>
                      <a:pt x="1365" y="1"/>
                    </a:moveTo>
                    <a:cubicBezTo>
                      <a:pt x="1346" y="1"/>
                      <a:pt x="1327" y="5"/>
                      <a:pt x="1308" y="15"/>
                    </a:cubicBezTo>
                    <a:cubicBezTo>
                      <a:pt x="821" y="532"/>
                      <a:pt x="487" y="1140"/>
                      <a:pt x="274" y="1808"/>
                    </a:cubicBezTo>
                    <a:cubicBezTo>
                      <a:pt x="153" y="2507"/>
                      <a:pt x="92" y="3237"/>
                      <a:pt x="1" y="3936"/>
                    </a:cubicBezTo>
                    <a:cubicBezTo>
                      <a:pt x="183" y="3298"/>
                      <a:pt x="305" y="2629"/>
                      <a:pt x="487" y="1960"/>
                    </a:cubicBezTo>
                    <a:cubicBezTo>
                      <a:pt x="669" y="1291"/>
                      <a:pt x="1004" y="714"/>
                      <a:pt x="1460" y="197"/>
                    </a:cubicBezTo>
                    <a:cubicBezTo>
                      <a:pt x="1536" y="121"/>
                      <a:pt x="1463" y="1"/>
                      <a:pt x="1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360" bIns="18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1" name="Google Shape;2187;p16"/>
              <p:cNvSpPr/>
              <p:nvPr/>
            </p:nvSpPr>
            <p:spPr>
              <a:xfrm rot="8632200">
                <a:off x="8913960" y="605880"/>
                <a:ext cx="8280" cy="5076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50760"/>
                  <a:gd name="textAreaBottom" fmla="*/ 51840 h 50760"/>
                </a:gdLst>
                <a:ahLst/>
                <a:rect l="textAreaLeft" t="textAreaTop" r="textAreaRight" b="textAreaBottom"/>
                <a:pathLst>
                  <a:path w="1004" h="5504">
                    <a:moveTo>
                      <a:pt x="220" y="1"/>
                    </a:moveTo>
                    <a:cubicBezTo>
                      <a:pt x="132" y="1"/>
                      <a:pt x="44" y="77"/>
                      <a:pt x="62" y="184"/>
                    </a:cubicBezTo>
                    <a:cubicBezTo>
                      <a:pt x="670" y="1887"/>
                      <a:pt x="366" y="3771"/>
                      <a:pt x="1" y="5504"/>
                    </a:cubicBezTo>
                    <a:cubicBezTo>
                      <a:pt x="548" y="3771"/>
                      <a:pt x="1004" y="1887"/>
                      <a:pt x="366" y="124"/>
                    </a:cubicBezTo>
                    <a:cubicBezTo>
                      <a:pt x="341" y="37"/>
                      <a:pt x="280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2" name="Google Shape;2188;p16"/>
              <p:cNvSpPr/>
              <p:nvPr/>
            </p:nvSpPr>
            <p:spPr>
              <a:xfrm rot="8632200">
                <a:off x="8902800" y="719640"/>
                <a:ext cx="7920" cy="33840"/>
              </a:xfrm>
              <a:custGeom>
                <a:avLst/>
                <a:gdLst>
                  <a:gd name="textAreaLeft" fmla="*/ 0 w 7920"/>
                  <a:gd name="textAreaRight" fmla="*/ 9000 w 7920"/>
                  <a:gd name="textAreaTop" fmla="*/ 0 h 33840"/>
                  <a:gd name="textAreaBottom" fmla="*/ 34920 h 33840"/>
                </a:gdLst>
                <a:ahLst/>
                <a:rect l="textAreaLeft" t="textAreaTop" r="textAreaRight" b="textAreaBottom"/>
                <a:pathLst>
                  <a:path w="971" h="3721">
                    <a:moveTo>
                      <a:pt x="849" y="1"/>
                    </a:moveTo>
                    <a:cubicBezTo>
                      <a:pt x="788" y="1"/>
                      <a:pt x="727" y="46"/>
                      <a:pt x="727" y="137"/>
                    </a:cubicBezTo>
                    <a:cubicBezTo>
                      <a:pt x="666" y="411"/>
                      <a:pt x="727" y="715"/>
                      <a:pt x="666" y="958"/>
                    </a:cubicBezTo>
                    <a:cubicBezTo>
                      <a:pt x="636" y="1262"/>
                      <a:pt x="636" y="1566"/>
                      <a:pt x="575" y="1931"/>
                    </a:cubicBezTo>
                    <a:cubicBezTo>
                      <a:pt x="453" y="2539"/>
                      <a:pt x="301" y="3147"/>
                      <a:pt x="28" y="3694"/>
                    </a:cubicBezTo>
                    <a:cubicBezTo>
                      <a:pt x="362" y="3177"/>
                      <a:pt x="575" y="2569"/>
                      <a:pt x="727" y="1961"/>
                    </a:cubicBezTo>
                    <a:cubicBezTo>
                      <a:pt x="788" y="1657"/>
                      <a:pt x="818" y="1353"/>
                      <a:pt x="879" y="1049"/>
                    </a:cubicBezTo>
                    <a:cubicBezTo>
                      <a:pt x="909" y="745"/>
                      <a:pt x="970" y="441"/>
                      <a:pt x="970" y="137"/>
                    </a:cubicBezTo>
                    <a:cubicBezTo>
                      <a:pt x="970" y="46"/>
                      <a:pt x="909" y="1"/>
                      <a:pt x="849" y="1"/>
                    </a:cubicBezTo>
                    <a:close/>
                    <a:moveTo>
                      <a:pt x="28" y="3694"/>
                    </a:moveTo>
                    <a:cubicBezTo>
                      <a:pt x="8" y="3694"/>
                      <a:pt x="1" y="3721"/>
                      <a:pt x="8" y="3721"/>
                    </a:cubicBezTo>
                    <a:cubicBezTo>
                      <a:pt x="11" y="3721"/>
                      <a:pt x="18" y="3714"/>
                      <a:pt x="28" y="369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280" bIns="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3" name="Google Shape;2189;p16"/>
              <p:cNvSpPr/>
              <p:nvPr/>
            </p:nvSpPr>
            <p:spPr>
              <a:xfrm rot="8632200">
                <a:off x="8906400" y="739080"/>
                <a:ext cx="43200" cy="12600"/>
              </a:xfrm>
              <a:custGeom>
                <a:avLst/>
                <a:gdLst>
                  <a:gd name="textAreaLeft" fmla="*/ 0 w 43200"/>
                  <a:gd name="textAreaRight" fmla="*/ 44280 w 43200"/>
                  <a:gd name="textAreaTop" fmla="*/ 0 h 12600"/>
                  <a:gd name="textAreaBottom" fmla="*/ 13680 h 12600"/>
                </a:gdLst>
                <a:ahLst/>
                <a:rect l="textAreaLeft" t="textAreaTop" r="textAreaRight" b="textAreaBottom"/>
                <a:pathLst>
                  <a:path w="4712" h="1462">
                    <a:moveTo>
                      <a:pt x="4552" y="1"/>
                    </a:moveTo>
                    <a:cubicBezTo>
                      <a:pt x="4545" y="1"/>
                      <a:pt x="4537" y="2"/>
                      <a:pt x="4529" y="3"/>
                    </a:cubicBezTo>
                    <a:cubicBezTo>
                      <a:pt x="2918" y="246"/>
                      <a:pt x="1246" y="398"/>
                      <a:pt x="0" y="1462"/>
                    </a:cubicBezTo>
                    <a:cubicBezTo>
                      <a:pt x="1338" y="489"/>
                      <a:pt x="2979" y="459"/>
                      <a:pt x="4529" y="307"/>
                    </a:cubicBezTo>
                    <a:cubicBezTo>
                      <a:pt x="4704" y="307"/>
                      <a:pt x="4711" y="1"/>
                      <a:pt x="4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4" name="Google Shape;2190;p16"/>
              <p:cNvSpPr/>
              <p:nvPr/>
            </p:nvSpPr>
            <p:spPr>
              <a:xfrm rot="8632200">
                <a:off x="8847720" y="657720"/>
                <a:ext cx="12600" cy="71640"/>
              </a:xfrm>
              <a:custGeom>
                <a:avLst/>
                <a:gdLst>
                  <a:gd name="textAreaLeft" fmla="*/ 0 w 12600"/>
                  <a:gd name="textAreaRight" fmla="*/ 13680 w 12600"/>
                  <a:gd name="textAreaTop" fmla="*/ 0 h 71640"/>
                  <a:gd name="textAreaBottom" fmla="*/ 72720 h 71640"/>
                </a:gdLst>
                <a:ahLst/>
                <a:rect l="textAreaLeft" t="textAreaTop" r="textAreaRight" b="textAreaBottom"/>
                <a:pathLst>
                  <a:path w="1813" h="9706">
                    <a:moveTo>
                      <a:pt x="1611" y="1"/>
                    </a:moveTo>
                    <a:cubicBezTo>
                      <a:pt x="1553" y="1"/>
                      <a:pt x="1502" y="30"/>
                      <a:pt x="1490" y="100"/>
                    </a:cubicBezTo>
                    <a:cubicBezTo>
                      <a:pt x="1065" y="3322"/>
                      <a:pt x="1399" y="6665"/>
                      <a:pt x="1" y="9705"/>
                    </a:cubicBezTo>
                    <a:cubicBezTo>
                      <a:pt x="1581" y="6726"/>
                      <a:pt x="1277" y="3413"/>
                      <a:pt x="1794" y="191"/>
                    </a:cubicBezTo>
                    <a:cubicBezTo>
                      <a:pt x="1813" y="78"/>
                      <a:pt x="1704" y="1"/>
                      <a:pt x="16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360" bIns="36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5" name="Google Shape;2191;p16"/>
              <p:cNvSpPr/>
              <p:nvPr/>
            </p:nvSpPr>
            <p:spPr>
              <a:xfrm rot="8632200">
                <a:off x="8825040" y="720720"/>
                <a:ext cx="30600" cy="79560"/>
              </a:xfrm>
              <a:custGeom>
                <a:avLst/>
                <a:gdLst>
                  <a:gd name="textAreaLeft" fmla="*/ 0 w 30600"/>
                  <a:gd name="textAreaRight" fmla="*/ 31680 w 30600"/>
                  <a:gd name="textAreaTop" fmla="*/ 0 h 79560"/>
                  <a:gd name="textAreaBottom" fmla="*/ 80640 h 79560"/>
                </a:gdLst>
                <a:ahLst/>
                <a:rect l="textAreaLeft" t="textAreaTop" r="textAreaRight" b="textAreaBottom"/>
                <a:pathLst>
                  <a:path w="4226" h="10738">
                    <a:moveTo>
                      <a:pt x="4058" y="0"/>
                    </a:moveTo>
                    <a:cubicBezTo>
                      <a:pt x="3974" y="0"/>
                      <a:pt x="3891" y="53"/>
                      <a:pt x="3891" y="160"/>
                    </a:cubicBezTo>
                    <a:cubicBezTo>
                      <a:pt x="3648" y="3990"/>
                      <a:pt x="1885" y="7394"/>
                      <a:pt x="0" y="10737"/>
                    </a:cubicBezTo>
                    <a:cubicBezTo>
                      <a:pt x="2067" y="7455"/>
                      <a:pt x="3952" y="4111"/>
                      <a:pt x="4225" y="160"/>
                    </a:cubicBezTo>
                    <a:cubicBezTo>
                      <a:pt x="4225" y="53"/>
                      <a:pt x="4142" y="0"/>
                      <a:pt x="40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0320" bIns="40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6" name="Google Shape;2192;p16"/>
              <p:cNvSpPr/>
              <p:nvPr/>
            </p:nvSpPr>
            <p:spPr>
              <a:xfrm rot="8632200">
                <a:off x="8859240" y="697680"/>
                <a:ext cx="18000" cy="98280"/>
              </a:xfrm>
              <a:custGeom>
                <a:avLst/>
                <a:gdLst>
                  <a:gd name="textAreaLeft" fmla="*/ 0 w 18000"/>
                  <a:gd name="textAreaRight" fmla="*/ 19080 w 18000"/>
                  <a:gd name="textAreaTop" fmla="*/ 0 h 98280"/>
                  <a:gd name="textAreaBottom" fmla="*/ 99360 h 98280"/>
                </a:gdLst>
                <a:ahLst/>
                <a:rect l="textAreaLeft" t="textAreaTop" r="textAreaRight" b="textAreaBottom"/>
                <a:pathLst>
                  <a:path w="2534" h="13259">
                    <a:moveTo>
                      <a:pt x="717" y="0"/>
                    </a:moveTo>
                    <a:cubicBezTo>
                      <a:pt x="619" y="0"/>
                      <a:pt x="527" y="69"/>
                      <a:pt x="527" y="206"/>
                    </a:cubicBezTo>
                    <a:cubicBezTo>
                      <a:pt x="1044" y="4431"/>
                      <a:pt x="2321" y="9355"/>
                      <a:pt x="41" y="13245"/>
                    </a:cubicBezTo>
                    <a:cubicBezTo>
                      <a:pt x="2534" y="9446"/>
                      <a:pt x="1379" y="4431"/>
                      <a:pt x="953" y="206"/>
                    </a:cubicBezTo>
                    <a:cubicBezTo>
                      <a:pt x="923" y="69"/>
                      <a:pt x="816" y="0"/>
                      <a:pt x="717" y="0"/>
                    </a:cubicBezTo>
                    <a:close/>
                    <a:moveTo>
                      <a:pt x="41" y="13245"/>
                    </a:moveTo>
                    <a:cubicBezTo>
                      <a:pt x="1" y="13245"/>
                      <a:pt x="14" y="13259"/>
                      <a:pt x="28" y="13259"/>
                    </a:cubicBezTo>
                    <a:cubicBezTo>
                      <a:pt x="34" y="13259"/>
                      <a:pt x="41" y="13255"/>
                      <a:pt x="41" y="1324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9680" bIns="49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7" name="Google Shape;2193;p16"/>
              <p:cNvSpPr/>
              <p:nvPr/>
            </p:nvSpPr>
            <p:spPr>
              <a:xfrm rot="8632200">
                <a:off x="8870400" y="738000"/>
                <a:ext cx="20160" cy="21240"/>
              </a:xfrm>
              <a:custGeom>
                <a:avLst/>
                <a:gdLst>
                  <a:gd name="textAreaLeft" fmla="*/ 0 w 20160"/>
                  <a:gd name="textAreaRight" fmla="*/ 21240 w 20160"/>
                  <a:gd name="textAreaTop" fmla="*/ 0 h 21240"/>
                  <a:gd name="textAreaBottom" fmla="*/ 22320 h 21240"/>
                </a:gdLst>
                <a:ahLst/>
                <a:rect l="textAreaLeft" t="textAreaTop" r="textAreaRight" b="textAreaBottom"/>
                <a:pathLst>
                  <a:path w="2843" h="2987">
                    <a:moveTo>
                      <a:pt x="2632" y="0"/>
                    </a:moveTo>
                    <a:cubicBezTo>
                      <a:pt x="2603" y="0"/>
                      <a:pt x="2573" y="13"/>
                      <a:pt x="2543" y="42"/>
                    </a:cubicBezTo>
                    <a:cubicBezTo>
                      <a:pt x="1480" y="802"/>
                      <a:pt x="689" y="1835"/>
                      <a:pt x="21" y="2960"/>
                    </a:cubicBezTo>
                    <a:cubicBezTo>
                      <a:pt x="416" y="2443"/>
                      <a:pt x="780" y="1957"/>
                      <a:pt x="1236" y="1501"/>
                    </a:cubicBezTo>
                    <a:cubicBezTo>
                      <a:pt x="1692" y="1045"/>
                      <a:pt x="2209" y="650"/>
                      <a:pt x="2695" y="315"/>
                    </a:cubicBezTo>
                    <a:cubicBezTo>
                      <a:pt x="2843" y="217"/>
                      <a:pt x="2752" y="0"/>
                      <a:pt x="2632" y="0"/>
                    </a:cubicBezTo>
                    <a:close/>
                    <a:moveTo>
                      <a:pt x="21" y="2960"/>
                    </a:moveTo>
                    <a:cubicBezTo>
                      <a:pt x="0" y="2960"/>
                      <a:pt x="7" y="2987"/>
                      <a:pt x="14" y="2987"/>
                    </a:cubicBezTo>
                    <a:cubicBezTo>
                      <a:pt x="17" y="2987"/>
                      <a:pt x="21" y="2980"/>
                      <a:pt x="21" y="296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1160" bIns="11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8" name="Google Shape;2194;p16"/>
              <p:cNvSpPr/>
              <p:nvPr/>
            </p:nvSpPr>
            <p:spPr>
              <a:xfrm rot="8632200">
                <a:off x="8898840" y="691200"/>
                <a:ext cx="17640" cy="20880"/>
              </a:xfrm>
              <a:custGeom>
                <a:avLst/>
                <a:gdLst>
                  <a:gd name="textAreaLeft" fmla="*/ 0 w 17640"/>
                  <a:gd name="textAreaRight" fmla="*/ 18720 w 17640"/>
                  <a:gd name="textAreaTop" fmla="*/ 0 h 20880"/>
                  <a:gd name="textAreaBottom" fmla="*/ 21960 h 20880"/>
                </a:gdLst>
                <a:ahLst/>
                <a:rect l="textAreaLeft" t="textAreaTop" r="textAreaRight" b="textAreaBottom"/>
                <a:pathLst>
                  <a:path w="2505" h="2930">
                    <a:moveTo>
                      <a:pt x="2282" y="1"/>
                    </a:moveTo>
                    <a:cubicBezTo>
                      <a:pt x="2262" y="1"/>
                      <a:pt x="2241" y="4"/>
                      <a:pt x="2219" y="12"/>
                    </a:cubicBezTo>
                    <a:cubicBezTo>
                      <a:pt x="1642" y="285"/>
                      <a:pt x="1186" y="771"/>
                      <a:pt x="851" y="1258"/>
                    </a:cubicBezTo>
                    <a:cubicBezTo>
                      <a:pt x="456" y="1774"/>
                      <a:pt x="213" y="2322"/>
                      <a:pt x="0" y="2930"/>
                    </a:cubicBezTo>
                    <a:cubicBezTo>
                      <a:pt x="274" y="2413"/>
                      <a:pt x="608" y="1926"/>
                      <a:pt x="1003" y="1440"/>
                    </a:cubicBezTo>
                    <a:cubicBezTo>
                      <a:pt x="1186" y="1227"/>
                      <a:pt x="1368" y="1045"/>
                      <a:pt x="1611" y="863"/>
                    </a:cubicBezTo>
                    <a:cubicBezTo>
                      <a:pt x="1824" y="650"/>
                      <a:pt x="2098" y="467"/>
                      <a:pt x="2371" y="285"/>
                    </a:cubicBezTo>
                    <a:cubicBezTo>
                      <a:pt x="2505" y="178"/>
                      <a:pt x="2427" y="1"/>
                      <a:pt x="22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800" bIns="10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9" name="Google Shape;2195;p16"/>
              <p:cNvSpPr/>
              <p:nvPr/>
            </p:nvSpPr>
            <p:spPr>
              <a:xfrm rot="8632200">
                <a:off x="8914680" y="613800"/>
                <a:ext cx="47880" cy="53280"/>
              </a:xfrm>
              <a:custGeom>
                <a:avLst/>
                <a:gdLst>
                  <a:gd name="textAreaLeft" fmla="*/ 0 w 47880"/>
                  <a:gd name="textAreaRight" fmla="*/ 48960 w 47880"/>
                  <a:gd name="textAreaTop" fmla="*/ 0 h 53280"/>
                  <a:gd name="textAreaBottom" fmla="*/ 54360 h 53280"/>
                </a:gdLst>
                <a:ahLst/>
                <a:rect l="textAreaLeft" t="textAreaTop" r="textAreaRight" b="textAreaBottom"/>
                <a:pathLst>
                  <a:path w="6536" h="7235">
                    <a:moveTo>
                      <a:pt x="6353" y="0"/>
                    </a:moveTo>
                    <a:cubicBezTo>
                      <a:pt x="4803" y="335"/>
                      <a:pt x="3435" y="1551"/>
                      <a:pt x="2493" y="2766"/>
                    </a:cubicBezTo>
                    <a:cubicBezTo>
                      <a:pt x="1460" y="4165"/>
                      <a:pt x="761" y="5715"/>
                      <a:pt x="1" y="7235"/>
                    </a:cubicBezTo>
                    <a:cubicBezTo>
                      <a:pt x="852" y="5867"/>
                      <a:pt x="1581" y="4408"/>
                      <a:pt x="2554" y="3101"/>
                    </a:cubicBezTo>
                    <a:cubicBezTo>
                      <a:pt x="3040" y="2462"/>
                      <a:pt x="3557" y="1885"/>
                      <a:pt x="4195" y="1399"/>
                    </a:cubicBezTo>
                    <a:cubicBezTo>
                      <a:pt x="4864" y="852"/>
                      <a:pt x="5624" y="548"/>
                      <a:pt x="6445" y="183"/>
                    </a:cubicBezTo>
                    <a:cubicBezTo>
                      <a:pt x="6536" y="152"/>
                      <a:pt x="6475" y="0"/>
                      <a:pt x="6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0" name="Google Shape;2196;p16"/>
              <p:cNvSpPr/>
              <p:nvPr/>
            </p:nvSpPr>
            <p:spPr>
              <a:xfrm rot="8632200">
                <a:off x="8926200" y="676440"/>
                <a:ext cx="32040" cy="8640"/>
              </a:xfrm>
              <a:custGeom>
                <a:avLst/>
                <a:gdLst>
                  <a:gd name="textAreaLeft" fmla="*/ 0 w 32040"/>
                  <a:gd name="textAreaRight" fmla="*/ 33120 w 32040"/>
                  <a:gd name="textAreaTop" fmla="*/ 0 h 8640"/>
                  <a:gd name="textAreaBottom" fmla="*/ 9720 h 8640"/>
                </a:gdLst>
                <a:ahLst/>
                <a:rect l="textAreaLeft" t="textAreaTop" r="textAreaRight" b="textAreaBottom"/>
                <a:pathLst>
                  <a:path w="4407" h="1319">
                    <a:moveTo>
                      <a:pt x="4306" y="1"/>
                    </a:moveTo>
                    <a:cubicBezTo>
                      <a:pt x="4292" y="1"/>
                      <a:pt x="4275" y="4"/>
                      <a:pt x="4256" y="12"/>
                    </a:cubicBezTo>
                    <a:cubicBezTo>
                      <a:pt x="2828" y="224"/>
                      <a:pt x="1247" y="376"/>
                      <a:pt x="1" y="1319"/>
                    </a:cubicBezTo>
                    <a:cubicBezTo>
                      <a:pt x="1217" y="468"/>
                      <a:pt x="2858" y="255"/>
                      <a:pt x="4287" y="164"/>
                    </a:cubicBezTo>
                    <a:cubicBezTo>
                      <a:pt x="4393" y="164"/>
                      <a:pt x="4406" y="1"/>
                      <a:pt x="4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1" name="Google Shape;2197;p16"/>
              <p:cNvSpPr/>
              <p:nvPr/>
            </p:nvSpPr>
            <p:spPr>
              <a:xfrm rot="8632200">
                <a:off x="8717040" y="761040"/>
                <a:ext cx="152640" cy="125640"/>
              </a:xfrm>
              <a:custGeom>
                <a:avLst/>
                <a:gdLst>
                  <a:gd name="textAreaLeft" fmla="*/ 0 w 152640"/>
                  <a:gd name="textAreaRight" fmla="*/ 153720 w 152640"/>
                  <a:gd name="textAreaTop" fmla="*/ 0 h 125640"/>
                  <a:gd name="textAreaBottom" fmla="*/ 126720 h 125640"/>
                </a:gdLst>
                <a:ahLst/>
                <a:rect l="textAreaLeft" t="textAreaTop" r="textAreaRight" b="textAreaBottom"/>
                <a:pathLst>
                  <a:path w="20512" h="16897">
                    <a:moveTo>
                      <a:pt x="20226" y="1"/>
                    </a:moveTo>
                    <a:cubicBezTo>
                      <a:pt x="20194" y="1"/>
                      <a:pt x="20159" y="9"/>
                      <a:pt x="20122" y="27"/>
                    </a:cubicBezTo>
                    <a:cubicBezTo>
                      <a:pt x="13739" y="2732"/>
                      <a:pt x="7478" y="6683"/>
                      <a:pt x="3101" y="12155"/>
                    </a:cubicBezTo>
                    <a:cubicBezTo>
                      <a:pt x="1855" y="13583"/>
                      <a:pt x="821" y="15194"/>
                      <a:pt x="0" y="16896"/>
                    </a:cubicBezTo>
                    <a:cubicBezTo>
                      <a:pt x="1581" y="13826"/>
                      <a:pt x="3952" y="11182"/>
                      <a:pt x="6535" y="8963"/>
                    </a:cubicBezTo>
                    <a:cubicBezTo>
                      <a:pt x="9180" y="6592"/>
                      <a:pt x="12159" y="4586"/>
                      <a:pt x="15259" y="2823"/>
                    </a:cubicBezTo>
                    <a:cubicBezTo>
                      <a:pt x="16900" y="1911"/>
                      <a:pt x="18603" y="1091"/>
                      <a:pt x="20305" y="361"/>
                    </a:cubicBezTo>
                    <a:cubicBezTo>
                      <a:pt x="20511" y="258"/>
                      <a:pt x="20411" y="1"/>
                      <a:pt x="202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3360" bIns="63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2" name="Google Shape;2198;p16"/>
              <p:cNvSpPr/>
              <p:nvPr/>
            </p:nvSpPr>
            <p:spPr>
              <a:xfrm rot="8632200">
                <a:off x="8795880" y="792720"/>
                <a:ext cx="17280" cy="35640"/>
              </a:xfrm>
              <a:custGeom>
                <a:avLst/>
                <a:gdLst>
                  <a:gd name="textAreaLeft" fmla="*/ 0 w 17280"/>
                  <a:gd name="textAreaRight" fmla="*/ 18360 w 17280"/>
                  <a:gd name="textAreaTop" fmla="*/ 0 h 35640"/>
                  <a:gd name="textAreaBottom" fmla="*/ 36720 h 35640"/>
                </a:gdLst>
                <a:ahLst/>
                <a:rect l="textAreaLeft" t="textAreaTop" r="textAreaRight" b="textAreaBottom"/>
                <a:pathLst>
                  <a:path w="2463" h="4896">
                    <a:moveTo>
                      <a:pt x="2225" y="0"/>
                    </a:moveTo>
                    <a:cubicBezTo>
                      <a:pt x="2175" y="0"/>
                      <a:pt x="2125" y="26"/>
                      <a:pt x="2098" y="93"/>
                    </a:cubicBezTo>
                    <a:cubicBezTo>
                      <a:pt x="2037" y="306"/>
                      <a:pt x="2067" y="488"/>
                      <a:pt x="2037" y="670"/>
                    </a:cubicBezTo>
                    <a:cubicBezTo>
                      <a:pt x="2007" y="883"/>
                      <a:pt x="1946" y="1126"/>
                      <a:pt x="1885" y="1309"/>
                    </a:cubicBezTo>
                    <a:cubicBezTo>
                      <a:pt x="1763" y="1765"/>
                      <a:pt x="1581" y="2190"/>
                      <a:pt x="1399" y="2616"/>
                    </a:cubicBezTo>
                    <a:cubicBezTo>
                      <a:pt x="1034" y="3497"/>
                      <a:pt x="548" y="4196"/>
                      <a:pt x="0" y="4895"/>
                    </a:cubicBezTo>
                    <a:cubicBezTo>
                      <a:pt x="608" y="4257"/>
                      <a:pt x="1186" y="3527"/>
                      <a:pt x="1642" y="2737"/>
                    </a:cubicBezTo>
                    <a:cubicBezTo>
                      <a:pt x="1885" y="2342"/>
                      <a:pt x="2067" y="1886"/>
                      <a:pt x="2219" y="1430"/>
                    </a:cubicBezTo>
                    <a:cubicBezTo>
                      <a:pt x="2280" y="1217"/>
                      <a:pt x="2341" y="974"/>
                      <a:pt x="2371" y="761"/>
                    </a:cubicBezTo>
                    <a:cubicBezTo>
                      <a:pt x="2402" y="549"/>
                      <a:pt x="2463" y="306"/>
                      <a:pt x="2371" y="93"/>
                    </a:cubicBezTo>
                    <a:cubicBezTo>
                      <a:pt x="2354" y="42"/>
                      <a:pt x="2290" y="0"/>
                      <a:pt x="2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360" bIns="18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3" name="Google Shape;2199;p16"/>
              <p:cNvSpPr/>
              <p:nvPr/>
            </p:nvSpPr>
            <p:spPr>
              <a:xfrm rot="8632200">
                <a:off x="8808120" y="787680"/>
                <a:ext cx="28800" cy="15480"/>
              </a:xfrm>
              <a:custGeom>
                <a:avLst/>
                <a:gdLst>
                  <a:gd name="textAreaLeft" fmla="*/ 0 w 28800"/>
                  <a:gd name="textAreaRight" fmla="*/ 29880 w 28800"/>
                  <a:gd name="textAreaTop" fmla="*/ 0 h 15480"/>
                  <a:gd name="textAreaBottom" fmla="*/ 16560 h 15480"/>
                </a:gdLst>
                <a:ahLst/>
                <a:rect l="textAreaLeft" t="textAreaTop" r="textAreaRight" b="textAreaBottom"/>
                <a:pathLst>
                  <a:path w="3982" h="2223">
                    <a:moveTo>
                      <a:pt x="3827" y="1"/>
                    </a:moveTo>
                    <a:cubicBezTo>
                      <a:pt x="3818" y="1"/>
                      <a:pt x="3809" y="2"/>
                      <a:pt x="3800" y="3"/>
                    </a:cubicBezTo>
                    <a:cubicBezTo>
                      <a:pt x="3040" y="94"/>
                      <a:pt x="2310" y="338"/>
                      <a:pt x="1672" y="733"/>
                    </a:cubicBezTo>
                    <a:cubicBezTo>
                      <a:pt x="1003" y="1067"/>
                      <a:pt x="426" y="1614"/>
                      <a:pt x="0" y="2222"/>
                    </a:cubicBezTo>
                    <a:cubicBezTo>
                      <a:pt x="973" y="1189"/>
                      <a:pt x="2341" y="459"/>
                      <a:pt x="3800" y="277"/>
                    </a:cubicBezTo>
                    <a:cubicBezTo>
                      <a:pt x="3973" y="248"/>
                      <a:pt x="3982" y="1"/>
                      <a:pt x="3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4" name="Google Shape;2200;p16"/>
              <p:cNvSpPr/>
              <p:nvPr/>
            </p:nvSpPr>
            <p:spPr>
              <a:xfrm rot="8845800">
                <a:off x="8836560" y="797760"/>
                <a:ext cx="52920" cy="20160"/>
              </a:xfrm>
              <a:custGeom>
                <a:avLst/>
                <a:gdLst>
                  <a:gd name="textAreaLeft" fmla="*/ 0 w 52920"/>
                  <a:gd name="textAreaRight" fmla="*/ 54000 w 52920"/>
                  <a:gd name="textAreaTop" fmla="*/ 0 h 20160"/>
                  <a:gd name="textAreaBottom" fmla="*/ 21240 h 20160"/>
                </a:gdLst>
                <a:ahLst/>
                <a:rect l="textAreaLeft" t="textAreaTop" r="textAreaRight" b="textAreaBottom"/>
                <a:pathLst>
                  <a:path w="7192" h="2823">
                    <a:moveTo>
                      <a:pt x="7" y="2809"/>
                    </a:moveTo>
                    <a:cubicBezTo>
                      <a:pt x="0" y="2809"/>
                      <a:pt x="7" y="2823"/>
                      <a:pt x="27" y="2823"/>
                    </a:cubicBezTo>
                    <a:cubicBezTo>
                      <a:pt x="17" y="2813"/>
                      <a:pt x="11" y="2809"/>
                      <a:pt x="7" y="2809"/>
                    </a:cubicBezTo>
                    <a:close/>
                    <a:moveTo>
                      <a:pt x="5758" y="1"/>
                    </a:moveTo>
                    <a:cubicBezTo>
                      <a:pt x="4911" y="1"/>
                      <a:pt x="4054" y="197"/>
                      <a:pt x="3280" y="543"/>
                    </a:cubicBezTo>
                    <a:cubicBezTo>
                      <a:pt x="2064" y="1090"/>
                      <a:pt x="1030" y="2002"/>
                      <a:pt x="27" y="2823"/>
                    </a:cubicBezTo>
                    <a:cubicBezTo>
                      <a:pt x="1000" y="2154"/>
                      <a:pt x="2034" y="1425"/>
                      <a:pt x="3128" y="938"/>
                    </a:cubicBezTo>
                    <a:cubicBezTo>
                      <a:pt x="3675" y="695"/>
                      <a:pt x="4252" y="482"/>
                      <a:pt x="4800" y="391"/>
                    </a:cubicBezTo>
                    <a:cubicBezTo>
                      <a:pt x="5024" y="362"/>
                      <a:pt x="5245" y="348"/>
                      <a:pt x="5464" y="348"/>
                    </a:cubicBezTo>
                    <a:cubicBezTo>
                      <a:pt x="5930" y="348"/>
                      <a:pt x="6391" y="410"/>
                      <a:pt x="6866" y="513"/>
                    </a:cubicBezTo>
                    <a:cubicBezTo>
                      <a:pt x="6876" y="514"/>
                      <a:pt x="6885" y="515"/>
                      <a:pt x="6894" y="515"/>
                    </a:cubicBezTo>
                    <a:cubicBezTo>
                      <a:pt x="7089" y="515"/>
                      <a:pt x="7192" y="206"/>
                      <a:pt x="6988" y="148"/>
                    </a:cubicBezTo>
                    <a:cubicBezTo>
                      <a:pt x="6587" y="48"/>
                      <a:pt x="6174" y="1"/>
                      <a:pt x="5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440" bIns="10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835" name="Google Shape;2201;p16"/>
            <p:cNvGrpSpPr/>
            <p:nvPr/>
          </p:nvGrpSpPr>
          <p:grpSpPr>
            <a:xfrm>
              <a:off x="8532000" y="780840"/>
              <a:ext cx="102600" cy="111240"/>
              <a:chOff x="8532000" y="780840"/>
              <a:chExt cx="102600" cy="111240"/>
            </a:xfrm>
          </p:grpSpPr>
          <p:sp>
            <p:nvSpPr>
              <p:cNvPr id="1836" name="Google Shape;2202;p16"/>
              <p:cNvSpPr/>
              <p:nvPr/>
            </p:nvSpPr>
            <p:spPr>
              <a:xfrm rot="8632200">
                <a:off x="8576280" y="819000"/>
                <a:ext cx="18720" cy="17280"/>
              </a:xfrm>
              <a:custGeom>
                <a:avLst/>
                <a:gdLst>
                  <a:gd name="textAreaLeft" fmla="*/ 0 w 18720"/>
                  <a:gd name="textAreaRight" fmla="*/ 19800 w 18720"/>
                  <a:gd name="textAreaTop" fmla="*/ 0 h 17280"/>
                  <a:gd name="textAreaBottom" fmla="*/ 18360 h 17280"/>
                </a:gdLst>
                <a:ahLst/>
                <a:rect l="textAreaLeft" t="textAreaTop" r="textAreaRight" b="textAreaBottom"/>
                <a:pathLst>
                  <a:path w="2117" h="1956">
                    <a:moveTo>
                      <a:pt x="1665" y="1013"/>
                    </a:moveTo>
                    <a:lnTo>
                      <a:pt x="1665" y="1013"/>
                    </a:lnTo>
                    <a:cubicBezTo>
                      <a:pt x="1677" y="1030"/>
                      <a:pt x="1689" y="1047"/>
                      <a:pt x="1702" y="1064"/>
                    </a:cubicBezTo>
                    <a:lnTo>
                      <a:pt x="1702" y="1064"/>
                    </a:lnTo>
                    <a:cubicBezTo>
                      <a:pt x="1691" y="1045"/>
                      <a:pt x="1678" y="1026"/>
                      <a:pt x="1665" y="1013"/>
                    </a:cubicBezTo>
                    <a:close/>
                    <a:moveTo>
                      <a:pt x="1883" y="1760"/>
                    </a:moveTo>
                    <a:cubicBezTo>
                      <a:pt x="1881" y="1764"/>
                      <a:pt x="1880" y="1768"/>
                      <a:pt x="1878" y="1773"/>
                    </a:cubicBezTo>
                    <a:cubicBezTo>
                      <a:pt x="1873" y="1784"/>
                      <a:pt x="1870" y="1791"/>
                      <a:pt x="1869" y="1795"/>
                    </a:cubicBezTo>
                    <a:lnTo>
                      <a:pt x="1869" y="1795"/>
                    </a:lnTo>
                    <a:cubicBezTo>
                      <a:pt x="1865" y="1796"/>
                      <a:pt x="1858" y="1798"/>
                      <a:pt x="1848" y="1804"/>
                    </a:cubicBezTo>
                    <a:cubicBezTo>
                      <a:pt x="1863" y="1788"/>
                      <a:pt x="1875" y="1773"/>
                      <a:pt x="1883" y="1760"/>
                    </a:cubicBezTo>
                    <a:close/>
                    <a:moveTo>
                      <a:pt x="343" y="1"/>
                    </a:moveTo>
                    <a:cubicBezTo>
                      <a:pt x="140" y="1"/>
                      <a:pt x="0" y="212"/>
                      <a:pt x="54" y="375"/>
                    </a:cubicBezTo>
                    <a:cubicBezTo>
                      <a:pt x="115" y="436"/>
                      <a:pt x="115" y="527"/>
                      <a:pt x="146" y="588"/>
                    </a:cubicBezTo>
                    <a:cubicBezTo>
                      <a:pt x="176" y="679"/>
                      <a:pt x="176" y="740"/>
                      <a:pt x="206" y="831"/>
                    </a:cubicBezTo>
                    <a:cubicBezTo>
                      <a:pt x="237" y="922"/>
                      <a:pt x="328" y="1044"/>
                      <a:pt x="358" y="1165"/>
                    </a:cubicBezTo>
                    <a:lnTo>
                      <a:pt x="480" y="1378"/>
                    </a:lnTo>
                    <a:cubicBezTo>
                      <a:pt x="510" y="1469"/>
                      <a:pt x="601" y="1530"/>
                      <a:pt x="632" y="1591"/>
                    </a:cubicBezTo>
                    <a:cubicBezTo>
                      <a:pt x="662" y="1652"/>
                      <a:pt x="784" y="1682"/>
                      <a:pt x="814" y="1743"/>
                    </a:cubicBezTo>
                    <a:lnTo>
                      <a:pt x="1057" y="1834"/>
                    </a:lnTo>
                    <a:cubicBezTo>
                      <a:pt x="1209" y="1925"/>
                      <a:pt x="1361" y="1956"/>
                      <a:pt x="1513" y="1956"/>
                    </a:cubicBezTo>
                    <a:cubicBezTo>
                      <a:pt x="1635" y="1956"/>
                      <a:pt x="1696" y="1925"/>
                      <a:pt x="1757" y="1895"/>
                    </a:cubicBezTo>
                    <a:cubicBezTo>
                      <a:pt x="1802" y="1895"/>
                      <a:pt x="1830" y="1861"/>
                      <a:pt x="1842" y="1832"/>
                    </a:cubicBezTo>
                    <a:lnTo>
                      <a:pt x="1842" y="1832"/>
                    </a:lnTo>
                    <a:cubicBezTo>
                      <a:pt x="1894" y="1829"/>
                      <a:pt x="1947" y="1821"/>
                      <a:pt x="2000" y="1804"/>
                    </a:cubicBezTo>
                    <a:cubicBezTo>
                      <a:pt x="2026" y="1823"/>
                      <a:pt x="2047" y="1832"/>
                      <a:pt x="2062" y="1832"/>
                    </a:cubicBezTo>
                    <a:cubicBezTo>
                      <a:pt x="2117" y="1832"/>
                      <a:pt x="2101" y="1723"/>
                      <a:pt x="2030" y="1652"/>
                    </a:cubicBezTo>
                    <a:cubicBezTo>
                      <a:pt x="2006" y="1640"/>
                      <a:pt x="1987" y="1628"/>
                      <a:pt x="1969" y="1616"/>
                    </a:cubicBezTo>
                    <a:lnTo>
                      <a:pt x="1969" y="1616"/>
                    </a:lnTo>
                    <a:lnTo>
                      <a:pt x="1969" y="1469"/>
                    </a:lnTo>
                    <a:cubicBezTo>
                      <a:pt x="1969" y="1408"/>
                      <a:pt x="1939" y="1348"/>
                      <a:pt x="1878" y="1317"/>
                    </a:cubicBezTo>
                    <a:cubicBezTo>
                      <a:pt x="1829" y="1218"/>
                      <a:pt x="1759" y="1140"/>
                      <a:pt x="1702" y="1064"/>
                    </a:cubicBezTo>
                    <a:lnTo>
                      <a:pt x="1702" y="1064"/>
                    </a:lnTo>
                    <a:cubicBezTo>
                      <a:pt x="1716" y="1090"/>
                      <a:pt x="1726" y="1118"/>
                      <a:pt x="1726" y="1135"/>
                    </a:cubicBezTo>
                    <a:cubicBezTo>
                      <a:pt x="1635" y="1013"/>
                      <a:pt x="1544" y="861"/>
                      <a:pt x="1422" y="740"/>
                    </a:cubicBezTo>
                    <a:cubicBezTo>
                      <a:pt x="1361" y="679"/>
                      <a:pt x="1240" y="588"/>
                      <a:pt x="1179" y="497"/>
                    </a:cubicBezTo>
                    <a:cubicBezTo>
                      <a:pt x="1057" y="375"/>
                      <a:pt x="936" y="284"/>
                      <a:pt x="784" y="223"/>
                    </a:cubicBezTo>
                    <a:cubicBezTo>
                      <a:pt x="662" y="132"/>
                      <a:pt x="510" y="71"/>
                      <a:pt x="419" y="10"/>
                    </a:cubicBezTo>
                    <a:cubicBezTo>
                      <a:pt x="393" y="4"/>
                      <a:pt x="368" y="1"/>
                      <a:pt x="3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7" name="Google Shape;2203;p16"/>
              <p:cNvSpPr/>
              <p:nvPr/>
            </p:nvSpPr>
            <p:spPr>
              <a:xfrm rot="8632200">
                <a:off x="8565840" y="808560"/>
                <a:ext cx="21600" cy="9360"/>
              </a:xfrm>
              <a:custGeom>
                <a:avLst/>
                <a:gdLst>
                  <a:gd name="textAreaLeft" fmla="*/ 0 w 21600"/>
                  <a:gd name="textAreaRight" fmla="*/ 22680 w 21600"/>
                  <a:gd name="textAreaTop" fmla="*/ 0 h 9360"/>
                  <a:gd name="textAreaBottom" fmla="*/ 10440 h 9360"/>
                </a:gdLst>
                <a:ahLst/>
                <a:rect l="textAreaLeft" t="textAreaTop" r="textAreaRight" b="textAreaBottom"/>
                <a:pathLst>
                  <a:path w="2402" h="1126">
                    <a:moveTo>
                      <a:pt x="942" y="1"/>
                    </a:moveTo>
                    <a:cubicBezTo>
                      <a:pt x="851" y="1"/>
                      <a:pt x="729" y="1"/>
                      <a:pt x="608" y="31"/>
                    </a:cubicBezTo>
                    <a:cubicBezTo>
                      <a:pt x="547" y="31"/>
                      <a:pt x="456" y="62"/>
                      <a:pt x="395" y="62"/>
                    </a:cubicBezTo>
                    <a:lnTo>
                      <a:pt x="304" y="62"/>
                    </a:lnTo>
                    <a:cubicBezTo>
                      <a:pt x="274" y="62"/>
                      <a:pt x="243" y="92"/>
                      <a:pt x="182" y="92"/>
                    </a:cubicBezTo>
                    <a:cubicBezTo>
                      <a:pt x="91" y="183"/>
                      <a:pt x="0" y="335"/>
                      <a:pt x="30" y="457"/>
                    </a:cubicBezTo>
                    <a:cubicBezTo>
                      <a:pt x="122" y="669"/>
                      <a:pt x="304" y="821"/>
                      <a:pt x="486" y="943"/>
                    </a:cubicBezTo>
                    <a:cubicBezTo>
                      <a:pt x="608" y="973"/>
                      <a:pt x="729" y="1065"/>
                      <a:pt x="851" y="1095"/>
                    </a:cubicBezTo>
                    <a:cubicBezTo>
                      <a:pt x="942" y="1125"/>
                      <a:pt x="1094" y="1125"/>
                      <a:pt x="1216" y="1125"/>
                    </a:cubicBezTo>
                    <a:cubicBezTo>
                      <a:pt x="1337" y="1125"/>
                      <a:pt x="1489" y="1095"/>
                      <a:pt x="1611" y="1095"/>
                    </a:cubicBezTo>
                    <a:cubicBezTo>
                      <a:pt x="1702" y="1065"/>
                      <a:pt x="1824" y="1065"/>
                      <a:pt x="1945" y="973"/>
                    </a:cubicBezTo>
                    <a:cubicBezTo>
                      <a:pt x="2006" y="943"/>
                      <a:pt x="2097" y="852"/>
                      <a:pt x="2128" y="761"/>
                    </a:cubicBezTo>
                    <a:lnTo>
                      <a:pt x="2219" y="669"/>
                    </a:lnTo>
                    <a:cubicBezTo>
                      <a:pt x="2249" y="669"/>
                      <a:pt x="2280" y="639"/>
                      <a:pt x="2280" y="609"/>
                    </a:cubicBezTo>
                    <a:cubicBezTo>
                      <a:pt x="2401" y="609"/>
                      <a:pt x="2401" y="487"/>
                      <a:pt x="2280" y="426"/>
                    </a:cubicBezTo>
                    <a:cubicBezTo>
                      <a:pt x="2249" y="365"/>
                      <a:pt x="2219" y="365"/>
                      <a:pt x="2158" y="335"/>
                    </a:cubicBezTo>
                    <a:lnTo>
                      <a:pt x="2128" y="305"/>
                    </a:lnTo>
                    <a:lnTo>
                      <a:pt x="1976" y="153"/>
                    </a:lnTo>
                    <a:cubicBezTo>
                      <a:pt x="1915" y="122"/>
                      <a:pt x="1793" y="62"/>
                      <a:pt x="1702" y="62"/>
                    </a:cubicBezTo>
                    <a:cubicBezTo>
                      <a:pt x="1550" y="31"/>
                      <a:pt x="1398" y="1"/>
                      <a:pt x="1246" y="1"/>
                    </a:cubicBezTo>
                    <a:cubicBezTo>
                      <a:pt x="1141" y="1"/>
                      <a:pt x="1035" y="1"/>
                      <a:pt x="929" y="11"/>
                    </a:cubicBezTo>
                    <a:lnTo>
                      <a:pt x="929" y="11"/>
                    </a:lnTo>
                    <a:cubicBezTo>
                      <a:pt x="934" y="8"/>
                      <a:pt x="938" y="5"/>
                      <a:pt x="9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8" name="Google Shape;2204;p16"/>
              <p:cNvSpPr/>
              <p:nvPr/>
            </p:nvSpPr>
            <p:spPr>
              <a:xfrm rot="8632200">
                <a:off x="8558280" y="801720"/>
                <a:ext cx="12600" cy="8280"/>
              </a:xfrm>
              <a:custGeom>
                <a:avLst/>
                <a:gdLst>
                  <a:gd name="textAreaLeft" fmla="*/ 0 w 12600"/>
                  <a:gd name="textAreaRight" fmla="*/ 13680 w 1260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1460" h="1004">
                    <a:moveTo>
                      <a:pt x="1216" y="61"/>
                    </a:moveTo>
                    <a:cubicBezTo>
                      <a:pt x="1216" y="71"/>
                      <a:pt x="1213" y="75"/>
                      <a:pt x="1208" y="75"/>
                    </a:cubicBezTo>
                    <a:cubicBezTo>
                      <a:pt x="1208" y="75"/>
                      <a:pt x="1208" y="75"/>
                      <a:pt x="1208" y="75"/>
                    </a:cubicBezTo>
                    <a:lnTo>
                      <a:pt x="1208" y="75"/>
                    </a:lnTo>
                    <a:cubicBezTo>
                      <a:pt x="1211" y="71"/>
                      <a:pt x="1213" y="67"/>
                      <a:pt x="1216" y="61"/>
                    </a:cubicBezTo>
                    <a:close/>
                    <a:moveTo>
                      <a:pt x="821" y="1"/>
                    </a:moveTo>
                    <a:cubicBezTo>
                      <a:pt x="760" y="1"/>
                      <a:pt x="699" y="1"/>
                      <a:pt x="669" y="31"/>
                    </a:cubicBezTo>
                    <a:lnTo>
                      <a:pt x="426" y="31"/>
                    </a:lnTo>
                    <a:cubicBezTo>
                      <a:pt x="365" y="31"/>
                      <a:pt x="274" y="122"/>
                      <a:pt x="243" y="152"/>
                    </a:cubicBezTo>
                    <a:cubicBezTo>
                      <a:pt x="152" y="213"/>
                      <a:pt x="91" y="274"/>
                      <a:pt x="61" y="365"/>
                    </a:cubicBezTo>
                    <a:cubicBezTo>
                      <a:pt x="0" y="456"/>
                      <a:pt x="0" y="578"/>
                      <a:pt x="0" y="669"/>
                    </a:cubicBezTo>
                    <a:cubicBezTo>
                      <a:pt x="61" y="760"/>
                      <a:pt x="91" y="821"/>
                      <a:pt x="122" y="852"/>
                    </a:cubicBezTo>
                    <a:cubicBezTo>
                      <a:pt x="152" y="912"/>
                      <a:pt x="213" y="943"/>
                      <a:pt x="274" y="973"/>
                    </a:cubicBezTo>
                    <a:cubicBezTo>
                      <a:pt x="304" y="1004"/>
                      <a:pt x="395" y="1004"/>
                      <a:pt x="456" y="1004"/>
                    </a:cubicBezTo>
                    <a:cubicBezTo>
                      <a:pt x="547" y="1004"/>
                      <a:pt x="608" y="1004"/>
                      <a:pt x="699" y="973"/>
                    </a:cubicBezTo>
                    <a:cubicBezTo>
                      <a:pt x="760" y="943"/>
                      <a:pt x="821" y="943"/>
                      <a:pt x="882" y="852"/>
                    </a:cubicBezTo>
                    <a:cubicBezTo>
                      <a:pt x="973" y="821"/>
                      <a:pt x="1064" y="760"/>
                      <a:pt x="1125" y="669"/>
                    </a:cubicBezTo>
                    <a:cubicBezTo>
                      <a:pt x="1186" y="608"/>
                      <a:pt x="1216" y="517"/>
                      <a:pt x="1277" y="456"/>
                    </a:cubicBezTo>
                    <a:cubicBezTo>
                      <a:pt x="1277" y="426"/>
                      <a:pt x="1307" y="426"/>
                      <a:pt x="1307" y="365"/>
                    </a:cubicBezTo>
                    <a:cubicBezTo>
                      <a:pt x="1307" y="365"/>
                      <a:pt x="1307" y="335"/>
                      <a:pt x="1338" y="335"/>
                    </a:cubicBezTo>
                    <a:cubicBezTo>
                      <a:pt x="1353" y="320"/>
                      <a:pt x="1360" y="290"/>
                      <a:pt x="1364" y="260"/>
                    </a:cubicBezTo>
                    <a:lnTo>
                      <a:pt x="1364" y="260"/>
                    </a:lnTo>
                    <a:cubicBezTo>
                      <a:pt x="1377" y="232"/>
                      <a:pt x="1391" y="202"/>
                      <a:pt x="1429" y="183"/>
                    </a:cubicBezTo>
                    <a:cubicBezTo>
                      <a:pt x="1459" y="152"/>
                      <a:pt x="1459" y="61"/>
                      <a:pt x="1429" y="31"/>
                    </a:cubicBezTo>
                    <a:cubicBezTo>
                      <a:pt x="1338" y="61"/>
                      <a:pt x="1277" y="61"/>
                      <a:pt x="1216" y="61"/>
                    </a:cubicBezTo>
                    <a:lnTo>
                      <a:pt x="1034" y="61"/>
                    </a:lnTo>
                    <a:cubicBezTo>
                      <a:pt x="973" y="61"/>
                      <a:pt x="912" y="61"/>
                      <a:pt x="851" y="31"/>
                    </a:cubicBezTo>
                    <a:lnTo>
                      <a:pt x="973" y="31"/>
                    </a:lnTo>
                    <a:cubicBezTo>
                      <a:pt x="912" y="31"/>
                      <a:pt x="851" y="1"/>
                      <a:pt x="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9" name="Google Shape;2205;p16"/>
              <p:cNvSpPr/>
              <p:nvPr/>
            </p:nvSpPr>
            <p:spPr>
              <a:xfrm rot="8632200">
                <a:off x="8538480" y="781920"/>
                <a:ext cx="13320" cy="26280"/>
              </a:xfrm>
              <a:custGeom>
                <a:avLst/>
                <a:gdLst>
                  <a:gd name="textAreaLeft" fmla="*/ 0 w 13320"/>
                  <a:gd name="textAreaRight" fmla="*/ 14400 w 13320"/>
                  <a:gd name="textAreaTop" fmla="*/ 0 h 26280"/>
                  <a:gd name="textAreaBottom" fmla="*/ 27360 h 26280"/>
                </a:gdLst>
                <a:ahLst/>
                <a:rect l="textAreaLeft" t="textAreaTop" r="textAreaRight" b="textAreaBottom"/>
                <a:pathLst>
                  <a:path w="1520" h="2914">
                    <a:moveTo>
                      <a:pt x="911" y="1"/>
                    </a:moveTo>
                    <a:cubicBezTo>
                      <a:pt x="839" y="1"/>
                      <a:pt x="765" y="32"/>
                      <a:pt x="699" y="87"/>
                    </a:cubicBezTo>
                    <a:lnTo>
                      <a:pt x="620" y="166"/>
                    </a:lnTo>
                    <a:lnTo>
                      <a:pt x="620" y="166"/>
                    </a:lnTo>
                    <a:cubicBezTo>
                      <a:pt x="379" y="276"/>
                      <a:pt x="247" y="555"/>
                      <a:pt x="152" y="816"/>
                    </a:cubicBezTo>
                    <a:cubicBezTo>
                      <a:pt x="91" y="1029"/>
                      <a:pt x="0" y="1303"/>
                      <a:pt x="61" y="1546"/>
                    </a:cubicBezTo>
                    <a:cubicBezTo>
                      <a:pt x="61" y="1698"/>
                      <a:pt x="91" y="1850"/>
                      <a:pt x="122" y="1941"/>
                    </a:cubicBezTo>
                    <a:cubicBezTo>
                      <a:pt x="152" y="2062"/>
                      <a:pt x="182" y="2184"/>
                      <a:pt x="274" y="2336"/>
                    </a:cubicBezTo>
                    <a:lnTo>
                      <a:pt x="284" y="2379"/>
                    </a:lnTo>
                    <a:lnTo>
                      <a:pt x="284" y="2379"/>
                    </a:lnTo>
                    <a:cubicBezTo>
                      <a:pt x="284" y="2379"/>
                      <a:pt x="283" y="2379"/>
                      <a:pt x="283" y="2379"/>
                    </a:cubicBezTo>
                    <a:cubicBezTo>
                      <a:pt x="278" y="2379"/>
                      <a:pt x="285" y="2400"/>
                      <a:pt x="304" y="2458"/>
                    </a:cubicBezTo>
                    <a:lnTo>
                      <a:pt x="284" y="2379"/>
                    </a:lnTo>
                    <a:lnTo>
                      <a:pt x="284" y="2379"/>
                    </a:lnTo>
                    <a:cubicBezTo>
                      <a:pt x="288" y="2381"/>
                      <a:pt x="295" y="2387"/>
                      <a:pt x="304" y="2397"/>
                    </a:cubicBezTo>
                    <a:lnTo>
                      <a:pt x="304" y="2458"/>
                    </a:lnTo>
                    <a:cubicBezTo>
                      <a:pt x="334" y="2610"/>
                      <a:pt x="426" y="2670"/>
                      <a:pt x="486" y="2792"/>
                    </a:cubicBezTo>
                    <a:cubicBezTo>
                      <a:pt x="578" y="2914"/>
                      <a:pt x="730" y="2914"/>
                      <a:pt x="851" y="2914"/>
                    </a:cubicBezTo>
                    <a:cubicBezTo>
                      <a:pt x="973" y="2914"/>
                      <a:pt x="1064" y="2822"/>
                      <a:pt x="1155" y="2701"/>
                    </a:cubicBezTo>
                    <a:cubicBezTo>
                      <a:pt x="1216" y="2610"/>
                      <a:pt x="1277" y="2518"/>
                      <a:pt x="1307" y="2397"/>
                    </a:cubicBezTo>
                    <a:cubicBezTo>
                      <a:pt x="1338" y="2336"/>
                      <a:pt x="1368" y="2214"/>
                      <a:pt x="1429" y="2154"/>
                    </a:cubicBezTo>
                    <a:cubicBezTo>
                      <a:pt x="1490" y="1910"/>
                      <a:pt x="1520" y="1698"/>
                      <a:pt x="1520" y="1455"/>
                    </a:cubicBezTo>
                    <a:cubicBezTo>
                      <a:pt x="1520" y="1242"/>
                      <a:pt x="1490" y="999"/>
                      <a:pt x="1459" y="786"/>
                    </a:cubicBezTo>
                    <a:lnTo>
                      <a:pt x="1338" y="421"/>
                    </a:lnTo>
                    <a:lnTo>
                      <a:pt x="1216" y="330"/>
                    </a:lnTo>
                    <a:cubicBezTo>
                      <a:pt x="1158" y="97"/>
                      <a:pt x="1038" y="1"/>
                      <a:pt x="9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3680" bIns="13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0" name="Google Shape;2206;p16"/>
              <p:cNvSpPr/>
              <p:nvPr/>
            </p:nvSpPr>
            <p:spPr>
              <a:xfrm rot="8632200">
                <a:off x="8555760" y="787680"/>
                <a:ext cx="9000" cy="8640"/>
              </a:xfrm>
              <a:custGeom>
                <a:avLst/>
                <a:gdLst>
                  <a:gd name="textAreaLeft" fmla="*/ 0 w 9000"/>
                  <a:gd name="textAreaRight" fmla="*/ 10080 w 9000"/>
                  <a:gd name="textAreaTop" fmla="*/ 0 h 8640"/>
                  <a:gd name="textAreaBottom" fmla="*/ 9720 h 8640"/>
                </a:gdLst>
                <a:ahLst/>
                <a:rect l="textAreaLeft" t="textAreaTop" r="textAreaRight" b="textAreaBottom"/>
                <a:pathLst>
                  <a:path w="1065" h="1034">
                    <a:moveTo>
                      <a:pt x="943" y="1"/>
                    </a:moveTo>
                    <a:lnTo>
                      <a:pt x="791" y="31"/>
                    </a:lnTo>
                    <a:cubicBezTo>
                      <a:pt x="760" y="31"/>
                      <a:pt x="760" y="31"/>
                      <a:pt x="730" y="61"/>
                    </a:cubicBezTo>
                    <a:cubicBezTo>
                      <a:pt x="669" y="61"/>
                      <a:pt x="639" y="92"/>
                      <a:pt x="608" y="92"/>
                    </a:cubicBezTo>
                    <a:cubicBezTo>
                      <a:pt x="578" y="122"/>
                      <a:pt x="517" y="152"/>
                      <a:pt x="487" y="152"/>
                    </a:cubicBezTo>
                    <a:cubicBezTo>
                      <a:pt x="365" y="244"/>
                      <a:pt x="304" y="274"/>
                      <a:pt x="183" y="365"/>
                    </a:cubicBezTo>
                    <a:cubicBezTo>
                      <a:pt x="122" y="396"/>
                      <a:pt x="31" y="517"/>
                      <a:pt x="0" y="578"/>
                    </a:cubicBezTo>
                    <a:lnTo>
                      <a:pt x="0" y="760"/>
                    </a:lnTo>
                    <a:cubicBezTo>
                      <a:pt x="0" y="821"/>
                      <a:pt x="31" y="852"/>
                      <a:pt x="61" y="882"/>
                    </a:cubicBezTo>
                    <a:lnTo>
                      <a:pt x="183" y="1004"/>
                    </a:lnTo>
                    <a:cubicBezTo>
                      <a:pt x="213" y="1034"/>
                      <a:pt x="244" y="1034"/>
                      <a:pt x="335" y="1034"/>
                    </a:cubicBezTo>
                    <a:lnTo>
                      <a:pt x="487" y="1034"/>
                    </a:lnTo>
                    <a:cubicBezTo>
                      <a:pt x="578" y="1034"/>
                      <a:pt x="608" y="1004"/>
                      <a:pt x="639" y="912"/>
                    </a:cubicBezTo>
                    <a:cubicBezTo>
                      <a:pt x="760" y="821"/>
                      <a:pt x="821" y="700"/>
                      <a:pt x="912" y="578"/>
                    </a:cubicBezTo>
                    <a:cubicBezTo>
                      <a:pt x="943" y="548"/>
                      <a:pt x="943" y="517"/>
                      <a:pt x="973" y="426"/>
                    </a:cubicBezTo>
                    <a:cubicBezTo>
                      <a:pt x="1004" y="365"/>
                      <a:pt x="1004" y="304"/>
                      <a:pt x="1064" y="244"/>
                    </a:cubicBezTo>
                    <a:cubicBezTo>
                      <a:pt x="1064" y="152"/>
                      <a:pt x="1064" y="92"/>
                      <a:pt x="1004" y="61"/>
                    </a:cubicBezTo>
                    <a:cubicBezTo>
                      <a:pt x="973" y="1"/>
                      <a:pt x="943" y="1"/>
                      <a:pt x="9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1" name="Google Shape;2207;p16"/>
              <p:cNvSpPr/>
              <p:nvPr/>
            </p:nvSpPr>
            <p:spPr>
              <a:xfrm rot="8632200">
                <a:off x="8586360" y="827640"/>
                <a:ext cx="14760" cy="24480"/>
              </a:xfrm>
              <a:custGeom>
                <a:avLst/>
                <a:gdLst>
                  <a:gd name="textAreaLeft" fmla="*/ 0 w 14760"/>
                  <a:gd name="textAreaRight" fmla="*/ 15840 w 14760"/>
                  <a:gd name="textAreaTop" fmla="*/ 0 h 24480"/>
                  <a:gd name="textAreaBottom" fmla="*/ 25560 h 24480"/>
                </a:gdLst>
                <a:ahLst/>
                <a:rect l="textAreaLeft" t="textAreaTop" r="textAreaRight" b="textAreaBottom"/>
                <a:pathLst>
                  <a:path w="1673" h="2712">
                    <a:moveTo>
                      <a:pt x="541" y="0"/>
                    </a:moveTo>
                    <a:cubicBezTo>
                      <a:pt x="409" y="0"/>
                      <a:pt x="283" y="57"/>
                      <a:pt x="213" y="196"/>
                    </a:cubicBezTo>
                    <a:cubicBezTo>
                      <a:pt x="183" y="317"/>
                      <a:pt x="122" y="378"/>
                      <a:pt x="61" y="500"/>
                    </a:cubicBezTo>
                    <a:cubicBezTo>
                      <a:pt x="31" y="621"/>
                      <a:pt x="0" y="773"/>
                      <a:pt x="0" y="925"/>
                    </a:cubicBezTo>
                    <a:cubicBezTo>
                      <a:pt x="0" y="1168"/>
                      <a:pt x="152" y="1533"/>
                      <a:pt x="304" y="1746"/>
                    </a:cubicBezTo>
                    <a:cubicBezTo>
                      <a:pt x="456" y="1989"/>
                      <a:pt x="608" y="2232"/>
                      <a:pt x="821" y="2354"/>
                    </a:cubicBezTo>
                    <a:cubicBezTo>
                      <a:pt x="882" y="2384"/>
                      <a:pt x="912" y="2384"/>
                      <a:pt x="943" y="2445"/>
                    </a:cubicBezTo>
                    <a:cubicBezTo>
                      <a:pt x="967" y="2445"/>
                      <a:pt x="1030" y="2484"/>
                      <a:pt x="1070" y="2484"/>
                    </a:cubicBezTo>
                    <a:cubicBezTo>
                      <a:pt x="1080" y="2484"/>
                      <a:pt x="1089" y="2481"/>
                      <a:pt x="1095" y="2475"/>
                    </a:cubicBezTo>
                    <a:cubicBezTo>
                      <a:pt x="1125" y="2506"/>
                      <a:pt x="1186" y="2506"/>
                      <a:pt x="1216" y="2506"/>
                    </a:cubicBezTo>
                    <a:cubicBezTo>
                      <a:pt x="1247" y="2536"/>
                      <a:pt x="1247" y="2597"/>
                      <a:pt x="1277" y="2627"/>
                    </a:cubicBezTo>
                    <a:cubicBezTo>
                      <a:pt x="1334" y="2685"/>
                      <a:pt x="1400" y="2712"/>
                      <a:pt x="1457" y="2712"/>
                    </a:cubicBezTo>
                    <a:cubicBezTo>
                      <a:pt x="1551" y="2712"/>
                      <a:pt x="1619" y="2638"/>
                      <a:pt x="1581" y="2506"/>
                    </a:cubicBezTo>
                    <a:cubicBezTo>
                      <a:pt x="1581" y="2466"/>
                      <a:pt x="1568" y="2440"/>
                      <a:pt x="1559" y="2401"/>
                    </a:cubicBezTo>
                    <a:lnTo>
                      <a:pt x="1559" y="2401"/>
                    </a:lnTo>
                    <a:cubicBezTo>
                      <a:pt x="1595" y="2237"/>
                      <a:pt x="1672" y="2093"/>
                      <a:pt x="1672" y="1898"/>
                    </a:cubicBezTo>
                    <a:cubicBezTo>
                      <a:pt x="1672" y="1685"/>
                      <a:pt x="1581" y="1442"/>
                      <a:pt x="1520" y="1260"/>
                    </a:cubicBezTo>
                    <a:cubicBezTo>
                      <a:pt x="1490" y="1168"/>
                      <a:pt x="1490" y="1108"/>
                      <a:pt x="1429" y="986"/>
                    </a:cubicBezTo>
                    <a:cubicBezTo>
                      <a:pt x="1399" y="895"/>
                      <a:pt x="1368" y="712"/>
                      <a:pt x="1277" y="591"/>
                    </a:cubicBezTo>
                    <a:cubicBezTo>
                      <a:pt x="1216" y="469"/>
                      <a:pt x="1125" y="378"/>
                      <a:pt x="1064" y="287"/>
                    </a:cubicBezTo>
                    <a:lnTo>
                      <a:pt x="973" y="196"/>
                    </a:lnTo>
                    <a:lnTo>
                      <a:pt x="973" y="196"/>
                    </a:lnTo>
                    <a:cubicBezTo>
                      <a:pt x="1007" y="246"/>
                      <a:pt x="1022" y="268"/>
                      <a:pt x="1018" y="268"/>
                    </a:cubicBezTo>
                    <a:cubicBezTo>
                      <a:pt x="1015" y="268"/>
                      <a:pt x="1000" y="253"/>
                      <a:pt x="973" y="226"/>
                    </a:cubicBezTo>
                    <a:lnTo>
                      <a:pt x="943" y="196"/>
                    </a:lnTo>
                    <a:cubicBezTo>
                      <a:pt x="860" y="80"/>
                      <a:pt x="697" y="0"/>
                      <a:pt x="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2600" bIns="12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2" name="Google Shape;2208;p16"/>
              <p:cNvSpPr/>
              <p:nvPr/>
            </p:nvSpPr>
            <p:spPr>
              <a:xfrm rot="8632200">
                <a:off x="8601480" y="848520"/>
                <a:ext cx="14760" cy="14040"/>
              </a:xfrm>
              <a:custGeom>
                <a:avLst/>
                <a:gdLst>
                  <a:gd name="textAreaLeft" fmla="*/ 0 w 14760"/>
                  <a:gd name="textAreaRight" fmla="*/ 15840 w 14760"/>
                  <a:gd name="textAreaTop" fmla="*/ 0 h 14040"/>
                  <a:gd name="textAreaBottom" fmla="*/ 15120 h 14040"/>
                </a:gdLst>
                <a:ahLst/>
                <a:rect l="textAreaLeft" t="textAreaTop" r="textAreaRight" b="textAreaBottom"/>
                <a:pathLst>
                  <a:path w="1704" h="1612">
                    <a:moveTo>
                      <a:pt x="1186" y="1581"/>
                    </a:moveTo>
                    <a:cubicBezTo>
                      <a:pt x="1190" y="1581"/>
                      <a:pt x="1192" y="1581"/>
                      <a:pt x="1195" y="1582"/>
                    </a:cubicBezTo>
                    <a:lnTo>
                      <a:pt x="1195" y="1582"/>
                    </a:lnTo>
                    <a:cubicBezTo>
                      <a:pt x="1195" y="1582"/>
                      <a:pt x="1194" y="1581"/>
                      <a:pt x="1193" y="1581"/>
                    </a:cubicBezTo>
                    <a:close/>
                    <a:moveTo>
                      <a:pt x="1195" y="1582"/>
                    </a:moveTo>
                    <a:cubicBezTo>
                      <a:pt x="1200" y="1585"/>
                      <a:pt x="1206" y="1588"/>
                      <a:pt x="1211" y="1590"/>
                    </a:cubicBezTo>
                    <a:lnTo>
                      <a:pt x="1211" y="1590"/>
                    </a:lnTo>
                    <a:cubicBezTo>
                      <a:pt x="1206" y="1587"/>
                      <a:pt x="1202" y="1583"/>
                      <a:pt x="1195" y="1582"/>
                    </a:cubicBezTo>
                    <a:close/>
                    <a:moveTo>
                      <a:pt x="1211" y="1590"/>
                    </a:moveTo>
                    <a:cubicBezTo>
                      <a:pt x="1221" y="1599"/>
                      <a:pt x="1228" y="1611"/>
                      <a:pt x="1247" y="1611"/>
                    </a:cubicBezTo>
                    <a:cubicBezTo>
                      <a:pt x="1235" y="1604"/>
                      <a:pt x="1223" y="1597"/>
                      <a:pt x="1211" y="1590"/>
                    </a:cubicBezTo>
                    <a:close/>
                    <a:moveTo>
                      <a:pt x="578" y="0"/>
                    </a:moveTo>
                    <a:cubicBezTo>
                      <a:pt x="548" y="0"/>
                      <a:pt x="457" y="0"/>
                      <a:pt x="426" y="61"/>
                    </a:cubicBezTo>
                    <a:cubicBezTo>
                      <a:pt x="305" y="92"/>
                      <a:pt x="214" y="122"/>
                      <a:pt x="153" y="213"/>
                    </a:cubicBezTo>
                    <a:cubicBezTo>
                      <a:pt x="92" y="274"/>
                      <a:pt x="31" y="365"/>
                      <a:pt x="1" y="456"/>
                    </a:cubicBezTo>
                    <a:lnTo>
                      <a:pt x="1" y="548"/>
                    </a:lnTo>
                    <a:lnTo>
                      <a:pt x="1" y="699"/>
                    </a:lnTo>
                    <a:lnTo>
                      <a:pt x="1" y="760"/>
                    </a:lnTo>
                    <a:cubicBezTo>
                      <a:pt x="31" y="821"/>
                      <a:pt x="31" y="882"/>
                      <a:pt x="62" y="912"/>
                    </a:cubicBezTo>
                    <a:cubicBezTo>
                      <a:pt x="122" y="973"/>
                      <a:pt x="153" y="1003"/>
                      <a:pt x="153" y="1034"/>
                    </a:cubicBezTo>
                    <a:lnTo>
                      <a:pt x="183" y="1064"/>
                    </a:lnTo>
                    <a:cubicBezTo>
                      <a:pt x="214" y="1125"/>
                      <a:pt x="274" y="1155"/>
                      <a:pt x="305" y="1155"/>
                    </a:cubicBezTo>
                    <a:cubicBezTo>
                      <a:pt x="457" y="1277"/>
                      <a:pt x="609" y="1338"/>
                      <a:pt x="761" y="1429"/>
                    </a:cubicBezTo>
                    <a:cubicBezTo>
                      <a:pt x="895" y="1456"/>
                      <a:pt x="1053" y="1507"/>
                      <a:pt x="1193" y="1581"/>
                    </a:cubicBezTo>
                    <a:lnTo>
                      <a:pt x="1217" y="1581"/>
                    </a:lnTo>
                    <a:cubicBezTo>
                      <a:pt x="1247" y="1611"/>
                      <a:pt x="1338" y="1611"/>
                      <a:pt x="1369" y="1611"/>
                    </a:cubicBezTo>
                    <a:cubicBezTo>
                      <a:pt x="1429" y="1611"/>
                      <a:pt x="1490" y="1581"/>
                      <a:pt x="1551" y="1520"/>
                    </a:cubicBezTo>
                    <a:cubicBezTo>
                      <a:pt x="1581" y="1490"/>
                      <a:pt x="1642" y="1459"/>
                      <a:pt x="1642" y="1429"/>
                    </a:cubicBezTo>
                    <a:cubicBezTo>
                      <a:pt x="1703" y="1429"/>
                      <a:pt x="1703" y="1338"/>
                      <a:pt x="1673" y="1277"/>
                    </a:cubicBezTo>
                    <a:cubicBezTo>
                      <a:pt x="1612" y="1064"/>
                      <a:pt x="1490" y="882"/>
                      <a:pt x="1399" y="699"/>
                    </a:cubicBezTo>
                    <a:cubicBezTo>
                      <a:pt x="1369" y="669"/>
                      <a:pt x="1369" y="608"/>
                      <a:pt x="1338" y="578"/>
                    </a:cubicBezTo>
                    <a:cubicBezTo>
                      <a:pt x="1308" y="517"/>
                      <a:pt x="1217" y="426"/>
                      <a:pt x="1186" y="365"/>
                    </a:cubicBezTo>
                    <a:lnTo>
                      <a:pt x="1065" y="244"/>
                    </a:lnTo>
                    <a:cubicBezTo>
                      <a:pt x="1034" y="213"/>
                      <a:pt x="1004" y="152"/>
                      <a:pt x="943" y="152"/>
                    </a:cubicBezTo>
                    <a:cubicBezTo>
                      <a:pt x="882" y="122"/>
                      <a:pt x="822" y="92"/>
                      <a:pt x="730" y="61"/>
                    </a:cubicBezTo>
                    <a:cubicBezTo>
                      <a:pt x="700" y="61"/>
                      <a:pt x="609" y="61"/>
                      <a:pt x="5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3" name="Google Shape;2209;p16"/>
              <p:cNvSpPr/>
              <p:nvPr/>
            </p:nvSpPr>
            <p:spPr>
              <a:xfrm rot="8632200">
                <a:off x="8604360" y="862920"/>
                <a:ext cx="7920" cy="8280"/>
              </a:xfrm>
              <a:custGeom>
                <a:avLst/>
                <a:gdLst>
                  <a:gd name="textAreaLeft" fmla="*/ 0 w 7920"/>
                  <a:gd name="textAreaRight" fmla="*/ 9000 w 792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943" h="990">
                    <a:moveTo>
                      <a:pt x="304" y="0"/>
                    </a:moveTo>
                    <a:cubicBezTo>
                      <a:pt x="247" y="0"/>
                      <a:pt x="193" y="16"/>
                      <a:pt x="152" y="58"/>
                    </a:cubicBezTo>
                    <a:cubicBezTo>
                      <a:pt x="30" y="149"/>
                      <a:pt x="0" y="301"/>
                      <a:pt x="30" y="422"/>
                    </a:cubicBezTo>
                    <a:cubicBezTo>
                      <a:pt x="30" y="453"/>
                      <a:pt x="61" y="483"/>
                      <a:pt x="91" y="513"/>
                    </a:cubicBezTo>
                    <a:cubicBezTo>
                      <a:pt x="91" y="513"/>
                      <a:pt x="91" y="544"/>
                      <a:pt x="152" y="544"/>
                    </a:cubicBezTo>
                    <a:cubicBezTo>
                      <a:pt x="152" y="605"/>
                      <a:pt x="182" y="605"/>
                      <a:pt x="182" y="635"/>
                    </a:cubicBezTo>
                    <a:lnTo>
                      <a:pt x="243" y="726"/>
                    </a:lnTo>
                    <a:cubicBezTo>
                      <a:pt x="304" y="726"/>
                      <a:pt x="304" y="757"/>
                      <a:pt x="334" y="757"/>
                    </a:cubicBezTo>
                    <a:cubicBezTo>
                      <a:pt x="365" y="757"/>
                      <a:pt x="365" y="787"/>
                      <a:pt x="395" y="787"/>
                    </a:cubicBezTo>
                    <a:cubicBezTo>
                      <a:pt x="426" y="817"/>
                      <a:pt x="486" y="817"/>
                      <a:pt x="517" y="848"/>
                    </a:cubicBezTo>
                    <a:cubicBezTo>
                      <a:pt x="547" y="848"/>
                      <a:pt x="608" y="909"/>
                      <a:pt x="638" y="909"/>
                    </a:cubicBezTo>
                    <a:cubicBezTo>
                      <a:pt x="638" y="909"/>
                      <a:pt x="608" y="909"/>
                      <a:pt x="608" y="848"/>
                    </a:cubicBezTo>
                    <a:lnTo>
                      <a:pt x="608" y="848"/>
                    </a:lnTo>
                    <a:cubicBezTo>
                      <a:pt x="669" y="909"/>
                      <a:pt x="699" y="939"/>
                      <a:pt x="790" y="969"/>
                    </a:cubicBezTo>
                    <a:cubicBezTo>
                      <a:pt x="803" y="982"/>
                      <a:pt x="826" y="989"/>
                      <a:pt x="851" y="989"/>
                    </a:cubicBezTo>
                    <a:cubicBezTo>
                      <a:pt x="886" y="989"/>
                      <a:pt x="924" y="975"/>
                      <a:pt x="942" y="939"/>
                    </a:cubicBezTo>
                    <a:cubicBezTo>
                      <a:pt x="851" y="939"/>
                      <a:pt x="912" y="878"/>
                      <a:pt x="851" y="817"/>
                    </a:cubicBezTo>
                    <a:cubicBezTo>
                      <a:pt x="821" y="757"/>
                      <a:pt x="790" y="726"/>
                      <a:pt x="790" y="635"/>
                    </a:cubicBezTo>
                    <a:lnTo>
                      <a:pt x="790" y="635"/>
                    </a:lnTo>
                    <a:cubicBezTo>
                      <a:pt x="790" y="635"/>
                      <a:pt x="791" y="665"/>
                      <a:pt x="821" y="665"/>
                    </a:cubicBezTo>
                    <a:cubicBezTo>
                      <a:pt x="821" y="635"/>
                      <a:pt x="790" y="605"/>
                      <a:pt x="790" y="513"/>
                    </a:cubicBezTo>
                    <a:cubicBezTo>
                      <a:pt x="790" y="453"/>
                      <a:pt x="760" y="422"/>
                      <a:pt x="699" y="331"/>
                    </a:cubicBezTo>
                    <a:cubicBezTo>
                      <a:pt x="699" y="301"/>
                      <a:pt x="669" y="301"/>
                      <a:pt x="669" y="240"/>
                    </a:cubicBezTo>
                    <a:cubicBezTo>
                      <a:pt x="638" y="210"/>
                      <a:pt x="608" y="179"/>
                      <a:pt x="608" y="149"/>
                    </a:cubicBezTo>
                    <a:lnTo>
                      <a:pt x="517" y="58"/>
                    </a:lnTo>
                    <a:cubicBezTo>
                      <a:pt x="450" y="24"/>
                      <a:pt x="374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4" name="Google Shape;2210;p16"/>
              <p:cNvSpPr/>
              <p:nvPr/>
            </p:nvSpPr>
            <p:spPr>
              <a:xfrm rot="8632200">
                <a:off x="8615520" y="868320"/>
                <a:ext cx="15120" cy="14760"/>
              </a:xfrm>
              <a:custGeom>
                <a:avLst/>
                <a:gdLst>
                  <a:gd name="textAreaLeft" fmla="*/ 0 w 15120"/>
                  <a:gd name="textAreaRight" fmla="*/ 16200 w 15120"/>
                  <a:gd name="textAreaTop" fmla="*/ 0 h 14760"/>
                  <a:gd name="textAreaBottom" fmla="*/ 15840 h 14760"/>
                </a:gdLst>
                <a:ahLst/>
                <a:rect l="textAreaLeft" t="textAreaTop" r="textAreaRight" b="textAreaBottom"/>
                <a:pathLst>
                  <a:path w="1734" h="1699">
                    <a:moveTo>
                      <a:pt x="511" y="1"/>
                    </a:moveTo>
                    <a:cubicBezTo>
                      <a:pt x="451" y="1"/>
                      <a:pt x="392" y="8"/>
                      <a:pt x="335" y="27"/>
                    </a:cubicBezTo>
                    <a:cubicBezTo>
                      <a:pt x="183" y="57"/>
                      <a:pt x="62" y="179"/>
                      <a:pt x="31" y="270"/>
                    </a:cubicBezTo>
                    <a:cubicBezTo>
                      <a:pt x="1" y="361"/>
                      <a:pt x="1" y="391"/>
                      <a:pt x="1" y="483"/>
                    </a:cubicBezTo>
                    <a:cubicBezTo>
                      <a:pt x="1" y="543"/>
                      <a:pt x="31" y="665"/>
                      <a:pt x="62" y="726"/>
                    </a:cubicBezTo>
                    <a:cubicBezTo>
                      <a:pt x="123" y="817"/>
                      <a:pt x="183" y="878"/>
                      <a:pt x="274" y="969"/>
                    </a:cubicBezTo>
                    <a:lnTo>
                      <a:pt x="335" y="1030"/>
                    </a:lnTo>
                    <a:cubicBezTo>
                      <a:pt x="357" y="1095"/>
                      <a:pt x="409" y="1129"/>
                      <a:pt x="460" y="1154"/>
                    </a:cubicBezTo>
                    <a:lnTo>
                      <a:pt x="460" y="1154"/>
                    </a:lnTo>
                    <a:cubicBezTo>
                      <a:pt x="518" y="1212"/>
                      <a:pt x="594" y="1283"/>
                      <a:pt x="670" y="1334"/>
                    </a:cubicBezTo>
                    <a:cubicBezTo>
                      <a:pt x="695" y="1359"/>
                      <a:pt x="721" y="1379"/>
                      <a:pt x="744" y="1396"/>
                    </a:cubicBezTo>
                    <a:lnTo>
                      <a:pt x="744" y="1396"/>
                    </a:lnTo>
                    <a:cubicBezTo>
                      <a:pt x="739" y="1395"/>
                      <a:pt x="735" y="1394"/>
                      <a:pt x="730" y="1394"/>
                    </a:cubicBezTo>
                    <a:cubicBezTo>
                      <a:pt x="791" y="1425"/>
                      <a:pt x="822" y="1486"/>
                      <a:pt x="913" y="1546"/>
                    </a:cubicBezTo>
                    <a:cubicBezTo>
                      <a:pt x="943" y="1546"/>
                      <a:pt x="943" y="1577"/>
                      <a:pt x="974" y="1577"/>
                    </a:cubicBezTo>
                    <a:cubicBezTo>
                      <a:pt x="1065" y="1607"/>
                      <a:pt x="1095" y="1638"/>
                      <a:pt x="1186" y="1638"/>
                    </a:cubicBezTo>
                    <a:lnTo>
                      <a:pt x="1338" y="1638"/>
                    </a:lnTo>
                    <a:cubicBezTo>
                      <a:pt x="1298" y="1638"/>
                      <a:pt x="1352" y="1665"/>
                      <a:pt x="1410" y="1665"/>
                    </a:cubicBezTo>
                    <a:cubicBezTo>
                      <a:pt x="1440" y="1665"/>
                      <a:pt x="1470" y="1658"/>
                      <a:pt x="1490" y="1638"/>
                    </a:cubicBezTo>
                    <a:cubicBezTo>
                      <a:pt x="1513" y="1638"/>
                      <a:pt x="1519" y="1638"/>
                      <a:pt x="1534" y="1664"/>
                    </a:cubicBezTo>
                    <a:lnTo>
                      <a:pt x="1534" y="1664"/>
                    </a:lnTo>
                    <a:cubicBezTo>
                      <a:pt x="1548" y="1641"/>
                      <a:pt x="1580" y="1609"/>
                      <a:pt x="1612" y="1577"/>
                    </a:cubicBezTo>
                    <a:cubicBezTo>
                      <a:pt x="1612" y="1546"/>
                      <a:pt x="1642" y="1486"/>
                      <a:pt x="1642" y="1486"/>
                    </a:cubicBezTo>
                    <a:lnTo>
                      <a:pt x="1642" y="1455"/>
                    </a:lnTo>
                    <a:cubicBezTo>
                      <a:pt x="1703" y="1334"/>
                      <a:pt x="1703" y="1242"/>
                      <a:pt x="1703" y="1090"/>
                    </a:cubicBezTo>
                    <a:lnTo>
                      <a:pt x="1703" y="1242"/>
                    </a:lnTo>
                    <a:cubicBezTo>
                      <a:pt x="1703" y="1121"/>
                      <a:pt x="1733" y="1030"/>
                      <a:pt x="1703" y="938"/>
                    </a:cubicBezTo>
                    <a:cubicBezTo>
                      <a:pt x="1703" y="938"/>
                      <a:pt x="1703" y="878"/>
                      <a:pt x="1673" y="878"/>
                    </a:cubicBezTo>
                    <a:lnTo>
                      <a:pt x="1551" y="665"/>
                    </a:lnTo>
                    <a:cubicBezTo>
                      <a:pt x="1521" y="574"/>
                      <a:pt x="1430" y="513"/>
                      <a:pt x="1399" y="422"/>
                    </a:cubicBezTo>
                    <a:lnTo>
                      <a:pt x="1217" y="239"/>
                    </a:lnTo>
                    <a:cubicBezTo>
                      <a:pt x="1095" y="179"/>
                      <a:pt x="974" y="87"/>
                      <a:pt x="882" y="57"/>
                    </a:cubicBezTo>
                    <a:cubicBezTo>
                      <a:pt x="778" y="36"/>
                      <a:pt x="644" y="1"/>
                      <a:pt x="511" y="1"/>
                    </a:cubicBezTo>
                    <a:close/>
                    <a:moveTo>
                      <a:pt x="1534" y="1664"/>
                    </a:moveTo>
                    <a:cubicBezTo>
                      <a:pt x="1521" y="1685"/>
                      <a:pt x="1522" y="1698"/>
                      <a:pt x="1551" y="1698"/>
                    </a:cubicBezTo>
                    <a:cubicBezTo>
                      <a:pt x="1544" y="1684"/>
                      <a:pt x="1538" y="1673"/>
                      <a:pt x="1534" y="166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5" name="Google Shape;2211;p16"/>
              <p:cNvSpPr/>
              <p:nvPr/>
            </p:nvSpPr>
            <p:spPr>
              <a:xfrm rot="8632200">
                <a:off x="8624160" y="881280"/>
                <a:ext cx="8280" cy="900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1004" h="1069">
                    <a:moveTo>
                      <a:pt x="580" y="949"/>
                    </a:moveTo>
                    <a:cubicBezTo>
                      <a:pt x="587" y="985"/>
                      <a:pt x="608" y="985"/>
                      <a:pt x="608" y="985"/>
                    </a:cubicBezTo>
                    <a:cubicBezTo>
                      <a:pt x="601" y="969"/>
                      <a:pt x="591" y="958"/>
                      <a:pt x="580" y="949"/>
                    </a:cubicBezTo>
                    <a:close/>
                    <a:moveTo>
                      <a:pt x="425" y="0"/>
                    </a:moveTo>
                    <a:cubicBezTo>
                      <a:pt x="347" y="0"/>
                      <a:pt x="280" y="28"/>
                      <a:pt x="213" y="73"/>
                    </a:cubicBezTo>
                    <a:cubicBezTo>
                      <a:pt x="122" y="103"/>
                      <a:pt x="61" y="225"/>
                      <a:pt x="0" y="286"/>
                    </a:cubicBezTo>
                    <a:lnTo>
                      <a:pt x="0" y="468"/>
                    </a:lnTo>
                    <a:cubicBezTo>
                      <a:pt x="0" y="559"/>
                      <a:pt x="61" y="590"/>
                      <a:pt x="122" y="620"/>
                    </a:cubicBezTo>
                    <a:cubicBezTo>
                      <a:pt x="152" y="650"/>
                      <a:pt x="152" y="711"/>
                      <a:pt x="213" y="711"/>
                    </a:cubicBezTo>
                    <a:cubicBezTo>
                      <a:pt x="243" y="741"/>
                      <a:pt x="304" y="772"/>
                      <a:pt x="365" y="833"/>
                    </a:cubicBezTo>
                    <a:cubicBezTo>
                      <a:pt x="395" y="863"/>
                      <a:pt x="426" y="863"/>
                      <a:pt x="456" y="893"/>
                    </a:cubicBezTo>
                    <a:cubicBezTo>
                      <a:pt x="502" y="916"/>
                      <a:pt x="547" y="922"/>
                      <a:pt x="580" y="949"/>
                    </a:cubicBezTo>
                    <a:lnTo>
                      <a:pt x="580" y="949"/>
                    </a:lnTo>
                    <a:cubicBezTo>
                      <a:pt x="579" y="942"/>
                      <a:pt x="578" y="934"/>
                      <a:pt x="578" y="924"/>
                    </a:cubicBezTo>
                    <a:lnTo>
                      <a:pt x="578" y="924"/>
                    </a:lnTo>
                    <a:cubicBezTo>
                      <a:pt x="669" y="985"/>
                      <a:pt x="730" y="1015"/>
                      <a:pt x="760" y="1045"/>
                    </a:cubicBezTo>
                    <a:cubicBezTo>
                      <a:pt x="791" y="1061"/>
                      <a:pt x="821" y="1068"/>
                      <a:pt x="848" y="1068"/>
                    </a:cubicBezTo>
                    <a:cubicBezTo>
                      <a:pt x="874" y="1068"/>
                      <a:pt x="897" y="1061"/>
                      <a:pt x="912" y="1045"/>
                    </a:cubicBezTo>
                    <a:cubicBezTo>
                      <a:pt x="973" y="1045"/>
                      <a:pt x="1003" y="1015"/>
                      <a:pt x="973" y="985"/>
                    </a:cubicBezTo>
                    <a:cubicBezTo>
                      <a:pt x="912" y="893"/>
                      <a:pt x="912" y="833"/>
                      <a:pt x="882" y="741"/>
                    </a:cubicBezTo>
                    <a:lnTo>
                      <a:pt x="882" y="620"/>
                    </a:lnTo>
                    <a:cubicBezTo>
                      <a:pt x="882" y="590"/>
                      <a:pt x="851" y="559"/>
                      <a:pt x="851" y="529"/>
                    </a:cubicBezTo>
                    <a:cubicBezTo>
                      <a:pt x="851" y="438"/>
                      <a:pt x="821" y="346"/>
                      <a:pt x="760" y="286"/>
                    </a:cubicBezTo>
                    <a:cubicBezTo>
                      <a:pt x="730" y="164"/>
                      <a:pt x="608" y="73"/>
                      <a:pt x="517" y="12"/>
                    </a:cubicBezTo>
                    <a:cubicBezTo>
                      <a:pt x="484" y="4"/>
                      <a:pt x="454" y="0"/>
                      <a:pt x="4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846" name="Google Shape;2212;p16"/>
            <p:cNvGrpSpPr/>
            <p:nvPr/>
          </p:nvGrpSpPr>
          <p:grpSpPr>
            <a:xfrm>
              <a:off x="8620200" y="751320"/>
              <a:ext cx="218520" cy="212040"/>
              <a:chOff x="8620200" y="751320"/>
              <a:chExt cx="218520" cy="212040"/>
            </a:xfrm>
          </p:grpSpPr>
          <p:sp>
            <p:nvSpPr>
              <p:cNvPr id="1847" name="Google Shape;2213;p16"/>
              <p:cNvSpPr/>
              <p:nvPr/>
            </p:nvSpPr>
            <p:spPr>
              <a:xfrm rot="8632200">
                <a:off x="8630640" y="799920"/>
                <a:ext cx="197280" cy="100080"/>
              </a:xfrm>
              <a:custGeom>
                <a:avLst/>
                <a:gdLst>
                  <a:gd name="textAreaLeft" fmla="*/ 0 w 197280"/>
                  <a:gd name="textAreaRight" fmla="*/ 198360 w 197280"/>
                  <a:gd name="textAreaTop" fmla="*/ 0 h 100080"/>
                  <a:gd name="textAreaBottom" fmla="*/ 101160 h 100080"/>
                </a:gdLst>
                <a:ahLst/>
                <a:rect l="textAreaLeft" t="textAreaTop" r="textAreaRight" b="textAreaBottom"/>
                <a:pathLst>
                  <a:path w="26464" h="13505">
                    <a:moveTo>
                      <a:pt x="26414" y="1"/>
                    </a:moveTo>
                    <a:cubicBezTo>
                      <a:pt x="26405" y="1"/>
                      <a:pt x="26395" y="3"/>
                      <a:pt x="26384" y="9"/>
                    </a:cubicBezTo>
                    <a:cubicBezTo>
                      <a:pt x="19119" y="2623"/>
                      <a:pt x="11855" y="5511"/>
                      <a:pt x="5320" y="9675"/>
                    </a:cubicBezTo>
                    <a:cubicBezTo>
                      <a:pt x="3465" y="10830"/>
                      <a:pt x="1672" y="12106"/>
                      <a:pt x="0" y="13505"/>
                    </a:cubicBezTo>
                    <a:lnTo>
                      <a:pt x="0" y="13505"/>
                    </a:lnTo>
                    <a:cubicBezTo>
                      <a:pt x="6079" y="8672"/>
                      <a:pt x="13101" y="5267"/>
                      <a:pt x="20335" y="2410"/>
                    </a:cubicBezTo>
                    <a:cubicBezTo>
                      <a:pt x="22341" y="1620"/>
                      <a:pt x="24408" y="860"/>
                      <a:pt x="26414" y="100"/>
                    </a:cubicBezTo>
                    <a:cubicBezTo>
                      <a:pt x="26464" y="51"/>
                      <a:pt x="26453" y="1"/>
                      <a:pt x="264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0" bIns="50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8" name="Google Shape;2214;p16"/>
              <p:cNvSpPr/>
              <p:nvPr/>
            </p:nvSpPr>
            <p:spPr>
              <a:xfrm rot="8632200">
                <a:off x="8711280" y="838080"/>
                <a:ext cx="109440" cy="49320"/>
              </a:xfrm>
              <a:custGeom>
                <a:avLst/>
                <a:gdLst>
                  <a:gd name="textAreaLeft" fmla="*/ 0 w 109440"/>
                  <a:gd name="textAreaRight" fmla="*/ 110520 w 109440"/>
                  <a:gd name="textAreaTop" fmla="*/ 0 h 49320"/>
                  <a:gd name="textAreaBottom" fmla="*/ 50400 h 49320"/>
                </a:gdLst>
                <a:ahLst/>
                <a:rect l="textAreaLeft" t="textAreaTop" r="textAreaRight" b="textAreaBottom"/>
                <a:pathLst>
                  <a:path w="14712" h="6719">
                    <a:moveTo>
                      <a:pt x="14681" y="1"/>
                    </a:moveTo>
                    <a:cubicBezTo>
                      <a:pt x="11854" y="274"/>
                      <a:pt x="9240" y="1247"/>
                      <a:pt x="6657" y="2402"/>
                    </a:cubicBezTo>
                    <a:cubicBezTo>
                      <a:pt x="4225" y="3466"/>
                      <a:pt x="1885" y="4803"/>
                      <a:pt x="0" y="6718"/>
                    </a:cubicBezTo>
                    <a:cubicBezTo>
                      <a:pt x="1854" y="4864"/>
                      <a:pt x="4195" y="3588"/>
                      <a:pt x="6535" y="2493"/>
                    </a:cubicBezTo>
                    <a:cubicBezTo>
                      <a:pt x="9180" y="1338"/>
                      <a:pt x="11824" y="366"/>
                      <a:pt x="14681" y="62"/>
                    </a:cubicBezTo>
                    <a:cubicBezTo>
                      <a:pt x="14712" y="62"/>
                      <a:pt x="14712" y="1"/>
                      <a:pt x="146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9" name="Google Shape;2215;p16"/>
              <p:cNvSpPr/>
              <p:nvPr/>
            </p:nvSpPr>
            <p:spPr>
              <a:xfrm rot="8632200">
                <a:off x="8748720" y="756720"/>
                <a:ext cx="26640" cy="43200"/>
              </a:xfrm>
              <a:custGeom>
                <a:avLst/>
                <a:gdLst>
                  <a:gd name="textAreaLeft" fmla="*/ 0 w 26640"/>
                  <a:gd name="textAreaRight" fmla="*/ 27720 w 26640"/>
                  <a:gd name="textAreaTop" fmla="*/ 0 h 43200"/>
                  <a:gd name="textAreaBottom" fmla="*/ 44280 h 43200"/>
                </a:gdLst>
                <a:ahLst/>
                <a:rect l="textAreaLeft" t="textAreaTop" r="textAreaRight" b="textAreaBottom"/>
                <a:pathLst>
                  <a:path w="3709" h="5918">
                    <a:moveTo>
                      <a:pt x="3665" y="0"/>
                    </a:moveTo>
                    <a:cubicBezTo>
                      <a:pt x="3648" y="0"/>
                      <a:pt x="3630" y="8"/>
                      <a:pt x="3618" y="20"/>
                    </a:cubicBezTo>
                    <a:cubicBezTo>
                      <a:pt x="2858" y="2270"/>
                      <a:pt x="1399" y="4063"/>
                      <a:pt x="0" y="5917"/>
                    </a:cubicBezTo>
                    <a:cubicBezTo>
                      <a:pt x="1399" y="4093"/>
                      <a:pt x="3040" y="2300"/>
                      <a:pt x="3709" y="51"/>
                    </a:cubicBezTo>
                    <a:cubicBezTo>
                      <a:pt x="3709" y="15"/>
                      <a:pt x="3688" y="0"/>
                      <a:pt x="36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0" name="Google Shape;2216;p16"/>
              <p:cNvSpPr/>
              <p:nvPr/>
            </p:nvSpPr>
            <p:spPr>
              <a:xfrm rot="8632200">
                <a:off x="8750160" y="790920"/>
                <a:ext cx="10080" cy="24840"/>
              </a:xfrm>
              <a:custGeom>
                <a:avLst/>
                <a:gdLst>
                  <a:gd name="textAreaLeft" fmla="*/ 0 w 10080"/>
                  <a:gd name="textAreaRight" fmla="*/ 11160 w 10080"/>
                  <a:gd name="textAreaTop" fmla="*/ 0 h 24840"/>
                  <a:gd name="textAreaBottom" fmla="*/ 25920 h 24840"/>
                </a:gdLst>
                <a:ahLst/>
                <a:rect l="textAreaLeft" t="textAreaTop" r="textAreaRight" b="textAreaBottom"/>
                <a:pathLst>
                  <a:path w="1491" h="3462">
                    <a:moveTo>
                      <a:pt x="1443" y="1"/>
                    </a:moveTo>
                    <a:cubicBezTo>
                      <a:pt x="1435" y="1"/>
                      <a:pt x="1429" y="8"/>
                      <a:pt x="1429" y="27"/>
                    </a:cubicBezTo>
                    <a:cubicBezTo>
                      <a:pt x="973" y="1182"/>
                      <a:pt x="578" y="2367"/>
                      <a:pt x="1" y="3461"/>
                    </a:cubicBezTo>
                    <a:cubicBezTo>
                      <a:pt x="578" y="2367"/>
                      <a:pt x="1065" y="1242"/>
                      <a:pt x="1490" y="57"/>
                    </a:cubicBezTo>
                    <a:cubicBezTo>
                      <a:pt x="1490" y="36"/>
                      <a:pt x="1461" y="1"/>
                      <a:pt x="14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2960" bIns="12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1" name="Google Shape;2217;p16"/>
              <p:cNvSpPr/>
              <p:nvPr/>
            </p:nvSpPr>
            <p:spPr>
              <a:xfrm rot="10179600">
                <a:off x="8683200" y="855360"/>
                <a:ext cx="90000" cy="93240"/>
              </a:xfrm>
              <a:custGeom>
                <a:avLst/>
                <a:gdLst>
                  <a:gd name="textAreaLeft" fmla="*/ 0 w 90000"/>
                  <a:gd name="textAreaRight" fmla="*/ 91080 w 90000"/>
                  <a:gd name="textAreaTop" fmla="*/ 0 h 93240"/>
                  <a:gd name="textAreaBottom" fmla="*/ 94320 h 93240"/>
                </a:gdLst>
                <a:ahLst/>
                <a:rect l="textAreaLeft" t="textAreaTop" r="textAreaRight" b="textAreaBottom"/>
                <a:pathLst>
                  <a:path w="12151" h="12579">
                    <a:moveTo>
                      <a:pt x="12048" y="0"/>
                    </a:moveTo>
                    <a:cubicBezTo>
                      <a:pt x="12031" y="0"/>
                      <a:pt x="12015" y="8"/>
                      <a:pt x="12007" y="25"/>
                    </a:cubicBezTo>
                    <a:cubicBezTo>
                      <a:pt x="8633" y="4858"/>
                      <a:pt x="4438" y="8840"/>
                      <a:pt x="1" y="12578"/>
                    </a:cubicBezTo>
                    <a:cubicBezTo>
                      <a:pt x="4530" y="8931"/>
                      <a:pt x="8846" y="4979"/>
                      <a:pt x="12128" y="116"/>
                    </a:cubicBezTo>
                    <a:cubicBezTo>
                      <a:pt x="12150" y="50"/>
                      <a:pt x="12093" y="0"/>
                      <a:pt x="12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160" bIns="47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2" name="Google Shape;2218;p16"/>
              <p:cNvSpPr/>
              <p:nvPr/>
            </p:nvSpPr>
            <p:spPr>
              <a:xfrm rot="10179600">
                <a:off x="8718480" y="863640"/>
                <a:ext cx="10080" cy="39600"/>
              </a:xfrm>
              <a:custGeom>
                <a:avLst/>
                <a:gdLst>
                  <a:gd name="textAreaLeft" fmla="*/ 0 w 10080"/>
                  <a:gd name="textAreaRight" fmla="*/ 11160 w 10080"/>
                  <a:gd name="textAreaTop" fmla="*/ 0 h 39600"/>
                  <a:gd name="textAreaBottom" fmla="*/ 40680 h 39600"/>
                </a:gdLst>
                <a:ahLst/>
                <a:rect l="textAreaLeft" t="textAreaTop" r="textAreaRight" b="textAreaBottom"/>
                <a:pathLst>
                  <a:path w="1490" h="5419">
                    <a:moveTo>
                      <a:pt x="1429" y="0"/>
                    </a:moveTo>
                    <a:cubicBezTo>
                      <a:pt x="1399" y="0"/>
                      <a:pt x="1368" y="23"/>
                      <a:pt x="1368" y="68"/>
                    </a:cubicBezTo>
                    <a:cubicBezTo>
                      <a:pt x="1247" y="980"/>
                      <a:pt x="1155" y="1892"/>
                      <a:pt x="943" y="2804"/>
                    </a:cubicBezTo>
                    <a:cubicBezTo>
                      <a:pt x="760" y="3716"/>
                      <a:pt x="426" y="4597"/>
                      <a:pt x="0" y="5418"/>
                    </a:cubicBezTo>
                    <a:cubicBezTo>
                      <a:pt x="912" y="3746"/>
                      <a:pt x="1307" y="1923"/>
                      <a:pt x="1490" y="68"/>
                    </a:cubicBezTo>
                    <a:cubicBezTo>
                      <a:pt x="1490" y="23"/>
                      <a:pt x="1459" y="0"/>
                      <a:pt x="14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0160" bIns="20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3" name="Google Shape;2219;p16"/>
              <p:cNvSpPr/>
              <p:nvPr/>
            </p:nvSpPr>
            <p:spPr>
              <a:xfrm rot="8632200">
                <a:off x="8707680" y="816480"/>
                <a:ext cx="48240" cy="49680"/>
              </a:xfrm>
              <a:custGeom>
                <a:avLst/>
                <a:gdLst>
                  <a:gd name="textAreaLeft" fmla="*/ 0 w 48240"/>
                  <a:gd name="textAreaRight" fmla="*/ 49320 w 48240"/>
                  <a:gd name="textAreaTop" fmla="*/ 0 h 49680"/>
                  <a:gd name="textAreaBottom" fmla="*/ 50760 h 49680"/>
                </a:gdLst>
                <a:ahLst/>
                <a:rect l="textAreaLeft" t="textAreaTop" r="textAreaRight" b="textAreaBottom"/>
                <a:pathLst>
                  <a:path w="6588" h="6787">
                    <a:moveTo>
                      <a:pt x="6491" y="1"/>
                    </a:moveTo>
                    <a:cubicBezTo>
                      <a:pt x="6467" y="1"/>
                      <a:pt x="6441" y="12"/>
                      <a:pt x="6414" y="38"/>
                    </a:cubicBezTo>
                    <a:cubicBezTo>
                      <a:pt x="4894" y="2774"/>
                      <a:pt x="2341" y="4719"/>
                      <a:pt x="1" y="6786"/>
                    </a:cubicBezTo>
                    <a:cubicBezTo>
                      <a:pt x="2402" y="4719"/>
                      <a:pt x="5016" y="2926"/>
                      <a:pt x="6566" y="130"/>
                    </a:cubicBezTo>
                    <a:cubicBezTo>
                      <a:pt x="6587" y="65"/>
                      <a:pt x="6548" y="1"/>
                      <a:pt x="64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4" name="Google Shape;2220;p16"/>
              <p:cNvSpPr/>
              <p:nvPr/>
            </p:nvSpPr>
            <p:spPr>
              <a:xfrm rot="8632200">
                <a:off x="8650800" y="870480"/>
                <a:ext cx="93600" cy="51480"/>
              </a:xfrm>
              <a:custGeom>
                <a:avLst/>
                <a:gdLst>
                  <a:gd name="textAreaLeft" fmla="*/ 0 w 93600"/>
                  <a:gd name="textAreaRight" fmla="*/ 94680 w 93600"/>
                  <a:gd name="textAreaTop" fmla="*/ 0 h 51480"/>
                  <a:gd name="textAreaBottom" fmla="*/ 52560 h 51480"/>
                </a:gdLst>
                <a:ahLst/>
                <a:rect l="textAreaLeft" t="textAreaTop" r="textAreaRight" b="textAreaBottom"/>
                <a:pathLst>
                  <a:path w="12640" h="6996">
                    <a:moveTo>
                      <a:pt x="12569" y="0"/>
                    </a:moveTo>
                    <a:cubicBezTo>
                      <a:pt x="12564" y="0"/>
                      <a:pt x="12559" y="2"/>
                      <a:pt x="12554" y="4"/>
                    </a:cubicBezTo>
                    <a:cubicBezTo>
                      <a:pt x="8085" y="1828"/>
                      <a:pt x="4043" y="4381"/>
                      <a:pt x="0" y="6995"/>
                    </a:cubicBezTo>
                    <a:cubicBezTo>
                      <a:pt x="4043" y="4442"/>
                      <a:pt x="8177" y="1980"/>
                      <a:pt x="12584" y="156"/>
                    </a:cubicBezTo>
                    <a:cubicBezTo>
                      <a:pt x="12639" y="129"/>
                      <a:pt x="12619" y="0"/>
                      <a:pt x="125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280" bIns="26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5" name="Google Shape;2221;p16"/>
              <p:cNvSpPr/>
              <p:nvPr/>
            </p:nvSpPr>
            <p:spPr>
              <a:xfrm rot="8632200">
                <a:off x="8685000" y="864720"/>
                <a:ext cx="29880" cy="30600"/>
              </a:xfrm>
              <a:custGeom>
                <a:avLst/>
                <a:gdLst>
                  <a:gd name="textAreaLeft" fmla="*/ 0 w 29880"/>
                  <a:gd name="textAreaRight" fmla="*/ 30960 w 29880"/>
                  <a:gd name="textAreaTop" fmla="*/ 0 h 30600"/>
                  <a:gd name="textAreaBottom" fmla="*/ 31680 h 30600"/>
                </a:gdLst>
                <a:ahLst/>
                <a:rect l="textAreaLeft" t="textAreaTop" r="textAreaRight" b="textAreaBottom"/>
                <a:pathLst>
                  <a:path w="4104" h="4233">
                    <a:moveTo>
                      <a:pt x="3951" y="0"/>
                    </a:moveTo>
                    <a:cubicBezTo>
                      <a:pt x="3921" y="0"/>
                      <a:pt x="3891" y="23"/>
                      <a:pt x="3891" y="69"/>
                    </a:cubicBezTo>
                    <a:cubicBezTo>
                      <a:pt x="3951" y="1102"/>
                      <a:pt x="3131" y="1923"/>
                      <a:pt x="2432" y="2531"/>
                    </a:cubicBezTo>
                    <a:cubicBezTo>
                      <a:pt x="1672" y="3169"/>
                      <a:pt x="821" y="3716"/>
                      <a:pt x="0" y="4233"/>
                    </a:cubicBezTo>
                    <a:cubicBezTo>
                      <a:pt x="851" y="3716"/>
                      <a:pt x="1763" y="3230"/>
                      <a:pt x="2584" y="2531"/>
                    </a:cubicBezTo>
                    <a:cubicBezTo>
                      <a:pt x="3283" y="1923"/>
                      <a:pt x="4103" y="1102"/>
                      <a:pt x="4012" y="69"/>
                    </a:cubicBezTo>
                    <a:cubicBezTo>
                      <a:pt x="4012" y="23"/>
                      <a:pt x="3982" y="0"/>
                      <a:pt x="39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840" bIns="15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6" name="Google Shape;2222;p16"/>
              <p:cNvSpPr/>
              <p:nvPr/>
            </p:nvSpPr>
            <p:spPr>
              <a:xfrm rot="8632200">
                <a:off x="8697600" y="873720"/>
                <a:ext cx="28440" cy="9360"/>
              </a:xfrm>
              <a:custGeom>
                <a:avLst/>
                <a:gdLst>
                  <a:gd name="textAreaLeft" fmla="*/ 0 w 28440"/>
                  <a:gd name="textAreaRight" fmla="*/ 29520 w 28440"/>
                  <a:gd name="textAreaTop" fmla="*/ 0 h 9360"/>
                  <a:gd name="textAreaBottom" fmla="*/ 10440 h 9360"/>
                </a:gdLst>
                <a:ahLst/>
                <a:rect l="textAreaLeft" t="textAreaTop" r="textAreaRight" b="textAreaBottom"/>
                <a:pathLst>
                  <a:path w="3947" h="1389">
                    <a:moveTo>
                      <a:pt x="3413" y="1"/>
                    </a:moveTo>
                    <a:cubicBezTo>
                      <a:pt x="2887" y="1"/>
                      <a:pt x="2383" y="175"/>
                      <a:pt x="1915" y="386"/>
                    </a:cubicBezTo>
                    <a:cubicBezTo>
                      <a:pt x="1216" y="629"/>
                      <a:pt x="608" y="994"/>
                      <a:pt x="0" y="1389"/>
                    </a:cubicBezTo>
                    <a:cubicBezTo>
                      <a:pt x="608" y="1024"/>
                      <a:pt x="1216" y="720"/>
                      <a:pt x="1885" y="477"/>
                    </a:cubicBezTo>
                    <a:cubicBezTo>
                      <a:pt x="2339" y="295"/>
                      <a:pt x="2845" y="97"/>
                      <a:pt x="3350" y="97"/>
                    </a:cubicBezTo>
                    <a:cubicBezTo>
                      <a:pt x="3521" y="97"/>
                      <a:pt x="3692" y="119"/>
                      <a:pt x="3861" y="173"/>
                    </a:cubicBezTo>
                    <a:cubicBezTo>
                      <a:pt x="3866" y="176"/>
                      <a:pt x="3871" y="177"/>
                      <a:pt x="3876" y="177"/>
                    </a:cubicBezTo>
                    <a:cubicBezTo>
                      <a:pt x="3926" y="177"/>
                      <a:pt x="3946" y="52"/>
                      <a:pt x="3891" y="52"/>
                    </a:cubicBezTo>
                    <a:cubicBezTo>
                      <a:pt x="3730" y="17"/>
                      <a:pt x="3570" y="1"/>
                      <a:pt x="34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7" name="Google Shape;2223;p16"/>
              <p:cNvSpPr/>
              <p:nvPr/>
            </p:nvSpPr>
            <p:spPr>
              <a:xfrm rot="8632200">
                <a:off x="8733960" y="914760"/>
                <a:ext cx="34920" cy="3960"/>
              </a:xfrm>
              <a:custGeom>
                <a:avLst/>
                <a:gdLst>
                  <a:gd name="textAreaLeft" fmla="*/ 0 w 34920"/>
                  <a:gd name="textAreaRight" fmla="*/ 36000 w 3492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4792" h="656">
                    <a:moveTo>
                      <a:pt x="2371" y="1"/>
                    </a:moveTo>
                    <a:cubicBezTo>
                      <a:pt x="1551" y="1"/>
                      <a:pt x="700" y="92"/>
                      <a:pt x="1" y="396"/>
                    </a:cubicBezTo>
                    <a:cubicBezTo>
                      <a:pt x="700" y="122"/>
                      <a:pt x="1551" y="92"/>
                      <a:pt x="2311" y="92"/>
                    </a:cubicBezTo>
                    <a:cubicBezTo>
                      <a:pt x="3101" y="122"/>
                      <a:pt x="3982" y="244"/>
                      <a:pt x="4651" y="639"/>
                    </a:cubicBezTo>
                    <a:cubicBezTo>
                      <a:pt x="4669" y="651"/>
                      <a:pt x="4686" y="656"/>
                      <a:pt x="4700" y="656"/>
                    </a:cubicBezTo>
                    <a:cubicBezTo>
                      <a:pt x="4761" y="656"/>
                      <a:pt x="4791" y="572"/>
                      <a:pt x="4742" y="548"/>
                    </a:cubicBezTo>
                    <a:cubicBezTo>
                      <a:pt x="4043" y="122"/>
                      <a:pt x="3192" y="1"/>
                      <a:pt x="23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8" name="Google Shape;2224;p16"/>
              <p:cNvSpPr/>
              <p:nvPr/>
            </p:nvSpPr>
            <p:spPr>
              <a:xfrm rot="8632200">
                <a:off x="8729280" y="816840"/>
                <a:ext cx="21600" cy="30600"/>
              </a:xfrm>
              <a:custGeom>
                <a:avLst/>
                <a:gdLst>
                  <a:gd name="textAreaLeft" fmla="*/ 0 w 21600"/>
                  <a:gd name="textAreaRight" fmla="*/ 22680 w 21600"/>
                  <a:gd name="textAreaTop" fmla="*/ 0 h 30600"/>
                  <a:gd name="textAreaBottom" fmla="*/ 31680 h 30600"/>
                </a:gdLst>
                <a:ahLst/>
                <a:rect l="textAreaLeft" t="textAreaTop" r="textAreaRight" b="textAreaBottom"/>
                <a:pathLst>
                  <a:path w="3040" h="4204">
                    <a:moveTo>
                      <a:pt x="2990" y="1"/>
                    </a:moveTo>
                    <a:cubicBezTo>
                      <a:pt x="2964" y="1"/>
                      <a:pt x="2933" y="24"/>
                      <a:pt x="2918" y="69"/>
                    </a:cubicBezTo>
                    <a:cubicBezTo>
                      <a:pt x="2645" y="1802"/>
                      <a:pt x="1459" y="3291"/>
                      <a:pt x="0" y="4203"/>
                    </a:cubicBezTo>
                    <a:cubicBezTo>
                      <a:pt x="1550" y="3322"/>
                      <a:pt x="2797" y="1893"/>
                      <a:pt x="3040" y="69"/>
                    </a:cubicBezTo>
                    <a:cubicBezTo>
                      <a:pt x="3040" y="24"/>
                      <a:pt x="3017" y="1"/>
                      <a:pt x="29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840" bIns="15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9" name="Google Shape;2225;p16"/>
              <p:cNvSpPr/>
              <p:nvPr/>
            </p:nvSpPr>
            <p:spPr>
              <a:xfrm rot="8632200">
                <a:off x="8690760" y="875880"/>
                <a:ext cx="115200" cy="59040"/>
              </a:xfrm>
              <a:custGeom>
                <a:avLst/>
                <a:gdLst>
                  <a:gd name="textAreaLeft" fmla="*/ 0 w 115200"/>
                  <a:gd name="textAreaRight" fmla="*/ 116280 w 115200"/>
                  <a:gd name="textAreaTop" fmla="*/ 0 h 59040"/>
                  <a:gd name="textAreaBottom" fmla="*/ 60120 h 59040"/>
                </a:gdLst>
                <a:ahLst/>
                <a:rect l="textAreaLeft" t="textAreaTop" r="textAreaRight" b="textAreaBottom"/>
                <a:pathLst>
                  <a:path w="15497" h="8003">
                    <a:moveTo>
                      <a:pt x="15458" y="1"/>
                    </a:moveTo>
                    <a:cubicBezTo>
                      <a:pt x="15453" y="1"/>
                      <a:pt x="15447" y="3"/>
                      <a:pt x="15441" y="9"/>
                    </a:cubicBezTo>
                    <a:cubicBezTo>
                      <a:pt x="10639" y="3231"/>
                      <a:pt x="5745" y="6787"/>
                      <a:pt x="0" y="8003"/>
                    </a:cubicBezTo>
                    <a:cubicBezTo>
                      <a:pt x="5806" y="6848"/>
                      <a:pt x="10669" y="3352"/>
                      <a:pt x="15472" y="70"/>
                    </a:cubicBezTo>
                    <a:cubicBezTo>
                      <a:pt x="15496" y="45"/>
                      <a:pt x="15481" y="1"/>
                      <a:pt x="154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9880" bIns="29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0" name="Google Shape;2226;p16"/>
              <p:cNvSpPr/>
              <p:nvPr/>
            </p:nvSpPr>
            <p:spPr>
              <a:xfrm rot="8632200">
                <a:off x="8737920" y="813960"/>
                <a:ext cx="41040" cy="13680"/>
              </a:xfrm>
              <a:custGeom>
                <a:avLst/>
                <a:gdLst>
                  <a:gd name="textAreaLeft" fmla="*/ 0 w 41040"/>
                  <a:gd name="textAreaRight" fmla="*/ 42120 w 41040"/>
                  <a:gd name="textAreaTop" fmla="*/ 0 h 13680"/>
                  <a:gd name="textAreaBottom" fmla="*/ 14760 h 13680"/>
                </a:gdLst>
                <a:ahLst/>
                <a:rect l="textAreaLeft" t="textAreaTop" r="textAreaRight" b="textAreaBottom"/>
                <a:pathLst>
                  <a:path w="5624" h="1979">
                    <a:moveTo>
                      <a:pt x="5367" y="1"/>
                    </a:moveTo>
                    <a:cubicBezTo>
                      <a:pt x="4443" y="1"/>
                      <a:pt x="3475" y="237"/>
                      <a:pt x="2614" y="581"/>
                    </a:cubicBezTo>
                    <a:cubicBezTo>
                      <a:pt x="1702" y="976"/>
                      <a:pt x="821" y="1432"/>
                      <a:pt x="0" y="1979"/>
                    </a:cubicBezTo>
                    <a:cubicBezTo>
                      <a:pt x="821" y="1493"/>
                      <a:pt x="1733" y="1067"/>
                      <a:pt x="2645" y="733"/>
                    </a:cubicBezTo>
                    <a:cubicBezTo>
                      <a:pt x="3505" y="389"/>
                      <a:pt x="4447" y="153"/>
                      <a:pt x="5367" y="153"/>
                    </a:cubicBezTo>
                    <a:cubicBezTo>
                      <a:pt x="5422" y="153"/>
                      <a:pt x="5477" y="153"/>
                      <a:pt x="5532" y="155"/>
                    </a:cubicBezTo>
                    <a:cubicBezTo>
                      <a:pt x="5623" y="155"/>
                      <a:pt x="5623" y="3"/>
                      <a:pt x="5532" y="3"/>
                    </a:cubicBezTo>
                    <a:cubicBezTo>
                      <a:pt x="5477" y="1"/>
                      <a:pt x="5422" y="1"/>
                      <a:pt x="53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200" bIns="7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1" name="Google Shape;2227;p16"/>
              <p:cNvSpPr/>
              <p:nvPr/>
            </p:nvSpPr>
            <p:spPr>
              <a:xfrm rot="8632200">
                <a:off x="8724960" y="889920"/>
                <a:ext cx="58320" cy="18000"/>
              </a:xfrm>
              <a:custGeom>
                <a:avLst/>
                <a:gdLst>
                  <a:gd name="textAreaLeft" fmla="*/ 0 w 58320"/>
                  <a:gd name="textAreaRight" fmla="*/ 59400 w 58320"/>
                  <a:gd name="textAreaTop" fmla="*/ 0 h 18000"/>
                  <a:gd name="textAreaBottom" fmla="*/ 19080 h 18000"/>
                </a:gdLst>
                <a:ahLst/>
                <a:rect l="textAreaLeft" t="textAreaTop" r="textAreaRight" b="textAreaBottom"/>
                <a:pathLst>
                  <a:path w="7904" h="2549">
                    <a:moveTo>
                      <a:pt x="6727" y="0"/>
                    </a:moveTo>
                    <a:cubicBezTo>
                      <a:pt x="5691" y="0"/>
                      <a:pt x="4629" y="269"/>
                      <a:pt x="3648" y="603"/>
                    </a:cubicBezTo>
                    <a:cubicBezTo>
                      <a:pt x="2372" y="1029"/>
                      <a:pt x="1065" y="1637"/>
                      <a:pt x="1" y="2549"/>
                    </a:cubicBezTo>
                    <a:cubicBezTo>
                      <a:pt x="1065" y="1667"/>
                      <a:pt x="2402" y="1120"/>
                      <a:pt x="3679" y="695"/>
                    </a:cubicBezTo>
                    <a:cubicBezTo>
                      <a:pt x="4634" y="384"/>
                      <a:pt x="5654" y="121"/>
                      <a:pt x="6680" y="121"/>
                    </a:cubicBezTo>
                    <a:cubicBezTo>
                      <a:pt x="7058" y="121"/>
                      <a:pt x="7436" y="157"/>
                      <a:pt x="7813" y="239"/>
                    </a:cubicBezTo>
                    <a:cubicBezTo>
                      <a:pt x="7873" y="239"/>
                      <a:pt x="7904" y="117"/>
                      <a:pt x="7843" y="117"/>
                    </a:cubicBezTo>
                    <a:cubicBezTo>
                      <a:pt x="7478" y="36"/>
                      <a:pt x="7104" y="0"/>
                      <a:pt x="67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360" bIns="9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2" name="Google Shape;2228;p16"/>
              <p:cNvSpPr/>
              <p:nvPr/>
            </p:nvSpPr>
            <p:spPr>
              <a:xfrm rot="8632200">
                <a:off x="8670240" y="863640"/>
                <a:ext cx="42120" cy="47520"/>
              </a:xfrm>
              <a:custGeom>
                <a:avLst/>
                <a:gdLst>
                  <a:gd name="textAreaLeft" fmla="*/ 0 w 42120"/>
                  <a:gd name="textAreaRight" fmla="*/ 43200 w 42120"/>
                  <a:gd name="textAreaTop" fmla="*/ 0 h 47520"/>
                  <a:gd name="textAreaBottom" fmla="*/ 48600 h 47520"/>
                </a:gdLst>
                <a:ahLst/>
                <a:rect l="textAreaLeft" t="textAreaTop" r="textAreaRight" b="textAreaBottom"/>
                <a:pathLst>
                  <a:path w="5776" h="6503">
                    <a:moveTo>
                      <a:pt x="5511" y="1"/>
                    </a:moveTo>
                    <a:cubicBezTo>
                      <a:pt x="5478" y="1"/>
                      <a:pt x="5442" y="25"/>
                      <a:pt x="5442" y="58"/>
                    </a:cubicBezTo>
                    <a:cubicBezTo>
                      <a:pt x="5411" y="423"/>
                      <a:pt x="5411" y="849"/>
                      <a:pt x="5320" y="1213"/>
                    </a:cubicBezTo>
                    <a:cubicBezTo>
                      <a:pt x="5198" y="1609"/>
                      <a:pt x="5046" y="1943"/>
                      <a:pt x="4864" y="2247"/>
                    </a:cubicBezTo>
                    <a:cubicBezTo>
                      <a:pt x="4499" y="2855"/>
                      <a:pt x="3983" y="3432"/>
                      <a:pt x="3435" y="3888"/>
                    </a:cubicBezTo>
                    <a:cubicBezTo>
                      <a:pt x="2372" y="4861"/>
                      <a:pt x="1095" y="5590"/>
                      <a:pt x="1" y="6502"/>
                    </a:cubicBezTo>
                    <a:cubicBezTo>
                      <a:pt x="1217" y="5560"/>
                      <a:pt x="2554" y="4831"/>
                      <a:pt x="3739" y="3797"/>
                    </a:cubicBezTo>
                    <a:cubicBezTo>
                      <a:pt x="4742" y="2885"/>
                      <a:pt x="5776" y="1487"/>
                      <a:pt x="5563" y="58"/>
                    </a:cubicBezTo>
                    <a:cubicBezTo>
                      <a:pt x="5563" y="17"/>
                      <a:pt x="5538" y="1"/>
                      <a:pt x="55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863" name="Google Shape;2229;p16"/>
            <p:cNvGrpSpPr/>
            <p:nvPr/>
          </p:nvGrpSpPr>
          <p:grpSpPr>
            <a:xfrm>
              <a:off x="8308440" y="335160"/>
              <a:ext cx="284400" cy="390240"/>
              <a:chOff x="8308440" y="335160"/>
              <a:chExt cx="284400" cy="390240"/>
            </a:xfrm>
          </p:grpSpPr>
          <p:sp>
            <p:nvSpPr>
              <p:cNvPr id="1864" name="Google Shape;2230;p16"/>
              <p:cNvSpPr/>
              <p:nvPr/>
            </p:nvSpPr>
            <p:spPr>
              <a:xfrm rot="9888600">
                <a:off x="8334720" y="360720"/>
                <a:ext cx="228600" cy="232920"/>
              </a:xfrm>
              <a:custGeom>
                <a:avLst/>
                <a:gdLst>
                  <a:gd name="textAreaLeft" fmla="*/ 0 w 228600"/>
                  <a:gd name="textAreaRight" fmla="*/ 229680 w 228600"/>
                  <a:gd name="textAreaTop" fmla="*/ 0 h 232920"/>
                  <a:gd name="textAreaBottom" fmla="*/ 234000 h 232920"/>
                </a:gdLst>
                <a:ahLst/>
                <a:rect l="textAreaLeft" t="textAreaTop" r="textAreaRight" b="textAreaBottom"/>
                <a:pathLst>
                  <a:path w="16317" h="16632">
                    <a:moveTo>
                      <a:pt x="16200" y="0"/>
                    </a:moveTo>
                    <a:cubicBezTo>
                      <a:pt x="16191" y="0"/>
                      <a:pt x="16181" y="2"/>
                      <a:pt x="16171" y="5"/>
                    </a:cubicBezTo>
                    <a:cubicBezTo>
                      <a:pt x="13314" y="1221"/>
                      <a:pt x="10731" y="3014"/>
                      <a:pt x="8421" y="5081"/>
                    </a:cubicBezTo>
                    <a:cubicBezTo>
                      <a:pt x="6080" y="7178"/>
                      <a:pt x="3983" y="9549"/>
                      <a:pt x="2311" y="12224"/>
                    </a:cubicBezTo>
                    <a:cubicBezTo>
                      <a:pt x="1430" y="13622"/>
                      <a:pt x="639" y="15112"/>
                      <a:pt x="1" y="16631"/>
                    </a:cubicBezTo>
                    <a:cubicBezTo>
                      <a:pt x="2433" y="11008"/>
                      <a:pt x="6779" y="6115"/>
                      <a:pt x="11855" y="2649"/>
                    </a:cubicBezTo>
                    <a:cubicBezTo>
                      <a:pt x="13253" y="1677"/>
                      <a:pt x="14743" y="856"/>
                      <a:pt x="16263" y="127"/>
                    </a:cubicBezTo>
                    <a:cubicBezTo>
                      <a:pt x="16317" y="100"/>
                      <a:pt x="16275" y="0"/>
                      <a:pt x="162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5" name="Google Shape;2231;p16"/>
              <p:cNvSpPr/>
              <p:nvPr/>
            </p:nvSpPr>
            <p:spPr>
              <a:xfrm rot="9888600">
                <a:off x="8475480" y="369000"/>
                <a:ext cx="44280" cy="90000"/>
              </a:xfrm>
              <a:custGeom>
                <a:avLst/>
                <a:gdLst>
                  <a:gd name="textAreaLeft" fmla="*/ 0 w 44280"/>
                  <a:gd name="textAreaRight" fmla="*/ 45360 w 44280"/>
                  <a:gd name="textAreaTop" fmla="*/ 0 h 90000"/>
                  <a:gd name="textAreaBottom" fmla="*/ 91080 h 90000"/>
                </a:gdLst>
                <a:ahLst/>
                <a:rect l="textAreaLeft" t="textAreaTop" r="textAreaRight" b="textAreaBottom"/>
                <a:pathLst>
                  <a:path w="3223" h="6490">
                    <a:moveTo>
                      <a:pt x="3127" y="0"/>
                    </a:moveTo>
                    <a:cubicBezTo>
                      <a:pt x="3103" y="0"/>
                      <a:pt x="3081" y="14"/>
                      <a:pt x="3071" y="45"/>
                    </a:cubicBezTo>
                    <a:cubicBezTo>
                      <a:pt x="2827" y="1231"/>
                      <a:pt x="2432" y="2325"/>
                      <a:pt x="1855" y="3389"/>
                    </a:cubicBezTo>
                    <a:cubicBezTo>
                      <a:pt x="1277" y="4453"/>
                      <a:pt x="609" y="5456"/>
                      <a:pt x="1" y="6489"/>
                    </a:cubicBezTo>
                    <a:cubicBezTo>
                      <a:pt x="1308" y="4453"/>
                      <a:pt x="2797" y="2568"/>
                      <a:pt x="3223" y="106"/>
                    </a:cubicBezTo>
                    <a:cubicBezTo>
                      <a:pt x="3223" y="47"/>
                      <a:pt x="3171" y="0"/>
                      <a:pt x="3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360" bIns="45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6" name="Google Shape;2232;p16"/>
              <p:cNvSpPr/>
              <p:nvPr/>
            </p:nvSpPr>
            <p:spPr>
              <a:xfrm rot="9888600">
                <a:off x="8483400" y="412200"/>
                <a:ext cx="57240" cy="42480"/>
              </a:xfrm>
              <a:custGeom>
                <a:avLst/>
                <a:gdLst>
                  <a:gd name="textAreaLeft" fmla="*/ 0 w 57240"/>
                  <a:gd name="textAreaRight" fmla="*/ 58320 w 57240"/>
                  <a:gd name="textAreaTop" fmla="*/ 0 h 42480"/>
                  <a:gd name="textAreaBottom" fmla="*/ 43560 h 42480"/>
                </a:gdLst>
                <a:ahLst/>
                <a:rect l="textAreaLeft" t="textAreaTop" r="textAreaRight" b="textAreaBottom"/>
                <a:pathLst>
                  <a:path w="4135" h="3102">
                    <a:moveTo>
                      <a:pt x="4013" y="1"/>
                    </a:moveTo>
                    <a:cubicBezTo>
                      <a:pt x="2280" y="305"/>
                      <a:pt x="912" y="1673"/>
                      <a:pt x="1" y="3101"/>
                    </a:cubicBezTo>
                    <a:cubicBezTo>
                      <a:pt x="943" y="1764"/>
                      <a:pt x="2402" y="427"/>
                      <a:pt x="4074" y="153"/>
                    </a:cubicBezTo>
                    <a:cubicBezTo>
                      <a:pt x="4134" y="153"/>
                      <a:pt x="4104" y="1"/>
                      <a:pt x="40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0" bIns="21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7" name="Google Shape;2233;p16"/>
              <p:cNvSpPr/>
              <p:nvPr/>
            </p:nvSpPr>
            <p:spPr>
              <a:xfrm rot="9888600">
                <a:off x="8460000" y="410040"/>
                <a:ext cx="124920" cy="75600"/>
              </a:xfrm>
              <a:custGeom>
                <a:avLst/>
                <a:gdLst>
                  <a:gd name="textAreaLeft" fmla="*/ 0 w 124920"/>
                  <a:gd name="textAreaRight" fmla="*/ 126000 w 124920"/>
                  <a:gd name="textAreaTop" fmla="*/ 0 h 75600"/>
                  <a:gd name="textAreaBottom" fmla="*/ 76680 h 75600"/>
                </a:gdLst>
                <a:ahLst/>
                <a:rect l="textAreaLeft" t="textAreaTop" r="textAreaRight" b="textAreaBottom"/>
                <a:pathLst>
                  <a:path w="8968" h="5452">
                    <a:moveTo>
                      <a:pt x="7975" y="0"/>
                    </a:moveTo>
                    <a:cubicBezTo>
                      <a:pt x="4673" y="0"/>
                      <a:pt x="2015" y="3074"/>
                      <a:pt x="0" y="5452"/>
                    </a:cubicBezTo>
                    <a:cubicBezTo>
                      <a:pt x="2025" y="3146"/>
                      <a:pt x="4726" y="163"/>
                      <a:pt x="8008" y="163"/>
                    </a:cubicBezTo>
                    <a:cubicBezTo>
                      <a:pt x="8273" y="163"/>
                      <a:pt x="8542" y="183"/>
                      <a:pt x="8815" y="224"/>
                    </a:cubicBezTo>
                    <a:cubicBezTo>
                      <a:pt x="8937" y="224"/>
                      <a:pt x="8967" y="72"/>
                      <a:pt x="8845" y="72"/>
                    </a:cubicBezTo>
                    <a:cubicBezTo>
                      <a:pt x="8550" y="23"/>
                      <a:pt x="8260" y="0"/>
                      <a:pt x="79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8160" bIns="38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8" name="Google Shape;2234;p16"/>
              <p:cNvSpPr/>
              <p:nvPr/>
            </p:nvSpPr>
            <p:spPr>
              <a:xfrm rot="9888600">
                <a:off x="8430480" y="403920"/>
                <a:ext cx="67680" cy="118080"/>
              </a:xfrm>
              <a:custGeom>
                <a:avLst/>
                <a:gdLst>
                  <a:gd name="textAreaLeft" fmla="*/ 0 w 67680"/>
                  <a:gd name="textAreaRight" fmla="*/ 68760 w 67680"/>
                  <a:gd name="textAreaTop" fmla="*/ 0 h 118080"/>
                  <a:gd name="textAreaBottom" fmla="*/ 119160 h 118080"/>
                </a:gdLst>
                <a:ahLst/>
                <a:rect l="textAreaLeft" t="textAreaTop" r="textAreaRight" b="textAreaBottom"/>
                <a:pathLst>
                  <a:path w="4894" h="8474">
                    <a:moveTo>
                      <a:pt x="4514" y="1"/>
                    </a:moveTo>
                    <a:cubicBezTo>
                      <a:pt x="4463" y="1"/>
                      <a:pt x="4407" y="41"/>
                      <a:pt x="4407" y="115"/>
                    </a:cubicBezTo>
                    <a:cubicBezTo>
                      <a:pt x="4681" y="1817"/>
                      <a:pt x="3891" y="3337"/>
                      <a:pt x="2918" y="4705"/>
                    </a:cubicBezTo>
                    <a:cubicBezTo>
                      <a:pt x="2006" y="5981"/>
                      <a:pt x="912" y="7167"/>
                      <a:pt x="0" y="8474"/>
                    </a:cubicBezTo>
                    <a:cubicBezTo>
                      <a:pt x="1033" y="7045"/>
                      <a:pt x="2280" y="5860"/>
                      <a:pt x="3283" y="4461"/>
                    </a:cubicBezTo>
                    <a:cubicBezTo>
                      <a:pt x="4195" y="3185"/>
                      <a:pt x="4894" y="1665"/>
                      <a:pt x="4590" y="54"/>
                    </a:cubicBezTo>
                    <a:cubicBezTo>
                      <a:pt x="4578" y="18"/>
                      <a:pt x="4547" y="1"/>
                      <a:pt x="45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9" name="Google Shape;2235;p16"/>
              <p:cNvSpPr/>
              <p:nvPr/>
            </p:nvSpPr>
            <p:spPr>
              <a:xfrm rot="9888600">
                <a:off x="8456400" y="431640"/>
                <a:ext cx="27360" cy="12960"/>
              </a:xfrm>
              <a:custGeom>
                <a:avLst/>
                <a:gdLst>
                  <a:gd name="textAreaLeft" fmla="*/ 0 w 27360"/>
                  <a:gd name="textAreaRight" fmla="*/ 28440 w 27360"/>
                  <a:gd name="textAreaTop" fmla="*/ 0 h 12960"/>
                  <a:gd name="textAreaBottom" fmla="*/ 14040 h 12960"/>
                </a:gdLst>
                <a:ahLst/>
                <a:rect l="textAreaLeft" t="textAreaTop" r="textAreaRight" b="textAreaBottom"/>
                <a:pathLst>
                  <a:path w="2031" h="1009">
                    <a:moveTo>
                      <a:pt x="1965" y="1"/>
                    </a:moveTo>
                    <a:cubicBezTo>
                      <a:pt x="1959" y="1"/>
                      <a:pt x="1953" y="3"/>
                      <a:pt x="1946" y="6"/>
                    </a:cubicBezTo>
                    <a:cubicBezTo>
                      <a:pt x="1247" y="249"/>
                      <a:pt x="517" y="431"/>
                      <a:pt x="1" y="1009"/>
                    </a:cubicBezTo>
                    <a:cubicBezTo>
                      <a:pt x="517" y="462"/>
                      <a:pt x="1277" y="310"/>
                      <a:pt x="1976" y="127"/>
                    </a:cubicBezTo>
                    <a:cubicBezTo>
                      <a:pt x="2030" y="100"/>
                      <a:pt x="2012" y="1"/>
                      <a:pt x="19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0" name="Google Shape;2236;p16"/>
              <p:cNvSpPr/>
              <p:nvPr/>
            </p:nvSpPr>
            <p:spPr>
              <a:xfrm rot="9888600">
                <a:off x="8394840" y="510120"/>
                <a:ext cx="162000" cy="137160"/>
              </a:xfrm>
              <a:custGeom>
                <a:avLst/>
                <a:gdLst>
                  <a:gd name="textAreaLeft" fmla="*/ 0 w 162000"/>
                  <a:gd name="textAreaRight" fmla="*/ 163080 w 162000"/>
                  <a:gd name="textAreaTop" fmla="*/ 0 h 137160"/>
                  <a:gd name="textAreaBottom" fmla="*/ 138240 h 137160"/>
                </a:gdLst>
                <a:ahLst/>
                <a:rect l="textAreaLeft" t="textAreaTop" r="textAreaRight" b="textAreaBottom"/>
                <a:pathLst>
                  <a:path w="11584" h="9828">
                    <a:moveTo>
                      <a:pt x="11382" y="1"/>
                    </a:moveTo>
                    <a:cubicBezTo>
                      <a:pt x="11348" y="1"/>
                      <a:pt x="11312" y="13"/>
                      <a:pt x="11277" y="40"/>
                    </a:cubicBezTo>
                    <a:cubicBezTo>
                      <a:pt x="9575" y="1864"/>
                      <a:pt x="8359" y="4053"/>
                      <a:pt x="6414" y="5664"/>
                    </a:cubicBezTo>
                    <a:cubicBezTo>
                      <a:pt x="4469" y="7335"/>
                      <a:pt x="2159" y="8460"/>
                      <a:pt x="0" y="9828"/>
                    </a:cubicBezTo>
                    <a:cubicBezTo>
                      <a:pt x="2189" y="8582"/>
                      <a:pt x="4560" y="7548"/>
                      <a:pt x="6566" y="5968"/>
                    </a:cubicBezTo>
                    <a:cubicBezTo>
                      <a:pt x="8572" y="4417"/>
                      <a:pt x="9970" y="2229"/>
                      <a:pt x="11490" y="253"/>
                    </a:cubicBezTo>
                    <a:cubicBezTo>
                      <a:pt x="11584" y="136"/>
                      <a:pt x="11497" y="1"/>
                      <a:pt x="113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9120" bIns="69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1" name="Google Shape;2237;p16"/>
              <p:cNvSpPr/>
              <p:nvPr/>
            </p:nvSpPr>
            <p:spPr>
              <a:xfrm rot="9888600">
                <a:off x="8431920" y="520920"/>
                <a:ext cx="61560" cy="72000"/>
              </a:xfrm>
              <a:custGeom>
                <a:avLst/>
                <a:gdLst>
                  <a:gd name="textAreaLeft" fmla="*/ 0 w 61560"/>
                  <a:gd name="textAreaRight" fmla="*/ 62640 w 61560"/>
                  <a:gd name="textAreaTop" fmla="*/ 0 h 72000"/>
                  <a:gd name="textAreaBottom" fmla="*/ 73080 h 72000"/>
                </a:gdLst>
                <a:ahLst/>
                <a:rect l="textAreaLeft" t="textAreaTop" r="textAreaRight" b="textAreaBottom"/>
                <a:pathLst>
                  <a:path w="4446" h="5207">
                    <a:moveTo>
                      <a:pt x="4273" y="0"/>
                    </a:moveTo>
                    <a:cubicBezTo>
                      <a:pt x="4223" y="0"/>
                      <a:pt x="4176" y="30"/>
                      <a:pt x="4164" y="100"/>
                    </a:cubicBezTo>
                    <a:cubicBezTo>
                      <a:pt x="3891" y="1255"/>
                      <a:pt x="3252" y="2136"/>
                      <a:pt x="2432" y="2957"/>
                    </a:cubicBezTo>
                    <a:cubicBezTo>
                      <a:pt x="1641" y="3717"/>
                      <a:pt x="760" y="4416"/>
                      <a:pt x="0" y="5206"/>
                    </a:cubicBezTo>
                    <a:cubicBezTo>
                      <a:pt x="1611" y="3686"/>
                      <a:pt x="4043" y="2623"/>
                      <a:pt x="4407" y="191"/>
                    </a:cubicBezTo>
                    <a:cubicBezTo>
                      <a:pt x="4445" y="78"/>
                      <a:pt x="4355" y="0"/>
                      <a:pt x="42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360" bIns="36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2" name="Google Shape;2238;p16"/>
              <p:cNvSpPr/>
              <p:nvPr/>
            </p:nvSpPr>
            <p:spPr>
              <a:xfrm rot="9888600">
                <a:off x="8416800" y="602280"/>
                <a:ext cx="61920" cy="66960"/>
              </a:xfrm>
              <a:custGeom>
                <a:avLst/>
                <a:gdLst>
                  <a:gd name="textAreaLeft" fmla="*/ 0 w 61920"/>
                  <a:gd name="textAreaRight" fmla="*/ 63000 w 61920"/>
                  <a:gd name="textAreaTop" fmla="*/ 0 h 66960"/>
                  <a:gd name="textAreaBottom" fmla="*/ 68040 h 66960"/>
                </a:gdLst>
                <a:ahLst/>
                <a:rect l="textAreaLeft" t="textAreaTop" r="textAreaRight" b="textAreaBottom"/>
                <a:pathLst>
                  <a:path w="4473" h="4845">
                    <a:moveTo>
                      <a:pt x="4287" y="0"/>
                    </a:moveTo>
                    <a:cubicBezTo>
                      <a:pt x="4263" y="0"/>
                      <a:pt x="4239" y="9"/>
                      <a:pt x="4219" y="28"/>
                    </a:cubicBezTo>
                    <a:cubicBezTo>
                      <a:pt x="2881" y="1761"/>
                      <a:pt x="1483" y="3311"/>
                      <a:pt x="55" y="4831"/>
                    </a:cubicBezTo>
                    <a:cubicBezTo>
                      <a:pt x="1574" y="3372"/>
                      <a:pt x="3185" y="1974"/>
                      <a:pt x="4401" y="180"/>
                    </a:cubicBezTo>
                    <a:cubicBezTo>
                      <a:pt x="4473" y="109"/>
                      <a:pt x="4376" y="0"/>
                      <a:pt x="4287" y="0"/>
                    </a:cubicBezTo>
                    <a:close/>
                    <a:moveTo>
                      <a:pt x="55" y="4831"/>
                    </a:moveTo>
                    <a:cubicBezTo>
                      <a:pt x="14" y="4831"/>
                      <a:pt x="1" y="4844"/>
                      <a:pt x="14" y="4844"/>
                    </a:cubicBezTo>
                    <a:cubicBezTo>
                      <a:pt x="21" y="4844"/>
                      <a:pt x="34" y="4841"/>
                      <a:pt x="55" y="483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840" bIns="33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3" name="Google Shape;2239;p16"/>
              <p:cNvSpPr/>
              <p:nvPr/>
            </p:nvSpPr>
            <p:spPr>
              <a:xfrm rot="9888600">
                <a:off x="8424360" y="629640"/>
                <a:ext cx="45720" cy="50400"/>
              </a:xfrm>
              <a:custGeom>
                <a:avLst/>
                <a:gdLst>
                  <a:gd name="textAreaLeft" fmla="*/ 0 w 45720"/>
                  <a:gd name="textAreaRight" fmla="*/ 46800 w 45720"/>
                  <a:gd name="textAreaTop" fmla="*/ 0 h 50400"/>
                  <a:gd name="textAreaBottom" fmla="*/ 51480 h 50400"/>
                </a:gdLst>
                <a:ahLst/>
                <a:rect l="textAreaLeft" t="textAreaTop" r="textAreaRight" b="textAreaBottom"/>
                <a:pathLst>
                  <a:path w="3322" h="3673">
                    <a:moveTo>
                      <a:pt x="3113" y="1"/>
                    </a:moveTo>
                    <a:cubicBezTo>
                      <a:pt x="3088" y="1"/>
                      <a:pt x="3063" y="8"/>
                      <a:pt x="3040" y="25"/>
                    </a:cubicBezTo>
                    <a:cubicBezTo>
                      <a:pt x="1977" y="1180"/>
                      <a:pt x="913" y="2366"/>
                      <a:pt x="1" y="3673"/>
                    </a:cubicBezTo>
                    <a:cubicBezTo>
                      <a:pt x="974" y="2427"/>
                      <a:pt x="2250" y="1454"/>
                      <a:pt x="3223" y="238"/>
                    </a:cubicBezTo>
                    <a:cubicBezTo>
                      <a:pt x="3322" y="140"/>
                      <a:pt x="3220" y="1"/>
                      <a:pt x="3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560" bIns="25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4" name="Google Shape;2240;p16"/>
              <p:cNvSpPr/>
              <p:nvPr/>
            </p:nvSpPr>
            <p:spPr>
              <a:xfrm rot="9888600">
                <a:off x="8421480" y="554040"/>
                <a:ext cx="28440" cy="8640"/>
              </a:xfrm>
              <a:custGeom>
                <a:avLst/>
                <a:gdLst>
                  <a:gd name="textAreaLeft" fmla="*/ 0 w 28440"/>
                  <a:gd name="textAreaRight" fmla="*/ 29520 w 28440"/>
                  <a:gd name="textAreaTop" fmla="*/ 0 h 8640"/>
                  <a:gd name="textAreaBottom" fmla="*/ 9720 h 8640"/>
                </a:gdLst>
                <a:ahLst/>
                <a:rect l="textAreaLeft" t="textAreaTop" r="textAreaRight" b="textAreaBottom"/>
                <a:pathLst>
                  <a:path w="2099" h="701">
                    <a:moveTo>
                      <a:pt x="1946" y="1"/>
                    </a:moveTo>
                    <a:cubicBezTo>
                      <a:pt x="1581" y="1"/>
                      <a:pt x="1247" y="123"/>
                      <a:pt x="913" y="214"/>
                    </a:cubicBezTo>
                    <a:cubicBezTo>
                      <a:pt x="639" y="335"/>
                      <a:pt x="305" y="487"/>
                      <a:pt x="1" y="700"/>
                    </a:cubicBezTo>
                    <a:cubicBezTo>
                      <a:pt x="305" y="578"/>
                      <a:pt x="639" y="426"/>
                      <a:pt x="943" y="335"/>
                    </a:cubicBezTo>
                    <a:cubicBezTo>
                      <a:pt x="1232" y="283"/>
                      <a:pt x="1498" y="208"/>
                      <a:pt x="1800" y="208"/>
                    </a:cubicBezTo>
                    <a:cubicBezTo>
                      <a:pt x="1848" y="208"/>
                      <a:pt x="1896" y="210"/>
                      <a:pt x="1946" y="214"/>
                    </a:cubicBezTo>
                    <a:cubicBezTo>
                      <a:pt x="2098" y="214"/>
                      <a:pt x="2098" y="1"/>
                      <a:pt x="19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5" name="Google Shape;2241;p16"/>
              <p:cNvSpPr/>
              <p:nvPr/>
            </p:nvSpPr>
            <p:spPr>
              <a:xfrm rot="9888600">
                <a:off x="8417520" y="528840"/>
                <a:ext cx="15840" cy="34920"/>
              </a:xfrm>
              <a:custGeom>
                <a:avLst/>
                <a:gdLst>
                  <a:gd name="textAreaLeft" fmla="*/ 0 w 15840"/>
                  <a:gd name="textAreaRight" fmla="*/ 16920 w 15840"/>
                  <a:gd name="textAreaTop" fmla="*/ 0 h 34920"/>
                  <a:gd name="textAreaBottom" fmla="*/ 36000 h 34920"/>
                </a:gdLst>
                <a:ahLst/>
                <a:rect l="textAreaLeft" t="textAreaTop" r="textAreaRight" b="textAreaBottom"/>
                <a:pathLst>
                  <a:path w="1190" h="2552">
                    <a:moveTo>
                      <a:pt x="1045" y="1"/>
                    </a:moveTo>
                    <a:cubicBezTo>
                      <a:pt x="987" y="1"/>
                      <a:pt x="926" y="40"/>
                      <a:pt x="912" y="120"/>
                    </a:cubicBezTo>
                    <a:cubicBezTo>
                      <a:pt x="821" y="546"/>
                      <a:pt x="699" y="971"/>
                      <a:pt x="547" y="1397"/>
                    </a:cubicBezTo>
                    <a:cubicBezTo>
                      <a:pt x="395" y="1762"/>
                      <a:pt x="213" y="2157"/>
                      <a:pt x="0" y="2552"/>
                    </a:cubicBezTo>
                    <a:cubicBezTo>
                      <a:pt x="244" y="2218"/>
                      <a:pt x="517" y="1883"/>
                      <a:pt x="760" y="1458"/>
                    </a:cubicBezTo>
                    <a:cubicBezTo>
                      <a:pt x="943" y="1032"/>
                      <a:pt x="1095" y="576"/>
                      <a:pt x="1155" y="181"/>
                    </a:cubicBezTo>
                    <a:cubicBezTo>
                      <a:pt x="1189" y="62"/>
                      <a:pt x="1119" y="1"/>
                      <a:pt x="10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6" name="Google Shape;2242;p16"/>
              <p:cNvSpPr/>
              <p:nvPr/>
            </p:nvSpPr>
            <p:spPr>
              <a:xfrm rot="9888600">
                <a:off x="8430840" y="564480"/>
                <a:ext cx="14040" cy="45000"/>
              </a:xfrm>
              <a:custGeom>
                <a:avLst/>
                <a:gdLst>
                  <a:gd name="textAreaLeft" fmla="*/ 0 w 14040"/>
                  <a:gd name="textAreaRight" fmla="*/ 15120 w 14040"/>
                  <a:gd name="textAreaTop" fmla="*/ 0 h 45000"/>
                  <a:gd name="textAreaBottom" fmla="*/ 46080 h 45000"/>
                </a:gdLst>
                <a:ahLst/>
                <a:rect l="textAreaLeft" t="textAreaTop" r="textAreaRight" b="textAreaBottom"/>
                <a:pathLst>
                  <a:path w="1065" h="3280">
                    <a:moveTo>
                      <a:pt x="766" y="1"/>
                    </a:moveTo>
                    <a:cubicBezTo>
                      <a:pt x="705" y="1"/>
                      <a:pt x="653" y="39"/>
                      <a:pt x="669" y="119"/>
                    </a:cubicBezTo>
                    <a:cubicBezTo>
                      <a:pt x="669" y="392"/>
                      <a:pt x="699" y="666"/>
                      <a:pt x="669" y="970"/>
                    </a:cubicBezTo>
                    <a:cubicBezTo>
                      <a:pt x="639" y="1213"/>
                      <a:pt x="547" y="1487"/>
                      <a:pt x="487" y="1730"/>
                    </a:cubicBezTo>
                    <a:cubicBezTo>
                      <a:pt x="365" y="2246"/>
                      <a:pt x="152" y="2763"/>
                      <a:pt x="0" y="3280"/>
                    </a:cubicBezTo>
                    <a:cubicBezTo>
                      <a:pt x="213" y="2763"/>
                      <a:pt x="517" y="2307"/>
                      <a:pt x="699" y="1730"/>
                    </a:cubicBezTo>
                    <a:cubicBezTo>
                      <a:pt x="912" y="1243"/>
                      <a:pt x="1064" y="636"/>
                      <a:pt x="912" y="88"/>
                    </a:cubicBezTo>
                    <a:cubicBezTo>
                      <a:pt x="884" y="31"/>
                      <a:pt x="821" y="1"/>
                      <a:pt x="7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040" bIns="23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7" name="Google Shape;2243;p16"/>
              <p:cNvSpPr/>
              <p:nvPr/>
            </p:nvSpPr>
            <p:spPr>
              <a:xfrm rot="9888600">
                <a:off x="8443080" y="564480"/>
                <a:ext cx="50400" cy="23400"/>
              </a:xfrm>
              <a:custGeom>
                <a:avLst/>
                <a:gdLst>
                  <a:gd name="textAreaLeft" fmla="*/ 0 w 50400"/>
                  <a:gd name="textAreaRight" fmla="*/ 51480 w 50400"/>
                  <a:gd name="textAreaTop" fmla="*/ 0 h 23400"/>
                  <a:gd name="textAreaBottom" fmla="*/ 24480 h 23400"/>
                </a:gdLst>
                <a:ahLst/>
                <a:rect l="textAreaLeft" t="textAreaTop" r="textAreaRight" b="textAreaBottom"/>
                <a:pathLst>
                  <a:path w="3648" h="1734">
                    <a:moveTo>
                      <a:pt x="3496" y="1"/>
                    </a:moveTo>
                    <a:cubicBezTo>
                      <a:pt x="2158" y="122"/>
                      <a:pt x="943" y="761"/>
                      <a:pt x="0" y="1733"/>
                    </a:cubicBezTo>
                    <a:cubicBezTo>
                      <a:pt x="943" y="913"/>
                      <a:pt x="2250" y="365"/>
                      <a:pt x="3496" y="274"/>
                    </a:cubicBezTo>
                    <a:cubicBezTo>
                      <a:pt x="3648" y="274"/>
                      <a:pt x="3648" y="1"/>
                      <a:pt x="34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2240" bIns="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8" name="Google Shape;2244;p16"/>
              <p:cNvSpPr/>
              <p:nvPr/>
            </p:nvSpPr>
            <p:spPr>
              <a:xfrm rot="9888600">
                <a:off x="8433720" y="646200"/>
                <a:ext cx="38160" cy="41400"/>
              </a:xfrm>
              <a:custGeom>
                <a:avLst/>
                <a:gdLst>
                  <a:gd name="textAreaLeft" fmla="*/ 0 w 38160"/>
                  <a:gd name="textAreaRight" fmla="*/ 39240 w 38160"/>
                  <a:gd name="textAreaTop" fmla="*/ 0 h 41400"/>
                  <a:gd name="textAreaBottom" fmla="*/ 42480 h 41400"/>
                </a:gdLst>
                <a:ahLst/>
                <a:rect l="textAreaLeft" t="textAreaTop" r="textAreaRight" b="textAreaBottom"/>
                <a:pathLst>
                  <a:path w="2798" h="3033">
                    <a:moveTo>
                      <a:pt x="2557" y="1"/>
                    </a:moveTo>
                    <a:cubicBezTo>
                      <a:pt x="2535" y="1"/>
                      <a:pt x="2510" y="4"/>
                      <a:pt x="2485" y="12"/>
                    </a:cubicBezTo>
                    <a:cubicBezTo>
                      <a:pt x="1938" y="316"/>
                      <a:pt x="1512" y="863"/>
                      <a:pt x="1117" y="1349"/>
                    </a:cubicBezTo>
                    <a:cubicBezTo>
                      <a:pt x="752" y="1896"/>
                      <a:pt x="418" y="2413"/>
                      <a:pt x="23" y="2960"/>
                    </a:cubicBezTo>
                    <a:cubicBezTo>
                      <a:pt x="0" y="3004"/>
                      <a:pt x="43" y="3033"/>
                      <a:pt x="80" y="3033"/>
                    </a:cubicBezTo>
                    <a:cubicBezTo>
                      <a:pt x="93" y="3033"/>
                      <a:pt x="106" y="3029"/>
                      <a:pt x="114" y="3021"/>
                    </a:cubicBezTo>
                    <a:cubicBezTo>
                      <a:pt x="570" y="2565"/>
                      <a:pt x="935" y="2078"/>
                      <a:pt x="1330" y="1592"/>
                    </a:cubicBezTo>
                    <a:cubicBezTo>
                      <a:pt x="1694" y="1075"/>
                      <a:pt x="2150" y="680"/>
                      <a:pt x="2637" y="285"/>
                    </a:cubicBezTo>
                    <a:cubicBezTo>
                      <a:pt x="2797" y="178"/>
                      <a:pt x="2722" y="1"/>
                      <a:pt x="25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9" name="Google Shape;2245;p16"/>
              <p:cNvSpPr/>
              <p:nvPr/>
            </p:nvSpPr>
            <p:spPr>
              <a:xfrm rot="9888600">
                <a:off x="8442360" y="665640"/>
                <a:ext cx="28080" cy="32400"/>
              </a:xfrm>
              <a:custGeom>
                <a:avLst/>
                <a:gdLst>
                  <a:gd name="textAreaLeft" fmla="*/ 0 w 28080"/>
                  <a:gd name="textAreaRight" fmla="*/ 29160 w 28080"/>
                  <a:gd name="textAreaTop" fmla="*/ 0 h 32400"/>
                  <a:gd name="textAreaBottom" fmla="*/ 33480 h 32400"/>
                </a:gdLst>
                <a:ahLst/>
                <a:rect l="textAreaLeft" t="textAreaTop" r="textAreaRight" b="textAreaBottom"/>
                <a:pathLst>
                  <a:path w="2074" h="2378">
                    <a:moveTo>
                      <a:pt x="1920" y="0"/>
                    </a:moveTo>
                    <a:cubicBezTo>
                      <a:pt x="1889" y="0"/>
                      <a:pt x="1855" y="13"/>
                      <a:pt x="1824" y="45"/>
                    </a:cubicBezTo>
                    <a:cubicBezTo>
                      <a:pt x="1459" y="349"/>
                      <a:pt x="1155" y="774"/>
                      <a:pt x="851" y="1139"/>
                    </a:cubicBezTo>
                    <a:cubicBezTo>
                      <a:pt x="547" y="1565"/>
                      <a:pt x="274" y="1929"/>
                      <a:pt x="30" y="2355"/>
                    </a:cubicBezTo>
                    <a:cubicBezTo>
                      <a:pt x="334" y="1990"/>
                      <a:pt x="638" y="1565"/>
                      <a:pt x="973" y="1230"/>
                    </a:cubicBezTo>
                    <a:lnTo>
                      <a:pt x="2006" y="197"/>
                    </a:lnTo>
                    <a:cubicBezTo>
                      <a:pt x="2074" y="107"/>
                      <a:pt x="2008" y="0"/>
                      <a:pt x="1920" y="0"/>
                    </a:cubicBezTo>
                    <a:close/>
                    <a:moveTo>
                      <a:pt x="30" y="2355"/>
                    </a:moveTo>
                    <a:lnTo>
                      <a:pt x="30" y="2355"/>
                    </a:lnTo>
                    <a:cubicBezTo>
                      <a:pt x="0" y="2370"/>
                      <a:pt x="0" y="2378"/>
                      <a:pt x="8" y="2378"/>
                    </a:cubicBezTo>
                    <a:cubicBezTo>
                      <a:pt x="15" y="2378"/>
                      <a:pt x="30" y="2370"/>
                      <a:pt x="30" y="235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6560" bIns="16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0" name="Google Shape;2246;p16"/>
              <p:cNvSpPr/>
              <p:nvPr/>
            </p:nvSpPr>
            <p:spPr>
              <a:xfrm rot="9888600">
                <a:off x="8447400" y="668880"/>
                <a:ext cx="30600" cy="35280"/>
              </a:xfrm>
              <a:custGeom>
                <a:avLst/>
                <a:gdLst>
                  <a:gd name="textAreaLeft" fmla="*/ 0 w 30600"/>
                  <a:gd name="textAreaRight" fmla="*/ 31680 w 30600"/>
                  <a:gd name="textAreaTop" fmla="*/ 0 h 35280"/>
                  <a:gd name="textAreaBottom" fmla="*/ 36360 h 35280"/>
                </a:gdLst>
                <a:ahLst/>
                <a:rect l="textAreaLeft" t="textAreaTop" r="textAreaRight" b="textAreaBottom"/>
                <a:pathLst>
                  <a:path w="2254" h="2595">
                    <a:moveTo>
                      <a:pt x="2002" y="1"/>
                    </a:moveTo>
                    <a:cubicBezTo>
                      <a:pt x="1965" y="1"/>
                      <a:pt x="1926" y="15"/>
                      <a:pt x="1892" y="49"/>
                    </a:cubicBezTo>
                    <a:cubicBezTo>
                      <a:pt x="1710" y="201"/>
                      <a:pt x="1528" y="444"/>
                      <a:pt x="1345" y="626"/>
                    </a:cubicBezTo>
                    <a:cubicBezTo>
                      <a:pt x="1132" y="809"/>
                      <a:pt x="920" y="1052"/>
                      <a:pt x="768" y="1234"/>
                    </a:cubicBezTo>
                    <a:cubicBezTo>
                      <a:pt x="464" y="1629"/>
                      <a:pt x="160" y="2085"/>
                      <a:pt x="38" y="2572"/>
                    </a:cubicBezTo>
                    <a:cubicBezTo>
                      <a:pt x="221" y="2085"/>
                      <a:pt x="585" y="1690"/>
                      <a:pt x="950" y="1356"/>
                    </a:cubicBezTo>
                    <a:cubicBezTo>
                      <a:pt x="1132" y="1173"/>
                      <a:pt x="1345" y="961"/>
                      <a:pt x="1528" y="809"/>
                    </a:cubicBezTo>
                    <a:cubicBezTo>
                      <a:pt x="1710" y="657"/>
                      <a:pt x="1953" y="474"/>
                      <a:pt x="2136" y="292"/>
                    </a:cubicBezTo>
                    <a:cubicBezTo>
                      <a:pt x="2254" y="174"/>
                      <a:pt x="2133" y="1"/>
                      <a:pt x="2002" y="1"/>
                    </a:cubicBezTo>
                    <a:close/>
                    <a:moveTo>
                      <a:pt x="38" y="2572"/>
                    </a:moveTo>
                    <a:lnTo>
                      <a:pt x="38" y="2572"/>
                    </a:lnTo>
                    <a:cubicBezTo>
                      <a:pt x="8" y="2587"/>
                      <a:pt x="0" y="2594"/>
                      <a:pt x="4" y="2594"/>
                    </a:cubicBezTo>
                    <a:cubicBezTo>
                      <a:pt x="8" y="2594"/>
                      <a:pt x="23" y="2587"/>
                      <a:pt x="38" y="257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1" name="Google Shape;2247;p16"/>
              <p:cNvSpPr/>
              <p:nvPr/>
            </p:nvSpPr>
            <p:spPr>
              <a:xfrm rot="9888600">
                <a:off x="8454960" y="668160"/>
                <a:ext cx="34560" cy="45720"/>
              </a:xfrm>
              <a:custGeom>
                <a:avLst/>
                <a:gdLst>
                  <a:gd name="textAreaLeft" fmla="*/ 0 w 34560"/>
                  <a:gd name="textAreaRight" fmla="*/ 35640 w 34560"/>
                  <a:gd name="textAreaTop" fmla="*/ 0 h 45720"/>
                  <a:gd name="textAreaBottom" fmla="*/ 46800 h 45720"/>
                </a:gdLst>
                <a:ahLst/>
                <a:rect l="textAreaLeft" t="textAreaTop" r="textAreaRight" b="textAreaBottom"/>
                <a:pathLst>
                  <a:path w="2522" h="3321">
                    <a:moveTo>
                      <a:pt x="2278" y="1"/>
                    </a:moveTo>
                    <a:cubicBezTo>
                      <a:pt x="2247" y="1"/>
                      <a:pt x="2215" y="12"/>
                      <a:pt x="2189" y="38"/>
                    </a:cubicBezTo>
                    <a:cubicBezTo>
                      <a:pt x="1703" y="493"/>
                      <a:pt x="1278" y="980"/>
                      <a:pt x="913" y="1557"/>
                    </a:cubicBezTo>
                    <a:cubicBezTo>
                      <a:pt x="578" y="2104"/>
                      <a:pt x="214" y="2652"/>
                      <a:pt x="1" y="3259"/>
                    </a:cubicBezTo>
                    <a:cubicBezTo>
                      <a:pt x="1" y="3320"/>
                      <a:pt x="31" y="3320"/>
                      <a:pt x="31" y="3320"/>
                    </a:cubicBezTo>
                    <a:cubicBezTo>
                      <a:pt x="335" y="2773"/>
                      <a:pt x="730" y="2196"/>
                      <a:pt x="1095" y="1709"/>
                    </a:cubicBezTo>
                    <a:cubicBezTo>
                      <a:pt x="1490" y="1193"/>
                      <a:pt x="1885" y="676"/>
                      <a:pt x="2402" y="220"/>
                    </a:cubicBezTo>
                    <a:cubicBezTo>
                      <a:pt x="2522" y="148"/>
                      <a:pt x="2397" y="1"/>
                      <a:pt x="22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2" name="Google Shape;2248;p16"/>
              <p:cNvSpPr/>
              <p:nvPr/>
            </p:nvSpPr>
            <p:spPr>
              <a:xfrm rot="9888600">
                <a:off x="8463240" y="687240"/>
                <a:ext cx="26280" cy="35280"/>
              </a:xfrm>
              <a:custGeom>
                <a:avLst/>
                <a:gdLst>
                  <a:gd name="textAreaLeft" fmla="*/ 0 w 26280"/>
                  <a:gd name="textAreaRight" fmla="*/ 27360 w 26280"/>
                  <a:gd name="textAreaTop" fmla="*/ 0 h 35280"/>
                  <a:gd name="textAreaBottom" fmla="*/ 36360 h 35280"/>
                </a:gdLst>
                <a:ahLst/>
                <a:rect l="textAreaLeft" t="textAreaTop" r="textAreaRight" b="textAreaBottom"/>
                <a:pathLst>
                  <a:path w="1955" h="2586">
                    <a:moveTo>
                      <a:pt x="1819" y="0"/>
                    </a:moveTo>
                    <a:cubicBezTo>
                      <a:pt x="1793" y="0"/>
                      <a:pt x="1763" y="10"/>
                      <a:pt x="1733" y="32"/>
                    </a:cubicBezTo>
                    <a:cubicBezTo>
                      <a:pt x="1551" y="184"/>
                      <a:pt x="1399" y="367"/>
                      <a:pt x="1217" y="549"/>
                    </a:cubicBezTo>
                    <a:cubicBezTo>
                      <a:pt x="1034" y="731"/>
                      <a:pt x="822" y="974"/>
                      <a:pt x="670" y="1187"/>
                    </a:cubicBezTo>
                    <a:cubicBezTo>
                      <a:pt x="366" y="1613"/>
                      <a:pt x="122" y="2069"/>
                      <a:pt x="1" y="2585"/>
                    </a:cubicBezTo>
                    <a:cubicBezTo>
                      <a:pt x="153" y="2069"/>
                      <a:pt x="487" y="1674"/>
                      <a:pt x="822" y="1278"/>
                    </a:cubicBezTo>
                    <a:cubicBezTo>
                      <a:pt x="974" y="1096"/>
                      <a:pt x="1186" y="914"/>
                      <a:pt x="1369" y="701"/>
                    </a:cubicBezTo>
                    <a:lnTo>
                      <a:pt x="1885" y="184"/>
                    </a:lnTo>
                    <a:cubicBezTo>
                      <a:pt x="1954" y="92"/>
                      <a:pt x="1902" y="0"/>
                      <a:pt x="18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3" name="Google Shape;2249;p16"/>
              <p:cNvSpPr/>
              <p:nvPr/>
            </p:nvSpPr>
            <p:spPr>
              <a:xfrm rot="9888600">
                <a:off x="8474040" y="695160"/>
                <a:ext cx="21240" cy="14040"/>
              </a:xfrm>
              <a:custGeom>
                <a:avLst/>
                <a:gdLst>
                  <a:gd name="textAreaLeft" fmla="*/ 0 w 21240"/>
                  <a:gd name="textAreaRight" fmla="*/ 22320 w 21240"/>
                  <a:gd name="textAreaTop" fmla="*/ 0 h 14040"/>
                  <a:gd name="textAreaBottom" fmla="*/ 15120 h 14040"/>
                </a:gdLst>
                <a:ahLst/>
                <a:rect l="textAreaLeft" t="textAreaTop" r="textAreaRight" b="textAreaBottom"/>
                <a:pathLst>
                  <a:path w="1597" h="1073">
                    <a:moveTo>
                      <a:pt x="1390" y="0"/>
                    </a:moveTo>
                    <a:cubicBezTo>
                      <a:pt x="1374" y="0"/>
                      <a:pt x="1356" y="3"/>
                      <a:pt x="1338" y="9"/>
                    </a:cubicBezTo>
                    <a:cubicBezTo>
                      <a:pt x="1065" y="130"/>
                      <a:pt x="821" y="282"/>
                      <a:pt x="578" y="434"/>
                    </a:cubicBezTo>
                    <a:cubicBezTo>
                      <a:pt x="366" y="617"/>
                      <a:pt x="153" y="830"/>
                      <a:pt x="1" y="1073"/>
                    </a:cubicBezTo>
                    <a:cubicBezTo>
                      <a:pt x="396" y="678"/>
                      <a:pt x="913" y="404"/>
                      <a:pt x="1460" y="252"/>
                    </a:cubicBezTo>
                    <a:cubicBezTo>
                      <a:pt x="1597" y="225"/>
                      <a:pt x="1536" y="0"/>
                      <a:pt x="13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884" name="Google Shape;2250;p16"/>
            <p:cNvGrpSpPr/>
            <p:nvPr/>
          </p:nvGrpSpPr>
          <p:grpSpPr>
            <a:xfrm>
              <a:off x="8537040" y="793440"/>
              <a:ext cx="69120" cy="67320"/>
              <a:chOff x="8537040" y="793440"/>
              <a:chExt cx="69120" cy="67320"/>
            </a:xfrm>
          </p:grpSpPr>
          <p:sp>
            <p:nvSpPr>
              <p:cNvPr id="1885" name="Google Shape;2251;p16"/>
              <p:cNvSpPr/>
              <p:nvPr/>
            </p:nvSpPr>
            <p:spPr>
              <a:xfrm rot="8632200">
                <a:off x="8555760" y="803880"/>
                <a:ext cx="11160" cy="17640"/>
              </a:xfrm>
              <a:custGeom>
                <a:avLst/>
                <a:gdLst>
                  <a:gd name="textAreaLeft" fmla="*/ 0 w 11160"/>
                  <a:gd name="textAreaRight" fmla="*/ 12240 w 11160"/>
                  <a:gd name="textAreaTop" fmla="*/ 0 h 17640"/>
                  <a:gd name="textAreaBottom" fmla="*/ 18720 h 17640"/>
                </a:gdLst>
                <a:ahLst/>
                <a:rect l="textAreaLeft" t="textAreaTop" r="textAreaRight" b="textAreaBottom"/>
                <a:pathLst>
                  <a:path w="1308" h="1989">
                    <a:moveTo>
                      <a:pt x="980" y="0"/>
                    </a:moveTo>
                    <a:cubicBezTo>
                      <a:pt x="927" y="0"/>
                      <a:pt x="882" y="8"/>
                      <a:pt x="851" y="23"/>
                    </a:cubicBezTo>
                    <a:cubicBezTo>
                      <a:pt x="699" y="114"/>
                      <a:pt x="578" y="205"/>
                      <a:pt x="456" y="327"/>
                    </a:cubicBezTo>
                    <a:cubicBezTo>
                      <a:pt x="395" y="418"/>
                      <a:pt x="304" y="479"/>
                      <a:pt x="274" y="601"/>
                    </a:cubicBezTo>
                    <a:cubicBezTo>
                      <a:pt x="213" y="722"/>
                      <a:pt x="152" y="813"/>
                      <a:pt x="122" y="935"/>
                    </a:cubicBezTo>
                    <a:cubicBezTo>
                      <a:pt x="152" y="905"/>
                      <a:pt x="152" y="874"/>
                      <a:pt x="213" y="783"/>
                    </a:cubicBezTo>
                    <a:lnTo>
                      <a:pt x="213" y="783"/>
                    </a:lnTo>
                    <a:cubicBezTo>
                      <a:pt x="152" y="905"/>
                      <a:pt x="91" y="996"/>
                      <a:pt x="61" y="1117"/>
                    </a:cubicBezTo>
                    <a:cubicBezTo>
                      <a:pt x="91" y="1087"/>
                      <a:pt x="91" y="1056"/>
                      <a:pt x="122" y="965"/>
                    </a:cubicBezTo>
                    <a:lnTo>
                      <a:pt x="122" y="965"/>
                    </a:lnTo>
                    <a:cubicBezTo>
                      <a:pt x="122" y="996"/>
                      <a:pt x="91" y="1056"/>
                      <a:pt x="91" y="1087"/>
                    </a:cubicBezTo>
                    <a:cubicBezTo>
                      <a:pt x="61" y="1208"/>
                      <a:pt x="0" y="1239"/>
                      <a:pt x="0" y="1300"/>
                    </a:cubicBezTo>
                    <a:lnTo>
                      <a:pt x="0" y="1573"/>
                    </a:lnTo>
                    <a:cubicBezTo>
                      <a:pt x="61" y="1695"/>
                      <a:pt x="152" y="1847"/>
                      <a:pt x="274" y="1938"/>
                    </a:cubicBezTo>
                    <a:cubicBezTo>
                      <a:pt x="363" y="1974"/>
                      <a:pt x="441" y="1988"/>
                      <a:pt x="522" y="1988"/>
                    </a:cubicBezTo>
                    <a:cubicBezTo>
                      <a:pt x="579" y="1988"/>
                      <a:pt x="636" y="1981"/>
                      <a:pt x="699" y="1968"/>
                    </a:cubicBezTo>
                    <a:cubicBezTo>
                      <a:pt x="1003" y="1877"/>
                      <a:pt x="1186" y="1543"/>
                      <a:pt x="1246" y="1239"/>
                    </a:cubicBezTo>
                    <a:cubicBezTo>
                      <a:pt x="1307" y="1117"/>
                      <a:pt x="1307" y="996"/>
                      <a:pt x="1307" y="905"/>
                    </a:cubicBezTo>
                    <a:lnTo>
                      <a:pt x="1307" y="783"/>
                    </a:lnTo>
                    <a:cubicBezTo>
                      <a:pt x="1307" y="692"/>
                      <a:pt x="1307" y="631"/>
                      <a:pt x="1246" y="540"/>
                    </a:cubicBezTo>
                    <a:lnTo>
                      <a:pt x="1246" y="661"/>
                    </a:lnTo>
                    <a:cubicBezTo>
                      <a:pt x="1246" y="601"/>
                      <a:pt x="1216" y="509"/>
                      <a:pt x="1216" y="449"/>
                    </a:cubicBezTo>
                    <a:lnTo>
                      <a:pt x="1216" y="388"/>
                    </a:lnTo>
                    <a:lnTo>
                      <a:pt x="1216" y="327"/>
                    </a:lnTo>
                    <a:lnTo>
                      <a:pt x="1216" y="297"/>
                    </a:lnTo>
                    <a:cubicBezTo>
                      <a:pt x="1216" y="175"/>
                      <a:pt x="1216" y="84"/>
                      <a:pt x="1155" y="23"/>
                    </a:cubicBezTo>
                    <a:cubicBezTo>
                      <a:pt x="1094" y="8"/>
                      <a:pt x="1034" y="0"/>
                      <a:pt x="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360" bIns="9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6" name="Google Shape;2252;p16"/>
              <p:cNvSpPr/>
              <p:nvPr/>
            </p:nvSpPr>
            <p:spPr>
              <a:xfrm rot="8632200">
                <a:off x="8565480" y="817920"/>
                <a:ext cx="11880" cy="7920"/>
              </a:xfrm>
              <a:custGeom>
                <a:avLst/>
                <a:gdLst>
                  <a:gd name="textAreaLeft" fmla="*/ 0 w 11880"/>
                  <a:gd name="textAreaRight" fmla="*/ 12960 w 11880"/>
                  <a:gd name="textAreaTop" fmla="*/ 0 h 7920"/>
                  <a:gd name="textAreaBottom" fmla="*/ 9000 h 7920"/>
                </a:gdLst>
                <a:ahLst/>
                <a:rect l="textAreaLeft" t="textAreaTop" r="textAreaRight" b="textAreaBottom"/>
                <a:pathLst>
                  <a:path w="1369" h="977">
                    <a:moveTo>
                      <a:pt x="882" y="713"/>
                    </a:moveTo>
                    <a:cubicBezTo>
                      <a:pt x="867" y="729"/>
                      <a:pt x="859" y="745"/>
                      <a:pt x="847" y="756"/>
                    </a:cubicBezTo>
                    <a:lnTo>
                      <a:pt x="847" y="756"/>
                    </a:lnTo>
                    <a:cubicBezTo>
                      <a:pt x="861" y="745"/>
                      <a:pt x="873" y="732"/>
                      <a:pt x="882" y="713"/>
                    </a:cubicBezTo>
                    <a:close/>
                    <a:moveTo>
                      <a:pt x="847" y="756"/>
                    </a:moveTo>
                    <a:cubicBezTo>
                      <a:pt x="844" y="759"/>
                      <a:pt x="841" y="761"/>
                      <a:pt x="837" y="764"/>
                    </a:cubicBezTo>
                    <a:lnTo>
                      <a:pt x="837" y="764"/>
                    </a:lnTo>
                    <a:cubicBezTo>
                      <a:pt x="841" y="761"/>
                      <a:pt x="844" y="759"/>
                      <a:pt x="847" y="756"/>
                    </a:cubicBezTo>
                    <a:close/>
                    <a:moveTo>
                      <a:pt x="668" y="1"/>
                    </a:moveTo>
                    <a:cubicBezTo>
                      <a:pt x="639" y="1"/>
                      <a:pt x="609" y="4"/>
                      <a:pt x="578" y="14"/>
                    </a:cubicBezTo>
                    <a:cubicBezTo>
                      <a:pt x="548" y="14"/>
                      <a:pt x="457" y="14"/>
                      <a:pt x="426" y="45"/>
                    </a:cubicBezTo>
                    <a:cubicBezTo>
                      <a:pt x="396" y="45"/>
                      <a:pt x="396" y="45"/>
                      <a:pt x="335" y="105"/>
                    </a:cubicBezTo>
                    <a:cubicBezTo>
                      <a:pt x="305" y="105"/>
                      <a:pt x="305" y="105"/>
                      <a:pt x="274" y="136"/>
                    </a:cubicBezTo>
                    <a:cubicBezTo>
                      <a:pt x="244" y="166"/>
                      <a:pt x="153" y="197"/>
                      <a:pt x="122" y="227"/>
                    </a:cubicBezTo>
                    <a:cubicBezTo>
                      <a:pt x="92" y="288"/>
                      <a:pt x="31" y="318"/>
                      <a:pt x="31" y="379"/>
                    </a:cubicBezTo>
                    <a:cubicBezTo>
                      <a:pt x="1" y="440"/>
                      <a:pt x="1" y="501"/>
                      <a:pt x="1" y="561"/>
                    </a:cubicBezTo>
                    <a:cubicBezTo>
                      <a:pt x="1" y="622"/>
                      <a:pt x="1" y="652"/>
                      <a:pt x="31" y="713"/>
                    </a:cubicBezTo>
                    <a:cubicBezTo>
                      <a:pt x="31" y="744"/>
                      <a:pt x="92" y="804"/>
                      <a:pt x="122" y="865"/>
                    </a:cubicBezTo>
                    <a:cubicBezTo>
                      <a:pt x="169" y="912"/>
                      <a:pt x="252" y="976"/>
                      <a:pt x="342" y="976"/>
                    </a:cubicBezTo>
                    <a:cubicBezTo>
                      <a:pt x="370" y="976"/>
                      <a:pt x="398" y="971"/>
                      <a:pt x="426" y="956"/>
                    </a:cubicBezTo>
                    <a:cubicBezTo>
                      <a:pt x="535" y="956"/>
                      <a:pt x="620" y="932"/>
                      <a:pt x="702" y="883"/>
                    </a:cubicBezTo>
                    <a:lnTo>
                      <a:pt x="702" y="883"/>
                    </a:lnTo>
                    <a:cubicBezTo>
                      <a:pt x="701" y="887"/>
                      <a:pt x="700" y="891"/>
                      <a:pt x="700" y="896"/>
                    </a:cubicBezTo>
                    <a:cubicBezTo>
                      <a:pt x="700" y="896"/>
                      <a:pt x="730" y="896"/>
                      <a:pt x="730" y="865"/>
                    </a:cubicBezTo>
                    <a:lnTo>
                      <a:pt x="730" y="865"/>
                    </a:lnTo>
                    <a:cubicBezTo>
                      <a:pt x="730" y="865"/>
                      <a:pt x="730" y="865"/>
                      <a:pt x="730" y="865"/>
                    </a:cubicBezTo>
                    <a:cubicBezTo>
                      <a:pt x="768" y="808"/>
                      <a:pt x="807" y="787"/>
                      <a:pt x="837" y="764"/>
                    </a:cubicBezTo>
                    <a:lnTo>
                      <a:pt x="837" y="764"/>
                    </a:lnTo>
                    <a:cubicBezTo>
                      <a:pt x="827" y="770"/>
                      <a:pt x="813" y="774"/>
                      <a:pt x="791" y="774"/>
                    </a:cubicBezTo>
                    <a:lnTo>
                      <a:pt x="913" y="652"/>
                    </a:lnTo>
                    <a:cubicBezTo>
                      <a:pt x="943" y="652"/>
                      <a:pt x="943" y="622"/>
                      <a:pt x="1004" y="622"/>
                    </a:cubicBezTo>
                    <a:cubicBezTo>
                      <a:pt x="1034" y="622"/>
                      <a:pt x="1065" y="592"/>
                      <a:pt x="1095" y="592"/>
                    </a:cubicBezTo>
                    <a:cubicBezTo>
                      <a:pt x="1369" y="470"/>
                      <a:pt x="1369" y="257"/>
                      <a:pt x="1308" y="166"/>
                    </a:cubicBezTo>
                    <a:cubicBezTo>
                      <a:pt x="1247" y="136"/>
                      <a:pt x="1217" y="105"/>
                      <a:pt x="1186" y="105"/>
                    </a:cubicBezTo>
                    <a:cubicBezTo>
                      <a:pt x="1156" y="45"/>
                      <a:pt x="1095" y="45"/>
                      <a:pt x="1034" y="45"/>
                    </a:cubicBezTo>
                    <a:cubicBezTo>
                      <a:pt x="943" y="14"/>
                      <a:pt x="882" y="14"/>
                      <a:pt x="761" y="14"/>
                    </a:cubicBezTo>
                    <a:lnTo>
                      <a:pt x="821" y="14"/>
                    </a:lnTo>
                    <a:cubicBezTo>
                      <a:pt x="781" y="14"/>
                      <a:pt x="727" y="1"/>
                      <a:pt x="6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7" name="Google Shape;2253;p16"/>
              <p:cNvSpPr/>
              <p:nvPr/>
            </p:nvSpPr>
            <p:spPr>
              <a:xfrm rot="8632200">
                <a:off x="8572320" y="826920"/>
                <a:ext cx="17280" cy="9360"/>
              </a:xfrm>
              <a:custGeom>
                <a:avLst/>
                <a:gdLst>
                  <a:gd name="textAreaLeft" fmla="*/ 0 w 17280"/>
                  <a:gd name="textAreaRight" fmla="*/ 18360 w 17280"/>
                  <a:gd name="textAreaTop" fmla="*/ 0 h 9360"/>
                  <a:gd name="textAreaBottom" fmla="*/ 10440 h 9360"/>
                </a:gdLst>
                <a:ahLst/>
                <a:rect l="textAreaLeft" t="textAreaTop" r="textAreaRight" b="textAreaBottom"/>
                <a:pathLst>
                  <a:path w="1946" h="1095">
                    <a:moveTo>
                      <a:pt x="578" y="0"/>
                    </a:moveTo>
                    <a:cubicBezTo>
                      <a:pt x="517" y="0"/>
                      <a:pt x="456" y="0"/>
                      <a:pt x="395" y="31"/>
                    </a:cubicBezTo>
                    <a:cubicBezTo>
                      <a:pt x="274" y="92"/>
                      <a:pt x="243" y="122"/>
                      <a:pt x="152" y="183"/>
                    </a:cubicBezTo>
                    <a:cubicBezTo>
                      <a:pt x="91" y="274"/>
                      <a:pt x="0" y="426"/>
                      <a:pt x="61" y="487"/>
                    </a:cubicBezTo>
                    <a:cubicBezTo>
                      <a:pt x="61" y="608"/>
                      <a:pt x="91" y="730"/>
                      <a:pt x="152" y="791"/>
                    </a:cubicBezTo>
                    <a:cubicBezTo>
                      <a:pt x="274" y="912"/>
                      <a:pt x="395" y="943"/>
                      <a:pt x="547" y="1003"/>
                    </a:cubicBezTo>
                    <a:cubicBezTo>
                      <a:pt x="578" y="1003"/>
                      <a:pt x="608" y="1034"/>
                      <a:pt x="669" y="1034"/>
                    </a:cubicBezTo>
                    <a:cubicBezTo>
                      <a:pt x="730" y="1064"/>
                      <a:pt x="821" y="1064"/>
                      <a:pt x="882" y="1064"/>
                    </a:cubicBezTo>
                    <a:lnTo>
                      <a:pt x="730" y="1064"/>
                    </a:lnTo>
                    <a:cubicBezTo>
                      <a:pt x="851" y="1064"/>
                      <a:pt x="912" y="1095"/>
                      <a:pt x="1034" y="1095"/>
                    </a:cubicBezTo>
                    <a:cubicBezTo>
                      <a:pt x="1155" y="1095"/>
                      <a:pt x="1216" y="1095"/>
                      <a:pt x="1338" y="1064"/>
                    </a:cubicBezTo>
                    <a:cubicBezTo>
                      <a:pt x="1429" y="1064"/>
                      <a:pt x="1459" y="1034"/>
                      <a:pt x="1520" y="1034"/>
                    </a:cubicBezTo>
                    <a:cubicBezTo>
                      <a:pt x="1581" y="1034"/>
                      <a:pt x="1611" y="1003"/>
                      <a:pt x="1642" y="943"/>
                    </a:cubicBezTo>
                    <a:cubicBezTo>
                      <a:pt x="1672" y="912"/>
                      <a:pt x="1733" y="882"/>
                      <a:pt x="1733" y="851"/>
                    </a:cubicBezTo>
                    <a:lnTo>
                      <a:pt x="1733" y="851"/>
                    </a:lnTo>
                    <a:lnTo>
                      <a:pt x="1672" y="882"/>
                    </a:lnTo>
                    <a:lnTo>
                      <a:pt x="1672" y="851"/>
                    </a:lnTo>
                    <a:cubicBezTo>
                      <a:pt x="1915" y="730"/>
                      <a:pt x="1946" y="548"/>
                      <a:pt x="1794" y="456"/>
                    </a:cubicBezTo>
                    <a:cubicBezTo>
                      <a:pt x="1794" y="426"/>
                      <a:pt x="1763" y="396"/>
                      <a:pt x="1733" y="335"/>
                    </a:cubicBezTo>
                    <a:cubicBezTo>
                      <a:pt x="1672" y="304"/>
                      <a:pt x="1611" y="274"/>
                      <a:pt x="1520" y="244"/>
                    </a:cubicBezTo>
                    <a:cubicBezTo>
                      <a:pt x="1490" y="183"/>
                      <a:pt x="1459" y="152"/>
                      <a:pt x="1429" y="152"/>
                    </a:cubicBezTo>
                    <a:cubicBezTo>
                      <a:pt x="1338" y="122"/>
                      <a:pt x="1277" y="92"/>
                      <a:pt x="1155" y="31"/>
                    </a:cubicBezTo>
                    <a:cubicBezTo>
                      <a:pt x="1064" y="0"/>
                      <a:pt x="973" y="0"/>
                      <a:pt x="8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8" name="Google Shape;2254;p16"/>
              <p:cNvSpPr/>
              <p:nvPr/>
            </p:nvSpPr>
            <p:spPr>
              <a:xfrm rot="8632200">
                <a:off x="8585280" y="837720"/>
                <a:ext cx="18720" cy="12240"/>
              </a:xfrm>
              <a:custGeom>
                <a:avLst/>
                <a:gdLst>
                  <a:gd name="textAreaLeft" fmla="*/ 0 w 18720"/>
                  <a:gd name="textAreaRight" fmla="*/ 19800 w 18720"/>
                  <a:gd name="textAreaTop" fmla="*/ 0 h 12240"/>
                  <a:gd name="textAreaBottom" fmla="*/ 13320 h 12240"/>
                </a:gdLst>
                <a:ahLst/>
                <a:rect l="textAreaLeft" t="textAreaTop" r="textAreaRight" b="textAreaBottom"/>
                <a:pathLst>
                  <a:path w="2098" h="1429">
                    <a:moveTo>
                      <a:pt x="274" y="0"/>
                    </a:moveTo>
                    <a:cubicBezTo>
                      <a:pt x="122" y="91"/>
                      <a:pt x="0" y="213"/>
                      <a:pt x="61" y="395"/>
                    </a:cubicBezTo>
                    <a:cubicBezTo>
                      <a:pt x="61" y="456"/>
                      <a:pt x="122" y="547"/>
                      <a:pt x="152" y="578"/>
                    </a:cubicBezTo>
                    <a:cubicBezTo>
                      <a:pt x="213" y="608"/>
                      <a:pt x="213" y="669"/>
                      <a:pt x="243" y="730"/>
                    </a:cubicBezTo>
                    <a:cubicBezTo>
                      <a:pt x="274" y="821"/>
                      <a:pt x="365" y="882"/>
                      <a:pt x="426" y="973"/>
                    </a:cubicBezTo>
                    <a:cubicBezTo>
                      <a:pt x="517" y="1034"/>
                      <a:pt x="578" y="1125"/>
                      <a:pt x="669" y="1155"/>
                    </a:cubicBezTo>
                    <a:cubicBezTo>
                      <a:pt x="760" y="1216"/>
                      <a:pt x="912" y="1307"/>
                      <a:pt x="1064" y="1338"/>
                    </a:cubicBezTo>
                    <a:cubicBezTo>
                      <a:pt x="1155" y="1368"/>
                      <a:pt x="1277" y="1368"/>
                      <a:pt x="1338" y="1368"/>
                    </a:cubicBezTo>
                    <a:cubicBezTo>
                      <a:pt x="1375" y="1368"/>
                      <a:pt x="1413" y="1368"/>
                      <a:pt x="1449" y="1367"/>
                    </a:cubicBezTo>
                    <a:lnTo>
                      <a:pt x="1449" y="1367"/>
                    </a:lnTo>
                    <a:cubicBezTo>
                      <a:pt x="1442" y="1368"/>
                      <a:pt x="1435" y="1368"/>
                      <a:pt x="1429" y="1368"/>
                    </a:cubicBezTo>
                    <a:cubicBezTo>
                      <a:pt x="1520" y="1429"/>
                      <a:pt x="1672" y="1429"/>
                      <a:pt x="1794" y="1429"/>
                    </a:cubicBezTo>
                    <a:cubicBezTo>
                      <a:pt x="1976" y="1429"/>
                      <a:pt x="2098" y="1186"/>
                      <a:pt x="1946" y="1064"/>
                    </a:cubicBezTo>
                    <a:lnTo>
                      <a:pt x="1737" y="855"/>
                    </a:lnTo>
                    <a:lnTo>
                      <a:pt x="1737" y="855"/>
                    </a:lnTo>
                    <a:cubicBezTo>
                      <a:pt x="1693" y="764"/>
                      <a:pt x="1632" y="677"/>
                      <a:pt x="1581" y="608"/>
                    </a:cubicBezTo>
                    <a:cubicBezTo>
                      <a:pt x="1490" y="517"/>
                      <a:pt x="1368" y="395"/>
                      <a:pt x="1307" y="304"/>
                    </a:cubicBezTo>
                    <a:cubicBezTo>
                      <a:pt x="1155" y="213"/>
                      <a:pt x="1003" y="122"/>
                      <a:pt x="760" y="61"/>
                    </a:cubicBezTo>
                    <a:cubicBezTo>
                      <a:pt x="699" y="0"/>
                      <a:pt x="608" y="0"/>
                      <a:pt x="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9" name="Google Shape;2255;p16"/>
              <p:cNvSpPr/>
              <p:nvPr/>
            </p:nvSpPr>
            <p:spPr>
              <a:xfrm rot="8632200">
                <a:off x="8541000" y="794160"/>
                <a:ext cx="8640" cy="16920"/>
              </a:xfrm>
              <a:custGeom>
                <a:avLst/>
                <a:gdLst>
                  <a:gd name="textAreaLeft" fmla="*/ 0 w 8640"/>
                  <a:gd name="textAreaRight" fmla="*/ 9720 w 8640"/>
                  <a:gd name="textAreaTop" fmla="*/ 0 h 16920"/>
                  <a:gd name="textAreaBottom" fmla="*/ 18000 h 16920"/>
                </a:gdLst>
                <a:ahLst/>
                <a:rect l="textAreaLeft" t="textAreaTop" r="textAreaRight" b="textAreaBottom"/>
                <a:pathLst>
                  <a:path w="1035" h="1911">
                    <a:moveTo>
                      <a:pt x="507" y="1"/>
                    </a:moveTo>
                    <a:cubicBezTo>
                      <a:pt x="495" y="1"/>
                      <a:pt x="487" y="8"/>
                      <a:pt x="487" y="26"/>
                    </a:cubicBezTo>
                    <a:cubicBezTo>
                      <a:pt x="487" y="26"/>
                      <a:pt x="476" y="48"/>
                      <a:pt x="474" y="59"/>
                    </a:cubicBezTo>
                    <a:lnTo>
                      <a:pt x="474" y="59"/>
                    </a:lnTo>
                    <a:cubicBezTo>
                      <a:pt x="466" y="63"/>
                      <a:pt x="457" y="70"/>
                      <a:pt x="457" y="87"/>
                    </a:cubicBezTo>
                    <a:lnTo>
                      <a:pt x="426" y="117"/>
                    </a:lnTo>
                    <a:cubicBezTo>
                      <a:pt x="396" y="117"/>
                      <a:pt x="396" y="148"/>
                      <a:pt x="335" y="208"/>
                    </a:cubicBezTo>
                    <a:cubicBezTo>
                      <a:pt x="274" y="269"/>
                      <a:pt x="244" y="360"/>
                      <a:pt x="153" y="452"/>
                    </a:cubicBezTo>
                    <a:cubicBezTo>
                      <a:pt x="1" y="725"/>
                      <a:pt x="31" y="999"/>
                      <a:pt x="92" y="1303"/>
                    </a:cubicBezTo>
                    <a:lnTo>
                      <a:pt x="92" y="1181"/>
                    </a:lnTo>
                    <a:cubicBezTo>
                      <a:pt x="122" y="1333"/>
                      <a:pt x="122" y="1485"/>
                      <a:pt x="153" y="1637"/>
                    </a:cubicBezTo>
                    <a:cubicBezTo>
                      <a:pt x="183" y="1789"/>
                      <a:pt x="335" y="1910"/>
                      <a:pt x="487" y="1910"/>
                    </a:cubicBezTo>
                    <a:cubicBezTo>
                      <a:pt x="639" y="1910"/>
                      <a:pt x="791" y="1789"/>
                      <a:pt x="852" y="1637"/>
                    </a:cubicBezTo>
                    <a:lnTo>
                      <a:pt x="943" y="1303"/>
                    </a:lnTo>
                    <a:cubicBezTo>
                      <a:pt x="1004" y="1151"/>
                      <a:pt x="1034" y="999"/>
                      <a:pt x="1004" y="847"/>
                    </a:cubicBezTo>
                    <a:cubicBezTo>
                      <a:pt x="1004" y="755"/>
                      <a:pt x="943" y="664"/>
                      <a:pt x="943" y="573"/>
                    </a:cubicBezTo>
                    <a:cubicBezTo>
                      <a:pt x="912" y="512"/>
                      <a:pt x="882" y="391"/>
                      <a:pt x="852" y="360"/>
                    </a:cubicBezTo>
                    <a:cubicBezTo>
                      <a:pt x="791" y="330"/>
                      <a:pt x="791" y="269"/>
                      <a:pt x="761" y="239"/>
                    </a:cubicBezTo>
                    <a:lnTo>
                      <a:pt x="761" y="239"/>
                    </a:lnTo>
                    <a:cubicBezTo>
                      <a:pt x="769" y="264"/>
                      <a:pt x="770" y="273"/>
                      <a:pt x="768" y="273"/>
                    </a:cubicBezTo>
                    <a:cubicBezTo>
                      <a:pt x="762" y="273"/>
                      <a:pt x="730" y="208"/>
                      <a:pt x="730" y="208"/>
                    </a:cubicBezTo>
                    <a:cubicBezTo>
                      <a:pt x="639" y="178"/>
                      <a:pt x="639" y="178"/>
                      <a:pt x="700" y="178"/>
                    </a:cubicBezTo>
                    <a:cubicBezTo>
                      <a:pt x="668" y="147"/>
                      <a:pt x="645" y="131"/>
                      <a:pt x="626" y="124"/>
                    </a:cubicBezTo>
                    <a:lnTo>
                      <a:pt x="626" y="124"/>
                    </a:lnTo>
                    <a:cubicBezTo>
                      <a:pt x="618" y="111"/>
                      <a:pt x="609" y="103"/>
                      <a:pt x="609" y="87"/>
                    </a:cubicBezTo>
                    <a:cubicBezTo>
                      <a:pt x="587" y="44"/>
                      <a:pt x="535" y="1"/>
                      <a:pt x="5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90" name="Google Shape;2256;p16"/>
              <p:cNvSpPr/>
              <p:nvPr/>
            </p:nvSpPr>
            <p:spPr>
              <a:xfrm rot="8632200">
                <a:off x="8593200" y="846360"/>
                <a:ext cx="8280" cy="1296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12960"/>
                  <a:gd name="textAreaBottom" fmla="*/ 14040 h 12960"/>
                </a:gdLst>
                <a:ahLst/>
                <a:rect l="textAreaLeft" t="textAreaTop" r="textAreaRight" b="textAreaBottom"/>
                <a:pathLst>
                  <a:path w="1005" h="1484">
                    <a:moveTo>
                      <a:pt x="414" y="0"/>
                    </a:moveTo>
                    <a:cubicBezTo>
                      <a:pt x="347" y="0"/>
                      <a:pt x="280" y="29"/>
                      <a:pt x="214" y="73"/>
                    </a:cubicBezTo>
                    <a:cubicBezTo>
                      <a:pt x="153" y="104"/>
                      <a:pt x="92" y="134"/>
                      <a:pt x="62" y="164"/>
                    </a:cubicBezTo>
                    <a:cubicBezTo>
                      <a:pt x="31" y="255"/>
                      <a:pt x="1" y="316"/>
                      <a:pt x="1" y="407"/>
                    </a:cubicBezTo>
                    <a:cubicBezTo>
                      <a:pt x="1" y="468"/>
                      <a:pt x="1" y="559"/>
                      <a:pt x="31" y="590"/>
                    </a:cubicBezTo>
                    <a:cubicBezTo>
                      <a:pt x="62" y="620"/>
                      <a:pt x="62" y="711"/>
                      <a:pt x="92" y="772"/>
                    </a:cubicBezTo>
                    <a:cubicBezTo>
                      <a:pt x="153" y="863"/>
                      <a:pt x="214" y="924"/>
                      <a:pt x="305" y="1015"/>
                    </a:cubicBezTo>
                    <a:cubicBezTo>
                      <a:pt x="335" y="1046"/>
                      <a:pt x="366" y="1076"/>
                      <a:pt x="396" y="1167"/>
                    </a:cubicBezTo>
                    <a:lnTo>
                      <a:pt x="487" y="1228"/>
                    </a:lnTo>
                    <a:cubicBezTo>
                      <a:pt x="518" y="1259"/>
                      <a:pt x="609" y="1319"/>
                      <a:pt x="670" y="1350"/>
                    </a:cubicBezTo>
                    <a:cubicBezTo>
                      <a:pt x="639" y="1350"/>
                      <a:pt x="639" y="1350"/>
                      <a:pt x="609" y="1319"/>
                    </a:cubicBezTo>
                    <a:lnTo>
                      <a:pt x="548" y="1289"/>
                    </a:lnTo>
                    <a:lnTo>
                      <a:pt x="700" y="1441"/>
                    </a:lnTo>
                    <a:cubicBezTo>
                      <a:pt x="743" y="1462"/>
                      <a:pt x="786" y="1484"/>
                      <a:pt x="840" y="1484"/>
                    </a:cubicBezTo>
                    <a:cubicBezTo>
                      <a:pt x="862" y="1484"/>
                      <a:pt x="886" y="1480"/>
                      <a:pt x="913" y="1471"/>
                    </a:cubicBezTo>
                    <a:cubicBezTo>
                      <a:pt x="943" y="1471"/>
                      <a:pt x="1004" y="1380"/>
                      <a:pt x="974" y="1319"/>
                    </a:cubicBezTo>
                    <a:lnTo>
                      <a:pt x="974" y="1167"/>
                    </a:lnTo>
                    <a:cubicBezTo>
                      <a:pt x="1004" y="1046"/>
                      <a:pt x="974" y="985"/>
                      <a:pt x="943" y="863"/>
                    </a:cubicBezTo>
                    <a:cubicBezTo>
                      <a:pt x="943" y="772"/>
                      <a:pt x="913" y="742"/>
                      <a:pt x="913" y="681"/>
                    </a:cubicBezTo>
                    <a:cubicBezTo>
                      <a:pt x="913" y="590"/>
                      <a:pt x="852" y="559"/>
                      <a:pt x="852" y="468"/>
                    </a:cubicBezTo>
                    <a:cubicBezTo>
                      <a:pt x="822" y="377"/>
                      <a:pt x="761" y="225"/>
                      <a:pt x="670" y="134"/>
                    </a:cubicBezTo>
                    <a:cubicBezTo>
                      <a:pt x="639" y="104"/>
                      <a:pt x="548" y="73"/>
                      <a:pt x="487" y="12"/>
                    </a:cubicBezTo>
                    <a:cubicBezTo>
                      <a:pt x="463" y="4"/>
                      <a:pt x="438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1891" name="Google Shape;2257;p16"/>
            <p:cNvSpPr/>
            <p:nvPr/>
          </p:nvSpPr>
          <p:spPr>
            <a:xfrm rot="8632200">
              <a:off x="8379720" y="199440"/>
              <a:ext cx="552600" cy="736920"/>
            </a:xfrm>
            <a:custGeom>
              <a:avLst/>
              <a:gdLst>
                <a:gd name="textAreaLeft" fmla="*/ 0 w 552600"/>
                <a:gd name="textAreaRight" fmla="*/ 553680 w 552600"/>
                <a:gd name="textAreaTop" fmla="*/ 0 h 736920"/>
                <a:gd name="textAreaBottom" fmla="*/ 738000 h 736920"/>
              </a:gdLst>
              <a:ahLst/>
              <a:rect l="textAreaLeft" t="textAreaTop" r="textAreaRight" b="textAreaBottom"/>
              <a:pathLst>
                <a:path fill="none" w="58938" h="78574">
                  <a:moveTo>
                    <a:pt x="1186" y="7113"/>
                  </a:moveTo>
                  <a:cubicBezTo>
                    <a:pt x="1" y="7113"/>
                    <a:pt x="8967" y="77662"/>
                    <a:pt x="8967" y="77662"/>
                  </a:cubicBezTo>
                  <a:cubicBezTo>
                    <a:pt x="14743" y="78573"/>
                    <a:pt x="58938" y="72160"/>
                    <a:pt x="58938" y="72160"/>
                  </a:cubicBezTo>
                  <a:cubicBezTo>
                    <a:pt x="58938" y="72160"/>
                    <a:pt x="52190" y="2797"/>
                    <a:pt x="50640" y="1429"/>
                  </a:cubicBezTo>
                  <a:cubicBezTo>
                    <a:pt x="48999" y="1"/>
                    <a:pt x="3618" y="7113"/>
                    <a:pt x="1186" y="7113"/>
                  </a:cubicBezTo>
                  <a:close/>
                </a:path>
              </a:pathLst>
            </a:custGeom>
            <a:noFill/>
            <a:ln w="205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8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4180;p27"/>
          <p:cNvSpPr/>
          <p:nvPr/>
        </p:nvSpPr>
        <p:spPr>
          <a:xfrm rot="19066200">
            <a:off x="-537120" y="190800"/>
            <a:ext cx="1377360" cy="957960"/>
          </a:xfrm>
          <a:custGeom>
            <a:avLst/>
            <a:gdLst>
              <a:gd name="textAreaLeft" fmla="*/ 0 w 1377360"/>
              <a:gd name="textAreaRight" fmla="*/ 1378440 w 1377360"/>
              <a:gd name="textAreaTop" fmla="*/ 0 h 957960"/>
              <a:gd name="textAreaBottom" fmla="*/ 959040 h 957960"/>
            </a:gdLst>
            <a:ahLst/>
            <a:rect l="textAreaLeft" t="textAreaTop" r="textAreaRight" b="textAreaBottom"/>
            <a:pathLst>
              <a:path fill="none" w="35266" h="24538">
                <a:moveTo>
                  <a:pt x="1" y="18899"/>
                </a:moveTo>
                <a:cubicBezTo>
                  <a:pt x="8606" y="24400"/>
                  <a:pt x="27756" y="24537"/>
                  <a:pt x="32983" y="15978"/>
                </a:cubicBezTo>
                <a:cubicBezTo>
                  <a:pt x="35266" y="12212"/>
                  <a:pt x="33896" y="5889"/>
                  <a:pt x="29491" y="3150"/>
                </a:cubicBezTo>
                <a:cubicBezTo>
                  <a:pt x="24446" y="0"/>
                  <a:pt x="19402" y="1141"/>
                  <a:pt x="19402" y="1141"/>
                </a:cubicBezTo>
              </a:path>
            </a:pathLst>
          </a:custGeom>
          <a:noFill/>
          <a:ln w="18825">
            <a:solidFill>
              <a:srgbClr val="594a42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1931" name="Google Shape;4181;p27"/>
          <p:cNvGrpSpPr/>
          <p:nvPr/>
        </p:nvGrpSpPr>
        <p:grpSpPr>
          <a:xfrm>
            <a:off x="7965000" y="4127760"/>
            <a:ext cx="1089360" cy="951480"/>
            <a:chOff x="7965000" y="4127760"/>
            <a:chExt cx="1089360" cy="951480"/>
          </a:xfrm>
        </p:grpSpPr>
        <p:sp>
          <p:nvSpPr>
            <p:cNvPr id="1932" name="Google Shape;4182;p27"/>
            <p:cNvSpPr/>
            <p:nvPr/>
          </p:nvSpPr>
          <p:spPr>
            <a:xfrm>
              <a:off x="7965000" y="4127760"/>
              <a:ext cx="1089360" cy="951480"/>
            </a:xfrm>
            <a:custGeom>
              <a:avLst/>
              <a:gdLst>
                <a:gd name="textAreaLeft" fmla="*/ 0 w 1089360"/>
                <a:gd name="textAreaRight" fmla="*/ 1090440 w 1089360"/>
                <a:gd name="textAreaTop" fmla="*/ 0 h 951480"/>
                <a:gd name="textAreaBottom" fmla="*/ 952560 h 951480"/>
              </a:gdLst>
              <a:ahLst/>
              <a:rect l="textAreaLeft" t="textAreaTop" r="textAreaRight" b="textAreaBottom"/>
              <a:pathLst>
                <a:path w="86498" h="75570">
                  <a:moveTo>
                    <a:pt x="18233" y="0"/>
                  </a:moveTo>
                  <a:cubicBezTo>
                    <a:pt x="15064" y="0"/>
                    <a:pt x="0" y="51297"/>
                    <a:pt x="1450" y="53502"/>
                  </a:cubicBezTo>
                  <a:cubicBezTo>
                    <a:pt x="2879" y="55691"/>
                    <a:pt x="67227" y="75569"/>
                    <a:pt x="67227" y="75569"/>
                  </a:cubicBezTo>
                  <a:cubicBezTo>
                    <a:pt x="67227" y="75569"/>
                    <a:pt x="86498" y="25508"/>
                    <a:pt x="84704" y="22316"/>
                  </a:cubicBezTo>
                  <a:cubicBezTo>
                    <a:pt x="83367" y="20037"/>
                    <a:pt x="21967" y="766"/>
                    <a:pt x="18290" y="6"/>
                  </a:cubicBezTo>
                  <a:cubicBezTo>
                    <a:pt x="18271" y="2"/>
                    <a:pt x="18252" y="0"/>
                    <a:pt x="18233" y="0"/>
                  </a:cubicBezTo>
                  <a:close/>
                </a:path>
              </a:pathLst>
            </a:custGeom>
            <a:solidFill>
              <a:schemeClr val="accent3"/>
            </a:solidFill>
            <a:ln w="26600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33" name="Google Shape;4183;p27"/>
            <p:cNvSpPr/>
            <p:nvPr/>
          </p:nvSpPr>
          <p:spPr>
            <a:xfrm>
              <a:off x="8033760" y="4178160"/>
              <a:ext cx="933840" cy="844560"/>
            </a:xfrm>
            <a:custGeom>
              <a:avLst/>
              <a:gdLst>
                <a:gd name="textAreaLeft" fmla="*/ 0 w 933840"/>
                <a:gd name="textAreaRight" fmla="*/ 934920 w 933840"/>
                <a:gd name="textAreaTop" fmla="*/ 0 h 844560"/>
                <a:gd name="textAreaBottom" fmla="*/ 845640 h 844560"/>
              </a:gdLst>
              <a:ahLst/>
              <a:rect l="textAreaLeft" t="textAreaTop" r="textAreaRight" b="textAreaBottom"/>
              <a:pathLst>
                <a:path w="74166" h="67084">
                  <a:moveTo>
                    <a:pt x="58178" y="67083"/>
                  </a:moveTo>
                  <a:lnTo>
                    <a:pt x="0" y="47508"/>
                  </a:lnTo>
                  <a:lnTo>
                    <a:pt x="15988" y="0"/>
                  </a:lnTo>
                  <a:lnTo>
                    <a:pt x="74166" y="1957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34" name="Google Shape;4184;p27"/>
            <p:cNvSpPr/>
            <p:nvPr/>
          </p:nvSpPr>
          <p:spPr>
            <a:xfrm>
              <a:off x="8101800" y="4187520"/>
              <a:ext cx="452880" cy="515880"/>
            </a:xfrm>
            <a:custGeom>
              <a:avLst/>
              <a:gdLst>
                <a:gd name="textAreaLeft" fmla="*/ 0 w 452880"/>
                <a:gd name="textAreaRight" fmla="*/ 453960 w 452880"/>
                <a:gd name="textAreaTop" fmla="*/ 0 h 515880"/>
                <a:gd name="textAreaBottom" fmla="*/ 516960 h 515880"/>
              </a:gdLst>
              <a:ahLst/>
              <a:rect l="textAreaLeft" t="textAreaTop" r="textAreaRight" b="textAreaBottom"/>
              <a:pathLst>
                <a:path w="36020" h="41000">
                  <a:moveTo>
                    <a:pt x="10335" y="1"/>
                  </a:moveTo>
                  <a:lnTo>
                    <a:pt x="1" y="30244"/>
                  </a:lnTo>
                  <a:cubicBezTo>
                    <a:pt x="244" y="31612"/>
                    <a:pt x="2523" y="31764"/>
                    <a:pt x="2523" y="31764"/>
                  </a:cubicBezTo>
                  <a:cubicBezTo>
                    <a:pt x="2794" y="33660"/>
                    <a:pt x="3951" y="34004"/>
                    <a:pt x="4757" y="34004"/>
                  </a:cubicBezTo>
                  <a:cubicBezTo>
                    <a:pt x="5217" y="34004"/>
                    <a:pt x="5563" y="33892"/>
                    <a:pt x="5563" y="33892"/>
                  </a:cubicBezTo>
                  <a:lnTo>
                    <a:pt x="5563" y="33892"/>
                  </a:lnTo>
                  <a:cubicBezTo>
                    <a:pt x="4889" y="37290"/>
                    <a:pt x="7972" y="37481"/>
                    <a:pt x="8675" y="37481"/>
                  </a:cubicBezTo>
                  <a:cubicBezTo>
                    <a:pt x="8764" y="37481"/>
                    <a:pt x="8815" y="37478"/>
                    <a:pt x="8815" y="37478"/>
                  </a:cubicBezTo>
                  <a:lnTo>
                    <a:pt x="8815" y="37478"/>
                  </a:lnTo>
                  <a:cubicBezTo>
                    <a:pt x="8671" y="39154"/>
                    <a:pt x="9864" y="39422"/>
                    <a:pt x="10640" y="39422"/>
                  </a:cubicBezTo>
                  <a:cubicBezTo>
                    <a:pt x="11005" y="39422"/>
                    <a:pt x="11277" y="39363"/>
                    <a:pt x="11277" y="39363"/>
                  </a:cubicBezTo>
                  <a:cubicBezTo>
                    <a:pt x="12245" y="40600"/>
                    <a:pt x="13331" y="40999"/>
                    <a:pt x="14331" y="40999"/>
                  </a:cubicBezTo>
                  <a:cubicBezTo>
                    <a:pt x="16155" y="40999"/>
                    <a:pt x="17691" y="39667"/>
                    <a:pt x="17691" y="39667"/>
                  </a:cubicBezTo>
                  <a:cubicBezTo>
                    <a:pt x="18367" y="39960"/>
                    <a:pt x="18949" y="40078"/>
                    <a:pt x="19447" y="40078"/>
                  </a:cubicBezTo>
                  <a:cubicBezTo>
                    <a:pt x="21482" y="40078"/>
                    <a:pt x="22129" y="38117"/>
                    <a:pt x="22129" y="38117"/>
                  </a:cubicBezTo>
                  <a:cubicBezTo>
                    <a:pt x="22609" y="38521"/>
                    <a:pt x="22933" y="38650"/>
                    <a:pt x="23150" y="38650"/>
                  </a:cubicBezTo>
                  <a:cubicBezTo>
                    <a:pt x="23538" y="38650"/>
                    <a:pt x="23588" y="38238"/>
                    <a:pt x="23588" y="38238"/>
                  </a:cubicBezTo>
                  <a:cubicBezTo>
                    <a:pt x="23886" y="38823"/>
                    <a:pt x="24262" y="39032"/>
                    <a:pt x="24617" y="39032"/>
                  </a:cubicBezTo>
                  <a:cubicBezTo>
                    <a:pt x="25201" y="39032"/>
                    <a:pt x="25727" y="38465"/>
                    <a:pt x="25746" y="38086"/>
                  </a:cubicBezTo>
                  <a:cubicBezTo>
                    <a:pt x="25776" y="37478"/>
                    <a:pt x="25320" y="37478"/>
                    <a:pt x="25320" y="37478"/>
                  </a:cubicBezTo>
                  <a:cubicBezTo>
                    <a:pt x="25624" y="37174"/>
                    <a:pt x="25533" y="36658"/>
                    <a:pt x="25533" y="36658"/>
                  </a:cubicBezTo>
                  <a:lnTo>
                    <a:pt x="25533" y="36658"/>
                  </a:lnTo>
                  <a:cubicBezTo>
                    <a:pt x="25533" y="36658"/>
                    <a:pt x="26688" y="37326"/>
                    <a:pt x="27570" y="37357"/>
                  </a:cubicBezTo>
                  <a:cubicBezTo>
                    <a:pt x="27584" y="37357"/>
                    <a:pt x="27599" y="37358"/>
                    <a:pt x="27613" y="37358"/>
                  </a:cubicBezTo>
                  <a:cubicBezTo>
                    <a:pt x="28435" y="37358"/>
                    <a:pt x="27965" y="36506"/>
                    <a:pt x="27965" y="36506"/>
                  </a:cubicBezTo>
                  <a:lnTo>
                    <a:pt x="27965" y="36506"/>
                  </a:lnTo>
                  <a:cubicBezTo>
                    <a:pt x="28471" y="36914"/>
                    <a:pt x="28881" y="37064"/>
                    <a:pt x="29210" y="37064"/>
                  </a:cubicBezTo>
                  <a:cubicBezTo>
                    <a:pt x="30104" y="37064"/>
                    <a:pt x="30396" y="35959"/>
                    <a:pt x="30396" y="35959"/>
                  </a:cubicBezTo>
                  <a:cubicBezTo>
                    <a:pt x="30828" y="36327"/>
                    <a:pt x="31488" y="36526"/>
                    <a:pt x="31998" y="36526"/>
                  </a:cubicBezTo>
                  <a:cubicBezTo>
                    <a:pt x="32457" y="36526"/>
                    <a:pt x="32794" y="36365"/>
                    <a:pt x="32737" y="36019"/>
                  </a:cubicBezTo>
                  <a:cubicBezTo>
                    <a:pt x="32660" y="35559"/>
                    <a:pt x="32232" y="35474"/>
                    <a:pt x="31926" y="35474"/>
                  </a:cubicBezTo>
                  <a:cubicBezTo>
                    <a:pt x="31748" y="35474"/>
                    <a:pt x="31612" y="35503"/>
                    <a:pt x="31612" y="35503"/>
                  </a:cubicBezTo>
                  <a:cubicBezTo>
                    <a:pt x="31703" y="34682"/>
                    <a:pt x="30153" y="34348"/>
                    <a:pt x="30153" y="34348"/>
                  </a:cubicBezTo>
                  <a:cubicBezTo>
                    <a:pt x="33132" y="34226"/>
                    <a:pt x="32159" y="32007"/>
                    <a:pt x="32159" y="32007"/>
                  </a:cubicBezTo>
                  <a:cubicBezTo>
                    <a:pt x="33953" y="31946"/>
                    <a:pt x="34713" y="31004"/>
                    <a:pt x="34682" y="30487"/>
                  </a:cubicBezTo>
                  <a:cubicBezTo>
                    <a:pt x="34591" y="29940"/>
                    <a:pt x="33649" y="29910"/>
                    <a:pt x="33649" y="29910"/>
                  </a:cubicBezTo>
                  <a:cubicBezTo>
                    <a:pt x="33649" y="29910"/>
                    <a:pt x="34864" y="29758"/>
                    <a:pt x="34956" y="29120"/>
                  </a:cubicBezTo>
                  <a:cubicBezTo>
                    <a:pt x="35016" y="28451"/>
                    <a:pt x="34378" y="28299"/>
                    <a:pt x="34378" y="28299"/>
                  </a:cubicBezTo>
                  <a:cubicBezTo>
                    <a:pt x="34378" y="28299"/>
                    <a:pt x="35320" y="28299"/>
                    <a:pt x="35047" y="27539"/>
                  </a:cubicBezTo>
                  <a:cubicBezTo>
                    <a:pt x="34912" y="27117"/>
                    <a:pt x="34645" y="27023"/>
                    <a:pt x="34435" y="27023"/>
                  </a:cubicBezTo>
                  <a:cubicBezTo>
                    <a:pt x="34267" y="27023"/>
                    <a:pt x="34135" y="27083"/>
                    <a:pt x="34135" y="27083"/>
                  </a:cubicBezTo>
                  <a:cubicBezTo>
                    <a:pt x="34135" y="27083"/>
                    <a:pt x="34743" y="26749"/>
                    <a:pt x="34530" y="26019"/>
                  </a:cubicBezTo>
                  <a:cubicBezTo>
                    <a:pt x="34390" y="25662"/>
                    <a:pt x="34084" y="25575"/>
                    <a:pt x="33817" y="25575"/>
                  </a:cubicBezTo>
                  <a:cubicBezTo>
                    <a:pt x="33563" y="25575"/>
                    <a:pt x="33345" y="25655"/>
                    <a:pt x="33345" y="25655"/>
                  </a:cubicBezTo>
                  <a:cubicBezTo>
                    <a:pt x="33345" y="25168"/>
                    <a:pt x="32980" y="24621"/>
                    <a:pt x="32980" y="24621"/>
                  </a:cubicBezTo>
                  <a:cubicBezTo>
                    <a:pt x="36020" y="22980"/>
                    <a:pt x="34804" y="19940"/>
                    <a:pt x="33892" y="19302"/>
                  </a:cubicBezTo>
                  <a:cubicBezTo>
                    <a:pt x="33692" y="19166"/>
                    <a:pt x="33496" y="19113"/>
                    <a:pt x="33312" y="19113"/>
                  </a:cubicBezTo>
                  <a:cubicBezTo>
                    <a:pt x="32627" y="19113"/>
                    <a:pt x="32098" y="19849"/>
                    <a:pt x="32098" y="19849"/>
                  </a:cubicBezTo>
                  <a:cubicBezTo>
                    <a:pt x="32007" y="18816"/>
                    <a:pt x="31065" y="18724"/>
                    <a:pt x="31065" y="18724"/>
                  </a:cubicBezTo>
                  <a:cubicBezTo>
                    <a:pt x="31065" y="18724"/>
                    <a:pt x="31551" y="15776"/>
                    <a:pt x="29515" y="14743"/>
                  </a:cubicBezTo>
                  <a:cubicBezTo>
                    <a:pt x="29006" y="14488"/>
                    <a:pt x="28565" y="14392"/>
                    <a:pt x="28189" y="14392"/>
                  </a:cubicBezTo>
                  <a:cubicBezTo>
                    <a:pt x="27041" y="14392"/>
                    <a:pt x="26506" y="15290"/>
                    <a:pt x="26506" y="15290"/>
                  </a:cubicBezTo>
                  <a:cubicBezTo>
                    <a:pt x="26506" y="15290"/>
                    <a:pt x="26718" y="14925"/>
                    <a:pt x="26171" y="14530"/>
                  </a:cubicBezTo>
                  <a:cubicBezTo>
                    <a:pt x="26003" y="14406"/>
                    <a:pt x="25868" y="14362"/>
                    <a:pt x="25762" y="14362"/>
                  </a:cubicBezTo>
                  <a:cubicBezTo>
                    <a:pt x="25503" y="14362"/>
                    <a:pt x="25411" y="14621"/>
                    <a:pt x="25411" y="14621"/>
                  </a:cubicBezTo>
                  <a:cubicBezTo>
                    <a:pt x="25411" y="14621"/>
                    <a:pt x="24991" y="14103"/>
                    <a:pt x="24426" y="14103"/>
                  </a:cubicBezTo>
                  <a:cubicBezTo>
                    <a:pt x="24159" y="14103"/>
                    <a:pt x="23860" y="14219"/>
                    <a:pt x="23557" y="14560"/>
                  </a:cubicBezTo>
                  <a:cubicBezTo>
                    <a:pt x="22645" y="15594"/>
                    <a:pt x="23892" y="15837"/>
                    <a:pt x="23892" y="15837"/>
                  </a:cubicBezTo>
                  <a:cubicBezTo>
                    <a:pt x="23405" y="16657"/>
                    <a:pt x="24530" y="16961"/>
                    <a:pt x="24530" y="16961"/>
                  </a:cubicBezTo>
                  <a:cubicBezTo>
                    <a:pt x="23983" y="16992"/>
                    <a:pt x="24074" y="17509"/>
                    <a:pt x="24074" y="17509"/>
                  </a:cubicBezTo>
                  <a:cubicBezTo>
                    <a:pt x="23907" y="17357"/>
                    <a:pt x="23762" y="17319"/>
                    <a:pt x="23660" y="17319"/>
                  </a:cubicBezTo>
                  <a:cubicBezTo>
                    <a:pt x="23557" y="17319"/>
                    <a:pt x="23497" y="17357"/>
                    <a:pt x="23497" y="17357"/>
                  </a:cubicBezTo>
                  <a:cubicBezTo>
                    <a:pt x="23497" y="17357"/>
                    <a:pt x="23922" y="16566"/>
                    <a:pt x="23466" y="16262"/>
                  </a:cubicBezTo>
                  <a:cubicBezTo>
                    <a:pt x="23346" y="16168"/>
                    <a:pt x="23233" y="16134"/>
                    <a:pt x="23133" y="16134"/>
                  </a:cubicBezTo>
                  <a:cubicBezTo>
                    <a:pt x="22879" y="16134"/>
                    <a:pt x="22706" y="16353"/>
                    <a:pt x="22706" y="16353"/>
                  </a:cubicBezTo>
                  <a:cubicBezTo>
                    <a:pt x="22706" y="16353"/>
                    <a:pt x="23071" y="14925"/>
                    <a:pt x="21703" y="14591"/>
                  </a:cubicBezTo>
                  <a:cubicBezTo>
                    <a:pt x="21583" y="14561"/>
                    <a:pt x="21473" y="14548"/>
                    <a:pt x="21372" y="14548"/>
                  </a:cubicBezTo>
                  <a:cubicBezTo>
                    <a:pt x="20330" y="14548"/>
                    <a:pt x="20305" y="15989"/>
                    <a:pt x="20305" y="15989"/>
                  </a:cubicBezTo>
                  <a:cubicBezTo>
                    <a:pt x="20267" y="15987"/>
                    <a:pt x="20231" y="15985"/>
                    <a:pt x="20196" y="15985"/>
                  </a:cubicBezTo>
                  <a:cubicBezTo>
                    <a:pt x="18815" y="15985"/>
                    <a:pt x="20001" y="17721"/>
                    <a:pt x="20001" y="17721"/>
                  </a:cubicBezTo>
                  <a:cubicBezTo>
                    <a:pt x="19575" y="17782"/>
                    <a:pt x="19484" y="18086"/>
                    <a:pt x="19484" y="18086"/>
                  </a:cubicBezTo>
                  <a:cubicBezTo>
                    <a:pt x="18932" y="17369"/>
                    <a:pt x="18354" y="17124"/>
                    <a:pt x="17824" y="17124"/>
                  </a:cubicBezTo>
                  <a:cubicBezTo>
                    <a:pt x="16692" y="17124"/>
                    <a:pt x="15776" y="18238"/>
                    <a:pt x="15776" y="18238"/>
                  </a:cubicBezTo>
                  <a:cubicBezTo>
                    <a:pt x="15411" y="16688"/>
                    <a:pt x="13922" y="15290"/>
                    <a:pt x="13922" y="15290"/>
                  </a:cubicBezTo>
                  <a:cubicBezTo>
                    <a:pt x="14864" y="12128"/>
                    <a:pt x="12645" y="11490"/>
                    <a:pt x="12645" y="11490"/>
                  </a:cubicBezTo>
                  <a:cubicBezTo>
                    <a:pt x="12645" y="11490"/>
                    <a:pt x="13618" y="9727"/>
                    <a:pt x="13040" y="7235"/>
                  </a:cubicBezTo>
                  <a:cubicBezTo>
                    <a:pt x="12493" y="4712"/>
                    <a:pt x="10214" y="3800"/>
                    <a:pt x="10214" y="3800"/>
                  </a:cubicBezTo>
                  <a:cubicBezTo>
                    <a:pt x="10214" y="3800"/>
                    <a:pt x="11277" y="3770"/>
                    <a:pt x="11247" y="1551"/>
                  </a:cubicBezTo>
                  <a:cubicBezTo>
                    <a:pt x="11247" y="335"/>
                    <a:pt x="10730" y="31"/>
                    <a:pt x="10335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35" name="Google Shape;4185;p27"/>
            <p:cNvSpPr/>
            <p:nvPr/>
          </p:nvSpPr>
          <p:spPr>
            <a:xfrm>
              <a:off x="8102160" y="4348800"/>
              <a:ext cx="372240" cy="354960"/>
            </a:xfrm>
            <a:custGeom>
              <a:avLst/>
              <a:gdLst>
                <a:gd name="textAreaLeft" fmla="*/ 0 w 372240"/>
                <a:gd name="textAreaRight" fmla="*/ 373320 w 372240"/>
                <a:gd name="textAreaTop" fmla="*/ 0 h 354960"/>
                <a:gd name="textAreaBottom" fmla="*/ 356040 h 354960"/>
              </a:gdLst>
              <a:ahLst/>
              <a:rect l="textAreaLeft" t="textAreaTop" r="textAreaRight" b="textAreaBottom"/>
              <a:pathLst>
                <a:path w="29606" h="28233">
                  <a:moveTo>
                    <a:pt x="5897" y="0"/>
                  </a:moveTo>
                  <a:lnTo>
                    <a:pt x="0" y="17478"/>
                  </a:lnTo>
                  <a:cubicBezTo>
                    <a:pt x="274" y="18845"/>
                    <a:pt x="2553" y="18997"/>
                    <a:pt x="2553" y="18997"/>
                  </a:cubicBezTo>
                  <a:cubicBezTo>
                    <a:pt x="2805" y="20893"/>
                    <a:pt x="3967" y="21238"/>
                    <a:pt x="4779" y="21238"/>
                  </a:cubicBezTo>
                  <a:cubicBezTo>
                    <a:pt x="5243" y="21238"/>
                    <a:pt x="5593" y="21125"/>
                    <a:pt x="5593" y="21125"/>
                  </a:cubicBezTo>
                  <a:lnTo>
                    <a:pt x="5593" y="21125"/>
                  </a:lnTo>
                  <a:cubicBezTo>
                    <a:pt x="4927" y="24506"/>
                    <a:pt x="7899" y="24716"/>
                    <a:pt x="8647" y="24716"/>
                  </a:cubicBezTo>
                  <a:cubicBezTo>
                    <a:pt x="8753" y="24716"/>
                    <a:pt x="8815" y="24712"/>
                    <a:pt x="8815" y="24712"/>
                  </a:cubicBezTo>
                  <a:lnTo>
                    <a:pt x="8815" y="24712"/>
                  </a:lnTo>
                  <a:cubicBezTo>
                    <a:pt x="8691" y="26388"/>
                    <a:pt x="9876" y="26655"/>
                    <a:pt x="10646" y="26655"/>
                  </a:cubicBezTo>
                  <a:cubicBezTo>
                    <a:pt x="11007" y="26655"/>
                    <a:pt x="11277" y="26596"/>
                    <a:pt x="11277" y="26596"/>
                  </a:cubicBezTo>
                  <a:cubicBezTo>
                    <a:pt x="12245" y="27833"/>
                    <a:pt x="13331" y="28233"/>
                    <a:pt x="14330" y="28233"/>
                  </a:cubicBezTo>
                  <a:cubicBezTo>
                    <a:pt x="16155" y="28233"/>
                    <a:pt x="17690" y="26900"/>
                    <a:pt x="17690" y="26900"/>
                  </a:cubicBezTo>
                  <a:cubicBezTo>
                    <a:pt x="18366" y="27193"/>
                    <a:pt x="18949" y="27311"/>
                    <a:pt x="19450" y="27311"/>
                  </a:cubicBezTo>
                  <a:cubicBezTo>
                    <a:pt x="21492" y="27311"/>
                    <a:pt x="22158" y="25350"/>
                    <a:pt x="22158" y="25350"/>
                  </a:cubicBezTo>
                  <a:cubicBezTo>
                    <a:pt x="22627" y="25764"/>
                    <a:pt x="22943" y="25897"/>
                    <a:pt x="23156" y="25897"/>
                  </a:cubicBezTo>
                  <a:cubicBezTo>
                    <a:pt x="23537" y="25897"/>
                    <a:pt x="23587" y="25472"/>
                    <a:pt x="23587" y="25472"/>
                  </a:cubicBezTo>
                  <a:cubicBezTo>
                    <a:pt x="23885" y="26057"/>
                    <a:pt x="24262" y="26265"/>
                    <a:pt x="24616" y="26265"/>
                  </a:cubicBezTo>
                  <a:cubicBezTo>
                    <a:pt x="25201" y="26265"/>
                    <a:pt x="25726" y="25698"/>
                    <a:pt x="25745" y="25320"/>
                  </a:cubicBezTo>
                  <a:cubicBezTo>
                    <a:pt x="25806" y="24712"/>
                    <a:pt x="25350" y="24712"/>
                    <a:pt x="25350" y="24712"/>
                  </a:cubicBezTo>
                  <a:cubicBezTo>
                    <a:pt x="25654" y="24408"/>
                    <a:pt x="25532" y="23922"/>
                    <a:pt x="25532" y="23922"/>
                  </a:cubicBezTo>
                  <a:lnTo>
                    <a:pt x="25532" y="23922"/>
                  </a:lnTo>
                  <a:cubicBezTo>
                    <a:pt x="25533" y="23922"/>
                    <a:pt x="26718" y="24560"/>
                    <a:pt x="27569" y="24590"/>
                  </a:cubicBezTo>
                  <a:cubicBezTo>
                    <a:pt x="27612" y="24596"/>
                    <a:pt x="27652" y="24598"/>
                    <a:pt x="27690" y="24598"/>
                  </a:cubicBezTo>
                  <a:cubicBezTo>
                    <a:pt x="27863" y="24598"/>
                    <a:pt x="27975" y="24544"/>
                    <a:pt x="28025" y="24469"/>
                  </a:cubicBezTo>
                  <a:cubicBezTo>
                    <a:pt x="27782" y="24225"/>
                    <a:pt x="27204" y="24225"/>
                    <a:pt x="27204" y="24225"/>
                  </a:cubicBezTo>
                  <a:cubicBezTo>
                    <a:pt x="27204" y="24225"/>
                    <a:pt x="27691" y="24134"/>
                    <a:pt x="28086" y="23952"/>
                  </a:cubicBezTo>
                  <a:cubicBezTo>
                    <a:pt x="28025" y="23830"/>
                    <a:pt x="27994" y="23770"/>
                    <a:pt x="27994" y="23770"/>
                  </a:cubicBezTo>
                  <a:lnTo>
                    <a:pt x="27994" y="23770"/>
                  </a:lnTo>
                  <a:cubicBezTo>
                    <a:pt x="28086" y="23800"/>
                    <a:pt x="28146" y="23830"/>
                    <a:pt x="28177" y="23861"/>
                  </a:cubicBezTo>
                  <a:cubicBezTo>
                    <a:pt x="28390" y="23709"/>
                    <a:pt x="28481" y="23557"/>
                    <a:pt x="28542" y="23374"/>
                  </a:cubicBezTo>
                  <a:cubicBezTo>
                    <a:pt x="28602" y="22736"/>
                    <a:pt x="27964" y="22584"/>
                    <a:pt x="27964" y="22584"/>
                  </a:cubicBezTo>
                  <a:cubicBezTo>
                    <a:pt x="27964" y="22584"/>
                    <a:pt x="28906" y="22584"/>
                    <a:pt x="28633" y="21824"/>
                  </a:cubicBezTo>
                  <a:cubicBezTo>
                    <a:pt x="28498" y="21402"/>
                    <a:pt x="28231" y="21308"/>
                    <a:pt x="28021" y="21308"/>
                  </a:cubicBezTo>
                  <a:cubicBezTo>
                    <a:pt x="27853" y="21308"/>
                    <a:pt x="27721" y="21368"/>
                    <a:pt x="27721" y="21368"/>
                  </a:cubicBezTo>
                  <a:cubicBezTo>
                    <a:pt x="27721" y="21368"/>
                    <a:pt x="28329" y="21034"/>
                    <a:pt x="28116" y="20304"/>
                  </a:cubicBezTo>
                  <a:cubicBezTo>
                    <a:pt x="27973" y="19924"/>
                    <a:pt x="27657" y="19833"/>
                    <a:pt x="27387" y="19833"/>
                  </a:cubicBezTo>
                  <a:cubicBezTo>
                    <a:pt x="27139" y="19833"/>
                    <a:pt x="26931" y="19909"/>
                    <a:pt x="26931" y="19909"/>
                  </a:cubicBezTo>
                  <a:cubicBezTo>
                    <a:pt x="26931" y="19423"/>
                    <a:pt x="26566" y="18906"/>
                    <a:pt x="26566" y="18906"/>
                  </a:cubicBezTo>
                  <a:cubicBezTo>
                    <a:pt x="29605" y="17265"/>
                    <a:pt x="28390" y="14225"/>
                    <a:pt x="27478" y="13587"/>
                  </a:cubicBezTo>
                  <a:cubicBezTo>
                    <a:pt x="27277" y="13440"/>
                    <a:pt x="27078" y="13383"/>
                    <a:pt x="26889" y="13383"/>
                  </a:cubicBezTo>
                  <a:cubicBezTo>
                    <a:pt x="26221" y="13383"/>
                    <a:pt x="25684" y="14104"/>
                    <a:pt x="25684" y="14104"/>
                  </a:cubicBezTo>
                  <a:cubicBezTo>
                    <a:pt x="25593" y="13070"/>
                    <a:pt x="24651" y="13010"/>
                    <a:pt x="24651" y="13010"/>
                  </a:cubicBezTo>
                  <a:cubicBezTo>
                    <a:pt x="24651" y="13010"/>
                    <a:pt x="25137" y="10031"/>
                    <a:pt x="23101" y="9028"/>
                  </a:cubicBezTo>
                  <a:cubicBezTo>
                    <a:pt x="22584" y="8769"/>
                    <a:pt x="22138" y="8672"/>
                    <a:pt x="21759" y="8672"/>
                  </a:cubicBezTo>
                  <a:cubicBezTo>
                    <a:pt x="20693" y="8672"/>
                    <a:pt x="20160" y="9438"/>
                    <a:pt x="20098" y="9535"/>
                  </a:cubicBezTo>
                  <a:lnTo>
                    <a:pt x="20098" y="9535"/>
                  </a:lnTo>
                  <a:cubicBezTo>
                    <a:pt x="20132" y="9476"/>
                    <a:pt x="20277" y="9167"/>
                    <a:pt x="19757" y="8785"/>
                  </a:cubicBezTo>
                  <a:cubicBezTo>
                    <a:pt x="19596" y="8665"/>
                    <a:pt x="19465" y="8622"/>
                    <a:pt x="19360" y="8622"/>
                  </a:cubicBezTo>
                  <a:cubicBezTo>
                    <a:pt x="19092" y="8622"/>
                    <a:pt x="18997" y="8906"/>
                    <a:pt x="18997" y="8906"/>
                  </a:cubicBezTo>
                  <a:cubicBezTo>
                    <a:pt x="18997" y="8906"/>
                    <a:pt x="18570" y="8365"/>
                    <a:pt x="17998" y="8365"/>
                  </a:cubicBezTo>
                  <a:cubicBezTo>
                    <a:pt x="17734" y="8365"/>
                    <a:pt x="17440" y="8479"/>
                    <a:pt x="17143" y="8815"/>
                  </a:cubicBezTo>
                  <a:cubicBezTo>
                    <a:pt x="16231" y="9848"/>
                    <a:pt x="17478" y="10122"/>
                    <a:pt x="17478" y="10122"/>
                  </a:cubicBezTo>
                  <a:cubicBezTo>
                    <a:pt x="16991" y="10912"/>
                    <a:pt x="18116" y="11216"/>
                    <a:pt x="18116" y="11216"/>
                  </a:cubicBezTo>
                  <a:cubicBezTo>
                    <a:pt x="17569" y="11247"/>
                    <a:pt x="17660" y="11794"/>
                    <a:pt x="17660" y="11794"/>
                  </a:cubicBezTo>
                  <a:cubicBezTo>
                    <a:pt x="17493" y="11642"/>
                    <a:pt x="17348" y="11604"/>
                    <a:pt x="17246" y="11604"/>
                  </a:cubicBezTo>
                  <a:cubicBezTo>
                    <a:pt x="17143" y="11604"/>
                    <a:pt x="17082" y="11642"/>
                    <a:pt x="17082" y="11642"/>
                  </a:cubicBezTo>
                  <a:cubicBezTo>
                    <a:pt x="17082" y="11642"/>
                    <a:pt x="17478" y="10882"/>
                    <a:pt x="17052" y="10547"/>
                  </a:cubicBezTo>
                  <a:cubicBezTo>
                    <a:pt x="16924" y="10438"/>
                    <a:pt x="16805" y="10400"/>
                    <a:pt x="16700" y="10400"/>
                  </a:cubicBezTo>
                  <a:cubicBezTo>
                    <a:pt x="16456" y="10400"/>
                    <a:pt x="16292" y="10608"/>
                    <a:pt x="16292" y="10608"/>
                  </a:cubicBezTo>
                  <a:cubicBezTo>
                    <a:pt x="16292" y="10608"/>
                    <a:pt x="16687" y="9210"/>
                    <a:pt x="15289" y="8876"/>
                  </a:cubicBezTo>
                  <a:cubicBezTo>
                    <a:pt x="15161" y="8842"/>
                    <a:pt x="15044" y="8826"/>
                    <a:pt x="14939" y="8826"/>
                  </a:cubicBezTo>
                  <a:cubicBezTo>
                    <a:pt x="13916" y="8826"/>
                    <a:pt x="13891" y="10274"/>
                    <a:pt x="13891" y="10274"/>
                  </a:cubicBezTo>
                  <a:cubicBezTo>
                    <a:pt x="13841" y="10270"/>
                    <a:pt x="13794" y="10268"/>
                    <a:pt x="13749" y="10268"/>
                  </a:cubicBezTo>
                  <a:cubicBezTo>
                    <a:pt x="12420" y="10268"/>
                    <a:pt x="13587" y="11976"/>
                    <a:pt x="13587" y="11976"/>
                  </a:cubicBezTo>
                  <a:cubicBezTo>
                    <a:pt x="13161" y="12067"/>
                    <a:pt x="13070" y="12371"/>
                    <a:pt x="13070" y="12371"/>
                  </a:cubicBezTo>
                  <a:cubicBezTo>
                    <a:pt x="12527" y="11654"/>
                    <a:pt x="11953" y="11409"/>
                    <a:pt x="11424" y="11409"/>
                  </a:cubicBezTo>
                  <a:cubicBezTo>
                    <a:pt x="10292" y="11409"/>
                    <a:pt x="9362" y="12523"/>
                    <a:pt x="9362" y="12523"/>
                  </a:cubicBezTo>
                  <a:cubicBezTo>
                    <a:pt x="8997" y="10943"/>
                    <a:pt x="7508" y="9544"/>
                    <a:pt x="7508" y="9544"/>
                  </a:cubicBezTo>
                  <a:cubicBezTo>
                    <a:pt x="8450" y="6383"/>
                    <a:pt x="6231" y="5745"/>
                    <a:pt x="6231" y="5745"/>
                  </a:cubicBezTo>
                  <a:cubicBezTo>
                    <a:pt x="6231" y="5745"/>
                    <a:pt x="7204" y="4012"/>
                    <a:pt x="6657" y="1490"/>
                  </a:cubicBezTo>
                  <a:cubicBezTo>
                    <a:pt x="6505" y="912"/>
                    <a:pt x="6262" y="426"/>
                    <a:pt x="5897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36" name="Google Shape;4186;p27"/>
            <p:cNvSpPr/>
            <p:nvPr/>
          </p:nvSpPr>
          <p:spPr>
            <a:xfrm>
              <a:off x="8034120" y="4476960"/>
              <a:ext cx="831600" cy="544320"/>
            </a:xfrm>
            <a:custGeom>
              <a:avLst/>
              <a:gdLst>
                <a:gd name="textAreaLeft" fmla="*/ 0 w 831600"/>
                <a:gd name="textAreaRight" fmla="*/ 832680 w 831600"/>
                <a:gd name="textAreaTop" fmla="*/ 0 h 544320"/>
                <a:gd name="textAreaBottom" fmla="*/ 545400 h 544320"/>
              </a:gdLst>
              <a:ahLst/>
              <a:rect l="textAreaLeft" t="textAreaTop" r="textAreaRight" b="textAreaBottom"/>
              <a:pathLst>
                <a:path w="66051" h="43254">
                  <a:moveTo>
                    <a:pt x="58056" y="43253"/>
                  </a:moveTo>
                  <a:lnTo>
                    <a:pt x="1" y="23739"/>
                  </a:lnTo>
                  <a:lnTo>
                    <a:pt x="7995" y="0"/>
                  </a:lnTo>
                  <a:lnTo>
                    <a:pt x="66050" y="19484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37" name="Google Shape;4187;p27"/>
            <p:cNvSpPr/>
            <p:nvPr/>
          </p:nvSpPr>
          <p:spPr>
            <a:xfrm>
              <a:off x="8654040" y="4813200"/>
              <a:ext cx="27360" cy="8640"/>
            </a:xfrm>
            <a:custGeom>
              <a:avLst/>
              <a:gdLst>
                <a:gd name="textAreaLeft" fmla="*/ 0 w 27360"/>
                <a:gd name="textAreaRight" fmla="*/ 28440 w 2736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2251" h="777">
                  <a:moveTo>
                    <a:pt x="54" y="0"/>
                  </a:moveTo>
                  <a:cubicBezTo>
                    <a:pt x="39" y="0"/>
                    <a:pt x="31" y="3"/>
                    <a:pt x="31" y="11"/>
                  </a:cubicBezTo>
                  <a:cubicBezTo>
                    <a:pt x="1" y="41"/>
                    <a:pt x="487" y="345"/>
                    <a:pt x="1095" y="527"/>
                  </a:cubicBezTo>
                  <a:cubicBezTo>
                    <a:pt x="1626" y="687"/>
                    <a:pt x="2110" y="776"/>
                    <a:pt x="2225" y="776"/>
                  </a:cubicBezTo>
                  <a:cubicBezTo>
                    <a:pt x="2241" y="776"/>
                    <a:pt x="2250" y="774"/>
                    <a:pt x="2250" y="771"/>
                  </a:cubicBezTo>
                  <a:cubicBezTo>
                    <a:pt x="2250" y="710"/>
                    <a:pt x="1733" y="619"/>
                    <a:pt x="1186" y="345"/>
                  </a:cubicBezTo>
                  <a:cubicBezTo>
                    <a:pt x="651" y="184"/>
                    <a:pt x="162" y="0"/>
                    <a:pt x="5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38" name="Google Shape;4188;p27"/>
            <p:cNvSpPr/>
            <p:nvPr/>
          </p:nvSpPr>
          <p:spPr>
            <a:xfrm>
              <a:off x="8664480" y="4829040"/>
              <a:ext cx="25200" cy="7560"/>
            </a:xfrm>
            <a:custGeom>
              <a:avLst/>
              <a:gdLst>
                <a:gd name="textAreaLeft" fmla="*/ 0 w 25200"/>
                <a:gd name="textAreaRight" fmla="*/ 26280 w 25200"/>
                <a:gd name="textAreaTop" fmla="*/ 0 h 7560"/>
                <a:gd name="textAreaBottom" fmla="*/ 8640 h 7560"/>
              </a:gdLst>
              <a:ahLst/>
              <a:rect l="textAreaLeft" t="textAreaTop" r="textAreaRight" b="textAreaBottom"/>
              <a:pathLst>
                <a:path w="2098" h="696">
                  <a:moveTo>
                    <a:pt x="39" y="1"/>
                  </a:moveTo>
                  <a:cubicBezTo>
                    <a:pt x="34" y="1"/>
                    <a:pt x="31" y="2"/>
                    <a:pt x="31" y="4"/>
                  </a:cubicBezTo>
                  <a:cubicBezTo>
                    <a:pt x="1" y="34"/>
                    <a:pt x="456" y="308"/>
                    <a:pt x="1034" y="490"/>
                  </a:cubicBezTo>
                  <a:cubicBezTo>
                    <a:pt x="1444" y="627"/>
                    <a:pt x="1820" y="695"/>
                    <a:pt x="1983" y="695"/>
                  </a:cubicBezTo>
                  <a:cubicBezTo>
                    <a:pt x="2037" y="695"/>
                    <a:pt x="2067" y="688"/>
                    <a:pt x="2067" y="673"/>
                  </a:cubicBezTo>
                  <a:cubicBezTo>
                    <a:pt x="2098" y="642"/>
                    <a:pt x="1642" y="521"/>
                    <a:pt x="1064" y="338"/>
                  </a:cubicBezTo>
                  <a:cubicBezTo>
                    <a:pt x="586" y="169"/>
                    <a:pt x="108" y="1"/>
                    <a:pt x="3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39" name="Google Shape;4189;p27"/>
            <p:cNvSpPr/>
            <p:nvPr/>
          </p:nvSpPr>
          <p:spPr>
            <a:xfrm>
              <a:off x="8688240" y="4829760"/>
              <a:ext cx="12600" cy="4320"/>
            </a:xfrm>
            <a:custGeom>
              <a:avLst/>
              <a:gdLst>
                <a:gd name="textAreaLeft" fmla="*/ 0 w 12600"/>
                <a:gd name="textAreaRight" fmla="*/ 13680 w 1260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1095" h="432">
                  <a:moveTo>
                    <a:pt x="8" y="1"/>
                  </a:moveTo>
                  <a:cubicBezTo>
                    <a:pt x="3" y="1"/>
                    <a:pt x="0" y="2"/>
                    <a:pt x="0" y="6"/>
                  </a:cubicBezTo>
                  <a:cubicBezTo>
                    <a:pt x="0" y="36"/>
                    <a:pt x="213" y="249"/>
                    <a:pt x="517" y="370"/>
                  </a:cubicBezTo>
                  <a:cubicBezTo>
                    <a:pt x="669" y="416"/>
                    <a:pt x="813" y="431"/>
                    <a:pt x="920" y="431"/>
                  </a:cubicBezTo>
                  <a:cubicBezTo>
                    <a:pt x="1026" y="431"/>
                    <a:pt x="1094" y="416"/>
                    <a:pt x="1094" y="401"/>
                  </a:cubicBezTo>
                  <a:cubicBezTo>
                    <a:pt x="1094" y="370"/>
                    <a:pt x="821" y="310"/>
                    <a:pt x="547" y="158"/>
                  </a:cubicBezTo>
                  <a:cubicBezTo>
                    <a:pt x="276" y="103"/>
                    <a:pt x="53" y="1"/>
                    <a:pt x="8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40" name="Google Shape;4190;p27"/>
            <p:cNvSpPr/>
            <p:nvPr/>
          </p:nvSpPr>
          <p:spPr>
            <a:xfrm>
              <a:off x="8686440" y="4812480"/>
              <a:ext cx="20160" cy="6480"/>
            </a:xfrm>
            <a:custGeom>
              <a:avLst/>
              <a:gdLst>
                <a:gd name="textAreaLeft" fmla="*/ 0 w 20160"/>
                <a:gd name="textAreaRight" fmla="*/ 21240 w 2016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1673" h="593">
                  <a:moveTo>
                    <a:pt x="9" y="1"/>
                  </a:moveTo>
                  <a:cubicBezTo>
                    <a:pt x="3" y="1"/>
                    <a:pt x="0" y="2"/>
                    <a:pt x="0" y="5"/>
                  </a:cubicBezTo>
                  <a:cubicBezTo>
                    <a:pt x="0" y="66"/>
                    <a:pt x="335" y="278"/>
                    <a:pt x="791" y="430"/>
                  </a:cubicBezTo>
                  <a:cubicBezTo>
                    <a:pt x="1144" y="548"/>
                    <a:pt x="1479" y="593"/>
                    <a:pt x="1612" y="593"/>
                  </a:cubicBezTo>
                  <a:cubicBezTo>
                    <a:pt x="1651" y="593"/>
                    <a:pt x="1672" y="589"/>
                    <a:pt x="1672" y="582"/>
                  </a:cubicBezTo>
                  <a:cubicBezTo>
                    <a:pt x="1672" y="552"/>
                    <a:pt x="1277" y="430"/>
                    <a:pt x="821" y="278"/>
                  </a:cubicBezTo>
                  <a:cubicBezTo>
                    <a:pt x="405" y="140"/>
                    <a:pt x="65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41" name="Google Shape;4191;p27"/>
            <p:cNvSpPr/>
            <p:nvPr/>
          </p:nvSpPr>
          <p:spPr>
            <a:xfrm>
              <a:off x="8656200" y="4805280"/>
              <a:ext cx="19800" cy="5760"/>
            </a:xfrm>
            <a:custGeom>
              <a:avLst/>
              <a:gdLst>
                <a:gd name="textAreaLeft" fmla="*/ 0 w 19800"/>
                <a:gd name="textAreaRight" fmla="*/ 20880 w 19800"/>
                <a:gd name="textAreaTop" fmla="*/ 0 h 5760"/>
                <a:gd name="textAreaBottom" fmla="*/ 6840 h 5760"/>
              </a:gdLst>
              <a:ahLst/>
              <a:rect l="textAreaLeft" t="textAreaTop" r="textAreaRight" b="textAreaBottom"/>
              <a:pathLst>
                <a:path w="1642" h="548">
                  <a:moveTo>
                    <a:pt x="26" y="1"/>
                  </a:moveTo>
                  <a:cubicBezTo>
                    <a:pt x="9" y="1"/>
                    <a:pt x="0" y="5"/>
                    <a:pt x="0" y="15"/>
                  </a:cubicBezTo>
                  <a:cubicBezTo>
                    <a:pt x="0" y="45"/>
                    <a:pt x="335" y="258"/>
                    <a:pt x="790" y="410"/>
                  </a:cubicBezTo>
                  <a:cubicBezTo>
                    <a:pt x="1106" y="515"/>
                    <a:pt x="1392" y="547"/>
                    <a:pt x="1538" y="547"/>
                  </a:cubicBezTo>
                  <a:cubicBezTo>
                    <a:pt x="1604" y="547"/>
                    <a:pt x="1642" y="541"/>
                    <a:pt x="1642" y="531"/>
                  </a:cubicBezTo>
                  <a:cubicBezTo>
                    <a:pt x="1642" y="501"/>
                    <a:pt x="1307" y="410"/>
                    <a:pt x="851" y="258"/>
                  </a:cubicBezTo>
                  <a:cubicBezTo>
                    <a:pt x="440" y="129"/>
                    <a:pt x="116" y="1"/>
                    <a:pt x="26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42" name="Google Shape;4192;p27"/>
            <p:cNvSpPr/>
            <p:nvPr/>
          </p:nvSpPr>
          <p:spPr>
            <a:xfrm>
              <a:off x="8632800" y="4819680"/>
              <a:ext cx="17640" cy="5760"/>
            </a:xfrm>
            <a:custGeom>
              <a:avLst/>
              <a:gdLst>
                <a:gd name="textAreaLeft" fmla="*/ 0 w 17640"/>
                <a:gd name="textAreaRight" fmla="*/ 18720 w 17640"/>
                <a:gd name="textAreaTop" fmla="*/ 0 h 5760"/>
                <a:gd name="textAreaBottom" fmla="*/ 6840 h 5760"/>
              </a:gdLst>
              <a:ahLst/>
              <a:rect l="textAreaLeft" t="textAreaTop" r="textAreaRight" b="textAreaBottom"/>
              <a:pathLst>
                <a:path w="1490" h="529">
                  <a:moveTo>
                    <a:pt x="8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35"/>
                    <a:pt x="304" y="248"/>
                    <a:pt x="730" y="400"/>
                  </a:cubicBezTo>
                  <a:cubicBezTo>
                    <a:pt x="953" y="493"/>
                    <a:pt x="1188" y="529"/>
                    <a:pt x="1336" y="529"/>
                  </a:cubicBezTo>
                  <a:cubicBezTo>
                    <a:pt x="1430" y="529"/>
                    <a:pt x="1489" y="514"/>
                    <a:pt x="1489" y="491"/>
                  </a:cubicBezTo>
                  <a:cubicBezTo>
                    <a:pt x="1489" y="460"/>
                    <a:pt x="1125" y="400"/>
                    <a:pt x="760" y="248"/>
                  </a:cubicBezTo>
                  <a:cubicBezTo>
                    <a:pt x="372" y="137"/>
                    <a:pt x="60" y="0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43" name="Google Shape;4193;p27"/>
            <p:cNvSpPr/>
            <p:nvPr/>
          </p:nvSpPr>
          <p:spPr>
            <a:xfrm>
              <a:off x="8635680" y="4811760"/>
              <a:ext cx="10080" cy="288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883" h="317">
                  <a:moveTo>
                    <a:pt x="22" y="0"/>
                  </a:moveTo>
                  <a:cubicBezTo>
                    <a:pt x="8" y="0"/>
                    <a:pt x="1" y="3"/>
                    <a:pt x="1" y="8"/>
                  </a:cubicBezTo>
                  <a:cubicBezTo>
                    <a:pt x="1" y="38"/>
                    <a:pt x="214" y="190"/>
                    <a:pt x="426" y="282"/>
                  </a:cubicBezTo>
                  <a:cubicBezTo>
                    <a:pt x="529" y="307"/>
                    <a:pt x="626" y="317"/>
                    <a:pt x="705" y="317"/>
                  </a:cubicBezTo>
                  <a:cubicBezTo>
                    <a:pt x="811" y="317"/>
                    <a:pt x="882" y="299"/>
                    <a:pt x="882" y="282"/>
                  </a:cubicBezTo>
                  <a:cubicBezTo>
                    <a:pt x="882" y="221"/>
                    <a:pt x="700" y="190"/>
                    <a:pt x="457" y="130"/>
                  </a:cubicBezTo>
                  <a:cubicBezTo>
                    <a:pt x="282" y="55"/>
                    <a:pt x="86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44" name="Google Shape;4194;p27"/>
            <p:cNvSpPr/>
            <p:nvPr/>
          </p:nvSpPr>
          <p:spPr>
            <a:xfrm>
              <a:off x="8616240" y="4824000"/>
              <a:ext cx="14400" cy="4680"/>
            </a:xfrm>
            <a:custGeom>
              <a:avLst/>
              <a:gdLst>
                <a:gd name="textAreaLeft" fmla="*/ 0 w 14400"/>
                <a:gd name="textAreaRight" fmla="*/ 15480 w 1440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1217" h="450">
                  <a:moveTo>
                    <a:pt x="10" y="1"/>
                  </a:moveTo>
                  <a:cubicBezTo>
                    <a:pt x="4" y="1"/>
                    <a:pt x="1" y="3"/>
                    <a:pt x="1" y="6"/>
                  </a:cubicBezTo>
                  <a:cubicBezTo>
                    <a:pt x="1" y="67"/>
                    <a:pt x="244" y="249"/>
                    <a:pt x="578" y="370"/>
                  </a:cubicBezTo>
                  <a:cubicBezTo>
                    <a:pt x="790" y="428"/>
                    <a:pt x="990" y="449"/>
                    <a:pt x="1108" y="449"/>
                  </a:cubicBezTo>
                  <a:cubicBezTo>
                    <a:pt x="1176" y="449"/>
                    <a:pt x="1216" y="442"/>
                    <a:pt x="1216" y="431"/>
                  </a:cubicBezTo>
                  <a:cubicBezTo>
                    <a:pt x="1216" y="370"/>
                    <a:pt x="943" y="310"/>
                    <a:pt x="609" y="218"/>
                  </a:cubicBezTo>
                  <a:cubicBezTo>
                    <a:pt x="310" y="110"/>
                    <a:pt x="59" y="1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45" name="Google Shape;4195;p27"/>
            <p:cNvSpPr/>
            <p:nvPr/>
          </p:nvSpPr>
          <p:spPr>
            <a:xfrm>
              <a:off x="8650440" y="4835520"/>
              <a:ext cx="22320" cy="6840"/>
            </a:xfrm>
            <a:custGeom>
              <a:avLst/>
              <a:gdLst>
                <a:gd name="textAreaLeft" fmla="*/ 0 w 22320"/>
                <a:gd name="textAreaRight" fmla="*/ 23400 w 2232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1855" h="636">
                  <a:moveTo>
                    <a:pt x="10" y="1"/>
                  </a:moveTo>
                  <a:cubicBezTo>
                    <a:pt x="3" y="1"/>
                    <a:pt x="0" y="2"/>
                    <a:pt x="0" y="5"/>
                  </a:cubicBezTo>
                  <a:cubicBezTo>
                    <a:pt x="0" y="65"/>
                    <a:pt x="426" y="278"/>
                    <a:pt x="912" y="461"/>
                  </a:cubicBezTo>
                  <a:cubicBezTo>
                    <a:pt x="1273" y="573"/>
                    <a:pt x="1617" y="636"/>
                    <a:pt x="1770" y="636"/>
                  </a:cubicBezTo>
                  <a:cubicBezTo>
                    <a:pt x="1824" y="636"/>
                    <a:pt x="1854" y="628"/>
                    <a:pt x="1854" y="612"/>
                  </a:cubicBezTo>
                  <a:cubicBezTo>
                    <a:pt x="1854" y="582"/>
                    <a:pt x="1490" y="461"/>
                    <a:pt x="943" y="309"/>
                  </a:cubicBezTo>
                  <a:cubicBezTo>
                    <a:pt x="470" y="142"/>
                    <a:pt x="75" y="1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46" name="Google Shape;4196;p27"/>
            <p:cNvSpPr/>
            <p:nvPr/>
          </p:nvSpPr>
          <p:spPr>
            <a:xfrm>
              <a:off x="8642880" y="4843800"/>
              <a:ext cx="17280" cy="5040"/>
            </a:xfrm>
            <a:custGeom>
              <a:avLst/>
              <a:gdLst>
                <a:gd name="textAreaLeft" fmla="*/ 0 w 17280"/>
                <a:gd name="textAreaRight" fmla="*/ 18360 w 17280"/>
                <a:gd name="textAreaTop" fmla="*/ 0 h 5040"/>
                <a:gd name="textAreaBottom" fmla="*/ 6120 h 5040"/>
              </a:gdLst>
              <a:ahLst/>
              <a:rect l="textAreaLeft" t="textAreaTop" r="textAreaRight" b="textAreaBottom"/>
              <a:pathLst>
                <a:path w="1460" h="490">
                  <a:moveTo>
                    <a:pt x="64" y="0"/>
                  </a:moveTo>
                  <a:cubicBezTo>
                    <a:pt x="43" y="0"/>
                    <a:pt x="31" y="5"/>
                    <a:pt x="31" y="16"/>
                  </a:cubicBezTo>
                  <a:cubicBezTo>
                    <a:pt x="0" y="47"/>
                    <a:pt x="304" y="259"/>
                    <a:pt x="699" y="381"/>
                  </a:cubicBezTo>
                  <a:cubicBezTo>
                    <a:pt x="943" y="462"/>
                    <a:pt x="1172" y="489"/>
                    <a:pt x="1298" y="489"/>
                  </a:cubicBezTo>
                  <a:cubicBezTo>
                    <a:pt x="1361" y="489"/>
                    <a:pt x="1399" y="482"/>
                    <a:pt x="1399" y="472"/>
                  </a:cubicBezTo>
                  <a:cubicBezTo>
                    <a:pt x="1459" y="411"/>
                    <a:pt x="1155" y="351"/>
                    <a:pt x="760" y="229"/>
                  </a:cubicBezTo>
                  <a:cubicBezTo>
                    <a:pt x="461" y="104"/>
                    <a:pt x="162" y="0"/>
                    <a:pt x="6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47" name="Google Shape;4197;p27"/>
            <p:cNvSpPr/>
            <p:nvPr/>
          </p:nvSpPr>
          <p:spPr>
            <a:xfrm>
              <a:off x="8629200" y="4848120"/>
              <a:ext cx="14760" cy="4680"/>
            </a:xfrm>
            <a:custGeom>
              <a:avLst/>
              <a:gdLst>
                <a:gd name="textAreaLeft" fmla="*/ 0 w 14760"/>
                <a:gd name="textAreaRight" fmla="*/ 15840 w 1476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1247" h="450">
                  <a:moveTo>
                    <a:pt x="14" y="1"/>
                  </a:moveTo>
                  <a:cubicBezTo>
                    <a:pt x="5" y="1"/>
                    <a:pt x="0" y="3"/>
                    <a:pt x="0" y="7"/>
                  </a:cubicBezTo>
                  <a:cubicBezTo>
                    <a:pt x="0" y="37"/>
                    <a:pt x="213" y="219"/>
                    <a:pt x="578" y="341"/>
                  </a:cubicBezTo>
                  <a:cubicBezTo>
                    <a:pt x="801" y="422"/>
                    <a:pt x="1010" y="449"/>
                    <a:pt x="1125" y="449"/>
                  </a:cubicBezTo>
                  <a:cubicBezTo>
                    <a:pt x="1182" y="449"/>
                    <a:pt x="1216" y="442"/>
                    <a:pt x="1216" y="432"/>
                  </a:cubicBezTo>
                  <a:cubicBezTo>
                    <a:pt x="1246" y="371"/>
                    <a:pt x="973" y="311"/>
                    <a:pt x="608" y="189"/>
                  </a:cubicBezTo>
                  <a:cubicBezTo>
                    <a:pt x="318" y="83"/>
                    <a:pt x="73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48" name="Google Shape;4198;p27"/>
            <p:cNvSpPr/>
            <p:nvPr/>
          </p:nvSpPr>
          <p:spPr>
            <a:xfrm>
              <a:off x="8655840" y="4863240"/>
              <a:ext cx="19800" cy="6120"/>
            </a:xfrm>
            <a:custGeom>
              <a:avLst/>
              <a:gdLst>
                <a:gd name="textAreaLeft" fmla="*/ 0 w 19800"/>
                <a:gd name="textAreaRight" fmla="*/ 20880 w 1980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1643" h="560">
                  <a:moveTo>
                    <a:pt x="9" y="1"/>
                  </a:moveTo>
                  <a:cubicBezTo>
                    <a:pt x="4" y="1"/>
                    <a:pt x="1" y="2"/>
                    <a:pt x="1" y="4"/>
                  </a:cubicBezTo>
                  <a:cubicBezTo>
                    <a:pt x="1" y="35"/>
                    <a:pt x="335" y="278"/>
                    <a:pt x="791" y="430"/>
                  </a:cubicBezTo>
                  <a:cubicBezTo>
                    <a:pt x="1070" y="523"/>
                    <a:pt x="1327" y="559"/>
                    <a:pt x="1484" y="559"/>
                  </a:cubicBezTo>
                  <a:cubicBezTo>
                    <a:pt x="1583" y="559"/>
                    <a:pt x="1642" y="545"/>
                    <a:pt x="1642" y="521"/>
                  </a:cubicBezTo>
                  <a:cubicBezTo>
                    <a:pt x="1642" y="491"/>
                    <a:pt x="1277" y="369"/>
                    <a:pt x="821" y="278"/>
                  </a:cubicBezTo>
                  <a:cubicBezTo>
                    <a:pt x="405" y="139"/>
                    <a:pt x="65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49" name="Google Shape;4199;p27"/>
            <p:cNvSpPr/>
            <p:nvPr/>
          </p:nvSpPr>
          <p:spPr>
            <a:xfrm>
              <a:off x="8612640" y="4845960"/>
              <a:ext cx="9720" cy="288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852" h="318">
                  <a:moveTo>
                    <a:pt x="17" y="1"/>
                  </a:moveTo>
                  <a:cubicBezTo>
                    <a:pt x="6" y="1"/>
                    <a:pt x="0" y="3"/>
                    <a:pt x="0" y="9"/>
                  </a:cubicBezTo>
                  <a:cubicBezTo>
                    <a:pt x="0" y="39"/>
                    <a:pt x="152" y="191"/>
                    <a:pt x="395" y="282"/>
                  </a:cubicBezTo>
                  <a:cubicBezTo>
                    <a:pt x="485" y="308"/>
                    <a:pt x="581" y="317"/>
                    <a:pt x="661" y="317"/>
                  </a:cubicBezTo>
                  <a:cubicBezTo>
                    <a:pt x="770" y="317"/>
                    <a:pt x="851" y="300"/>
                    <a:pt x="851" y="282"/>
                  </a:cubicBezTo>
                  <a:cubicBezTo>
                    <a:pt x="851" y="221"/>
                    <a:pt x="638" y="191"/>
                    <a:pt x="426" y="130"/>
                  </a:cubicBezTo>
                  <a:cubicBezTo>
                    <a:pt x="226" y="55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50" name="Google Shape;4200;p27"/>
            <p:cNvSpPr/>
            <p:nvPr/>
          </p:nvSpPr>
          <p:spPr>
            <a:xfrm>
              <a:off x="8619120" y="4838400"/>
              <a:ext cx="7920" cy="252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700" h="295">
                  <a:moveTo>
                    <a:pt x="14" y="1"/>
                  </a:moveTo>
                  <a:cubicBezTo>
                    <a:pt x="6" y="1"/>
                    <a:pt x="1" y="3"/>
                    <a:pt x="1" y="9"/>
                  </a:cubicBezTo>
                  <a:cubicBezTo>
                    <a:pt x="1" y="39"/>
                    <a:pt x="92" y="191"/>
                    <a:pt x="305" y="282"/>
                  </a:cubicBezTo>
                  <a:cubicBezTo>
                    <a:pt x="354" y="290"/>
                    <a:pt x="403" y="294"/>
                    <a:pt x="448" y="294"/>
                  </a:cubicBezTo>
                  <a:cubicBezTo>
                    <a:pt x="572" y="294"/>
                    <a:pt x="670" y="266"/>
                    <a:pt x="670" y="222"/>
                  </a:cubicBezTo>
                  <a:cubicBezTo>
                    <a:pt x="700" y="191"/>
                    <a:pt x="548" y="161"/>
                    <a:pt x="335" y="130"/>
                  </a:cubicBezTo>
                  <a:cubicBezTo>
                    <a:pt x="185" y="55"/>
                    <a:pt x="56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51" name="Google Shape;4201;p27"/>
            <p:cNvSpPr/>
            <p:nvPr/>
          </p:nvSpPr>
          <p:spPr>
            <a:xfrm>
              <a:off x="8622000" y="4862160"/>
              <a:ext cx="5760" cy="2160"/>
            </a:xfrm>
            <a:custGeom>
              <a:avLst/>
              <a:gdLst>
                <a:gd name="textAreaLeft" fmla="*/ 0 w 5760"/>
                <a:gd name="textAreaRight" fmla="*/ 6840 w 576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548" h="264">
                  <a:moveTo>
                    <a:pt x="52" y="1"/>
                  </a:moveTo>
                  <a:cubicBezTo>
                    <a:pt x="39" y="1"/>
                    <a:pt x="31" y="5"/>
                    <a:pt x="31" y="12"/>
                  </a:cubicBezTo>
                  <a:cubicBezTo>
                    <a:pt x="1" y="73"/>
                    <a:pt x="92" y="195"/>
                    <a:pt x="244" y="255"/>
                  </a:cubicBezTo>
                  <a:cubicBezTo>
                    <a:pt x="272" y="261"/>
                    <a:pt x="300" y="264"/>
                    <a:pt x="326" y="264"/>
                  </a:cubicBezTo>
                  <a:cubicBezTo>
                    <a:pt x="446" y="264"/>
                    <a:pt x="548" y="214"/>
                    <a:pt x="548" y="164"/>
                  </a:cubicBezTo>
                  <a:cubicBezTo>
                    <a:pt x="548" y="134"/>
                    <a:pt x="426" y="134"/>
                    <a:pt x="305" y="103"/>
                  </a:cubicBezTo>
                  <a:cubicBezTo>
                    <a:pt x="191" y="35"/>
                    <a:pt x="94" y="1"/>
                    <a:pt x="52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52" name="Google Shape;4202;p27"/>
            <p:cNvSpPr/>
            <p:nvPr/>
          </p:nvSpPr>
          <p:spPr>
            <a:xfrm>
              <a:off x="8640720" y="4864680"/>
              <a:ext cx="6840" cy="2160"/>
            </a:xfrm>
            <a:custGeom>
              <a:avLst/>
              <a:gdLst>
                <a:gd name="textAreaLeft" fmla="*/ 0 w 6840"/>
                <a:gd name="textAreaRight" fmla="*/ 7920 w 684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640" h="247">
                  <a:moveTo>
                    <a:pt x="25" y="1"/>
                  </a:moveTo>
                  <a:cubicBezTo>
                    <a:pt x="10" y="1"/>
                    <a:pt x="1" y="6"/>
                    <a:pt x="1" y="21"/>
                  </a:cubicBezTo>
                  <a:cubicBezTo>
                    <a:pt x="1" y="51"/>
                    <a:pt x="123" y="173"/>
                    <a:pt x="275" y="234"/>
                  </a:cubicBezTo>
                  <a:cubicBezTo>
                    <a:pt x="319" y="243"/>
                    <a:pt x="366" y="246"/>
                    <a:pt x="411" y="246"/>
                  </a:cubicBezTo>
                  <a:cubicBezTo>
                    <a:pt x="518" y="246"/>
                    <a:pt x="609" y="225"/>
                    <a:pt x="609" y="203"/>
                  </a:cubicBezTo>
                  <a:cubicBezTo>
                    <a:pt x="639" y="173"/>
                    <a:pt x="487" y="173"/>
                    <a:pt x="305" y="82"/>
                  </a:cubicBezTo>
                  <a:cubicBezTo>
                    <a:pt x="190" y="59"/>
                    <a:pt x="74" y="1"/>
                    <a:pt x="2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53" name="Google Shape;4203;p27"/>
            <p:cNvSpPr/>
            <p:nvPr/>
          </p:nvSpPr>
          <p:spPr>
            <a:xfrm>
              <a:off x="8670960" y="4853880"/>
              <a:ext cx="20520" cy="6480"/>
            </a:xfrm>
            <a:custGeom>
              <a:avLst/>
              <a:gdLst>
                <a:gd name="textAreaLeft" fmla="*/ 0 w 20520"/>
                <a:gd name="textAreaRight" fmla="*/ 21600 w 2052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1703" h="593">
                  <a:moveTo>
                    <a:pt x="39" y="1"/>
                  </a:moveTo>
                  <a:cubicBezTo>
                    <a:pt x="33" y="1"/>
                    <a:pt x="31" y="2"/>
                    <a:pt x="31" y="5"/>
                  </a:cubicBezTo>
                  <a:cubicBezTo>
                    <a:pt x="0" y="35"/>
                    <a:pt x="365" y="278"/>
                    <a:pt x="821" y="430"/>
                  </a:cubicBezTo>
                  <a:cubicBezTo>
                    <a:pt x="1174" y="548"/>
                    <a:pt x="1510" y="593"/>
                    <a:pt x="1642" y="593"/>
                  </a:cubicBezTo>
                  <a:cubicBezTo>
                    <a:pt x="1681" y="593"/>
                    <a:pt x="1702" y="589"/>
                    <a:pt x="1702" y="582"/>
                  </a:cubicBezTo>
                  <a:cubicBezTo>
                    <a:pt x="1702" y="521"/>
                    <a:pt x="1338" y="430"/>
                    <a:pt x="912" y="278"/>
                  </a:cubicBezTo>
                  <a:cubicBezTo>
                    <a:pt x="440" y="139"/>
                    <a:pt x="95" y="1"/>
                    <a:pt x="3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54" name="Google Shape;4204;p27"/>
            <p:cNvSpPr/>
            <p:nvPr/>
          </p:nvSpPr>
          <p:spPr>
            <a:xfrm>
              <a:off x="8527680" y="4619880"/>
              <a:ext cx="24480" cy="6480"/>
            </a:xfrm>
            <a:custGeom>
              <a:avLst/>
              <a:gdLst>
                <a:gd name="textAreaLeft" fmla="*/ 0 w 24480"/>
                <a:gd name="textAreaRight" fmla="*/ 25560 w 2448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2037" h="605">
                  <a:moveTo>
                    <a:pt x="19" y="1"/>
                  </a:moveTo>
                  <a:cubicBezTo>
                    <a:pt x="7" y="1"/>
                    <a:pt x="0" y="4"/>
                    <a:pt x="0" y="11"/>
                  </a:cubicBezTo>
                  <a:cubicBezTo>
                    <a:pt x="0" y="42"/>
                    <a:pt x="426" y="315"/>
                    <a:pt x="973" y="467"/>
                  </a:cubicBezTo>
                  <a:cubicBezTo>
                    <a:pt x="1372" y="572"/>
                    <a:pt x="1713" y="605"/>
                    <a:pt x="1886" y="605"/>
                  </a:cubicBezTo>
                  <a:cubicBezTo>
                    <a:pt x="1963" y="605"/>
                    <a:pt x="2006" y="598"/>
                    <a:pt x="2006" y="589"/>
                  </a:cubicBezTo>
                  <a:cubicBezTo>
                    <a:pt x="2037" y="528"/>
                    <a:pt x="1581" y="467"/>
                    <a:pt x="1034" y="315"/>
                  </a:cubicBezTo>
                  <a:cubicBezTo>
                    <a:pt x="525" y="181"/>
                    <a:pt x="111" y="1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55" name="Google Shape;4205;p27"/>
            <p:cNvSpPr/>
            <p:nvPr/>
          </p:nvSpPr>
          <p:spPr>
            <a:xfrm>
              <a:off x="8398800" y="4578120"/>
              <a:ext cx="7920" cy="252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700" h="287">
                  <a:moveTo>
                    <a:pt x="44" y="0"/>
                  </a:moveTo>
                  <a:cubicBezTo>
                    <a:pt x="38" y="0"/>
                    <a:pt x="34" y="2"/>
                    <a:pt x="31" y="5"/>
                  </a:cubicBezTo>
                  <a:cubicBezTo>
                    <a:pt x="0" y="36"/>
                    <a:pt x="91" y="188"/>
                    <a:pt x="304" y="279"/>
                  </a:cubicBezTo>
                  <a:cubicBezTo>
                    <a:pt x="338" y="284"/>
                    <a:pt x="371" y="287"/>
                    <a:pt x="404" y="287"/>
                  </a:cubicBezTo>
                  <a:cubicBezTo>
                    <a:pt x="547" y="287"/>
                    <a:pt x="669" y="237"/>
                    <a:pt x="669" y="188"/>
                  </a:cubicBezTo>
                  <a:cubicBezTo>
                    <a:pt x="699" y="157"/>
                    <a:pt x="547" y="157"/>
                    <a:pt x="335" y="127"/>
                  </a:cubicBezTo>
                  <a:cubicBezTo>
                    <a:pt x="199" y="100"/>
                    <a:pt x="8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56" name="Google Shape;4206;p27"/>
            <p:cNvSpPr/>
            <p:nvPr/>
          </p:nvSpPr>
          <p:spPr>
            <a:xfrm>
              <a:off x="8393400" y="4566960"/>
              <a:ext cx="8280" cy="252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731" h="292">
                  <a:moveTo>
                    <a:pt x="14" y="0"/>
                  </a:moveTo>
                  <a:cubicBezTo>
                    <a:pt x="9" y="0"/>
                    <a:pt x="4" y="2"/>
                    <a:pt x="1" y="5"/>
                  </a:cubicBezTo>
                  <a:cubicBezTo>
                    <a:pt x="1" y="5"/>
                    <a:pt x="122" y="188"/>
                    <a:pt x="305" y="279"/>
                  </a:cubicBezTo>
                  <a:cubicBezTo>
                    <a:pt x="358" y="288"/>
                    <a:pt x="412" y="291"/>
                    <a:pt x="460" y="291"/>
                  </a:cubicBezTo>
                  <a:cubicBezTo>
                    <a:pt x="578" y="291"/>
                    <a:pt x="669" y="270"/>
                    <a:pt x="669" y="248"/>
                  </a:cubicBezTo>
                  <a:cubicBezTo>
                    <a:pt x="730" y="188"/>
                    <a:pt x="517" y="157"/>
                    <a:pt x="335" y="127"/>
                  </a:cubicBezTo>
                  <a:cubicBezTo>
                    <a:pt x="173" y="100"/>
                    <a:pt x="59" y="0"/>
                    <a:pt x="14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57" name="Google Shape;4207;p27"/>
            <p:cNvSpPr/>
            <p:nvPr/>
          </p:nvSpPr>
          <p:spPr>
            <a:xfrm>
              <a:off x="8371080" y="4579920"/>
              <a:ext cx="65520" cy="21240"/>
            </a:xfrm>
            <a:custGeom>
              <a:avLst/>
              <a:gdLst>
                <a:gd name="textAreaLeft" fmla="*/ 0 w 65520"/>
                <a:gd name="textAreaRight" fmla="*/ 66600 w 65520"/>
                <a:gd name="textAreaTop" fmla="*/ 0 h 21240"/>
                <a:gd name="textAreaBottom" fmla="*/ 22320 h 21240"/>
              </a:gdLst>
              <a:ahLst/>
              <a:rect l="textAreaLeft" t="textAreaTop" r="textAreaRight" b="textAreaBottom"/>
              <a:pathLst>
                <a:path w="5290" h="1758">
                  <a:moveTo>
                    <a:pt x="15" y="0"/>
                  </a:moveTo>
                  <a:cubicBezTo>
                    <a:pt x="6" y="0"/>
                    <a:pt x="1" y="2"/>
                    <a:pt x="1" y="6"/>
                  </a:cubicBezTo>
                  <a:cubicBezTo>
                    <a:pt x="1" y="36"/>
                    <a:pt x="274" y="188"/>
                    <a:pt x="761" y="370"/>
                  </a:cubicBezTo>
                  <a:cubicBezTo>
                    <a:pt x="1277" y="614"/>
                    <a:pt x="1946" y="826"/>
                    <a:pt x="2676" y="1070"/>
                  </a:cubicBezTo>
                  <a:cubicBezTo>
                    <a:pt x="3405" y="1282"/>
                    <a:pt x="4043" y="1495"/>
                    <a:pt x="4530" y="1586"/>
                  </a:cubicBezTo>
                  <a:cubicBezTo>
                    <a:pt x="4886" y="1681"/>
                    <a:pt x="5149" y="1758"/>
                    <a:pt x="5247" y="1758"/>
                  </a:cubicBezTo>
                  <a:cubicBezTo>
                    <a:pt x="5275" y="1758"/>
                    <a:pt x="5290" y="1752"/>
                    <a:pt x="5290" y="1738"/>
                  </a:cubicBezTo>
                  <a:cubicBezTo>
                    <a:pt x="5290" y="1738"/>
                    <a:pt x="4986" y="1647"/>
                    <a:pt x="4560" y="1434"/>
                  </a:cubicBezTo>
                  <a:cubicBezTo>
                    <a:pt x="4104" y="1282"/>
                    <a:pt x="3436" y="1100"/>
                    <a:pt x="2706" y="887"/>
                  </a:cubicBezTo>
                  <a:cubicBezTo>
                    <a:pt x="1977" y="644"/>
                    <a:pt x="1308" y="431"/>
                    <a:pt x="821" y="279"/>
                  </a:cubicBezTo>
                  <a:cubicBezTo>
                    <a:pt x="369" y="93"/>
                    <a:pt x="80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58" name="Google Shape;4208;p27"/>
            <p:cNvSpPr/>
            <p:nvPr/>
          </p:nvSpPr>
          <p:spPr>
            <a:xfrm>
              <a:off x="8117280" y="4480200"/>
              <a:ext cx="218520" cy="89280"/>
            </a:xfrm>
            <a:custGeom>
              <a:avLst/>
              <a:gdLst>
                <a:gd name="textAreaLeft" fmla="*/ 0 w 218520"/>
                <a:gd name="textAreaRight" fmla="*/ 219600 w 218520"/>
                <a:gd name="textAreaTop" fmla="*/ 0 h 89280"/>
                <a:gd name="textAreaBottom" fmla="*/ 90360 h 89280"/>
              </a:gdLst>
              <a:ahLst/>
              <a:rect l="textAreaLeft" t="textAreaTop" r="textAreaRight" b="textAreaBottom"/>
              <a:pathLst>
                <a:path w="17418" h="7155">
                  <a:moveTo>
                    <a:pt x="1307" y="1"/>
                  </a:moveTo>
                  <a:lnTo>
                    <a:pt x="0" y="3983"/>
                  </a:lnTo>
                  <a:cubicBezTo>
                    <a:pt x="0" y="3983"/>
                    <a:pt x="8420" y="5928"/>
                    <a:pt x="12341" y="6840"/>
                  </a:cubicBezTo>
                  <a:cubicBezTo>
                    <a:pt x="13302" y="7049"/>
                    <a:pt x="13964" y="7155"/>
                    <a:pt x="14308" y="7155"/>
                  </a:cubicBezTo>
                  <a:cubicBezTo>
                    <a:pt x="15366" y="7155"/>
                    <a:pt x="13410" y="6147"/>
                    <a:pt x="7903" y="4013"/>
                  </a:cubicBezTo>
                  <a:cubicBezTo>
                    <a:pt x="6400" y="3437"/>
                    <a:pt x="5879" y="3210"/>
                    <a:pt x="6004" y="3210"/>
                  </a:cubicBezTo>
                  <a:cubicBezTo>
                    <a:pt x="6461" y="3210"/>
                    <a:pt x="15603" y="6256"/>
                    <a:pt x="16811" y="6256"/>
                  </a:cubicBezTo>
                  <a:cubicBezTo>
                    <a:pt x="16872" y="6256"/>
                    <a:pt x="16912" y="6248"/>
                    <a:pt x="16931" y="6232"/>
                  </a:cubicBezTo>
                  <a:cubicBezTo>
                    <a:pt x="17417" y="5806"/>
                    <a:pt x="3374" y="1733"/>
                    <a:pt x="2918" y="1399"/>
                  </a:cubicBezTo>
                  <a:cubicBezTo>
                    <a:pt x="2901" y="1386"/>
                    <a:pt x="2902" y="1380"/>
                    <a:pt x="2921" y="1380"/>
                  </a:cubicBezTo>
                  <a:cubicBezTo>
                    <a:pt x="3379" y="1380"/>
                    <a:pt x="13910" y="4914"/>
                    <a:pt x="14911" y="4914"/>
                  </a:cubicBezTo>
                  <a:cubicBezTo>
                    <a:pt x="14953" y="4914"/>
                    <a:pt x="14978" y="4907"/>
                    <a:pt x="14986" y="4895"/>
                  </a:cubicBezTo>
                  <a:cubicBezTo>
                    <a:pt x="15441" y="4135"/>
                    <a:pt x="1307" y="1"/>
                    <a:pt x="1307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59" name="Google Shape;4209;p27"/>
            <p:cNvSpPr/>
            <p:nvPr/>
          </p:nvSpPr>
          <p:spPr>
            <a:xfrm>
              <a:off x="8135280" y="4476600"/>
              <a:ext cx="259560" cy="86760"/>
            </a:xfrm>
            <a:custGeom>
              <a:avLst/>
              <a:gdLst>
                <a:gd name="textAreaLeft" fmla="*/ 0 w 259560"/>
                <a:gd name="textAreaRight" fmla="*/ 260640 w 259560"/>
                <a:gd name="textAreaTop" fmla="*/ 0 h 86760"/>
                <a:gd name="textAreaBottom" fmla="*/ 87840 h 86760"/>
              </a:gdLst>
              <a:ahLst/>
              <a:rect l="textAreaLeft" t="textAreaTop" r="textAreaRight" b="textAreaBottom"/>
              <a:pathLst>
                <a:path w="20670" h="6962">
                  <a:moveTo>
                    <a:pt x="0" y="1"/>
                  </a:moveTo>
                  <a:cubicBezTo>
                    <a:pt x="1" y="1"/>
                    <a:pt x="62" y="32"/>
                    <a:pt x="182" y="92"/>
                  </a:cubicBezTo>
                  <a:cubicBezTo>
                    <a:pt x="334" y="183"/>
                    <a:pt x="517" y="305"/>
                    <a:pt x="790" y="396"/>
                  </a:cubicBezTo>
                  <a:cubicBezTo>
                    <a:pt x="1277" y="670"/>
                    <a:pt x="2097" y="943"/>
                    <a:pt x="3070" y="1217"/>
                  </a:cubicBezTo>
                  <a:cubicBezTo>
                    <a:pt x="4073" y="1490"/>
                    <a:pt x="5228" y="1794"/>
                    <a:pt x="6505" y="2189"/>
                  </a:cubicBezTo>
                  <a:cubicBezTo>
                    <a:pt x="7751" y="2615"/>
                    <a:pt x="9119" y="3162"/>
                    <a:pt x="10517" y="3648"/>
                  </a:cubicBezTo>
                  <a:cubicBezTo>
                    <a:pt x="11976" y="4165"/>
                    <a:pt x="13313" y="4621"/>
                    <a:pt x="14560" y="4925"/>
                  </a:cubicBezTo>
                  <a:cubicBezTo>
                    <a:pt x="15806" y="5229"/>
                    <a:pt x="16870" y="5624"/>
                    <a:pt x="17782" y="5958"/>
                  </a:cubicBezTo>
                  <a:cubicBezTo>
                    <a:pt x="18693" y="6262"/>
                    <a:pt x="19423" y="6536"/>
                    <a:pt x="19909" y="6718"/>
                  </a:cubicBezTo>
                  <a:lnTo>
                    <a:pt x="20487" y="6901"/>
                  </a:lnTo>
                  <a:cubicBezTo>
                    <a:pt x="20578" y="6962"/>
                    <a:pt x="20669" y="6962"/>
                    <a:pt x="20669" y="6962"/>
                  </a:cubicBezTo>
                  <a:cubicBezTo>
                    <a:pt x="20669" y="6962"/>
                    <a:pt x="20639" y="6901"/>
                    <a:pt x="20426" y="6840"/>
                  </a:cubicBezTo>
                  <a:cubicBezTo>
                    <a:pt x="20274" y="6749"/>
                    <a:pt x="20092" y="6688"/>
                    <a:pt x="19879" y="6597"/>
                  </a:cubicBezTo>
                  <a:cubicBezTo>
                    <a:pt x="19332" y="6414"/>
                    <a:pt x="18663" y="6110"/>
                    <a:pt x="17751" y="5776"/>
                  </a:cubicBezTo>
                  <a:cubicBezTo>
                    <a:pt x="16870" y="5411"/>
                    <a:pt x="15775" y="5016"/>
                    <a:pt x="14499" y="4712"/>
                  </a:cubicBezTo>
                  <a:cubicBezTo>
                    <a:pt x="13283" y="4408"/>
                    <a:pt x="11915" y="3892"/>
                    <a:pt x="10517" y="3405"/>
                  </a:cubicBezTo>
                  <a:cubicBezTo>
                    <a:pt x="9119" y="2889"/>
                    <a:pt x="7751" y="2372"/>
                    <a:pt x="6505" y="1977"/>
                  </a:cubicBezTo>
                  <a:cubicBezTo>
                    <a:pt x="5228" y="1551"/>
                    <a:pt x="4073" y="1308"/>
                    <a:pt x="3070" y="1065"/>
                  </a:cubicBezTo>
                  <a:cubicBezTo>
                    <a:pt x="2097" y="791"/>
                    <a:pt x="1337" y="548"/>
                    <a:pt x="790" y="335"/>
                  </a:cubicBezTo>
                  <a:cubicBezTo>
                    <a:pt x="517" y="214"/>
                    <a:pt x="304" y="153"/>
                    <a:pt x="182" y="62"/>
                  </a:cubicBezTo>
                  <a:cubicBezTo>
                    <a:pt x="62" y="3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920" bIns="43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60" name="Google Shape;4210;p27"/>
            <p:cNvSpPr/>
            <p:nvPr/>
          </p:nvSpPr>
          <p:spPr>
            <a:xfrm>
              <a:off x="8345880" y="4554360"/>
              <a:ext cx="25200" cy="8280"/>
            </a:xfrm>
            <a:custGeom>
              <a:avLst/>
              <a:gdLst>
                <a:gd name="textAreaLeft" fmla="*/ 0 w 25200"/>
                <a:gd name="textAreaRight" fmla="*/ 26280 w 25200"/>
                <a:gd name="textAreaTop" fmla="*/ 0 h 8280"/>
                <a:gd name="textAreaBottom" fmla="*/ 9360 h 8280"/>
              </a:gdLst>
              <a:ahLst/>
              <a:rect l="textAreaLeft" t="textAreaTop" r="textAreaRight" b="textAreaBottom"/>
              <a:pathLst>
                <a:path w="2098" h="732">
                  <a:moveTo>
                    <a:pt x="16" y="0"/>
                  </a:moveTo>
                  <a:cubicBezTo>
                    <a:pt x="6" y="0"/>
                    <a:pt x="1" y="3"/>
                    <a:pt x="1" y="10"/>
                  </a:cubicBezTo>
                  <a:cubicBezTo>
                    <a:pt x="1" y="40"/>
                    <a:pt x="426" y="344"/>
                    <a:pt x="1004" y="526"/>
                  </a:cubicBezTo>
                  <a:cubicBezTo>
                    <a:pt x="1414" y="663"/>
                    <a:pt x="1790" y="732"/>
                    <a:pt x="1953" y="732"/>
                  </a:cubicBezTo>
                  <a:cubicBezTo>
                    <a:pt x="2007" y="732"/>
                    <a:pt x="2037" y="724"/>
                    <a:pt x="2037" y="709"/>
                  </a:cubicBezTo>
                  <a:cubicBezTo>
                    <a:pt x="2098" y="678"/>
                    <a:pt x="1642" y="557"/>
                    <a:pt x="1034" y="374"/>
                  </a:cubicBezTo>
                  <a:cubicBezTo>
                    <a:pt x="518" y="211"/>
                    <a:pt x="100" y="0"/>
                    <a:pt x="16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61" name="Google Shape;4211;p27"/>
            <p:cNvSpPr/>
            <p:nvPr/>
          </p:nvSpPr>
          <p:spPr>
            <a:xfrm>
              <a:off x="8331120" y="4547880"/>
              <a:ext cx="6480" cy="252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609" h="277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68"/>
                    <a:pt x="122" y="220"/>
                    <a:pt x="274" y="250"/>
                  </a:cubicBezTo>
                  <a:cubicBezTo>
                    <a:pt x="330" y="269"/>
                    <a:pt x="384" y="276"/>
                    <a:pt x="431" y="276"/>
                  </a:cubicBezTo>
                  <a:cubicBezTo>
                    <a:pt x="536" y="276"/>
                    <a:pt x="608" y="241"/>
                    <a:pt x="608" y="220"/>
                  </a:cubicBezTo>
                  <a:cubicBezTo>
                    <a:pt x="608" y="159"/>
                    <a:pt x="517" y="159"/>
                    <a:pt x="304" y="98"/>
                  </a:cubicBezTo>
                  <a:cubicBezTo>
                    <a:pt x="173" y="72"/>
                    <a:pt x="43" y="1"/>
                    <a:pt x="9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62" name="Google Shape;4212;p27"/>
            <p:cNvSpPr/>
            <p:nvPr/>
          </p:nvSpPr>
          <p:spPr>
            <a:xfrm>
              <a:off x="8335800" y="4554720"/>
              <a:ext cx="5400" cy="2160"/>
            </a:xfrm>
            <a:custGeom>
              <a:avLst/>
              <a:gdLst>
                <a:gd name="textAreaLeft" fmla="*/ 0 w 5400"/>
                <a:gd name="textAreaRight" fmla="*/ 6480 w 540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518" h="260">
                  <a:moveTo>
                    <a:pt x="33" y="0"/>
                  </a:moveTo>
                  <a:cubicBezTo>
                    <a:pt x="12" y="0"/>
                    <a:pt x="0" y="7"/>
                    <a:pt x="0" y="26"/>
                  </a:cubicBezTo>
                  <a:cubicBezTo>
                    <a:pt x="0" y="56"/>
                    <a:pt x="61" y="208"/>
                    <a:pt x="213" y="239"/>
                  </a:cubicBezTo>
                  <a:cubicBezTo>
                    <a:pt x="250" y="253"/>
                    <a:pt x="286" y="259"/>
                    <a:pt x="321" y="259"/>
                  </a:cubicBezTo>
                  <a:cubicBezTo>
                    <a:pt x="429" y="259"/>
                    <a:pt x="517" y="201"/>
                    <a:pt x="517" y="178"/>
                  </a:cubicBezTo>
                  <a:cubicBezTo>
                    <a:pt x="517" y="148"/>
                    <a:pt x="426" y="87"/>
                    <a:pt x="274" y="56"/>
                  </a:cubicBezTo>
                  <a:cubicBezTo>
                    <a:pt x="169" y="35"/>
                    <a:pt x="79" y="0"/>
                    <a:pt x="33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63" name="Google Shape;4213;p27"/>
            <p:cNvSpPr/>
            <p:nvPr/>
          </p:nvSpPr>
          <p:spPr>
            <a:xfrm>
              <a:off x="8381160" y="4569120"/>
              <a:ext cx="14760" cy="4320"/>
            </a:xfrm>
            <a:custGeom>
              <a:avLst/>
              <a:gdLst>
                <a:gd name="textAreaLeft" fmla="*/ 0 w 14760"/>
                <a:gd name="textAreaRight" fmla="*/ 15840 w 1476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1247" h="422">
                  <a:moveTo>
                    <a:pt x="0" y="1"/>
                  </a:moveTo>
                  <a:cubicBezTo>
                    <a:pt x="0" y="61"/>
                    <a:pt x="0" y="122"/>
                    <a:pt x="122" y="213"/>
                  </a:cubicBezTo>
                  <a:cubicBezTo>
                    <a:pt x="243" y="274"/>
                    <a:pt x="395" y="365"/>
                    <a:pt x="578" y="396"/>
                  </a:cubicBezTo>
                  <a:cubicBezTo>
                    <a:pt x="691" y="415"/>
                    <a:pt x="798" y="422"/>
                    <a:pt x="892" y="422"/>
                  </a:cubicBezTo>
                  <a:cubicBezTo>
                    <a:pt x="1102" y="422"/>
                    <a:pt x="1246" y="386"/>
                    <a:pt x="1246" y="365"/>
                  </a:cubicBezTo>
                  <a:cubicBezTo>
                    <a:pt x="1246" y="305"/>
                    <a:pt x="942" y="305"/>
                    <a:pt x="578" y="244"/>
                  </a:cubicBezTo>
                  <a:cubicBezTo>
                    <a:pt x="426" y="213"/>
                    <a:pt x="274" y="122"/>
                    <a:pt x="152" y="9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64" name="Google Shape;4214;p27"/>
            <p:cNvSpPr/>
            <p:nvPr/>
          </p:nvSpPr>
          <p:spPr>
            <a:xfrm>
              <a:off x="8364240" y="4571640"/>
              <a:ext cx="10800" cy="252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943" h="282">
                  <a:moveTo>
                    <a:pt x="21" y="1"/>
                  </a:moveTo>
                  <a:cubicBezTo>
                    <a:pt x="8" y="1"/>
                    <a:pt x="1" y="6"/>
                    <a:pt x="1" y="17"/>
                  </a:cubicBezTo>
                  <a:cubicBezTo>
                    <a:pt x="1" y="48"/>
                    <a:pt x="183" y="230"/>
                    <a:pt x="457" y="261"/>
                  </a:cubicBezTo>
                  <a:cubicBezTo>
                    <a:pt x="515" y="275"/>
                    <a:pt x="574" y="281"/>
                    <a:pt x="629" y="281"/>
                  </a:cubicBezTo>
                  <a:cubicBezTo>
                    <a:pt x="803" y="281"/>
                    <a:pt x="943" y="223"/>
                    <a:pt x="943" y="200"/>
                  </a:cubicBezTo>
                  <a:cubicBezTo>
                    <a:pt x="943" y="169"/>
                    <a:pt x="700" y="169"/>
                    <a:pt x="457" y="109"/>
                  </a:cubicBezTo>
                  <a:cubicBezTo>
                    <a:pt x="236" y="84"/>
                    <a:pt x="75" y="1"/>
                    <a:pt x="21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65" name="Google Shape;4215;p27"/>
            <p:cNvSpPr/>
            <p:nvPr/>
          </p:nvSpPr>
          <p:spPr>
            <a:xfrm>
              <a:off x="8340480" y="4565880"/>
              <a:ext cx="7920" cy="324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3240"/>
                <a:gd name="textAreaBottom" fmla="*/ 4320 h 3240"/>
              </a:gdLst>
              <a:ahLst/>
              <a:rect l="textAreaLeft" t="textAreaTop" r="textAreaRight" b="textAreaBottom"/>
              <a:pathLst>
                <a:path w="700" h="347">
                  <a:moveTo>
                    <a:pt x="83" y="1"/>
                  </a:moveTo>
                  <a:cubicBezTo>
                    <a:pt x="74" y="1"/>
                    <a:pt x="67" y="6"/>
                    <a:pt x="61" y="17"/>
                  </a:cubicBezTo>
                  <a:cubicBezTo>
                    <a:pt x="0" y="48"/>
                    <a:pt x="122" y="230"/>
                    <a:pt x="304" y="321"/>
                  </a:cubicBezTo>
                  <a:cubicBezTo>
                    <a:pt x="366" y="339"/>
                    <a:pt x="426" y="347"/>
                    <a:pt x="479" y="347"/>
                  </a:cubicBezTo>
                  <a:cubicBezTo>
                    <a:pt x="608" y="347"/>
                    <a:pt x="699" y="304"/>
                    <a:pt x="699" y="261"/>
                  </a:cubicBezTo>
                  <a:cubicBezTo>
                    <a:pt x="699" y="230"/>
                    <a:pt x="547" y="230"/>
                    <a:pt x="335" y="109"/>
                  </a:cubicBezTo>
                  <a:cubicBezTo>
                    <a:pt x="188" y="84"/>
                    <a:pt x="120" y="1"/>
                    <a:pt x="83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66" name="Google Shape;4216;p27"/>
            <p:cNvSpPr/>
            <p:nvPr/>
          </p:nvSpPr>
          <p:spPr>
            <a:xfrm>
              <a:off x="8388360" y="4579200"/>
              <a:ext cx="5400" cy="1440"/>
            </a:xfrm>
            <a:custGeom>
              <a:avLst/>
              <a:gdLst>
                <a:gd name="textAreaLeft" fmla="*/ 0 w 5400"/>
                <a:gd name="textAreaRight" fmla="*/ 6480 w 5400"/>
                <a:gd name="textAreaTop" fmla="*/ 0 h 1440"/>
                <a:gd name="textAreaBottom" fmla="*/ 2520 h 1440"/>
              </a:gdLst>
              <a:ahLst/>
              <a:rect l="textAreaLeft" t="textAreaTop" r="textAreaRight" b="textAreaBottom"/>
              <a:pathLst>
                <a:path w="518" h="214">
                  <a:moveTo>
                    <a:pt x="32" y="0"/>
                  </a:moveTo>
                  <a:cubicBezTo>
                    <a:pt x="12" y="0"/>
                    <a:pt x="1" y="7"/>
                    <a:pt x="1" y="26"/>
                  </a:cubicBezTo>
                  <a:cubicBezTo>
                    <a:pt x="1" y="57"/>
                    <a:pt x="92" y="178"/>
                    <a:pt x="244" y="209"/>
                  </a:cubicBezTo>
                  <a:cubicBezTo>
                    <a:pt x="260" y="212"/>
                    <a:pt x="277" y="214"/>
                    <a:pt x="293" y="214"/>
                  </a:cubicBezTo>
                  <a:cubicBezTo>
                    <a:pt x="421" y="214"/>
                    <a:pt x="517" y="114"/>
                    <a:pt x="517" y="87"/>
                  </a:cubicBezTo>
                  <a:cubicBezTo>
                    <a:pt x="517" y="57"/>
                    <a:pt x="487" y="49"/>
                    <a:pt x="438" y="49"/>
                  </a:cubicBezTo>
                  <a:cubicBezTo>
                    <a:pt x="388" y="49"/>
                    <a:pt x="320" y="57"/>
                    <a:pt x="244" y="57"/>
                  </a:cubicBezTo>
                  <a:cubicBezTo>
                    <a:pt x="160" y="36"/>
                    <a:pt x="76" y="0"/>
                    <a:pt x="32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67" name="Google Shape;4217;p27"/>
            <p:cNvSpPr/>
            <p:nvPr/>
          </p:nvSpPr>
          <p:spPr>
            <a:xfrm>
              <a:off x="8275320" y="4588200"/>
              <a:ext cx="128520" cy="42120"/>
            </a:xfrm>
            <a:custGeom>
              <a:avLst/>
              <a:gdLst>
                <a:gd name="textAreaLeft" fmla="*/ 0 w 128520"/>
                <a:gd name="textAreaRight" fmla="*/ 129600 w 128520"/>
                <a:gd name="textAreaTop" fmla="*/ 0 h 42120"/>
                <a:gd name="textAreaBottom" fmla="*/ 43200 h 42120"/>
              </a:gdLst>
              <a:ahLst/>
              <a:rect l="textAreaLeft" t="textAreaTop" r="textAreaRight" b="textAreaBottom"/>
              <a:pathLst>
                <a:path w="10279" h="3430">
                  <a:moveTo>
                    <a:pt x="179" y="1"/>
                  </a:moveTo>
                  <a:cubicBezTo>
                    <a:pt x="0" y="1"/>
                    <a:pt x="34" y="124"/>
                    <a:pt x="698" y="554"/>
                  </a:cubicBezTo>
                  <a:cubicBezTo>
                    <a:pt x="1955" y="1342"/>
                    <a:pt x="7588" y="3430"/>
                    <a:pt x="9205" y="3430"/>
                  </a:cubicBezTo>
                  <a:cubicBezTo>
                    <a:pt x="9582" y="3430"/>
                    <a:pt x="9740" y="3316"/>
                    <a:pt x="9574" y="3046"/>
                  </a:cubicBezTo>
                  <a:lnTo>
                    <a:pt x="9574" y="3046"/>
                  </a:lnTo>
                  <a:cubicBezTo>
                    <a:pt x="9574" y="3046"/>
                    <a:pt x="9674" y="3054"/>
                    <a:pt x="9795" y="3054"/>
                  </a:cubicBezTo>
                  <a:cubicBezTo>
                    <a:pt x="10006" y="3054"/>
                    <a:pt x="10278" y="3029"/>
                    <a:pt x="10181" y="2894"/>
                  </a:cubicBezTo>
                  <a:cubicBezTo>
                    <a:pt x="10029" y="2712"/>
                    <a:pt x="2309" y="98"/>
                    <a:pt x="2309" y="98"/>
                  </a:cubicBezTo>
                  <a:lnTo>
                    <a:pt x="2218" y="98"/>
                  </a:lnTo>
                  <a:cubicBezTo>
                    <a:pt x="2012" y="82"/>
                    <a:pt x="1615" y="33"/>
                    <a:pt x="1326" y="33"/>
                  </a:cubicBezTo>
                  <a:cubicBezTo>
                    <a:pt x="1061" y="33"/>
                    <a:pt x="887" y="74"/>
                    <a:pt x="1032" y="219"/>
                  </a:cubicBezTo>
                  <a:cubicBezTo>
                    <a:pt x="1032" y="219"/>
                    <a:pt x="417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68" name="Google Shape;4218;p27"/>
            <p:cNvSpPr/>
            <p:nvPr/>
          </p:nvSpPr>
          <p:spPr>
            <a:xfrm>
              <a:off x="8289000" y="4457880"/>
              <a:ext cx="130320" cy="167400"/>
            </a:xfrm>
            <a:custGeom>
              <a:avLst/>
              <a:gdLst>
                <a:gd name="textAreaLeft" fmla="*/ 0 w 130320"/>
                <a:gd name="textAreaRight" fmla="*/ 131400 w 130320"/>
                <a:gd name="textAreaTop" fmla="*/ 0 h 167400"/>
                <a:gd name="textAreaBottom" fmla="*/ 168480 h 167400"/>
              </a:gdLst>
              <a:ahLst/>
              <a:rect l="textAreaLeft" t="textAreaTop" r="textAreaRight" b="textAreaBottom"/>
              <a:pathLst>
                <a:path w="10413" h="13352">
                  <a:moveTo>
                    <a:pt x="5946" y="0"/>
                  </a:moveTo>
                  <a:cubicBezTo>
                    <a:pt x="5695" y="0"/>
                    <a:pt x="5494" y="78"/>
                    <a:pt x="5367" y="259"/>
                  </a:cubicBezTo>
                  <a:cubicBezTo>
                    <a:pt x="4485" y="1475"/>
                    <a:pt x="2966" y="7129"/>
                    <a:pt x="2206" y="7402"/>
                  </a:cubicBezTo>
                  <a:cubicBezTo>
                    <a:pt x="1446" y="7676"/>
                    <a:pt x="503" y="9894"/>
                    <a:pt x="230" y="10594"/>
                  </a:cubicBezTo>
                  <a:cubicBezTo>
                    <a:pt x="0" y="11282"/>
                    <a:pt x="5458" y="13352"/>
                    <a:pt x="7170" y="13352"/>
                  </a:cubicBezTo>
                  <a:cubicBezTo>
                    <a:pt x="7272" y="13352"/>
                    <a:pt x="7360" y="13345"/>
                    <a:pt x="7434" y="13329"/>
                  </a:cubicBezTo>
                  <a:cubicBezTo>
                    <a:pt x="7434" y="13329"/>
                    <a:pt x="8133" y="12782"/>
                    <a:pt x="8589" y="11202"/>
                  </a:cubicBezTo>
                  <a:cubicBezTo>
                    <a:pt x="9045" y="9560"/>
                    <a:pt x="10078" y="7888"/>
                    <a:pt x="9774" y="7524"/>
                  </a:cubicBezTo>
                  <a:cubicBezTo>
                    <a:pt x="9470" y="7159"/>
                    <a:pt x="9075" y="6612"/>
                    <a:pt x="9318" y="6095"/>
                  </a:cubicBezTo>
                  <a:cubicBezTo>
                    <a:pt x="9531" y="5609"/>
                    <a:pt x="10412" y="2508"/>
                    <a:pt x="10412" y="2508"/>
                  </a:cubicBezTo>
                  <a:cubicBezTo>
                    <a:pt x="10412" y="2508"/>
                    <a:pt x="7377" y="0"/>
                    <a:pt x="594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69" name="Google Shape;4219;p27"/>
            <p:cNvSpPr/>
            <p:nvPr/>
          </p:nvSpPr>
          <p:spPr>
            <a:xfrm>
              <a:off x="8351640" y="4551120"/>
              <a:ext cx="59040" cy="72720"/>
            </a:xfrm>
            <a:custGeom>
              <a:avLst/>
              <a:gdLst>
                <a:gd name="textAreaLeft" fmla="*/ 0 w 59040"/>
                <a:gd name="textAreaRight" fmla="*/ 60120 w 59040"/>
                <a:gd name="textAreaTop" fmla="*/ 0 h 72720"/>
                <a:gd name="textAreaBottom" fmla="*/ 73800 h 72720"/>
              </a:gdLst>
              <a:ahLst/>
              <a:rect l="textAreaLeft" t="textAreaTop" r="textAreaRight" b="textAreaBottom"/>
              <a:pathLst>
                <a:path w="4773" h="5868">
                  <a:moveTo>
                    <a:pt x="3965" y="1"/>
                  </a:moveTo>
                  <a:cubicBezTo>
                    <a:pt x="3560" y="1"/>
                    <a:pt x="1" y="5324"/>
                    <a:pt x="1" y="5324"/>
                  </a:cubicBezTo>
                  <a:cubicBezTo>
                    <a:pt x="176" y="5675"/>
                    <a:pt x="1144" y="5868"/>
                    <a:pt x="1817" y="5868"/>
                  </a:cubicBezTo>
                  <a:cubicBezTo>
                    <a:pt x="2076" y="5868"/>
                    <a:pt x="2292" y="5839"/>
                    <a:pt x="2402" y="5780"/>
                  </a:cubicBezTo>
                  <a:cubicBezTo>
                    <a:pt x="2767" y="5598"/>
                    <a:pt x="4773" y="583"/>
                    <a:pt x="4682" y="309"/>
                  </a:cubicBezTo>
                  <a:cubicBezTo>
                    <a:pt x="4672" y="292"/>
                    <a:pt x="4659" y="284"/>
                    <a:pt x="4644" y="284"/>
                  </a:cubicBezTo>
                  <a:cubicBezTo>
                    <a:pt x="4409" y="284"/>
                    <a:pt x="3527" y="2102"/>
                    <a:pt x="3527" y="2102"/>
                  </a:cubicBezTo>
                  <a:cubicBezTo>
                    <a:pt x="3527" y="2102"/>
                    <a:pt x="4347" y="157"/>
                    <a:pt x="3982" y="5"/>
                  </a:cubicBezTo>
                  <a:cubicBezTo>
                    <a:pt x="3978" y="2"/>
                    <a:pt x="3972" y="1"/>
                    <a:pt x="396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70" name="Google Shape;4220;p27"/>
            <p:cNvSpPr/>
            <p:nvPr/>
          </p:nvSpPr>
          <p:spPr>
            <a:xfrm>
              <a:off x="8295120" y="4461120"/>
              <a:ext cx="95760" cy="146880"/>
            </a:xfrm>
            <a:custGeom>
              <a:avLst/>
              <a:gdLst>
                <a:gd name="textAreaLeft" fmla="*/ 0 w 95760"/>
                <a:gd name="textAreaRight" fmla="*/ 96840 w 95760"/>
                <a:gd name="textAreaTop" fmla="*/ 0 h 146880"/>
                <a:gd name="textAreaBottom" fmla="*/ 147960 h 146880"/>
              </a:gdLst>
              <a:ahLst/>
              <a:rect l="textAreaLeft" t="textAreaTop" r="textAreaRight" b="textAreaBottom"/>
              <a:pathLst>
                <a:path w="7691" h="11740">
                  <a:moveTo>
                    <a:pt x="5388" y="1"/>
                  </a:moveTo>
                  <a:cubicBezTo>
                    <a:pt x="5287" y="1"/>
                    <a:pt x="5200" y="17"/>
                    <a:pt x="5137" y="56"/>
                  </a:cubicBezTo>
                  <a:cubicBezTo>
                    <a:pt x="5137" y="56"/>
                    <a:pt x="4316" y="1059"/>
                    <a:pt x="4103" y="2275"/>
                  </a:cubicBezTo>
                  <a:cubicBezTo>
                    <a:pt x="3921" y="3491"/>
                    <a:pt x="2341" y="6530"/>
                    <a:pt x="2097" y="7138"/>
                  </a:cubicBezTo>
                  <a:cubicBezTo>
                    <a:pt x="1824" y="7746"/>
                    <a:pt x="61" y="8354"/>
                    <a:pt x="0" y="10451"/>
                  </a:cubicBezTo>
                  <a:cubicBezTo>
                    <a:pt x="0" y="10451"/>
                    <a:pt x="2028" y="11739"/>
                    <a:pt x="3117" y="11739"/>
                  </a:cubicBezTo>
                  <a:cubicBezTo>
                    <a:pt x="3175" y="11739"/>
                    <a:pt x="3231" y="11735"/>
                    <a:pt x="3283" y="11728"/>
                  </a:cubicBezTo>
                  <a:cubicBezTo>
                    <a:pt x="4316" y="11576"/>
                    <a:pt x="7052" y="6348"/>
                    <a:pt x="6474" y="5375"/>
                  </a:cubicBezTo>
                  <a:cubicBezTo>
                    <a:pt x="6474" y="5375"/>
                    <a:pt x="6306" y="5295"/>
                    <a:pt x="6073" y="5295"/>
                  </a:cubicBezTo>
                  <a:cubicBezTo>
                    <a:pt x="5852" y="5295"/>
                    <a:pt x="5571" y="5367"/>
                    <a:pt x="5319" y="5649"/>
                  </a:cubicBezTo>
                  <a:cubicBezTo>
                    <a:pt x="4837" y="6222"/>
                    <a:pt x="4683" y="8233"/>
                    <a:pt x="4443" y="8233"/>
                  </a:cubicBezTo>
                  <a:cubicBezTo>
                    <a:pt x="4441" y="8233"/>
                    <a:pt x="4440" y="8233"/>
                    <a:pt x="4438" y="8232"/>
                  </a:cubicBezTo>
                  <a:cubicBezTo>
                    <a:pt x="4164" y="8202"/>
                    <a:pt x="4438" y="6530"/>
                    <a:pt x="5380" y="5132"/>
                  </a:cubicBezTo>
                  <a:cubicBezTo>
                    <a:pt x="6322" y="3703"/>
                    <a:pt x="7690" y="1576"/>
                    <a:pt x="7417" y="1120"/>
                  </a:cubicBezTo>
                  <a:cubicBezTo>
                    <a:pt x="7417" y="1120"/>
                    <a:pt x="7168" y="965"/>
                    <a:pt x="6993" y="965"/>
                  </a:cubicBezTo>
                  <a:cubicBezTo>
                    <a:pt x="6923" y="965"/>
                    <a:pt x="6865" y="989"/>
                    <a:pt x="6839" y="1059"/>
                  </a:cubicBezTo>
                  <a:cubicBezTo>
                    <a:pt x="6778" y="1272"/>
                    <a:pt x="5562" y="4281"/>
                    <a:pt x="5228" y="4433"/>
                  </a:cubicBezTo>
                  <a:cubicBezTo>
                    <a:pt x="5228" y="4433"/>
                    <a:pt x="6444" y="1241"/>
                    <a:pt x="6839" y="451"/>
                  </a:cubicBezTo>
                  <a:cubicBezTo>
                    <a:pt x="6839" y="451"/>
                    <a:pt x="5917" y="1"/>
                    <a:pt x="538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800" bIns="73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71" name="Google Shape;4221;p27"/>
            <p:cNvSpPr/>
            <p:nvPr/>
          </p:nvSpPr>
          <p:spPr>
            <a:xfrm>
              <a:off x="8073720" y="4653360"/>
              <a:ext cx="72000" cy="28080"/>
            </a:xfrm>
            <a:custGeom>
              <a:avLst/>
              <a:gdLst>
                <a:gd name="textAreaLeft" fmla="*/ 0 w 72000"/>
                <a:gd name="textAreaRight" fmla="*/ 73080 w 72000"/>
                <a:gd name="textAreaTop" fmla="*/ 0 h 28080"/>
                <a:gd name="textAreaBottom" fmla="*/ 29160 h 28080"/>
              </a:gdLst>
              <a:ahLst/>
              <a:rect l="textAreaLeft" t="textAreaTop" r="textAreaRight" b="textAreaBottom"/>
              <a:pathLst>
                <a:path w="5807" h="2311">
                  <a:moveTo>
                    <a:pt x="761" y="1"/>
                  </a:moveTo>
                  <a:cubicBezTo>
                    <a:pt x="457" y="1"/>
                    <a:pt x="1" y="153"/>
                    <a:pt x="122" y="548"/>
                  </a:cubicBezTo>
                  <a:cubicBezTo>
                    <a:pt x="244" y="913"/>
                    <a:pt x="791" y="1004"/>
                    <a:pt x="1095" y="1065"/>
                  </a:cubicBezTo>
                  <a:lnTo>
                    <a:pt x="3375" y="1764"/>
                  </a:lnTo>
                  <a:cubicBezTo>
                    <a:pt x="4135" y="1946"/>
                    <a:pt x="4955" y="2128"/>
                    <a:pt x="5746" y="2311"/>
                  </a:cubicBezTo>
                  <a:cubicBezTo>
                    <a:pt x="5776" y="2311"/>
                    <a:pt x="5806" y="2280"/>
                    <a:pt x="5746" y="2250"/>
                  </a:cubicBezTo>
                  <a:cubicBezTo>
                    <a:pt x="4560" y="1916"/>
                    <a:pt x="3375" y="1551"/>
                    <a:pt x="2250" y="1217"/>
                  </a:cubicBezTo>
                  <a:cubicBezTo>
                    <a:pt x="1794" y="1065"/>
                    <a:pt x="1308" y="913"/>
                    <a:pt x="852" y="761"/>
                  </a:cubicBezTo>
                  <a:cubicBezTo>
                    <a:pt x="700" y="730"/>
                    <a:pt x="426" y="669"/>
                    <a:pt x="305" y="517"/>
                  </a:cubicBezTo>
                  <a:cubicBezTo>
                    <a:pt x="153" y="244"/>
                    <a:pt x="578" y="92"/>
                    <a:pt x="761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72" name="Google Shape;4222;p27"/>
            <p:cNvSpPr/>
            <p:nvPr/>
          </p:nvSpPr>
          <p:spPr>
            <a:xfrm>
              <a:off x="8240400" y="4712760"/>
              <a:ext cx="77760" cy="16560"/>
            </a:xfrm>
            <a:custGeom>
              <a:avLst/>
              <a:gdLst>
                <a:gd name="textAreaLeft" fmla="*/ 0 w 77760"/>
                <a:gd name="textAreaRight" fmla="*/ 78840 w 77760"/>
                <a:gd name="textAreaTop" fmla="*/ 0 h 16560"/>
                <a:gd name="textAreaBottom" fmla="*/ 17640 h 16560"/>
              </a:gdLst>
              <a:ahLst/>
              <a:rect l="textAreaLeft" t="textAreaTop" r="textAreaRight" b="textAreaBottom"/>
              <a:pathLst>
                <a:path w="6263" h="1404">
                  <a:moveTo>
                    <a:pt x="4287" y="1"/>
                  </a:moveTo>
                  <a:cubicBezTo>
                    <a:pt x="4226" y="1"/>
                    <a:pt x="4226" y="92"/>
                    <a:pt x="4256" y="92"/>
                  </a:cubicBezTo>
                  <a:cubicBezTo>
                    <a:pt x="4682" y="214"/>
                    <a:pt x="5107" y="396"/>
                    <a:pt x="5472" y="579"/>
                  </a:cubicBezTo>
                  <a:cubicBezTo>
                    <a:pt x="5624" y="670"/>
                    <a:pt x="5928" y="761"/>
                    <a:pt x="6019" y="913"/>
                  </a:cubicBezTo>
                  <a:cubicBezTo>
                    <a:pt x="6110" y="1126"/>
                    <a:pt x="5624" y="1156"/>
                    <a:pt x="5502" y="1156"/>
                  </a:cubicBezTo>
                  <a:cubicBezTo>
                    <a:pt x="5465" y="1157"/>
                    <a:pt x="5428" y="1158"/>
                    <a:pt x="5391" y="1158"/>
                  </a:cubicBezTo>
                  <a:cubicBezTo>
                    <a:pt x="4638" y="1158"/>
                    <a:pt x="3886" y="874"/>
                    <a:pt x="3162" y="700"/>
                  </a:cubicBezTo>
                  <a:cubicBezTo>
                    <a:pt x="2098" y="457"/>
                    <a:pt x="1034" y="305"/>
                    <a:pt x="1" y="1"/>
                  </a:cubicBezTo>
                  <a:lnTo>
                    <a:pt x="1" y="1"/>
                  </a:lnTo>
                  <a:cubicBezTo>
                    <a:pt x="943" y="366"/>
                    <a:pt x="1946" y="670"/>
                    <a:pt x="2919" y="882"/>
                  </a:cubicBezTo>
                  <a:cubicBezTo>
                    <a:pt x="3648" y="1034"/>
                    <a:pt x="4378" y="1308"/>
                    <a:pt x="5107" y="1369"/>
                  </a:cubicBezTo>
                  <a:cubicBezTo>
                    <a:pt x="5184" y="1388"/>
                    <a:pt x="5319" y="1404"/>
                    <a:pt x="5471" y="1404"/>
                  </a:cubicBezTo>
                  <a:cubicBezTo>
                    <a:pt x="5803" y="1404"/>
                    <a:pt x="6211" y="1327"/>
                    <a:pt x="6232" y="1034"/>
                  </a:cubicBezTo>
                  <a:cubicBezTo>
                    <a:pt x="6262" y="730"/>
                    <a:pt x="5746" y="518"/>
                    <a:pt x="5563" y="427"/>
                  </a:cubicBezTo>
                  <a:cubicBezTo>
                    <a:pt x="5168" y="244"/>
                    <a:pt x="4712" y="92"/>
                    <a:pt x="428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73" name="Google Shape;4223;p27"/>
            <p:cNvSpPr/>
            <p:nvPr/>
          </p:nvSpPr>
          <p:spPr>
            <a:xfrm>
              <a:off x="8243640" y="4718520"/>
              <a:ext cx="101160" cy="17640"/>
            </a:xfrm>
            <a:custGeom>
              <a:avLst/>
              <a:gdLst>
                <a:gd name="textAreaLeft" fmla="*/ 0 w 101160"/>
                <a:gd name="textAreaRight" fmla="*/ 102240 w 101160"/>
                <a:gd name="textAreaTop" fmla="*/ 0 h 17640"/>
                <a:gd name="textAreaBottom" fmla="*/ 18720 h 17640"/>
              </a:gdLst>
              <a:ahLst/>
              <a:rect l="textAreaLeft" t="textAreaTop" r="textAreaRight" b="textAreaBottom"/>
              <a:pathLst>
                <a:path w="8116" h="1477">
                  <a:moveTo>
                    <a:pt x="0" y="1"/>
                  </a:moveTo>
                  <a:lnTo>
                    <a:pt x="0" y="1"/>
                  </a:lnTo>
                  <a:cubicBezTo>
                    <a:pt x="1611" y="852"/>
                    <a:pt x="3435" y="1156"/>
                    <a:pt x="5228" y="1369"/>
                  </a:cubicBezTo>
                  <a:cubicBezTo>
                    <a:pt x="5622" y="1418"/>
                    <a:pt x="6069" y="1476"/>
                    <a:pt x="6512" y="1476"/>
                  </a:cubicBezTo>
                  <a:cubicBezTo>
                    <a:pt x="6889" y="1476"/>
                    <a:pt x="7263" y="1434"/>
                    <a:pt x="7599" y="1308"/>
                  </a:cubicBezTo>
                  <a:cubicBezTo>
                    <a:pt x="8116" y="1126"/>
                    <a:pt x="7873" y="730"/>
                    <a:pt x="7508" y="518"/>
                  </a:cubicBezTo>
                  <a:cubicBezTo>
                    <a:pt x="7484" y="500"/>
                    <a:pt x="7463" y="493"/>
                    <a:pt x="7445" y="493"/>
                  </a:cubicBezTo>
                  <a:cubicBezTo>
                    <a:pt x="7368" y="493"/>
                    <a:pt x="7343" y="621"/>
                    <a:pt x="7417" y="670"/>
                  </a:cubicBezTo>
                  <a:cubicBezTo>
                    <a:pt x="7569" y="761"/>
                    <a:pt x="7842" y="913"/>
                    <a:pt x="7629" y="1126"/>
                  </a:cubicBezTo>
                  <a:cubicBezTo>
                    <a:pt x="7538" y="1186"/>
                    <a:pt x="7356" y="1186"/>
                    <a:pt x="7265" y="1217"/>
                  </a:cubicBezTo>
                  <a:cubicBezTo>
                    <a:pt x="6991" y="1278"/>
                    <a:pt x="6626" y="1278"/>
                    <a:pt x="6292" y="1278"/>
                  </a:cubicBezTo>
                  <a:cubicBezTo>
                    <a:pt x="5532" y="1278"/>
                    <a:pt x="4803" y="1156"/>
                    <a:pt x="4073" y="1034"/>
                  </a:cubicBezTo>
                  <a:cubicBezTo>
                    <a:pt x="2675" y="822"/>
                    <a:pt x="1277" y="54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74" name="Google Shape;4224;p27"/>
            <p:cNvSpPr/>
            <p:nvPr/>
          </p:nvSpPr>
          <p:spPr>
            <a:xfrm>
              <a:off x="8078400" y="4651560"/>
              <a:ext cx="226800" cy="69840"/>
            </a:xfrm>
            <a:custGeom>
              <a:avLst/>
              <a:gdLst>
                <a:gd name="textAreaLeft" fmla="*/ 0 w 226800"/>
                <a:gd name="textAreaRight" fmla="*/ 227880 w 226800"/>
                <a:gd name="textAreaTop" fmla="*/ 0 h 69840"/>
                <a:gd name="textAreaBottom" fmla="*/ 70920 h 69840"/>
              </a:gdLst>
              <a:ahLst/>
              <a:rect l="textAreaLeft" t="textAreaTop" r="textAreaRight" b="textAreaBottom"/>
              <a:pathLst>
                <a:path w="18086" h="5625">
                  <a:moveTo>
                    <a:pt x="1084" y="0"/>
                  </a:moveTo>
                  <a:cubicBezTo>
                    <a:pt x="720" y="0"/>
                    <a:pt x="487" y="51"/>
                    <a:pt x="700" y="216"/>
                  </a:cubicBezTo>
                  <a:lnTo>
                    <a:pt x="1368" y="399"/>
                  </a:lnTo>
                  <a:cubicBezTo>
                    <a:pt x="1368" y="399"/>
                    <a:pt x="973" y="361"/>
                    <a:pt x="631" y="361"/>
                  </a:cubicBezTo>
                  <a:cubicBezTo>
                    <a:pt x="289" y="361"/>
                    <a:pt x="0" y="399"/>
                    <a:pt x="213" y="551"/>
                  </a:cubicBezTo>
                  <a:cubicBezTo>
                    <a:pt x="580" y="833"/>
                    <a:pt x="15209" y="5625"/>
                    <a:pt x="17658" y="5625"/>
                  </a:cubicBezTo>
                  <a:cubicBezTo>
                    <a:pt x="17846" y="5625"/>
                    <a:pt x="17962" y="5596"/>
                    <a:pt x="17995" y="5536"/>
                  </a:cubicBezTo>
                  <a:cubicBezTo>
                    <a:pt x="18086" y="5293"/>
                    <a:pt x="15472" y="4502"/>
                    <a:pt x="15472" y="4502"/>
                  </a:cubicBezTo>
                  <a:lnTo>
                    <a:pt x="15472" y="4502"/>
                  </a:lnTo>
                  <a:cubicBezTo>
                    <a:pt x="15472" y="4502"/>
                    <a:pt x="16805" y="4701"/>
                    <a:pt x="17407" y="4701"/>
                  </a:cubicBezTo>
                  <a:cubicBezTo>
                    <a:pt x="17687" y="4701"/>
                    <a:pt x="17810" y="4658"/>
                    <a:pt x="17569" y="4533"/>
                  </a:cubicBezTo>
                  <a:cubicBezTo>
                    <a:pt x="16809" y="4107"/>
                    <a:pt x="2554" y="125"/>
                    <a:pt x="2554" y="125"/>
                  </a:cubicBezTo>
                  <a:cubicBezTo>
                    <a:pt x="2554" y="125"/>
                    <a:pt x="1657" y="0"/>
                    <a:pt x="108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5280" bIns="35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75" name="Google Shape;4225;p27"/>
            <p:cNvSpPr/>
            <p:nvPr/>
          </p:nvSpPr>
          <p:spPr>
            <a:xfrm>
              <a:off x="8194680" y="4521240"/>
              <a:ext cx="56880" cy="15840"/>
            </a:xfrm>
            <a:custGeom>
              <a:avLst/>
              <a:gdLst>
                <a:gd name="textAreaLeft" fmla="*/ 0 w 56880"/>
                <a:gd name="textAreaRight" fmla="*/ 57960 w 56880"/>
                <a:gd name="textAreaTop" fmla="*/ 0 h 15840"/>
                <a:gd name="textAreaBottom" fmla="*/ 16920 h 15840"/>
              </a:gdLst>
              <a:ahLst/>
              <a:rect l="textAreaLeft" t="textAreaTop" r="textAreaRight" b="textAreaBottom"/>
              <a:pathLst>
                <a:path w="4591" h="1355">
                  <a:moveTo>
                    <a:pt x="9" y="1"/>
                  </a:move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244" y="157"/>
                    <a:pt x="639" y="370"/>
                  </a:cubicBezTo>
                  <a:cubicBezTo>
                    <a:pt x="1064" y="552"/>
                    <a:pt x="1642" y="765"/>
                    <a:pt x="2280" y="917"/>
                  </a:cubicBezTo>
                  <a:cubicBezTo>
                    <a:pt x="2918" y="1069"/>
                    <a:pt x="3496" y="1191"/>
                    <a:pt x="3921" y="1282"/>
                  </a:cubicBezTo>
                  <a:cubicBezTo>
                    <a:pt x="4211" y="1326"/>
                    <a:pt x="4435" y="1355"/>
                    <a:pt x="4534" y="1355"/>
                  </a:cubicBezTo>
                  <a:cubicBezTo>
                    <a:pt x="4570" y="1355"/>
                    <a:pt x="4590" y="1351"/>
                    <a:pt x="4590" y="1343"/>
                  </a:cubicBezTo>
                  <a:cubicBezTo>
                    <a:pt x="4590" y="1343"/>
                    <a:pt x="4377" y="1282"/>
                    <a:pt x="3952" y="1160"/>
                  </a:cubicBezTo>
                  <a:cubicBezTo>
                    <a:pt x="3526" y="1039"/>
                    <a:pt x="2979" y="887"/>
                    <a:pt x="2310" y="735"/>
                  </a:cubicBezTo>
                  <a:cubicBezTo>
                    <a:pt x="1672" y="583"/>
                    <a:pt x="1095" y="400"/>
                    <a:pt x="699" y="248"/>
                  </a:cubicBezTo>
                  <a:cubicBezTo>
                    <a:pt x="318" y="112"/>
                    <a:pt x="59" y="1"/>
                    <a:pt x="9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76" name="Google Shape;4226;p27"/>
            <p:cNvSpPr/>
            <p:nvPr/>
          </p:nvSpPr>
          <p:spPr>
            <a:xfrm>
              <a:off x="8249040" y="4525560"/>
              <a:ext cx="19080" cy="6120"/>
            </a:xfrm>
            <a:custGeom>
              <a:avLst/>
              <a:gdLst>
                <a:gd name="textAreaLeft" fmla="*/ 0 w 19080"/>
                <a:gd name="textAreaRight" fmla="*/ 20160 w 1908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1612" h="585">
                  <a:moveTo>
                    <a:pt x="28" y="0"/>
                  </a:moveTo>
                  <a:cubicBezTo>
                    <a:pt x="10" y="0"/>
                    <a:pt x="1" y="5"/>
                    <a:pt x="1" y="14"/>
                  </a:cubicBezTo>
                  <a:cubicBezTo>
                    <a:pt x="1" y="44"/>
                    <a:pt x="365" y="257"/>
                    <a:pt x="760" y="409"/>
                  </a:cubicBezTo>
                  <a:cubicBezTo>
                    <a:pt x="1121" y="522"/>
                    <a:pt x="1415" y="584"/>
                    <a:pt x="1543" y="584"/>
                  </a:cubicBezTo>
                  <a:cubicBezTo>
                    <a:pt x="1587" y="584"/>
                    <a:pt x="1612" y="577"/>
                    <a:pt x="1612" y="561"/>
                  </a:cubicBezTo>
                  <a:cubicBezTo>
                    <a:pt x="1612" y="531"/>
                    <a:pt x="1277" y="470"/>
                    <a:pt x="821" y="257"/>
                  </a:cubicBezTo>
                  <a:cubicBezTo>
                    <a:pt x="462" y="129"/>
                    <a:pt x="124" y="0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77" name="Google Shape;4227;p27"/>
            <p:cNvSpPr/>
            <p:nvPr/>
          </p:nvSpPr>
          <p:spPr>
            <a:xfrm>
              <a:off x="8146800" y="4519800"/>
              <a:ext cx="19800" cy="2880"/>
            </a:xfrm>
            <a:custGeom>
              <a:avLst/>
              <a:gdLst>
                <a:gd name="textAreaLeft" fmla="*/ 0 w 19800"/>
                <a:gd name="textAreaRight" fmla="*/ 20880 w 1980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1643" h="328">
                  <a:moveTo>
                    <a:pt x="65" y="1"/>
                  </a:moveTo>
                  <a:cubicBezTo>
                    <a:pt x="43" y="1"/>
                    <a:pt x="31" y="6"/>
                    <a:pt x="31" y="17"/>
                  </a:cubicBezTo>
                  <a:cubicBezTo>
                    <a:pt x="1" y="47"/>
                    <a:pt x="335" y="260"/>
                    <a:pt x="791" y="321"/>
                  </a:cubicBezTo>
                  <a:cubicBezTo>
                    <a:pt x="855" y="325"/>
                    <a:pt x="917" y="327"/>
                    <a:pt x="976" y="327"/>
                  </a:cubicBezTo>
                  <a:cubicBezTo>
                    <a:pt x="1342" y="327"/>
                    <a:pt x="1612" y="256"/>
                    <a:pt x="1612" y="230"/>
                  </a:cubicBezTo>
                  <a:cubicBezTo>
                    <a:pt x="1642" y="199"/>
                    <a:pt x="1308" y="199"/>
                    <a:pt x="791" y="169"/>
                  </a:cubicBezTo>
                  <a:cubicBezTo>
                    <a:pt x="445" y="95"/>
                    <a:pt x="160" y="1"/>
                    <a:pt x="6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78" name="Google Shape;4228;p27"/>
            <p:cNvSpPr/>
            <p:nvPr/>
          </p:nvSpPr>
          <p:spPr>
            <a:xfrm>
              <a:off x="8159760" y="4515120"/>
              <a:ext cx="10440" cy="360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913" h="360">
                  <a:moveTo>
                    <a:pt x="18" y="0"/>
                  </a:moveTo>
                  <a:cubicBezTo>
                    <a:pt x="7" y="0"/>
                    <a:pt x="0" y="3"/>
                    <a:pt x="0" y="8"/>
                  </a:cubicBezTo>
                  <a:cubicBezTo>
                    <a:pt x="0" y="38"/>
                    <a:pt x="152" y="251"/>
                    <a:pt x="426" y="312"/>
                  </a:cubicBezTo>
                  <a:cubicBezTo>
                    <a:pt x="521" y="348"/>
                    <a:pt x="617" y="360"/>
                    <a:pt x="697" y="360"/>
                  </a:cubicBezTo>
                  <a:cubicBezTo>
                    <a:pt x="822" y="360"/>
                    <a:pt x="912" y="330"/>
                    <a:pt x="912" y="312"/>
                  </a:cubicBezTo>
                  <a:cubicBezTo>
                    <a:pt x="912" y="281"/>
                    <a:pt x="669" y="281"/>
                    <a:pt x="456" y="160"/>
                  </a:cubicBezTo>
                  <a:cubicBezTo>
                    <a:pt x="255" y="59"/>
                    <a:pt x="74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79" name="Google Shape;4229;p27"/>
            <p:cNvSpPr/>
            <p:nvPr/>
          </p:nvSpPr>
          <p:spPr>
            <a:xfrm>
              <a:off x="8136360" y="4506480"/>
              <a:ext cx="8640" cy="288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761" h="321">
                  <a:moveTo>
                    <a:pt x="28" y="0"/>
                  </a:moveTo>
                  <a:cubicBezTo>
                    <a:pt x="10" y="0"/>
                    <a:pt x="0" y="6"/>
                    <a:pt x="0" y="20"/>
                  </a:cubicBezTo>
                  <a:cubicBezTo>
                    <a:pt x="0" y="20"/>
                    <a:pt x="91" y="203"/>
                    <a:pt x="335" y="263"/>
                  </a:cubicBezTo>
                  <a:cubicBezTo>
                    <a:pt x="431" y="305"/>
                    <a:pt x="527" y="321"/>
                    <a:pt x="603" y="321"/>
                  </a:cubicBezTo>
                  <a:cubicBezTo>
                    <a:pt x="696" y="321"/>
                    <a:pt x="760" y="297"/>
                    <a:pt x="760" y="263"/>
                  </a:cubicBezTo>
                  <a:cubicBezTo>
                    <a:pt x="760" y="233"/>
                    <a:pt x="547" y="172"/>
                    <a:pt x="365" y="111"/>
                  </a:cubicBezTo>
                  <a:cubicBezTo>
                    <a:pt x="225" y="65"/>
                    <a:pt x="85" y="0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0" name="Google Shape;4230;p27"/>
            <p:cNvSpPr/>
            <p:nvPr/>
          </p:nvSpPr>
          <p:spPr>
            <a:xfrm>
              <a:off x="8173440" y="4520160"/>
              <a:ext cx="11520" cy="324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3240"/>
                <a:gd name="textAreaBottom" fmla="*/ 4320 h 3240"/>
              </a:gdLst>
              <a:ahLst/>
              <a:rect l="textAreaLeft" t="textAreaTop" r="textAreaRight" b="textAreaBottom"/>
              <a:pathLst>
                <a:path w="1004" h="329">
                  <a:moveTo>
                    <a:pt x="30" y="0"/>
                  </a:moveTo>
                  <a:cubicBezTo>
                    <a:pt x="16" y="0"/>
                    <a:pt x="6" y="5"/>
                    <a:pt x="1" y="16"/>
                  </a:cubicBezTo>
                  <a:cubicBezTo>
                    <a:pt x="1" y="47"/>
                    <a:pt x="153" y="260"/>
                    <a:pt x="457" y="320"/>
                  </a:cubicBezTo>
                  <a:cubicBezTo>
                    <a:pt x="512" y="326"/>
                    <a:pt x="566" y="328"/>
                    <a:pt x="617" y="328"/>
                  </a:cubicBezTo>
                  <a:cubicBezTo>
                    <a:pt x="842" y="328"/>
                    <a:pt x="1004" y="279"/>
                    <a:pt x="1004" y="229"/>
                  </a:cubicBezTo>
                  <a:cubicBezTo>
                    <a:pt x="1004" y="199"/>
                    <a:pt x="761" y="168"/>
                    <a:pt x="457" y="168"/>
                  </a:cubicBezTo>
                  <a:cubicBezTo>
                    <a:pt x="234" y="94"/>
                    <a:pt x="92" y="0"/>
                    <a:pt x="30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1" name="Google Shape;4231;p27"/>
            <p:cNvSpPr/>
            <p:nvPr/>
          </p:nvSpPr>
          <p:spPr>
            <a:xfrm>
              <a:off x="8154720" y="4497840"/>
              <a:ext cx="73800" cy="21600"/>
            </a:xfrm>
            <a:custGeom>
              <a:avLst/>
              <a:gdLst>
                <a:gd name="textAreaLeft" fmla="*/ 0 w 73800"/>
                <a:gd name="textAreaRight" fmla="*/ 74880 w 73800"/>
                <a:gd name="textAreaTop" fmla="*/ 0 h 21600"/>
                <a:gd name="textAreaBottom" fmla="*/ 22680 h 21600"/>
              </a:gdLst>
              <a:ahLst/>
              <a:rect l="textAreaLeft" t="textAreaTop" r="textAreaRight" b="textAreaBottom"/>
              <a:pathLst>
                <a:path w="5928" h="1806">
                  <a:moveTo>
                    <a:pt x="5" y="1"/>
                  </a:moveTo>
                  <a:cubicBezTo>
                    <a:pt x="2" y="1"/>
                    <a:pt x="0" y="2"/>
                    <a:pt x="0" y="4"/>
                  </a:cubicBezTo>
                  <a:cubicBezTo>
                    <a:pt x="0" y="4"/>
                    <a:pt x="91" y="95"/>
                    <a:pt x="243" y="156"/>
                  </a:cubicBezTo>
                  <a:cubicBezTo>
                    <a:pt x="365" y="247"/>
                    <a:pt x="578" y="308"/>
                    <a:pt x="851" y="430"/>
                  </a:cubicBezTo>
                  <a:cubicBezTo>
                    <a:pt x="1368" y="642"/>
                    <a:pt x="2189" y="855"/>
                    <a:pt x="2979" y="1068"/>
                  </a:cubicBezTo>
                  <a:cubicBezTo>
                    <a:pt x="3800" y="1341"/>
                    <a:pt x="4529" y="1524"/>
                    <a:pt x="5076" y="1645"/>
                  </a:cubicBezTo>
                  <a:cubicBezTo>
                    <a:pt x="5504" y="1746"/>
                    <a:pt x="5807" y="1805"/>
                    <a:pt x="5899" y="1805"/>
                  </a:cubicBezTo>
                  <a:cubicBezTo>
                    <a:pt x="5918" y="1805"/>
                    <a:pt x="5927" y="1803"/>
                    <a:pt x="5927" y="1797"/>
                  </a:cubicBezTo>
                  <a:cubicBezTo>
                    <a:pt x="5927" y="1767"/>
                    <a:pt x="5623" y="1676"/>
                    <a:pt x="5046" y="1524"/>
                  </a:cubicBezTo>
                  <a:cubicBezTo>
                    <a:pt x="4560" y="1372"/>
                    <a:pt x="3860" y="1190"/>
                    <a:pt x="3009" y="916"/>
                  </a:cubicBezTo>
                  <a:cubicBezTo>
                    <a:pt x="2158" y="642"/>
                    <a:pt x="1398" y="490"/>
                    <a:pt x="882" y="308"/>
                  </a:cubicBezTo>
                  <a:cubicBezTo>
                    <a:pt x="347" y="167"/>
                    <a:pt x="4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2" name="Google Shape;4232;p27"/>
            <p:cNvSpPr/>
            <p:nvPr/>
          </p:nvSpPr>
          <p:spPr>
            <a:xfrm>
              <a:off x="8093520" y="4507560"/>
              <a:ext cx="210960" cy="199800"/>
            </a:xfrm>
            <a:custGeom>
              <a:avLst/>
              <a:gdLst>
                <a:gd name="textAreaLeft" fmla="*/ 0 w 210960"/>
                <a:gd name="textAreaRight" fmla="*/ 212040 w 210960"/>
                <a:gd name="textAreaTop" fmla="*/ 0 h 199800"/>
                <a:gd name="textAreaBottom" fmla="*/ 200880 h 199800"/>
              </a:gdLst>
              <a:ahLst/>
              <a:rect l="textAreaLeft" t="textAreaTop" r="textAreaRight" b="textAreaBottom"/>
              <a:pathLst>
                <a:path w="16810" h="15931">
                  <a:moveTo>
                    <a:pt x="9406" y="1"/>
                  </a:moveTo>
                  <a:cubicBezTo>
                    <a:pt x="6836" y="1"/>
                    <a:pt x="2458" y="1739"/>
                    <a:pt x="1612" y="3346"/>
                  </a:cubicBezTo>
                  <a:cubicBezTo>
                    <a:pt x="700" y="5049"/>
                    <a:pt x="1" y="12009"/>
                    <a:pt x="1" y="12009"/>
                  </a:cubicBezTo>
                  <a:lnTo>
                    <a:pt x="13679" y="15930"/>
                  </a:lnTo>
                  <a:cubicBezTo>
                    <a:pt x="13679" y="15930"/>
                    <a:pt x="16506" y="13103"/>
                    <a:pt x="16658" y="10672"/>
                  </a:cubicBezTo>
                  <a:cubicBezTo>
                    <a:pt x="16810" y="8240"/>
                    <a:pt x="15108" y="6477"/>
                    <a:pt x="15108" y="6477"/>
                  </a:cubicBezTo>
                  <a:lnTo>
                    <a:pt x="15320" y="5018"/>
                  </a:lnTo>
                  <a:cubicBezTo>
                    <a:pt x="15320" y="5018"/>
                    <a:pt x="12402" y="337"/>
                    <a:pt x="9971" y="33"/>
                  </a:cubicBezTo>
                  <a:cubicBezTo>
                    <a:pt x="9795" y="11"/>
                    <a:pt x="9606" y="1"/>
                    <a:pt x="94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3" name="Google Shape;4233;p27"/>
            <p:cNvSpPr/>
            <p:nvPr/>
          </p:nvSpPr>
          <p:spPr>
            <a:xfrm>
              <a:off x="8254440" y="4615560"/>
              <a:ext cx="47520" cy="89640"/>
            </a:xfrm>
            <a:custGeom>
              <a:avLst/>
              <a:gdLst>
                <a:gd name="textAreaLeft" fmla="*/ 0 w 47520"/>
                <a:gd name="textAreaRight" fmla="*/ 48600 w 47520"/>
                <a:gd name="textAreaTop" fmla="*/ 0 h 89640"/>
                <a:gd name="textAreaBottom" fmla="*/ 90720 h 89640"/>
              </a:gdLst>
              <a:ahLst/>
              <a:rect l="textAreaLeft" t="textAreaTop" r="textAreaRight" b="textAreaBottom"/>
              <a:pathLst>
                <a:path w="3860" h="7208">
                  <a:moveTo>
                    <a:pt x="2547" y="1"/>
                  </a:moveTo>
                  <a:cubicBezTo>
                    <a:pt x="2148" y="1"/>
                    <a:pt x="1792" y="236"/>
                    <a:pt x="1792" y="236"/>
                  </a:cubicBezTo>
                  <a:cubicBezTo>
                    <a:pt x="1141" y="2396"/>
                    <a:pt x="1" y="7207"/>
                    <a:pt x="558" y="7207"/>
                  </a:cubicBezTo>
                  <a:cubicBezTo>
                    <a:pt x="573" y="7207"/>
                    <a:pt x="589" y="7203"/>
                    <a:pt x="607" y="7196"/>
                  </a:cubicBezTo>
                  <a:cubicBezTo>
                    <a:pt x="1337" y="6953"/>
                    <a:pt x="3859" y="3974"/>
                    <a:pt x="3616" y="1573"/>
                  </a:cubicBezTo>
                  <a:cubicBezTo>
                    <a:pt x="3503" y="300"/>
                    <a:pt x="2998" y="1"/>
                    <a:pt x="254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360" bIns="45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4" name="Google Shape;4234;p27"/>
            <p:cNvSpPr/>
            <p:nvPr/>
          </p:nvSpPr>
          <p:spPr>
            <a:xfrm>
              <a:off x="8268480" y="4620600"/>
              <a:ext cx="45720" cy="67320"/>
            </a:xfrm>
            <a:custGeom>
              <a:avLst/>
              <a:gdLst>
                <a:gd name="textAreaLeft" fmla="*/ 0 w 45720"/>
                <a:gd name="textAreaRight" fmla="*/ 46800 w 45720"/>
                <a:gd name="textAreaTop" fmla="*/ 0 h 67320"/>
                <a:gd name="textAreaBottom" fmla="*/ 68400 h 67320"/>
              </a:gdLst>
              <a:ahLst/>
              <a:rect l="textAreaLeft" t="textAreaTop" r="textAreaRight" b="textAreaBottom"/>
              <a:pathLst>
                <a:path w="3725" h="5437">
                  <a:moveTo>
                    <a:pt x="958" y="1"/>
                  </a:moveTo>
                  <a:cubicBezTo>
                    <a:pt x="958" y="1"/>
                    <a:pt x="0" y="5436"/>
                    <a:pt x="471" y="5436"/>
                  </a:cubicBezTo>
                  <a:cubicBezTo>
                    <a:pt x="489" y="5436"/>
                    <a:pt x="510" y="5428"/>
                    <a:pt x="532" y="5411"/>
                  </a:cubicBezTo>
                  <a:cubicBezTo>
                    <a:pt x="1110" y="4894"/>
                    <a:pt x="3724" y="92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200" bIns="34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5" name="Google Shape;4235;p27"/>
            <p:cNvSpPr/>
            <p:nvPr/>
          </p:nvSpPr>
          <p:spPr>
            <a:xfrm>
              <a:off x="8226720" y="4554000"/>
              <a:ext cx="55800" cy="142200"/>
            </a:xfrm>
            <a:custGeom>
              <a:avLst/>
              <a:gdLst>
                <a:gd name="textAreaLeft" fmla="*/ 0 w 55800"/>
                <a:gd name="textAreaRight" fmla="*/ 56880 w 55800"/>
                <a:gd name="textAreaTop" fmla="*/ 0 h 142200"/>
                <a:gd name="textAreaBottom" fmla="*/ 143280 h 142200"/>
              </a:gdLst>
              <a:ahLst/>
              <a:rect l="textAreaLeft" t="textAreaTop" r="textAreaRight" b="textAreaBottom"/>
              <a:pathLst>
                <a:path w="4524" h="11371">
                  <a:moveTo>
                    <a:pt x="420" y="1"/>
                  </a:moveTo>
                  <a:cubicBezTo>
                    <a:pt x="420" y="1"/>
                    <a:pt x="0" y="11370"/>
                    <a:pt x="889" y="11370"/>
                  </a:cubicBezTo>
                  <a:cubicBezTo>
                    <a:pt x="895" y="11370"/>
                    <a:pt x="901" y="11370"/>
                    <a:pt x="906" y="11369"/>
                  </a:cubicBezTo>
                  <a:cubicBezTo>
                    <a:pt x="1818" y="11186"/>
                    <a:pt x="4523" y="1583"/>
                    <a:pt x="4524" y="1581"/>
                  </a:cubicBezTo>
                  <a:lnTo>
                    <a:pt x="4524" y="1581"/>
                  </a:lnTo>
                  <a:cubicBezTo>
                    <a:pt x="4473" y="1688"/>
                    <a:pt x="4356" y="1733"/>
                    <a:pt x="4193" y="1733"/>
                  </a:cubicBezTo>
                  <a:cubicBezTo>
                    <a:pt x="3187" y="1733"/>
                    <a:pt x="420" y="1"/>
                    <a:pt x="42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6" name="Google Shape;4236;p27"/>
            <p:cNvSpPr/>
            <p:nvPr/>
          </p:nvSpPr>
          <p:spPr>
            <a:xfrm>
              <a:off x="8100360" y="4511520"/>
              <a:ext cx="147960" cy="165600"/>
            </a:xfrm>
            <a:custGeom>
              <a:avLst/>
              <a:gdLst>
                <a:gd name="textAreaLeft" fmla="*/ 0 w 147960"/>
                <a:gd name="textAreaRight" fmla="*/ 149040 w 147960"/>
                <a:gd name="textAreaTop" fmla="*/ 0 h 165600"/>
                <a:gd name="textAreaBottom" fmla="*/ 166680 h 165600"/>
              </a:gdLst>
              <a:ahLst/>
              <a:rect l="textAreaLeft" t="textAreaTop" r="textAreaRight" b="textAreaBottom"/>
              <a:pathLst>
                <a:path w="11824" h="13232">
                  <a:moveTo>
                    <a:pt x="9132" y="0"/>
                  </a:moveTo>
                  <a:cubicBezTo>
                    <a:pt x="7399" y="0"/>
                    <a:pt x="2171" y="2122"/>
                    <a:pt x="1398" y="2867"/>
                  </a:cubicBezTo>
                  <a:cubicBezTo>
                    <a:pt x="578" y="3718"/>
                    <a:pt x="0" y="11256"/>
                    <a:pt x="0" y="11256"/>
                  </a:cubicBezTo>
                  <a:cubicBezTo>
                    <a:pt x="1246" y="12137"/>
                    <a:pt x="6231" y="13231"/>
                    <a:pt x="6231" y="13231"/>
                  </a:cubicBezTo>
                  <a:cubicBezTo>
                    <a:pt x="6231" y="13231"/>
                    <a:pt x="7660" y="11924"/>
                    <a:pt x="9119" y="8915"/>
                  </a:cubicBezTo>
                  <a:cubicBezTo>
                    <a:pt x="10547" y="5906"/>
                    <a:pt x="9848" y="2927"/>
                    <a:pt x="9757" y="2593"/>
                  </a:cubicBezTo>
                  <a:cubicBezTo>
                    <a:pt x="9696" y="2228"/>
                    <a:pt x="11824" y="2228"/>
                    <a:pt x="11824" y="2228"/>
                  </a:cubicBezTo>
                  <a:cubicBezTo>
                    <a:pt x="11824" y="2228"/>
                    <a:pt x="10608" y="556"/>
                    <a:pt x="9544" y="70"/>
                  </a:cubicBezTo>
                  <a:cubicBezTo>
                    <a:pt x="9449" y="22"/>
                    <a:pt x="9308" y="0"/>
                    <a:pt x="913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3160" bIns="83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7" name="Google Shape;4237;p27"/>
            <p:cNvSpPr/>
            <p:nvPr/>
          </p:nvSpPr>
          <p:spPr>
            <a:xfrm>
              <a:off x="8108640" y="4514400"/>
              <a:ext cx="113760" cy="162000"/>
            </a:xfrm>
            <a:custGeom>
              <a:avLst/>
              <a:gdLst>
                <a:gd name="textAreaLeft" fmla="*/ 0 w 113760"/>
                <a:gd name="textAreaRight" fmla="*/ 114840 w 113760"/>
                <a:gd name="textAreaTop" fmla="*/ 0 h 162000"/>
                <a:gd name="textAreaBottom" fmla="*/ 163080 h 162000"/>
              </a:gdLst>
              <a:ahLst/>
              <a:rect l="textAreaLeft" t="textAreaTop" r="textAreaRight" b="textAreaBottom"/>
              <a:pathLst>
                <a:path w="9120" h="12933">
                  <a:moveTo>
                    <a:pt x="7856" y="1"/>
                  </a:moveTo>
                  <a:cubicBezTo>
                    <a:pt x="7482" y="1"/>
                    <a:pt x="6627" y="318"/>
                    <a:pt x="6627" y="318"/>
                  </a:cubicBezTo>
                  <a:cubicBezTo>
                    <a:pt x="6627" y="318"/>
                    <a:pt x="6475" y="3236"/>
                    <a:pt x="6293" y="3358"/>
                  </a:cubicBezTo>
                  <a:cubicBezTo>
                    <a:pt x="6289" y="3362"/>
                    <a:pt x="6285" y="3363"/>
                    <a:pt x="6282" y="3363"/>
                  </a:cubicBezTo>
                  <a:cubicBezTo>
                    <a:pt x="6145" y="3363"/>
                    <a:pt x="6232" y="440"/>
                    <a:pt x="6232" y="440"/>
                  </a:cubicBezTo>
                  <a:lnTo>
                    <a:pt x="6232" y="440"/>
                  </a:lnTo>
                  <a:cubicBezTo>
                    <a:pt x="6232" y="440"/>
                    <a:pt x="5624" y="531"/>
                    <a:pt x="5411" y="805"/>
                  </a:cubicBezTo>
                  <a:cubicBezTo>
                    <a:pt x="5170" y="1077"/>
                    <a:pt x="3637" y="10867"/>
                    <a:pt x="3349" y="10867"/>
                  </a:cubicBezTo>
                  <a:cubicBezTo>
                    <a:pt x="3348" y="10867"/>
                    <a:pt x="3346" y="10866"/>
                    <a:pt x="3344" y="10866"/>
                  </a:cubicBezTo>
                  <a:cubicBezTo>
                    <a:pt x="3101" y="10775"/>
                    <a:pt x="5107" y="1656"/>
                    <a:pt x="4925" y="1230"/>
                  </a:cubicBezTo>
                  <a:cubicBezTo>
                    <a:pt x="4818" y="1018"/>
                    <a:pt x="4704" y="835"/>
                    <a:pt x="4549" y="835"/>
                  </a:cubicBezTo>
                  <a:cubicBezTo>
                    <a:pt x="4393" y="835"/>
                    <a:pt x="4195" y="1018"/>
                    <a:pt x="3922" y="1534"/>
                  </a:cubicBezTo>
                  <a:cubicBezTo>
                    <a:pt x="3455" y="2413"/>
                    <a:pt x="2592" y="4655"/>
                    <a:pt x="2272" y="4655"/>
                  </a:cubicBezTo>
                  <a:cubicBezTo>
                    <a:pt x="2238" y="4655"/>
                    <a:pt x="2210" y="4630"/>
                    <a:pt x="2189" y="4574"/>
                  </a:cubicBezTo>
                  <a:cubicBezTo>
                    <a:pt x="1946" y="3996"/>
                    <a:pt x="3922" y="1838"/>
                    <a:pt x="3618" y="1534"/>
                  </a:cubicBezTo>
                  <a:cubicBezTo>
                    <a:pt x="3585" y="1501"/>
                    <a:pt x="3533" y="1486"/>
                    <a:pt x="3466" y="1486"/>
                  </a:cubicBezTo>
                  <a:cubicBezTo>
                    <a:pt x="2922" y="1486"/>
                    <a:pt x="1383" y="2486"/>
                    <a:pt x="761" y="2811"/>
                  </a:cubicBezTo>
                  <a:cubicBezTo>
                    <a:pt x="244" y="3115"/>
                    <a:pt x="1" y="9012"/>
                    <a:pt x="821" y="11990"/>
                  </a:cubicBezTo>
                  <a:lnTo>
                    <a:pt x="4043" y="12933"/>
                  </a:lnTo>
                  <a:cubicBezTo>
                    <a:pt x="5928" y="11686"/>
                    <a:pt x="8025" y="9042"/>
                    <a:pt x="8481" y="7461"/>
                  </a:cubicBezTo>
                  <a:cubicBezTo>
                    <a:pt x="9119" y="5212"/>
                    <a:pt x="8208" y="75"/>
                    <a:pt x="7964" y="14"/>
                  </a:cubicBezTo>
                  <a:cubicBezTo>
                    <a:pt x="7936" y="5"/>
                    <a:pt x="7899" y="1"/>
                    <a:pt x="78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1360" bIns="81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8" name="Google Shape;4238;p27"/>
            <p:cNvSpPr/>
            <p:nvPr/>
          </p:nvSpPr>
          <p:spPr>
            <a:xfrm>
              <a:off x="8112240" y="4601880"/>
              <a:ext cx="14040" cy="26640"/>
            </a:xfrm>
            <a:custGeom>
              <a:avLst/>
              <a:gdLst>
                <a:gd name="textAreaLeft" fmla="*/ 0 w 14040"/>
                <a:gd name="textAreaRight" fmla="*/ 15120 w 14040"/>
                <a:gd name="textAreaTop" fmla="*/ 0 h 26640"/>
                <a:gd name="textAreaBottom" fmla="*/ 27720 h 26640"/>
              </a:gdLst>
              <a:ahLst/>
              <a:rect l="textAreaLeft" t="textAreaTop" r="textAreaRight" b="textAreaBottom"/>
              <a:pathLst>
                <a:path w="1203" h="2209">
                  <a:moveTo>
                    <a:pt x="602" y="0"/>
                  </a:moveTo>
                  <a:cubicBezTo>
                    <a:pt x="594" y="0"/>
                    <a:pt x="586" y="1"/>
                    <a:pt x="578" y="2"/>
                  </a:cubicBezTo>
                  <a:cubicBezTo>
                    <a:pt x="0" y="124"/>
                    <a:pt x="304" y="2130"/>
                    <a:pt x="304" y="2130"/>
                  </a:cubicBezTo>
                  <a:cubicBezTo>
                    <a:pt x="393" y="2184"/>
                    <a:pt x="471" y="2209"/>
                    <a:pt x="541" y="2209"/>
                  </a:cubicBezTo>
                  <a:cubicBezTo>
                    <a:pt x="1203" y="2209"/>
                    <a:pt x="1052" y="0"/>
                    <a:pt x="60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89" name="Google Shape;4239;p27"/>
            <p:cNvSpPr/>
            <p:nvPr/>
          </p:nvSpPr>
          <p:spPr>
            <a:xfrm>
              <a:off x="8115120" y="4587840"/>
              <a:ext cx="12600" cy="11160"/>
            </a:xfrm>
            <a:custGeom>
              <a:avLst/>
              <a:gdLst>
                <a:gd name="textAreaLeft" fmla="*/ 0 w 12600"/>
                <a:gd name="textAreaRight" fmla="*/ 13680 w 1260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1094" h="975">
                  <a:moveTo>
                    <a:pt x="341" y="1"/>
                  </a:moveTo>
                  <a:cubicBezTo>
                    <a:pt x="173" y="1"/>
                    <a:pt x="31" y="165"/>
                    <a:pt x="0" y="627"/>
                  </a:cubicBezTo>
                  <a:cubicBezTo>
                    <a:pt x="0" y="627"/>
                    <a:pt x="476" y="974"/>
                    <a:pt x="774" y="974"/>
                  </a:cubicBezTo>
                  <a:cubicBezTo>
                    <a:pt x="861" y="974"/>
                    <a:pt x="932" y="945"/>
                    <a:pt x="973" y="870"/>
                  </a:cubicBezTo>
                  <a:cubicBezTo>
                    <a:pt x="1094" y="629"/>
                    <a:pt x="668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0" name="Google Shape;4240;p27"/>
            <p:cNvSpPr/>
            <p:nvPr/>
          </p:nvSpPr>
          <p:spPr>
            <a:xfrm>
              <a:off x="8114400" y="4550760"/>
              <a:ext cx="13320" cy="28080"/>
            </a:xfrm>
            <a:custGeom>
              <a:avLst/>
              <a:gdLst>
                <a:gd name="textAreaLeft" fmla="*/ 0 w 13320"/>
                <a:gd name="textAreaRight" fmla="*/ 14400 w 13320"/>
                <a:gd name="textAreaTop" fmla="*/ 0 h 28080"/>
                <a:gd name="textAreaBottom" fmla="*/ 29160 h 28080"/>
              </a:gdLst>
              <a:ahLst/>
              <a:rect l="textAreaLeft" t="textAreaTop" r="textAreaRight" b="textAreaBottom"/>
              <a:pathLst>
                <a:path w="1139" h="2306">
                  <a:moveTo>
                    <a:pt x="912" y="1"/>
                  </a:moveTo>
                  <a:cubicBezTo>
                    <a:pt x="759" y="1"/>
                    <a:pt x="538" y="127"/>
                    <a:pt x="365" y="221"/>
                  </a:cubicBezTo>
                  <a:cubicBezTo>
                    <a:pt x="1" y="404"/>
                    <a:pt x="92" y="2076"/>
                    <a:pt x="274" y="2288"/>
                  </a:cubicBezTo>
                  <a:cubicBezTo>
                    <a:pt x="286" y="2300"/>
                    <a:pt x="299" y="2306"/>
                    <a:pt x="313" y="2306"/>
                  </a:cubicBezTo>
                  <a:cubicBezTo>
                    <a:pt x="514" y="2306"/>
                    <a:pt x="922" y="1119"/>
                    <a:pt x="1065" y="465"/>
                  </a:cubicBezTo>
                  <a:cubicBezTo>
                    <a:pt x="1138" y="112"/>
                    <a:pt x="1055" y="1"/>
                    <a:pt x="91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1" name="Google Shape;4241;p27"/>
            <p:cNvSpPr/>
            <p:nvPr/>
          </p:nvSpPr>
          <p:spPr>
            <a:xfrm>
              <a:off x="8227800" y="4546800"/>
              <a:ext cx="55080" cy="24480"/>
            </a:xfrm>
            <a:custGeom>
              <a:avLst/>
              <a:gdLst>
                <a:gd name="textAreaLeft" fmla="*/ 0 w 55080"/>
                <a:gd name="textAreaRight" fmla="*/ 56160 w 55080"/>
                <a:gd name="textAreaTop" fmla="*/ 0 h 24480"/>
                <a:gd name="textAreaBottom" fmla="*/ 25560 h 24480"/>
              </a:gdLst>
              <a:ahLst/>
              <a:rect l="textAreaLeft" t="textAreaTop" r="textAreaRight" b="textAreaBottom"/>
              <a:pathLst>
                <a:path w="4442" h="2024">
                  <a:moveTo>
                    <a:pt x="1" y="1"/>
                  </a:moveTo>
                  <a:cubicBezTo>
                    <a:pt x="2" y="1"/>
                    <a:pt x="3451" y="2024"/>
                    <a:pt x="4236" y="2024"/>
                  </a:cubicBezTo>
                  <a:cubicBezTo>
                    <a:pt x="4389" y="2024"/>
                    <a:pt x="4442" y="1947"/>
                    <a:pt x="4347" y="1764"/>
                  </a:cubicBezTo>
                  <a:cubicBezTo>
                    <a:pt x="3922" y="943"/>
                    <a:pt x="3162" y="366"/>
                    <a:pt x="3162" y="365"/>
                  </a:cubicBezTo>
                  <a:lnTo>
                    <a:pt x="3162" y="365"/>
                  </a:lnTo>
                  <a:cubicBezTo>
                    <a:pt x="3162" y="366"/>
                    <a:pt x="3917" y="1279"/>
                    <a:pt x="3192" y="1279"/>
                  </a:cubicBezTo>
                  <a:cubicBezTo>
                    <a:pt x="2771" y="1279"/>
                    <a:pt x="1853" y="97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600" bIns="12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2" name="Google Shape;4242;p27"/>
            <p:cNvSpPr/>
            <p:nvPr/>
          </p:nvSpPr>
          <p:spPr>
            <a:xfrm>
              <a:off x="8178480" y="4614840"/>
              <a:ext cx="85320" cy="190440"/>
            </a:xfrm>
            <a:custGeom>
              <a:avLst/>
              <a:gdLst>
                <a:gd name="textAreaLeft" fmla="*/ 0 w 85320"/>
                <a:gd name="textAreaRight" fmla="*/ 86400 w 85320"/>
                <a:gd name="textAreaTop" fmla="*/ 0 h 190440"/>
                <a:gd name="textAreaBottom" fmla="*/ 191520 h 190440"/>
              </a:gdLst>
              <a:ahLst/>
              <a:rect l="textAreaLeft" t="textAreaTop" r="textAreaRight" b="textAreaBottom"/>
              <a:pathLst>
                <a:path w="6840" h="15199">
                  <a:moveTo>
                    <a:pt x="6840" y="1"/>
                  </a:moveTo>
                  <a:lnTo>
                    <a:pt x="4165" y="274"/>
                  </a:lnTo>
                  <a:cubicBezTo>
                    <a:pt x="4165" y="274"/>
                    <a:pt x="3861" y="1034"/>
                    <a:pt x="3587" y="1672"/>
                  </a:cubicBezTo>
                  <a:cubicBezTo>
                    <a:pt x="1581" y="6657"/>
                    <a:pt x="1" y="15199"/>
                    <a:pt x="1" y="15199"/>
                  </a:cubicBezTo>
                  <a:lnTo>
                    <a:pt x="3101" y="14560"/>
                  </a:lnTo>
                  <a:cubicBezTo>
                    <a:pt x="2888" y="12098"/>
                    <a:pt x="6840" y="1"/>
                    <a:pt x="684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3" name="Google Shape;4243;p27"/>
            <p:cNvSpPr/>
            <p:nvPr/>
          </p:nvSpPr>
          <p:spPr>
            <a:xfrm>
              <a:off x="8299440" y="4603680"/>
              <a:ext cx="78120" cy="179640"/>
            </a:xfrm>
            <a:custGeom>
              <a:avLst/>
              <a:gdLst>
                <a:gd name="textAreaLeft" fmla="*/ 0 w 78120"/>
                <a:gd name="textAreaRight" fmla="*/ 79200 w 78120"/>
                <a:gd name="textAreaTop" fmla="*/ 0 h 179640"/>
                <a:gd name="textAreaBottom" fmla="*/ 180720 h 179640"/>
              </a:gdLst>
              <a:ahLst/>
              <a:rect l="textAreaLeft" t="textAreaTop" r="textAreaRight" b="textAreaBottom"/>
              <a:pathLst>
                <a:path w="6293" h="14347">
                  <a:moveTo>
                    <a:pt x="3557" y="0"/>
                  </a:moveTo>
                  <a:cubicBezTo>
                    <a:pt x="791" y="6140"/>
                    <a:pt x="1" y="14347"/>
                    <a:pt x="1" y="14347"/>
                  </a:cubicBezTo>
                  <a:lnTo>
                    <a:pt x="1794" y="13222"/>
                  </a:lnTo>
                  <a:lnTo>
                    <a:pt x="3527" y="13678"/>
                  </a:lnTo>
                  <a:cubicBezTo>
                    <a:pt x="3314" y="10487"/>
                    <a:pt x="6293" y="365"/>
                    <a:pt x="6293" y="365"/>
                  </a:cubicBezTo>
                  <a:cubicBezTo>
                    <a:pt x="4743" y="91"/>
                    <a:pt x="3557" y="0"/>
                    <a:pt x="355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360" bIns="90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4" name="Google Shape;4244;p27"/>
            <p:cNvSpPr/>
            <p:nvPr/>
          </p:nvSpPr>
          <p:spPr>
            <a:xfrm>
              <a:off x="8315280" y="4669560"/>
              <a:ext cx="16200" cy="91440"/>
            </a:xfrm>
            <a:custGeom>
              <a:avLst/>
              <a:gdLst>
                <a:gd name="textAreaLeft" fmla="*/ 0 w 16200"/>
                <a:gd name="textAreaRight" fmla="*/ 17280 w 16200"/>
                <a:gd name="textAreaTop" fmla="*/ 0 h 91440"/>
                <a:gd name="textAreaBottom" fmla="*/ 92520 h 91440"/>
              </a:gdLst>
              <a:ahLst/>
              <a:rect l="textAreaLeft" t="textAreaTop" r="textAreaRight" b="textAreaBottom"/>
              <a:pathLst>
                <a:path w="1368" h="7327">
                  <a:moveTo>
                    <a:pt x="638" y="0"/>
                  </a:moveTo>
                  <a:lnTo>
                    <a:pt x="638" y="0"/>
                  </a:lnTo>
                  <a:cubicBezTo>
                    <a:pt x="490" y="622"/>
                    <a:pt x="284" y="1215"/>
                    <a:pt x="415" y="1864"/>
                  </a:cubicBezTo>
                  <a:lnTo>
                    <a:pt x="415" y="1864"/>
                  </a:lnTo>
                  <a:cubicBezTo>
                    <a:pt x="399" y="1882"/>
                    <a:pt x="382" y="1899"/>
                    <a:pt x="365" y="1915"/>
                  </a:cubicBezTo>
                  <a:cubicBezTo>
                    <a:pt x="390" y="1915"/>
                    <a:pt x="409" y="1920"/>
                    <a:pt x="426" y="1926"/>
                  </a:cubicBezTo>
                  <a:lnTo>
                    <a:pt x="426" y="1926"/>
                  </a:lnTo>
                  <a:cubicBezTo>
                    <a:pt x="431" y="1964"/>
                    <a:pt x="462" y="1988"/>
                    <a:pt x="499" y="1988"/>
                  </a:cubicBezTo>
                  <a:cubicBezTo>
                    <a:pt x="515" y="1988"/>
                    <a:pt x="531" y="1984"/>
                    <a:pt x="547" y="1976"/>
                  </a:cubicBezTo>
                  <a:cubicBezTo>
                    <a:pt x="968" y="1611"/>
                    <a:pt x="767" y="884"/>
                    <a:pt x="1117" y="487"/>
                  </a:cubicBezTo>
                  <a:lnTo>
                    <a:pt x="1117" y="487"/>
                  </a:lnTo>
                  <a:cubicBezTo>
                    <a:pt x="1189" y="993"/>
                    <a:pt x="1022" y="1498"/>
                    <a:pt x="882" y="1976"/>
                  </a:cubicBezTo>
                  <a:cubicBezTo>
                    <a:pt x="730" y="2462"/>
                    <a:pt x="578" y="2949"/>
                    <a:pt x="456" y="3435"/>
                  </a:cubicBezTo>
                  <a:cubicBezTo>
                    <a:pt x="274" y="4712"/>
                    <a:pt x="213" y="5988"/>
                    <a:pt x="0" y="7234"/>
                  </a:cubicBezTo>
                  <a:cubicBezTo>
                    <a:pt x="0" y="7293"/>
                    <a:pt x="51" y="7327"/>
                    <a:pt x="87" y="7327"/>
                  </a:cubicBezTo>
                  <a:cubicBezTo>
                    <a:pt x="106" y="7327"/>
                    <a:pt x="122" y="7317"/>
                    <a:pt x="122" y="7295"/>
                  </a:cubicBezTo>
                  <a:cubicBezTo>
                    <a:pt x="365" y="5958"/>
                    <a:pt x="334" y="4590"/>
                    <a:pt x="608" y="3253"/>
                  </a:cubicBezTo>
                  <a:cubicBezTo>
                    <a:pt x="790" y="2310"/>
                    <a:pt x="1368" y="1338"/>
                    <a:pt x="1216" y="365"/>
                  </a:cubicBezTo>
                  <a:cubicBezTo>
                    <a:pt x="1216" y="344"/>
                    <a:pt x="1172" y="309"/>
                    <a:pt x="1136" y="309"/>
                  </a:cubicBezTo>
                  <a:cubicBezTo>
                    <a:pt x="1119" y="309"/>
                    <a:pt x="1104" y="316"/>
                    <a:pt x="1094" y="335"/>
                  </a:cubicBezTo>
                  <a:cubicBezTo>
                    <a:pt x="569" y="611"/>
                    <a:pt x="773" y="1341"/>
                    <a:pt x="470" y="1791"/>
                  </a:cubicBezTo>
                  <a:lnTo>
                    <a:pt x="470" y="1791"/>
                  </a:lnTo>
                  <a:cubicBezTo>
                    <a:pt x="427" y="1178"/>
                    <a:pt x="610" y="589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5" name="Google Shape;4245;p27"/>
            <p:cNvSpPr/>
            <p:nvPr/>
          </p:nvSpPr>
          <p:spPr>
            <a:xfrm>
              <a:off x="8336520" y="4612320"/>
              <a:ext cx="33480" cy="136800"/>
            </a:xfrm>
            <a:custGeom>
              <a:avLst/>
              <a:gdLst>
                <a:gd name="textAreaLeft" fmla="*/ 0 w 33480"/>
                <a:gd name="textAreaRight" fmla="*/ 34560 w 33480"/>
                <a:gd name="textAreaTop" fmla="*/ 0 h 136800"/>
                <a:gd name="textAreaBottom" fmla="*/ 137880 h 136800"/>
              </a:gdLst>
              <a:ahLst/>
              <a:rect l="textAreaLeft" t="textAreaTop" r="textAreaRight" b="textAreaBottom"/>
              <a:pathLst>
                <a:path w="2737" h="10931">
                  <a:moveTo>
                    <a:pt x="2736" y="0"/>
                  </a:moveTo>
                  <a:cubicBezTo>
                    <a:pt x="2615" y="213"/>
                    <a:pt x="2584" y="487"/>
                    <a:pt x="2524" y="730"/>
                  </a:cubicBezTo>
                  <a:cubicBezTo>
                    <a:pt x="2463" y="821"/>
                    <a:pt x="2372" y="1247"/>
                    <a:pt x="2250" y="1277"/>
                  </a:cubicBezTo>
                  <a:cubicBezTo>
                    <a:pt x="2225" y="1288"/>
                    <a:pt x="2204" y="1293"/>
                    <a:pt x="2188" y="1293"/>
                  </a:cubicBezTo>
                  <a:cubicBezTo>
                    <a:pt x="2065" y="1293"/>
                    <a:pt x="2162" y="1023"/>
                    <a:pt x="2189" y="943"/>
                  </a:cubicBezTo>
                  <a:cubicBezTo>
                    <a:pt x="2250" y="760"/>
                    <a:pt x="2463" y="213"/>
                    <a:pt x="2250" y="61"/>
                  </a:cubicBezTo>
                  <a:cubicBezTo>
                    <a:pt x="2208" y="35"/>
                    <a:pt x="2167" y="22"/>
                    <a:pt x="2128" y="22"/>
                  </a:cubicBezTo>
                  <a:cubicBezTo>
                    <a:pt x="1723" y="22"/>
                    <a:pt x="1521" y="1354"/>
                    <a:pt x="1521" y="1520"/>
                  </a:cubicBezTo>
                  <a:cubicBezTo>
                    <a:pt x="1277" y="2736"/>
                    <a:pt x="1156" y="3982"/>
                    <a:pt x="913" y="5198"/>
                  </a:cubicBezTo>
                  <a:cubicBezTo>
                    <a:pt x="578" y="7113"/>
                    <a:pt x="335" y="8997"/>
                    <a:pt x="1" y="10852"/>
                  </a:cubicBezTo>
                  <a:cubicBezTo>
                    <a:pt x="1" y="10909"/>
                    <a:pt x="37" y="10931"/>
                    <a:pt x="64" y="10931"/>
                  </a:cubicBezTo>
                  <a:cubicBezTo>
                    <a:pt x="80" y="10931"/>
                    <a:pt x="92" y="10923"/>
                    <a:pt x="92" y="10912"/>
                  </a:cubicBezTo>
                  <a:cubicBezTo>
                    <a:pt x="396" y="9484"/>
                    <a:pt x="548" y="8025"/>
                    <a:pt x="761" y="6596"/>
                  </a:cubicBezTo>
                  <a:cubicBezTo>
                    <a:pt x="1004" y="5289"/>
                    <a:pt x="1277" y="3952"/>
                    <a:pt x="1490" y="2614"/>
                  </a:cubicBezTo>
                  <a:cubicBezTo>
                    <a:pt x="1551" y="1976"/>
                    <a:pt x="1581" y="1338"/>
                    <a:pt x="1825" y="669"/>
                  </a:cubicBezTo>
                  <a:cubicBezTo>
                    <a:pt x="1855" y="517"/>
                    <a:pt x="1916" y="335"/>
                    <a:pt x="2007" y="244"/>
                  </a:cubicBezTo>
                  <a:cubicBezTo>
                    <a:pt x="2067" y="177"/>
                    <a:pt x="2112" y="150"/>
                    <a:pt x="2146" y="150"/>
                  </a:cubicBezTo>
                  <a:cubicBezTo>
                    <a:pt x="2266" y="150"/>
                    <a:pt x="2237" y="496"/>
                    <a:pt x="2189" y="639"/>
                  </a:cubicBezTo>
                  <a:cubicBezTo>
                    <a:pt x="2159" y="882"/>
                    <a:pt x="2007" y="1216"/>
                    <a:pt x="2128" y="1429"/>
                  </a:cubicBezTo>
                  <a:cubicBezTo>
                    <a:pt x="2128" y="1459"/>
                    <a:pt x="2136" y="1475"/>
                    <a:pt x="2147" y="1475"/>
                  </a:cubicBezTo>
                  <a:cubicBezTo>
                    <a:pt x="2159" y="1475"/>
                    <a:pt x="2174" y="1459"/>
                    <a:pt x="2189" y="1429"/>
                  </a:cubicBezTo>
                  <a:cubicBezTo>
                    <a:pt x="2584" y="1186"/>
                    <a:pt x="2584" y="487"/>
                    <a:pt x="2736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760" bIns="68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6" name="Google Shape;4246;p27"/>
            <p:cNvSpPr/>
            <p:nvPr/>
          </p:nvSpPr>
          <p:spPr>
            <a:xfrm>
              <a:off x="8321400" y="4634280"/>
              <a:ext cx="46800" cy="32400"/>
            </a:xfrm>
            <a:custGeom>
              <a:avLst/>
              <a:gdLst>
                <a:gd name="textAreaLeft" fmla="*/ 0 w 46800"/>
                <a:gd name="textAreaRight" fmla="*/ 47880 w 46800"/>
                <a:gd name="textAreaTop" fmla="*/ 0 h 32400"/>
                <a:gd name="textAreaBottom" fmla="*/ 33480 h 32400"/>
              </a:gdLst>
              <a:ahLst/>
              <a:rect l="textAreaLeft" t="textAreaTop" r="textAreaRight" b="textAreaBottom"/>
              <a:pathLst>
                <a:path w="3800" h="2649">
                  <a:moveTo>
                    <a:pt x="3800" y="1"/>
                  </a:moveTo>
                  <a:lnTo>
                    <a:pt x="1034" y="62"/>
                  </a:lnTo>
                  <a:cubicBezTo>
                    <a:pt x="578" y="1217"/>
                    <a:pt x="365" y="1460"/>
                    <a:pt x="0" y="2645"/>
                  </a:cubicBezTo>
                  <a:cubicBezTo>
                    <a:pt x="49" y="2648"/>
                    <a:pt x="104" y="2649"/>
                    <a:pt x="164" y="2649"/>
                  </a:cubicBezTo>
                  <a:cubicBezTo>
                    <a:pt x="926" y="2649"/>
                    <a:pt x="2527" y="2473"/>
                    <a:pt x="3344" y="2220"/>
                  </a:cubicBezTo>
                  <a:cubicBezTo>
                    <a:pt x="3648" y="1156"/>
                    <a:pt x="3617" y="761"/>
                    <a:pt x="380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7" name="Google Shape;4247;p27"/>
            <p:cNvSpPr/>
            <p:nvPr/>
          </p:nvSpPr>
          <p:spPr>
            <a:xfrm>
              <a:off x="8403840" y="4614840"/>
              <a:ext cx="78480" cy="179280"/>
            </a:xfrm>
            <a:custGeom>
              <a:avLst/>
              <a:gdLst>
                <a:gd name="textAreaLeft" fmla="*/ 0 w 78480"/>
                <a:gd name="textAreaRight" fmla="*/ 79560 w 78480"/>
                <a:gd name="textAreaTop" fmla="*/ 0 h 179280"/>
                <a:gd name="textAreaBottom" fmla="*/ 180360 h 179280"/>
              </a:gdLst>
              <a:ahLst/>
              <a:rect l="textAreaLeft" t="textAreaTop" r="textAreaRight" b="textAreaBottom"/>
              <a:pathLst>
                <a:path w="6323" h="14318">
                  <a:moveTo>
                    <a:pt x="3587" y="1"/>
                  </a:moveTo>
                  <a:cubicBezTo>
                    <a:pt x="821" y="6110"/>
                    <a:pt x="0" y="14317"/>
                    <a:pt x="0" y="14317"/>
                  </a:cubicBezTo>
                  <a:lnTo>
                    <a:pt x="1794" y="13223"/>
                  </a:lnTo>
                  <a:lnTo>
                    <a:pt x="3557" y="13679"/>
                  </a:lnTo>
                  <a:cubicBezTo>
                    <a:pt x="3314" y="10487"/>
                    <a:pt x="6323" y="335"/>
                    <a:pt x="6323" y="335"/>
                  </a:cubicBezTo>
                  <a:cubicBezTo>
                    <a:pt x="4773" y="92"/>
                    <a:pt x="3587" y="1"/>
                    <a:pt x="358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8" name="Google Shape;4248;p27"/>
            <p:cNvSpPr/>
            <p:nvPr/>
          </p:nvSpPr>
          <p:spPr>
            <a:xfrm>
              <a:off x="8421120" y="4621320"/>
              <a:ext cx="36720" cy="109440"/>
            </a:xfrm>
            <a:custGeom>
              <a:avLst/>
              <a:gdLst>
                <a:gd name="textAreaLeft" fmla="*/ 0 w 36720"/>
                <a:gd name="textAreaRight" fmla="*/ 37800 w 36720"/>
                <a:gd name="textAreaTop" fmla="*/ 0 h 109440"/>
                <a:gd name="textAreaBottom" fmla="*/ 110520 h 109440"/>
              </a:gdLst>
              <a:ahLst/>
              <a:rect l="textAreaLeft" t="textAreaTop" r="textAreaRight" b="textAreaBottom"/>
              <a:pathLst>
                <a:path w="3010" h="8767">
                  <a:moveTo>
                    <a:pt x="2661" y="266"/>
                  </a:moveTo>
                  <a:lnTo>
                    <a:pt x="2661" y="266"/>
                  </a:lnTo>
                  <a:cubicBezTo>
                    <a:pt x="2639" y="287"/>
                    <a:pt x="2613" y="319"/>
                    <a:pt x="2584" y="365"/>
                  </a:cubicBezTo>
                  <a:lnTo>
                    <a:pt x="2493" y="578"/>
                  </a:lnTo>
                  <a:cubicBezTo>
                    <a:pt x="2418" y="728"/>
                    <a:pt x="2354" y="867"/>
                    <a:pt x="2266" y="973"/>
                  </a:cubicBezTo>
                  <a:lnTo>
                    <a:pt x="2266" y="973"/>
                  </a:lnTo>
                  <a:cubicBezTo>
                    <a:pt x="2342" y="950"/>
                    <a:pt x="2422" y="770"/>
                    <a:pt x="2462" y="669"/>
                  </a:cubicBezTo>
                  <a:cubicBezTo>
                    <a:pt x="2529" y="535"/>
                    <a:pt x="2587" y="393"/>
                    <a:pt x="2661" y="266"/>
                  </a:cubicBezTo>
                  <a:close/>
                  <a:moveTo>
                    <a:pt x="2158" y="92"/>
                  </a:moveTo>
                  <a:cubicBezTo>
                    <a:pt x="2067" y="396"/>
                    <a:pt x="1946" y="730"/>
                    <a:pt x="2037" y="1095"/>
                  </a:cubicBezTo>
                  <a:lnTo>
                    <a:pt x="2067" y="1125"/>
                  </a:lnTo>
                  <a:cubicBezTo>
                    <a:pt x="2148" y="1090"/>
                    <a:pt x="2212" y="1038"/>
                    <a:pt x="2266" y="973"/>
                  </a:cubicBezTo>
                  <a:lnTo>
                    <a:pt x="2266" y="973"/>
                  </a:lnTo>
                  <a:cubicBezTo>
                    <a:pt x="2261" y="974"/>
                    <a:pt x="2256" y="975"/>
                    <a:pt x="2250" y="975"/>
                  </a:cubicBezTo>
                  <a:cubicBezTo>
                    <a:pt x="2217" y="975"/>
                    <a:pt x="2185" y="941"/>
                    <a:pt x="2158" y="852"/>
                  </a:cubicBezTo>
                  <a:cubicBezTo>
                    <a:pt x="1976" y="639"/>
                    <a:pt x="2098" y="335"/>
                    <a:pt x="2158" y="92"/>
                  </a:cubicBezTo>
                  <a:close/>
                  <a:moveTo>
                    <a:pt x="2888" y="0"/>
                  </a:moveTo>
                  <a:cubicBezTo>
                    <a:pt x="2792" y="69"/>
                    <a:pt x="2721" y="162"/>
                    <a:pt x="2661" y="266"/>
                  </a:cubicBezTo>
                  <a:lnTo>
                    <a:pt x="2661" y="266"/>
                  </a:lnTo>
                  <a:cubicBezTo>
                    <a:pt x="2683" y="244"/>
                    <a:pt x="2702" y="235"/>
                    <a:pt x="2718" y="235"/>
                  </a:cubicBezTo>
                  <a:cubicBezTo>
                    <a:pt x="2797" y="235"/>
                    <a:pt x="2797" y="469"/>
                    <a:pt x="2797" y="578"/>
                  </a:cubicBezTo>
                  <a:cubicBezTo>
                    <a:pt x="2736" y="821"/>
                    <a:pt x="2675" y="1034"/>
                    <a:pt x="2584" y="1277"/>
                  </a:cubicBezTo>
                  <a:cubicBezTo>
                    <a:pt x="2250" y="2311"/>
                    <a:pt x="1915" y="3283"/>
                    <a:pt x="1763" y="4377"/>
                  </a:cubicBezTo>
                  <a:cubicBezTo>
                    <a:pt x="1672" y="4833"/>
                    <a:pt x="1642" y="5350"/>
                    <a:pt x="1520" y="5806"/>
                  </a:cubicBezTo>
                  <a:cubicBezTo>
                    <a:pt x="1490" y="5958"/>
                    <a:pt x="1459" y="6414"/>
                    <a:pt x="1307" y="6505"/>
                  </a:cubicBezTo>
                  <a:cubicBezTo>
                    <a:pt x="1284" y="6522"/>
                    <a:pt x="1267" y="6530"/>
                    <a:pt x="1254" y="6530"/>
                  </a:cubicBezTo>
                  <a:cubicBezTo>
                    <a:pt x="1196" y="6530"/>
                    <a:pt x="1216" y="6391"/>
                    <a:pt x="1216" y="6292"/>
                  </a:cubicBezTo>
                  <a:cubicBezTo>
                    <a:pt x="1216" y="6171"/>
                    <a:pt x="1246" y="6019"/>
                    <a:pt x="1246" y="5897"/>
                  </a:cubicBezTo>
                  <a:cubicBezTo>
                    <a:pt x="1368" y="5198"/>
                    <a:pt x="1642" y="4347"/>
                    <a:pt x="1398" y="3618"/>
                  </a:cubicBezTo>
                  <a:cubicBezTo>
                    <a:pt x="1398" y="3602"/>
                    <a:pt x="1383" y="3595"/>
                    <a:pt x="1368" y="3595"/>
                  </a:cubicBezTo>
                  <a:cubicBezTo>
                    <a:pt x="1353" y="3595"/>
                    <a:pt x="1338" y="3602"/>
                    <a:pt x="1338" y="3618"/>
                  </a:cubicBezTo>
                  <a:cubicBezTo>
                    <a:pt x="426" y="5137"/>
                    <a:pt x="395" y="7022"/>
                    <a:pt x="0" y="8724"/>
                  </a:cubicBezTo>
                  <a:cubicBezTo>
                    <a:pt x="0" y="8745"/>
                    <a:pt x="46" y="8767"/>
                    <a:pt x="73" y="8767"/>
                  </a:cubicBezTo>
                  <a:cubicBezTo>
                    <a:pt x="84" y="8767"/>
                    <a:pt x="91" y="8763"/>
                    <a:pt x="91" y="8754"/>
                  </a:cubicBezTo>
                  <a:cubicBezTo>
                    <a:pt x="426" y="7235"/>
                    <a:pt x="456" y="5654"/>
                    <a:pt x="1155" y="4225"/>
                  </a:cubicBezTo>
                  <a:cubicBezTo>
                    <a:pt x="1186" y="4165"/>
                    <a:pt x="1307" y="3830"/>
                    <a:pt x="1368" y="3830"/>
                  </a:cubicBezTo>
                  <a:cubicBezTo>
                    <a:pt x="1459" y="3830"/>
                    <a:pt x="1459" y="4286"/>
                    <a:pt x="1459" y="4347"/>
                  </a:cubicBezTo>
                  <a:cubicBezTo>
                    <a:pt x="1459" y="4681"/>
                    <a:pt x="1368" y="5046"/>
                    <a:pt x="1338" y="5380"/>
                  </a:cubicBezTo>
                  <a:cubicBezTo>
                    <a:pt x="1246" y="5806"/>
                    <a:pt x="1064" y="6353"/>
                    <a:pt x="1307" y="6779"/>
                  </a:cubicBezTo>
                  <a:cubicBezTo>
                    <a:pt x="1307" y="6794"/>
                    <a:pt x="1322" y="6801"/>
                    <a:pt x="1338" y="6801"/>
                  </a:cubicBezTo>
                  <a:cubicBezTo>
                    <a:pt x="1353" y="6801"/>
                    <a:pt x="1368" y="6794"/>
                    <a:pt x="1368" y="6779"/>
                  </a:cubicBezTo>
                  <a:cubicBezTo>
                    <a:pt x="1824" y="5745"/>
                    <a:pt x="1824" y="4560"/>
                    <a:pt x="2067" y="3466"/>
                  </a:cubicBezTo>
                  <a:cubicBezTo>
                    <a:pt x="2219" y="2827"/>
                    <a:pt x="2402" y="2250"/>
                    <a:pt x="2614" y="1611"/>
                  </a:cubicBezTo>
                  <a:cubicBezTo>
                    <a:pt x="2766" y="1125"/>
                    <a:pt x="3009" y="578"/>
                    <a:pt x="2918" y="61"/>
                  </a:cubicBezTo>
                  <a:cubicBezTo>
                    <a:pt x="2918" y="0"/>
                    <a:pt x="2888" y="0"/>
                    <a:pt x="288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5080" bIns="55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99" name="Google Shape;4249;p27"/>
            <p:cNvSpPr/>
            <p:nvPr/>
          </p:nvSpPr>
          <p:spPr>
            <a:xfrm>
              <a:off x="8446680" y="4625640"/>
              <a:ext cx="30240" cy="101520"/>
            </a:xfrm>
            <a:custGeom>
              <a:avLst/>
              <a:gdLst>
                <a:gd name="textAreaLeft" fmla="*/ 0 w 30240"/>
                <a:gd name="textAreaRight" fmla="*/ 31320 w 30240"/>
                <a:gd name="textAreaTop" fmla="*/ 0 h 101520"/>
                <a:gd name="textAreaBottom" fmla="*/ 102600 h 101520"/>
              </a:gdLst>
              <a:ahLst/>
              <a:rect l="textAreaLeft" t="textAreaTop" r="textAreaRight" b="textAreaBottom"/>
              <a:pathLst>
                <a:path w="2493" h="8136">
                  <a:moveTo>
                    <a:pt x="2493" y="1"/>
                  </a:moveTo>
                  <a:lnTo>
                    <a:pt x="2493" y="1"/>
                  </a:lnTo>
                  <a:cubicBezTo>
                    <a:pt x="2311" y="548"/>
                    <a:pt x="2068" y="1125"/>
                    <a:pt x="1885" y="1702"/>
                  </a:cubicBezTo>
                  <a:cubicBezTo>
                    <a:pt x="1733" y="2188"/>
                    <a:pt x="1642" y="2675"/>
                    <a:pt x="1551" y="3191"/>
                  </a:cubicBezTo>
                  <a:cubicBezTo>
                    <a:pt x="1521" y="3435"/>
                    <a:pt x="1429" y="3678"/>
                    <a:pt x="1308" y="3890"/>
                  </a:cubicBezTo>
                  <a:cubicBezTo>
                    <a:pt x="1265" y="3996"/>
                    <a:pt x="1179" y="4250"/>
                    <a:pt x="1130" y="4250"/>
                  </a:cubicBezTo>
                  <a:cubicBezTo>
                    <a:pt x="1109" y="4250"/>
                    <a:pt x="1095" y="4202"/>
                    <a:pt x="1095" y="4073"/>
                  </a:cubicBezTo>
                  <a:cubicBezTo>
                    <a:pt x="1095" y="3678"/>
                    <a:pt x="1277" y="3313"/>
                    <a:pt x="1125" y="2918"/>
                  </a:cubicBezTo>
                  <a:cubicBezTo>
                    <a:pt x="1125" y="2887"/>
                    <a:pt x="1118" y="2872"/>
                    <a:pt x="1103" y="2872"/>
                  </a:cubicBezTo>
                  <a:cubicBezTo>
                    <a:pt x="1087" y="2872"/>
                    <a:pt x="1065" y="2887"/>
                    <a:pt x="1034" y="2918"/>
                  </a:cubicBezTo>
                  <a:cubicBezTo>
                    <a:pt x="669" y="3435"/>
                    <a:pt x="791" y="4194"/>
                    <a:pt x="548" y="4802"/>
                  </a:cubicBezTo>
                  <a:cubicBezTo>
                    <a:pt x="366" y="5349"/>
                    <a:pt x="1" y="5988"/>
                    <a:pt x="183" y="6565"/>
                  </a:cubicBezTo>
                  <a:cubicBezTo>
                    <a:pt x="183" y="6580"/>
                    <a:pt x="198" y="6588"/>
                    <a:pt x="214" y="6588"/>
                  </a:cubicBezTo>
                  <a:cubicBezTo>
                    <a:pt x="229" y="6588"/>
                    <a:pt x="244" y="6580"/>
                    <a:pt x="244" y="6565"/>
                  </a:cubicBezTo>
                  <a:cubicBezTo>
                    <a:pt x="366" y="6352"/>
                    <a:pt x="457" y="6170"/>
                    <a:pt x="517" y="5988"/>
                  </a:cubicBezTo>
                  <a:cubicBezTo>
                    <a:pt x="548" y="5866"/>
                    <a:pt x="609" y="5805"/>
                    <a:pt x="639" y="5714"/>
                  </a:cubicBezTo>
                  <a:cubicBezTo>
                    <a:pt x="662" y="5668"/>
                    <a:pt x="677" y="5648"/>
                    <a:pt x="686" y="5648"/>
                  </a:cubicBezTo>
                  <a:cubicBezTo>
                    <a:pt x="700" y="5648"/>
                    <a:pt x="700" y="5700"/>
                    <a:pt x="700" y="5775"/>
                  </a:cubicBezTo>
                  <a:cubicBezTo>
                    <a:pt x="761" y="5866"/>
                    <a:pt x="700" y="6079"/>
                    <a:pt x="700" y="6170"/>
                  </a:cubicBezTo>
                  <a:cubicBezTo>
                    <a:pt x="669" y="6839"/>
                    <a:pt x="517" y="7477"/>
                    <a:pt x="335" y="8085"/>
                  </a:cubicBezTo>
                  <a:cubicBezTo>
                    <a:pt x="335" y="8121"/>
                    <a:pt x="356" y="8135"/>
                    <a:pt x="385" y="8135"/>
                  </a:cubicBezTo>
                  <a:cubicBezTo>
                    <a:pt x="406" y="8135"/>
                    <a:pt x="432" y="8128"/>
                    <a:pt x="457" y="8115"/>
                  </a:cubicBezTo>
                  <a:cubicBezTo>
                    <a:pt x="700" y="7295"/>
                    <a:pt x="821" y="6413"/>
                    <a:pt x="791" y="5532"/>
                  </a:cubicBezTo>
                  <a:cubicBezTo>
                    <a:pt x="791" y="5510"/>
                    <a:pt x="776" y="5489"/>
                    <a:pt x="745" y="5489"/>
                  </a:cubicBezTo>
                  <a:cubicBezTo>
                    <a:pt x="733" y="5489"/>
                    <a:pt x="718" y="5492"/>
                    <a:pt x="700" y="5501"/>
                  </a:cubicBezTo>
                  <a:cubicBezTo>
                    <a:pt x="609" y="5653"/>
                    <a:pt x="517" y="5805"/>
                    <a:pt x="426" y="5957"/>
                  </a:cubicBezTo>
                  <a:cubicBezTo>
                    <a:pt x="396" y="6018"/>
                    <a:pt x="244" y="6413"/>
                    <a:pt x="244" y="6413"/>
                  </a:cubicBezTo>
                  <a:cubicBezTo>
                    <a:pt x="183" y="6352"/>
                    <a:pt x="244" y="5988"/>
                    <a:pt x="244" y="5957"/>
                  </a:cubicBezTo>
                  <a:cubicBezTo>
                    <a:pt x="335" y="5471"/>
                    <a:pt x="578" y="5015"/>
                    <a:pt x="700" y="4498"/>
                  </a:cubicBezTo>
                  <a:lnTo>
                    <a:pt x="821" y="3708"/>
                  </a:lnTo>
                  <a:cubicBezTo>
                    <a:pt x="852" y="3586"/>
                    <a:pt x="852" y="3465"/>
                    <a:pt x="882" y="3374"/>
                  </a:cubicBezTo>
                  <a:cubicBezTo>
                    <a:pt x="925" y="3288"/>
                    <a:pt x="983" y="3020"/>
                    <a:pt x="1035" y="3020"/>
                  </a:cubicBezTo>
                  <a:cubicBezTo>
                    <a:pt x="1057" y="3020"/>
                    <a:pt x="1077" y="3066"/>
                    <a:pt x="1095" y="3191"/>
                  </a:cubicBezTo>
                  <a:cubicBezTo>
                    <a:pt x="1125" y="3586"/>
                    <a:pt x="852" y="3982"/>
                    <a:pt x="1034" y="4407"/>
                  </a:cubicBezTo>
                  <a:cubicBezTo>
                    <a:pt x="1034" y="4422"/>
                    <a:pt x="1057" y="4430"/>
                    <a:pt x="1080" y="4430"/>
                  </a:cubicBezTo>
                  <a:cubicBezTo>
                    <a:pt x="1103" y="4430"/>
                    <a:pt x="1125" y="4422"/>
                    <a:pt x="1125" y="4407"/>
                  </a:cubicBezTo>
                  <a:cubicBezTo>
                    <a:pt x="1551" y="3830"/>
                    <a:pt x="1612" y="3100"/>
                    <a:pt x="1733" y="2462"/>
                  </a:cubicBezTo>
                  <a:cubicBezTo>
                    <a:pt x="1885" y="1611"/>
                    <a:pt x="2219" y="821"/>
                    <a:pt x="249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1120" bIns="51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00" name="Google Shape;4250;p27"/>
            <p:cNvSpPr/>
            <p:nvPr/>
          </p:nvSpPr>
          <p:spPr>
            <a:xfrm>
              <a:off x="8430480" y="4626360"/>
              <a:ext cx="47880" cy="36360"/>
            </a:xfrm>
            <a:custGeom>
              <a:avLst/>
              <a:gdLst>
                <a:gd name="textAreaLeft" fmla="*/ 0 w 47880"/>
                <a:gd name="textAreaRight" fmla="*/ 48960 w 47880"/>
                <a:gd name="textAreaTop" fmla="*/ 0 h 36360"/>
                <a:gd name="textAreaBottom" fmla="*/ 37440 h 36360"/>
              </a:gdLst>
              <a:ahLst/>
              <a:rect l="textAreaLeft" t="textAreaTop" r="textAreaRight" b="textAreaBottom"/>
              <a:pathLst>
                <a:path w="3891" h="2972">
                  <a:moveTo>
                    <a:pt x="1034" y="1"/>
                  </a:moveTo>
                  <a:cubicBezTo>
                    <a:pt x="638" y="943"/>
                    <a:pt x="304" y="1946"/>
                    <a:pt x="0" y="2888"/>
                  </a:cubicBezTo>
                  <a:cubicBezTo>
                    <a:pt x="243" y="2934"/>
                    <a:pt x="851" y="2972"/>
                    <a:pt x="1497" y="2972"/>
                  </a:cubicBezTo>
                  <a:cubicBezTo>
                    <a:pt x="2143" y="2972"/>
                    <a:pt x="2827" y="2934"/>
                    <a:pt x="3222" y="2827"/>
                  </a:cubicBezTo>
                  <a:cubicBezTo>
                    <a:pt x="3496" y="1855"/>
                    <a:pt x="3739" y="1004"/>
                    <a:pt x="3891" y="396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01" name="Google Shape;4251;p27"/>
            <p:cNvSpPr/>
            <p:nvPr/>
          </p:nvSpPr>
          <p:spPr>
            <a:xfrm>
              <a:off x="8491320" y="4620600"/>
              <a:ext cx="85680" cy="174600"/>
            </a:xfrm>
            <a:custGeom>
              <a:avLst/>
              <a:gdLst>
                <a:gd name="textAreaLeft" fmla="*/ 0 w 85680"/>
                <a:gd name="textAreaRight" fmla="*/ 86760 w 85680"/>
                <a:gd name="textAreaTop" fmla="*/ 0 h 174600"/>
                <a:gd name="textAreaBottom" fmla="*/ 175680 h 174600"/>
              </a:gdLst>
              <a:ahLst/>
              <a:rect l="textAreaLeft" t="textAreaTop" r="textAreaRight" b="textAreaBottom"/>
              <a:pathLst>
                <a:path w="6871" h="13922">
                  <a:moveTo>
                    <a:pt x="4742" y="1"/>
                  </a:moveTo>
                  <a:cubicBezTo>
                    <a:pt x="1733" y="5958"/>
                    <a:pt x="1" y="13922"/>
                    <a:pt x="1" y="13922"/>
                  </a:cubicBezTo>
                  <a:lnTo>
                    <a:pt x="1551" y="12797"/>
                  </a:lnTo>
                  <a:lnTo>
                    <a:pt x="2888" y="13192"/>
                  </a:lnTo>
                  <a:cubicBezTo>
                    <a:pt x="3162" y="10122"/>
                    <a:pt x="6870" y="244"/>
                    <a:pt x="6870" y="244"/>
                  </a:cubicBezTo>
                  <a:cubicBezTo>
                    <a:pt x="5654" y="1"/>
                    <a:pt x="4742" y="1"/>
                    <a:pt x="474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7840" bIns="87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02" name="Google Shape;4252;p27"/>
            <p:cNvSpPr/>
            <p:nvPr/>
          </p:nvSpPr>
          <p:spPr>
            <a:xfrm>
              <a:off x="8532000" y="4633200"/>
              <a:ext cx="38880" cy="29520"/>
            </a:xfrm>
            <a:custGeom>
              <a:avLst/>
              <a:gdLst>
                <a:gd name="textAreaLeft" fmla="*/ 0 w 38880"/>
                <a:gd name="textAreaRight" fmla="*/ 39960 w 38880"/>
                <a:gd name="textAreaTop" fmla="*/ 0 h 29520"/>
                <a:gd name="textAreaBottom" fmla="*/ 30600 h 29520"/>
              </a:gdLst>
              <a:ahLst/>
              <a:rect l="textAreaLeft" t="textAreaTop" r="textAreaRight" b="textAreaBottom"/>
              <a:pathLst>
                <a:path w="3162" h="2438">
                  <a:moveTo>
                    <a:pt x="1003" y="1"/>
                  </a:moveTo>
                  <a:cubicBezTo>
                    <a:pt x="669" y="761"/>
                    <a:pt x="304" y="1551"/>
                    <a:pt x="0" y="2311"/>
                  </a:cubicBezTo>
                  <a:cubicBezTo>
                    <a:pt x="338" y="2386"/>
                    <a:pt x="967" y="2438"/>
                    <a:pt x="1534" y="2438"/>
                  </a:cubicBezTo>
                  <a:cubicBezTo>
                    <a:pt x="1884" y="2438"/>
                    <a:pt x="2211" y="2418"/>
                    <a:pt x="2432" y="2372"/>
                  </a:cubicBezTo>
                  <a:cubicBezTo>
                    <a:pt x="2705" y="1612"/>
                    <a:pt x="2918" y="943"/>
                    <a:pt x="3161" y="396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120" bIns="15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03" name="Google Shape;4253;p27"/>
            <p:cNvSpPr/>
            <p:nvPr/>
          </p:nvSpPr>
          <p:spPr>
            <a:xfrm>
              <a:off x="8569800" y="4628160"/>
              <a:ext cx="83880" cy="172800"/>
            </a:xfrm>
            <a:custGeom>
              <a:avLst/>
              <a:gdLst>
                <a:gd name="textAreaLeft" fmla="*/ 0 w 83880"/>
                <a:gd name="textAreaRight" fmla="*/ 84960 w 83880"/>
                <a:gd name="textAreaTop" fmla="*/ 0 h 172800"/>
                <a:gd name="textAreaBottom" fmla="*/ 173880 h 172800"/>
              </a:gdLst>
              <a:ahLst/>
              <a:rect l="textAreaLeft" t="textAreaTop" r="textAreaRight" b="textAreaBottom"/>
              <a:pathLst>
                <a:path w="6749" h="13803">
                  <a:moveTo>
                    <a:pt x="5009" y="1"/>
                  </a:moveTo>
                  <a:cubicBezTo>
                    <a:pt x="4915" y="1"/>
                    <a:pt x="4864" y="3"/>
                    <a:pt x="4864" y="3"/>
                  </a:cubicBezTo>
                  <a:cubicBezTo>
                    <a:pt x="1885" y="5930"/>
                    <a:pt x="1" y="13802"/>
                    <a:pt x="1" y="13802"/>
                  </a:cubicBezTo>
                  <a:lnTo>
                    <a:pt x="1429" y="12678"/>
                  </a:lnTo>
                  <a:lnTo>
                    <a:pt x="2615" y="12981"/>
                  </a:lnTo>
                  <a:cubicBezTo>
                    <a:pt x="2949" y="10003"/>
                    <a:pt x="6749" y="155"/>
                    <a:pt x="6749" y="155"/>
                  </a:cubicBezTo>
                  <a:cubicBezTo>
                    <a:pt x="5951" y="18"/>
                    <a:pt x="5290" y="1"/>
                    <a:pt x="500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760" bIns="86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04" name="Google Shape;4254;p27"/>
            <p:cNvSpPr/>
            <p:nvPr/>
          </p:nvSpPr>
          <p:spPr>
            <a:xfrm>
              <a:off x="8648640" y="4635000"/>
              <a:ext cx="65880" cy="122400"/>
            </a:xfrm>
            <a:custGeom>
              <a:avLst/>
              <a:gdLst>
                <a:gd name="textAreaLeft" fmla="*/ 0 w 65880"/>
                <a:gd name="textAreaRight" fmla="*/ 66960 w 65880"/>
                <a:gd name="textAreaTop" fmla="*/ 0 h 122400"/>
                <a:gd name="textAreaBottom" fmla="*/ 123480 h 122400"/>
              </a:gdLst>
              <a:ahLst/>
              <a:rect l="textAreaLeft" t="textAreaTop" r="textAreaRight" b="textAreaBottom"/>
              <a:pathLst>
                <a:path w="5320" h="9792">
                  <a:moveTo>
                    <a:pt x="4687" y="0"/>
                  </a:moveTo>
                  <a:cubicBezTo>
                    <a:pt x="4170" y="0"/>
                    <a:pt x="3800" y="64"/>
                    <a:pt x="3800" y="64"/>
                  </a:cubicBezTo>
                  <a:cubicBezTo>
                    <a:pt x="882" y="6083"/>
                    <a:pt x="0" y="9791"/>
                    <a:pt x="0" y="9791"/>
                  </a:cubicBezTo>
                  <a:lnTo>
                    <a:pt x="1247" y="8545"/>
                  </a:lnTo>
                  <a:lnTo>
                    <a:pt x="2158" y="8727"/>
                  </a:lnTo>
                  <a:cubicBezTo>
                    <a:pt x="2736" y="5840"/>
                    <a:pt x="5320" y="34"/>
                    <a:pt x="5320" y="34"/>
                  </a:cubicBezTo>
                  <a:cubicBezTo>
                    <a:pt x="5096" y="9"/>
                    <a:pt x="4881" y="0"/>
                    <a:pt x="468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560" bIns="61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05" name="Google Shape;4255;p27"/>
            <p:cNvSpPr/>
            <p:nvPr/>
          </p:nvSpPr>
          <p:spPr>
            <a:xfrm>
              <a:off x="8711280" y="4651920"/>
              <a:ext cx="55440" cy="103320"/>
            </a:xfrm>
            <a:custGeom>
              <a:avLst/>
              <a:gdLst>
                <a:gd name="textAreaLeft" fmla="*/ 0 w 55440"/>
                <a:gd name="textAreaRight" fmla="*/ 56520 w 55440"/>
                <a:gd name="textAreaTop" fmla="*/ 0 h 103320"/>
                <a:gd name="textAreaBottom" fmla="*/ 104400 h 103320"/>
              </a:gdLst>
              <a:ahLst/>
              <a:rect l="textAreaLeft" t="textAreaTop" r="textAreaRight" b="textAreaBottom"/>
              <a:pathLst>
                <a:path w="4469" h="8290">
                  <a:moveTo>
                    <a:pt x="3992" y="1"/>
                  </a:moveTo>
                  <a:cubicBezTo>
                    <a:pt x="3548" y="1"/>
                    <a:pt x="3223" y="52"/>
                    <a:pt x="3223" y="52"/>
                  </a:cubicBezTo>
                  <a:cubicBezTo>
                    <a:pt x="761" y="5128"/>
                    <a:pt x="1" y="8289"/>
                    <a:pt x="1" y="8289"/>
                  </a:cubicBezTo>
                  <a:lnTo>
                    <a:pt x="1004" y="7225"/>
                  </a:lnTo>
                  <a:lnTo>
                    <a:pt x="1764" y="7377"/>
                  </a:lnTo>
                  <a:cubicBezTo>
                    <a:pt x="2280" y="4946"/>
                    <a:pt x="4469" y="21"/>
                    <a:pt x="4469" y="21"/>
                  </a:cubicBezTo>
                  <a:cubicBezTo>
                    <a:pt x="4302" y="6"/>
                    <a:pt x="4140" y="1"/>
                    <a:pt x="399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200" bIns="52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06" name="Google Shape;4256;p27"/>
            <p:cNvSpPr/>
            <p:nvPr/>
          </p:nvSpPr>
          <p:spPr>
            <a:xfrm>
              <a:off x="8154000" y="4714200"/>
              <a:ext cx="702360" cy="252000"/>
            </a:xfrm>
            <a:custGeom>
              <a:avLst/>
              <a:gdLst>
                <a:gd name="textAreaLeft" fmla="*/ 0 w 702360"/>
                <a:gd name="textAreaRight" fmla="*/ 703440 w 702360"/>
                <a:gd name="textAreaTop" fmla="*/ 0 h 252000"/>
                <a:gd name="textAreaBottom" fmla="*/ 253080 h 252000"/>
              </a:gdLst>
              <a:ahLst/>
              <a:rect l="textAreaLeft" t="textAreaTop" r="textAreaRight" b="textAreaBottom"/>
              <a:pathLst>
                <a:path w="55807" h="20074">
                  <a:moveTo>
                    <a:pt x="34616" y="1"/>
                  </a:moveTo>
                  <a:cubicBezTo>
                    <a:pt x="16998" y="1"/>
                    <a:pt x="6000" y="4527"/>
                    <a:pt x="0" y="8189"/>
                  </a:cubicBezTo>
                  <a:lnTo>
                    <a:pt x="35290" y="20074"/>
                  </a:lnTo>
                  <a:cubicBezTo>
                    <a:pt x="26396" y="3025"/>
                    <a:pt x="48415" y="1902"/>
                    <a:pt x="54370" y="1902"/>
                  </a:cubicBezTo>
                  <a:cubicBezTo>
                    <a:pt x="55273" y="1902"/>
                    <a:pt x="55807" y="1927"/>
                    <a:pt x="55807" y="1927"/>
                  </a:cubicBezTo>
                  <a:cubicBezTo>
                    <a:pt x="47872" y="564"/>
                    <a:pt x="40832" y="1"/>
                    <a:pt x="3461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07" name="Google Shape;4257;p27"/>
            <p:cNvSpPr/>
            <p:nvPr/>
          </p:nvSpPr>
          <p:spPr>
            <a:xfrm>
              <a:off x="8591040" y="4714560"/>
              <a:ext cx="133200" cy="46080"/>
            </a:xfrm>
            <a:custGeom>
              <a:avLst/>
              <a:gdLst>
                <a:gd name="textAreaLeft" fmla="*/ 0 w 133200"/>
                <a:gd name="textAreaRight" fmla="*/ 134280 w 133200"/>
                <a:gd name="textAreaTop" fmla="*/ 0 h 46080"/>
                <a:gd name="textAreaBottom" fmla="*/ 47160 h 46080"/>
              </a:gdLst>
              <a:ahLst/>
              <a:rect l="textAreaLeft" t="textAreaTop" r="textAreaRight" b="textAreaBottom"/>
              <a:pathLst>
                <a:path w="10640" h="3740">
                  <a:moveTo>
                    <a:pt x="1" y="1"/>
                  </a:moveTo>
                  <a:lnTo>
                    <a:pt x="396" y="1308"/>
                  </a:lnTo>
                  <a:lnTo>
                    <a:pt x="6688" y="3739"/>
                  </a:lnTo>
                  <a:lnTo>
                    <a:pt x="7387" y="3496"/>
                  </a:lnTo>
                  <a:lnTo>
                    <a:pt x="7417" y="3496"/>
                  </a:lnTo>
                  <a:cubicBezTo>
                    <a:pt x="7630" y="3435"/>
                    <a:pt x="7843" y="3374"/>
                    <a:pt x="8056" y="3314"/>
                  </a:cubicBezTo>
                  <a:lnTo>
                    <a:pt x="8147" y="3314"/>
                  </a:lnTo>
                  <a:cubicBezTo>
                    <a:pt x="8360" y="3223"/>
                    <a:pt x="8542" y="3192"/>
                    <a:pt x="8785" y="3162"/>
                  </a:cubicBezTo>
                  <a:lnTo>
                    <a:pt x="8816" y="3162"/>
                  </a:lnTo>
                  <a:cubicBezTo>
                    <a:pt x="9059" y="3101"/>
                    <a:pt x="9272" y="3040"/>
                    <a:pt x="9515" y="3010"/>
                  </a:cubicBezTo>
                  <a:lnTo>
                    <a:pt x="10639" y="2311"/>
                  </a:lnTo>
                  <a:lnTo>
                    <a:pt x="4135" y="92"/>
                  </a:lnTo>
                  <a:cubicBezTo>
                    <a:pt x="2737" y="31"/>
                    <a:pt x="136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08" name="Google Shape;4258;p27"/>
            <p:cNvSpPr/>
            <p:nvPr/>
          </p:nvSpPr>
          <p:spPr>
            <a:xfrm>
              <a:off x="8514000" y="4714560"/>
              <a:ext cx="187200" cy="65520"/>
            </a:xfrm>
            <a:custGeom>
              <a:avLst/>
              <a:gdLst>
                <a:gd name="textAreaLeft" fmla="*/ 0 w 187200"/>
                <a:gd name="textAreaRight" fmla="*/ 188280 w 187200"/>
                <a:gd name="textAreaTop" fmla="*/ 0 h 65520"/>
                <a:gd name="textAreaBottom" fmla="*/ 66600 h 65520"/>
              </a:gdLst>
              <a:ahLst/>
              <a:rect l="textAreaLeft" t="textAreaTop" r="textAreaRight" b="textAreaBottom"/>
              <a:pathLst>
                <a:path w="14925" h="5290">
                  <a:moveTo>
                    <a:pt x="6171" y="1"/>
                  </a:moveTo>
                  <a:cubicBezTo>
                    <a:pt x="4013" y="1"/>
                    <a:pt x="1976" y="92"/>
                    <a:pt x="0" y="183"/>
                  </a:cubicBezTo>
                  <a:lnTo>
                    <a:pt x="2341" y="2554"/>
                  </a:lnTo>
                  <a:lnTo>
                    <a:pt x="9089" y="5289"/>
                  </a:lnTo>
                  <a:lnTo>
                    <a:pt x="10183" y="4864"/>
                  </a:lnTo>
                  <a:cubicBezTo>
                    <a:pt x="11247" y="4347"/>
                    <a:pt x="12371" y="3861"/>
                    <a:pt x="13587" y="3496"/>
                  </a:cubicBezTo>
                  <a:lnTo>
                    <a:pt x="14925" y="2979"/>
                  </a:lnTo>
                  <a:lnTo>
                    <a:pt x="6171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09" name="Google Shape;4259;p27"/>
            <p:cNvSpPr/>
            <p:nvPr/>
          </p:nvSpPr>
          <p:spPr>
            <a:xfrm>
              <a:off x="8550000" y="4715640"/>
              <a:ext cx="133920" cy="37080"/>
            </a:xfrm>
            <a:custGeom>
              <a:avLst/>
              <a:gdLst>
                <a:gd name="textAreaLeft" fmla="*/ 0 w 133920"/>
                <a:gd name="textAreaRight" fmla="*/ 135000 w 133920"/>
                <a:gd name="textAreaTop" fmla="*/ 0 h 37080"/>
                <a:gd name="textAreaBottom" fmla="*/ 38160 h 37080"/>
              </a:gdLst>
              <a:ahLst/>
              <a:rect l="textAreaLeft" t="textAreaTop" r="textAreaRight" b="textAreaBottom"/>
              <a:pathLst>
                <a:path w="10700" h="3037">
                  <a:moveTo>
                    <a:pt x="3019" y="0"/>
                  </a:moveTo>
                  <a:cubicBezTo>
                    <a:pt x="2452" y="0"/>
                    <a:pt x="2219" y="326"/>
                    <a:pt x="2219" y="326"/>
                  </a:cubicBezTo>
                  <a:cubicBezTo>
                    <a:pt x="1826" y="177"/>
                    <a:pt x="1436" y="129"/>
                    <a:pt x="1095" y="129"/>
                  </a:cubicBezTo>
                  <a:cubicBezTo>
                    <a:pt x="463" y="129"/>
                    <a:pt x="1" y="296"/>
                    <a:pt x="1" y="296"/>
                  </a:cubicBezTo>
                  <a:cubicBezTo>
                    <a:pt x="1" y="296"/>
                    <a:pt x="7873" y="2971"/>
                    <a:pt x="8299" y="3031"/>
                  </a:cubicBezTo>
                  <a:cubicBezTo>
                    <a:pt x="8324" y="3035"/>
                    <a:pt x="8347" y="3037"/>
                    <a:pt x="8368" y="3037"/>
                  </a:cubicBezTo>
                  <a:cubicBezTo>
                    <a:pt x="8714" y="3037"/>
                    <a:pt x="8633" y="2606"/>
                    <a:pt x="8633" y="2606"/>
                  </a:cubicBezTo>
                  <a:lnTo>
                    <a:pt x="8633" y="2606"/>
                  </a:lnTo>
                  <a:cubicBezTo>
                    <a:pt x="8633" y="2606"/>
                    <a:pt x="8766" y="2614"/>
                    <a:pt x="8959" y="2614"/>
                  </a:cubicBezTo>
                  <a:cubicBezTo>
                    <a:pt x="9298" y="2614"/>
                    <a:pt x="9824" y="2589"/>
                    <a:pt x="10153" y="2454"/>
                  </a:cubicBezTo>
                  <a:cubicBezTo>
                    <a:pt x="10700" y="2271"/>
                    <a:pt x="4043" y="144"/>
                    <a:pt x="3283" y="22"/>
                  </a:cubicBezTo>
                  <a:cubicBezTo>
                    <a:pt x="3188" y="7"/>
                    <a:pt x="3100" y="0"/>
                    <a:pt x="3019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10" name="Google Shape;4260;p27"/>
            <p:cNvSpPr/>
            <p:nvPr/>
          </p:nvSpPr>
          <p:spPr>
            <a:xfrm>
              <a:off x="8447400" y="4716000"/>
              <a:ext cx="222480" cy="72360"/>
            </a:xfrm>
            <a:custGeom>
              <a:avLst/>
              <a:gdLst>
                <a:gd name="textAreaLeft" fmla="*/ 0 w 222480"/>
                <a:gd name="textAreaRight" fmla="*/ 223560 w 222480"/>
                <a:gd name="textAreaTop" fmla="*/ 0 h 72360"/>
                <a:gd name="textAreaBottom" fmla="*/ 73440 h 72360"/>
              </a:gdLst>
              <a:ahLst/>
              <a:rect l="textAreaLeft" t="textAreaTop" r="textAreaRight" b="textAreaBottom"/>
              <a:pathLst>
                <a:path w="17722" h="5837">
                  <a:moveTo>
                    <a:pt x="6688" y="0"/>
                  </a:moveTo>
                  <a:cubicBezTo>
                    <a:pt x="4347" y="122"/>
                    <a:pt x="2098" y="304"/>
                    <a:pt x="1" y="578"/>
                  </a:cubicBezTo>
                  <a:lnTo>
                    <a:pt x="12949" y="5836"/>
                  </a:lnTo>
                  <a:lnTo>
                    <a:pt x="17721" y="3617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11" name="Google Shape;4261;p27"/>
            <p:cNvSpPr/>
            <p:nvPr/>
          </p:nvSpPr>
          <p:spPr>
            <a:xfrm>
              <a:off x="8353800" y="4721760"/>
              <a:ext cx="275400" cy="99000"/>
            </a:xfrm>
            <a:custGeom>
              <a:avLst/>
              <a:gdLst>
                <a:gd name="textAreaLeft" fmla="*/ 0 w 275400"/>
                <a:gd name="textAreaRight" fmla="*/ 276480 w 275400"/>
                <a:gd name="textAreaTop" fmla="*/ 0 h 99000"/>
                <a:gd name="textAreaBottom" fmla="*/ 100080 h 99000"/>
              </a:gdLst>
              <a:ahLst/>
              <a:rect l="textAreaLeft" t="textAreaTop" r="textAreaRight" b="textAreaBottom"/>
              <a:pathLst>
                <a:path w="21917" h="7934">
                  <a:moveTo>
                    <a:pt x="8360" y="0"/>
                  </a:moveTo>
                  <a:cubicBezTo>
                    <a:pt x="5320" y="334"/>
                    <a:pt x="2554" y="821"/>
                    <a:pt x="1" y="1398"/>
                  </a:cubicBezTo>
                  <a:lnTo>
                    <a:pt x="1" y="2705"/>
                  </a:lnTo>
                  <a:lnTo>
                    <a:pt x="17782" y="7933"/>
                  </a:lnTo>
                  <a:lnTo>
                    <a:pt x="21916" y="4286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040" bIns="50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12" name="Google Shape;4262;p27"/>
            <p:cNvSpPr/>
            <p:nvPr/>
          </p:nvSpPr>
          <p:spPr>
            <a:xfrm>
              <a:off x="8226360" y="4733640"/>
              <a:ext cx="373680" cy="142200"/>
            </a:xfrm>
            <a:custGeom>
              <a:avLst/>
              <a:gdLst>
                <a:gd name="textAreaLeft" fmla="*/ 0 w 373680"/>
                <a:gd name="textAreaRight" fmla="*/ 374760 w 373680"/>
                <a:gd name="textAreaTop" fmla="*/ 0 h 142200"/>
                <a:gd name="textAreaBottom" fmla="*/ 143280 h 142200"/>
              </a:gdLst>
              <a:ahLst/>
              <a:rect l="textAreaLeft" t="textAreaTop" r="textAreaRight" b="textAreaBottom"/>
              <a:pathLst>
                <a:path w="29728" h="11369">
                  <a:moveTo>
                    <a:pt x="12371" y="0"/>
                  </a:moveTo>
                  <a:cubicBezTo>
                    <a:pt x="7386" y="1003"/>
                    <a:pt x="3283" y="2310"/>
                    <a:pt x="0" y="3769"/>
                  </a:cubicBezTo>
                  <a:lnTo>
                    <a:pt x="26718" y="11368"/>
                  </a:lnTo>
                  <a:lnTo>
                    <a:pt x="27569" y="10000"/>
                  </a:lnTo>
                  <a:cubicBezTo>
                    <a:pt x="27843" y="8298"/>
                    <a:pt x="28603" y="6870"/>
                    <a:pt x="29727" y="5715"/>
                  </a:cubicBezTo>
                  <a:lnTo>
                    <a:pt x="1237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13" name="Google Shape;4263;p27"/>
            <p:cNvSpPr/>
            <p:nvPr/>
          </p:nvSpPr>
          <p:spPr>
            <a:xfrm>
              <a:off x="8157240" y="4753080"/>
              <a:ext cx="402120" cy="157320"/>
            </a:xfrm>
            <a:custGeom>
              <a:avLst/>
              <a:gdLst>
                <a:gd name="textAreaLeft" fmla="*/ 0 w 402120"/>
                <a:gd name="textAreaRight" fmla="*/ 403200 w 402120"/>
                <a:gd name="textAreaTop" fmla="*/ 0 h 157320"/>
                <a:gd name="textAreaBottom" fmla="*/ 158400 h 157320"/>
              </a:gdLst>
              <a:ahLst/>
              <a:rect l="textAreaLeft" t="textAreaTop" r="textAreaRight" b="textAreaBottom"/>
              <a:pathLst>
                <a:path w="31977" h="12554">
                  <a:moveTo>
                    <a:pt x="11307" y="1"/>
                  </a:moveTo>
                  <a:cubicBezTo>
                    <a:pt x="6474" y="1520"/>
                    <a:pt x="2766" y="3314"/>
                    <a:pt x="0" y="4955"/>
                  </a:cubicBezTo>
                  <a:cubicBezTo>
                    <a:pt x="0" y="5016"/>
                    <a:pt x="30" y="5137"/>
                    <a:pt x="30" y="5229"/>
                  </a:cubicBezTo>
                  <a:lnTo>
                    <a:pt x="19788" y="11855"/>
                  </a:lnTo>
                  <a:lnTo>
                    <a:pt x="31976" y="12554"/>
                  </a:lnTo>
                  <a:lnTo>
                    <a:pt x="31976" y="12554"/>
                  </a:lnTo>
                  <a:lnTo>
                    <a:pt x="30730" y="6688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0" bIns="79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14" name="Google Shape;4264;p27"/>
            <p:cNvSpPr/>
            <p:nvPr/>
          </p:nvSpPr>
          <p:spPr>
            <a:xfrm>
              <a:off x="8227080" y="4758480"/>
              <a:ext cx="296280" cy="117720"/>
            </a:xfrm>
            <a:custGeom>
              <a:avLst/>
              <a:gdLst>
                <a:gd name="textAreaLeft" fmla="*/ 0 w 296280"/>
                <a:gd name="textAreaRight" fmla="*/ 297360 w 296280"/>
                <a:gd name="textAreaTop" fmla="*/ 0 h 117720"/>
                <a:gd name="textAreaBottom" fmla="*/ 118800 h 117720"/>
              </a:gdLst>
              <a:ahLst/>
              <a:rect l="textAreaLeft" t="textAreaTop" r="textAreaRight" b="textAreaBottom"/>
              <a:pathLst>
                <a:path w="23588" h="9425">
                  <a:moveTo>
                    <a:pt x="4962" y="1"/>
                  </a:moveTo>
                  <a:cubicBezTo>
                    <a:pt x="4959" y="1"/>
                    <a:pt x="4957" y="1"/>
                    <a:pt x="4955" y="1"/>
                  </a:cubicBezTo>
                  <a:cubicBezTo>
                    <a:pt x="4550" y="117"/>
                    <a:pt x="6864" y="1550"/>
                    <a:pt x="7094" y="1692"/>
                  </a:cubicBezTo>
                  <a:lnTo>
                    <a:pt x="7094" y="1692"/>
                  </a:lnTo>
                  <a:cubicBezTo>
                    <a:pt x="6928" y="1591"/>
                    <a:pt x="5666" y="836"/>
                    <a:pt x="4914" y="836"/>
                  </a:cubicBezTo>
                  <a:cubicBezTo>
                    <a:pt x="4853" y="836"/>
                    <a:pt x="4795" y="841"/>
                    <a:pt x="4742" y="852"/>
                  </a:cubicBezTo>
                  <a:cubicBezTo>
                    <a:pt x="3982" y="1004"/>
                    <a:pt x="7265" y="2706"/>
                    <a:pt x="7265" y="2706"/>
                  </a:cubicBezTo>
                  <a:cubicBezTo>
                    <a:pt x="7265" y="2706"/>
                    <a:pt x="4167" y="1385"/>
                    <a:pt x="2309" y="1385"/>
                  </a:cubicBezTo>
                  <a:cubicBezTo>
                    <a:pt x="2021" y="1385"/>
                    <a:pt x="1763" y="1417"/>
                    <a:pt x="1550" y="1490"/>
                  </a:cubicBezTo>
                  <a:cubicBezTo>
                    <a:pt x="0" y="2068"/>
                    <a:pt x="5350" y="3770"/>
                    <a:pt x="5350" y="3770"/>
                  </a:cubicBezTo>
                  <a:cubicBezTo>
                    <a:pt x="5350" y="3770"/>
                    <a:pt x="21108" y="9424"/>
                    <a:pt x="23026" y="9424"/>
                  </a:cubicBezTo>
                  <a:cubicBezTo>
                    <a:pt x="23106" y="9424"/>
                    <a:pt x="23162" y="9414"/>
                    <a:pt x="23192" y="9393"/>
                  </a:cubicBezTo>
                  <a:cubicBezTo>
                    <a:pt x="23587" y="9089"/>
                    <a:pt x="20912" y="7266"/>
                    <a:pt x="20912" y="7266"/>
                  </a:cubicBezTo>
                  <a:lnTo>
                    <a:pt x="20912" y="7266"/>
                  </a:lnTo>
                  <a:cubicBezTo>
                    <a:pt x="20912" y="7266"/>
                    <a:pt x="22060" y="7484"/>
                    <a:pt x="22677" y="7484"/>
                  </a:cubicBezTo>
                  <a:cubicBezTo>
                    <a:pt x="22857" y="7484"/>
                    <a:pt x="22992" y="7466"/>
                    <a:pt x="23040" y="7418"/>
                  </a:cubicBezTo>
                  <a:cubicBezTo>
                    <a:pt x="23222" y="7174"/>
                    <a:pt x="21368" y="6415"/>
                    <a:pt x="21368" y="6415"/>
                  </a:cubicBezTo>
                  <a:lnTo>
                    <a:pt x="21368" y="6415"/>
                  </a:lnTo>
                  <a:cubicBezTo>
                    <a:pt x="21368" y="6415"/>
                    <a:pt x="21712" y="6472"/>
                    <a:pt x="22101" y="6472"/>
                  </a:cubicBezTo>
                  <a:cubicBezTo>
                    <a:pt x="22463" y="6472"/>
                    <a:pt x="22865" y="6422"/>
                    <a:pt x="23070" y="6232"/>
                  </a:cubicBezTo>
                  <a:cubicBezTo>
                    <a:pt x="23494" y="5869"/>
                    <a:pt x="5534" y="1"/>
                    <a:pt x="496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9400" bIns="59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15" name="Google Shape;4265;p27"/>
            <p:cNvSpPr/>
            <p:nvPr/>
          </p:nvSpPr>
          <p:spPr>
            <a:xfrm>
              <a:off x="8154000" y="4784760"/>
              <a:ext cx="443880" cy="181440"/>
            </a:xfrm>
            <a:custGeom>
              <a:avLst/>
              <a:gdLst>
                <a:gd name="textAreaLeft" fmla="*/ 0 w 443880"/>
                <a:gd name="textAreaRight" fmla="*/ 444960 w 443880"/>
                <a:gd name="textAreaTop" fmla="*/ 0 h 181440"/>
                <a:gd name="textAreaBottom" fmla="*/ 182520 h 181440"/>
              </a:gdLst>
              <a:ahLst/>
              <a:rect l="textAreaLeft" t="textAreaTop" r="textAreaRight" b="textAreaBottom"/>
              <a:pathLst>
                <a:path w="35290" h="14469">
                  <a:moveTo>
                    <a:pt x="4985" y="0"/>
                  </a:moveTo>
                  <a:cubicBezTo>
                    <a:pt x="3040" y="882"/>
                    <a:pt x="1399" y="1733"/>
                    <a:pt x="0" y="2584"/>
                  </a:cubicBezTo>
                  <a:lnTo>
                    <a:pt x="35290" y="14469"/>
                  </a:lnTo>
                  <a:cubicBezTo>
                    <a:pt x="34348" y="12645"/>
                    <a:pt x="33770" y="11004"/>
                    <a:pt x="33466" y="9545"/>
                  </a:cubicBezTo>
                  <a:lnTo>
                    <a:pt x="4985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080" bIns="9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16" name="Google Shape;4266;p27"/>
            <p:cNvSpPr/>
            <p:nvPr/>
          </p:nvSpPr>
          <p:spPr>
            <a:xfrm>
              <a:off x="8033760" y="4627800"/>
              <a:ext cx="839160" cy="155520"/>
            </a:xfrm>
            <a:custGeom>
              <a:avLst/>
              <a:gdLst>
                <a:gd name="textAreaLeft" fmla="*/ 0 w 839160"/>
                <a:gd name="textAreaRight" fmla="*/ 840240 w 839160"/>
                <a:gd name="textAreaTop" fmla="*/ 0 h 155520"/>
                <a:gd name="textAreaBottom" fmla="*/ 156600 h 155520"/>
              </a:gdLst>
              <a:ahLst/>
              <a:rect l="textAreaLeft" t="textAreaTop" r="textAreaRight" b="textAreaBottom"/>
              <a:pathLst>
                <a:path w="66658" h="12427">
                  <a:moveTo>
                    <a:pt x="29276" y="0"/>
                  </a:moveTo>
                  <a:cubicBezTo>
                    <a:pt x="28065" y="0"/>
                    <a:pt x="26857" y="19"/>
                    <a:pt x="25654" y="56"/>
                  </a:cubicBezTo>
                  <a:cubicBezTo>
                    <a:pt x="21064" y="208"/>
                    <a:pt x="16383" y="512"/>
                    <a:pt x="12006" y="1576"/>
                  </a:cubicBezTo>
                  <a:cubicBezTo>
                    <a:pt x="9757" y="2153"/>
                    <a:pt x="7599" y="2852"/>
                    <a:pt x="5654" y="3855"/>
                  </a:cubicBezTo>
                  <a:cubicBezTo>
                    <a:pt x="4195" y="4615"/>
                    <a:pt x="2888" y="5588"/>
                    <a:pt x="1763" y="6652"/>
                  </a:cubicBezTo>
                  <a:lnTo>
                    <a:pt x="0" y="11819"/>
                  </a:lnTo>
                  <a:lnTo>
                    <a:pt x="1824" y="12427"/>
                  </a:lnTo>
                  <a:cubicBezTo>
                    <a:pt x="1946" y="12214"/>
                    <a:pt x="2067" y="12032"/>
                    <a:pt x="2158" y="11819"/>
                  </a:cubicBezTo>
                  <a:cubicBezTo>
                    <a:pt x="2705" y="10907"/>
                    <a:pt x="3344" y="10026"/>
                    <a:pt x="4012" y="9175"/>
                  </a:cubicBezTo>
                  <a:cubicBezTo>
                    <a:pt x="4164" y="8992"/>
                    <a:pt x="4377" y="8810"/>
                    <a:pt x="4560" y="8628"/>
                  </a:cubicBezTo>
                  <a:lnTo>
                    <a:pt x="4712" y="8476"/>
                  </a:lnTo>
                  <a:lnTo>
                    <a:pt x="4894" y="8263"/>
                  </a:lnTo>
                  <a:cubicBezTo>
                    <a:pt x="5319" y="7898"/>
                    <a:pt x="5745" y="7503"/>
                    <a:pt x="6201" y="7169"/>
                  </a:cubicBezTo>
                  <a:cubicBezTo>
                    <a:pt x="6596" y="6865"/>
                    <a:pt x="7022" y="6591"/>
                    <a:pt x="7478" y="6348"/>
                  </a:cubicBezTo>
                  <a:lnTo>
                    <a:pt x="7721" y="6226"/>
                  </a:lnTo>
                  <a:cubicBezTo>
                    <a:pt x="7751" y="6196"/>
                    <a:pt x="7903" y="6105"/>
                    <a:pt x="7933" y="6105"/>
                  </a:cubicBezTo>
                  <a:cubicBezTo>
                    <a:pt x="8207" y="5953"/>
                    <a:pt x="8481" y="5831"/>
                    <a:pt x="8724" y="5679"/>
                  </a:cubicBezTo>
                  <a:cubicBezTo>
                    <a:pt x="9696" y="5223"/>
                    <a:pt x="10730" y="4828"/>
                    <a:pt x="11733" y="4463"/>
                  </a:cubicBezTo>
                  <a:cubicBezTo>
                    <a:pt x="12219" y="4311"/>
                    <a:pt x="12736" y="4159"/>
                    <a:pt x="13253" y="4007"/>
                  </a:cubicBezTo>
                  <a:cubicBezTo>
                    <a:pt x="13253" y="4007"/>
                    <a:pt x="13435" y="3977"/>
                    <a:pt x="13526" y="3947"/>
                  </a:cubicBezTo>
                  <a:cubicBezTo>
                    <a:pt x="13648" y="3916"/>
                    <a:pt x="13709" y="3916"/>
                    <a:pt x="13830" y="3855"/>
                  </a:cubicBezTo>
                  <a:lnTo>
                    <a:pt x="14742" y="3643"/>
                  </a:lnTo>
                  <a:cubicBezTo>
                    <a:pt x="19149" y="2640"/>
                    <a:pt x="23861" y="2275"/>
                    <a:pt x="28481" y="2123"/>
                  </a:cubicBezTo>
                  <a:cubicBezTo>
                    <a:pt x="29663" y="2078"/>
                    <a:pt x="30858" y="2057"/>
                    <a:pt x="32061" y="2057"/>
                  </a:cubicBezTo>
                  <a:cubicBezTo>
                    <a:pt x="35777" y="2057"/>
                    <a:pt x="39571" y="2257"/>
                    <a:pt x="43314" y="2579"/>
                  </a:cubicBezTo>
                  <a:cubicBezTo>
                    <a:pt x="47843" y="2944"/>
                    <a:pt x="52402" y="3643"/>
                    <a:pt x="56901" y="4524"/>
                  </a:cubicBezTo>
                  <a:cubicBezTo>
                    <a:pt x="59150" y="4919"/>
                    <a:pt x="61369" y="5466"/>
                    <a:pt x="63558" y="5983"/>
                  </a:cubicBezTo>
                  <a:cubicBezTo>
                    <a:pt x="64561" y="6226"/>
                    <a:pt x="65533" y="6439"/>
                    <a:pt x="66506" y="6682"/>
                  </a:cubicBezTo>
                  <a:lnTo>
                    <a:pt x="66658" y="6226"/>
                  </a:lnTo>
                  <a:cubicBezTo>
                    <a:pt x="65503" y="5801"/>
                    <a:pt x="64378" y="5406"/>
                    <a:pt x="63223" y="5071"/>
                  </a:cubicBezTo>
                  <a:cubicBezTo>
                    <a:pt x="60822" y="4311"/>
                    <a:pt x="58360" y="3703"/>
                    <a:pt x="55898" y="3187"/>
                  </a:cubicBezTo>
                  <a:cubicBezTo>
                    <a:pt x="50883" y="2032"/>
                    <a:pt x="45837" y="1181"/>
                    <a:pt x="40730" y="603"/>
                  </a:cubicBezTo>
                  <a:cubicBezTo>
                    <a:pt x="36925" y="188"/>
                    <a:pt x="33085" y="0"/>
                    <a:pt x="2927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17" name="Google Shape;4267;p27"/>
            <p:cNvSpPr/>
            <p:nvPr/>
          </p:nvSpPr>
          <p:spPr>
            <a:xfrm>
              <a:off x="8246520" y="4632480"/>
              <a:ext cx="385200" cy="19080"/>
            </a:xfrm>
            <a:custGeom>
              <a:avLst/>
              <a:gdLst>
                <a:gd name="textAreaLeft" fmla="*/ 0 w 385200"/>
                <a:gd name="textAreaRight" fmla="*/ 386280 w 38520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30637" h="1609">
                  <a:moveTo>
                    <a:pt x="13942" y="1"/>
                  </a:moveTo>
                  <a:cubicBezTo>
                    <a:pt x="7225" y="1"/>
                    <a:pt x="1211" y="422"/>
                    <a:pt x="152" y="504"/>
                  </a:cubicBezTo>
                  <a:lnTo>
                    <a:pt x="0" y="504"/>
                  </a:lnTo>
                  <a:cubicBezTo>
                    <a:pt x="6022" y="768"/>
                    <a:pt x="14523" y="1221"/>
                    <a:pt x="18691" y="1221"/>
                  </a:cubicBezTo>
                  <a:cubicBezTo>
                    <a:pt x="19804" y="1221"/>
                    <a:pt x="20608" y="1188"/>
                    <a:pt x="20973" y="1112"/>
                  </a:cubicBezTo>
                  <a:cubicBezTo>
                    <a:pt x="21399" y="1020"/>
                    <a:pt x="18664" y="504"/>
                    <a:pt x="18663" y="504"/>
                  </a:cubicBezTo>
                  <a:lnTo>
                    <a:pt x="18663" y="504"/>
                  </a:lnTo>
                  <a:cubicBezTo>
                    <a:pt x="18664" y="504"/>
                    <a:pt x="28273" y="1608"/>
                    <a:pt x="30178" y="1608"/>
                  </a:cubicBezTo>
                  <a:cubicBezTo>
                    <a:pt x="30573" y="1608"/>
                    <a:pt x="30637" y="1561"/>
                    <a:pt x="30214" y="1446"/>
                  </a:cubicBezTo>
                  <a:cubicBezTo>
                    <a:pt x="26107" y="317"/>
                    <a:pt x="19761" y="1"/>
                    <a:pt x="1394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18" name="Google Shape;4268;p27"/>
            <p:cNvSpPr/>
            <p:nvPr/>
          </p:nvSpPr>
          <p:spPr>
            <a:xfrm>
              <a:off x="8053920" y="4645800"/>
              <a:ext cx="184680" cy="82080"/>
            </a:xfrm>
            <a:custGeom>
              <a:avLst/>
              <a:gdLst>
                <a:gd name="textAreaLeft" fmla="*/ 0 w 184680"/>
                <a:gd name="textAreaRight" fmla="*/ 185760 w 184680"/>
                <a:gd name="textAreaTop" fmla="*/ 0 h 82080"/>
                <a:gd name="textAreaBottom" fmla="*/ 83160 h 82080"/>
              </a:gdLst>
              <a:ahLst/>
              <a:rect l="textAreaLeft" t="textAreaTop" r="textAreaRight" b="textAreaBottom"/>
              <a:pathLst>
                <a:path w="14749" h="6593">
                  <a:moveTo>
                    <a:pt x="341" y="5290"/>
                  </a:moveTo>
                  <a:cubicBezTo>
                    <a:pt x="341" y="5290"/>
                    <a:pt x="341" y="5291"/>
                    <a:pt x="341" y="5291"/>
                  </a:cubicBezTo>
                  <a:cubicBezTo>
                    <a:pt x="341" y="5291"/>
                    <a:pt x="341" y="5290"/>
                    <a:pt x="341" y="5290"/>
                  </a:cubicBezTo>
                  <a:close/>
                  <a:moveTo>
                    <a:pt x="14594" y="0"/>
                  </a:moveTo>
                  <a:cubicBezTo>
                    <a:pt x="13444" y="0"/>
                    <a:pt x="6096" y="206"/>
                    <a:pt x="341" y="5290"/>
                  </a:cubicBezTo>
                  <a:lnTo>
                    <a:pt x="341" y="5290"/>
                  </a:lnTo>
                  <a:cubicBezTo>
                    <a:pt x="341" y="5290"/>
                    <a:pt x="341" y="5290"/>
                    <a:pt x="341" y="5290"/>
                  </a:cubicBezTo>
                  <a:lnTo>
                    <a:pt x="341" y="5290"/>
                  </a:lnTo>
                  <a:cubicBezTo>
                    <a:pt x="360" y="5290"/>
                    <a:pt x="1" y="6593"/>
                    <a:pt x="397" y="6593"/>
                  </a:cubicBezTo>
                  <a:cubicBezTo>
                    <a:pt x="453" y="6593"/>
                    <a:pt x="524" y="6566"/>
                    <a:pt x="614" y="6506"/>
                  </a:cubicBezTo>
                  <a:cubicBezTo>
                    <a:pt x="1404" y="5990"/>
                    <a:pt x="5113" y="2099"/>
                    <a:pt x="14748" y="2"/>
                  </a:cubicBezTo>
                  <a:cubicBezTo>
                    <a:pt x="14748" y="2"/>
                    <a:pt x="14695" y="0"/>
                    <a:pt x="1459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400" bIns="41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19" name="Google Shape;4269;p27"/>
            <p:cNvSpPr/>
            <p:nvPr/>
          </p:nvSpPr>
          <p:spPr>
            <a:xfrm>
              <a:off x="8035920" y="4641480"/>
              <a:ext cx="825840" cy="142560"/>
            </a:xfrm>
            <a:custGeom>
              <a:avLst/>
              <a:gdLst>
                <a:gd name="textAreaLeft" fmla="*/ 0 w 825840"/>
                <a:gd name="textAreaRight" fmla="*/ 826920 w 825840"/>
                <a:gd name="textAreaTop" fmla="*/ 0 h 142560"/>
                <a:gd name="textAreaBottom" fmla="*/ 143640 h 142560"/>
              </a:gdLst>
              <a:ahLst/>
              <a:rect l="textAreaLeft" t="textAreaTop" r="textAreaRight" b="textAreaBottom"/>
              <a:pathLst>
                <a:path w="65595" h="11382">
                  <a:moveTo>
                    <a:pt x="25556" y="0"/>
                  </a:moveTo>
                  <a:cubicBezTo>
                    <a:pt x="24528" y="0"/>
                    <a:pt x="23506" y="14"/>
                    <a:pt x="22493" y="44"/>
                  </a:cubicBezTo>
                  <a:cubicBezTo>
                    <a:pt x="7296" y="561"/>
                    <a:pt x="1764" y="7612"/>
                    <a:pt x="1" y="10804"/>
                  </a:cubicBezTo>
                  <a:lnTo>
                    <a:pt x="1672" y="11381"/>
                  </a:lnTo>
                  <a:cubicBezTo>
                    <a:pt x="1794" y="11199"/>
                    <a:pt x="1915" y="10986"/>
                    <a:pt x="2007" y="10773"/>
                  </a:cubicBezTo>
                  <a:cubicBezTo>
                    <a:pt x="2554" y="9862"/>
                    <a:pt x="3192" y="8980"/>
                    <a:pt x="3891" y="8159"/>
                  </a:cubicBezTo>
                  <a:cubicBezTo>
                    <a:pt x="4043" y="7947"/>
                    <a:pt x="4226" y="7764"/>
                    <a:pt x="4408" y="7582"/>
                  </a:cubicBezTo>
                  <a:lnTo>
                    <a:pt x="4560" y="7430"/>
                  </a:lnTo>
                  <a:lnTo>
                    <a:pt x="4742" y="7248"/>
                  </a:lnTo>
                  <a:cubicBezTo>
                    <a:pt x="5168" y="6852"/>
                    <a:pt x="5593" y="6488"/>
                    <a:pt x="6049" y="6123"/>
                  </a:cubicBezTo>
                  <a:cubicBezTo>
                    <a:pt x="6475" y="5819"/>
                    <a:pt x="6870" y="5576"/>
                    <a:pt x="7326" y="5302"/>
                  </a:cubicBezTo>
                  <a:lnTo>
                    <a:pt x="7569" y="5181"/>
                  </a:lnTo>
                  <a:cubicBezTo>
                    <a:pt x="7599" y="5150"/>
                    <a:pt x="7751" y="5059"/>
                    <a:pt x="7782" y="5059"/>
                  </a:cubicBezTo>
                  <a:cubicBezTo>
                    <a:pt x="8055" y="4907"/>
                    <a:pt x="8329" y="4816"/>
                    <a:pt x="8603" y="4664"/>
                  </a:cubicBezTo>
                  <a:cubicBezTo>
                    <a:pt x="9545" y="4208"/>
                    <a:pt x="10578" y="3782"/>
                    <a:pt x="11581" y="3448"/>
                  </a:cubicBezTo>
                  <a:cubicBezTo>
                    <a:pt x="12098" y="3296"/>
                    <a:pt x="12584" y="3144"/>
                    <a:pt x="13101" y="2992"/>
                  </a:cubicBezTo>
                  <a:cubicBezTo>
                    <a:pt x="13101" y="2992"/>
                    <a:pt x="13314" y="2931"/>
                    <a:pt x="13375" y="2901"/>
                  </a:cubicBezTo>
                  <a:cubicBezTo>
                    <a:pt x="13496" y="2871"/>
                    <a:pt x="13557" y="2871"/>
                    <a:pt x="13679" y="2840"/>
                  </a:cubicBezTo>
                  <a:lnTo>
                    <a:pt x="14591" y="2597"/>
                  </a:lnTo>
                  <a:cubicBezTo>
                    <a:pt x="18998" y="1624"/>
                    <a:pt x="23709" y="1229"/>
                    <a:pt x="28360" y="1077"/>
                  </a:cubicBezTo>
                  <a:cubicBezTo>
                    <a:pt x="29534" y="1033"/>
                    <a:pt x="30725" y="1012"/>
                    <a:pt x="31926" y="1012"/>
                  </a:cubicBezTo>
                  <a:cubicBezTo>
                    <a:pt x="35636" y="1012"/>
                    <a:pt x="39443" y="1212"/>
                    <a:pt x="43162" y="1533"/>
                  </a:cubicBezTo>
                  <a:cubicBezTo>
                    <a:pt x="47691" y="1928"/>
                    <a:pt x="52251" y="2597"/>
                    <a:pt x="56780" y="3479"/>
                  </a:cubicBezTo>
                  <a:cubicBezTo>
                    <a:pt x="58999" y="3904"/>
                    <a:pt x="61218" y="4421"/>
                    <a:pt x="63406" y="4968"/>
                  </a:cubicBezTo>
                  <a:cubicBezTo>
                    <a:pt x="63619" y="4998"/>
                    <a:pt x="63801" y="5029"/>
                    <a:pt x="64014" y="5120"/>
                  </a:cubicBezTo>
                  <a:lnTo>
                    <a:pt x="65595" y="4816"/>
                  </a:lnTo>
                  <a:cubicBezTo>
                    <a:pt x="65473" y="4816"/>
                    <a:pt x="65443" y="4755"/>
                    <a:pt x="65412" y="4755"/>
                  </a:cubicBezTo>
                  <a:cubicBezTo>
                    <a:pt x="63399" y="4295"/>
                    <a:pt x="43545" y="0"/>
                    <a:pt x="2555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0" name="Google Shape;4270;p27"/>
            <p:cNvSpPr/>
            <p:nvPr/>
          </p:nvSpPr>
          <p:spPr>
            <a:xfrm>
              <a:off x="8616960" y="4667040"/>
              <a:ext cx="270000" cy="354240"/>
            </a:xfrm>
            <a:custGeom>
              <a:avLst/>
              <a:gdLst>
                <a:gd name="textAreaLeft" fmla="*/ 0 w 270000"/>
                <a:gd name="textAreaRight" fmla="*/ 271080 w 270000"/>
                <a:gd name="textAreaTop" fmla="*/ 0 h 354240"/>
                <a:gd name="textAreaBottom" fmla="*/ 355320 h 354240"/>
              </a:gdLst>
              <a:ahLst/>
              <a:rect l="textAreaLeft" t="textAreaTop" r="textAreaRight" b="textAreaBottom"/>
              <a:pathLst>
                <a:path w="21491" h="28178">
                  <a:moveTo>
                    <a:pt x="2338" y="18100"/>
                  </a:moveTo>
                  <a:cubicBezTo>
                    <a:pt x="2355" y="18144"/>
                    <a:pt x="2371" y="18177"/>
                    <a:pt x="2371" y="18177"/>
                  </a:cubicBezTo>
                  <a:lnTo>
                    <a:pt x="2341" y="18207"/>
                  </a:lnTo>
                  <a:cubicBezTo>
                    <a:pt x="2341" y="18207"/>
                    <a:pt x="2344" y="18162"/>
                    <a:pt x="2338" y="18100"/>
                  </a:cubicBezTo>
                  <a:close/>
                  <a:moveTo>
                    <a:pt x="1277" y="21855"/>
                  </a:moveTo>
                  <a:cubicBezTo>
                    <a:pt x="1277" y="21855"/>
                    <a:pt x="1297" y="21894"/>
                    <a:pt x="1351" y="21894"/>
                  </a:cubicBezTo>
                  <a:cubicBezTo>
                    <a:pt x="1365" y="21894"/>
                    <a:pt x="1380" y="21891"/>
                    <a:pt x="1399" y="21885"/>
                  </a:cubicBezTo>
                  <a:cubicBezTo>
                    <a:pt x="1399" y="21885"/>
                    <a:pt x="1338" y="21855"/>
                    <a:pt x="1277" y="21855"/>
                  </a:cubicBezTo>
                  <a:close/>
                  <a:moveTo>
                    <a:pt x="1277" y="21977"/>
                  </a:moveTo>
                  <a:cubicBezTo>
                    <a:pt x="1277" y="21977"/>
                    <a:pt x="1277" y="22007"/>
                    <a:pt x="1338" y="22007"/>
                  </a:cubicBezTo>
                  <a:cubicBezTo>
                    <a:pt x="1338" y="22007"/>
                    <a:pt x="1338" y="21977"/>
                    <a:pt x="1277" y="21977"/>
                  </a:cubicBezTo>
                  <a:close/>
                  <a:moveTo>
                    <a:pt x="1095" y="22129"/>
                  </a:moveTo>
                  <a:cubicBezTo>
                    <a:pt x="1095" y="22129"/>
                    <a:pt x="1034" y="22159"/>
                    <a:pt x="1095" y="22189"/>
                  </a:cubicBezTo>
                  <a:lnTo>
                    <a:pt x="1095" y="22129"/>
                  </a:lnTo>
                  <a:close/>
                  <a:moveTo>
                    <a:pt x="882" y="22189"/>
                  </a:moveTo>
                  <a:cubicBezTo>
                    <a:pt x="882" y="22189"/>
                    <a:pt x="852" y="22220"/>
                    <a:pt x="943" y="22311"/>
                  </a:cubicBezTo>
                  <a:cubicBezTo>
                    <a:pt x="943" y="22311"/>
                    <a:pt x="973" y="22220"/>
                    <a:pt x="882" y="22189"/>
                  </a:cubicBezTo>
                  <a:close/>
                  <a:moveTo>
                    <a:pt x="852" y="22280"/>
                  </a:moveTo>
                  <a:cubicBezTo>
                    <a:pt x="852" y="22281"/>
                    <a:pt x="821" y="22311"/>
                    <a:pt x="882" y="22341"/>
                  </a:cubicBezTo>
                  <a:cubicBezTo>
                    <a:pt x="882" y="22341"/>
                    <a:pt x="882" y="22311"/>
                    <a:pt x="852" y="22280"/>
                  </a:cubicBezTo>
                  <a:close/>
                  <a:moveTo>
                    <a:pt x="730" y="22311"/>
                  </a:moveTo>
                  <a:cubicBezTo>
                    <a:pt x="730" y="22311"/>
                    <a:pt x="700" y="22341"/>
                    <a:pt x="730" y="22432"/>
                  </a:cubicBezTo>
                  <a:cubicBezTo>
                    <a:pt x="730" y="22432"/>
                    <a:pt x="791" y="22341"/>
                    <a:pt x="730" y="22311"/>
                  </a:cubicBezTo>
                  <a:close/>
                  <a:moveTo>
                    <a:pt x="639" y="22372"/>
                  </a:moveTo>
                  <a:cubicBezTo>
                    <a:pt x="639" y="22372"/>
                    <a:pt x="639" y="22432"/>
                    <a:pt x="669" y="22463"/>
                  </a:cubicBezTo>
                  <a:cubicBezTo>
                    <a:pt x="669" y="22463"/>
                    <a:pt x="669" y="22432"/>
                    <a:pt x="639" y="22372"/>
                  </a:cubicBezTo>
                  <a:close/>
                  <a:moveTo>
                    <a:pt x="669" y="22341"/>
                  </a:moveTo>
                  <a:lnTo>
                    <a:pt x="669" y="22341"/>
                  </a:lnTo>
                  <a:cubicBezTo>
                    <a:pt x="669" y="22341"/>
                    <a:pt x="639" y="22372"/>
                    <a:pt x="700" y="22463"/>
                  </a:cubicBezTo>
                  <a:cubicBezTo>
                    <a:pt x="700" y="22463"/>
                    <a:pt x="700" y="22372"/>
                    <a:pt x="669" y="22341"/>
                  </a:cubicBezTo>
                  <a:close/>
                  <a:moveTo>
                    <a:pt x="426" y="22706"/>
                  </a:moveTo>
                  <a:cubicBezTo>
                    <a:pt x="426" y="22706"/>
                    <a:pt x="426" y="22736"/>
                    <a:pt x="456" y="22736"/>
                  </a:cubicBezTo>
                  <a:lnTo>
                    <a:pt x="426" y="22706"/>
                  </a:lnTo>
                  <a:close/>
                  <a:moveTo>
                    <a:pt x="365" y="22706"/>
                  </a:moveTo>
                  <a:cubicBezTo>
                    <a:pt x="365" y="22706"/>
                    <a:pt x="365" y="22767"/>
                    <a:pt x="456" y="22767"/>
                  </a:cubicBezTo>
                  <a:cubicBezTo>
                    <a:pt x="456" y="22767"/>
                    <a:pt x="426" y="22736"/>
                    <a:pt x="365" y="22706"/>
                  </a:cubicBezTo>
                  <a:close/>
                  <a:moveTo>
                    <a:pt x="152" y="23344"/>
                  </a:moveTo>
                  <a:cubicBezTo>
                    <a:pt x="122" y="23375"/>
                    <a:pt x="274" y="23375"/>
                    <a:pt x="274" y="23375"/>
                  </a:cubicBezTo>
                  <a:cubicBezTo>
                    <a:pt x="274" y="23375"/>
                    <a:pt x="213" y="23344"/>
                    <a:pt x="152" y="23344"/>
                  </a:cubicBezTo>
                  <a:close/>
                  <a:moveTo>
                    <a:pt x="365" y="23922"/>
                  </a:moveTo>
                  <a:cubicBezTo>
                    <a:pt x="365" y="23922"/>
                    <a:pt x="244" y="23922"/>
                    <a:pt x="244" y="23952"/>
                  </a:cubicBezTo>
                  <a:cubicBezTo>
                    <a:pt x="244" y="23967"/>
                    <a:pt x="251" y="23973"/>
                    <a:pt x="263" y="23973"/>
                  </a:cubicBezTo>
                  <a:cubicBezTo>
                    <a:pt x="297" y="23973"/>
                    <a:pt x="365" y="23922"/>
                    <a:pt x="365" y="23922"/>
                  </a:cubicBezTo>
                  <a:close/>
                  <a:moveTo>
                    <a:pt x="21490" y="1"/>
                  </a:moveTo>
                  <a:lnTo>
                    <a:pt x="21490" y="1"/>
                  </a:lnTo>
                  <a:cubicBezTo>
                    <a:pt x="21490" y="1"/>
                    <a:pt x="20639" y="441"/>
                    <a:pt x="20638" y="1322"/>
                  </a:cubicBezTo>
                  <a:lnTo>
                    <a:pt x="20638" y="1322"/>
                  </a:lnTo>
                  <a:cubicBezTo>
                    <a:pt x="20632" y="1095"/>
                    <a:pt x="20581" y="106"/>
                    <a:pt x="20134" y="106"/>
                  </a:cubicBezTo>
                  <a:cubicBezTo>
                    <a:pt x="20102" y="106"/>
                    <a:pt x="20068" y="111"/>
                    <a:pt x="20031" y="122"/>
                  </a:cubicBezTo>
                  <a:cubicBezTo>
                    <a:pt x="20031" y="122"/>
                    <a:pt x="19423" y="730"/>
                    <a:pt x="19970" y="1611"/>
                  </a:cubicBezTo>
                  <a:cubicBezTo>
                    <a:pt x="19970" y="1611"/>
                    <a:pt x="19564" y="1003"/>
                    <a:pt x="19092" y="1003"/>
                  </a:cubicBezTo>
                  <a:cubicBezTo>
                    <a:pt x="19081" y="1003"/>
                    <a:pt x="19070" y="1003"/>
                    <a:pt x="19059" y="1004"/>
                  </a:cubicBezTo>
                  <a:cubicBezTo>
                    <a:pt x="19059" y="1004"/>
                    <a:pt x="18663" y="1368"/>
                    <a:pt x="19332" y="1946"/>
                  </a:cubicBezTo>
                  <a:cubicBezTo>
                    <a:pt x="19332" y="1946"/>
                    <a:pt x="19008" y="1676"/>
                    <a:pt x="18693" y="1676"/>
                  </a:cubicBezTo>
                  <a:cubicBezTo>
                    <a:pt x="18598" y="1676"/>
                    <a:pt x="18504" y="1700"/>
                    <a:pt x="18420" y="1763"/>
                  </a:cubicBezTo>
                  <a:cubicBezTo>
                    <a:pt x="18420" y="1763"/>
                    <a:pt x="18299" y="2098"/>
                    <a:pt x="18876" y="2463"/>
                  </a:cubicBezTo>
                  <a:cubicBezTo>
                    <a:pt x="18876" y="2463"/>
                    <a:pt x="18800" y="2425"/>
                    <a:pt x="18694" y="2425"/>
                  </a:cubicBezTo>
                  <a:cubicBezTo>
                    <a:pt x="18587" y="2425"/>
                    <a:pt x="18451" y="2463"/>
                    <a:pt x="18329" y="2615"/>
                  </a:cubicBezTo>
                  <a:cubicBezTo>
                    <a:pt x="18329" y="2615"/>
                    <a:pt x="18127" y="2780"/>
                    <a:pt x="18280" y="3069"/>
                  </a:cubicBezTo>
                  <a:lnTo>
                    <a:pt x="18280" y="3069"/>
                  </a:lnTo>
                  <a:cubicBezTo>
                    <a:pt x="18027" y="2789"/>
                    <a:pt x="17614" y="2396"/>
                    <a:pt x="17288" y="2396"/>
                  </a:cubicBezTo>
                  <a:cubicBezTo>
                    <a:pt x="17214" y="2396"/>
                    <a:pt x="17145" y="2416"/>
                    <a:pt x="17083" y="2463"/>
                  </a:cubicBezTo>
                  <a:cubicBezTo>
                    <a:pt x="17083" y="2463"/>
                    <a:pt x="16934" y="2809"/>
                    <a:pt x="17576" y="3458"/>
                  </a:cubicBezTo>
                  <a:lnTo>
                    <a:pt x="17576" y="3458"/>
                  </a:lnTo>
                  <a:cubicBezTo>
                    <a:pt x="17458" y="3386"/>
                    <a:pt x="17291" y="3323"/>
                    <a:pt x="17069" y="3323"/>
                  </a:cubicBezTo>
                  <a:cubicBezTo>
                    <a:pt x="16998" y="3323"/>
                    <a:pt x="16922" y="3330"/>
                    <a:pt x="16840" y="3344"/>
                  </a:cubicBezTo>
                  <a:cubicBezTo>
                    <a:pt x="16840" y="3344"/>
                    <a:pt x="16597" y="3830"/>
                    <a:pt x="17508" y="4226"/>
                  </a:cubicBezTo>
                  <a:lnTo>
                    <a:pt x="17508" y="4226"/>
                  </a:lnTo>
                  <a:cubicBezTo>
                    <a:pt x="17508" y="4226"/>
                    <a:pt x="17406" y="4204"/>
                    <a:pt x="17253" y="4204"/>
                  </a:cubicBezTo>
                  <a:cubicBezTo>
                    <a:pt x="17044" y="4204"/>
                    <a:pt x="16739" y="4245"/>
                    <a:pt x="16475" y="4438"/>
                  </a:cubicBezTo>
                  <a:cubicBezTo>
                    <a:pt x="16475" y="4438"/>
                    <a:pt x="16353" y="4955"/>
                    <a:pt x="17356" y="4955"/>
                  </a:cubicBezTo>
                  <a:cubicBezTo>
                    <a:pt x="17356" y="4955"/>
                    <a:pt x="17204" y="5137"/>
                    <a:pt x="17204" y="5411"/>
                  </a:cubicBezTo>
                  <a:cubicBezTo>
                    <a:pt x="17204" y="5411"/>
                    <a:pt x="16791" y="4860"/>
                    <a:pt x="16384" y="4860"/>
                  </a:cubicBezTo>
                  <a:cubicBezTo>
                    <a:pt x="16364" y="4860"/>
                    <a:pt x="16343" y="4861"/>
                    <a:pt x="16323" y="4864"/>
                  </a:cubicBezTo>
                  <a:cubicBezTo>
                    <a:pt x="16323" y="4864"/>
                    <a:pt x="16085" y="4996"/>
                    <a:pt x="16643" y="5628"/>
                  </a:cubicBezTo>
                  <a:lnTo>
                    <a:pt x="16643" y="5628"/>
                  </a:lnTo>
                  <a:cubicBezTo>
                    <a:pt x="16496" y="5481"/>
                    <a:pt x="16254" y="5278"/>
                    <a:pt x="16045" y="5278"/>
                  </a:cubicBezTo>
                  <a:cubicBezTo>
                    <a:pt x="15993" y="5278"/>
                    <a:pt x="15943" y="5291"/>
                    <a:pt x="15897" y="5320"/>
                  </a:cubicBezTo>
                  <a:cubicBezTo>
                    <a:pt x="15897" y="5320"/>
                    <a:pt x="15897" y="5867"/>
                    <a:pt x="16384" y="6110"/>
                  </a:cubicBezTo>
                  <a:cubicBezTo>
                    <a:pt x="16384" y="6110"/>
                    <a:pt x="16213" y="6195"/>
                    <a:pt x="16092" y="6531"/>
                  </a:cubicBezTo>
                  <a:lnTo>
                    <a:pt x="16092" y="6531"/>
                  </a:lnTo>
                  <a:cubicBezTo>
                    <a:pt x="16124" y="6418"/>
                    <a:pt x="16166" y="6055"/>
                    <a:pt x="15533" y="5776"/>
                  </a:cubicBezTo>
                  <a:lnTo>
                    <a:pt x="15533" y="5776"/>
                  </a:lnTo>
                  <a:cubicBezTo>
                    <a:pt x="15533" y="5776"/>
                    <a:pt x="15259" y="6262"/>
                    <a:pt x="15776" y="6688"/>
                  </a:cubicBezTo>
                  <a:cubicBezTo>
                    <a:pt x="15776" y="6688"/>
                    <a:pt x="15715" y="6718"/>
                    <a:pt x="15624" y="6870"/>
                  </a:cubicBezTo>
                  <a:cubicBezTo>
                    <a:pt x="15624" y="6870"/>
                    <a:pt x="15745" y="6505"/>
                    <a:pt x="15168" y="6171"/>
                  </a:cubicBezTo>
                  <a:lnTo>
                    <a:pt x="15168" y="6171"/>
                  </a:lnTo>
                  <a:cubicBezTo>
                    <a:pt x="15168" y="6171"/>
                    <a:pt x="14986" y="6201"/>
                    <a:pt x="15289" y="6931"/>
                  </a:cubicBezTo>
                  <a:cubicBezTo>
                    <a:pt x="15289" y="6931"/>
                    <a:pt x="15198" y="6916"/>
                    <a:pt x="15077" y="6916"/>
                  </a:cubicBezTo>
                  <a:cubicBezTo>
                    <a:pt x="14955" y="6916"/>
                    <a:pt x="14803" y="6931"/>
                    <a:pt x="14682" y="6992"/>
                  </a:cubicBezTo>
                  <a:cubicBezTo>
                    <a:pt x="14682" y="6992"/>
                    <a:pt x="15138" y="6171"/>
                    <a:pt x="14864" y="5715"/>
                  </a:cubicBezTo>
                  <a:lnTo>
                    <a:pt x="14864" y="5715"/>
                  </a:lnTo>
                  <a:cubicBezTo>
                    <a:pt x="14864" y="5715"/>
                    <a:pt x="14454" y="5988"/>
                    <a:pt x="14360" y="6870"/>
                  </a:cubicBezTo>
                  <a:lnTo>
                    <a:pt x="14360" y="6870"/>
                  </a:lnTo>
                  <a:cubicBezTo>
                    <a:pt x="14376" y="6590"/>
                    <a:pt x="14371" y="6004"/>
                    <a:pt x="14074" y="5867"/>
                  </a:cubicBezTo>
                  <a:cubicBezTo>
                    <a:pt x="14074" y="5867"/>
                    <a:pt x="13618" y="6171"/>
                    <a:pt x="13800" y="6992"/>
                  </a:cubicBezTo>
                  <a:cubicBezTo>
                    <a:pt x="13800" y="6992"/>
                    <a:pt x="13781" y="6990"/>
                    <a:pt x="13750" y="6990"/>
                  </a:cubicBezTo>
                  <a:cubicBezTo>
                    <a:pt x="13658" y="6990"/>
                    <a:pt x="13458" y="7007"/>
                    <a:pt x="13344" y="7143"/>
                  </a:cubicBezTo>
                  <a:cubicBezTo>
                    <a:pt x="13344" y="7143"/>
                    <a:pt x="13800" y="6384"/>
                    <a:pt x="13557" y="5745"/>
                  </a:cubicBezTo>
                  <a:lnTo>
                    <a:pt x="13557" y="5745"/>
                  </a:lnTo>
                  <a:cubicBezTo>
                    <a:pt x="13557" y="5745"/>
                    <a:pt x="12979" y="5867"/>
                    <a:pt x="13010" y="7265"/>
                  </a:cubicBezTo>
                  <a:cubicBezTo>
                    <a:pt x="13010" y="7265"/>
                    <a:pt x="12966" y="7232"/>
                    <a:pt x="12892" y="7232"/>
                  </a:cubicBezTo>
                  <a:cubicBezTo>
                    <a:pt x="12842" y="7232"/>
                    <a:pt x="12779" y="7247"/>
                    <a:pt x="12706" y="7295"/>
                  </a:cubicBezTo>
                  <a:cubicBezTo>
                    <a:pt x="12706" y="7295"/>
                    <a:pt x="13162" y="6171"/>
                    <a:pt x="12706" y="5654"/>
                  </a:cubicBezTo>
                  <a:cubicBezTo>
                    <a:pt x="12706" y="5654"/>
                    <a:pt x="12220" y="6384"/>
                    <a:pt x="12432" y="7295"/>
                  </a:cubicBezTo>
                  <a:cubicBezTo>
                    <a:pt x="12432" y="7295"/>
                    <a:pt x="12426" y="7292"/>
                    <a:pt x="12408" y="7292"/>
                  </a:cubicBezTo>
                  <a:cubicBezTo>
                    <a:pt x="12372" y="7292"/>
                    <a:pt x="12290" y="7306"/>
                    <a:pt x="12128" y="7387"/>
                  </a:cubicBezTo>
                  <a:cubicBezTo>
                    <a:pt x="12128" y="7387"/>
                    <a:pt x="12502" y="5598"/>
                    <a:pt x="11924" y="5598"/>
                  </a:cubicBezTo>
                  <a:cubicBezTo>
                    <a:pt x="11885" y="5598"/>
                    <a:pt x="11842" y="5606"/>
                    <a:pt x="11794" y="5624"/>
                  </a:cubicBezTo>
                  <a:cubicBezTo>
                    <a:pt x="11540" y="5708"/>
                    <a:pt x="11130" y="6419"/>
                    <a:pt x="11555" y="7273"/>
                  </a:cubicBezTo>
                  <a:lnTo>
                    <a:pt x="11555" y="7273"/>
                  </a:lnTo>
                  <a:cubicBezTo>
                    <a:pt x="11471" y="7172"/>
                    <a:pt x="11336" y="7071"/>
                    <a:pt x="11129" y="7071"/>
                  </a:cubicBezTo>
                  <a:cubicBezTo>
                    <a:pt x="11090" y="7071"/>
                    <a:pt x="11048" y="7075"/>
                    <a:pt x="11004" y="7083"/>
                  </a:cubicBezTo>
                  <a:cubicBezTo>
                    <a:pt x="11004" y="7083"/>
                    <a:pt x="10832" y="7211"/>
                    <a:pt x="11047" y="7505"/>
                  </a:cubicBezTo>
                  <a:lnTo>
                    <a:pt x="11047" y="7505"/>
                  </a:lnTo>
                  <a:cubicBezTo>
                    <a:pt x="10826" y="7284"/>
                    <a:pt x="10394" y="6920"/>
                    <a:pt x="9788" y="6718"/>
                  </a:cubicBezTo>
                  <a:lnTo>
                    <a:pt x="9788" y="6718"/>
                  </a:lnTo>
                  <a:cubicBezTo>
                    <a:pt x="9788" y="6718"/>
                    <a:pt x="9769" y="7250"/>
                    <a:pt x="10256" y="7698"/>
                  </a:cubicBezTo>
                  <a:lnTo>
                    <a:pt x="10256" y="7698"/>
                  </a:lnTo>
                  <a:cubicBezTo>
                    <a:pt x="9973" y="7542"/>
                    <a:pt x="9612" y="7390"/>
                    <a:pt x="9284" y="7390"/>
                  </a:cubicBezTo>
                  <a:cubicBezTo>
                    <a:pt x="9206" y="7390"/>
                    <a:pt x="9131" y="7398"/>
                    <a:pt x="9058" y="7417"/>
                  </a:cubicBezTo>
                  <a:cubicBezTo>
                    <a:pt x="9058" y="7417"/>
                    <a:pt x="9028" y="8086"/>
                    <a:pt x="10244" y="8450"/>
                  </a:cubicBezTo>
                  <a:cubicBezTo>
                    <a:pt x="10244" y="8450"/>
                    <a:pt x="10122" y="8602"/>
                    <a:pt x="10061" y="8785"/>
                  </a:cubicBezTo>
                  <a:cubicBezTo>
                    <a:pt x="10061" y="8785"/>
                    <a:pt x="10061" y="8542"/>
                    <a:pt x="9605" y="8481"/>
                  </a:cubicBezTo>
                  <a:lnTo>
                    <a:pt x="9605" y="8481"/>
                  </a:lnTo>
                  <a:cubicBezTo>
                    <a:pt x="9605" y="8481"/>
                    <a:pt x="9362" y="8785"/>
                    <a:pt x="9818" y="9089"/>
                  </a:cubicBezTo>
                  <a:cubicBezTo>
                    <a:pt x="9818" y="9089"/>
                    <a:pt x="9666" y="9271"/>
                    <a:pt x="9605" y="9423"/>
                  </a:cubicBezTo>
                  <a:cubicBezTo>
                    <a:pt x="9605" y="9423"/>
                    <a:pt x="9393" y="8785"/>
                    <a:pt x="8846" y="8238"/>
                  </a:cubicBezTo>
                  <a:lnTo>
                    <a:pt x="8846" y="8238"/>
                  </a:lnTo>
                  <a:cubicBezTo>
                    <a:pt x="8846" y="8238"/>
                    <a:pt x="8691" y="8899"/>
                    <a:pt x="8984" y="9358"/>
                  </a:cubicBezTo>
                  <a:lnTo>
                    <a:pt x="8984" y="9358"/>
                  </a:lnTo>
                  <a:cubicBezTo>
                    <a:pt x="8826" y="9232"/>
                    <a:pt x="8562" y="9090"/>
                    <a:pt x="8146" y="9058"/>
                  </a:cubicBezTo>
                  <a:cubicBezTo>
                    <a:pt x="8102" y="9053"/>
                    <a:pt x="8062" y="9051"/>
                    <a:pt x="8026" y="9051"/>
                  </a:cubicBezTo>
                  <a:cubicBezTo>
                    <a:pt x="7425" y="9051"/>
                    <a:pt x="8010" y="9734"/>
                    <a:pt x="8785" y="9849"/>
                  </a:cubicBezTo>
                  <a:cubicBezTo>
                    <a:pt x="8785" y="9849"/>
                    <a:pt x="8694" y="10001"/>
                    <a:pt x="8633" y="10213"/>
                  </a:cubicBezTo>
                  <a:cubicBezTo>
                    <a:pt x="8633" y="10213"/>
                    <a:pt x="8044" y="9890"/>
                    <a:pt x="7722" y="9890"/>
                  </a:cubicBezTo>
                  <a:cubicBezTo>
                    <a:pt x="7637" y="9890"/>
                    <a:pt x="7570" y="9913"/>
                    <a:pt x="7539" y="9970"/>
                  </a:cubicBezTo>
                  <a:cubicBezTo>
                    <a:pt x="7356" y="10213"/>
                    <a:pt x="8086" y="10487"/>
                    <a:pt x="8542" y="10609"/>
                  </a:cubicBezTo>
                  <a:cubicBezTo>
                    <a:pt x="8542" y="10609"/>
                    <a:pt x="8390" y="10943"/>
                    <a:pt x="8390" y="11034"/>
                  </a:cubicBezTo>
                  <a:cubicBezTo>
                    <a:pt x="8390" y="11034"/>
                    <a:pt x="8260" y="10723"/>
                    <a:pt x="7953" y="10723"/>
                  </a:cubicBezTo>
                  <a:cubicBezTo>
                    <a:pt x="7928" y="10723"/>
                    <a:pt x="7901" y="10725"/>
                    <a:pt x="7873" y="10730"/>
                  </a:cubicBezTo>
                  <a:cubicBezTo>
                    <a:pt x="7539" y="10761"/>
                    <a:pt x="7873" y="11095"/>
                    <a:pt x="8268" y="11186"/>
                  </a:cubicBezTo>
                  <a:cubicBezTo>
                    <a:pt x="8268" y="11186"/>
                    <a:pt x="8238" y="11277"/>
                    <a:pt x="8238" y="11338"/>
                  </a:cubicBezTo>
                  <a:cubicBezTo>
                    <a:pt x="8238" y="11338"/>
                    <a:pt x="7873" y="10913"/>
                    <a:pt x="7387" y="10821"/>
                  </a:cubicBezTo>
                  <a:cubicBezTo>
                    <a:pt x="7367" y="10819"/>
                    <a:pt x="7349" y="10817"/>
                    <a:pt x="7334" y="10817"/>
                  </a:cubicBezTo>
                  <a:cubicBezTo>
                    <a:pt x="6993" y="10817"/>
                    <a:pt x="7680" y="11433"/>
                    <a:pt x="8116" y="11520"/>
                  </a:cubicBezTo>
                  <a:cubicBezTo>
                    <a:pt x="8116" y="11520"/>
                    <a:pt x="8116" y="11642"/>
                    <a:pt x="8086" y="11703"/>
                  </a:cubicBezTo>
                  <a:cubicBezTo>
                    <a:pt x="8086" y="11703"/>
                    <a:pt x="7855" y="11587"/>
                    <a:pt x="7697" y="11587"/>
                  </a:cubicBezTo>
                  <a:cubicBezTo>
                    <a:pt x="7640" y="11587"/>
                    <a:pt x="7593" y="11602"/>
                    <a:pt x="7569" y="11642"/>
                  </a:cubicBezTo>
                  <a:cubicBezTo>
                    <a:pt x="7508" y="11794"/>
                    <a:pt x="8086" y="11946"/>
                    <a:pt x="8086" y="11946"/>
                  </a:cubicBezTo>
                  <a:cubicBezTo>
                    <a:pt x="8086" y="11946"/>
                    <a:pt x="7934" y="12159"/>
                    <a:pt x="7995" y="12432"/>
                  </a:cubicBezTo>
                  <a:cubicBezTo>
                    <a:pt x="7995" y="12432"/>
                    <a:pt x="7226" y="11821"/>
                    <a:pt x="6800" y="11821"/>
                  </a:cubicBezTo>
                  <a:cubicBezTo>
                    <a:pt x="6696" y="11821"/>
                    <a:pt x="6613" y="11857"/>
                    <a:pt x="6566" y="11946"/>
                  </a:cubicBezTo>
                  <a:cubicBezTo>
                    <a:pt x="6262" y="12402"/>
                    <a:pt x="7508" y="12736"/>
                    <a:pt x="7934" y="12767"/>
                  </a:cubicBezTo>
                  <a:cubicBezTo>
                    <a:pt x="7934" y="12767"/>
                    <a:pt x="7873" y="13101"/>
                    <a:pt x="7843" y="13314"/>
                  </a:cubicBezTo>
                  <a:cubicBezTo>
                    <a:pt x="7843" y="13314"/>
                    <a:pt x="6988" y="12764"/>
                    <a:pt x="6627" y="12764"/>
                  </a:cubicBezTo>
                  <a:cubicBezTo>
                    <a:pt x="6547" y="12764"/>
                    <a:pt x="6491" y="12792"/>
                    <a:pt x="6475" y="12858"/>
                  </a:cubicBezTo>
                  <a:cubicBezTo>
                    <a:pt x="6414" y="13223"/>
                    <a:pt x="7812" y="13618"/>
                    <a:pt x="7812" y="13618"/>
                  </a:cubicBezTo>
                  <a:lnTo>
                    <a:pt x="7721" y="13952"/>
                  </a:lnTo>
                  <a:cubicBezTo>
                    <a:pt x="7721" y="13952"/>
                    <a:pt x="7536" y="13734"/>
                    <a:pt x="7429" y="13734"/>
                  </a:cubicBezTo>
                  <a:cubicBezTo>
                    <a:pt x="7392" y="13734"/>
                    <a:pt x="7364" y="13760"/>
                    <a:pt x="7356" y="13831"/>
                  </a:cubicBezTo>
                  <a:cubicBezTo>
                    <a:pt x="7326" y="14074"/>
                    <a:pt x="7660" y="14165"/>
                    <a:pt x="7660" y="14165"/>
                  </a:cubicBezTo>
                  <a:lnTo>
                    <a:pt x="7569" y="14560"/>
                  </a:lnTo>
                  <a:cubicBezTo>
                    <a:pt x="7569" y="14560"/>
                    <a:pt x="7212" y="13890"/>
                    <a:pt x="6995" y="13890"/>
                  </a:cubicBezTo>
                  <a:cubicBezTo>
                    <a:pt x="6959" y="13890"/>
                    <a:pt x="6926" y="13909"/>
                    <a:pt x="6900" y="13952"/>
                  </a:cubicBezTo>
                  <a:cubicBezTo>
                    <a:pt x="6718" y="14256"/>
                    <a:pt x="7387" y="14773"/>
                    <a:pt x="7387" y="14773"/>
                  </a:cubicBezTo>
                  <a:lnTo>
                    <a:pt x="7265" y="14925"/>
                  </a:lnTo>
                  <a:cubicBezTo>
                    <a:pt x="7265" y="14925"/>
                    <a:pt x="7086" y="14363"/>
                    <a:pt x="6846" y="14363"/>
                  </a:cubicBezTo>
                  <a:cubicBezTo>
                    <a:pt x="6824" y="14363"/>
                    <a:pt x="6801" y="14367"/>
                    <a:pt x="6779" y="14378"/>
                  </a:cubicBezTo>
                  <a:cubicBezTo>
                    <a:pt x="6505" y="14469"/>
                    <a:pt x="7083" y="15138"/>
                    <a:pt x="7083" y="15138"/>
                  </a:cubicBezTo>
                  <a:lnTo>
                    <a:pt x="6779" y="15320"/>
                  </a:lnTo>
                  <a:cubicBezTo>
                    <a:pt x="6779" y="15320"/>
                    <a:pt x="6608" y="14069"/>
                    <a:pt x="5910" y="14069"/>
                  </a:cubicBezTo>
                  <a:cubicBezTo>
                    <a:pt x="5886" y="14069"/>
                    <a:pt x="5861" y="14071"/>
                    <a:pt x="5836" y="14074"/>
                  </a:cubicBezTo>
                  <a:cubicBezTo>
                    <a:pt x="5836" y="14074"/>
                    <a:pt x="5441" y="14834"/>
                    <a:pt x="6444" y="15593"/>
                  </a:cubicBezTo>
                  <a:lnTo>
                    <a:pt x="6292" y="15745"/>
                  </a:lnTo>
                  <a:cubicBezTo>
                    <a:pt x="6292" y="15745"/>
                    <a:pt x="6171" y="15381"/>
                    <a:pt x="5867" y="15320"/>
                  </a:cubicBezTo>
                  <a:lnTo>
                    <a:pt x="5867" y="15320"/>
                  </a:lnTo>
                  <a:cubicBezTo>
                    <a:pt x="5867" y="15320"/>
                    <a:pt x="5654" y="15502"/>
                    <a:pt x="6140" y="15837"/>
                  </a:cubicBezTo>
                  <a:lnTo>
                    <a:pt x="5958" y="16049"/>
                  </a:lnTo>
                  <a:cubicBezTo>
                    <a:pt x="5958" y="16049"/>
                    <a:pt x="5897" y="15654"/>
                    <a:pt x="5745" y="15654"/>
                  </a:cubicBezTo>
                  <a:cubicBezTo>
                    <a:pt x="5745" y="15654"/>
                    <a:pt x="5532" y="15745"/>
                    <a:pt x="5806" y="16080"/>
                  </a:cubicBezTo>
                  <a:cubicBezTo>
                    <a:pt x="5806" y="16080"/>
                    <a:pt x="5684" y="16110"/>
                    <a:pt x="5593" y="16262"/>
                  </a:cubicBezTo>
                  <a:cubicBezTo>
                    <a:pt x="5593" y="16262"/>
                    <a:pt x="5745" y="15654"/>
                    <a:pt x="5380" y="15472"/>
                  </a:cubicBezTo>
                  <a:lnTo>
                    <a:pt x="5380" y="15472"/>
                  </a:lnTo>
                  <a:cubicBezTo>
                    <a:pt x="5380" y="15472"/>
                    <a:pt x="5046" y="15533"/>
                    <a:pt x="5411" y="16384"/>
                  </a:cubicBezTo>
                  <a:cubicBezTo>
                    <a:pt x="5411" y="16384"/>
                    <a:pt x="5289" y="16414"/>
                    <a:pt x="5198" y="16536"/>
                  </a:cubicBezTo>
                  <a:cubicBezTo>
                    <a:pt x="5198" y="16536"/>
                    <a:pt x="5259" y="15928"/>
                    <a:pt x="4955" y="15928"/>
                  </a:cubicBezTo>
                  <a:cubicBezTo>
                    <a:pt x="4651" y="15928"/>
                    <a:pt x="5137" y="16657"/>
                    <a:pt x="5137" y="16657"/>
                  </a:cubicBezTo>
                  <a:cubicBezTo>
                    <a:pt x="5137" y="16657"/>
                    <a:pt x="5092" y="16642"/>
                    <a:pt x="5039" y="16642"/>
                  </a:cubicBezTo>
                  <a:cubicBezTo>
                    <a:pt x="4985" y="16642"/>
                    <a:pt x="4925" y="16657"/>
                    <a:pt x="4894" y="16718"/>
                  </a:cubicBezTo>
                  <a:cubicBezTo>
                    <a:pt x="4894" y="16718"/>
                    <a:pt x="4985" y="16141"/>
                    <a:pt x="4651" y="16049"/>
                  </a:cubicBezTo>
                  <a:lnTo>
                    <a:pt x="4651" y="16049"/>
                  </a:lnTo>
                  <a:cubicBezTo>
                    <a:pt x="4651" y="16049"/>
                    <a:pt x="4377" y="16293"/>
                    <a:pt x="4742" y="16748"/>
                  </a:cubicBezTo>
                  <a:lnTo>
                    <a:pt x="4621" y="16809"/>
                  </a:lnTo>
                  <a:cubicBezTo>
                    <a:pt x="4621" y="16809"/>
                    <a:pt x="4681" y="16505"/>
                    <a:pt x="4377" y="16384"/>
                  </a:cubicBezTo>
                  <a:lnTo>
                    <a:pt x="4377" y="16384"/>
                  </a:lnTo>
                  <a:cubicBezTo>
                    <a:pt x="4377" y="16384"/>
                    <a:pt x="4195" y="16566"/>
                    <a:pt x="4469" y="16870"/>
                  </a:cubicBezTo>
                  <a:lnTo>
                    <a:pt x="4347" y="16961"/>
                  </a:lnTo>
                  <a:cubicBezTo>
                    <a:pt x="4347" y="16961"/>
                    <a:pt x="4377" y="16566"/>
                    <a:pt x="4043" y="16232"/>
                  </a:cubicBezTo>
                  <a:lnTo>
                    <a:pt x="4043" y="16232"/>
                  </a:lnTo>
                  <a:cubicBezTo>
                    <a:pt x="4043" y="16232"/>
                    <a:pt x="3739" y="16262"/>
                    <a:pt x="4165" y="16992"/>
                  </a:cubicBezTo>
                  <a:lnTo>
                    <a:pt x="4013" y="17113"/>
                  </a:lnTo>
                  <a:cubicBezTo>
                    <a:pt x="4013" y="17113"/>
                    <a:pt x="4043" y="16870"/>
                    <a:pt x="3891" y="16870"/>
                  </a:cubicBezTo>
                  <a:cubicBezTo>
                    <a:pt x="3885" y="16869"/>
                    <a:pt x="3879" y="16868"/>
                    <a:pt x="3874" y="16868"/>
                  </a:cubicBezTo>
                  <a:cubicBezTo>
                    <a:pt x="3753" y="16868"/>
                    <a:pt x="3921" y="17204"/>
                    <a:pt x="3921" y="17204"/>
                  </a:cubicBezTo>
                  <a:lnTo>
                    <a:pt x="3739" y="17356"/>
                  </a:lnTo>
                  <a:cubicBezTo>
                    <a:pt x="3739" y="17356"/>
                    <a:pt x="3982" y="16870"/>
                    <a:pt x="3526" y="16688"/>
                  </a:cubicBezTo>
                  <a:lnTo>
                    <a:pt x="3526" y="16688"/>
                  </a:lnTo>
                  <a:cubicBezTo>
                    <a:pt x="3526" y="16688"/>
                    <a:pt x="3222" y="17113"/>
                    <a:pt x="3587" y="17448"/>
                  </a:cubicBezTo>
                  <a:lnTo>
                    <a:pt x="3405" y="17569"/>
                  </a:lnTo>
                  <a:cubicBezTo>
                    <a:pt x="3405" y="17569"/>
                    <a:pt x="3374" y="17144"/>
                    <a:pt x="3222" y="17144"/>
                  </a:cubicBezTo>
                  <a:cubicBezTo>
                    <a:pt x="3222" y="17144"/>
                    <a:pt x="2979" y="17296"/>
                    <a:pt x="3253" y="17600"/>
                  </a:cubicBezTo>
                  <a:lnTo>
                    <a:pt x="3070" y="17782"/>
                  </a:lnTo>
                  <a:cubicBezTo>
                    <a:pt x="3070" y="17782"/>
                    <a:pt x="3222" y="17508"/>
                    <a:pt x="2949" y="17296"/>
                  </a:cubicBezTo>
                  <a:cubicBezTo>
                    <a:pt x="2949" y="17296"/>
                    <a:pt x="2675" y="17478"/>
                    <a:pt x="2918" y="17812"/>
                  </a:cubicBezTo>
                  <a:lnTo>
                    <a:pt x="2766" y="18025"/>
                  </a:lnTo>
                  <a:cubicBezTo>
                    <a:pt x="2766" y="18025"/>
                    <a:pt x="2858" y="17812"/>
                    <a:pt x="2554" y="17721"/>
                  </a:cubicBezTo>
                  <a:cubicBezTo>
                    <a:pt x="2518" y="17707"/>
                    <a:pt x="2492" y="17701"/>
                    <a:pt x="2474" y="17701"/>
                  </a:cubicBezTo>
                  <a:cubicBezTo>
                    <a:pt x="2337" y="17701"/>
                    <a:pt x="2645" y="18055"/>
                    <a:pt x="2645" y="18055"/>
                  </a:cubicBezTo>
                  <a:lnTo>
                    <a:pt x="2463" y="18116"/>
                  </a:lnTo>
                  <a:cubicBezTo>
                    <a:pt x="2463" y="18116"/>
                    <a:pt x="2523" y="17934"/>
                    <a:pt x="2371" y="17904"/>
                  </a:cubicBezTo>
                  <a:cubicBezTo>
                    <a:pt x="2364" y="17902"/>
                    <a:pt x="2358" y="17901"/>
                    <a:pt x="2352" y="17901"/>
                  </a:cubicBezTo>
                  <a:cubicBezTo>
                    <a:pt x="2319" y="17901"/>
                    <a:pt x="2306" y="17922"/>
                    <a:pt x="2304" y="17953"/>
                  </a:cubicBezTo>
                  <a:lnTo>
                    <a:pt x="2304" y="17953"/>
                  </a:lnTo>
                  <a:cubicBezTo>
                    <a:pt x="2268" y="17862"/>
                    <a:pt x="2199" y="17782"/>
                    <a:pt x="2067" y="17782"/>
                  </a:cubicBezTo>
                  <a:cubicBezTo>
                    <a:pt x="2067" y="17782"/>
                    <a:pt x="1855" y="18086"/>
                    <a:pt x="2250" y="18238"/>
                  </a:cubicBezTo>
                  <a:lnTo>
                    <a:pt x="2219" y="18268"/>
                  </a:lnTo>
                  <a:cubicBezTo>
                    <a:pt x="2219" y="18268"/>
                    <a:pt x="2130" y="18201"/>
                    <a:pt x="2104" y="18201"/>
                  </a:cubicBezTo>
                  <a:cubicBezTo>
                    <a:pt x="2100" y="18201"/>
                    <a:pt x="2098" y="18203"/>
                    <a:pt x="2098" y="18207"/>
                  </a:cubicBezTo>
                  <a:cubicBezTo>
                    <a:pt x="2098" y="18207"/>
                    <a:pt x="2067" y="18268"/>
                    <a:pt x="2189" y="18329"/>
                  </a:cubicBezTo>
                  <a:lnTo>
                    <a:pt x="2159" y="18390"/>
                  </a:lnTo>
                  <a:cubicBezTo>
                    <a:pt x="2159" y="18390"/>
                    <a:pt x="2159" y="18268"/>
                    <a:pt x="2067" y="18268"/>
                  </a:cubicBezTo>
                  <a:cubicBezTo>
                    <a:pt x="2067" y="18268"/>
                    <a:pt x="2037" y="18329"/>
                    <a:pt x="2098" y="18420"/>
                  </a:cubicBezTo>
                  <a:cubicBezTo>
                    <a:pt x="2098" y="18420"/>
                    <a:pt x="2067" y="18481"/>
                    <a:pt x="2067" y="18542"/>
                  </a:cubicBezTo>
                  <a:cubicBezTo>
                    <a:pt x="2067" y="18542"/>
                    <a:pt x="2037" y="18390"/>
                    <a:pt x="1915" y="18390"/>
                  </a:cubicBezTo>
                  <a:cubicBezTo>
                    <a:pt x="1915" y="18390"/>
                    <a:pt x="1885" y="18511"/>
                    <a:pt x="2037" y="18572"/>
                  </a:cubicBezTo>
                  <a:lnTo>
                    <a:pt x="2007" y="18663"/>
                  </a:lnTo>
                  <a:cubicBezTo>
                    <a:pt x="2007" y="18663"/>
                    <a:pt x="2007" y="18612"/>
                    <a:pt x="1968" y="18612"/>
                  </a:cubicBezTo>
                  <a:cubicBezTo>
                    <a:pt x="1955" y="18612"/>
                    <a:pt x="1938" y="18618"/>
                    <a:pt x="1915" y="18633"/>
                  </a:cubicBezTo>
                  <a:cubicBezTo>
                    <a:pt x="1915" y="18633"/>
                    <a:pt x="1915" y="18694"/>
                    <a:pt x="2007" y="18694"/>
                  </a:cubicBezTo>
                  <a:lnTo>
                    <a:pt x="1946" y="18785"/>
                  </a:lnTo>
                  <a:cubicBezTo>
                    <a:pt x="1946" y="18785"/>
                    <a:pt x="1915" y="18694"/>
                    <a:pt x="1763" y="18694"/>
                  </a:cubicBezTo>
                  <a:cubicBezTo>
                    <a:pt x="1763" y="18694"/>
                    <a:pt x="1763" y="18773"/>
                    <a:pt x="1843" y="18803"/>
                  </a:cubicBezTo>
                  <a:lnTo>
                    <a:pt x="1843" y="18803"/>
                  </a:lnTo>
                  <a:cubicBezTo>
                    <a:pt x="1829" y="18805"/>
                    <a:pt x="1813" y="18809"/>
                    <a:pt x="1794" y="18815"/>
                  </a:cubicBezTo>
                  <a:cubicBezTo>
                    <a:pt x="1751" y="18837"/>
                    <a:pt x="1799" y="18858"/>
                    <a:pt x="1852" y="18858"/>
                  </a:cubicBezTo>
                  <a:cubicBezTo>
                    <a:pt x="1875" y="18858"/>
                    <a:pt x="1898" y="18855"/>
                    <a:pt x="1915" y="18846"/>
                  </a:cubicBezTo>
                  <a:lnTo>
                    <a:pt x="1915" y="18876"/>
                  </a:lnTo>
                  <a:cubicBezTo>
                    <a:pt x="1915" y="18876"/>
                    <a:pt x="1902" y="18863"/>
                    <a:pt x="1884" y="18863"/>
                  </a:cubicBezTo>
                  <a:cubicBezTo>
                    <a:pt x="1875" y="18863"/>
                    <a:pt x="1865" y="18866"/>
                    <a:pt x="1855" y="18876"/>
                  </a:cubicBezTo>
                  <a:cubicBezTo>
                    <a:pt x="1855" y="18937"/>
                    <a:pt x="1885" y="18937"/>
                    <a:pt x="1915" y="18937"/>
                  </a:cubicBezTo>
                  <a:lnTo>
                    <a:pt x="1915" y="18967"/>
                  </a:lnTo>
                  <a:cubicBezTo>
                    <a:pt x="1915" y="18967"/>
                    <a:pt x="1885" y="18937"/>
                    <a:pt x="1794" y="18937"/>
                  </a:cubicBezTo>
                  <a:cubicBezTo>
                    <a:pt x="1738" y="18937"/>
                    <a:pt x="1784" y="18988"/>
                    <a:pt x="1885" y="18996"/>
                  </a:cubicBezTo>
                  <a:lnTo>
                    <a:pt x="1885" y="18996"/>
                  </a:lnTo>
                  <a:cubicBezTo>
                    <a:pt x="1885" y="18997"/>
                    <a:pt x="1885" y="18997"/>
                    <a:pt x="1885" y="18998"/>
                  </a:cubicBezTo>
                  <a:cubicBezTo>
                    <a:pt x="1875" y="19008"/>
                    <a:pt x="1875" y="19011"/>
                    <a:pt x="1879" y="19011"/>
                  </a:cubicBezTo>
                  <a:cubicBezTo>
                    <a:pt x="1888" y="19011"/>
                    <a:pt x="1915" y="18998"/>
                    <a:pt x="1915" y="18998"/>
                  </a:cubicBezTo>
                  <a:lnTo>
                    <a:pt x="1915" y="19028"/>
                  </a:lnTo>
                  <a:cubicBezTo>
                    <a:pt x="1915" y="19028"/>
                    <a:pt x="1848" y="19001"/>
                    <a:pt x="1803" y="19001"/>
                  </a:cubicBezTo>
                  <a:cubicBezTo>
                    <a:pt x="1780" y="19001"/>
                    <a:pt x="1763" y="19008"/>
                    <a:pt x="1763" y="19028"/>
                  </a:cubicBezTo>
                  <a:cubicBezTo>
                    <a:pt x="1763" y="19089"/>
                    <a:pt x="1915" y="19089"/>
                    <a:pt x="1915" y="19089"/>
                  </a:cubicBezTo>
                  <a:lnTo>
                    <a:pt x="1915" y="19119"/>
                  </a:lnTo>
                  <a:lnTo>
                    <a:pt x="1855" y="19119"/>
                  </a:lnTo>
                  <a:cubicBezTo>
                    <a:pt x="1855" y="19150"/>
                    <a:pt x="1915" y="19150"/>
                    <a:pt x="1915" y="19150"/>
                  </a:cubicBezTo>
                  <a:lnTo>
                    <a:pt x="1915" y="19180"/>
                  </a:lnTo>
                  <a:cubicBezTo>
                    <a:pt x="1915" y="19180"/>
                    <a:pt x="1888" y="19167"/>
                    <a:pt x="1870" y="19167"/>
                  </a:cubicBezTo>
                  <a:cubicBezTo>
                    <a:pt x="1861" y="19167"/>
                    <a:pt x="1855" y="19170"/>
                    <a:pt x="1855" y="19180"/>
                  </a:cubicBezTo>
                  <a:cubicBezTo>
                    <a:pt x="1855" y="19241"/>
                    <a:pt x="1915" y="19241"/>
                    <a:pt x="1915" y="19241"/>
                  </a:cubicBezTo>
                  <a:lnTo>
                    <a:pt x="1915" y="19271"/>
                  </a:lnTo>
                  <a:cubicBezTo>
                    <a:pt x="1915" y="19271"/>
                    <a:pt x="1821" y="19231"/>
                    <a:pt x="1758" y="19231"/>
                  </a:cubicBezTo>
                  <a:cubicBezTo>
                    <a:pt x="1726" y="19231"/>
                    <a:pt x="1703" y="19241"/>
                    <a:pt x="1703" y="19271"/>
                  </a:cubicBezTo>
                  <a:cubicBezTo>
                    <a:pt x="1703" y="19302"/>
                    <a:pt x="1756" y="19309"/>
                    <a:pt x="1809" y="19309"/>
                  </a:cubicBezTo>
                  <a:cubicBezTo>
                    <a:pt x="1862" y="19309"/>
                    <a:pt x="1915" y="19302"/>
                    <a:pt x="1915" y="19302"/>
                  </a:cubicBezTo>
                  <a:lnTo>
                    <a:pt x="1915" y="19393"/>
                  </a:lnTo>
                  <a:cubicBezTo>
                    <a:pt x="1915" y="19393"/>
                    <a:pt x="1821" y="19339"/>
                    <a:pt x="1722" y="19339"/>
                  </a:cubicBezTo>
                  <a:cubicBezTo>
                    <a:pt x="1672" y="19339"/>
                    <a:pt x="1622" y="19352"/>
                    <a:pt x="1581" y="19393"/>
                  </a:cubicBezTo>
                  <a:cubicBezTo>
                    <a:pt x="1581" y="19393"/>
                    <a:pt x="1617" y="19483"/>
                    <a:pt x="1744" y="19483"/>
                  </a:cubicBezTo>
                  <a:cubicBezTo>
                    <a:pt x="1782" y="19483"/>
                    <a:pt x="1829" y="19475"/>
                    <a:pt x="1885" y="19454"/>
                  </a:cubicBezTo>
                  <a:lnTo>
                    <a:pt x="1885" y="19545"/>
                  </a:lnTo>
                  <a:cubicBezTo>
                    <a:pt x="1885" y="19545"/>
                    <a:pt x="1797" y="19512"/>
                    <a:pt x="1695" y="19512"/>
                  </a:cubicBezTo>
                  <a:cubicBezTo>
                    <a:pt x="1626" y="19512"/>
                    <a:pt x="1551" y="19527"/>
                    <a:pt x="1490" y="19575"/>
                  </a:cubicBezTo>
                  <a:cubicBezTo>
                    <a:pt x="1490" y="19575"/>
                    <a:pt x="1552" y="19653"/>
                    <a:pt x="1687" y="19653"/>
                  </a:cubicBezTo>
                  <a:cubicBezTo>
                    <a:pt x="1741" y="19653"/>
                    <a:pt x="1807" y="19640"/>
                    <a:pt x="1885" y="19606"/>
                  </a:cubicBezTo>
                  <a:lnTo>
                    <a:pt x="1885" y="19636"/>
                  </a:lnTo>
                  <a:cubicBezTo>
                    <a:pt x="1885" y="19636"/>
                    <a:pt x="1763" y="19636"/>
                    <a:pt x="1733" y="19697"/>
                  </a:cubicBezTo>
                  <a:cubicBezTo>
                    <a:pt x="1733" y="19697"/>
                    <a:pt x="1760" y="19724"/>
                    <a:pt x="1805" y="19724"/>
                  </a:cubicBezTo>
                  <a:cubicBezTo>
                    <a:pt x="1828" y="19724"/>
                    <a:pt x="1855" y="19717"/>
                    <a:pt x="1885" y="19697"/>
                  </a:cubicBezTo>
                  <a:cubicBezTo>
                    <a:pt x="1885" y="19697"/>
                    <a:pt x="1885" y="19727"/>
                    <a:pt x="1915" y="19758"/>
                  </a:cubicBezTo>
                  <a:cubicBezTo>
                    <a:pt x="1915" y="19758"/>
                    <a:pt x="1895" y="19754"/>
                    <a:pt x="1867" y="19754"/>
                  </a:cubicBezTo>
                  <a:cubicBezTo>
                    <a:pt x="1811" y="19754"/>
                    <a:pt x="1723" y="19768"/>
                    <a:pt x="1703" y="19849"/>
                  </a:cubicBezTo>
                  <a:cubicBezTo>
                    <a:pt x="1689" y="19870"/>
                    <a:pt x="1694" y="19878"/>
                    <a:pt x="1711" y="19878"/>
                  </a:cubicBezTo>
                  <a:cubicBezTo>
                    <a:pt x="1766" y="19878"/>
                    <a:pt x="1946" y="19788"/>
                    <a:pt x="1946" y="19788"/>
                  </a:cubicBezTo>
                  <a:lnTo>
                    <a:pt x="2007" y="19849"/>
                  </a:lnTo>
                  <a:cubicBezTo>
                    <a:pt x="2007" y="19849"/>
                    <a:pt x="1763" y="19879"/>
                    <a:pt x="1794" y="20001"/>
                  </a:cubicBezTo>
                  <a:cubicBezTo>
                    <a:pt x="1794" y="20017"/>
                    <a:pt x="1801" y="20024"/>
                    <a:pt x="1814" y="20024"/>
                  </a:cubicBezTo>
                  <a:cubicBezTo>
                    <a:pt x="1872" y="20024"/>
                    <a:pt x="2037" y="19879"/>
                    <a:pt x="2037" y="19879"/>
                  </a:cubicBezTo>
                  <a:lnTo>
                    <a:pt x="2067" y="19910"/>
                  </a:lnTo>
                  <a:cubicBezTo>
                    <a:pt x="2067" y="19910"/>
                    <a:pt x="2007" y="20001"/>
                    <a:pt x="2037" y="20001"/>
                  </a:cubicBezTo>
                  <a:cubicBezTo>
                    <a:pt x="2041" y="20005"/>
                    <a:pt x="2046" y="20007"/>
                    <a:pt x="2050" y="20007"/>
                  </a:cubicBezTo>
                  <a:cubicBezTo>
                    <a:pt x="2075" y="20007"/>
                    <a:pt x="2098" y="19940"/>
                    <a:pt x="2098" y="19940"/>
                  </a:cubicBezTo>
                  <a:lnTo>
                    <a:pt x="2159" y="19940"/>
                  </a:lnTo>
                  <a:cubicBezTo>
                    <a:pt x="2159" y="19940"/>
                    <a:pt x="2067" y="20062"/>
                    <a:pt x="2067" y="20153"/>
                  </a:cubicBezTo>
                  <a:cubicBezTo>
                    <a:pt x="2067" y="20153"/>
                    <a:pt x="2054" y="20126"/>
                    <a:pt x="2036" y="20126"/>
                  </a:cubicBezTo>
                  <a:cubicBezTo>
                    <a:pt x="2027" y="20126"/>
                    <a:pt x="2017" y="20133"/>
                    <a:pt x="2007" y="20153"/>
                  </a:cubicBezTo>
                  <a:cubicBezTo>
                    <a:pt x="2007" y="20153"/>
                    <a:pt x="2007" y="20031"/>
                    <a:pt x="1946" y="20031"/>
                  </a:cubicBezTo>
                  <a:cubicBezTo>
                    <a:pt x="1934" y="20043"/>
                    <a:pt x="1927" y="20054"/>
                    <a:pt x="1924" y="20067"/>
                  </a:cubicBezTo>
                  <a:lnTo>
                    <a:pt x="1924" y="20067"/>
                  </a:lnTo>
                  <a:cubicBezTo>
                    <a:pt x="1919" y="20061"/>
                    <a:pt x="1912" y="20057"/>
                    <a:pt x="1903" y="20057"/>
                  </a:cubicBezTo>
                  <a:cubicBezTo>
                    <a:pt x="1898" y="20057"/>
                    <a:pt x="1892" y="20058"/>
                    <a:pt x="1885" y="20062"/>
                  </a:cubicBezTo>
                  <a:cubicBezTo>
                    <a:pt x="1855" y="20092"/>
                    <a:pt x="1915" y="20183"/>
                    <a:pt x="1915" y="20183"/>
                  </a:cubicBezTo>
                  <a:cubicBezTo>
                    <a:pt x="1915" y="20183"/>
                    <a:pt x="1855" y="20244"/>
                    <a:pt x="1855" y="20335"/>
                  </a:cubicBezTo>
                  <a:cubicBezTo>
                    <a:pt x="1855" y="20335"/>
                    <a:pt x="1794" y="20183"/>
                    <a:pt x="1733" y="20183"/>
                  </a:cubicBezTo>
                  <a:cubicBezTo>
                    <a:pt x="1733" y="20183"/>
                    <a:pt x="1642" y="20305"/>
                    <a:pt x="1794" y="20335"/>
                  </a:cubicBezTo>
                  <a:lnTo>
                    <a:pt x="1794" y="20366"/>
                  </a:lnTo>
                  <a:cubicBezTo>
                    <a:pt x="1794" y="20366"/>
                    <a:pt x="1774" y="20327"/>
                    <a:pt x="1704" y="20327"/>
                  </a:cubicBezTo>
                  <a:cubicBezTo>
                    <a:pt x="1687" y="20327"/>
                    <a:pt x="1666" y="20329"/>
                    <a:pt x="1642" y="20335"/>
                  </a:cubicBezTo>
                  <a:cubicBezTo>
                    <a:pt x="1642" y="20335"/>
                    <a:pt x="1642" y="20396"/>
                    <a:pt x="1794" y="20396"/>
                  </a:cubicBezTo>
                  <a:lnTo>
                    <a:pt x="1794" y="20457"/>
                  </a:lnTo>
                  <a:cubicBezTo>
                    <a:pt x="1794" y="20457"/>
                    <a:pt x="1749" y="20390"/>
                    <a:pt x="1660" y="20390"/>
                  </a:cubicBezTo>
                  <a:cubicBezTo>
                    <a:pt x="1645" y="20390"/>
                    <a:pt x="1629" y="20392"/>
                    <a:pt x="1611" y="20396"/>
                  </a:cubicBezTo>
                  <a:cubicBezTo>
                    <a:pt x="1611" y="20396"/>
                    <a:pt x="1683" y="20492"/>
                    <a:pt x="1764" y="20492"/>
                  </a:cubicBezTo>
                  <a:cubicBezTo>
                    <a:pt x="1774" y="20492"/>
                    <a:pt x="1784" y="20491"/>
                    <a:pt x="1794" y="20487"/>
                  </a:cubicBezTo>
                  <a:lnTo>
                    <a:pt x="1794" y="20518"/>
                  </a:lnTo>
                  <a:cubicBezTo>
                    <a:pt x="1794" y="20518"/>
                    <a:pt x="1767" y="20504"/>
                    <a:pt x="1722" y="20504"/>
                  </a:cubicBezTo>
                  <a:cubicBezTo>
                    <a:pt x="1699" y="20504"/>
                    <a:pt x="1672" y="20507"/>
                    <a:pt x="1642" y="20518"/>
                  </a:cubicBezTo>
                  <a:cubicBezTo>
                    <a:pt x="1642" y="20518"/>
                    <a:pt x="1693" y="20569"/>
                    <a:pt x="1744" y="20569"/>
                  </a:cubicBezTo>
                  <a:cubicBezTo>
                    <a:pt x="1762" y="20569"/>
                    <a:pt x="1779" y="20563"/>
                    <a:pt x="1794" y="20548"/>
                  </a:cubicBezTo>
                  <a:lnTo>
                    <a:pt x="1794" y="20548"/>
                  </a:lnTo>
                  <a:cubicBezTo>
                    <a:pt x="1794" y="20548"/>
                    <a:pt x="1763" y="20670"/>
                    <a:pt x="1794" y="20761"/>
                  </a:cubicBezTo>
                  <a:cubicBezTo>
                    <a:pt x="1794" y="20761"/>
                    <a:pt x="1761" y="20728"/>
                    <a:pt x="1715" y="20728"/>
                  </a:cubicBezTo>
                  <a:cubicBezTo>
                    <a:pt x="1684" y="20728"/>
                    <a:pt x="1648" y="20742"/>
                    <a:pt x="1611" y="20791"/>
                  </a:cubicBezTo>
                  <a:cubicBezTo>
                    <a:pt x="1611" y="20791"/>
                    <a:pt x="1665" y="20818"/>
                    <a:pt x="1719" y="20818"/>
                  </a:cubicBezTo>
                  <a:cubicBezTo>
                    <a:pt x="1747" y="20818"/>
                    <a:pt x="1774" y="20811"/>
                    <a:pt x="1794" y="20791"/>
                  </a:cubicBezTo>
                  <a:cubicBezTo>
                    <a:pt x="1794" y="20791"/>
                    <a:pt x="1794" y="20973"/>
                    <a:pt x="1885" y="21065"/>
                  </a:cubicBezTo>
                  <a:cubicBezTo>
                    <a:pt x="1885" y="21065"/>
                    <a:pt x="1763" y="21095"/>
                    <a:pt x="1703" y="21156"/>
                  </a:cubicBezTo>
                  <a:cubicBezTo>
                    <a:pt x="1703" y="21156"/>
                    <a:pt x="1733" y="20973"/>
                    <a:pt x="1611" y="20973"/>
                  </a:cubicBezTo>
                  <a:cubicBezTo>
                    <a:pt x="1490" y="20973"/>
                    <a:pt x="1642" y="21217"/>
                    <a:pt x="1642" y="21217"/>
                  </a:cubicBezTo>
                  <a:lnTo>
                    <a:pt x="1611" y="21247"/>
                  </a:lnTo>
                  <a:cubicBezTo>
                    <a:pt x="1611" y="21247"/>
                    <a:pt x="1611" y="21156"/>
                    <a:pt x="1581" y="21156"/>
                  </a:cubicBezTo>
                  <a:cubicBezTo>
                    <a:pt x="1490" y="21156"/>
                    <a:pt x="1611" y="21277"/>
                    <a:pt x="1611" y="21277"/>
                  </a:cubicBezTo>
                  <a:lnTo>
                    <a:pt x="1581" y="21369"/>
                  </a:lnTo>
                  <a:cubicBezTo>
                    <a:pt x="1581" y="21369"/>
                    <a:pt x="1556" y="21243"/>
                    <a:pt x="1460" y="21243"/>
                  </a:cubicBezTo>
                  <a:cubicBezTo>
                    <a:pt x="1450" y="21243"/>
                    <a:pt x="1440" y="21244"/>
                    <a:pt x="1429" y="21247"/>
                  </a:cubicBezTo>
                  <a:cubicBezTo>
                    <a:pt x="1338" y="21277"/>
                    <a:pt x="1551" y="21399"/>
                    <a:pt x="1551" y="21399"/>
                  </a:cubicBezTo>
                  <a:cubicBezTo>
                    <a:pt x="1551" y="21399"/>
                    <a:pt x="1490" y="21429"/>
                    <a:pt x="1490" y="21460"/>
                  </a:cubicBezTo>
                  <a:cubicBezTo>
                    <a:pt x="1490" y="21460"/>
                    <a:pt x="1373" y="21297"/>
                    <a:pt x="1304" y="21297"/>
                  </a:cubicBezTo>
                  <a:cubicBezTo>
                    <a:pt x="1294" y="21297"/>
                    <a:pt x="1285" y="21300"/>
                    <a:pt x="1277" y="21308"/>
                  </a:cubicBezTo>
                  <a:cubicBezTo>
                    <a:pt x="1186" y="21399"/>
                    <a:pt x="1429" y="21460"/>
                    <a:pt x="1490" y="21521"/>
                  </a:cubicBezTo>
                  <a:lnTo>
                    <a:pt x="1459" y="21581"/>
                  </a:lnTo>
                  <a:cubicBezTo>
                    <a:pt x="1459" y="21581"/>
                    <a:pt x="1388" y="21491"/>
                    <a:pt x="1313" y="21491"/>
                  </a:cubicBezTo>
                  <a:cubicBezTo>
                    <a:pt x="1290" y="21491"/>
                    <a:pt x="1268" y="21500"/>
                    <a:pt x="1247" y="21521"/>
                  </a:cubicBezTo>
                  <a:cubicBezTo>
                    <a:pt x="1125" y="21551"/>
                    <a:pt x="1429" y="21612"/>
                    <a:pt x="1429" y="21612"/>
                  </a:cubicBezTo>
                  <a:lnTo>
                    <a:pt x="1429" y="21703"/>
                  </a:lnTo>
                  <a:cubicBezTo>
                    <a:pt x="1429" y="21703"/>
                    <a:pt x="1405" y="21607"/>
                    <a:pt x="1336" y="21607"/>
                  </a:cubicBezTo>
                  <a:cubicBezTo>
                    <a:pt x="1327" y="21607"/>
                    <a:pt x="1318" y="21608"/>
                    <a:pt x="1307" y="21612"/>
                  </a:cubicBezTo>
                  <a:cubicBezTo>
                    <a:pt x="1247" y="21673"/>
                    <a:pt x="1399" y="21733"/>
                    <a:pt x="1399" y="21733"/>
                  </a:cubicBezTo>
                  <a:lnTo>
                    <a:pt x="1399" y="21764"/>
                  </a:lnTo>
                  <a:cubicBezTo>
                    <a:pt x="1399" y="21764"/>
                    <a:pt x="1321" y="21686"/>
                    <a:pt x="1244" y="21686"/>
                  </a:cubicBezTo>
                  <a:cubicBezTo>
                    <a:pt x="1213" y="21686"/>
                    <a:pt x="1182" y="21699"/>
                    <a:pt x="1155" y="21733"/>
                  </a:cubicBezTo>
                  <a:cubicBezTo>
                    <a:pt x="1115" y="21814"/>
                    <a:pt x="1237" y="21828"/>
                    <a:pt x="1322" y="21828"/>
                  </a:cubicBezTo>
                  <a:cubicBezTo>
                    <a:pt x="1365" y="21828"/>
                    <a:pt x="1399" y="21825"/>
                    <a:pt x="1399" y="21825"/>
                  </a:cubicBezTo>
                  <a:lnTo>
                    <a:pt x="1399" y="21885"/>
                  </a:lnTo>
                  <a:lnTo>
                    <a:pt x="1399" y="21916"/>
                  </a:lnTo>
                  <a:cubicBezTo>
                    <a:pt x="1399" y="21916"/>
                    <a:pt x="1372" y="21902"/>
                    <a:pt x="1336" y="21902"/>
                  </a:cubicBezTo>
                  <a:cubicBezTo>
                    <a:pt x="1318" y="21902"/>
                    <a:pt x="1297" y="21906"/>
                    <a:pt x="1277" y="21916"/>
                  </a:cubicBezTo>
                  <a:cubicBezTo>
                    <a:pt x="1277" y="21916"/>
                    <a:pt x="1277" y="21977"/>
                    <a:pt x="1338" y="21977"/>
                  </a:cubicBezTo>
                  <a:lnTo>
                    <a:pt x="1338" y="22007"/>
                  </a:lnTo>
                  <a:lnTo>
                    <a:pt x="1338" y="22037"/>
                  </a:lnTo>
                  <a:cubicBezTo>
                    <a:pt x="1338" y="22037"/>
                    <a:pt x="1338" y="22007"/>
                    <a:pt x="1277" y="22007"/>
                  </a:cubicBezTo>
                  <a:cubicBezTo>
                    <a:pt x="1277" y="22007"/>
                    <a:pt x="1277" y="22037"/>
                    <a:pt x="1307" y="22037"/>
                  </a:cubicBezTo>
                  <a:cubicBezTo>
                    <a:pt x="1307" y="22037"/>
                    <a:pt x="1266" y="22058"/>
                    <a:pt x="1252" y="22117"/>
                  </a:cubicBezTo>
                  <a:lnTo>
                    <a:pt x="1252" y="22117"/>
                  </a:lnTo>
                  <a:cubicBezTo>
                    <a:pt x="1252" y="22079"/>
                    <a:pt x="1242" y="22026"/>
                    <a:pt x="1186" y="22007"/>
                  </a:cubicBezTo>
                  <a:cubicBezTo>
                    <a:pt x="1186" y="22007"/>
                    <a:pt x="1125" y="22068"/>
                    <a:pt x="1186" y="22159"/>
                  </a:cubicBezTo>
                  <a:lnTo>
                    <a:pt x="1155" y="22159"/>
                  </a:lnTo>
                  <a:cubicBezTo>
                    <a:pt x="1155" y="22159"/>
                    <a:pt x="1155" y="22129"/>
                    <a:pt x="1125" y="22068"/>
                  </a:cubicBezTo>
                  <a:cubicBezTo>
                    <a:pt x="1125" y="22068"/>
                    <a:pt x="1095" y="22129"/>
                    <a:pt x="1125" y="22159"/>
                  </a:cubicBezTo>
                  <a:lnTo>
                    <a:pt x="1095" y="22189"/>
                  </a:lnTo>
                  <a:lnTo>
                    <a:pt x="1034" y="22220"/>
                  </a:lnTo>
                  <a:cubicBezTo>
                    <a:pt x="1034" y="22220"/>
                    <a:pt x="1095" y="22159"/>
                    <a:pt x="1004" y="22159"/>
                  </a:cubicBezTo>
                  <a:cubicBezTo>
                    <a:pt x="1004" y="22159"/>
                    <a:pt x="973" y="22189"/>
                    <a:pt x="1004" y="22280"/>
                  </a:cubicBezTo>
                  <a:lnTo>
                    <a:pt x="943" y="22311"/>
                  </a:lnTo>
                  <a:lnTo>
                    <a:pt x="882" y="22341"/>
                  </a:lnTo>
                  <a:lnTo>
                    <a:pt x="852" y="22372"/>
                  </a:lnTo>
                  <a:cubicBezTo>
                    <a:pt x="852" y="22372"/>
                    <a:pt x="852" y="22311"/>
                    <a:pt x="821" y="22280"/>
                  </a:cubicBezTo>
                  <a:cubicBezTo>
                    <a:pt x="821" y="22280"/>
                    <a:pt x="791" y="22311"/>
                    <a:pt x="821" y="22372"/>
                  </a:cubicBezTo>
                  <a:lnTo>
                    <a:pt x="730" y="22432"/>
                  </a:lnTo>
                  <a:cubicBezTo>
                    <a:pt x="730" y="22432"/>
                    <a:pt x="730" y="22463"/>
                    <a:pt x="700" y="22463"/>
                  </a:cubicBezTo>
                  <a:lnTo>
                    <a:pt x="669" y="22463"/>
                  </a:lnTo>
                  <a:lnTo>
                    <a:pt x="639" y="22493"/>
                  </a:lnTo>
                  <a:cubicBezTo>
                    <a:pt x="639" y="22493"/>
                    <a:pt x="639" y="22463"/>
                    <a:pt x="578" y="22432"/>
                  </a:cubicBezTo>
                  <a:cubicBezTo>
                    <a:pt x="578" y="22432"/>
                    <a:pt x="548" y="22463"/>
                    <a:pt x="578" y="22524"/>
                  </a:cubicBezTo>
                  <a:lnTo>
                    <a:pt x="548" y="22584"/>
                  </a:lnTo>
                  <a:cubicBezTo>
                    <a:pt x="548" y="22584"/>
                    <a:pt x="578" y="22493"/>
                    <a:pt x="517" y="22463"/>
                  </a:cubicBezTo>
                  <a:cubicBezTo>
                    <a:pt x="517" y="22463"/>
                    <a:pt x="426" y="22493"/>
                    <a:pt x="517" y="22584"/>
                  </a:cubicBezTo>
                  <a:lnTo>
                    <a:pt x="456" y="22615"/>
                  </a:lnTo>
                  <a:cubicBezTo>
                    <a:pt x="456" y="22615"/>
                    <a:pt x="456" y="22584"/>
                    <a:pt x="396" y="22524"/>
                  </a:cubicBezTo>
                  <a:lnTo>
                    <a:pt x="396" y="22524"/>
                  </a:lnTo>
                  <a:cubicBezTo>
                    <a:pt x="396" y="22524"/>
                    <a:pt x="373" y="22569"/>
                    <a:pt x="426" y="22601"/>
                  </a:cubicBezTo>
                  <a:lnTo>
                    <a:pt x="426" y="22601"/>
                  </a:lnTo>
                  <a:cubicBezTo>
                    <a:pt x="426" y="22601"/>
                    <a:pt x="425" y="22601"/>
                    <a:pt x="425" y="22601"/>
                  </a:cubicBezTo>
                  <a:cubicBezTo>
                    <a:pt x="416" y="22601"/>
                    <a:pt x="406" y="22605"/>
                    <a:pt x="396" y="22615"/>
                  </a:cubicBezTo>
                  <a:cubicBezTo>
                    <a:pt x="396" y="22615"/>
                    <a:pt x="396" y="22645"/>
                    <a:pt x="456" y="22645"/>
                  </a:cubicBezTo>
                  <a:lnTo>
                    <a:pt x="396" y="22645"/>
                  </a:lnTo>
                  <a:cubicBezTo>
                    <a:pt x="396" y="22645"/>
                    <a:pt x="396" y="22706"/>
                    <a:pt x="456" y="22706"/>
                  </a:cubicBezTo>
                  <a:lnTo>
                    <a:pt x="456" y="22736"/>
                  </a:lnTo>
                  <a:lnTo>
                    <a:pt x="456" y="22767"/>
                  </a:lnTo>
                  <a:lnTo>
                    <a:pt x="456" y="22797"/>
                  </a:lnTo>
                  <a:cubicBezTo>
                    <a:pt x="456" y="22797"/>
                    <a:pt x="426" y="22767"/>
                    <a:pt x="396" y="22767"/>
                  </a:cubicBezTo>
                  <a:cubicBezTo>
                    <a:pt x="396" y="22767"/>
                    <a:pt x="396" y="22797"/>
                    <a:pt x="456" y="22858"/>
                  </a:cubicBezTo>
                  <a:lnTo>
                    <a:pt x="426" y="22888"/>
                  </a:lnTo>
                  <a:cubicBezTo>
                    <a:pt x="426" y="22888"/>
                    <a:pt x="426" y="22858"/>
                    <a:pt x="365" y="22797"/>
                  </a:cubicBezTo>
                  <a:lnTo>
                    <a:pt x="365" y="22797"/>
                  </a:lnTo>
                  <a:cubicBezTo>
                    <a:pt x="365" y="22797"/>
                    <a:pt x="304" y="22858"/>
                    <a:pt x="396" y="22888"/>
                  </a:cubicBezTo>
                  <a:lnTo>
                    <a:pt x="396" y="22919"/>
                  </a:lnTo>
                  <a:cubicBezTo>
                    <a:pt x="396" y="22919"/>
                    <a:pt x="396" y="22888"/>
                    <a:pt x="304" y="22888"/>
                  </a:cubicBezTo>
                  <a:cubicBezTo>
                    <a:pt x="304" y="22888"/>
                    <a:pt x="274" y="22919"/>
                    <a:pt x="365" y="22949"/>
                  </a:cubicBezTo>
                  <a:lnTo>
                    <a:pt x="304" y="23040"/>
                  </a:lnTo>
                  <a:cubicBezTo>
                    <a:pt x="304" y="23040"/>
                    <a:pt x="365" y="22949"/>
                    <a:pt x="274" y="22919"/>
                  </a:cubicBezTo>
                  <a:cubicBezTo>
                    <a:pt x="274" y="22919"/>
                    <a:pt x="244" y="22949"/>
                    <a:pt x="274" y="23040"/>
                  </a:cubicBezTo>
                  <a:cubicBezTo>
                    <a:pt x="274" y="23040"/>
                    <a:pt x="244" y="23010"/>
                    <a:pt x="213" y="23010"/>
                  </a:cubicBezTo>
                  <a:cubicBezTo>
                    <a:pt x="213" y="23010"/>
                    <a:pt x="213" y="23033"/>
                    <a:pt x="253" y="23059"/>
                  </a:cubicBezTo>
                  <a:lnTo>
                    <a:pt x="253" y="23059"/>
                  </a:lnTo>
                  <a:cubicBezTo>
                    <a:pt x="250" y="23058"/>
                    <a:pt x="246" y="23057"/>
                    <a:pt x="242" y="23057"/>
                  </a:cubicBezTo>
                  <a:cubicBezTo>
                    <a:pt x="233" y="23057"/>
                    <a:pt x="223" y="23061"/>
                    <a:pt x="213" y="23071"/>
                  </a:cubicBezTo>
                  <a:cubicBezTo>
                    <a:pt x="213" y="23071"/>
                    <a:pt x="213" y="23093"/>
                    <a:pt x="251" y="23137"/>
                  </a:cubicBezTo>
                  <a:lnTo>
                    <a:pt x="251" y="23137"/>
                  </a:lnTo>
                  <a:cubicBezTo>
                    <a:pt x="248" y="23136"/>
                    <a:pt x="245" y="23135"/>
                    <a:pt x="242" y="23135"/>
                  </a:cubicBezTo>
                  <a:cubicBezTo>
                    <a:pt x="233" y="23135"/>
                    <a:pt x="223" y="23142"/>
                    <a:pt x="213" y="23162"/>
                  </a:cubicBezTo>
                  <a:cubicBezTo>
                    <a:pt x="213" y="23162"/>
                    <a:pt x="213" y="23192"/>
                    <a:pt x="274" y="23192"/>
                  </a:cubicBezTo>
                  <a:lnTo>
                    <a:pt x="274" y="23223"/>
                  </a:lnTo>
                  <a:cubicBezTo>
                    <a:pt x="274" y="23223"/>
                    <a:pt x="210" y="23158"/>
                    <a:pt x="151" y="23158"/>
                  </a:cubicBezTo>
                  <a:cubicBezTo>
                    <a:pt x="129" y="23158"/>
                    <a:pt x="108" y="23167"/>
                    <a:pt x="92" y="23192"/>
                  </a:cubicBezTo>
                  <a:cubicBezTo>
                    <a:pt x="0" y="23253"/>
                    <a:pt x="274" y="23253"/>
                    <a:pt x="274" y="23253"/>
                  </a:cubicBezTo>
                  <a:lnTo>
                    <a:pt x="274" y="23314"/>
                  </a:lnTo>
                  <a:cubicBezTo>
                    <a:pt x="274" y="23314"/>
                    <a:pt x="247" y="23287"/>
                    <a:pt x="229" y="23287"/>
                  </a:cubicBezTo>
                  <a:cubicBezTo>
                    <a:pt x="220" y="23287"/>
                    <a:pt x="213" y="23294"/>
                    <a:pt x="213" y="23314"/>
                  </a:cubicBezTo>
                  <a:cubicBezTo>
                    <a:pt x="213" y="23344"/>
                    <a:pt x="274" y="23344"/>
                    <a:pt x="274" y="23344"/>
                  </a:cubicBezTo>
                  <a:lnTo>
                    <a:pt x="274" y="23375"/>
                  </a:lnTo>
                  <a:lnTo>
                    <a:pt x="274" y="23405"/>
                  </a:lnTo>
                  <a:cubicBezTo>
                    <a:pt x="274" y="23405"/>
                    <a:pt x="264" y="23400"/>
                    <a:pt x="247" y="23400"/>
                  </a:cubicBezTo>
                  <a:cubicBezTo>
                    <a:pt x="221" y="23400"/>
                    <a:pt x="177" y="23411"/>
                    <a:pt x="122" y="23466"/>
                  </a:cubicBezTo>
                  <a:cubicBezTo>
                    <a:pt x="122" y="23466"/>
                    <a:pt x="163" y="23493"/>
                    <a:pt x="208" y="23493"/>
                  </a:cubicBezTo>
                  <a:cubicBezTo>
                    <a:pt x="230" y="23493"/>
                    <a:pt x="254" y="23486"/>
                    <a:pt x="274" y="23466"/>
                  </a:cubicBezTo>
                  <a:lnTo>
                    <a:pt x="274" y="23527"/>
                  </a:lnTo>
                  <a:cubicBezTo>
                    <a:pt x="274" y="23527"/>
                    <a:pt x="247" y="23513"/>
                    <a:pt x="211" y="23513"/>
                  </a:cubicBezTo>
                  <a:cubicBezTo>
                    <a:pt x="193" y="23513"/>
                    <a:pt x="173" y="23517"/>
                    <a:pt x="152" y="23527"/>
                  </a:cubicBezTo>
                  <a:cubicBezTo>
                    <a:pt x="152" y="23527"/>
                    <a:pt x="204" y="23578"/>
                    <a:pt x="255" y="23578"/>
                  </a:cubicBezTo>
                  <a:cubicBezTo>
                    <a:pt x="272" y="23578"/>
                    <a:pt x="289" y="23572"/>
                    <a:pt x="304" y="23557"/>
                  </a:cubicBezTo>
                  <a:lnTo>
                    <a:pt x="304" y="23618"/>
                  </a:lnTo>
                  <a:cubicBezTo>
                    <a:pt x="304" y="23618"/>
                    <a:pt x="294" y="23598"/>
                    <a:pt x="275" y="23598"/>
                  </a:cubicBezTo>
                  <a:cubicBezTo>
                    <a:pt x="260" y="23598"/>
                    <a:pt x="239" y="23609"/>
                    <a:pt x="213" y="23648"/>
                  </a:cubicBezTo>
                  <a:cubicBezTo>
                    <a:pt x="213" y="23648"/>
                    <a:pt x="227" y="23675"/>
                    <a:pt x="272" y="23675"/>
                  </a:cubicBezTo>
                  <a:cubicBezTo>
                    <a:pt x="294" y="23675"/>
                    <a:pt x="325" y="23669"/>
                    <a:pt x="365" y="23648"/>
                  </a:cubicBezTo>
                  <a:lnTo>
                    <a:pt x="365" y="23709"/>
                  </a:lnTo>
                  <a:cubicBezTo>
                    <a:pt x="365" y="23709"/>
                    <a:pt x="338" y="23682"/>
                    <a:pt x="275" y="23682"/>
                  </a:cubicBezTo>
                  <a:cubicBezTo>
                    <a:pt x="244" y="23682"/>
                    <a:pt x="203" y="23689"/>
                    <a:pt x="152" y="23709"/>
                  </a:cubicBezTo>
                  <a:cubicBezTo>
                    <a:pt x="152" y="23709"/>
                    <a:pt x="191" y="23787"/>
                    <a:pt x="285" y="23787"/>
                  </a:cubicBezTo>
                  <a:cubicBezTo>
                    <a:pt x="308" y="23787"/>
                    <a:pt x="335" y="23782"/>
                    <a:pt x="365" y="23770"/>
                  </a:cubicBezTo>
                  <a:lnTo>
                    <a:pt x="365" y="23831"/>
                  </a:lnTo>
                  <a:cubicBezTo>
                    <a:pt x="365" y="23831"/>
                    <a:pt x="325" y="23804"/>
                    <a:pt x="262" y="23804"/>
                  </a:cubicBezTo>
                  <a:cubicBezTo>
                    <a:pt x="230" y="23804"/>
                    <a:pt x="193" y="23810"/>
                    <a:pt x="152" y="23831"/>
                  </a:cubicBezTo>
                  <a:cubicBezTo>
                    <a:pt x="113" y="23870"/>
                    <a:pt x="147" y="23881"/>
                    <a:pt x="198" y="23881"/>
                  </a:cubicBezTo>
                  <a:cubicBezTo>
                    <a:pt x="266" y="23881"/>
                    <a:pt x="365" y="23861"/>
                    <a:pt x="365" y="23861"/>
                  </a:cubicBezTo>
                  <a:lnTo>
                    <a:pt x="365" y="23922"/>
                  </a:lnTo>
                  <a:lnTo>
                    <a:pt x="365" y="23983"/>
                  </a:lnTo>
                  <a:cubicBezTo>
                    <a:pt x="365" y="23983"/>
                    <a:pt x="342" y="23975"/>
                    <a:pt x="316" y="23975"/>
                  </a:cubicBezTo>
                  <a:cubicBezTo>
                    <a:pt x="289" y="23975"/>
                    <a:pt x="259" y="23983"/>
                    <a:pt x="244" y="24013"/>
                  </a:cubicBezTo>
                  <a:cubicBezTo>
                    <a:pt x="244" y="24013"/>
                    <a:pt x="257" y="24054"/>
                    <a:pt x="293" y="24054"/>
                  </a:cubicBezTo>
                  <a:cubicBezTo>
                    <a:pt x="311" y="24054"/>
                    <a:pt x="335" y="24043"/>
                    <a:pt x="365" y="24013"/>
                  </a:cubicBezTo>
                  <a:lnTo>
                    <a:pt x="365" y="24074"/>
                  </a:lnTo>
                  <a:cubicBezTo>
                    <a:pt x="365" y="24074"/>
                    <a:pt x="244" y="24104"/>
                    <a:pt x="244" y="24165"/>
                  </a:cubicBezTo>
                  <a:lnTo>
                    <a:pt x="12098" y="28177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1" name="Google Shape;4271;p27"/>
            <p:cNvSpPr/>
            <p:nvPr/>
          </p:nvSpPr>
          <p:spPr>
            <a:xfrm>
              <a:off x="8666280" y="4761720"/>
              <a:ext cx="189360" cy="263160"/>
            </a:xfrm>
            <a:custGeom>
              <a:avLst/>
              <a:gdLst>
                <a:gd name="textAreaLeft" fmla="*/ 0 w 189360"/>
                <a:gd name="textAreaRight" fmla="*/ 190440 w 189360"/>
                <a:gd name="textAreaTop" fmla="*/ 0 h 263160"/>
                <a:gd name="textAreaBottom" fmla="*/ 264240 h 263160"/>
              </a:gdLst>
              <a:ahLst/>
              <a:rect l="textAreaLeft" t="textAreaTop" r="textAreaRight" b="textAreaBottom"/>
              <a:pathLst>
                <a:path w="15108" h="20970">
                  <a:moveTo>
                    <a:pt x="14681" y="0"/>
                  </a:moveTo>
                  <a:cubicBezTo>
                    <a:pt x="14634" y="0"/>
                    <a:pt x="14584" y="9"/>
                    <a:pt x="14530" y="27"/>
                  </a:cubicBezTo>
                  <a:cubicBezTo>
                    <a:pt x="14530" y="27"/>
                    <a:pt x="13922" y="787"/>
                    <a:pt x="14590" y="1698"/>
                  </a:cubicBezTo>
                  <a:cubicBezTo>
                    <a:pt x="14590" y="1698"/>
                    <a:pt x="14135" y="1082"/>
                    <a:pt x="13601" y="1082"/>
                  </a:cubicBezTo>
                  <a:cubicBezTo>
                    <a:pt x="13567" y="1082"/>
                    <a:pt x="13532" y="1085"/>
                    <a:pt x="13496" y="1090"/>
                  </a:cubicBezTo>
                  <a:cubicBezTo>
                    <a:pt x="13496" y="1090"/>
                    <a:pt x="13131" y="1546"/>
                    <a:pt x="13891" y="2154"/>
                  </a:cubicBezTo>
                  <a:cubicBezTo>
                    <a:pt x="13891" y="2154"/>
                    <a:pt x="13533" y="1910"/>
                    <a:pt x="13186" y="1910"/>
                  </a:cubicBezTo>
                  <a:cubicBezTo>
                    <a:pt x="13059" y="1910"/>
                    <a:pt x="12934" y="1943"/>
                    <a:pt x="12827" y="2033"/>
                  </a:cubicBezTo>
                  <a:cubicBezTo>
                    <a:pt x="12827" y="2033"/>
                    <a:pt x="12706" y="2458"/>
                    <a:pt x="13435" y="2793"/>
                  </a:cubicBezTo>
                  <a:cubicBezTo>
                    <a:pt x="13435" y="2793"/>
                    <a:pt x="13363" y="2769"/>
                    <a:pt x="13265" y="2769"/>
                  </a:cubicBezTo>
                  <a:cubicBezTo>
                    <a:pt x="13141" y="2769"/>
                    <a:pt x="12976" y="2806"/>
                    <a:pt x="12858" y="2975"/>
                  </a:cubicBezTo>
                  <a:cubicBezTo>
                    <a:pt x="12858" y="2975"/>
                    <a:pt x="12676" y="3218"/>
                    <a:pt x="12858" y="3522"/>
                  </a:cubicBezTo>
                  <a:lnTo>
                    <a:pt x="12858" y="3522"/>
                  </a:lnTo>
                  <a:cubicBezTo>
                    <a:pt x="12552" y="3216"/>
                    <a:pt x="12082" y="2837"/>
                    <a:pt x="11730" y="2837"/>
                  </a:cubicBezTo>
                  <a:cubicBezTo>
                    <a:pt x="11627" y="2837"/>
                    <a:pt x="11535" y="2869"/>
                    <a:pt x="11460" y="2945"/>
                  </a:cubicBezTo>
                  <a:cubicBezTo>
                    <a:pt x="11460" y="2945"/>
                    <a:pt x="11308" y="3370"/>
                    <a:pt x="12128" y="4039"/>
                  </a:cubicBezTo>
                  <a:cubicBezTo>
                    <a:pt x="11995" y="3950"/>
                    <a:pt x="11813" y="3893"/>
                    <a:pt x="11581" y="3893"/>
                  </a:cubicBezTo>
                  <a:cubicBezTo>
                    <a:pt x="11497" y="3893"/>
                    <a:pt x="11405" y="3901"/>
                    <a:pt x="11308" y="3917"/>
                  </a:cubicBezTo>
                  <a:cubicBezTo>
                    <a:pt x="11308" y="3917"/>
                    <a:pt x="11065" y="4525"/>
                    <a:pt x="12098" y="4890"/>
                  </a:cubicBezTo>
                  <a:cubicBezTo>
                    <a:pt x="12098" y="4890"/>
                    <a:pt x="12041" y="4882"/>
                    <a:pt x="11949" y="4882"/>
                  </a:cubicBezTo>
                  <a:cubicBezTo>
                    <a:pt x="11718" y="4882"/>
                    <a:pt x="11269" y="4929"/>
                    <a:pt x="10943" y="5255"/>
                  </a:cubicBezTo>
                  <a:cubicBezTo>
                    <a:pt x="10943" y="5255"/>
                    <a:pt x="10891" y="5751"/>
                    <a:pt x="11778" y="5751"/>
                  </a:cubicBezTo>
                  <a:cubicBezTo>
                    <a:pt x="11849" y="5751"/>
                    <a:pt x="11925" y="5748"/>
                    <a:pt x="12007" y="5741"/>
                  </a:cubicBezTo>
                  <a:lnTo>
                    <a:pt x="12007" y="5741"/>
                  </a:lnTo>
                  <a:cubicBezTo>
                    <a:pt x="12007" y="5741"/>
                    <a:pt x="11916" y="5984"/>
                    <a:pt x="11916" y="6288"/>
                  </a:cubicBezTo>
                  <a:cubicBezTo>
                    <a:pt x="11916" y="6288"/>
                    <a:pt x="11413" y="5732"/>
                    <a:pt x="10975" y="5732"/>
                  </a:cubicBezTo>
                  <a:cubicBezTo>
                    <a:pt x="10943" y="5732"/>
                    <a:pt x="10913" y="5735"/>
                    <a:pt x="10882" y="5741"/>
                  </a:cubicBezTo>
                  <a:cubicBezTo>
                    <a:pt x="10882" y="5741"/>
                    <a:pt x="10639" y="5954"/>
                    <a:pt x="11308" y="6562"/>
                  </a:cubicBezTo>
                  <a:cubicBezTo>
                    <a:pt x="11127" y="6404"/>
                    <a:pt x="10896" y="6262"/>
                    <a:pt x="10690" y="6262"/>
                  </a:cubicBezTo>
                  <a:cubicBezTo>
                    <a:pt x="10618" y="6262"/>
                    <a:pt x="10550" y="6279"/>
                    <a:pt x="10487" y="6319"/>
                  </a:cubicBezTo>
                  <a:cubicBezTo>
                    <a:pt x="10487" y="6319"/>
                    <a:pt x="10578" y="6926"/>
                    <a:pt x="11156" y="7200"/>
                  </a:cubicBezTo>
                  <a:cubicBezTo>
                    <a:pt x="11156" y="7200"/>
                    <a:pt x="10943" y="7261"/>
                    <a:pt x="10852" y="7686"/>
                  </a:cubicBezTo>
                  <a:cubicBezTo>
                    <a:pt x="10852" y="7534"/>
                    <a:pt x="10852" y="7170"/>
                    <a:pt x="10122" y="6896"/>
                  </a:cubicBezTo>
                  <a:lnTo>
                    <a:pt x="10122" y="6896"/>
                  </a:lnTo>
                  <a:cubicBezTo>
                    <a:pt x="10122" y="6896"/>
                    <a:pt x="9849" y="7504"/>
                    <a:pt x="10487" y="7929"/>
                  </a:cubicBezTo>
                  <a:cubicBezTo>
                    <a:pt x="10487" y="7929"/>
                    <a:pt x="10426" y="7960"/>
                    <a:pt x="10335" y="8142"/>
                  </a:cubicBezTo>
                  <a:cubicBezTo>
                    <a:pt x="10335" y="8142"/>
                    <a:pt x="10426" y="7686"/>
                    <a:pt x="9727" y="7382"/>
                  </a:cubicBezTo>
                  <a:lnTo>
                    <a:pt x="9727" y="7382"/>
                  </a:lnTo>
                  <a:cubicBezTo>
                    <a:pt x="9727" y="7382"/>
                    <a:pt x="9514" y="7474"/>
                    <a:pt x="9940" y="8264"/>
                  </a:cubicBezTo>
                  <a:cubicBezTo>
                    <a:pt x="9940" y="8264"/>
                    <a:pt x="9911" y="8262"/>
                    <a:pt x="9864" y="8262"/>
                  </a:cubicBezTo>
                  <a:cubicBezTo>
                    <a:pt x="9723" y="8262"/>
                    <a:pt x="9416" y="8279"/>
                    <a:pt x="9210" y="8416"/>
                  </a:cubicBezTo>
                  <a:cubicBezTo>
                    <a:pt x="9210" y="8416"/>
                    <a:pt x="9636" y="7413"/>
                    <a:pt x="9332" y="6926"/>
                  </a:cubicBezTo>
                  <a:lnTo>
                    <a:pt x="9332" y="6926"/>
                  </a:lnTo>
                  <a:cubicBezTo>
                    <a:pt x="9332" y="6927"/>
                    <a:pt x="8876" y="7322"/>
                    <a:pt x="8815" y="8385"/>
                  </a:cubicBezTo>
                  <a:cubicBezTo>
                    <a:pt x="8815" y="8081"/>
                    <a:pt x="8785" y="7322"/>
                    <a:pt x="8420" y="7200"/>
                  </a:cubicBezTo>
                  <a:cubicBezTo>
                    <a:pt x="8420" y="7200"/>
                    <a:pt x="7903" y="7626"/>
                    <a:pt x="8177" y="8537"/>
                  </a:cubicBezTo>
                  <a:cubicBezTo>
                    <a:pt x="8177" y="8537"/>
                    <a:pt x="7843" y="8537"/>
                    <a:pt x="7660" y="8750"/>
                  </a:cubicBezTo>
                  <a:cubicBezTo>
                    <a:pt x="7660" y="8750"/>
                    <a:pt x="8116" y="7838"/>
                    <a:pt x="7721" y="7109"/>
                  </a:cubicBezTo>
                  <a:lnTo>
                    <a:pt x="7721" y="7109"/>
                  </a:lnTo>
                  <a:cubicBezTo>
                    <a:pt x="7721" y="7109"/>
                    <a:pt x="7083" y="7322"/>
                    <a:pt x="7265" y="8902"/>
                  </a:cubicBezTo>
                  <a:cubicBezTo>
                    <a:pt x="7265" y="8902"/>
                    <a:pt x="7235" y="8890"/>
                    <a:pt x="7188" y="8890"/>
                  </a:cubicBezTo>
                  <a:cubicBezTo>
                    <a:pt x="7130" y="8890"/>
                    <a:pt x="7046" y="8909"/>
                    <a:pt x="6961" y="8993"/>
                  </a:cubicBezTo>
                  <a:cubicBezTo>
                    <a:pt x="6961" y="8993"/>
                    <a:pt x="7387" y="7656"/>
                    <a:pt x="6779" y="7109"/>
                  </a:cubicBezTo>
                  <a:cubicBezTo>
                    <a:pt x="6779" y="7109"/>
                    <a:pt x="6249" y="7932"/>
                    <a:pt x="6608" y="8972"/>
                  </a:cubicBezTo>
                  <a:lnTo>
                    <a:pt x="6608" y="8972"/>
                  </a:lnTo>
                  <a:cubicBezTo>
                    <a:pt x="6559" y="8846"/>
                    <a:pt x="6507" y="8794"/>
                    <a:pt x="6430" y="8794"/>
                  </a:cubicBezTo>
                  <a:cubicBezTo>
                    <a:pt x="6371" y="8794"/>
                    <a:pt x="6298" y="8823"/>
                    <a:pt x="6201" y="8872"/>
                  </a:cubicBezTo>
                  <a:cubicBezTo>
                    <a:pt x="6201" y="8872"/>
                    <a:pt x="6436" y="6887"/>
                    <a:pt x="5793" y="6887"/>
                  </a:cubicBezTo>
                  <a:cubicBezTo>
                    <a:pt x="5742" y="6887"/>
                    <a:pt x="5686" y="6900"/>
                    <a:pt x="5624" y="6926"/>
                  </a:cubicBezTo>
                  <a:cubicBezTo>
                    <a:pt x="5381" y="7048"/>
                    <a:pt x="4955" y="7929"/>
                    <a:pt x="5533" y="8841"/>
                  </a:cubicBezTo>
                  <a:cubicBezTo>
                    <a:pt x="5437" y="8746"/>
                    <a:pt x="5266" y="8631"/>
                    <a:pt x="5034" y="8631"/>
                  </a:cubicBezTo>
                  <a:cubicBezTo>
                    <a:pt x="4972" y="8631"/>
                    <a:pt x="4905" y="8640"/>
                    <a:pt x="4833" y="8659"/>
                  </a:cubicBezTo>
                  <a:cubicBezTo>
                    <a:pt x="4833" y="8659"/>
                    <a:pt x="4651" y="8841"/>
                    <a:pt x="5016" y="9206"/>
                  </a:cubicBezTo>
                  <a:cubicBezTo>
                    <a:pt x="4803" y="9024"/>
                    <a:pt x="4195" y="8568"/>
                    <a:pt x="3405" y="8385"/>
                  </a:cubicBezTo>
                  <a:lnTo>
                    <a:pt x="3405" y="8385"/>
                  </a:lnTo>
                  <a:cubicBezTo>
                    <a:pt x="3405" y="8385"/>
                    <a:pt x="3435" y="8963"/>
                    <a:pt x="4013" y="9419"/>
                  </a:cubicBezTo>
                  <a:cubicBezTo>
                    <a:pt x="3698" y="9262"/>
                    <a:pt x="3318" y="9171"/>
                    <a:pt x="2993" y="9171"/>
                  </a:cubicBezTo>
                  <a:cubicBezTo>
                    <a:pt x="2878" y="9171"/>
                    <a:pt x="2771" y="9182"/>
                    <a:pt x="2675" y="9206"/>
                  </a:cubicBezTo>
                  <a:cubicBezTo>
                    <a:pt x="2675" y="9206"/>
                    <a:pt x="2675" y="10027"/>
                    <a:pt x="4104" y="10270"/>
                  </a:cubicBezTo>
                  <a:cubicBezTo>
                    <a:pt x="4104" y="10270"/>
                    <a:pt x="4013" y="10483"/>
                    <a:pt x="3952" y="10695"/>
                  </a:cubicBezTo>
                  <a:cubicBezTo>
                    <a:pt x="3952" y="10695"/>
                    <a:pt x="3922" y="10422"/>
                    <a:pt x="3435" y="10392"/>
                  </a:cubicBezTo>
                  <a:lnTo>
                    <a:pt x="3435" y="10392"/>
                  </a:lnTo>
                  <a:cubicBezTo>
                    <a:pt x="3435" y="10392"/>
                    <a:pt x="3192" y="10787"/>
                    <a:pt x="3770" y="11091"/>
                  </a:cubicBezTo>
                  <a:cubicBezTo>
                    <a:pt x="3770" y="11091"/>
                    <a:pt x="3618" y="11303"/>
                    <a:pt x="3557" y="11486"/>
                  </a:cubicBezTo>
                  <a:cubicBezTo>
                    <a:pt x="3557" y="11486"/>
                    <a:pt x="3283" y="10787"/>
                    <a:pt x="2554" y="10240"/>
                  </a:cubicBezTo>
                  <a:lnTo>
                    <a:pt x="2554" y="10240"/>
                  </a:lnTo>
                  <a:cubicBezTo>
                    <a:pt x="2554" y="10240"/>
                    <a:pt x="2432" y="10969"/>
                    <a:pt x="2827" y="11455"/>
                  </a:cubicBezTo>
                  <a:cubicBezTo>
                    <a:pt x="2645" y="11334"/>
                    <a:pt x="2341" y="11182"/>
                    <a:pt x="1885" y="11182"/>
                  </a:cubicBezTo>
                  <a:cubicBezTo>
                    <a:pt x="1869" y="11181"/>
                    <a:pt x="1854" y="11181"/>
                    <a:pt x="1839" y="11181"/>
                  </a:cubicBezTo>
                  <a:cubicBezTo>
                    <a:pt x="1000" y="11181"/>
                    <a:pt x="1750" y="12004"/>
                    <a:pt x="2675" y="12063"/>
                  </a:cubicBezTo>
                  <a:cubicBezTo>
                    <a:pt x="2675" y="12063"/>
                    <a:pt x="2554" y="12246"/>
                    <a:pt x="2523" y="12519"/>
                  </a:cubicBezTo>
                  <a:cubicBezTo>
                    <a:pt x="2523" y="12519"/>
                    <a:pt x="1899" y="12224"/>
                    <a:pt x="1502" y="12224"/>
                  </a:cubicBezTo>
                  <a:cubicBezTo>
                    <a:pt x="1373" y="12224"/>
                    <a:pt x="1268" y="12255"/>
                    <a:pt x="1216" y="12337"/>
                  </a:cubicBezTo>
                  <a:cubicBezTo>
                    <a:pt x="1064" y="12671"/>
                    <a:pt x="1885" y="12914"/>
                    <a:pt x="2402" y="12975"/>
                  </a:cubicBezTo>
                  <a:cubicBezTo>
                    <a:pt x="2402" y="12975"/>
                    <a:pt x="2280" y="13401"/>
                    <a:pt x="2250" y="13461"/>
                  </a:cubicBezTo>
                  <a:cubicBezTo>
                    <a:pt x="2250" y="13461"/>
                    <a:pt x="2094" y="13151"/>
                    <a:pt x="1760" y="13151"/>
                  </a:cubicBezTo>
                  <a:cubicBezTo>
                    <a:pt x="1732" y="13151"/>
                    <a:pt x="1703" y="13153"/>
                    <a:pt x="1672" y="13158"/>
                  </a:cubicBezTo>
                  <a:cubicBezTo>
                    <a:pt x="1308" y="13249"/>
                    <a:pt x="1733" y="13583"/>
                    <a:pt x="2189" y="13674"/>
                  </a:cubicBezTo>
                  <a:cubicBezTo>
                    <a:pt x="2189" y="13674"/>
                    <a:pt x="2128" y="13765"/>
                    <a:pt x="2128" y="13857"/>
                  </a:cubicBezTo>
                  <a:cubicBezTo>
                    <a:pt x="2128" y="13857"/>
                    <a:pt x="1672" y="13431"/>
                    <a:pt x="1156" y="13401"/>
                  </a:cubicBezTo>
                  <a:cubicBezTo>
                    <a:pt x="1144" y="13400"/>
                    <a:pt x="1133" y="13400"/>
                    <a:pt x="1123" y="13400"/>
                  </a:cubicBezTo>
                  <a:cubicBezTo>
                    <a:pt x="646" y="13400"/>
                    <a:pt x="1502" y="14071"/>
                    <a:pt x="2067" y="14130"/>
                  </a:cubicBezTo>
                  <a:lnTo>
                    <a:pt x="2067" y="14343"/>
                  </a:lnTo>
                  <a:cubicBezTo>
                    <a:pt x="2067" y="14343"/>
                    <a:pt x="1851" y="14248"/>
                    <a:pt x="1680" y="14248"/>
                  </a:cubicBezTo>
                  <a:cubicBezTo>
                    <a:pt x="1595" y="14248"/>
                    <a:pt x="1520" y="14272"/>
                    <a:pt x="1490" y="14343"/>
                  </a:cubicBezTo>
                  <a:cubicBezTo>
                    <a:pt x="1429" y="14525"/>
                    <a:pt x="2067" y="14647"/>
                    <a:pt x="2067" y="14647"/>
                  </a:cubicBezTo>
                  <a:cubicBezTo>
                    <a:pt x="2067" y="14647"/>
                    <a:pt x="1915" y="14920"/>
                    <a:pt x="2037" y="15224"/>
                  </a:cubicBezTo>
                  <a:cubicBezTo>
                    <a:pt x="2037" y="15224"/>
                    <a:pt x="1157" y="14644"/>
                    <a:pt x="631" y="14644"/>
                  </a:cubicBezTo>
                  <a:cubicBezTo>
                    <a:pt x="487" y="14644"/>
                    <a:pt x="370" y="14688"/>
                    <a:pt x="304" y="14799"/>
                  </a:cubicBezTo>
                  <a:cubicBezTo>
                    <a:pt x="0" y="15346"/>
                    <a:pt x="1490" y="15589"/>
                    <a:pt x="1946" y="15650"/>
                  </a:cubicBezTo>
                  <a:cubicBezTo>
                    <a:pt x="1946" y="15650"/>
                    <a:pt x="1915" y="16015"/>
                    <a:pt x="1915" y="16258"/>
                  </a:cubicBezTo>
                  <a:cubicBezTo>
                    <a:pt x="1915" y="16258"/>
                    <a:pt x="957" y="15740"/>
                    <a:pt x="517" y="15740"/>
                  </a:cubicBezTo>
                  <a:cubicBezTo>
                    <a:pt x="403" y="15740"/>
                    <a:pt x="323" y="15775"/>
                    <a:pt x="304" y="15863"/>
                  </a:cubicBezTo>
                  <a:cubicBezTo>
                    <a:pt x="244" y="16288"/>
                    <a:pt x="1915" y="16623"/>
                    <a:pt x="1915" y="16623"/>
                  </a:cubicBezTo>
                  <a:lnTo>
                    <a:pt x="1885" y="17048"/>
                  </a:lnTo>
                  <a:cubicBezTo>
                    <a:pt x="1885" y="17048"/>
                    <a:pt x="1650" y="16830"/>
                    <a:pt x="1517" y="16830"/>
                  </a:cubicBezTo>
                  <a:cubicBezTo>
                    <a:pt x="1471" y="16830"/>
                    <a:pt x="1437" y="16856"/>
                    <a:pt x="1429" y="16927"/>
                  </a:cubicBezTo>
                  <a:cubicBezTo>
                    <a:pt x="1368" y="17200"/>
                    <a:pt x="1794" y="17261"/>
                    <a:pt x="1794" y="17261"/>
                  </a:cubicBezTo>
                  <a:lnTo>
                    <a:pt x="1703" y="17717"/>
                  </a:lnTo>
                  <a:cubicBezTo>
                    <a:pt x="1703" y="17717"/>
                    <a:pt x="1250" y="17027"/>
                    <a:pt x="998" y="17027"/>
                  </a:cubicBezTo>
                  <a:cubicBezTo>
                    <a:pt x="951" y="17027"/>
                    <a:pt x="911" y="17051"/>
                    <a:pt x="882" y="17109"/>
                  </a:cubicBezTo>
                  <a:cubicBezTo>
                    <a:pt x="700" y="17504"/>
                    <a:pt x="1490" y="18021"/>
                    <a:pt x="1490" y="18021"/>
                  </a:cubicBezTo>
                  <a:lnTo>
                    <a:pt x="1368" y="18234"/>
                  </a:lnTo>
                  <a:cubicBezTo>
                    <a:pt x="1368" y="18234"/>
                    <a:pt x="1082" y="17582"/>
                    <a:pt x="822" y="17582"/>
                  </a:cubicBezTo>
                  <a:cubicBezTo>
                    <a:pt x="801" y="17582"/>
                    <a:pt x="781" y="17586"/>
                    <a:pt x="760" y="17595"/>
                  </a:cubicBezTo>
                  <a:cubicBezTo>
                    <a:pt x="487" y="17747"/>
                    <a:pt x="1186" y="18446"/>
                    <a:pt x="1186" y="18446"/>
                  </a:cubicBezTo>
                  <a:lnTo>
                    <a:pt x="1034" y="18568"/>
                  </a:lnTo>
                  <a:lnTo>
                    <a:pt x="8177" y="20969"/>
                  </a:lnTo>
                  <a:lnTo>
                    <a:pt x="15107" y="361"/>
                  </a:lnTo>
                  <a:cubicBezTo>
                    <a:pt x="15010" y="141"/>
                    <a:pt x="14873" y="0"/>
                    <a:pt x="1468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2" name="Google Shape;4272;p27"/>
            <p:cNvSpPr/>
            <p:nvPr/>
          </p:nvSpPr>
          <p:spPr>
            <a:xfrm>
              <a:off x="8658720" y="4978800"/>
              <a:ext cx="15480" cy="1368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13680"/>
                <a:gd name="textAreaBottom" fmla="*/ 14760 h 13680"/>
              </a:gdLst>
              <a:ahLst/>
              <a:rect l="textAreaLeft" t="textAreaTop" r="textAreaRight" b="textAreaBottom"/>
              <a:pathLst>
                <a:path w="1308" h="1168">
                  <a:moveTo>
                    <a:pt x="275" y="1"/>
                  </a:moveTo>
                  <a:cubicBezTo>
                    <a:pt x="235" y="1"/>
                    <a:pt x="194" y="5"/>
                    <a:pt x="153" y="13"/>
                  </a:cubicBezTo>
                  <a:cubicBezTo>
                    <a:pt x="153" y="13"/>
                    <a:pt x="1" y="347"/>
                    <a:pt x="153" y="772"/>
                  </a:cubicBezTo>
                  <a:lnTo>
                    <a:pt x="1308" y="1168"/>
                  </a:lnTo>
                  <a:cubicBezTo>
                    <a:pt x="1194" y="770"/>
                    <a:pt x="842" y="1"/>
                    <a:pt x="275" y="1"/>
                  </a:cubicBezTo>
                  <a:close/>
                </a:path>
              </a:pathLst>
            </a:custGeom>
            <a:solidFill>
              <a:srgbClr val="02415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3" name="Google Shape;4273;p27"/>
            <p:cNvSpPr/>
            <p:nvPr/>
          </p:nvSpPr>
          <p:spPr>
            <a:xfrm>
              <a:off x="8767800" y="4740120"/>
              <a:ext cx="6120" cy="20520"/>
            </a:xfrm>
            <a:custGeom>
              <a:avLst/>
              <a:gdLst>
                <a:gd name="textAreaLeft" fmla="*/ 0 w 6120"/>
                <a:gd name="textAreaRight" fmla="*/ 7200 w 6120"/>
                <a:gd name="textAreaTop" fmla="*/ 0 h 20520"/>
                <a:gd name="textAreaBottom" fmla="*/ 21600 h 20520"/>
              </a:gdLst>
              <a:ahLst/>
              <a:rect l="textAreaLeft" t="textAreaTop" r="textAreaRight" b="textAreaBottom"/>
              <a:pathLst>
                <a:path w="578" h="1703">
                  <a:moveTo>
                    <a:pt x="274" y="0"/>
                  </a:moveTo>
                  <a:cubicBezTo>
                    <a:pt x="0" y="304"/>
                    <a:pt x="0" y="730"/>
                    <a:pt x="92" y="1064"/>
                  </a:cubicBezTo>
                  <a:cubicBezTo>
                    <a:pt x="152" y="1429"/>
                    <a:pt x="274" y="1702"/>
                    <a:pt x="274" y="1702"/>
                  </a:cubicBezTo>
                  <a:cubicBezTo>
                    <a:pt x="547" y="1155"/>
                    <a:pt x="578" y="730"/>
                    <a:pt x="517" y="426"/>
                  </a:cubicBezTo>
                  <a:cubicBezTo>
                    <a:pt x="426" y="152"/>
                    <a:pt x="274" y="0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4" name="Google Shape;4274;p27"/>
            <p:cNvSpPr/>
            <p:nvPr/>
          </p:nvSpPr>
          <p:spPr>
            <a:xfrm>
              <a:off x="8773200" y="4750200"/>
              <a:ext cx="9720" cy="1044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852" h="925">
                  <a:moveTo>
                    <a:pt x="694" y="1"/>
                  </a:moveTo>
                  <a:cubicBezTo>
                    <a:pt x="562" y="1"/>
                    <a:pt x="463" y="29"/>
                    <a:pt x="396" y="74"/>
                  </a:cubicBezTo>
                  <a:cubicBezTo>
                    <a:pt x="274" y="195"/>
                    <a:pt x="153" y="317"/>
                    <a:pt x="122" y="438"/>
                  </a:cubicBezTo>
                  <a:cubicBezTo>
                    <a:pt x="1" y="651"/>
                    <a:pt x="1" y="925"/>
                    <a:pt x="1" y="925"/>
                  </a:cubicBezTo>
                  <a:cubicBezTo>
                    <a:pt x="62" y="894"/>
                    <a:pt x="183" y="833"/>
                    <a:pt x="335" y="803"/>
                  </a:cubicBezTo>
                  <a:cubicBezTo>
                    <a:pt x="426" y="773"/>
                    <a:pt x="487" y="742"/>
                    <a:pt x="548" y="681"/>
                  </a:cubicBezTo>
                  <a:cubicBezTo>
                    <a:pt x="609" y="590"/>
                    <a:pt x="730" y="499"/>
                    <a:pt x="761" y="378"/>
                  </a:cubicBezTo>
                  <a:cubicBezTo>
                    <a:pt x="791" y="286"/>
                    <a:pt x="852" y="195"/>
                    <a:pt x="852" y="134"/>
                  </a:cubicBezTo>
                  <a:lnTo>
                    <a:pt x="852" y="13"/>
                  </a:lnTo>
                  <a:cubicBezTo>
                    <a:pt x="795" y="5"/>
                    <a:pt x="742" y="1"/>
                    <a:pt x="69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5" name="Google Shape;4275;p27"/>
            <p:cNvSpPr/>
            <p:nvPr/>
          </p:nvSpPr>
          <p:spPr>
            <a:xfrm>
              <a:off x="8759520" y="4750200"/>
              <a:ext cx="10080" cy="1080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883" h="931">
                  <a:moveTo>
                    <a:pt x="161" y="1"/>
                  </a:moveTo>
                  <a:cubicBezTo>
                    <a:pt x="120" y="1"/>
                    <a:pt x="76" y="6"/>
                    <a:pt x="31" y="19"/>
                  </a:cubicBezTo>
                  <a:cubicBezTo>
                    <a:pt x="31" y="19"/>
                    <a:pt x="1" y="201"/>
                    <a:pt x="122" y="384"/>
                  </a:cubicBezTo>
                  <a:cubicBezTo>
                    <a:pt x="153" y="505"/>
                    <a:pt x="213" y="627"/>
                    <a:pt x="335" y="687"/>
                  </a:cubicBezTo>
                  <a:lnTo>
                    <a:pt x="578" y="809"/>
                  </a:lnTo>
                  <a:cubicBezTo>
                    <a:pt x="669" y="839"/>
                    <a:pt x="761" y="900"/>
                    <a:pt x="882" y="931"/>
                  </a:cubicBezTo>
                  <a:cubicBezTo>
                    <a:pt x="882" y="931"/>
                    <a:pt x="821" y="657"/>
                    <a:pt x="730" y="444"/>
                  </a:cubicBezTo>
                  <a:cubicBezTo>
                    <a:pt x="625" y="234"/>
                    <a:pt x="429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6" name="Google Shape;4276;p27"/>
            <p:cNvSpPr/>
            <p:nvPr/>
          </p:nvSpPr>
          <p:spPr>
            <a:xfrm>
              <a:off x="8818560" y="4714560"/>
              <a:ext cx="12600" cy="14760"/>
            </a:xfrm>
            <a:custGeom>
              <a:avLst/>
              <a:gdLst>
                <a:gd name="textAreaLeft" fmla="*/ 0 w 12600"/>
                <a:gd name="textAreaRight" fmla="*/ 13680 w 12600"/>
                <a:gd name="textAreaTop" fmla="*/ 0 h 14760"/>
                <a:gd name="textAreaBottom" fmla="*/ 15840 h 14760"/>
              </a:gdLst>
              <a:ahLst/>
              <a:rect l="textAreaLeft" t="textAreaTop" r="textAreaRight" b="textAreaBottom"/>
              <a:pathLst>
                <a:path w="1095" h="1247">
                  <a:moveTo>
                    <a:pt x="92" y="1"/>
                  </a:moveTo>
                  <a:lnTo>
                    <a:pt x="92" y="1"/>
                  </a:lnTo>
                  <a:cubicBezTo>
                    <a:pt x="1" y="426"/>
                    <a:pt x="244" y="760"/>
                    <a:pt x="517" y="943"/>
                  </a:cubicBezTo>
                  <a:cubicBezTo>
                    <a:pt x="791" y="1156"/>
                    <a:pt x="1095" y="1247"/>
                    <a:pt x="1095" y="1247"/>
                  </a:cubicBezTo>
                  <a:cubicBezTo>
                    <a:pt x="1004" y="608"/>
                    <a:pt x="760" y="305"/>
                    <a:pt x="548" y="153"/>
                  </a:cubicBezTo>
                  <a:cubicBezTo>
                    <a:pt x="335" y="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7" name="Google Shape;4277;p27"/>
            <p:cNvSpPr/>
            <p:nvPr/>
          </p:nvSpPr>
          <p:spPr>
            <a:xfrm>
              <a:off x="8831160" y="4711680"/>
              <a:ext cx="7200" cy="1656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6560"/>
                <a:gd name="textAreaBottom" fmla="*/ 17640 h 16560"/>
              </a:gdLst>
              <a:ahLst/>
              <a:rect l="textAreaLeft" t="textAreaTop" r="textAreaRight" b="textAreaBottom"/>
              <a:pathLst>
                <a:path w="670" h="1399">
                  <a:moveTo>
                    <a:pt x="305" y="1"/>
                  </a:moveTo>
                  <a:cubicBezTo>
                    <a:pt x="61" y="274"/>
                    <a:pt x="1" y="639"/>
                    <a:pt x="61" y="913"/>
                  </a:cubicBezTo>
                  <a:cubicBezTo>
                    <a:pt x="92" y="1156"/>
                    <a:pt x="244" y="1399"/>
                    <a:pt x="244" y="1399"/>
                  </a:cubicBezTo>
                  <a:cubicBezTo>
                    <a:pt x="457" y="1125"/>
                    <a:pt x="578" y="913"/>
                    <a:pt x="578" y="761"/>
                  </a:cubicBezTo>
                  <a:cubicBezTo>
                    <a:pt x="669" y="548"/>
                    <a:pt x="609" y="396"/>
                    <a:pt x="578" y="305"/>
                  </a:cubicBezTo>
                  <a:cubicBezTo>
                    <a:pt x="548" y="183"/>
                    <a:pt x="457" y="92"/>
                    <a:pt x="426" y="62"/>
                  </a:cubicBezTo>
                  <a:cubicBezTo>
                    <a:pt x="365" y="31"/>
                    <a:pt x="305" y="1"/>
                    <a:pt x="30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8" name="Google Shape;4278;p27"/>
            <p:cNvSpPr/>
            <p:nvPr/>
          </p:nvSpPr>
          <p:spPr>
            <a:xfrm>
              <a:off x="8813880" y="4727160"/>
              <a:ext cx="16200" cy="6480"/>
            </a:xfrm>
            <a:custGeom>
              <a:avLst/>
              <a:gdLst>
                <a:gd name="textAreaLeft" fmla="*/ 0 w 16200"/>
                <a:gd name="textAreaRight" fmla="*/ 17280 w 1620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1369" h="597">
                  <a:moveTo>
                    <a:pt x="577" y="0"/>
                  </a:moveTo>
                  <a:cubicBezTo>
                    <a:pt x="390" y="0"/>
                    <a:pt x="184" y="73"/>
                    <a:pt x="1" y="311"/>
                  </a:cubicBezTo>
                  <a:lnTo>
                    <a:pt x="92" y="372"/>
                  </a:lnTo>
                  <a:cubicBezTo>
                    <a:pt x="122" y="433"/>
                    <a:pt x="214" y="493"/>
                    <a:pt x="305" y="524"/>
                  </a:cubicBezTo>
                  <a:cubicBezTo>
                    <a:pt x="394" y="568"/>
                    <a:pt x="483" y="596"/>
                    <a:pt x="596" y="596"/>
                  </a:cubicBezTo>
                  <a:cubicBezTo>
                    <a:pt x="637" y="596"/>
                    <a:pt x="681" y="593"/>
                    <a:pt x="730" y="585"/>
                  </a:cubicBezTo>
                  <a:cubicBezTo>
                    <a:pt x="913" y="524"/>
                    <a:pt x="1125" y="493"/>
                    <a:pt x="1369" y="341"/>
                  </a:cubicBezTo>
                  <a:cubicBezTo>
                    <a:pt x="1369" y="341"/>
                    <a:pt x="1186" y="159"/>
                    <a:pt x="913" y="68"/>
                  </a:cubicBezTo>
                  <a:cubicBezTo>
                    <a:pt x="816" y="32"/>
                    <a:pt x="701" y="0"/>
                    <a:pt x="57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29" name="Google Shape;4279;p27"/>
            <p:cNvSpPr/>
            <p:nvPr/>
          </p:nvSpPr>
          <p:spPr>
            <a:xfrm>
              <a:off x="8835120" y="4682160"/>
              <a:ext cx="10080" cy="1764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17640"/>
                <a:gd name="textAreaBottom" fmla="*/ 18720 h 17640"/>
              </a:gdLst>
              <a:ahLst/>
              <a:rect l="textAreaLeft" t="textAreaTop" r="textAreaRight" b="textAreaBottom"/>
              <a:pathLst>
                <a:path w="882" h="1490">
                  <a:moveTo>
                    <a:pt x="213" y="0"/>
                  </a:moveTo>
                  <a:lnTo>
                    <a:pt x="213" y="0"/>
                  </a:lnTo>
                  <a:cubicBezTo>
                    <a:pt x="0" y="426"/>
                    <a:pt x="213" y="760"/>
                    <a:pt x="426" y="1034"/>
                  </a:cubicBezTo>
                  <a:cubicBezTo>
                    <a:pt x="669" y="1307"/>
                    <a:pt x="881" y="1490"/>
                    <a:pt x="881" y="1490"/>
                  </a:cubicBezTo>
                  <a:cubicBezTo>
                    <a:pt x="881" y="1186"/>
                    <a:pt x="881" y="973"/>
                    <a:pt x="851" y="730"/>
                  </a:cubicBezTo>
                  <a:cubicBezTo>
                    <a:pt x="821" y="547"/>
                    <a:pt x="699" y="395"/>
                    <a:pt x="638" y="274"/>
                  </a:cubicBezTo>
                  <a:cubicBezTo>
                    <a:pt x="426" y="61"/>
                    <a:pt x="213" y="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0" name="Google Shape;4280;p27"/>
            <p:cNvSpPr/>
            <p:nvPr/>
          </p:nvSpPr>
          <p:spPr>
            <a:xfrm>
              <a:off x="8847360" y="4685400"/>
              <a:ext cx="6840" cy="14760"/>
            </a:xfrm>
            <a:custGeom>
              <a:avLst/>
              <a:gdLst>
                <a:gd name="textAreaLeft" fmla="*/ 0 w 6840"/>
                <a:gd name="textAreaRight" fmla="*/ 7920 w 6840"/>
                <a:gd name="textAreaTop" fmla="*/ 0 h 14760"/>
                <a:gd name="textAreaBottom" fmla="*/ 15840 h 14760"/>
              </a:gdLst>
              <a:ahLst/>
              <a:rect l="textAreaLeft" t="textAreaTop" r="textAreaRight" b="textAreaBottom"/>
              <a:pathLst>
                <a:path w="639" h="1247">
                  <a:moveTo>
                    <a:pt x="487" y="1"/>
                  </a:moveTo>
                  <a:cubicBezTo>
                    <a:pt x="92" y="152"/>
                    <a:pt x="1" y="456"/>
                    <a:pt x="1" y="730"/>
                  </a:cubicBezTo>
                  <a:cubicBezTo>
                    <a:pt x="1" y="1034"/>
                    <a:pt x="61" y="1247"/>
                    <a:pt x="61" y="1247"/>
                  </a:cubicBezTo>
                  <a:cubicBezTo>
                    <a:pt x="305" y="1064"/>
                    <a:pt x="457" y="912"/>
                    <a:pt x="517" y="791"/>
                  </a:cubicBezTo>
                  <a:cubicBezTo>
                    <a:pt x="609" y="639"/>
                    <a:pt x="639" y="487"/>
                    <a:pt x="639" y="365"/>
                  </a:cubicBezTo>
                  <a:cubicBezTo>
                    <a:pt x="609" y="152"/>
                    <a:pt x="487" y="1"/>
                    <a:pt x="48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1" name="Google Shape;4281;p27"/>
            <p:cNvSpPr/>
            <p:nvPr/>
          </p:nvSpPr>
          <p:spPr>
            <a:xfrm>
              <a:off x="8830800" y="4695120"/>
              <a:ext cx="14040" cy="6480"/>
            </a:xfrm>
            <a:custGeom>
              <a:avLst/>
              <a:gdLst>
                <a:gd name="textAreaLeft" fmla="*/ 0 w 14040"/>
                <a:gd name="textAreaRight" fmla="*/ 15120 w 1404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1186" h="599">
                  <a:moveTo>
                    <a:pt x="456" y="1"/>
                  </a:moveTo>
                  <a:cubicBezTo>
                    <a:pt x="395" y="1"/>
                    <a:pt x="304" y="1"/>
                    <a:pt x="243" y="31"/>
                  </a:cubicBezTo>
                  <a:cubicBezTo>
                    <a:pt x="152" y="92"/>
                    <a:pt x="91" y="122"/>
                    <a:pt x="0" y="183"/>
                  </a:cubicBezTo>
                  <a:lnTo>
                    <a:pt x="91" y="274"/>
                  </a:lnTo>
                  <a:cubicBezTo>
                    <a:pt x="122" y="305"/>
                    <a:pt x="183" y="396"/>
                    <a:pt x="304" y="457"/>
                  </a:cubicBezTo>
                  <a:cubicBezTo>
                    <a:pt x="426" y="487"/>
                    <a:pt x="547" y="548"/>
                    <a:pt x="699" y="578"/>
                  </a:cubicBezTo>
                  <a:cubicBezTo>
                    <a:pt x="737" y="591"/>
                    <a:pt x="785" y="598"/>
                    <a:pt x="846" y="598"/>
                  </a:cubicBezTo>
                  <a:cubicBezTo>
                    <a:pt x="932" y="598"/>
                    <a:pt x="1043" y="584"/>
                    <a:pt x="1186" y="548"/>
                  </a:cubicBezTo>
                  <a:cubicBezTo>
                    <a:pt x="1186" y="548"/>
                    <a:pt x="1034" y="305"/>
                    <a:pt x="851" y="153"/>
                  </a:cubicBezTo>
                  <a:cubicBezTo>
                    <a:pt x="730" y="92"/>
                    <a:pt x="608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2" name="Google Shape;4282;p27"/>
            <p:cNvSpPr/>
            <p:nvPr/>
          </p:nvSpPr>
          <p:spPr>
            <a:xfrm>
              <a:off x="8865000" y="4663800"/>
              <a:ext cx="9000" cy="1656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16560"/>
                <a:gd name="textAreaBottom" fmla="*/ 17640 h 16560"/>
              </a:gdLst>
              <a:ahLst/>
              <a:rect l="textAreaLeft" t="textAreaTop" r="textAreaRight" b="textAreaBottom"/>
              <a:pathLst>
                <a:path w="792" h="1399">
                  <a:moveTo>
                    <a:pt x="183" y="0"/>
                  </a:moveTo>
                  <a:lnTo>
                    <a:pt x="183" y="0"/>
                  </a:lnTo>
                  <a:cubicBezTo>
                    <a:pt x="1" y="335"/>
                    <a:pt x="122" y="669"/>
                    <a:pt x="274" y="943"/>
                  </a:cubicBezTo>
                  <a:cubicBezTo>
                    <a:pt x="426" y="1216"/>
                    <a:pt x="639" y="1399"/>
                    <a:pt x="639" y="1399"/>
                  </a:cubicBezTo>
                  <a:cubicBezTo>
                    <a:pt x="791" y="851"/>
                    <a:pt x="700" y="487"/>
                    <a:pt x="548" y="244"/>
                  </a:cubicBezTo>
                  <a:cubicBezTo>
                    <a:pt x="396" y="61"/>
                    <a:pt x="183" y="0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3" name="Google Shape;4283;p27"/>
            <p:cNvSpPr/>
            <p:nvPr/>
          </p:nvSpPr>
          <p:spPr>
            <a:xfrm>
              <a:off x="8874720" y="4668120"/>
              <a:ext cx="7920" cy="1224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700" h="1065">
                  <a:moveTo>
                    <a:pt x="609" y="1"/>
                  </a:moveTo>
                  <a:cubicBezTo>
                    <a:pt x="426" y="31"/>
                    <a:pt x="274" y="122"/>
                    <a:pt x="183" y="213"/>
                  </a:cubicBezTo>
                  <a:cubicBezTo>
                    <a:pt x="122" y="335"/>
                    <a:pt x="92" y="487"/>
                    <a:pt x="31" y="609"/>
                  </a:cubicBezTo>
                  <a:cubicBezTo>
                    <a:pt x="1" y="821"/>
                    <a:pt x="31" y="1065"/>
                    <a:pt x="31" y="1065"/>
                  </a:cubicBezTo>
                  <a:cubicBezTo>
                    <a:pt x="153" y="973"/>
                    <a:pt x="274" y="913"/>
                    <a:pt x="335" y="913"/>
                  </a:cubicBezTo>
                  <a:cubicBezTo>
                    <a:pt x="396" y="821"/>
                    <a:pt x="457" y="791"/>
                    <a:pt x="487" y="700"/>
                  </a:cubicBezTo>
                  <a:cubicBezTo>
                    <a:pt x="578" y="609"/>
                    <a:pt x="639" y="487"/>
                    <a:pt x="639" y="365"/>
                  </a:cubicBezTo>
                  <a:cubicBezTo>
                    <a:pt x="700" y="274"/>
                    <a:pt x="639" y="183"/>
                    <a:pt x="639" y="122"/>
                  </a:cubicBezTo>
                  <a:cubicBezTo>
                    <a:pt x="639" y="31"/>
                    <a:pt x="609" y="1"/>
                    <a:pt x="60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4" name="Google Shape;4284;p27"/>
            <p:cNvSpPr/>
            <p:nvPr/>
          </p:nvSpPr>
          <p:spPr>
            <a:xfrm>
              <a:off x="8858520" y="4674600"/>
              <a:ext cx="12600" cy="6840"/>
            </a:xfrm>
            <a:custGeom>
              <a:avLst/>
              <a:gdLst>
                <a:gd name="textAreaLeft" fmla="*/ 0 w 12600"/>
                <a:gd name="textAreaRight" fmla="*/ 13680 w 1260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1095" h="621">
                  <a:moveTo>
                    <a:pt x="228" y="1"/>
                  </a:moveTo>
                  <a:cubicBezTo>
                    <a:pt x="152" y="1"/>
                    <a:pt x="76" y="16"/>
                    <a:pt x="0" y="46"/>
                  </a:cubicBezTo>
                  <a:lnTo>
                    <a:pt x="0" y="137"/>
                  </a:lnTo>
                  <a:cubicBezTo>
                    <a:pt x="0" y="229"/>
                    <a:pt x="31" y="289"/>
                    <a:pt x="91" y="381"/>
                  </a:cubicBezTo>
                  <a:cubicBezTo>
                    <a:pt x="183" y="441"/>
                    <a:pt x="243" y="533"/>
                    <a:pt x="426" y="563"/>
                  </a:cubicBezTo>
                  <a:cubicBezTo>
                    <a:pt x="517" y="593"/>
                    <a:pt x="638" y="593"/>
                    <a:pt x="730" y="593"/>
                  </a:cubicBezTo>
                  <a:cubicBezTo>
                    <a:pt x="760" y="614"/>
                    <a:pt x="794" y="620"/>
                    <a:pt x="831" y="620"/>
                  </a:cubicBezTo>
                  <a:cubicBezTo>
                    <a:pt x="905" y="620"/>
                    <a:pt x="993" y="593"/>
                    <a:pt x="1094" y="593"/>
                  </a:cubicBezTo>
                  <a:cubicBezTo>
                    <a:pt x="1094" y="593"/>
                    <a:pt x="973" y="411"/>
                    <a:pt x="790" y="229"/>
                  </a:cubicBezTo>
                  <a:cubicBezTo>
                    <a:pt x="699" y="137"/>
                    <a:pt x="547" y="77"/>
                    <a:pt x="456" y="46"/>
                  </a:cubicBezTo>
                  <a:cubicBezTo>
                    <a:pt x="380" y="16"/>
                    <a:pt x="304" y="1"/>
                    <a:pt x="228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5" name="Google Shape;4285;p27"/>
            <p:cNvSpPr/>
            <p:nvPr/>
          </p:nvSpPr>
          <p:spPr>
            <a:xfrm>
              <a:off x="8733240" y="4762080"/>
              <a:ext cx="12960" cy="14760"/>
            </a:xfrm>
            <a:custGeom>
              <a:avLst/>
              <a:gdLst>
                <a:gd name="textAreaLeft" fmla="*/ 0 w 12960"/>
                <a:gd name="textAreaRight" fmla="*/ 14040 w 12960"/>
                <a:gd name="textAreaTop" fmla="*/ 0 h 14760"/>
                <a:gd name="textAreaBottom" fmla="*/ 15840 h 14760"/>
              </a:gdLst>
              <a:ahLst/>
              <a:rect l="textAreaLeft" t="textAreaTop" r="textAreaRight" b="textAreaBottom"/>
              <a:pathLst>
                <a:path w="1126" h="1247">
                  <a:moveTo>
                    <a:pt x="62" y="1"/>
                  </a:moveTo>
                  <a:cubicBezTo>
                    <a:pt x="1" y="213"/>
                    <a:pt x="62" y="426"/>
                    <a:pt x="153" y="578"/>
                  </a:cubicBezTo>
                  <a:cubicBezTo>
                    <a:pt x="274" y="730"/>
                    <a:pt x="426" y="821"/>
                    <a:pt x="578" y="943"/>
                  </a:cubicBezTo>
                  <a:cubicBezTo>
                    <a:pt x="730" y="1034"/>
                    <a:pt x="852" y="1095"/>
                    <a:pt x="973" y="1186"/>
                  </a:cubicBezTo>
                  <a:lnTo>
                    <a:pt x="1125" y="1247"/>
                  </a:lnTo>
                  <a:cubicBezTo>
                    <a:pt x="1034" y="973"/>
                    <a:pt x="943" y="730"/>
                    <a:pt x="852" y="578"/>
                  </a:cubicBezTo>
                  <a:cubicBezTo>
                    <a:pt x="730" y="365"/>
                    <a:pt x="609" y="213"/>
                    <a:pt x="517" y="153"/>
                  </a:cubicBezTo>
                  <a:cubicBezTo>
                    <a:pt x="396" y="61"/>
                    <a:pt x="274" y="1"/>
                    <a:pt x="21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6" name="Google Shape;4286;p27"/>
            <p:cNvSpPr/>
            <p:nvPr/>
          </p:nvSpPr>
          <p:spPr>
            <a:xfrm>
              <a:off x="8745120" y="4760640"/>
              <a:ext cx="7200" cy="1548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5480"/>
                <a:gd name="textAreaBottom" fmla="*/ 16560 h 15480"/>
              </a:gdLst>
              <a:ahLst/>
              <a:rect l="textAreaLeft" t="textAreaTop" r="textAreaRight" b="textAreaBottom"/>
              <a:pathLst>
                <a:path w="669" h="1308">
                  <a:moveTo>
                    <a:pt x="395" y="0"/>
                  </a:moveTo>
                  <a:cubicBezTo>
                    <a:pt x="91" y="183"/>
                    <a:pt x="0" y="548"/>
                    <a:pt x="91" y="821"/>
                  </a:cubicBezTo>
                  <a:cubicBezTo>
                    <a:pt x="122" y="1064"/>
                    <a:pt x="274" y="1307"/>
                    <a:pt x="274" y="1307"/>
                  </a:cubicBezTo>
                  <a:cubicBezTo>
                    <a:pt x="426" y="1125"/>
                    <a:pt x="547" y="912"/>
                    <a:pt x="638" y="760"/>
                  </a:cubicBezTo>
                  <a:cubicBezTo>
                    <a:pt x="669" y="608"/>
                    <a:pt x="669" y="456"/>
                    <a:pt x="638" y="335"/>
                  </a:cubicBezTo>
                  <a:cubicBezTo>
                    <a:pt x="578" y="244"/>
                    <a:pt x="517" y="122"/>
                    <a:pt x="486" y="92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7" name="Google Shape;4287;p27"/>
            <p:cNvSpPr/>
            <p:nvPr/>
          </p:nvSpPr>
          <p:spPr>
            <a:xfrm>
              <a:off x="8732160" y="4773960"/>
              <a:ext cx="13320" cy="4680"/>
            </a:xfrm>
            <a:custGeom>
              <a:avLst/>
              <a:gdLst>
                <a:gd name="textAreaLeft" fmla="*/ 0 w 13320"/>
                <a:gd name="textAreaRight" fmla="*/ 14400 w 1332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1156" h="469">
                  <a:moveTo>
                    <a:pt x="456" y="0"/>
                  </a:moveTo>
                  <a:cubicBezTo>
                    <a:pt x="416" y="0"/>
                    <a:pt x="376" y="4"/>
                    <a:pt x="335" y="12"/>
                  </a:cubicBezTo>
                  <a:cubicBezTo>
                    <a:pt x="183" y="73"/>
                    <a:pt x="61" y="164"/>
                    <a:pt x="1" y="407"/>
                  </a:cubicBezTo>
                  <a:cubicBezTo>
                    <a:pt x="1" y="407"/>
                    <a:pt x="31" y="438"/>
                    <a:pt x="92" y="438"/>
                  </a:cubicBezTo>
                  <a:cubicBezTo>
                    <a:pt x="183" y="468"/>
                    <a:pt x="244" y="468"/>
                    <a:pt x="365" y="468"/>
                  </a:cubicBezTo>
                  <a:lnTo>
                    <a:pt x="700" y="468"/>
                  </a:lnTo>
                  <a:cubicBezTo>
                    <a:pt x="852" y="468"/>
                    <a:pt x="1004" y="438"/>
                    <a:pt x="1156" y="377"/>
                  </a:cubicBezTo>
                  <a:lnTo>
                    <a:pt x="1064" y="255"/>
                  </a:lnTo>
                  <a:cubicBezTo>
                    <a:pt x="973" y="164"/>
                    <a:pt x="852" y="134"/>
                    <a:pt x="760" y="73"/>
                  </a:cubicBezTo>
                  <a:cubicBezTo>
                    <a:pt x="671" y="29"/>
                    <a:pt x="566" y="0"/>
                    <a:pt x="45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8" name="Google Shape;4288;p27"/>
            <p:cNvSpPr/>
            <p:nvPr/>
          </p:nvSpPr>
          <p:spPr>
            <a:xfrm>
              <a:off x="8706960" y="4783320"/>
              <a:ext cx="23040" cy="15480"/>
            </a:xfrm>
            <a:custGeom>
              <a:avLst/>
              <a:gdLst>
                <a:gd name="textAreaLeft" fmla="*/ 0 w 23040"/>
                <a:gd name="textAreaRight" fmla="*/ 24120 w 23040"/>
                <a:gd name="textAreaTop" fmla="*/ 0 h 15480"/>
                <a:gd name="textAreaBottom" fmla="*/ 16560 h 15480"/>
              </a:gdLst>
              <a:ahLst/>
              <a:rect l="textAreaLeft" t="textAreaTop" r="textAreaRight" b="textAreaBottom"/>
              <a:pathLst>
                <a:path w="1916" h="1310">
                  <a:moveTo>
                    <a:pt x="64" y="0"/>
                  </a:moveTo>
                  <a:cubicBezTo>
                    <a:pt x="23" y="0"/>
                    <a:pt x="0" y="3"/>
                    <a:pt x="0" y="3"/>
                  </a:cubicBezTo>
                  <a:cubicBezTo>
                    <a:pt x="122" y="550"/>
                    <a:pt x="608" y="854"/>
                    <a:pt x="1064" y="1036"/>
                  </a:cubicBezTo>
                  <a:cubicBezTo>
                    <a:pt x="1490" y="1219"/>
                    <a:pt x="1915" y="1310"/>
                    <a:pt x="1915" y="1310"/>
                  </a:cubicBezTo>
                  <a:cubicBezTo>
                    <a:pt x="1459" y="580"/>
                    <a:pt x="1003" y="276"/>
                    <a:pt x="669" y="124"/>
                  </a:cubicBezTo>
                  <a:cubicBezTo>
                    <a:pt x="387" y="16"/>
                    <a:pt x="167" y="0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39" name="Google Shape;4289;p27"/>
            <p:cNvSpPr/>
            <p:nvPr/>
          </p:nvSpPr>
          <p:spPr>
            <a:xfrm>
              <a:off x="8722440" y="4777920"/>
              <a:ext cx="10800" cy="1872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18720"/>
                <a:gd name="textAreaBottom" fmla="*/ 19800 h 18720"/>
              </a:gdLst>
              <a:ahLst/>
              <a:rect l="textAreaLeft" t="textAreaTop" r="textAreaRight" b="textAreaBottom"/>
              <a:pathLst>
                <a:path w="943" h="1581">
                  <a:moveTo>
                    <a:pt x="183" y="0"/>
                  </a:moveTo>
                  <a:cubicBezTo>
                    <a:pt x="1" y="365"/>
                    <a:pt x="92" y="730"/>
                    <a:pt x="335" y="1034"/>
                  </a:cubicBezTo>
                  <a:cubicBezTo>
                    <a:pt x="548" y="1338"/>
                    <a:pt x="821" y="1581"/>
                    <a:pt x="821" y="1581"/>
                  </a:cubicBezTo>
                  <a:cubicBezTo>
                    <a:pt x="913" y="1277"/>
                    <a:pt x="943" y="1003"/>
                    <a:pt x="943" y="760"/>
                  </a:cubicBezTo>
                  <a:cubicBezTo>
                    <a:pt x="913" y="547"/>
                    <a:pt x="791" y="395"/>
                    <a:pt x="669" y="274"/>
                  </a:cubicBezTo>
                  <a:cubicBezTo>
                    <a:pt x="548" y="152"/>
                    <a:pt x="396" y="91"/>
                    <a:pt x="335" y="61"/>
                  </a:cubicBezTo>
                  <a:cubicBezTo>
                    <a:pt x="244" y="0"/>
                    <a:pt x="183" y="0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0" name="Google Shape;4290;p27"/>
            <p:cNvSpPr/>
            <p:nvPr/>
          </p:nvSpPr>
          <p:spPr>
            <a:xfrm>
              <a:off x="8710200" y="4797720"/>
              <a:ext cx="19080" cy="6480"/>
            </a:xfrm>
            <a:custGeom>
              <a:avLst/>
              <a:gdLst>
                <a:gd name="textAreaLeft" fmla="*/ 0 w 19080"/>
                <a:gd name="textAreaRight" fmla="*/ 20160 w 1908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1611" h="594">
                  <a:moveTo>
                    <a:pt x="642" y="1"/>
                  </a:moveTo>
                  <a:cubicBezTo>
                    <a:pt x="555" y="1"/>
                    <a:pt x="471" y="16"/>
                    <a:pt x="395" y="46"/>
                  </a:cubicBezTo>
                  <a:cubicBezTo>
                    <a:pt x="304" y="77"/>
                    <a:pt x="243" y="107"/>
                    <a:pt x="152" y="198"/>
                  </a:cubicBezTo>
                  <a:cubicBezTo>
                    <a:pt x="91" y="259"/>
                    <a:pt x="61" y="350"/>
                    <a:pt x="0" y="441"/>
                  </a:cubicBezTo>
                  <a:cubicBezTo>
                    <a:pt x="0" y="441"/>
                    <a:pt x="61" y="502"/>
                    <a:pt x="152" y="533"/>
                  </a:cubicBezTo>
                  <a:cubicBezTo>
                    <a:pt x="243" y="563"/>
                    <a:pt x="395" y="593"/>
                    <a:pt x="547" y="593"/>
                  </a:cubicBezTo>
                  <a:cubicBezTo>
                    <a:pt x="699" y="593"/>
                    <a:pt x="851" y="593"/>
                    <a:pt x="1033" y="563"/>
                  </a:cubicBezTo>
                  <a:cubicBezTo>
                    <a:pt x="1216" y="533"/>
                    <a:pt x="1429" y="472"/>
                    <a:pt x="1611" y="259"/>
                  </a:cubicBezTo>
                  <a:cubicBezTo>
                    <a:pt x="1611" y="259"/>
                    <a:pt x="1307" y="107"/>
                    <a:pt x="912" y="46"/>
                  </a:cubicBezTo>
                  <a:cubicBezTo>
                    <a:pt x="821" y="16"/>
                    <a:pt x="729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1" name="Google Shape;4291;p27"/>
            <p:cNvSpPr/>
            <p:nvPr/>
          </p:nvSpPr>
          <p:spPr>
            <a:xfrm>
              <a:off x="8722440" y="4855680"/>
              <a:ext cx="11880" cy="2628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26280"/>
                <a:gd name="textAreaBottom" fmla="*/ 27360 h 26280"/>
              </a:gdLst>
              <a:ahLst/>
              <a:rect l="textAreaLeft" t="textAreaTop" r="textAreaRight" b="textAreaBottom"/>
              <a:pathLst>
                <a:path w="1035" h="2159">
                  <a:moveTo>
                    <a:pt x="183" y="1"/>
                  </a:moveTo>
                  <a:lnTo>
                    <a:pt x="183" y="1"/>
                  </a:lnTo>
                  <a:cubicBezTo>
                    <a:pt x="1" y="487"/>
                    <a:pt x="183" y="1034"/>
                    <a:pt x="457" y="1429"/>
                  </a:cubicBezTo>
                  <a:cubicBezTo>
                    <a:pt x="700" y="1855"/>
                    <a:pt x="973" y="2159"/>
                    <a:pt x="973" y="2159"/>
                  </a:cubicBezTo>
                  <a:cubicBezTo>
                    <a:pt x="1034" y="1368"/>
                    <a:pt x="852" y="791"/>
                    <a:pt x="639" y="456"/>
                  </a:cubicBezTo>
                  <a:cubicBezTo>
                    <a:pt x="396" y="122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2" name="Google Shape;4292;p27"/>
            <p:cNvSpPr/>
            <p:nvPr/>
          </p:nvSpPr>
          <p:spPr>
            <a:xfrm>
              <a:off x="8736120" y="4862160"/>
              <a:ext cx="9000" cy="1980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791" h="1642">
                  <a:moveTo>
                    <a:pt x="517" y="0"/>
                  </a:moveTo>
                  <a:cubicBezTo>
                    <a:pt x="122" y="152"/>
                    <a:pt x="31" y="547"/>
                    <a:pt x="31" y="912"/>
                  </a:cubicBezTo>
                  <a:cubicBezTo>
                    <a:pt x="1" y="1307"/>
                    <a:pt x="92" y="1642"/>
                    <a:pt x="92" y="1642"/>
                  </a:cubicBezTo>
                  <a:cubicBezTo>
                    <a:pt x="365" y="1459"/>
                    <a:pt x="548" y="1277"/>
                    <a:pt x="669" y="1064"/>
                  </a:cubicBezTo>
                  <a:cubicBezTo>
                    <a:pt x="730" y="882"/>
                    <a:pt x="791" y="699"/>
                    <a:pt x="730" y="547"/>
                  </a:cubicBezTo>
                  <a:cubicBezTo>
                    <a:pt x="700" y="395"/>
                    <a:pt x="639" y="243"/>
                    <a:pt x="608" y="152"/>
                  </a:cubicBezTo>
                  <a:cubicBezTo>
                    <a:pt x="548" y="61"/>
                    <a:pt x="517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3" name="Google Shape;4293;p27"/>
            <p:cNvSpPr/>
            <p:nvPr/>
          </p:nvSpPr>
          <p:spPr>
            <a:xfrm>
              <a:off x="8715960" y="4872600"/>
              <a:ext cx="16920" cy="10800"/>
            </a:xfrm>
            <a:custGeom>
              <a:avLst/>
              <a:gdLst>
                <a:gd name="textAreaLeft" fmla="*/ 0 w 16920"/>
                <a:gd name="textAreaRight" fmla="*/ 18000 w 1692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1430" h="944">
                  <a:moveTo>
                    <a:pt x="274" y="1"/>
                  </a:moveTo>
                  <a:cubicBezTo>
                    <a:pt x="183" y="1"/>
                    <a:pt x="92" y="62"/>
                    <a:pt x="1" y="92"/>
                  </a:cubicBezTo>
                  <a:lnTo>
                    <a:pt x="92" y="244"/>
                  </a:lnTo>
                  <a:cubicBezTo>
                    <a:pt x="123" y="335"/>
                    <a:pt x="244" y="426"/>
                    <a:pt x="335" y="548"/>
                  </a:cubicBezTo>
                  <a:cubicBezTo>
                    <a:pt x="457" y="670"/>
                    <a:pt x="609" y="761"/>
                    <a:pt x="761" y="822"/>
                  </a:cubicBezTo>
                  <a:cubicBezTo>
                    <a:pt x="974" y="913"/>
                    <a:pt x="1156" y="943"/>
                    <a:pt x="1430" y="943"/>
                  </a:cubicBezTo>
                  <a:cubicBezTo>
                    <a:pt x="1430" y="943"/>
                    <a:pt x="1278" y="609"/>
                    <a:pt x="1004" y="335"/>
                  </a:cubicBezTo>
                  <a:cubicBezTo>
                    <a:pt x="882" y="183"/>
                    <a:pt x="730" y="62"/>
                    <a:pt x="548" y="31"/>
                  </a:cubicBezTo>
                  <a:cubicBezTo>
                    <a:pt x="457" y="1"/>
                    <a:pt x="335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4" name="Google Shape;4294;p27"/>
            <p:cNvSpPr/>
            <p:nvPr/>
          </p:nvSpPr>
          <p:spPr>
            <a:xfrm>
              <a:off x="8782560" y="4843800"/>
              <a:ext cx="7200" cy="2124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21240"/>
                <a:gd name="textAreaBottom" fmla="*/ 22320 h 21240"/>
              </a:gdLst>
              <a:ahLst/>
              <a:rect l="textAreaLeft" t="textAreaTop" r="textAreaRight" b="textAreaBottom"/>
              <a:pathLst>
                <a:path w="670" h="1764">
                  <a:moveTo>
                    <a:pt x="335" y="0"/>
                  </a:moveTo>
                  <a:cubicBezTo>
                    <a:pt x="0" y="335"/>
                    <a:pt x="0" y="760"/>
                    <a:pt x="61" y="1125"/>
                  </a:cubicBezTo>
                  <a:cubicBezTo>
                    <a:pt x="152" y="1520"/>
                    <a:pt x="304" y="1763"/>
                    <a:pt x="304" y="1763"/>
                  </a:cubicBezTo>
                  <a:cubicBezTo>
                    <a:pt x="639" y="1155"/>
                    <a:pt x="669" y="699"/>
                    <a:pt x="578" y="456"/>
                  </a:cubicBezTo>
                  <a:cubicBezTo>
                    <a:pt x="487" y="152"/>
                    <a:pt x="335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5" name="Google Shape;4295;p27"/>
            <p:cNvSpPr/>
            <p:nvPr/>
          </p:nvSpPr>
          <p:spPr>
            <a:xfrm>
              <a:off x="8788680" y="4852080"/>
              <a:ext cx="10800" cy="1404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14040"/>
                <a:gd name="textAreaBottom" fmla="*/ 15120 h 14040"/>
              </a:gdLst>
              <a:ahLst/>
              <a:rect l="textAreaLeft" t="textAreaTop" r="textAreaRight" b="textAreaBottom"/>
              <a:pathLst>
                <a:path w="943" h="1186">
                  <a:moveTo>
                    <a:pt x="882" y="1"/>
                  </a:moveTo>
                  <a:cubicBezTo>
                    <a:pt x="548" y="61"/>
                    <a:pt x="305" y="335"/>
                    <a:pt x="153" y="608"/>
                  </a:cubicBezTo>
                  <a:cubicBezTo>
                    <a:pt x="31" y="912"/>
                    <a:pt x="1" y="1186"/>
                    <a:pt x="1" y="1186"/>
                  </a:cubicBezTo>
                  <a:cubicBezTo>
                    <a:pt x="274" y="1095"/>
                    <a:pt x="487" y="973"/>
                    <a:pt x="639" y="791"/>
                  </a:cubicBezTo>
                  <a:cubicBezTo>
                    <a:pt x="791" y="669"/>
                    <a:pt x="882" y="517"/>
                    <a:pt x="913" y="426"/>
                  </a:cubicBezTo>
                  <a:cubicBezTo>
                    <a:pt x="943" y="305"/>
                    <a:pt x="913" y="183"/>
                    <a:pt x="913" y="122"/>
                  </a:cubicBezTo>
                  <a:cubicBezTo>
                    <a:pt x="913" y="31"/>
                    <a:pt x="882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6" name="Google Shape;4296;p27"/>
            <p:cNvSpPr/>
            <p:nvPr/>
          </p:nvSpPr>
          <p:spPr>
            <a:xfrm>
              <a:off x="8773560" y="4854600"/>
              <a:ext cx="10440" cy="1116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913" h="973">
                  <a:moveTo>
                    <a:pt x="274" y="0"/>
                  </a:moveTo>
                  <a:cubicBezTo>
                    <a:pt x="183" y="0"/>
                    <a:pt x="91" y="0"/>
                    <a:pt x="0" y="61"/>
                  </a:cubicBezTo>
                  <a:lnTo>
                    <a:pt x="0" y="152"/>
                  </a:lnTo>
                  <a:cubicBezTo>
                    <a:pt x="0" y="244"/>
                    <a:pt x="31" y="365"/>
                    <a:pt x="122" y="426"/>
                  </a:cubicBezTo>
                  <a:cubicBezTo>
                    <a:pt x="183" y="547"/>
                    <a:pt x="274" y="608"/>
                    <a:pt x="395" y="730"/>
                  </a:cubicBezTo>
                  <a:cubicBezTo>
                    <a:pt x="517" y="851"/>
                    <a:pt x="669" y="912"/>
                    <a:pt x="912" y="973"/>
                  </a:cubicBezTo>
                  <a:cubicBezTo>
                    <a:pt x="912" y="973"/>
                    <a:pt x="912" y="699"/>
                    <a:pt x="760" y="426"/>
                  </a:cubicBezTo>
                  <a:cubicBezTo>
                    <a:pt x="699" y="304"/>
                    <a:pt x="608" y="152"/>
                    <a:pt x="517" y="92"/>
                  </a:cubicBezTo>
                  <a:cubicBezTo>
                    <a:pt x="426" y="6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7" name="Google Shape;4297;p27"/>
            <p:cNvSpPr/>
            <p:nvPr/>
          </p:nvSpPr>
          <p:spPr>
            <a:xfrm>
              <a:off x="8821080" y="4783680"/>
              <a:ext cx="9720" cy="1584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15840"/>
                <a:gd name="textAreaBottom" fmla="*/ 16920 h 15840"/>
              </a:gdLst>
              <a:ahLst/>
              <a:rect l="textAreaLeft" t="textAreaTop" r="textAreaRight" b="textAreaBottom"/>
              <a:pathLst>
                <a:path w="852" h="1338">
                  <a:moveTo>
                    <a:pt x="122" y="0"/>
                  </a:moveTo>
                  <a:cubicBezTo>
                    <a:pt x="0" y="426"/>
                    <a:pt x="244" y="730"/>
                    <a:pt x="426" y="973"/>
                  </a:cubicBezTo>
                  <a:cubicBezTo>
                    <a:pt x="608" y="1186"/>
                    <a:pt x="851" y="1338"/>
                    <a:pt x="851" y="1338"/>
                  </a:cubicBezTo>
                  <a:cubicBezTo>
                    <a:pt x="791" y="730"/>
                    <a:pt x="639" y="426"/>
                    <a:pt x="456" y="243"/>
                  </a:cubicBezTo>
                  <a:cubicBezTo>
                    <a:pt x="304" y="61"/>
                    <a:pt x="122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8" name="Google Shape;4298;p27"/>
            <p:cNvSpPr/>
            <p:nvPr/>
          </p:nvSpPr>
          <p:spPr>
            <a:xfrm>
              <a:off x="8831160" y="4784400"/>
              <a:ext cx="5760" cy="14400"/>
            </a:xfrm>
            <a:custGeom>
              <a:avLst/>
              <a:gdLst>
                <a:gd name="textAreaLeft" fmla="*/ 0 w 5760"/>
                <a:gd name="textAreaRight" fmla="*/ 6840 w 5760"/>
                <a:gd name="textAreaTop" fmla="*/ 0 h 14400"/>
                <a:gd name="textAreaBottom" fmla="*/ 15480 h 14400"/>
              </a:gdLst>
              <a:ahLst/>
              <a:rect l="textAreaLeft" t="textAreaTop" r="textAreaRight" b="textAreaBottom"/>
              <a:pathLst>
                <a:path w="548" h="1217">
                  <a:moveTo>
                    <a:pt x="305" y="1"/>
                  </a:moveTo>
                  <a:cubicBezTo>
                    <a:pt x="92" y="214"/>
                    <a:pt x="1" y="487"/>
                    <a:pt x="61" y="761"/>
                  </a:cubicBezTo>
                  <a:cubicBezTo>
                    <a:pt x="61" y="974"/>
                    <a:pt x="153" y="1217"/>
                    <a:pt x="153" y="1217"/>
                  </a:cubicBezTo>
                  <a:cubicBezTo>
                    <a:pt x="365" y="1065"/>
                    <a:pt x="457" y="852"/>
                    <a:pt x="457" y="670"/>
                  </a:cubicBezTo>
                  <a:cubicBezTo>
                    <a:pt x="548" y="518"/>
                    <a:pt x="548" y="396"/>
                    <a:pt x="517" y="305"/>
                  </a:cubicBezTo>
                  <a:cubicBezTo>
                    <a:pt x="517" y="183"/>
                    <a:pt x="426" y="92"/>
                    <a:pt x="396" y="62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49" name="Google Shape;4299;p27"/>
            <p:cNvSpPr/>
            <p:nvPr/>
          </p:nvSpPr>
          <p:spPr>
            <a:xfrm>
              <a:off x="8817120" y="4796280"/>
              <a:ext cx="12240" cy="5400"/>
            </a:xfrm>
            <a:custGeom>
              <a:avLst/>
              <a:gdLst>
                <a:gd name="textAreaLeft" fmla="*/ 0 w 12240"/>
                <a:gd name="textAreaRight" fmla="*/ 13320 w 12240"/>
                <a:gd name="textAreaTop" fmla="*/ 0 h 5400"/>
                <a:gd name="textAreaBottom" fmla="*/ 6480 h 5400"/>
              </a:gdLst>
              <a:ahLst/>
              <a:rect l="textAreaLeft" t="textAreaTop" r="textAreaRight" b="textAreaBottom"/>
              <a:pathLst>
                <a:path w="1065" h="517">
                  <a:moveTo>
                    <a:pt x="396" y="0"/>
                  </a:moveTo>
                  <a:cubicBezTo>
                    <a:pt x="304" y="0"/>
                    <a:pt x="274" y="0"/>
                    <a:pt x="183" y="31"/>
                  </a:cubicBezTo>
                  <a:cubicBezTo>
                    <a:pt x="122" y="61"/>
                    <a:pt x="92" y="122"/>
                    <a:pt x="0" y="183"/>
                  </a:cubicBezTo>
                  <a:lnTo>
                    <a:pt x="92" y="274"/>
                  </a:lnTo>
                  <a:cubicBezTo>
                    <a:pt x="122" y="304"/>
                    <a:pt x="183" y="365"/>
                    <a:pt x="274" y="395"/>
                  </a:cubicBezTo>
                  <a:cubicBezTo>
                    <a:pt x="335" y="456"/>
                    <a:pt x="456" y="487"/>
                    <a:pt x="578" y="517"/>
                  </a:cubicBezTo>
                  <a:cubicBezTo>
                    <a:pt x="730" y="487"/>
                    <a:pt x="882" y="487"/>
                    <a:pt x="1064" y="426"/>
                  </a:cubicBezTo>
                  <a:cubicBezTo>
                    <a:pt x="1064" y="426"/>
                    <a:pt x="943" y="213"/>
                    <a:pt x="730" y="122"/>
                  </a:cubicBezTo>
                  <a:cubicBezTo>
                    <a:pt x="608" y="31"/>
                    <a:pt x="487" y="0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0" name="Google Shape;4300;p27"/>
            <p:cNvSpPr/>
            <p:nvPr/>
          </p:nvSpPr>
          <p:spPr>
            <a:xfrm>
              <a:off x="8674560" y="4959720"/>
              <a:ext cx="15480" cy="2556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308" h="2099">
                  <a:moveTo>
                    <a:pt x="183" y="1"/>
                  </a:moveTo>
                  <a:cubicBezTo>
                    <a:pt x="0" y="609"/>
                    <a:pt x="304" y="1095"/>
                    <a:pt x="639" y="1490"/>
                  </a:cubicBezTo>
                  <a:cubicBezTo>
                    <a:pt x="973" y="1855"/>
                    <a:pt x="1307" y="2098"/>
                    <a:pt x="1307" y="2098"/>
                  </a:cubicBezTo>
                  <a:cubicBezTo>
                    <a:pt x="1307" y="1186"/>
                    <a:pt x="1003" y="639"/>
                    <a:pt x="760" y="335"/>
                  </a:cubicBezTo>
                  <a:cubicBezTo>
                    <a:pt x="456" y="92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320" bIns="13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1" name="Google Shape;4301;p27"/>
            <p:cNvSpPr/>
            <p:nvPr/>
          </p:nvSpPr>
          <p:spPr>
            <a:xfrm>
              <a:off x="8691120" y="4960800"/>
              <a:ext cx="9720" cy="2304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23040"/>
                <a:gd name="textAreaBottom" fmla="*/ 24120 h 23040"/>
              </a:gdLst>
              <a:ahLst/>
              <a:rect l="textAreaLeft" t="textAreaTop" r="textAreaRight" b="textAreaBottom"/>
              <a:pathLst>
                <a:path w="852" h="1916">
                  <a:moveTo>
                    <a:pt x="517" y="1"/>
                  </a:moveTo>
                  <a:cubicBezTo>
                    <a:pt x="91" y="305"/>
                    <a:pt x="0" y="761"/>
                    <a:pt x="61" y="1156"/>
                  </a:cubicBezTo>
                  <a:cubicBezTo>
                    <a:pt x="91" y="1582"/>
                    <a:pt x="243" y="1916"/>
                    <a:pt x="243" y="1916"/>
                  </a:cubicBezTo>
                  <a:cubicBezTo>
                    <a:pt x="487" y="1612"/>
                    <a:pt x="699" y="1369"/>
                    <a:pt x="760" y="1065"/>
                  </a:cubicBezTo>
                  <a:cubicBezTo>
                    <a:pt x="851" y="822"/>
                    <a:pt x="851" y="609"/>
                    <a:pt x="821" y="457"/>
                  </a:cubicBezTo>
                  <a:cubicBezTo>
                    <a:pt x="760" y="305"/>
                    <a:pt x="699" y="183"/>
                    <a:pt x="608" y="92"/>
                  </a:cubicBezTo>
                  <a:lnTo>
                    <a:pt x="51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2" name="Google Shape;4302;p27"/>
            <p:cNvSpPr/>
            <p:nvPr/>
          </p:nvSpPr>
          <p:spPr>
            <a:xfrm>
              <a:off x="8669880" y="4978800"/>
              <a:ext cx="20160" cy="9360"/>
            </a:xfrm>
            <a:custGeom>
              <a:avLst/>
              <a:gdLst>
                <a:gd name="textAreaLeft" fmla="*/ 0 w 20160"/>
                <a:gd name="textAreaRight" fmla="*/ 21240 w 20160"/>
                <a:gd name="textAreaTop" fmla="*/ 0 h 9360"/>
                <a:gd name="textAreaBottom" fmla="*/ 10440 h 9360"/>
              </a:gdLst>
              <a:ahLst/>
              <a:rect l="textAreaLeft" t="textAreaTop" r="textAreaRight" b="textAreaBottom"/>
              <a:pathLst>
                <a:path w="1672" h="829">
                  <a:moveTo>
                    <a:pt x="608" y="1"/>
                  </a:moveTo>
                  <a:cubicBezTo>
                    <a:pt x="486" y="1"/>
                    <a:pt x="426" y="31"/>
                    <a:pt x="304" y="92"/>
                  </a:cubicBezTo>
                  <a:cubicBezTo>
                    <a:pt x="182" y="122"/>
                    <a:pt x="122" y="183"/>
                    <a:pt x="0" y="304"/>
                  </a:cubicBezTo>
                  <a:cubicBezTo>
                    <a:pt x="0" y="304"/>
                    <a:pt x="30" y="396"/>
                    <a:pt x="122" y="426"/>
                  </a:cubicBezTo>
                  <a:cubicBezTo>
                    <a:pt x="182" y="487"/>
                    <a:pt x="304" y="578"/>
                    <a:pt x="456" y="639"/>
                  </a:cubicBezTo>
                  <a:cubicBezTo>
                    <a:pt x="608" y="730"/>
                    <a:pt x="760" y="791"/>
                    <a:pt x="942" y="791"/>
                  </a:cubicBezTo>
                  <a:cubicBezTo>
                    <a:pt x="1001" y="814"/>
                    <a:pt x="1074" y="829"/>
                    <a:pt x="1160" y="829"/>
                  </a:cubicBezTo>
                  <a:cubicBezTo>
                    <a:pt x="1296" y="829"/>
                    <a:pt x="1467" y="793"/>
                    <a:pt x="1672" y="700"/>
                  </a:cubicBezTo>
                  <a:cubicBezTo>
                    <a:pt x="1672" y="700"/>
                    <a:pt x="1429" y="396"/>
                    <a:pt x="1155" y="183"/>
                  </a:cubicBezTo>
                  <a:cubicBezTo>
                    <a:pt x="1003" y="92"/>
                    <a:pt x="790" y="1"/>
                    <a:pt x="608" y="1"/>
                  </a:cubicBezTo>
                  <a:close/>
                </a:path>
              </a:pathLst>
            </a:custGeom>
            <a:solidFill>
              <a:srgbClr val="02415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3" name="Google Shape;4303;p27"/>
            <p:cNvSpPr/>
            <p:nvPr/>
          </p:nvSpPr>
          <p:spPr>
            <a:xfrm>
              <a:off x="8693280" y="4886280"/>
              <a:ext cx="17640" cy="16560"/>
            </a:xfrm>
            <a:custGeom>
              <a:avLst/>
              <a:gdLst>
                <a:gd name="textAreaLeft" fmla="*/ 0 w 17640"/>
                <a:gd name="textAreaRight" fmla="*/ 18720 w 17640"/>
                <a:gd name="textAreaTop" fmla="*/ 0 h 16560"/>
                <a:gd name="textAreaBottom" fmla="*/ 17640 h 16560"/>
              </a:gdLst>
              <a:ahLst/>
              <a:rect l="textAreaLeft" t="textAreaTop" r="textAreaRight" b="textAreaBottom"/>
              <a:pathLst>
                <a:path w="1490" h="1399">
                  <a:moveTo>
                    <a:pt x="0" y="0"/>
                  </a:moveTo>
                  <a:lnTo>
                    <a:pt x="0" y="0"/>
                  </a:lnTo>
                  <a:cubicBezTo>
                    <a:pt x="61" y="517"/>
                    <a:pt x="426" y="851"/>
                    <a:pt x="760" y="1094"/>
                  </a:cubicBezTo>
                  <a:cubicBezTo>
                    <a:pt x="1155" y="1277"/>
                    <a:pt x="1490" y="1398"/>
                    <a:pt x="1490" y="1398"/>
                  </a:cubicBezTo>
                  <a:cubicBezTo>
                    <a:pt x="1277" y="638"/>
                    <a:pt x="882" y="304"/>
                    <a:pt x="547" y="152"/>
                  </a:cubicBezTo>
                  <a:cubicBezTo>
                    <a:pt x="243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4" name="Google Shape;4304;p27"/>
            <p:cNvSpPr/>
            <p:nvPr/>
          </p:nvSpPr>
          <p:spPr>
            <a:xfrm>
              <a:off x="8707320" y="4882320"/>
              <a:ext cx="9000" cy="1908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792" h="1612">
                  <a:moveTo>
                    <a:pt x="244" y="1"/>
                  </a:moveTo>
                  <a:cubicBezTo>
                    <a:pt x="1" y="335"/>
                    <a:pt x="62" y="700"/>
                    <a:pt x="183" y="1065"/>
                  </a:cubicBezTo>
                  <a:cubicBezTo>
                    <a:pt x="335" y="1399"/>
                    <a:pt x="518" y="1612"/>
                    <a:pt x="518" y="1612"/>
                  </a:cubicBezTo>
                  <a:cubicBezTo>
                    <a:pt x="670" y="1308"/>
                    <a:pt x="730" y="1004"/>
                    <a:pt x="761" y="822"/>
                  </a:cubicBezTo>
                  <a:cubicBezTo>
                    <a:pt x="791" y="609"/>
                    <a:pt x="700" y="396"/>
                    <a:pt x="639" y="305"/>
                  </a:cubicBezTo>
                  <a:cubicBezTo>
                    <a:pt x="548" y="183"/>
                    <a:pt x="457" y="92"/>
                    <a:pt x="366" y="62"/>
                  </a:cubicBezTo>
                  <a:cubicBezTo>
                    <a:pt x="30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5" name="Google Shape;4305;p27"/>
            <p:cNvSpPr/>
            <p:nvPr/>
          </p:nvSpPr>
          <p:spPr>
            <a:xfrm>
              <a:off x="8692560" y="4901040"/>
              <a:ext cx="17640" cy="6840"/>
            </a:xfrm>
            <a:custGeom>
              <a:avLst/>
              <a:gdLst>
                <a:gd name="textAreaLeft" fmla="*/ 0 w 17640"/>
                <a:gd name="textAreaRight" fmla="*/ 18720 w 1764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1491" h="620">
                  <a:moveTo>
                    <a:pt x="575" y="1"/>
                  </a:moveTo>
                  <a:cubicBezTo>
                    <a:pt x="524" y="1"/>
                    <a:pt x="473" y="8"/>
                    <a:pt x="426" y="27"/>
                  </a:cubicBezTo>
                  <a:lnTo>
                    <a:pt x="183" y="118"/>
                  </a:lnTo>
                  <a:cubicBezTo>
                    <a:pt x="122" y="209"/>
                    <a:pt x="31" y="270"/>
                    <a:pt x="1" y="391"/>
                  </a:cubicBezTo>
                  <a:cubicBezTo>
                    <a:pt x="1" y="391"/>
                    <a:pt x="31" y="422"/>
                    <a:pt x="122" y="452"/>
                  </a:cubicBezTo>
                  <a:cubicBezTo>
                    <a:pt x="183" y="513"/>
                    <a:pt x="305" y="543"/>
                    <a:pt x="457" y="574"/>
                  </a:cubicBezTo>
                  <a:cubicBezTo>
                    <a:pt x="533" y="604"/>
                    <a:pt x="601" y="619"/>
                    <a:pt x="673" y="619"/>
                  </a:cubicBezTo>
                  <a:cubicBezTo>
                    <a:pt x="745" y="619"/>
                    <a:pt x="821" y="604"/>
                    <a:pt x="913" y="574"/>
                  </a:cubicBezTo>
                  <a:cubicBezTo>
                    <a:pt x="1095" y="574"/>
                    <a:pt x="1247" y="543"/>
                    <a:pt x="1490" y="361"/>
                  </a:cubicBezTo>
                  <a:cubicBezTo>
                    <a:pt x="1490" y="361"/>
                    <a:pt x="1217" y="179"/>
                    <a:pt x="913" y="57"/>
                  </a:cubicBezTo>
                  <a:cubicBezTo>
                    <a:pt x="808" y="36"/>
                    <a:pt x="689" y="1"/>
                    <a:pt x="57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6" name="Google Shape;4306;p27"/>
            <p:cNvSpPr/>
            <p:nvPr/>
          </p:nvSpPr>
          <p:spPr>
            <a:xfrm>
              <a:off x="8834760" y="4735440"/>
              <a:ext cx="15480" cy="1980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1308" h="1642">
                  <a:moveTo>
                    <a:pt x="92" y="0"/>
                  </a:moveTo>
                  <a:lnTo>
                    <a:pt x="92" y="0"/>
                  </a:lnTo>
                  <a:cubicBezTo>
                    <a:pt x="1" y="547"/>
                    <a:pt x="365" y="943"/>
                    <a:pt x="669" y="1216"/>
                  </a:cubicBezTo>
                  <a:cubicBezTo>
                    <a:pt x="1004" y="1490"/>
                    <a:pt x="1308" y="1642"/>
                    <a:pt x="1308" y="1642"/>
                  </a:cubicBezTo>
                  <a:cubicBezTo>
                    <a:pt x="1186" y="851"/>
                    <a:pt x="882" y="456"/>
                    <a:pt x="578" y="243"/>
                  </a:cubicBezTo>
                  <a:cubicBezTo>
                    <a:pt x="305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7" name="Google Shape;4307;p27"/>
            <p:cNvSpPr/>
            <p:nvPr/>
          </p:nvSpPr>
          <p:spPr>
            <a:xfrm>
              <a:off x="8849880" y="4734000"/>
              <a:ext cx="7920" cy="1980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700" h="1643">
                  <a:moveTo>
                    <a:pt x="304" y="1"/>
                  </a:moveTo>
                  <a:cubicBezTo>
                    <a:pt x="0" y="305"/>
                    <a:pt x="0" y="700"/>
                    <a:pt x="91" y="1034"/>
                  </a:cubicBezTo>
                  <a:cubicBezTo>
                    <a:pt x="152" y="1369"/>
                    <a:pt x="304" y="1642"/>
                    <a:pt x="304" y="1642"/>
                  </a:cubicBezTo>
                  <a:cubicBezTo>
                    <a:pt x="486" y="1369"/>
                    <a:pt x="608" y="1125"/>
                    <a:pt x="638" y="882"/>
                  </a:cubicBezTo>
                  <a:cubicBezTo>
                    <a:pt x="699" y="669"/>
                    <a:pt x="699" y="457"/>
                    <a:pt x="608" y="365"/>
                  </a:cubicBezTo>
                  <a:cubicBezTo>
                    <a:pt x="578" y="244"/>
                    <a:pt x="486" y="122"/>
                    <a:pt x="426" y="92"/>
                  </a:cubicBezTo>
                  <a:cubicBezTo>
                    <a:pt x="334" y="62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8" name="Google Shape;4308;p27"/>
            <p:cNvSpPr/>
            <p:nvPr/>
          </p:nvSpPr>
          <p:spPr>
            <a:xfrm>
              <a:off x="8832240" y="4751280"/>
              <a:ext cx="17640" cy="7200"/>
            </a:xfrm>
            <a:custGeom>
              <a:avLst/>
              <a:gdLst>
                <a:gd name="textAreaLeft" fmla="*/ 0 w 17640"/>
                <a:gd name="textAreaRight" fmla="*/ 18720 w 17640"/>
                <a:gd name="textAreaTop" fmla="*/ 0 h 7200"/>
                <a:gd name="textAreaBottom" fmla="*/ 8280 h 7200"/>
              </a:gdLst>
              <a:ahLst/>
              <a:rect l="textAreaLeft" t="textAreaTop" r="textAreaRight" b="textAreaBottom"/>
              <a:pathLst>
                <a:path w="1491" h="670">
                  <a:moveTo>
                    <a:pt x="487" y="1"/>
                  </a:moveTo>
                  <a:cubicBezTo>
                    <a:pt x="426" y="1"/>
                    <a:pt x="335" y="61"/>
                    <a:pt x="214" y="92"/>
                  </a:cubicBezTo>
                  <a:cubicBezTo>
                    <a:pt x="153" y="122"/>
                    <a:pt x="62" y="213"/>
                    <a:pt x="1" y="305"/>
                  </a:cubicBezTo>
                  <a:lnTo>
                    <a:pt x="122" y="426"/>
                  </a:lnTo>
                  <a:cubicBezTo>
                    <a:pt x="183" y="456"/>
                    <a:pt x="305" y="548"/>
                    <a:pt x="396" y="578"/>
                  </a:cubicBezTo>
                  <a:cubicBezTo>
                    <a:pt x="518" y="608"/>
                    <a:pt x="670" y="669"/>
                    <a:pt x="882" y="669"/>
                  </a:cubicBezTo>
                  <a:cubicBezTo>
                    <a:pt x="1034" y="669"/>
                    <a:pt x="1217" y="608"/>
                    <a:pt x="1490" y="517"/>
                  </a:cubicBezTo>
                  <a:cubicBezTo>
                    <a:pt x="1490" y="517"/>
                    <a:pt x="1247" y="274"/>
                    <a:pt x="974" y="122"/>
                  </a:cubicBezTo>
                  <a:cubicBezTo>
                    <a:pt x="822" y="61"/>
                    <a:pt x="670" y="1"/>
                    <a:pt x="48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59" name="Google Shape;4309;p27"/>
            <p:cNvSpPr/>
            <p:nvPr/>
          </p:nvSpPr>
          <p:spPr>
            <a:xfrm>
              <a:off x="8706600" y="4829040"/>
              <a:ext cx="11520" cy="504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5040"/>
                <a:gd name="textAreaBottom" fmla="*/ 6120 h 5040"/>
              </a:gdLst>
              <a:ahLst/>
              <a:rect l="textAreaLeft" t="textAreaTop" r="textAreaRight" b="textAreaBottom"/>
              <a:pathLst>
                <a:path w="1004" h="496">
                  <a:moveTo>
                    <a:pt x="202" y="0"/>
                  </a:moveTo>
                  <a:cubicBezTo>
                    <a:pt x="78" y="0"/>
                    <a:pt x="0" y="39"/>
                    <a:pt x="0" y="39"/>
                  </a:cubicBezTo>
                  <a:cubicBezTo>
                    <a:pt x="122" y="313"/>
                    <a:pt x="334" y="434"/>
                    <a:pt x="578" y="465"/>
                  </a:cubicBezTo>
                  <a:cubicBezTo>
                    <a:pt x="790" y="495"/>
                    <a:pt x="1003" y="495"/>
                    <a:pt x="1003" y="495"/>
                  </a:cubicBezTo>
                  <a:cubicBezTo>
                    <a:pt x="760" y="161"/>
                    <a:pt x="547" y="39"/>
                    <a:pt x="304" y="9"/>
                  </a:cubicBezTo>
                  <a:cubicBezTo>
                    <a:pt x="268" y="3"/>
                    <a:pt x="233" y="0"/>
                    <a:pt x="20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60" name="Google Shape;4310;p27"/>
            <p:cNvSpPr/>
            <p:nvPr/>
          </p:nvSpPr>
          <p:spPr>
            <a:xfrm>
              <a:off x="8715240" y="4824000"/>
              <a:ext cx="4320" cy="9360"/>
            </a:xfrm>
            <a:custGeom>
              <a:avLst/>
              <a:gdLst>
                <a:gd name="textAreaLeft" fmla="*/ 0 w 4320"/>
                <a:gd name="textAreaRight" fmla="*/ 5400 w 4320"/>
                <a:gd name="textAreaTop" fmla="*/ 0 h 9360"/>
                <a:gd name="textAreaBottom" fmla="*/ 10440 h 9360"/>
              </a:gdLst>
              <a:ahLst/>
              <a:rect l="textAreaLeft" t="textAreaTop" r="textAreaRight" b="textAreaBottom"/>
              <a:pathLst>
                <a:path w="426" h="822">
                  <a:moveTo>
                    <a:pt x="61" y="1"/>
                  </a:moveTo>
                  <a:cubicBezTo>
                    <a:pt x="0" y="122"/>
                    <a:pt x="0" y="244"/>
                    <a:pt x="0" y="305"/>
                  </a:cubicBezTo>
                  <a:cubicBezTo>
                    <a:pt x="0" y="426"/>
                    <a:pt x="61" y="517"/>
                    <a:pt x="91" y="578"/>
                  </a:cubicBezTo>
                  <a:cubicBezTo>
                    <a:pt x="213" y="730"/>
                    <a:pt x="365" y="821"/>
                    <a:pt x="365" y="821"/>
                  </a:cubicBezTo>
                  <a:cubicBezTo>
                    <a:pt x="426" y="609"/>
                    <a:pt x="426" y="517"/>
                    <a:pt x="426" y="396"/>
                  </a:cubicBezTo>
                  <a:cubicBezTo>
                    <a:pt x="365" y="305"/>
                    <a:pt x="334" y="213"/>
                    <a:pt x="304" y="153"/>
                  </a:cubicBezTo>
                  <a:cubicBezTo>
                    <a:pt x="183" y="62"/>
                    <a:pt x="61" y="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61" name="Google Shape;4311;p27"/>
            <p:cNvSpPr/>
            <p:nvPr/>
          </p:nvSpPr>
          <p:spPr>
            <a:xfrm>
              <a:off x="8708760" y="4835160"/>
              <a:ext cx="9360" cy="396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822" h="386">
                  <a:moveTo>
                    <a:pt x="487" y="0"/>
                  </a:moveTo>
                  <a:cubicBezTo>
                    <a:pt x="396" y="0"/>
                    <a:pt x="274" y="31"/>
                    <a:pt x="213" y="61"/>
                  </a:cubicBezTo>
                  <a:cubicBezTo>
                    <a:pt x="122" y="122"/>
                    <a:pt x="61" y="213"/>
                    <a:pt x="0" y="335"/>
                  </a:cubicBezTo>
                  <a:cubicBezTo>
                    <a:pt x="0" y="335"/>
                    <a:pt x="69" y="386"/>
                    <a:pt x="167" y="386"/>
                  </a:cubicBezTo>
                  <a:cubicBezTo>
                    <a:pt x="200" y="386"/>
                    <a:pt x="236" y="380"/>
                    <a:pt x="274" y="365"/>
                  </a:cubicBezTo>
                  <a:cubicBezTo>
                    <a:pt x="365" y="365"/>
                    <a:pt x="426" y="335"/>
                    <a:pt x="548" y="304"/>
                  </a:cubicBezTo>
                  <a:cubicBezTo>
                    <a:pt x="578" y="274"/>
                    <a:pt x="639" y="243"/>
                    <a:pt x="700" y="183"/>
                  </a:cubicBezTo>
                  <a:cubicBezTo>
                    <a:pt x="700" y="183"/>
                    <a:pt x="791" y="122"/>
                    <a:pt x="821" y="31"/>
                  </a:cubicBezTo>
                  <a:cubicBezTo>
                    <a:pt x="821" y="31"/>
                    <a:pt x="669" y="0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62" name="Google Shape;4312;p27"/>
            <p:cNvSpPr/>
            <p:nvPr/>
          </p:nvSpPr>
          <p:spPr>
            <a:xfrm>
              <a:off x="8686440" y="4858200"/>
              <a:ext cx="7200" cy="1044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670" h="913">
                  <a:moveTo>
                    <a:pt x="92" y="1"/>
                  </a:moveTo>
                  <a:lnTo>
                    <a:pt x="92" y="1"/>
                  </a:lnTo>
                  <a:cubicBezTo>
                    <a:pt x="0" y="274"/>
                    <a:pt x="183" y="487"/>
                    <a:pt x="335" y="639"/>
                  </a:cubicBezTo>
                  <a:cubicBezTo>
                    <a:pt x="426" y="730"/>
                    <a:pt x="487" y="791"/>
                    <a:pt x="578" y="852"/>
                  </a:cubicBezTo>
                  <a:cubicBezTo>
                    <a:pt x="639" y="882"/>
                    <a:pt x="669" y="913"/>
                    <a:pt x="669" y="913"/>
                  </a:cubicBezTo>
                  <a:cubicBezTo>
                    <a:pt x="639" y="730"/>
                    <a:pt x="608" y="548"/>
                    <a:pt x="608" y="426"/>
                  </a:cubicBezTo>
                  <a:cubicBezTo>
                    <a:pt x="548" y="305"/>
                    <a:pt x="487" y="244"/>
                    <a:pt x="396" y="153"/>
                  </a:cubicBezTo>
                  <a:cubicBezTo>
                    <a:pt x="244" y="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63" name="Google Shape;4313;p27"/>
            <p:cNvSpPr/>
            <p:nvPr/>
          </p:nvSpPr>
          <p:spPr>
            <a:xfrm>
              <a:off x="8695080" y="4858560"/>
              <a:ext cx="3960" cy="972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396" h="852">
                  <a:moveTo>
                    <a:pt x="304" y="0"/>
                  </a:moveTo>
                  <a:cubicBezTo>
                    <a:pt x="61" y="122"/>
                    <a:pt x="0" y="304"/>
                    <a:pt x="0" y="487"/>
                  </a:cubicBezTo>
                  <a:cubicBezTo>
                    <a:pt x="0" y="578"/>
                    <a:pt x="0" y="669"/>
                    <a:pt x="61" y="730"/>
                  </a:cubicBezTo>
                  <a:cubicBezTo>
                    <a:pt x="61" y="791"/>
                    <a:pt x="91" y="851"/>
                    <a:pt x="91" y="851"/>
                  </a:cubicBezTo>
                  <a:cubicBezTo>
                    <a:pt x="183" y="730"/>
                    <a:pt x="274" y="669"/>
                    <a:pt x="335" y="487"/>
                  </a:cubicBezTo>
                  <a:cubicBezTo>
                    <a:pt x="395" y="395"/>
                    <a:pt x="395" y="304"/>
                    <a:pt x="395" y="243"/>
                  </a:cubicBezTo>
                  <a:cubicBezTo>
                    <a:pt x="395" y="122"/>
                    <a:pt x="304" y="0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64" name="Google Shape;4314;p27"/>
            <p:cNvSpPr/>
            <p:nvPr/>
          </p:nvSpPr>
          <p:spPr>
            <a:xfrm>
              <a:off x="8684640" y="4866120"/>
              <a:ext cx="9000" cy="360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791" h="362">
                  <a:moveTo>
                    <a:pt x="244" y="0"/>
                  </a:moveTo>
                  <a:cubicBezTo>
                    <a:pt x="213" y="0"/>
                    <a:pt x="152" y="0"/>
                    <a:pt x="122" y="61"/>
                  </a:cubicBezTo>
                  <a:lnTo>
                    <a:pt x="0" y="152"/>
                  </a:lnTo>
                  <a:cubicBezTo>
                    <a:pt x="0" y="152"/>
                    <a:pt x="0" y="213"/>
                    <a:pt x="31" y="213"/>
                  </a:cubicBezTo>
                  <a:cubicBezTo>
                    <a:pt x="61" y="213"/>
                    <a:pt x="122" y="274"/>
                    <a:pt x="183" y="274"/>
                  </a:cubicBezTo>
                  <a:cubicBezTo>
                    <a:pt x="274" y="304"/>
                    <a:pt x="335" y="304"/>
                    <a:pt x="456" y="304"/>
                  </a:cubicBezTo>
                  <a:cubicBezTo>
                    <a:pt x="484" y="345"/>
                    <a:pt x="524" y="362"/>
                    <a:pt x="573" y="362"/>
                  </a:cubicBezTo>
                  <a:cubicBezTo>
                    <a:pt x="633" y="362"/>
                    <a:pt x="707" y="338"/>
                    <a:pt x="791" y="304"/>
                  </a:cubicBezTo>
                  <a:lnTo>
                    <a:pt x="730" y="243"/>
                  </a:lnTo>
                  <a:cubicBezTo>
                    <a:pt x="669" y="213"/>
                    <a:pt x="608" y="122"/>
                    <a:pt x="517" y="91"/>
                  </a:cubicBezTo>
                  <a:cubicBezTo>
                    <a:pt x="456" y="61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65" name="Google Shape;4315;p27"/>
            <p:cNvSpPr/>
            <p:nvPr/>
          </p:nvSpPr>
          <p:spPr>
            <a:xfrm>
              <a:off x="8670600" y="4867560"/>
              <a:ext cx="5040" cy="11880"/>
            </a:xfrm>
            <a:custGeom>
              <a:avLst/>
              <a:gdLst>
                <a:gd name="textAreaLeft" fmla="*/ 0 w 5040"/>
                <a:gd name="textAreaRight" fmla="*/ 6120 w 5040"/>
                <a:gd name="textAreaTop" fmla="*/ 0 h 11880"/>
                <a:gd name="textAreaBottom" fmla="*/ 12960 h 11880"/>
              </a:gdLst>
              <a:ahLst/>
              <a:rect l="textAreaLeft" t="textAreaTop" r="textAreaRight" b="textAreaBottom"/>
              <a:pathLst>
                <a:path w="488" h="1035">
                  <a:moveTo>
                    <a:pt x="122" y="1"/>
                  </a:moveTo>
                  <a:lnTo>
                    <a:pt x="122" y="1"/>
                  </a:lnTo>
                  <a:cubicBezTo>
                    <a:pt x="1" y="274"/>
                    <a:pt x="122" y="487"/>
                    <a:pt x="244" y="700"/>
                  </a:cubicBezTo>
                  <a:cubicBezTo>
                    <a:pt x="274" y="761"/>
                    <a:pt x="366" y="852"/>
                    <a:pt x="396" y="913"/>
                  </a:cubicBezTo>
                  <a:cubicBezTo>
                    <a:pt x="426" y="1004"/>
                    <a:pt x="487" y="1034"/>
                    <a:pt x="487" y="1034"/>
                  </a:cubicBezTo>
                  <a:lnTo>
                    <a:pt x="487" y="548"/>
                  </a:lnTo>
                  <a:cubicBezTo>
                    <a:pt x="426" y="426"/>
                    <a:pt x="396" y="305"/>
                    <a:pt x="366" y="244"/>
                  </a:cubicBezTo>
                  <a:cubicBezTo>
                    <a:pt x="244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66" name="Google Shape;4316;p27"/>
            <p:cNvSpPr/>
            <p:nvPr/>
          </p:nvSpPr>
          <p:spPr>
            <a:xfrm>
              <a:off x="8676720" y="4871880"/>
              <a:ext cx="3600" cy="7920"/>
            </a:xfrm>
            <a:custGeom>
              <a:avLst/>
              <a:gdLst>
                <a:gd name="textAreaLeft" fmla="*/ 0 w 3600"/>
                <a:gd name="textAreaRight" fmla="*/ 4680 w 3600"/>
                <a:gd name="textAreaTop" fmla="*/ 0 h 7920"/>
                <a:gd name="textAreaBottom" fmla="*/ 9000 h 7920"/>
              </a:gdLst>
              <a:ahLst/>
              <a:rect l="textAreaLeft" t="textAreaTop" r="textAreaRight" b="textAreaBottom"/>
              <a:pathLst>
                <a:path w="365" h="700">
                  <a:moveTo>
                    <a:pt x="365" y="0"/>
                  </a:moveTo>
                  <a:cubicBezTo>
                    <a:pt x="304" y="0"/>
                    <a:pt x="243" y="0"/>
                    <a:pt x="213" y="61"/>
                  </a:cubicBezTo>
                  <a:cubicBezTo>
                    <a:pt x="152" y="61"/>
                    <a:pt x="152" y="91"/>
                    <a:pt x="91" y="122"/>
                  </a:cubicBezTo>
                  <a:cubicBezTo>
                    <a:pt x="61" y="152"/>
                    <a:pt x="31" y="274"/>
                    <a:pt x="31" y="365"/>
                  </a:cubicBezTo>
                  <a:cubicBezTo>
                    <a:pt x="0" y="426"/>
                    <a:pt x="31" y="517"/>
                    <a:pt x="31" y="578"/>
                  </a:cubicBezTo>
                  <a:cubicBezTo>
                    <a:pt x="61" y="669"/>
                    <a:pt x="61" y="699"/>
                    <a:pt x="61" y="699"/>
                  </a:cubicBezTo>
                  <a:cubicBezTo>
                    <a:pt x="243" y="547"/>
                    <a:pt x="335" y="395"/>
                    <a:pt x="365" y="274"/>
                  </a:cubicBezTo>
                  <a:lnTo>
                    <a:pt x="365" y="91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67" name="Google Shape;4317;p27"/>
            <p:cNvSpPr/>
            <p:nvPr/>
          </p:nvSpPr>
          <p:spPr>
            <a:xfrm>
              <a:off x="8668080" y="4875840"/>
              <a:ext cx="7200" cy="43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670" h="426">
                  <a:moveTo>
                    <a:pt x="122" y="0"/>
                  </a:moveTo>
                  <a:cubicBezTo>
                    <a:pt x="92" y="0"/>
                    <a:pt x="31" y="61"/>
                    <a:pt x="0" y="91"/>
                  </a:cubicBezTo>
                  <a:cubicBezTo>
                    <a:pt x="0" y="91"/>
                    <a:pt x="0" y="122"/>
                    <a:pt x="61" y="152"/>
                  </a:cubicBezTo>
                  <a:cubicBezTo>
                    <a:pt x="92" y="213"/>
                    <a:pt x="122" y="243"/>
                    <a:pt x="152" y="304"/>
                  </a:cubicBezTo>
                  <a:cubicBezTo>
                    <a:pt x="274" y="395"/>
                    <a:pt x="426" y="426"/>
                    <a:pt x="669" y="426"/>
                  </a:cubicBezTo>
                  <a:cubicBezTo>
                    <a:pt x="669" y="426"/>
                    <a:pt x="669" y="395"/>
                    <a:pt x="608" y="365"/>
                  </a:cubicBezTo>
                  <a:cubicBezTo>
                    <a:pt x="578" y="304"/>
                    <a:pt x="548" y="243"/>
                    <a:pt x="456" y="152"/>
                  </a:cubicBezTo>
                  <a:cubicBezTo>
                    <a:pt x="396" y="91"/>
                    <a:pt x="365" y="61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68" name="Google Shape;4318;p27"/>
            <p:cNvSpPr/>
            <p:nvPr/>
          </p:nvSpPr>
          <p:spPr>
            <a:xfrm>
              <a:off x="8647200" y="4878000"/>
              <a:ext cx="8640" cy="1404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14040"/>
                <a:gd name="textAreaBottom" fmla="*/ 15120 h 14040"/>
              </a:gdLst>
              <a:ahLst/>
              <a:rect l="textAreaLeft" t="textAreaTop" r="textAreaRight" b="textAreaBottom"/>
              <a:pathLst>
                <a:path w="761" h="1186">
                  <a:moveTo>
                    <a:pt x="122" y="0"/>
                  </a:moveTo>
                  <a:lnTo>
                    <a:pt x="122" y="0"/>
                  </a:lnTo>
                  <a:cubicBezTo>
                    <a:pt x="1" y="335"/>
                    <a:pt x="183" y="578"/>
                    <a:pt x="396" y="821"/>
                  </a:cubicBezTo>
                  <a:lnTo>
                    <a:pt x="669" y="1095"/>
                  </a:lnTo>
                  <a:lnTo>
                    <a:pt x="761" y="1186"/>
                  </a:lnTo>
                  <a:cubicBezTo>
                    <a:pt x="761" y="1004"/>
                    <a:pt x="730" y="821"/>
                    <a:pt x="609" y="639"/>
                  </a:cubicBezTo>
                  <a:cubicBezTo>
                    <a:pt x="578" y="487"/>
                    <a:pt x="487" y="335"/>
                    <a:pt x="426" y="244"/>
                  </a:cubicBezTo>
                  <a:cubicBezTo>
                    <a:pt x="305" y="61"/>
                    <a:pt x="122" y="1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69" name="Google Shape;4319;p27"/>
            <p:cNvSpPr/>
            <p:nvPr/>
          </p:nvSpPr>
          <p:spPr>
            <a:xfrm>
              <a:off x="8657640" y="4882680"/>
              <a:ext cx="3960" cy="936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9360"/>
                <a:gd name="textAreaBottom" fmla="*/ 10440 h 9360"/>
              </a:gdLst>
              <a:ahLst/>
              <a:rect l="textAreaLeft" t="textAreaTop" r="textAreaRight" b="textAreaBottom"/>
              <a:pathLst>
                <a:path w="396" h="821">
                  <a:moveTo>
                    <a:pt x="335" y="0"/>
                  </a:moveTo>
                  <a:cubicBezTo>
                    <a:pt x="274" y="0"/>
                    <a:pt x="213" y="0"/>
                    <a:pt x="183" y="31"/>
                  </a:cubicBezTo>
                  <a:lnTo>
                    <a:pt x="61" y="152"/>
                  </a:lnTo>
                  <a:cubicBezTo>
                    <a:pt x="0" y="274"/>
                    <a:pt x="0" y="335"/>
                    <a:pt x="0" y="456"/>
                  </a:cubicBezTo>
                  <a:cubicBezTo>
                    <a:pt x="0" y="517"/>
                    <a:pt x="0" y="639"/>
                    <a:pt x="31" y="730"/>
                  </a:cubicBezTo>
                  <a:cubicBezTo>
                    <a:pt x="31" y="791"/>
                    <a:pt x="61" y="821"/>
                    <a:pt x="61" y="821"/>
                  </a:cubicBezTo>
                  <a:cubicBezTo>
                    <a:pt x="244" y="669"/>
                    <a:pt x="335" y="487"/>
                    <a:pt x="365" y="304"/>
                  </a:cubicBezTo>
                  <a:cubicBezTo>
                    <a:pt x="396" y="213"/>
                    <a:pt x="365" y="91"/>
                    <a:pt x="365" y="61"/>
                  </a:cubicBezTo>
                  <a:cubicBezTo>
                    <a:pt x="335" y="31"/>
                    <a:pt x="335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0" name="Google Shape;4320;p27"/>
            <p:cNvSpPr/>
            <p:nvPr/>
          </p:nvSpPr>
          <p:spPr>
            <a:xfrm>
              <a:off x="8646120" y="4888080"/>
              <a:ext cx="9720" cy="504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5040"/>
                <a:gd name="textAreaBottom" fmla="*/ 6120 h 5040"/>
              </a:gdLst>
              <a:ahLst/>
              <a:rect l="textAreaLeft" t="textAreaTop" r="textAreaRight" b="textAreaBottom"/>
              <a:pathLst>
                <a:path w="852" h="488">
                  <a:moveTo>
                    <a:pt x="153" y="1"/>
                  </a:moveTo>
                  <a:cubicBezTo>
                    <a:pt x="92" y="1"/>
                    <a:pt x="31" y="31"/>
                    <a:pt x="1" y="92"/>
                  </a:cubicBezTo>
                  <a:lnTo>
                    <a:pt x="61" y="183"/>
                  </a:lnTo>
                  <a:cubicBezTo>
                    <a:pt x="92" y="214"/>
                    <a:pt x="183" y="244"/>
                    <a:pt x="244" y="335"/>
                  </a:cubicBezTo>
                  <a:cubicBezTo>
                    <a:pt x="335" y="366"/>
                    <a:pt x="456" y="396"/>
                    <a:pt x="517" y="457"/>
                  </a:cubicBezTo>
                  <a:cubicBezTo>
                    <a:pt x="639" y="487"/>
                    <a:pt x="700" y="487"/>
                    <a:pt x="852" y="487"/>
                  </a:cubicBezTo>
                  <a:cubicBezTo>
                    <a:pt x="852" y="487"/>
                    <a:pt x="821" y="457"/>
                    <a:pt x="791" y="366"/>
                  </a:cubicBezTo>
                  <a:cubicBezTo>
                    <a:pt x="730" y="305"/>
                    <a:pt x="669" y="214"/>
                    <a:pt x="578" y="153"/>
                  </a:cubicBezTo>
                  <a:cubicBezTo>
                    <a:pt x="517" y="62"/>
                    <a:pt x="396" y="3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1" name="Google Shape;4321;p27"/>
            <p:cNvSpPr/>
            <p:nvPr/>
          </p:nvSpPr>
          <p:spPr>
            <a:xfrm>
              <a:off x="8628840" y="4926960"/>
              <a:ext cx="11160" cy="684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974" h="639">
                  <a:moveTo>
                    <a:pt x="1" y="0"/>
                  </a:moveTo>
                  <a:cubicBezTo>
                    <a:pt x="62" y="274"/>
                    <a:pt x="335" y="426"/>
                    <a:pt x="548" y="486"/>
                  </a:cubicBezTo>
                  <a:cubicBezTo>
                    <a:pt x="791" y="608"/>
                    <a:pt x="973" y="638"/>
                    <a:pt x="973" y="638"/>
                  </a:cubicBezTo>
                  <a:cubicBezTo>
                    <a:pt x="700" y="304"/>
                    <a:pt x="487" y="122"/>
                    <a:pt x="305" y="91"/>
                  </a:cubicBezTo>
                  <a:cubicBezTo>
                    <a:pt x="213" y="31"/>
                    <a:pt x="153" y="0"/>
                    <a:pt x="62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2" name="Google Shape;4322;p27"/>
            <p:cNvSpPr/>
            <p:nvPr/>
          </p:nvSpPr>
          <p:spPr>
            <a:xfrm>
              <a:off x="8635680" y="4924800"/>
              <a:ext cx="5400" cy="8640"/>
            </a:xfrm>
            <a:custGeom>
              <a:avLst/>
              <a:gdLst>
                <a:gd name="textAreaLeft" fmla="*/ 0 w 5400"/>
                <a:gd name="textAreaRight" fmla="*/ 6480 w 540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518" h="761">
                  <a:moveTo>
                    <a:pt x="122" y="1"/>
                  </a:moveTo>
                  <a:cubicBezTo>
                    <a:pt x="1" y="153"/>
                    <a:pt x="92" y="335"/>
                    <a:pt x="214" y="487"/>
                  </a:cubicBezTo>
                  <a:cubicBezTo>
                    <a:pt x="305" y="639"/>
                    <a:pt x="457" y="761"/>
                    <a:pt x="457" y="761"/>
                  </a:cubicBezTo>
                  <a:cubicBezTo>
                    <a:pt x="518" y="730"/>
                    <a:pt x="518" y="639"/>
                    <a:pt x="457" y="578"/>
                  </a:cubicBezTo>
                  <a:lnTo>
                    <a:pt x="457" y="365"/>
                  </a:lnTo>
                  <a:cubicBezTo>
                    <a:pt x="457" y="305"/>
                    <a:pt x="396" y="214"/>
                    <a:pt x="335" y="153"/>
                  </a:cubicBezTo>
                  <a:cubicBezTo>
                    <a:pt x="244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3" name="Google Shape;4323;p27"/>
            <p:cNvSpPr/>
            <p:nvPr/>
          </p:nvSpPr>
          <p:spPr>
            <a:xfrm>
              <a:off x="8631000" y="4934160"/>
              <a:ext cx="9000" cy="252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791" h="288">
                  <a:moveTo>
                    <a:pt x="274" y="0"/>
                  </a:moveTo>
                  <a:cubicBezTo>
                    <a:pt x="243" y="0"/>
                    <a:pt x="213" y="4"/>
                    <a:pt x="182" y="14"/>
                  </a:cubicBezTo>
                  <a:cubicBezTo>
                    <a:pt x="91" y="44"/>
                    <a:pt x="30" y="74"/>
                    <a:pt x="0" y="196"/>
                  </a:cubicBezTo>
                  <a:cubicBezTo>
                    <a:pt x="0" y="196"/>
                    <a:pt x="30" y="196"/>
                    <a:pt x="61" y="226"/>
                  </a:cubicBezTo>
                  <a:cubicBezTo>
                    <a:pt x="122" y="226"/>
                    <a:pt x="182" y="287"/>
                    <a:pt x="274" y="287"/>
                  </a:cubicBezTo>
                  <a:lnTo>
                    <a:pt x="517" y="287"/>
                  </a:lnTo>
                  <a:cubicBezTo>
                    <a:pt x="578" y="287"/>
                    <a:pt x="608" y="226"/>
                    <a:pt x="638" y="226"/>
                  </a:cubicBezTo>
                  <a:cubicBezTo>
                    <a:pt x="669" y="196"/>
                    <a:pt x="760" y="166"/>
                    <a:pt x="790" y="135"/>
                  </a:cubicBezTo>
                  <a:cubicBezTo>
                    <a:pt x="790" y="135"/>
                    <a:pt x="638" y="44"/>
                    <a:pt x="456" y="14"/>
                  </a:cubicBezTo>
                  <a:cubicBezTo>
                    <a:pt x="395" y="14"/>
                    <a:pt x="334" y="0"/>
                    <a:pt x="274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4" name="Google Shape;4324;p27"/>
            <p:cNvSpPr/>
            <p:nvPr/>
          </p:nvSpPr>
          <p:spPr>
            <a:xfrm>
              <a:off x="8632800" y="4899600"/>
              <a:ext cx="10800" cy="540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5400"/>
                <a:gd name="textAreaBottom" fmla="*/ 6480 h 5400"/>
              </a:gdLst>
              <a:ahLst/>
              <a:rect l="textAreaLeft" t="textAreaTop" r="textAreaRight" b="textAreaBottom"/>
              <a:pathLst>
                <a:path w="943" h="501">
                  <a:moveTo>
                    <a:pt x="131" y="1"/>
                  </a:moveTo>
                  <a:cubicBezTo>
                    <a:pt x="41" y="1"/>
                    <a:pt x="0" y="14"/>
                    <a:pt x="0" y="14"/>
                  </a:cubicBezTo>
                  <a:cubicBezTo>
                    <a:pt x="91" y="288"/>
                    <a:pt x="334" y="348"/>
                    <a:pt x="547" y="440"/>
                  </a:cubicBezTo>
                  <a:lnTo>
                    <a:pt x="942" y="500"/>
                  </a:lnTo>
                  <a:cubicBezTo>
                    <a:pt x="669" y="196"/>
                    <a:pt x="456" y="44"/>
                    <a:pt x="304" y="14"/>
                  </a:cubicBezTo>
                  <a:cubicBezTo>
                    <a:pt x="233" y="4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5" name="Google Shape;4325;p27"/>
            <p:cNvSpPr/>
            <p:nvPr/>
          </p:nvSpPr>
          <p:spPr>
            <a:xfrm>
              <a:off x="8639280" y="4896000"/>
              <a:ext cx="4680" cy="8640"/>
            </a:xfrm>
            <a:custGeom>
              <a:avLst/>
              <a:gdLst>
                <a:gd name="textAreaLeft" fmla="*/ 0 w 4680"/>
                <a:gd name="textAreaRight" fmla="*/ 5760 w 468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457" h="760">
                  <a:moveTo>
                    <a:pt x="92" y="0"/>
                  </a:moveTo>
                  <a:cubicBezTo>
                    <a:pt x="1" y="182"/>
                    <a:pt x="92" y="365"/>
                    <a:pt x="183" y="517"/>
                  </a:cubicBezTo>
                  <a:cubicBezTo>
                    <a:pt x="305" y="669"/>
                    <a:pt x="457" y="760"/>
                    <a:pt x="457" y="760"/>
                  </a:cubicBezTo>
                  <a:lnTo>
                    <a:pt x="457" y="517"/>
                  </a:lnTo>
                  <a:cubicBezTo>
                    <a:pt x="457" y="486"/>
                    <a:pt x="426" y="426"/>
                    <a:pt x="426" y="365"/>
                  </a:cubicBezTo>
                  <a:lnTo>
                    <a:pt x="305" y="152"/>
                  </a:lnTo>
                  <a:cubicBezTo>
                    <a:pt x="183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6" name="Google Shape;4326;p27"/>
            <p:cNvSpPr/>
            <p:nvPr/>
          </p:nvSpPr>
          <p:spPr>
            <a:xfrm>
              <a:off x="8635680" y="4906080"/>
              <a:ext cx="8280" cy="252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731" h="274">
                  <a:moveTo>
                    <a:pt x="426" y="0"/>
                  </a:moveTo>
                  <a:cubicBezTo>
                    <a:pt x="335" y="0"/>
                    <a:pt x="244" y="0"/>
                    <a:pt x="153" y="31"/>
                  </a:cubicBezTo>
                  <a:cubicBezTo>
                    <a:pt x="92" y="92"/>
                    <a:pt x="62" y="152"/>
                    <a:pt x="1" y="274"/>
                  </a:cubicBezTo>
                  <a:lnTo>
                    <a:pt x="274" y="274"/>
                  </a:lnTo>
                  <a:cubicBezTo>
                    <a:pt x="366" y="274"/>
                    <a:pt x="426" y="244"/>
                    <a:pt x="518" y="183"/>
                  </a:cubicBezTo>
                  <a:cubicBezTo>
                    <a:pt x="548" y="183"/>
                    <a:pt x="578" y="152"/>
                    <a:pt x="609" y="122"/>
                  </a:cubicBezTo>
                  <a:cubicBezTo>
                    <a:pt x="627" y="131"/>
                    <a:pt x="642" y="135"/>
                    <a:pt x="655" y="135"/>
                  </a:cubicBezTo>
                  <a:cubicBezTo>
                    <a:pt x="687" y="135"/>
                    <a:pt x="709" y="113"/>
                    <a:pt x="730" y="92"/>
                  </a:cubicBezTo>
                  <a:cubicBezTo>
                    <a:pt x="730" y="92"/>
                    <a:pt x="578" y="0"/>
                    <a:pt x="42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7" name="Google Shape;4327;p27"/>
            <p:cNvSpPr/>
            <p:nvPr/>
          </p:nvSpPr>
          <p:spPr>
            <a:xfrm>
              <a:off x="8610480" y="4963320"/>
              <a:ext cx="12600" cy="2880"/>
            </a:xfrm>
            <a:custGeom>
              <a:avLst/>
              <a:gdLst>
                <a:gd name="textAreaLeft" fmla="*/ 0 w 12600"/>
                <a:gd name="textAreaRight" fmla="*/ 13680 w 1260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1095" h="305">
                  <a:moveTo>
                    <a:pt x="486" y="1"/>
                  </a:moveTo>
                  <a:cubicBezTo>
                    <a:pt x="418" y="1"/>
                    <a:pt x="358" y="7"/>
                    <a:pt x="305" y="16"/>
                  </a:cubicBezTo>
                  <a:cubicBezTo>
                    <a:pt x="122" y="46"/>
                    <a:pt x="1" y="137"/>
                    <a:pt x="1" y="137"/>
                  </a:cubicBezTo>
                  <a:cubicBezTo>
                    <a:pt x="109" y="267"/>
                    <a:pt x="293" y="304"/>
                    <a:pt x="478" y="304"/>
                  </a:cubicBezTo>
                  <a:cubicBezTo>
                    <a:pt x="554" y="304"/>
                    <a:pt x="629" y="298"/>
                    <a:pt x="700" y="289"/>
                  </a:cubicBezTo>
                  <a:cubicBezTo>
                    <a:pt x="913" y="259"/>
                    <a:pt x="1095" y="168"/>
                    <a:pt x="1095" y="168"/>
                  </a:cubicBezTo>
                  <a:cubicBezTo>
                    <a:pt x="858" y="38"/>
                    <a:pt x="651" y="1"/>
                    <a:pt x="486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8" name="Google Shape;4328;p27"/>
            <p:cNvSpPr/>
            <p:nvPr/>
          </p:nvSpPr>
          <p:spPr>
            <a:xfrm>
              <a:off x="8617680" y="4958280"/>
              <a:ext cx="6120" cy="5400"/>
            </a:xfrm>
            <a:custGeom>
              <a:avLst/>
              <a:gdLst>
                <a:gd name="textAreaLeft" fmla="*/ 0 w 6120"/>
                <a:gd name="textAreaRight" fmla="*/ 7200 w 6120"/>
                <a:gd name="textAreaTop" fmla="*/ 0 h 5400"/>
                <a:gd name="textAreaBottom" fmla="*/ 6480 h 5400"/>
              </a:gdLst>
              <a:ahLst/>
              <a:rect l="textAreaLeft" t="textAreaTop" r="textAreaRight" b="textAreaBottom"/>
              <a:pathLst>
                <a:path w="578" h="517">
                  <a:moveTo>
                    <a:pt x="61" y="0"/>
                  </a:moveTo>
                  <a:lnTo>
                    <a:pt x="61" y="0"/>
                  </a:lnTo>
                  <a:cubicBezTo>
                    <a:pt x="0" y="213"/>
                    <a:pt x="122" y="365"/>
                    <a:pt x="274" y="426"/>
                  </a:cubicBezTo>
                  <a:cubicBezTo>
                    <a:pt x="426" y="517"/>
                    <a:pt x="578" y="517"/>
                    <a:pt x="578" y="517"/>
                  </a:cubicBezTo>
                  <a:cubicBezTo>
                    <a:pt x="578" y="365"/>
                    <a:pt x="517" y="274"/>
                    <a:pt x="517" y="213"/>
                  </a:cubicBezTo>
                  <a:cubicBezTo>
                    <a:pt x="456" y="122"/>
                    <a:pt x="426" y="91"/>
                    <a:pt x="335" y="61"/>
                  </a:cubicBezTo>
                  <a:cubicBezTo>
                    <a:pt x="183" y="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79" name="Google Shape;4329;p27"/>
            <p:cNvSpPr/>
            <p:nvPr/>
          </p:nvSpPr>
          <p:spPr>
            <a:xfrm>
              <a:off x="8615160" y="4965840"/>
              <a:ext cx="7920" cy="540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5400"/>
                <a:gd name="textAreaBottom" fmla="*/ 6480 h 5400"/>
              </a:gdLst>
              <a:ahLst/>
              <a:rect l="textAreaLeft" t="textAreaTop" r="textAreaRight" b="textAreaBottom"/>
              <a:pathLst>
                <a:path w="700" h="517">
                  <a:moveTo>
                    <a:pt x="700" y="0"/>
                  </a:moveTo>
                  <a:cubicBezTo>
                    <a:pt x="700" y="0"/>
                    <a:pt x="518" y="0"/>
                    <a:pt x="366" y="91"/>
                  </a:cubicBezTo>
                  <a:cubicBezTo>
                    <a:pt x="305" y="122"/>
                    <a:pt x="183" y="152"/>
                    <a:pt x="92" y="243"/>
                  </a:cubicBezTo>
                  <a:cubicBezTo>
                    <a:pt x="31" y="304"/>
                    <a:pt x="1" y="395"/>
                    <a:pt x="1" y="517"/>
                  </a:cubicBezTo>
                  <a:cubicBezTo>
                    <a:pt x="1" y="517"/>
                    <a:pt x="92" y="517"/>
                    <a:pt x="244" y="426"/>
                  </a:cubicBezTo>
                  <a:cubicBezTo>
                    <a:pt x="335" y="395"/>
                    <a:pt x="396" y="365"/>
                    <a:pt x="487" y="274"/>
                  </a:cubicBezTo>
                  <a:lnTo>
                    <a:pt x="609" y="152"/>
                  </a:lnTo>
                  <a:cubicBezTo>
                    <a:pt x="639" y="122"/>
                    <a:pt x="670" y="91"/>
                    <a:pt x="700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0" name="Google Shape;4330;p27"/>
            <p:cNvSpPr/>
            <p:nvPr/>
          </p:nvSpPr>
          <p:spPr>
            <a:xfrm>
              <a:off x="8616600" y="4944240"/>
              <a:ext cx="10080" cy="828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8280"/>
                <a:gd name="textAreaBottom" fmla="*/ 9360 h 8280"/>
              </a:gdLst>
              <a:ahLst/>
              <a:rect l="textAreaLeft" t="textAreaTop" r="textAreaRight" b="textAreaBottom"/>
              <a:pathLst>
                <a:path w="882" h="731">
                  <a:moveTo>
                    <a:pt x="0" y="1"/>
                  </a:moveTo>
                  <a:cubicBezTo>
                    <a:pt x="91" y="274"/>
                    <a:pt x="304" y="457"/>
                    <a:pt x="517" y="578"/>
                  </a:cubicBezTo>
                  <a:cubicBezTo>
                    <a:pt x="699" y="700"/>
                    <a:pt x="882" y="730"/>
                    <a:pt x="882" y="730"/>
                  </a:cubicBezTo>
                  <a:cubicBezTo>
                    <a:pt x="699" y="305"/>
                    <a:pt x="456" y="123"/>
                    <a:pt x="274" y="92"/>
                  </a:cubicBezTo>
                  <a:cubicBezTo>
                    <a:pt x="122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1" name="Google Shape;4331;p27"/>
            <p:cNvSpPr/>
            <p:nvPr/>
          </p:nvSpPr>
          <p:spPr>
            <a:xfrm>
              <a:off x="8622720" y="4942080"/>
              <a:ext cx="5760" cy="9360"/>
            </a:xfrm>
            <a:custGeom>
              <a:avLst/>
              <a:gdLst>
                <a:gd name="textAreaLeft" fmla="*/ 0 w 5760"/>
                <a:gd name="textAreaRight" fmla="*/ 6840 w 5760"/>
                <a:gd name="textAreaTop" fmla="*/ 0 h 9360"/>
                <a:gd name="textAreaBottom" fmla="*/ 10440 h 9360"/>
              </a:gdLst>
              <a:ahLst/>
              <a:rect l="textAreaLeft" t="textAreaTop" r="textAreaRight" b="textAreaBottom"/>
              <a:pathLst>
                <a:path w="548" h="822">
                  <a:moveTo>
                    <a:pt x="122" y="1"/>
                  </a:moveTo>
                  <a:cubicBezTo>
                    <a:pt x="0" y="153"/>
                    <a:pt x="92" y="365"/>
                    <a:pt x="213" y="517"/>
                  </a:cubicBezTo>
                  <a:cubicBezTo>
                    <a:pt x="335" y="730"/>
                    <a:pt x="426" y="821"/>
                    <a:pt x="426" y="821"/>
                  </a:cubicBezTo>
                  <a:cubicBezTo>
                    <a:pt x="548" y="456"/>
                    <a:pt x="487" y="274"/>
                    <a:pt x="365" y="153"/>
                  </a:cubicBezTo>
                  <a:cubicBezTo>
                    <a:pt x="244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2" name="Google Shape;4332;p27"/>
            <p:cNvSpPr/>
            <p:nvPr/>
          </p:nvSpPr>
          <p:spPr>
            <a:xfrm>
              <a:off x="8618400" y="4951800"/>
              <a:ext cx="8280" cy="396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730" h="390">
                  <a:moveTo>
                    <a:pt x="258" y="0"/>
                  </a:moveTo>
                  <a:cubicBezTo>
                    <a:pt x="156" y="0"/>
                    <a:pt x="59" y="36"/>
                    <a:pt x="0" y="174"/>
                  </a:cubicBezTo>
                  <a:cubicBezTo>
                    <a:pt x="0" y="174"/>
                    <a:pt x="91" y="295"/>
                    <a:pt x="213" y="356"/>
                  </a:cubicBezTo>
                  <a:cubicBezTo>
                    <a:pt x="263" y="376"/>
                    <a:pt x="314" y="390"/>
                    <a:pt x="367" y="390"/>
                  </a:cubicBezTo>
                  <a:cubicBezTo>
                    <a:pt x="473" y="390"/>
                    <a:pt x="588" y="336"/>
                    <a:pt x="730" y="174"/>
                  </a:cubicBezTo>
                  <a:cubicBezTo>
                    <a:pt x="730" y="174"/>
                    <a:pt x="578" y="52"/>
                    <a:pt x="426" y="22"/>
                  </a:cubicBezTo>
                  <a:cubicBezTo>
                    <a:pt x="372" y="11"/>
                    <a:pt x="314" y="0"/>
                    <a:pt x="258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3" name="Google Shape;4333;p27"/>
            <p:cNvSpPr/>
            <p:nvPr/>
          </p:nvSpPr>
          <p:spPr>
            <a:xfrm>
              <a:off x="8695800" y="4838400"/>
              <a:ext cx="14760" cy="15120"/>
            </a:xfrm>
            <a:custGeom>
              <a:avLst/>
              <a:gdLst>
                <a:gd name="textAreaLeft" fmla="*/ 0 w 14760"/>
                <a:gd name="textAreaRight" fmla="*/ 15840 w 14760"/>
                <a:gd name="textAreaTop" fmla="*/ 0 h 15120"/>
                <a:gd name="textAreaBottom" fmla="*/ 16200 h 15120"/>
              </a:gdLst>
              <a:ahLst/>
              <a:rect l="textAreaLeft" t="textAreaTop" r="textAreaRight" b="textAreaBottom"/>
              <a:pathLst>
                <a:path w="1248" h="1278">
                  <a:moveTo>
                    <a:pt x="31" y="1"/>
                  </a:moveTo>
                  <a:cubicBezTo>
                    <a:pt x="1" y="487"/>
                    <a:pt x="335" y="791"/>
                    <a:pt x="639" y="973"/>
                  </a:cubicBezTo>
                  <a:cubicBezTo>
                    <a:pt x="943" y="1186"/>
                    <a:pt x="1247" y="1277"/>
                    <a:pt x="1247" y="1277"/>
                  </a:cubicBezTo>
                  <a:cubicBezTo>
                    <a:pt x="1065" y="609"/>
                    <a:pt x="761" y="305"/>
                    <a:pt x="487" y="153"/>
                  </a:cubicBezTo>
                  <a:cubicBezTo>
                    <a:pt x="214" y="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4" name="Google Shape;4334;p27"/>
            <p:cNvSpPr/>
            <p:nvPr/>
          </p:nvSpPr>
          <p:spPr>
            <a:xfrm>
              <a:off x="8708040" y="4835160"/>
              <a:ext cx="7200" cy="1728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7280"/>
                <a:gd name="textAreaBottom" fmla="*/ 18360 h 17280"/>
              </a:gdLst>
              <a:ahLst/>
              <a:rect l="textAreaLeft" t="textAreaTop" r="textAreaRight" b="textAreaBottom"/>
              <a:pathLst>
                <a:path w="670" h="1460">
                  <a:moveTo>
                    <a:pt x="244" y="0"/>
                  </a:moveTo>
                  <a:cubicBezTo>
                    <a:pt x="1" y="304"/>
                    <a:pt x="31" y="638"/>
                    <a:pt x="153" y="942"/>
                  </a:cubicBezTo>
                  <a:cubicBezTo>
                    <a:pt x="244" y="1216"/>
                    <a:pt x="426" y="1459"/>
                    <a:pt x="426" y="1459"/>
                  </a:cubicBezTo>
                  <a:cubicBezTo>
                    <a:pt x="578" y="1186"/>
                    <a:pt x="639" y="942"/>
                    <a:pt x="669" y="760"/>
                  </a:cubicBezTo>
                  <a:cubicBezTo>
                    <a:pt x="669" y="578"/>
                    <a:pt x="639" y="426"/>
                    <a:pt x="578" y="304"/>
                  </a:cubicBezTo>
                  <a:cubicBezTo>
                    <a:pt x="487" y="183"/>
                    <a:pt x="426" y="122"/>
                    <a:pt x="335" y="91"/>
                  </a:cubicBezTo>
                  <a:cubicBezTo>
                    <a:pt x="274" y="0"/>
                    <a:pt x="244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5" name="Google Shape;4335;p27"/>
            <p:cNvSpPr/>
            <p:nvPr/>
          </p:nvSpPr>
          <p:spPr>
            <a:xfrm>
              <a:off x="8694720" y="4851720"/>
              <a:ext cx="15840" cy="6120"/>
            </a:xfrm>
            <a:custGeom>
              <a:avLst/>
              <a:gdLst>
                <a:gd name="textAreaLeft" fmla="*/ 0 w 15840"/>
                <a:gd name="textAreaRight" fmla="*/ 16920 w 1584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1339" h="576">
                  <a:moveTo>
                    <a:pt x="559" y="1"/>
                  </a:moveTo>
                  <a:cubicBezTo>
                    <a:pt x="515" y="1"/>
                    <a:pt x="471" y="5"/>
                    <a:pt x="426" y="14"/>
                  </a:cubicBezTo>
                  <a:cubicBezTo>
                    <a:pt x="335" y="14"/>
                    <a:pt x="274" y="44"/>
                    <a:pt x="183" y="135"/>
                  </a:cubicBezTo>
                  <a:cubicBezTo>
                    <a:pt x="122" y="166"/>
                    <a:pt x="92" y="287"/>
                    <a:pt x="1" y="348"/>
                  </a:cubicBezTo>
                  <a:cubicBezTo>
                    <a:pt x="1" y="348"/>
                    <a:pt x="31" y="378"/>
                    <a:pt x="122" y="439"/>
                  </a:cubicBezTo>
                  <a:cubicBezTo>
                    <a:pt x="183" y="470"/>
                    <a:pt x="274" y="500"/>
                    <a:pt x="396" y="530"/>
                  </a:cubicBezTo>
                  <a:cubicBezTo>
                    <a:pt x="442" y="561"/>
                    <a:pt x="502" y="576"/>
                    <a:pt x="567" y="576"/>
                  </a:cubicBezTo>
                  <a:cubicBezTo>
                    <a:pt x="631" y="576"/>
                    <a:pt x="700" y="561"/>
                    <a:pt x="761" y="530"/>
                  </a:cubicBezTo>
                  <a:cubicBezTo>
                    <a:pt x="943" y="530"/>
                    <a:pt x="1095" y="500"/>
                    <a:pt x="1338" y="318"/>
                  </a:cubicBezTo>
                  <a:cubicBezTo>
                    <a:pt x="1338" y="318"/>
                    <a:pt x="1095" y="135"/>
                    <a:pt x="852" y="44"/>
                  </a:cubicBezTo>
                  <a:cubicBezTo>
                    <a:pt x="766" y="22"/>
                    <a:pt x="665" y="1"/>
                    <a:pt x="55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6" name="Google Shape;4336;p27"/>
            <p:cNvSpPr/>
            <p:nvPr/>
          </p:nvSpPr>
          <p:spPr>
            <a:xfrm>
              <a:off x="8470080" y="4737960"/>
              <a:ext cx="332640" cy="228240"/>
            </a:xfrm>
            <a:custGeom>
              <a:avLst/>
              <a:gdLst>
                <a:gd name="textAreaLeft" fmla="*/ 0 w 332640"/>
                <a:gd name="textAreaRight" fmla="*/ 333720 w 332640"/>
                <a:gd name="textAreaTop" fmla="*/ 0 h 228240"/>
                <a:gd name="textAreaBottom" fmla="*/ 229320 h 228240"/>
              </a:gdLst>
              <a:ahLst/>
              <a:rect l="textAreaLeft" t="textAreaTop" r="textAreaRight" b="textAreaBottom"/>
              <a:pathLst>
                <a:path w="26464" h="18183">
                  <a:moveTo>
                    <a:pt x="22517" y="1"/>
                  </a:moveTo>
                  <a:cubicBezTo>
                    <a:pt x="0" y="1"/>
                    <a:pt x="412" y="10262"/>
                    <a:pt x="2025" y="15447"/>
                  </a:cubicBezTo>
                  <a:lnTo>
                    <a:pt x="10202" y="18183"/>
                  </a:lnTo>
                  <a:cubicBezTo>
                    <a:pt x="2421" y="3228"/>
                    <a:pt x="18409" y="523"/>
                    <a:pt x="26464" y="97"/>
                  </a:cubicBezTo>
                  <a:cubicBezTo>
                    <a:pt x="25076" y="32"/>
                    <a:pt x="23761" y="1"/>
                    <a:pt x="2251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7" name="Google Shape;4337;p27"/>
            <p:cNvSpPr/>
            <p:nvPr/>
          </p:nvSpPr>
          <p:spPr>
            <a:xfrm>
              <a:off x="8497800" y="4768560"/>
              <a:ext cx="81360" cy="27000"/>
            </a:xfrm>
            <a:custGeom>
              <a:avLst/>
              <a:gdLst>
                <a:gd name="textAreaLeft" fmla="*/ 0 w 81360"/>
                <a:gd name="textAreaRight" fmla="*/ 82440 w 81360"/>
                <a:gd name="textAreaTop" fmla="*/ 0 h 27000"/>
                <a:gd name="textAreaBottom" fmla="*/ 28080 h 27000"/>
              </a:gdLst>
              <a:ahLst/>
              <a:rect l="textAreaLeft" t="textAreaTop" r="textAreaRight" b="textAreaBottom"/>
              <a:pathLst>
                <a:path w="6529" h="2225">
                  <a:moveTo>
                    <a:pt x="0" y="0"/>
                  </a:moveTo>
                  <a:lnTo>
                    <a:pt x="0" y="0"/>
                  </a:lnTo>
                  <a:cubicBezTo>
                    <a:pt x="2128" y="760"/>
                    <a:pt x="4256" y="1490"/>
                    <a:pt x="6444" y="2219"/>
                  </a:cubicBezTo>
                  <a:cubicBezTo>
                    <a:pt x="6451" y="2223"/>
                    <a:pt x="6457" y="2224"/>
                    <a:pt x="6463" y="2224"/>
                  </a:cubicBezTo>
                  <a:cubicBezTo>
                    <a:pt x="6511" y="2224"/>
                    <a:pt x="6529" y="2125"/>
                    <a:pt x="6475" y="2098"/>
                  </a:cubicBezTo>
                  <a:cubicBezTo>
                    <a:pt x="4317" y="1368"/>
                    <a:pt x="2128" y="69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040" bIns="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8" name="Google Shape;4338;p27"/>
            <p:cNvSpPr/>
            <p:nvPr/>
          </p:nvSpPr>
          <p:spPr>
            <a:xfrm>
              <a:off x="8515800" y="4733280"/>
              <a:ext cx="327600" cy="281520"/>
            </a:xfrm>
            <a:custGeom>
              <a:avLst/>
              <a:gdLst>
                <a:gd name="textAreaLeft" fmla="*/ 0 w 327600"/>
                <a:gd name="textAreaRight" fmla="*/ 328680 w 327600"/>
                <a:gd name="textAreaTop" fmla="*/ 0 h 281520"/>
                <a:gd name="textAreaBottom" fmla="*/ 282600 h 281520"/>
              </a:gdLst>
              <a:ahLst/>
              <a:rect l="textAreaLeft" t="textAreaTop" r="textAreaRight" b="textAreaBottom"/>
              <a:pathLst>
                <a:path w="26081" h="22411">
                  <a:moveTo>
                    <a:pt x="21977" y="1"/>
                  </a:moveTo>
                  <a:cubicBezTo>
                    <a:pt x="21027" y="1"/>
                    <a:pt x="20078" y="42"/>
                    <a:pt x="19150" y="131"/>
                  </a:cubicBezTo>
                  <a:cubicBezTo>
                    <a:pt x="16263" y="374"/>
                    <a:pt x="11582" y="1377"/>
                    <a:pt x="8877" y="2441"/>
                  </a:cubicBezTo>
                  <a:cubicBezTo>
                    <a:pt x="6475" y="3383"/>
                    <a:pt x="1703" y="6696"/>
                    <a:pt x="609" y="9128"/>
                  </a:cubicBezTo>
                  <a:cubicBezTo>
                    <a:pt x="62" y="10313"/>
                    <a:pt x="1" y="11772"/>
                    <a:pt x="305" y="12988"/>
                  </a:cubicBezTo>
                  <a:cubicBezTo>
                    <a:pt x="700" y="14630"/>
                    <a:pt x="1703" y="16028"/>
                    <a:pt x="2828" y="17244"/>
                  </a:cubicBezTo>
                  <a:lnTo>
                    <a:pt x="18238" y="22411"/>
                  </a:lnTo>
                  <a:lnTo>
                    <a:pt x="18755" y="20952"/>
                  </a:lnTo>
                  <a:cubicBezTo>
                    <a:pt x="17053" y="19645"/>
                    <a:pt x="15442" y="18247"/>
                    <a:pt x="13831" y="16909"/>
                  </a:cubicBezTo>
                  <a:cubicBezTo>
                    <a:pt x="13223" y="16453"/>
                    <a:pt x="12646" y="15997"/>
                    <a:pt x="12038" y="15541"/>
                  </a:cubicBezTo>
                  <a:cubicBezTo>
                    <a:pt x="11734" y="15329"/>
                    <a:pt x="11430" y="15055"/>
                    <a:pt x="11126" y="14842"/>
                  </a:cubicBezTo>
                  <a:cubicBezTo>
                    <a:pt x="10974" y="14721"/>
                    <a:pt x="10822" y="14569"/>
                    <a:pt x="10670" y="14447"/>
                  </a:cubicBezTo>
                  <a:cubicBezTo>
                    <a:pt x="10579" y="14386"/>
                    <a:pt x="10518" y="14326"/>
                    <a:pt x="10427" y="14265"/>
                  </a:cubicBezTo>
                  <a:lnTo>
                    <a:pt x="10244" y="14083"/>
                  </a:lnTo>
                  <a:cubicBezTo>
                    <a:pt x="9667" y="13535"/>
                    <a:pt x="9089" y="12988"/>
                    <a:pt x="8603" y="12411"/>
                  </a:cubicBezTo>
                  <a:cubicBezTo>
                    <a:pt x="8390" y="12137"/>
                    <a:pt x="8208" y="11864"/>
                    <a:pt x="7995" y="11560"/>
                  </a:cubicBezTo>
                  <a:cubicBezTo>
                    <a:pt x="7965" y="11529"/>
                    <a:pt x="7965" y="11499"/>
                    <a:pt x="7934" y="11438"/>
                  </a:cubicBezTo>
                  <a:cubicBezTo>
                    <a:pt x="7873" y="11377"/>
                    <a:pt x="7843" y="11286"/>
                    <a:pt x="7782" y="11225"/>
                  </a:cubicBezTo>
                  <a:cubicBezTo>
                    <a:pt x="7661" y="11043"/>
                    <a:pt x="7570" y="10830"/>
                    <a:pt x="7478" y="10648"/>
                  </a:cubicBezTo>
                  <a:cubicBezTo>
                    <a:pt x="7387" y="10496"/>
                    <a:pt x="7326" y="10313"/>
                    <a:pt x="7296" y="10161"/>
                  </a:cubicBezTo>
                  <a:lnTo>
                    <a:pt x="7296" y="10101"/>
                  </a:lnTo>
                  <a:cubicBezTo>
                    <a:pt x="7235" y="10040"/>
                    <a:pt x="7235" y="9949"/>
                    <a:pt x="7205" y="9888"/>
                  </a:cubicBezTo>
                  <a:cubicBezTo>
                    <a:pt x="7174" y="9736"/>
                    <a:pt x="7114" y="9584"/>
                    <a:pt x="7083" y="9402"/>
                  </a:cubicBezTo>
                  <a:lnTo>
                    <a:pt x="7083" y="9250"/>
                  </a:lnTo>
                  <a:lnTo>
                    <a:pt x="7083" y="9189"/>
                  </a:lnTo>
                  <a:cubicBezTo>
                    <a:pt x="7083" y="8946"/>
                    <a:pt x="7083" y="8672"/>
                    <a:pt x="7144" y="8399"/>
                  </a:cubicBezTo>
                  <a:lnTo>
                    <a:pt x="7144" y="8277"/>
                  </a:lnTo>
                  <a:cubicBezTo>
                    <a:pt x="7174" y="8125"/>
                    <a:pt x="7205" y="8034"/>
                    <a:pt x="7235" y="7882"/>
                  </a:cubicBezTo>
                  <a:lnTo>
                    <a:pt x="7357" y="7517"/>
                  </a:lnTo>
                  <a:cubicBezTo>
                    <a:pt x="7357" y="7487"/>
                    <a:pt x="7387" y="7456"/>
                    <a:pt x="7387" y="7426"/>
                  </a:cubicBezTo>
                  <a:cubicBezTo>
                    <a:pt x="7509" y="7183"/>
                    <a:pt x="7661" y="6970"/>
                    <a:pt x="7813" y="6757"/>
                  </a:cubicBezTo>
                  <a:cubicBezTo>
                    <a:pt x="7904" y="6666"/>
                    <a:pt x="7965" y="6575"/>
                    <a:pt x="8056" y="6453"/>
                  </a:cubicBezTo>
                  <a:lnTo>
                    <a:pt x="8056" y="6423"/>
                  </a:lnTo>
                  <a:lnTo>
                    <a:pt x="8117" y="6362"/>
                  </a:lnTo>
                  <a:cubicBezTo>
                    <a:pt x="8299" y="6119"/>
                    <a:pt x="8542" y="5936"/>
                    <a:pt x="8755" y="5754"/>
                  </a:cubicBezTo>
                  <a:cubicBezTo>
                    <a:pt x="8998" y="5541"/>
                    <a:pt x="9211" y="5389"/>
                    <a:pt x="9454" y="5207"/>
                  </a:cubicBezTo>
                  <a:cubicBezTo>
                    <a:pt x="9484" y="5177"/>
                    <a:pt x="9667" y="5055"/>
                    <a:pt x="9728" y="5025"/>
                  </a:cubicBezTo>
                  <a:lnTo>
                    <a:pt x="10062" y="4781"/>
                  </a:lnTo>
                  <a:cubicBezTo>
                    <a:pt x="10639" y="4447"/>
                    <a:pt x="11187" y="4143"/>
                    <a:pt x="11795" y="3870"/>
                  </a:cubicBezTo>
                  <a:cubicBezTo>
                    <a:pt x="12402" y="3626"/>
                    <a:pt x="13010" y="3353"/>
                    <a:pt x="13618" y="3110"/>
                  </a:cubicBezTo>
                  <a:lnTo>
                    <a:pt x="13709" y="3110"/>
                  </a:lnTo>
                  <a:cubicBezTo>
                    <a:pt x="13770" y="3079"/>
                    <a:pt x="13861" y="3079"/>
                    <a:pt x="13922" y="3049"/>
                  </a:cubicBezTo>
                  <a:cubicBezTo>
                    <a:pt x="14074" y="3019"/>
                    <a:pt x="14287" y="2927"/>
                    <a:pt x="14439" y="2897"/>
                  </a:cubicBezTo>
                  <a:cubicBezTo>
                    <a:pt x="14773" y="2775"/>
                    <a:pt x="15077" y="2654"/>
                    <a:pt x="15412" y="2593"/>
                  </a:cubicBezTo>
                  <a:cubicBezTo>
                    <a:pt x="16749" y="2167"/>
                    <a:pt x="18086" y="1833"/>
                    <a:pt x="19454" y="1560"/>
                  </a:cubicBezTo>
                  <a:cubicBezTo>
                    <a:pt x="21582" y="1104"/>
                    <a:pt x="23740" y="648"/>
                    <a:pt x="25898" y="465"/>
                  </a:cubicBezTo>
                  <a:cubicBezTo>
                    <a:pt x="26050" y="465"/>
                    <a:pt x="26081" y="222"/>
                    <a:pt x="25898" y="222"/>
                  </a:cubicBezTo>
                  <a:cubicBezTo>
                    <a:pt x="24624" y="81"/>
                    <a:pt x="23299" y="1"/>
                    <a:pt x="2197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89" name="Google Shape;4339;p27"/>
            <p:cNvSpPr/>
            <p:nvPr/>
          </p:nvSpPr>
          <p:spPr>
            <a:xfrm>
              <a:off x="8592480" y="4733640"/>
              <a:ext cx="196920" cy="70920"/>
            </a:xfrm>
            <a:custGeom>
              <a:avLst/>
              <a:gdLst>
                <a:gd name="textAreaLeft" fmla="*/ 0 w 196920"/>
                <a:gd name="textAreaRight" fmla="*/ 198000 w 196920"/>
                <a:gd name="textAreaTop" fmla="*/ 0 h 70920"/>
                <a:gd name="textAreaBottom" fmla="*/ 72000 h 70920"/>
              </a:gdLst>
              <a:ahLst/>
              <a:rect l="textAreaLeft" t="textAreaTop" r="textAreaRight" b="textAreaBottom"/>
              <a:pathLst>
                <a:path w="15706" h="5708">
                  <a:moveTo>
                    <a:pt x="14239" y="1"/>
                  </a:moveTo>
                  <a:cubicBezTo>
                    <a:pt x="10846" y="1"/>
                    <a:pt x="2645" y="3014"/>
                    <a:pt x="1268" y="3872"/>
                  </a:cubicBezTo>
                  <a:cubicBezTo>
                    <a:pt x="93" y="4632"/>
                    <a:pt x="0" y="5655"/>
                    <a:pt x="554" y="5655"/>
                  </a:cubicBezTo>
                  <a:cubicBezTo>
                    <a:pt x="731" y="5655"/>
                    <a:pt x="974" y="5551"/>
                    <a:pt x="1268" y="5301"/>
                  </a:cubicBezTo>
                  <a:cubicBezTo>
                    <a:pt x="2048" y="4637"/>
                    <a:pt x="2653" y="4250"/>
                    <a:pt x="2802" y="4250"/>
                  </a:cubicBezTo>
                  <a:cubicBezTo>
                    <a:pt x="2885" y="4250"/>
                    <a:pt x="2825" y="4371"/>
                    <a:pt x="2575" y="4632"/>
                  </a:cubicBezTo>
                  <a:cubicBezTo>
                    <a:pt x="1845" y="5331"/>
                    <a:pt x="2423" y="5696"/>
                    <a:pt x="2423" y="5696"/>
                  </a:cubicBezTo>
                  <a:cubicBezTo>
                    <a:pt x="2431" y="5704"/>
                    <a:pt x="2443" y="5708"/>
                    <a:pt x="2458" y="5708"/>
                  </a:cubicBezTo>
                  <a:cubicBezTo>
                    <a:pt x="2554" y="5708"/>
                    <a:pt x="2773" y="5550"/>
                    <a:pt x="2879" y="5392"/>
                  </a:cubicBezTo>
                  <a:cubicBezTo>
                    <a:pt x="5189" y="3142"/>
                    <a:pt x="10022" y="2261"/>
                    <a:pt x="10265" y="1957"/>
                  </a:cubicBezTo>
                  <a:cubicBezTo>
                    <a:pt x="10291" y="1931"/>
                    <a:pt x="10282" y="1919"/>
                    <a:pt x="10242" y="1919"/>
                  </a:cubicBezTo>
                  <a:cubicBezTo>
                    <a:pt x="9859" y="1919"/>
                    <a:pt x="6688" y="3022"/>
                    <a:pt x="5847" y="3022"/>
                  </a:cubicBezTo>
                  <a:cubicBezTo>
                    <a:pt x="5767" y="3022"/>
                    <a:pt x="5709" y="3012"/>
                    <a:pt x="5675" y="2991"/>
                  </a:cubicBezTo>
                  <a:cubicBezTo>
                    <a:pt x="4763" y="2413"/>
                    <a:pt x="15706" y="468"/>
                    <a:pt x="15493" y="285"/>
                  </a:cubicBezTo>
                  <a:cubicBezTo>
                    <a:pt x="15251" y="87"/>
                    <a:pt x="14814" y="1"/>
                    <a:pt x="1423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0" name="Google Shape;4340;p27"/>
            <p:cNvSpPr/>
            <p:nvPr/>
          </p:nvSpPr>
          <p:spPr>
            <a:xfrm>
              <a:off x="8529840" y="4804200"/>
              <a:ext cx="192960" cy="194040"/>
            </a:xfrm>
            <a:custGeom>
              <a:avLst/>
              <a:gdLst>
                <a:gd name="textAreaLeft" fmla="*/ 0 w 192960"/>
                <a:gd name="textAreaRight" fmla="*/ 194040 w 192960"/>
                <a:gd name="textAreaTop" fmla="*/ 0 h 194040"/>
                <a:gd name="textAreaBottom" fmla="*/ 195120 h 194040"/>
              </a:gdLst>
              <a:ahLst/>
              <a:rect l="textAreaLeft" t="textAreaTop" r="textAreaRight" b="textAreaBottom"/>
              <a:pathLst>
                <a:path w="15381" h="15479">
                  <a:moveTo>
                    <a:pt x="4829" y="1"/>
                  </a:moveTo>
                  <a:cubicBezTo>
                    <a:pt x="4578" y="1"/>
                    <a:pt x="4139" y="252"/>
                    <a:pt x="3648" y="757"/>
                  </a:cubicBezTo>
                  <a:cubicBezTo>
                    <a:pt x="3648" y="757"/>
                    <a:pt x="1" y="4253"/>
                    <a:pt x="2767" y="8082"/>
                  </a:cubicBezTo>
                  <a:cubicBezTo>
                    <a:pt x="5124" y="11311"/>
                    <a:pt x="7460" y="13654"/>
                    <a:pt x="8208" y="13654"/>
                  </a:cubicBezTo>
                  <a:cubicBezTo>
                    <a:pt x="8347" y="13654"/>
                    <a:pt x="8432" y="13573"/>
                    <a:pt x="8451" y="13402"/>
                  </a:cubicBezTo>
                  <a:cubicBezTo>
                    <a:pt x="8537" y="12364"/>
                    <a:pt x="4960" y="8319"/>
                    <a:pt x="5343" y="8319"/>
                  </a:cubicBezTo>
                  <a:cubicBezTo>
                    <a:pt x="5363" y="8319"/>
                    <a:pt x="5396" y="8331"/>
                    <a:pt x="5441" y="8356"/>
                  </a:cubicBezTo>
                  <a:cubicBezTo>
                    <a:pt x="6334" y="8802"/>
                    <a:pt x="11593" y="15478"/>
                    <a:pt x="13498" y="15478"/>
                  </a:cubicBezTo>
                  <a:cubicBezTo>
                    <a:pt x="13540" y="15478"/>
                    <a:pt x="13580" y="15475"/>
                    <a:pt x="13618" y="15468"/>
                  </a:cubicBezTo>
                  <a:cubicBezTo>
                    <a:pt x="15381" y="15104"/>
                    <a:pt x="1703" y="6441"/>
                    <a:pt x="6840" y="635"/>
                  </a:cubicBezTo>
                  <a:cubicBezTo>
                    <a:pt x="6840" y="635"/>
                    <a:pt x="6942" y="8"/>
                    <a:pt x="6582" y="8"/>
                  </a:cubicBezTo>
                  <a:cubicBezTo>
                    <a:pt x="6387" y="8"/>
                    <a:pt x="6057" y="192"/>
                    <a:pt x="5502" y="757"/>
                  </a:cubicBezTo>
                  <a:cubicBezTo>
                    <a:pt x="4825" y="1448"/>
                    <a:pt x="4507" y="1703"/>
                    <a:pt x="4410" y="1703"/>
                  </a:cubicBezTo>
                  <a:cubicBezTo>
                    <a:pt x="4285" y="1703"/>
                    <a:pt x="4526" y="1280"/>
                    <a:pt x="4834" y="818"/>
                  </a:cubicBezTo>
                  <a:cubicBezTo>
                    <a:pt x="5144" y="274"/>
                    <a:pt x="5090" y="1"/>
                    <a:pt x="482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1" name="Google Shape;4341;p27"/>
            <p:cNvSpPr/>
            <p:nvPr/>
          </p:nvSpPr>
          <p:spPr>
            <a:xfrm>
              <a:off x="8521920" y="4742280"/>
              <a:ext cx="220680" cy="235080"/>
            </a:xfrm>
            <a:custGeom>
              <a:avLst/>
              <a:gdLst>
                <a:gd name="textAreaLeft" fmla="*/ 0 w 220680"/>
                <a:gd name="textAreaRight" fmla="*/ 221760 w 220680"/>
                <a:gd name="textAreaTop" fmla="*/ 0 h 235080"/>
                <a:gd name="textAreaBottom" fmla="*/ 236160 h 235080"/>
              </a:gdLst>
              <a:ahLst/>
              <a:rect l="textAreaLeft" t="textAreaTop" r="textAreaRight" b="textAreaBottom"/>
              <a:pathLst>
                <a:path w="17600" h="18725">
                  <a:moveTo>
                    <a:pt x="2542" y="7281"/>
                  </a:moveTo>
                  <a:lnTo>
                    <a:pt x="2542" y="7281"/>
                  </a:lnTo>
                  <a:cubicBezTo>
                    <a:pt x="2559" y="7329"/>
                    <a:pt x="2573" y="7377"/>
                    <a:pt x="2585" y="7426"/>
                  </a:cubicBezTo>
                  <a:lnTo>
                    <a:pt x="2585" y="7426"/>
                  </a:lnTo>
                  <a:cubicBezTo>
                    <a:pt x="2586" y="7349"/>
                    <a:pt x="2580" y="7289"/>
                    <a:pt x="2542" y="7281"/>
                  </a:cubicBezTo>
                  <a:close/>
                  <a:moveTo>
                    <a:pt x="17599" y="0"/>
                  </a:moveTo>
                  <a:lnTo>
                    <a:pt x="17599" y="0"/>
                  </a:lnTo>
                  <a:cubicBezTo>
                    <a:pt x="15958" y="700"/>
                    <a:pt x="14134" y="973"/>
                    <a:pt x="12371" y="1307"/>
                  </a:cubicBezTo>
                  <a:cubicBezTo>
                    <a:pt x="10578" y="1703"/>
                    <a:pt x="8997" y="2311"/>
                    <a:pt x="7356" y="3131"/>
                  </a:cubicBezTo>
                  <a:cubicBezTo>
                    <a:pt x="5532" y="4104"/>
                    <a:pt x="3526" y="5107"/>
                    <a:pt x="2128" y="6687"/>
                  </a:cubicBezTo>
                  <a:cubicBezTo>
                    <a:pt x="1801" y="7058"/>
                    <a:pt x="1428" y="7553"/>
                    <a:pt x="1444" y="8038"/>
                  </a:cubicBezTo>
                  <a:lnTo>
                    <a:pt x="1444" y="8038"/>
                  </a:lnTo>
                  <a:cubicBezTo>
                    <a:pt x="1493" y="7769"/>
                    <a:pt x="1644" y="7485"/>
                    <a:pt x="1733" y="7326"/>
                  </a:cubicBezTo>
                  <a:cubicBezTo>
                    <a:pt x="2341" y="6414"/>
                    <a:pt x="3344" y="5715"/>
                    <a:pt x="4195" y="5168"/>
                  </a:cubicBezTo>
                  <a:cubicBezTo>
                    <a:pt x="6566" y="3587"/>
                    <a:pt x="9180" y="2219"/>
                    <a:pt x="11946" y="1611"/>
                  </a:cubicBezTo>
                  <a:cubicBezTo>
                    <a:pt x="13922" y="1064"/>
                    <a:pt x="15836" y="791"/>
                    <a:pt x="17599" y="0"/>
                  </a:cubicBezTo>
                  <a:close/>
                  <a:moveTo>
                    <a:pt x="2501" y="7221"/>
                  </a:moveTo>
                  <a:cubicBezTo>
                    <a:pt x="2496" y="7221"/>
                    <a:pt x="2493" y="7224"/>
                    <a:pt x="2493" y="7235"/>
                  </a:cubicBezTo>
                  <a:cubicBezTo>
                    <a:pt x="2280" y="7387"/>
                    <a:pt x="2128" y="7599"/>
                    <a:pt x="1976" y="7843"/>
                  </a:cubicBezTo>
                  <a:cubicBezTo>
                    <a:pt x="1885" y="7964"/>
                    <a:pt x="1854" y="8116"/>
                    <a:pt x="1824" y="8238"/>
                  </a:cubicBezTo>
                  <a:cubicBezTo>
                    <a:pt x="1755" y="8353"/>
                    <a:pt x="1738" y="8557"/>
                    <a:pt x="1654" y="8581"/>
                  </a:cubicBezTo>
                  <a:lnTo>
                    <a:pt x="1654" y="8581"/>
                  </a:lnTo>
                  <a:cubicBezTo>
                    <a:pt x="1512" y="8406"/>
                    <a:pt x="1450" y="8223"/>
                    <a:pt x="1444" y="8038"/>
                  </a:cubicBezTo>
                  <a:lnTo>
                    <a:pt x="1444" y="8038"/>
                  </a:lnTo>
                  <a:cubicBezTo>
                    <a:pt x="1408" y="8230"/>
                    <a:pt x="1424" y="8415"/>
                    <a:pt x="1550" y="8542"/>
                  </a:cubicBezTo>
                  <a:cubicBezTo>
                    <a:pt x="1585" y="8571"/>
                    <a:pt x="1614" y="8583"/>
                    <a:pt x="1637" y="8583"/>
                  </a:cubicBezTo>
                  <a:cubicBezTo>
                    <a:pt x="1643" y="8583"/>
                    <a:pt x="1649" y="8582"/>
                    <a:pt x="1654" y="8581"/>
                  </a:cubicBezTo>
                  <a:lnTo>
                    <a:pt x="1654" y="8581"/>
                  </a:lnTo>
                  <a:cubicBezTo>
                    <a:pt x="1660" y="8588"/>
                    <a:pt x="1666" y="8595"/>
                    <a:pt x="1672" y="8602"/>
                  </a:cubicBezTo>
                  <a:lnTo>
                    <a:pt x="1733" y="8602"/>
                  </a:lnTo>
                  <a:cubicBezTo>
                    <a:pt x="1915" y="8238"/>
                    <a:pt x="2037" y="7630"/>
                    <a:pt x="2402" y="7356"/>
                  </a:cubicBezTo>
                  <a:cubicBezTo>
                    <a:pt x="2464" y="7303"/>
                    <a:pt x="2505" y="7281"/>
                    <a:pt x="2533" y="7281"/>
                  </a:cubicBezTo>
                  <a:cubicBezTo>
                    <a:pt x="2536" y="7281"/>
                    <a:pt x="2539" y="7281"/>
                    <a:pt x="2542" y="7281"/>
                  </a:cubicBezTo>
                  <a:lnTo>
                    <a:pt x="2542" y="7281"/>
                  </a:lnTo>
                  <a:cubicBezTo>
                    <a:pt x="2536" y="7266"/>
                    <a:pt x="2530" y="7250"/>
                    <a:pt x="2523" y="7235"/>
                  </a:cubicBezTo>
                  <a:cubicBezTo>
                    <a:pt x="2523" y="7235"/>
                    <a:pt x="2510" y="7221"/>
                    <a:pt x="2501" y="7221"/>
                  </a:cubicBezTo>
                  <a:close/>
                  <a:moveTo>
                    <a:pt x="2585" y="7426"/>
                  </a:moveTo>
                  <a:cubicBezTo>
                    <a:pt x="2585" y="7461"/>
                    <a:pt x="2584" y="7500"/>
                    <a:pt x="2584" y="7539"/>
                  </a:cubicBezTo>
                  <a:lnTo>
                    <a:pt x="2584" y="7994"/>
                  </a:lnTo>
                  <a:cubicBezTo>
                    <a:pt x="2523" y="8694"/>
                    <a:pt x="2462" y="9423"/>
                    <a:pt x="2310" y="10092"/>
                  </a:cubicBezTo>
                  <a:cubicBezTo>
                    <a:pt x="2219" y="10365"/>
                    <a:pt x="2158" y="10639"/>
                    <a:pt x="2006" y="10852"/>
                  </a:cubicBezTo>
                  <a:cubicBezTo>
                    <a:pt x="1911" y="10985"/>
                    <a:pt x="1831" y="11038"/>
                    <a:pt x="1760" y="11038"/>
                  </a:cubicBezTo>
                  <a:cubicBezTo>
                    <a:pt x="1607" y="11038"/>
                    <a:pt x="1503" y="10787"/>
                    <a:pt x="1399" y="10578"/>
                  </a:cubicBezTo>
                  <a:cubicBezTo>
                    <a:pt x="1247" y="10183"/>
                    <a:pt x="1125" y="9605"/>
                    <a:pt x="791" y="9301"/>
                  </a:cubicBezTo>
                  <a:lnTo>
                    <a:pt x="699" y="9301"/>
                  </a:lnTo>
                  <a:cubicBezTo>
                    <a:pt x="0" y="9940"/>
                    <a:pt x="395" y="11095"/>
                    <a:pt x="821" y="11794"/>
                  </a:cubicBezTo>
                  <a:cubicBezTo>
                    <a:pt x="1247" y="12554"/>
                    <a:pt x="2006" y="13618"/>
                    <a:pt x="2918" y="13770"/>
                  </a:cubicBezTo>
                  <a:cubicBezTo>
                    <a:pt x="2978" y="13782"/>
                    <a:pt x="3034" y="13788"/>
                    <a:pt x="3087" y="13788"/>
                  </a:cubicBezTo>
                  <a:cubicBezTo>
                    <a:pt x="3303" y="13788"/>
                    <a:pt x="3465" y="13686"/>
                    <a:pt x="3587" y="13466"/>
                  </a:cubicBezTo>
                  <a:cubicBezTo>
                    <a:pt x="3861" y="13071"/>
                    <a:pt x="3648" y="12706"/>
                    <a:pt x="3557" y="12250"/>
                  </a:cubicBezTo>
                  <a:cubicBezTo>
                    <a:pt x="3527" y="12104"/>
                    <a:pt x="3442" y="11762"/>
                    <a:pt x="3705" y="11762"/>
                  </a:cubicBezTo>
                  <a:cubicBezTo>
                    <a:pt x="3715" y="11762"/>
                    <a:pt x="3727" y="11762"/>
                    <a:pt x="3739" y="11764"/>
                  </a:cubicBezTo>
                  <a:cubicBezTo>
                    <a:pt x="3952" y="11794"/>
                    <a:pt x="4013" y="12098"/>
                    <a:pt x="4043" y="12250"/>
                  </a:cubicBezTo>
                  <a:cubicBezTo>
                    <a:pt x="4165" y="12615"/>
                    <a:pt x="4165" y="12979"/>
                    <a:pt x="4256" y="13314"/>
                  </a:cubicBezTo>
                  <a:cubicBezTo>
                    <a:pt x="4408" y="13982"/>
                    <a:pt x="4712" y="14621"/>
                    <a:pt x="4955" y="15229"/>
                  </a:cubicBezTo>
                  <a:cubicBezTo>
                    <a:pt x="5654" y="16627"/>
                    <a:pt x="6839" y="18481"/>
                    <a:pt x="8542" y="18724"/>
                  </a:cubicBezTo>
                  <a:cubicBezTo>
                    <a:pt x="8572" y="18724"/>
                    <a:pt x="8602" y="18633"/>
                    <a:pt x="8542" y="18633"/>
                  </a:cubicBezTo>
                  <a:cubicBezTo>
                    <a:pt x="7356" y="18481"/>
                    <a:pt x="6444" y="17508"/>
                    <a:pt x="5806" y="16566"/>
                  </a:cubicBezTo>
                  <a:cubicBezTo>
                    <a:pt x="5198" y="15654"/>
                    <a:pt x="4712" y="14621"/>
                    <a:pt x="4347" y="13557"/>
                  </a:cubicBezTo>
                  <a:cubicBezTo>
                    <a:pt x="4195" y="13101"/>
                    <a:pt x="4286" y="11885"/>
                    <a:pt x="3739" y="11733"/>
                  </a:cubicBezTo>
                  <a:cubicBezTo>
                    <a:pt x="3701" y="11724"/>
                    <a:pt x="3666" y="11720"/>
                    <a:pt x="3636" y="11720"/>
                  </a:cubicBezTo>
                  <a:cubicBezTo>
                    <a:pt x="3154" y="11720"/>
                    <a:pt x="3558" y="12779"/>
                    <a:pt x="3587" y="12979"/>
                  </a:cubicBezTo>
                  <a:cubicBezTo>
                    <a:pt x="3648" y="13283"/>
                    <a:pt x="3496" y="13678"/>
                    <a:pt x="3192" y="13739"/>
                  </a:cubicBezTo>
                  <a:cubicBezTo>
                    <a:pt x="3130" y="13758"/>
                    <a:pt x="3068" y="13766"/>
                    <a:pt x="3007" y="13766"/>
                  </a:cubicBezTo>
                  <a:cubicBezTo>
                    <a:pt x="2767" y="13766"/>
                    <a:pt x="2535" y="13635"/>
                    <a:pt x="2341" y="13466"/>
                  </a:cubicBezTo>
                  <a:cubicBezTo>
                    <a:pt x="1702" y="13071"/>
                    <a:pt x="1155" y="12371"/>
                    <a:pt x="821" y="11703"/>
                  </a:cubicBezTo>
                  <a:cubicBezTo>
                    <a:pt x="547" y="11186"/>
                    <a:pt x="61" y="10031"/>
                    <a:pt x="639" y="9575"/>
                  </a:cubicBezTo>
                  <a:cubicBezTo>
                    <a:pt x="682" y="9540"/>
                    <a:pt x="716" y="9525"/>
                    <a:pt x="743" y="9525"/>
                  </a:cubicBezTo>
                  <a:cubicBezTo>
                    <a:pt x="813" y="9525"/>
                    <a:pt x="847" y="9618"/>
                    <a:pt x="912" y="9727"/>
                  </a:cubicBezTo>
                  <a:cubicBezTo>
                    <a:pt x="1003" y="9909"/>
                    <a:pt x="1095" y="10122"/>
                    <a:pt x="1155" y="10365"/>
                  </a:cubicBezTo>
                  <a:cubicBezTo>
                    <a:pt x="1247" y="10578"/>
                    <a:pt x="1307" y="10973"/>
                    <a:pt x="1550" y="11156"/>
                  </a:cubicBezTo>
                  <a:cubicBezTo>
                    <a:pt x="1615" y="11212"/>
                    <a:pt x="1677" y="11237"/>
                    <a:pt x="1736" y="11237"/>
                  </a:cubicBezTo>
                  <a:cubicBezTo>
                    <a:pt x="2121" y="11237"/>
                    <a:pt x="2379" y="10177"/>
                    <a:pt x="2432" y="9940"/>
                  </a:cubicBezTo>
                  <a:cubicBezTo>
                    <a:pt x="2523" y="9453"/>
                    <a:pt x="2584" y="8906"/>
                    <a:pt x="2614" y="8390"/>
                  </a:cubicBezTo>
                  <a:cubicBezTo>
                    <a:pt x="2640" y="8112"/>
                    <a:pt x="2665" y="7750"/>
                    <a:pt x="2585" y="7426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2" name="Google Shape;4342;p27"/>
            <p:cNvSpPr/>
            <p:nvPr/>
          </p:nvSpPr>
          <p:spPr>
            <a:xfrm>
              <a:off x="8568720" y="4759920"/>
              <a:ext cx="159480" cy="246600"/>
            </a:xfrm>
            <a:custGeom>
              <a:avLst/>
              <a:gdLst>
                <a:gd name="textAreaLeft" fmla="*/ 0 w 159480"/>
                <a:gd name="textAreaRight" fmla="*/ 160560 w 159480"/>
                <a:gd name="textAreaTop" fmla="*/ 0 h 246600"/>
                <a:gd name="textAreaBottom" fmla="*/ 247680 h 246600"/>
              </a:gdLst>
              <a:ahLst/>
              <a:rect l="textAreaLeft" t="textAreaTop" r="textAreaRight" b="textAreaBottom"/>
              <a:pathLst>
                <a:path w="12731" h="19645">
                  <a:moveTo>
                    <a:pt x="11369" y="1"/>
                  </a:moveTo>
                  <a:lnTo>
                    <a:pt x="11369" y="1"/>
                  </a:lnTo>
                  <a:cubicBezTo>
                    <a:pt x="9940" y="517"/>
                    <a:pt x="8451" y="943"/>
                    <a:pt x="7052" y="1551"/>
                  </a:cubicBezTo>
                  <a:cubicBezTo>
                    <a:pt x="5593" y="2159"/>
                    <a:pt x="4074" y="2919"/>
                    <a:pt x="2979" y="4104"/>
                  </a:cubicBezTo>
                  <a:cubicBezTo>
                    <a:pt x="1" y="7326"/>
                    <a:pt x="3952" y="11521"/>
                    <a:pt x="6019" y="14043"/>
                  </a:cubicBezTo>
                  <a:cubicBezTo>
                    <a:pt x="7843" y="16293"/>
                    <a:pt x="10001" y="18420"/>
                    <a:pt x="12645" y="19636"/>
                  </a:cubicBezTo>
                  <a:cubicBezTo>
                    <a:pt x="12657" y="19642"/>
                    <a:pt x="12667" y="19644"/>
                    <a:pt x="12676" y="19644"/>
                  </a:cubicBezTo>
                  <a:cubicBezTo>
                    <a:pt x="12715" y="19644"/>
                    <a:pt x="12731" y="19600"/>
                    <a:pt x="12706" y="19575"/>
                  </a:cubicBezTo>
                  <a:cubicBezTo>
                    <a:pt x="10366" y="18451"/>
                    <a:pt x="8451" y="16718"/>
                    <a:pt x="6779" y="14803"/>
                  </a:cubicBezTo>
                  <a:cubicBezTo>
                    <a:pt x="5198" y="13040"/>
                    <a:pt x="3496" y="11095"/>
                    <a:pt x="2554" y="8937"/>
                  </a:cubicBezTo>
                  <a:cubicBezTo>
                    <a:pt x="2159" y="8086"/>
                    <a:pt x="1855" y="7144"/>
                    <a:pt x="1976" y="6201"/>
                  </a:cubicBezTo>
                  <a:cubicBezTo>
                    <a:pt x="2098" y="5472"/>
                    <a:pt x="2432" y="4834"/>
                    <a:pt x="2888" y="4286"/>
                  </a:cubicBezTo>
                  <a:cubicBezTo>
                    <a:pt x="3922" y="3101"/>
                    <a:pt x="5350" y="2341"/>
                    <a:pt x="6779" y="1733"/>
                  </a:cubicBezTo>
                  <a:cubicBezTo>
                    <a:pt x="8268" y="1064"/>
                    <a:pt x="9849" y="609"/>
                    <a:pt x="1136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3" name="Google Shape;4343;p27"/>
            <p:cNvSpPr/>
            <p:nvPr/>
          </p:nvSpPr>
          <p:spPr>
            <a:xfrm>
              <a:off x="8591400" y="4792680"/>
              <a:ext cx="150840" cy="205920"/>
            </a:xfrm>
            <a:custGeom>
              <a:avLst/>
              <a:gdLst>
                <a:gd name="textAreaLeft" fmla="*/ 0 w 150840"/>
                <a:gd name="textAreaRight" fmla="*/ 151920 w 150840"/>
                <a:gd name="textAreaTop" fmla="*/ 0 h 205920"/>
                <a:gd name="textAreaBottom" fmla="*/ 207000 h 205920"/>
              </a:gdLst>
              <a:ahLst/>
              <a:rect l="textAreaLeft" t="textAreaTop" r="textAreaRight" b="textAreaBottom"/>
              <a:pathLst>
                <a:path w="12059" h="16420">
                  <a:moveTo>
                    <a:pt x="3648" y="0"/>
                  </a:moveTo>
                  <a:cubicBezTo>
                    <a:pt x="3668" y="10"/>
                    <a:pt x="3682" y="14"/>
                    <a:pt x="3688" y="14"/>
                  </a:cubicBezTo>
                  <a:cubicBezTo>
                    <a:pt x="3702" y="14"/>
                    <a:pt x="3688" y="0"/>
                    <a:pt x="3648" y="0"/>
                  </a:cubicBezTo>
                  <a:close/>
                  <a:moveTo>
                    <a:pt x="3648" y="0"/>
                  </a:moveTo>
                  <a:cubicBezTo>
                    <a:pt x="2554" y="639"/>
                    <a:pt x="1338" y="1459"/>
                    <a:pt x="699" y="2584"/>
                  </a:cubicBezTo>
                  <a:cubicBezTo>
                    <a:pt x="0" y="3709"/>
                    <a:pt x="547" y="5016"/>
                    <a:pt x="1064" y="6110"/>
                  </a:cubicBezTo>
                  <a:cubicBezTo>
                    <a:pt x="1763" y="7508"/>
                    <a:pt x="2645" y="8724"/>
                    <a:pt x="3739" y="9788"/>
                  </a:cubicBezTo>
                  <a:cubicBezTo>
                    <a:pt x="4924" y="10973"/>
                    <a:pt x="6171" y="12007"/>
                    <a:pt x="7417" y="13101"/>
                  </a:cubicBezTo>
                  <a:cubicBezTo>
                    <a:pt x="8815" y="14347"/>
                    <a:pt x="10274" y="15624"/>
                    <a:pt x="11976" y="16414"/>
                  </a:cubicBezTo>
                  <a:cubicBezTo>
                    <a:pt x="11980" y="16418"/>
                    <a:pt x="11985" y="16420"/>
                    <a:pt x="11990" y="16420"/>
                  </a:cubicBezTo>
                  <a:cubicBezTo>
                    <a:pt x="12021" y="16420"/>
                    <a:pt x="12059" y="16349"/>
                    <a:pt x="12007" y="16323"/>
                  </a:cubicBezTo>
                  <a:cubicBezTo>
                    <a:pt x="10578" y="15654"/>
                    <a:pt x="9362" y="14651"/>
                    <a:pt x="8146" y="13587"/>
                  </a:cubicBezTo>
                  <a:cubicBezTo>
                    <a:pt x="6991" y="12614"/>
                    <a:pt x="5867" y="11611"/>
                    <a:pt x="4772" y="10639"/>
                  </a:cubicBezTo>
                  <a:cubicBezTo>
                    <a:pt x="3648" y="9605"/>
                    <a:pt x="2554" y="8541"/>
                    <a:pt x="1794" y="7204"/>
                  </a:cubicBezTo>
                  <a:cubicBezTo>
                    <a:pt x="1155" y="6110"/>
                    <a:pt x="213" y="4560"/>
                    <a:pt x="517" y="3222"/>
                  </a:cubicBezTo>
                  <a:cubicBezTo>
                    <a:pt x="669" y="2462"/>
                    <a:pt x="1277" y="1824"/>
                    <a:pt x="1824" y="1338"/>
                  </a:cubicBezTo>
                  <a:cubicBezTo>
                    <a:pt x="2402" y="882"/>
                    <a:pt x="3010" y="426"/>
                    <a:pt x="364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4" name="Google Shape;4344;p27"/>
            <p:cNvSpPr/>
            <p:nvPr/>
          </p:nvSpPr>
          <p:spPr>
            <a:xfrm>
              <a:off x="8529480" y="4734720"/>
              <a:ext cx="273240" cy="123480"/>
            </a:xfrm>
            <a:custGeom>
              <a:avLst/>
              <a:gdLst>
                <a:gd name="textAreaLeft" fmla="*/ 0 w 273240"/>
                <a:gd name="textAreaRight" fmla="*/ 274320 w 273240"/>
                <a:gd name="textAreaTop" fmla="*/ 0 h 123480"/>
                <a:gd name="textAreaBottom" fmla="*/ 124560 h 123480"/>
              </a:gdLst>
              <a:ahLst/>
              <a:rect l="textAreaLeft" t="textAreaTop" r="textAreaRight" b="textAreaBottom"/>
              <a:pathLst>
                <a:path w="21764" h="9876">
                  <a:moveTo>
                    <a:pt x="1814" y="8970"/>
                  </a:moveTo>
                  <a:cubicBezTo>
                    <a:pt x="1810" y="8970"/>
                    <a:pt x="1804" y="8973"/>
                    <a:pt x="1794" y="8984"/>
                  </a:cubicBezTo>
                  <a:cubicBezTo>
                    <a:pt x="1814" y="8984"/>
                    <a:pt x="1821" y="8970"/>
                    <a:pt x="1814" y="8970"/>
                  </a:cubicBezTo>
                  <a:close/>
                  <a:moveTo>
                    <a:pt x="19562" y="0"/>
                  </a:moveTo>
                  <a:cubicBezTo>
                    <a:pt x="18123" y="0"/>
                    <a:pt x="16698" y="108"/>
                    <a:pt x="15259" y="351"/>
                  </a:cubicBezTo>
                  <a:cubicBezTo>
                    <a:pt x="13283" y="746"/>
                    <a:pt x="11338" y="1233"/>
                    <a:pt x="9453" y="1901"/>
                  </a:cubicBezTo>
                  <a:cubicBezTo>
                    <a:pt x="7630" y="2601"/>
                    <a:pt x="5836" y="3482"/>
                    <a:pt x="4256" y="4576"/>
                  </a:cubicBezTo>
                  <a:cubicBezTo>
                    <a:pt x="2766" y="5610"/>
                    <a:pt x="1064" y="6765"/>
                    <a:pt x="243" y="8406"/>
                  </a:cubicBezTo>
                  <a:cubicBezTo>
                    <a:pt x="31" y="8862"/>
                    <a:pt x="0" y="9713"/>
                    <a:pt x="639" y="9865"/>
                  </a:cubicBezTo>
                  <a:cubicBezTo>
                    <a:pt x="682" y="9872"/>
                    <a:pt x="724" y="9875"/>
                    <a:pt x="765" y="9875"/>
                  </a:cubicBezTo>
                  <a:cubicBezTo>
                    <a:pt x="1278" y="9875"/>
                    <a:pt x="1653" y="9377"/>
                    <a:pt x="1794" y="8984"/>
                  </a:cubicBezTo>
                  <a:lnTo>
                    <a:pt x="1794" y="8984"/>
                  </a:lnTo>
                  <a:cubicBezTo>
                    <a:pt x="1672" y="9257"/>
                    <a:pt x="1429" y="9500"/>
                    <a:pt x="1155" y="9652"/>
                  </a:cubicBezTo>
                  <a:cubicBezTo>
                    <a:pt x="1027" y="9728"/>
                    <a:pt x="902" y="9762"/>
                    <a:pt x="788" y="9762"/>
                  </a:cubicBezTo>
                  <a:cubicBezTo>
                    <a:pt x="440" y="9762"/>
                    <a:pt x="183" y="9448"/>
                    <a:pt x="183" y="9014"/>
                  </a:cubicBezTo>
                  <a:cubicBezTo>
                    <a:pt x="183" y="8558"/>
                    <a:pt x="456" y="8193"/>
                    <a:pt x="699" y="7829"/>
                  </a:cubicBezTo>
                  <a:cubicBezTo>
                    <a:pt x="973" y="7464"/>
                    <a:pt x="1277" y="7130"/>
                    <a:pt x="1611" y="6765"/>
                  </a:cubicBezTo>
                  <a:cubicBezTo>
                    <a:pt x="2827" y="5610"/>
                    <a:pt x="4286" y="4576"/>
                    <a:pt x="5775" y="3725"/>
                  </a:cubicBezTo>
                  <a:cubicBezTo>
                    <a:pt x="8693" y="2023"/>
                    <a:pt x="12007" y="1050"/>
                    <a:pt x="15289" y="442"/>
                  </a:cubicBezTo>
                  <a:cubicBezTo>
                    <a:pt x="16664" y="187"/>
                    <a:pt x="18038" y="84"/>
                    <a:pt x="19429" y="84"/>
                  </a:cubicBezTo>
                  <a:cubicBezTo>
                    <a:pt x="20191" y="84"/>
                    <a:pt x="20958" y="115"/>
                    <a:pt x="21733" y="169"/>
                  </a:cubicBezTo>
                  <a:cubicBezTo>
                    <a:pt x="21764" y="169"/>
                    <a:pt x="21764" y="78"/>
                    <a:pt x="21733" y="78"/>
                  </a:cubicBezTo>
                  <a:cubicBezTo>
                    <a:pt x="21004" y="27"/>
                    <a:pt x="20281" y="0"/>
                    <a:pt x="1956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2280" bIns="62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5" name="Google Shape;4345;p27"/>
            <p:cNvSpPr/>
            <p:nvPr/>
          </p:nvSpPr>
          <p:spPr>
            <a:xfrm>
              <a:off x="8661240" y="4739760"/>
              <a:ext cx="156960" cy="32400"/>
            </a:xfrm>
            <a:custGeom>
              <a:avLst/>
              <a:gdLst>
                <a:gd name="textAreaLeft" fmla="*/ 0 w 156960"/>
                <a:gd name="textAreaRight" fmla="*/ 158040 w 156960"/>
                <a:gd name="textAreaTop" fmla="*/ 0 h 32400"/>
                <a:gd name="textAreaBottom" fmla="*/ 33480 h 32400"/>
              </a:gdLst>
              <a:ahLst/>
              <a:rect l="textAreaLeft" t="textAreaTop" r="textAreaRight" b="textAreaBottom"/>
              <a:pathLst>
                <a:path w="12524" h="2646">
                  <a:moveTo>
                    <a:pt x="12493" y="1"/>
                  </a:moveTo>
                  <a:cubicBezTo>
                    <a:pt x="8177" y="274"/>
                    <a:pt x="4043" y="1338"/>
                    <a:pt x="0" y="2645"/>
                  </a:cubicBezTo>
                  <a:cubicBezTo>
                    <a:pt x="4043" y="1429"/>
                    <a:pt x="8207" y="365"/>
                    <a:pt x="12493" y="92"/>
                  </a:cubicBezTo>
                  <a:cubicBezTo>
                    <a:pt x="12523" y="92"/>
                    <a:pt x="12523" y="1"/>
                    <a:pt x="1249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6" name="Google Shape;4346;p27"/>
            <p:cNvSpPr/>
            <p:nvPr/>
          </p:nvSpPr>
          <p:spPr>
            <a:xfrm>
              <a:off x="8522280" y="4875840"/>
              <a:ext cx="61920" cy="77400"/>
            </a:xfrm>
            <a:custGeom>
              <a:avLst/>
              <a:gdLst>
                <a:gd name="textAreaLeft" fmla="*/ 0 w 61920"/>
                <a:gd name="textAreaRight" fmla="*/ 63000 w 61920"/>
                <a:gd name="textAreaTop" fmla="*/ 0 h 77400"/>
                <a:gd name="textAreaBottom" fmla="*/ 78480 h 77400"/>
              </a:gdLst>
              <a:ahLst/>
              <a:rect l="textAreaLeft" t="textAreaTop" r="textAreaRight" b="textAreaBottom"/>
              <a:pathLst>
                <a:path w="4986" h="6225">
                  <a:moveTo>
                    <a:pt x="12" y="0"/>
                  </a:moveTo>
                  <a:cubicBezTo>
                    <a:pt x="8" y="0"/>
                    <a:pt x="1" y="16"/>
                    <a:pt x="1" y="46"/>
                  </a:cubicBezTo>
                  <a:cubicBezTo>
                    <a:pt x="16" y="16"/>
                    <a:pt x="16" y="0"/>
                    <a:pt x="12" y="0"/>
                  </a:cubicBezTo>
                  <a:close/>
                  <a:moveTo>
                    <a:pt x="2570" y="4717"/>
                  </a:moveTo>
                  <a:cubicBezTo>
                    <a:pt x="2673" y="4746"/>
                    <a:pt x="2786" y="4799"/>
                    <a:pt x="2854" y="4817"/>
                  </a:cubicBezTo>
                  <a:lnTo>
                    <a:pt x="2854" y="4817"/>
                  </a:lnTo>
                  <a:cubicBezTo>
                    <a:pt x="2779" y="4782"/>
                    <a:pt x="2661" y="4732"/>
                    <a:pt x="2570" y="4717"/>
                  </a:cubicBezTo>
                  <a:close/>
                  <a:moveTo>
                    <a:pt x="1" y="46"/>
                  </a:moveTo>
                  <a:cubicBezTo>
                    <a:pt x="305" y="1262"/>
                    <a:pt x="1095" y="2234"/>
                    <a:pt x="1976" y="3085"/>
                  </a:cubicBezTo>
                  <a:cubicBezTo>
                    <a:pt x="2706" y="3754"/>
                    <a:pt x="3587" y="4301"/>
                    <a:pt x="4287" y="4970"/>
                  </a:cubicBezTo>
                  <a:cubicBezTo>
                    <a:pt x="4438" y="5122"/>
                    <a:pt x="4590" y="5304"/>
                    <a:pt x="4712" y="5487"/>
                  </a:cubicBezTo>
                  <a:cubicBezTo>
                    <a:pt x="4803" y="5578"/>
                    <a:pt x="4834" y="5699"/>
                    <a:pt x="4864" y="5821"/>
                  </a:cubicBezTo>
                  <a:cubicBezTo>
                    <a:pt x="4864" y="5851"/>
                    <a:pt x="4894" y="5912"/>
                    <a:pt x="4894" y="5943"/>
                  </a:cubicBezTo>
                  <a:lnTo>
                    <a:pt x="4864" y="5943"/>
                  </a:lnTo>
                  <a:cubicBezTo>
                    <a:pt x="4742" y="5943"/>
                    <a:pt x="4590" y="5821"/>
                    <a:pt x="4499" y="5760"/>
                  </a:cubicBezTo>
                  <a:lnTo>
                    <a:pt x="3922" y="5426"/>
                  </a:lnTo>
                  <a:cubicBezTo>
                    <a:pt x="3587" y="5183"/>
                    <a:pt x="3223" y="4970"/>
                    <a:pt x="2858" y="4818"/>
                  </a:cubicBezTo>
                  <a:cubicBezTo>
                    <a:pt x="2857" y="4818"/>
                    <a:pt x="2855" y="4817"/>
                    <a:pt x="2854" y="4817"/>
                  </a:cubicBezTo>
                  <a:lnTo>
                    <a:pt x="2854" y="4817"/>
                  </a:lnTo>
                  <a:cubicBezTo>
                    <a:pt x="2883" y="4831"/>
                    <a:pt x="2906" y="4842"/>
                    <a:pt x="2919" y="4848"/>
                  </a:cubicBezTo>
                  <a:cubicBezTo>
                    <a:pt x="3344" y="5031"/>
                    <a:pt x="3679" y="5304"/>
                    <a:pt x="4074" y="5548"/>
                  </a:cubicBezTo>
                  <a:cubicBezTo>
                    <a:pt x="4347" y="5699"/>
                    <a:pt x="4651" y="5912"/>
                    <a:pt x="4955" y="6034"/>
                  </a:cubicBezTo>
                  <a:cubicBezTo>
                    <a:pt x="4986" y="6034"/>
                    <a:pt x="4986" y="6034"/>
                    <a:pt x="4986" y="6003"/>
                  </a:cubicBezTo>
                  <a:cubicBezTo>
                    <a:pt x="4986" y="5548"/>
                    <a:pt x="4590" y="5152"/>
                    <a:pt x="4287" y="4848"/>
                  </a:cubicBezTo>
                  <a:cubicBezTo>
                    <a:pt x="3831" y="4423"/>
                    <a:pt x="3344" y="4089"/>
                    <a:pt x="2858" y="3724"/>
                  </a:cubicBezTo>
                  <a:cubicBezTo>
                    <a:pt x="1642" y="2812"/>
                    <a:pt x="457" y="1566"/>
                    <a:pt x="1" y="46"/>
                  </a:cubicBezTo>
                  <a:close/>
                  <a:moveTo>
                    <a:pt x="2457" y="4698"/>
                  </a:moveTo>
                  <a:cubicBezTo>
                    <a:pt x="2422" y="4698"/>
                    <a:pt x="2392" y="4706"/>
                    <a:pt x="2372" y="4727"/>
                  </a:cubicBezTo>
                  <a:cubicBezTo>
                    <a:pt x="1976" y="5092"/>
                    <a:pt x="3283" y="6064"/>
                    <a:pt x="3496" y="6216"/>
                  </a:cubicBezTo>
                  <a:cubicBezTo>
                    <a:pt x="3502" y="6222"/>
                    <a:pt x="3510" y="6224"/>
                    <a:pt x="3519" y="6224"/>
                  </a:cubicBezTo>
                  <a:cubicBezTo>
                    <a:pt x="3557" y="6224"/>
                    <a:pt x="3612" y="6180"/>
                    <a:pt x="3587" y="6155"/>
                  </a:cubicBezTo>
                  <a:cubicBezTo>
                    <a:pt x="3283" y="5882"/>
                    <a:pt x="3010" y="5639"/>
                    <a:pt x="2736" y="5335"/>
                  </a:cubicBezTo>
                  <a:cubicBezTo>
                    <a:pt x="2676" y="5274"/>
                    <a:pt x="2311" y="4879"/>
                    <a:pt x="2463" y="4727"/>
                  </a:cubicBezTo>
                  <a:cubicBezTo>
                    <a:pt x="2478" y="4717"/>
                    <a:pt x="2498" y="4713"/>
                    <a:pt x="2523" y="4713"/>
                  </a:cubicBezTo>
                  <a:cubicBezTo>
                    <a:pt x="2537" y="4713"/>
                    <a:pt x="2553" y="4714"/>
                    <a:pt x="2570" y="4717"/>
                  </a:cubicBezTo>
                  <a:lnTo>
                    <a:pt x="2570" y="4717"/>
                  </a:lnTo>
                  <a:cubicBezTo>
                    <a:pt x="2530" y="4706"/>
                    <a:pt x="2491" y="4698"/>
                    <a:pt x="2457" y="4698"/>
                  </a:cubicBezTo>
                  <a:close/>
                </a:path>
              </a:pathLst>
            </a:custGeom>
            <a:solidFill>
              <a:srgbClr val="b3b5b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240" bIns="39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7" name="Google Shape;4347;p27"/>
            <p:cNvSpPr/>
            <p:nvPr/>
          </p:nvSpPr>
          <p:spPr>
            <a:xfrm>
              <a:off x="8521920" y="4884120"/>
              <a:ext cx="29880" cy="63000"/>
            </a:xfrm>
            <a:custGeom>
              <a:avLst/>
              <a:gdLst>
                <a:gd name="textAreaLeft" fmla="*/ 0 w 29880"/>
                <a:gd name="textAreaRight" fmla="*/ 30960 w 29880"/>
                <a:gd name="textAreaTop" fmla="*/ 0 h 63000"/>
                <a:gd name="textAreaBottom" fmla="*/ 64080 h 63000"/>
              </a:gdLst>
              <a:ahLst/>
              <a:rect l="textAreaLeft" t="textAreaTop" r="textAreaRight" b="textAreaBottom"/>
              <a:pathLst>
                <a:path w="2457" h="5086">
                  <a:moveTo>
                    <a:pt x="0" y="1"/>
                  </a:moveTo>
                  <a:cubicBezTo>
                    <a:pt x="122" y="1125"/>
                    <a:pt x="1338" y="1703"/>
                    <a:pt x="1946" y="2584"/>
                  </a:cubicBezTo>
                  <a:cubicBezTo>
                    <a:pt x="2006" y="2676"/>
                    <a:pt x="2037" y="2767"/>
                    <a:pt x="2128" y="2888"/>
                  </a:cubicBezTo>
                  <a:cubicBezTo>
                    <a:pt x="2158" y="2980"/>
                    <a:pt x="2280" y="3253"/>
                    <a:pt x="2250" y="3375"/>
                  </a:cubicBezTo>
                  <a:cubicBezTo>
                    <a:pt x="2214" y="3410"/>
                    <a:pt x="2199" y="3425"/>
                    <a:pt x="2181" y="3425"/>
                  </a:cubicBezTo>
                  <a:cubicBezTo>
                    <a:pt x="2168" y="3425"/>
                    <a:pt x="2153" y="3418"/>
                    <a:pt x="2128" y="3405"/>
                  </a:cubicBezTo>
                  <a:cubicBezTo>
                    <a:pt x="2037" y="3405"/>
                    <a:pt x="1976" y="3344"/>
                    <a:pt x="1885" y="3344"/>
                  </a:cubicBezTo>
                  <a:cubicBezTo>
                    <a:pt x="1794" y="3284"/>
                    <a:pt x="1672" y="3223"/>
                    <a:pt x="1550" y="3192"/>
                  </a:cubicBezTo>
                  <a:cubicBezTo>
                    <a:pt x="1504" y="3180"/>
                    <a:pt x="1462" y="3174"/>
                    <a:pt x="1425" y="3174"/>
                  </a:cubicBezTo>
                  <a:cubicBezTo>
                    <a:pt x="1102" y="3174"/>
                    <a:pt x="1141" y="3616"/>
                    <a:pt x="1277" y="3861"/>
                  </a:cubicBezTo>
                  <a:cubicBezTo>
                    <a:pt x="1520" y="4317"/>
                    <a:pt x="1976" y="4773"/>
                    <a:pt x="2402" y="5077"/>
                  </a:cubicBezTo>
                  <a:cubicBezTo>
                    <a:pt x="2407" y="5083"/>
                    <a:pt x="2413" y="5085"/>
                    <a:pt x="2419" y="5085"/>
                  </a:cubicBezTo>
                  <a:cubicBezTo>
                    <a:pt x="2441" y="5085"/>
                    <a:pt x="2457" y="5041"/>
                    <a:pt x="2432" y="5016"/>
                  </a:cubicBezTo>
                  <a:cubicBezTo>
                    <a:pt x="2006" y="4712"/>
                    <a:pt x="1581" y="4287"/>
                    <a:pt x="1368" y="3861"/>
                  </a:cubicBezTo>
                  <a:cubicBezTo>
                    <a:pt x="1234" y="3674"/>
                    <a:pt x="1148" y="3227"/>
                    <a:pt x="1440" y="3227"/>
                  </a:cubicBezTo>
                  <a:cubicBezTo>
                    <a:pt x="1480" y="3227"/>
                    <a:pt x="1527" y="3235"/>
                    <a:pt x="1581" y="3253"/>
                  </a:cubicBezTo>
                  <a:cubicBezTo>
                    <a:pt x="1824" y="3344"/>
                    <a:pt x="2006" y="3496"/>
                    <a:pt x="2280" y="3527"/>
                  </a:cubicBezTo>
                  <a:cubicBezTo>
                    <a:pt x="2310" y="3527"/>
                    <a:pt x="2310" y="3527"/>
                    <a:pt x="2310" y="3496"/>
                  </a:cubicBezTo>
                  <a:cubicBezTo>
                    <a:pt x="2310" y="2797"/>
                    <a:pt x="1824" y="2280"/>
                    <a:pt x="1368" y="1855"/>
                  </a:cubicBezTo>
                  <a:cubicBezTo>
                    <a:pt x="791" y="1277"/>
                    <a:pt x="122" y="761"/>
                    <a:pt x="0" y="1"/>
                  </a:cubicBezTo>
                  <a:close/>
                </a:path>
              </a:pathLst>
            </a:custGeom>
            <a:solidFill>
              <a:srgbClr val="b3b5b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040" bIns="32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8" name="Google Shape;4348;p27"/>
            <p:cNvSpPr/>
            <p:nvPr/>
          </p:nvSpPr>
          <p:spPr>
            <a:xfrm>
              <a:off x="8584920" y="4826520"/>
              <a:ext cx="93600" cy="156240"/>
            </a:xfrm>
            <a:custGeom>
              <a:avLst/>
              <a:gdLst>
                <a:gd name="textAreaLeft" fmla="*/ 0 w 93600"/>
                <a:gd name="textAreaRight" fmla="*/ 94680 w 93600"/>
                <a:gd name="textAreaTop" fmla="*/ 0 h 156240"/>
                <a:gd name="textAreaBottom" fmla="*/ 157320 h 156240"/>
              </a:gdLst>
              <a:ahLst/>
              <a:rect l="textAreaLeft" t="textAreaTop" r="textAreaRight" b="textAreaBottom"/>
              <a:pathLst>
                <a:path w="7505" h="12469">
                  <a:moveTo>
                    <a:pt x="335" y="0"/>
                  </a:moveTo>
                  <a:cubicBezTo>
                    <a:pt x="1" y="2523"/>
                    <a:pt x="730" y="4864"/>
                    <a:pt x="2189" y="6900"/>
                  </a:cubicBezTo>
                  <a:cubicBezTo>
                    <a:pt x="3678" y="8967"/>
                    <a:pt x="5654" y="10639"/>
                    <a:pt x="7417" y="12463"/>
                  </a:cubicBezTo>
                  <a:cubicBezTo>
                    <a:pt x="7421" y="12467"/>
                    <a:pt x="7426" y="12469"/>
                    <a:pt x="7431" y="12469"/>
                  </a:cubicBezTo>
                  <a:cubicBezTo>
                    <a:pt x="7463" y="12469"/>
                    <a:pt x="7504" y="12398"/>
                    <a:pt x="7478" y="12371"/>
                  </a:cubicBezTo>
                  <a:cubicBezTo>
                    <a:pt x="5776" y="10578"/>
                    <a:pt x="3922" y="8998"/>
                    <a:pt x="2432" y="6991"/>
                  </a:cubicBezTo>
                  <a:cubicBezTo>
                    <a:pt x="821" y="4925"/>
                    <a:pt x="1" y="2584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8480" bIns="78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099" name="Google Shape;4349;p27"/>
            <p:cNvSpPr/>
            <p:nvPr/>
          </p:nvSpPr>
          <p:spPr>
            <a:xfrm>
              <a:off x="8751960" y="4743360"/>
              <a:ext cx="8280" cy="2160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21600"/>
                <a:gd name="textAreaBottom" fmla="*/ 22680 h 21600"/>
              </a:gdLst>
              <a:ahLst/>
              <a:rect l="textAreaLeft" t="textAreaTop" r="textAreaRight" b="textAreaBottom"/>
              <a:pathLst>
                <a:path w="730" h="1794">
                  <a:moveTo>
                    <a:pt x="304" y="1"/>
                  </a:moveTo>
                  <a:cubicBezTo>
                    <a:pt x="0" y="396"/>
                    <a:pt x="91" y="852"/>
                    <a:pt x="183" y="1186"/>
                  </a:cubicBezTo>
                  <a:cubicBezTo>
                    <a:pt x="304" y="1520"/>
                    <a:pt x="486" y="1794"/>
                    <a:pt x="486" y="1794"/>
                  </a:cubicBezTo>
                  <a:cubicBezTo>
                    <a:pt x="730" y="1156"/>
                    <a:pt x="699" y="700"/>
                    <a:pt x="578" y="426"/>
                  </a:cubicBezTo>
                  <a:cubicBezTo>
                    <a:pt x="456" y="122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0" name="Google Shape;4350;p27"/>
            <p:cNvSpPr/>
            <p:nvPr/>
          </p:nvSpPr>
          <p:spPr>
            <a:xfrm>
              <a:off x="8760240" y="4750560"/>
              <a:ext cx="9360" cy="1476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14760"/>
                <a:gd name="textAreaBottom" fmla="*/ 15840 h 14760"/>
              </a:gdLst>
              <a:ahLst/>
              <a:rect l="textAreaLeft" t="textAreaTop" r="textAreaRight" b="textAreaBottom"/>
              <a:pathLst>
                <a:path w="822" h="1247">
                  <a:moveTo>
                    <a:pt x="730" y="1"/>
                  </a:moveTo>
                  <a:cubicBezTo>
                    <a:pt x="365" y="62"/>
                    <a:pt x="152" y="366"/>
                    <a:pt x="92" y="669"/>
                  </a:cubicBezTo>
                  <a:cubicBezTo>
                    <a:pt x="0" y="973"/>
                    <a:pt x="0" y="1247"/>
                    <a:pt x="0" y="1247"/>
                  </a:cubicBezTo>
                  <a:cubicBezTo>
                    <a:pt x="274" y="1125"/>
                    <a:pt x="517" y="973"/>
                    <a:pt x="608" y="821"/>
                  </a:cubicBezTo>
                  <a:cubicBezTo>
                    <a:pt x="730" y="669"/>
                    <a:pt x="821" y="517"/>
                    <a:pt x="821" y="426"/>
                  </a:cubicBezTo>
                  <a:cubicBezTo>
                    <a:pt x="821" y="305"/>
                    <a:pt x="760" y="183"/>
                    <a:pt x="760" y="122"/>
                  </a:cubicBezTo>
                  <a:cubicBezTo>
                    <a:pt x="760" y="31"/>
                    <a:pt x="730" y="1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1" name="Google Shape;4351;p27"/>
            <p:cNvSpPr/>
            <p:nvPr/>
          </p:nvSpPr>
          <p:spPr>
            <a:xfrm>
              <a:off x="8744040" y="4756680"/>
              <a:ext cx="11880" cy="900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9000"/>
                <a:gd name="textAreaBottom" fmla="*/ 10080 h 9000"/>
              </a:gdLst>
              <a:ahLst/>
              <a:rect l="textAreaLeft" t="textAreaTop" r="textAreaRight" b="textAreaBottom"/>
              <a:pathLst>
                <a:path w="1035" h="791">
                  <a:moveTo>
                    <a:pt x="274" y="0"/>
                  </a:moveTo>
                  <a:cubicBezTo>
                    <a:pt x="183" y="0"/>
                    <a:pt x="62" y="30"/>
                    <a:pt x="1" y="91"/>
                  </a:cubicBezTo>
                  <a:cubicBezTo>
                    <a:pt x="1" y="91"/>
                    <a:pt x="1" y="122"/>
                    <a:pt x="31" y="182"/>
                  </a:cubicBezTo>
                  <a:cubicBezTo>
                    <a:pt x="62" y="274"/>
                    <a:pt x="122" y="334"/>
                    <a:pt x="183" y="456"/>
                  </a:cubicBezTo>
                  <a:cubicBezTo>
                    <a:pt x="274" y="517"/>
                    <a:pt x="366" y="638"/>
                    <a:pt x="487" y="730"/>
                  </a:cubicBezTo>
                  <a:cubicBezTo>
                    <a:pt x="639" y="760"/>
                    <a:pt x="791" y="790"/>
                    <a:pt x="1034" y="790"/>
                  </a:cubicBezTo>
                  <a:cubicBezTo>
                    <a:pt x="1034" y="790"/>
                    <a:pt x="943" y="547"/>
                    <a:pt x="791" y="304"/>
                  </a:cubicBezTo>
                  <a:cubicBezTo>
                    <a:pt x="730" y="182"/>
                    <a:pt x="609" y="91"/>
                    <a:pt x="487" y="30"/>
                  </a:cubicBezTo>
                  <a:cubicBezTo>
                    <a:pt x="426" y="0"/>
                    <a:pt x="335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2" name="Google Shape;4352;p27"/>
            <p:cNvSpPr/>
            <p:nvPr/>
          </p:nvSpPr>
          <p:spPr>
            <a:xfrm>
              <a:off x="8799480" y="4734000"/>
              <a:ext cx="7200" cy="1980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669" h="1643">
                  <a:moveTo>
                    <a:pt x="304" y="1"/>
                  </a:moveTo>
                  <a:cubicBezTo>
                    <a:pt x="0" y="305"/>
                    <a:pt x="31" y="730"/>
                    <a:pt x="152" y="1065"/>
                  </a:cubicBezTo>
                  <a:cubicBezTo>
                    <a:pt x="274" y="1369"/>
                    <a:pt x="426" y="1642"/>
                    <a:pt x="426" y="1642"/>
                  </a:cubicBezTo>
                  <a:cubicBezTo>
                    <a:pt x="669" y="1065"/>
                    <a:pt x="669" y="669"/>
                    <a:pt x="578" y="426"/>
                  </a:cubicBezTo>
                  <a:cubicBezTo>
                    <a:pt x="456" y="153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3" name="Google Shape;4353;p27"/>
            <p:cNvSpPr/>
            <p:nvPr/>
          </p:nvSpPr>
          <p:spPr>
            <a:xfrm>
              <a:off x="8807040" y="4742280"/>
              <a:ext cx="9360" cy="1116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822" h="974">
                  <a:moveTo>
                    <a:pt x="791" y="0"/>
                  </a:moveTo>
                  <a:cubicBezTo>
                    <a:pt x="396" y="0"/>
                    <a:pt x="213" y="213"/>
                    <a:pt x="92" y="487"/>
                  </a:cubicBezTo>
                  <a:cubicBezTo>
                    <a:pt x="1" y="700"/>
                    <a:pt x="1" y="973"/>
                    <a:pt x="1" y="973"/>
                  </a:cubicBezTo>
                  <a:cubicBezTo>
                    <a:pt x="244" y="943"/>
                    <a:pt x="396" y="821"/>
                    <a:pt x="548" y="700"/>
                  </a:cubicBezTo>
                  <a:cubicBezTo>
                    <a:pt x="669" y="608"/>
                    <a:pt x="730" y="487"/>
                    <a:pt x="791" y="365"/>
                  </a:cubicBezTo>
                  <a:cubicBezTo>
                    <a:pt x="821" y="183"/>
                    <a:pt x="791" y="0"/>
                    <a:pt x="79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4" name="Google Shape;4354;p27"/>
            <p:cNvSpPr/>
            <p:nvPr/>
          </p:nvSpPr>
          <p:spPr>
            <a:xfrm>
              <a:off x="8791920" y="4744080"/>
              <a:ext cx="10800" cy="1008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943" h="877">
                  <a:moveTo>
                    <a:pt x="153" y="0"/>
                  </a:moveTo>
                  <a:cubicBezTo>
                    <a:pt x="105" y="0"/>
                    <a:pt x="54" y="8"/>
                    <a:pt x="0" y="25"/>
                  </a:cubicBezTo>
                  <a:cubicBezTo>
                    <a:pt x="0" y="25"/>
                    <a:pt x="0" y="208"/>
                    <a:pt x="122" y="390"/>
                  </a:cubicBezTo>
                  <a:cubicBezTo>
                    <a:pt x="183" y="512"/>
                    <a:pt x="274" y="573"/>
                    <a:pt x="365" y="664"/>
                  </a:cubicBezTo>
                  <a:lnTo>
                    <a:pt x="608" y="785"/>
                  </a:lnTo>
                  <a:cubicBezTo>
                    <a:pt x="730" y="846"/>
                    <a:pt x="821" y="877"/>
                    <a:pt x="943" y="877"/>
                  </a:cubicBezTo>
                  <a:cubicBezTo>
                    <a:pt x="943" y="877"/>
                    <a:pt x="912" y="633"/>
                    <a:pt x="760" y="390"/>
                  </a:cubicBezTo>
                  <a:cubicBezTo>
                    <a:pt x="669" y="269"/>
                    <a:pt x="608" y="177"/>
                    <a:pt x="456" y="86"/>
                  </a:cubicBezTo>
                  <a:cubicBezTo>
                    <a:pt x="370" y="43"/>
                    <a:pt x="269" y="0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5" name="Google Shape;4355;p27"/>
            <p:cNvSpPr/>
            <p:nvPr/>
          </p:nvSpPr>
          <p:spPr>
            <a:xfrm>
              <a:off x="8825400" y="4723920"/>
              <a:ext cx="11520" cy="1728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7280"/>
                <a:gd name="textAreaBottom" fmla="*/ 18360 h 17280"/>
              </a:gdLst>
              <a:ahLst/>
              <a:rect l="textAreaLeft" t="textAreaTop" r="textAreaRight" b="textAreaBottom"/>
              <a:pathLst>
                <a:path w="1004" h="1460">
                  <a:moveTo>
                    <a:pt x="213" y="0"/>
                  </a:moveTo>
                  <a:cubicBezTo>
                    <a:pt x="1" y="396"/>
                    <a:pt x="153" y="760"/>
                    <a:pt x="396" y="1034"/>
                  </a:cubicBezTo>
                  <a:cubicBezTo>
                    <a:pt x="609" y="1307"/>
                    <a:pt x="882" y="1459"/>
                    <a:pt x="882" y="1459"/>
                  </a:cubicBezTo>
                  <a:cubicBezTo>
                    <a:pt x="1004" y="791"/>
                    <a:pt x="821" y="456"/>
                    <a:pt x="609" y="274"/>
                  </a:cubicBezTo>
                  <a:cubicBezTo>
                    <a:pt x="396" y="31"/>
                    <a:pt x="214" y="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6" name="Google Shape;4356;p27"/>
            <p:cNvSpPr/>
            <p:nvPr/>
          </p:nvSpPr>
          <p:spPr>
            <a:xfrm>
              <a:off x="8838000" y="4725000"/>
              <a:ext cx="7200" cy="1548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5480"/>
                <a:gd name="textAreaBottom" fmla="*/ 16560 h 15480"/>
              </a:gdLst>
              <a:ahLst/>
              <a:rect l="textAreaLeft" t="textAreaTop" r="textAreaRight" b="textAreaBottom"/>
              <a:pathLst>
                <a:path w="670" h="1308">
                  <a:moveTo>
                    <a:pt x="487" y="1"/>
                  </a:moveTo>
                  <a:cubicBezTo>
                    <a:pt x="92" y="183"/>
                    <a:pt x="1" y="487"/>
                    <a:pt x="1" y="791"/>
                  </a:cubicBezTo>
                  <a:cubicBezTo>
                    <a:pt x="1" y="1095"/>
                    <a:pt x="62" y="1308"/>
                    <a:pt x="62" y="1308"/>
                  </a:cubicBezTo>
                  <a:cubicBezTo>
                    <a:pt x="335" y="1125"/>
                    <a:pt x="487" y="943"/>
                    <a:pt x="609" y="791"/>
                  </a:cubicBezTo>
                  <a:cubicBezTo>
                    <a:pt x="669" y="609"/>
                    <a:pt x="669" y="457"/>
                    <a:pt x="669" y="335"/>
                  </a:cubicBezTo>
                  <a:cubicBezTo>
                    <a:pt x="639" y="213"/>
                    <a:pt x="609" y="92"/>
                    <a:pt x="548" y="61"/>
                  </a:cubicBezTo>
                  <a:lnTo>
                    <a:pt x="487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7" name="Google Shape;4357;p27"/>
            <p:cNvSpPr/>
            <p:nvPr/>
          </p:nvSpPr>
          <p:spPr>
            <a:xfrm>
              <a:off x="8819280" y="4736520"/>
              <a:ext cx="15480" cy="684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1308" h="620">
                  <a:moveTo>
                    <a:pt x="436" y="1"/>
                  </a:moveTo>
                  <a:cubicBezTo>
                    <a:pt x="295" y="1"/>
                    <a:pt x="145" y="45"/>
                    <a:pt x="0" y="163"/>
                  </a:cubicBezTo>
                  <a:cubicBezTo>
                    <a:pt x="0" y="163"/>
                    <a:pt x="0" y="194"/>
                    <a:pt x="31" y="255"/>
                  </a:cubicBezTo>
                  <a:cubicBezTo>
                    <a:pt x="92" y="346"/>
                    <a:pt x="152" y="407"/>
                    <a:pt x="244" y="467"/>
                  </a:cubicBezTo>
                  <a:cubicBezTo>
                    <a:pt x="335" y="528"/>
                    <a:pt x="456" y="559"/>
                    <a:pt x="608" y="619"/>
                  </a:cubicBezTo>
                  <a:cubicBezTo>
                    <a:pt x="791" y="619"/>
                    <a:pt x="1003" y="619"/>
                    <a:pt x="1307" y="528"/>
                  </a:cubicBezTo>
                  <a:cubicBezTo>
                    <a:pt x="1307" y="528"/>
                    <a:pt x="1155" y="315"/>
                    <a:pt x="912" y="163"/>
                  </a:cubicBezTo>
                  <a:cubicBezTo>
                    <a:pt x="792" y="77"/>
                    <a:pt x="622" y="1"/>
                    <a:pt x="436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8" name="Google Shape;4358;p27"/>
            <p:cNvSpPr/>
            <p:nvPr/>
          </p:nvSpPr>
          <p:spPr>
            <a:xfrm>
              <a:off x="8812800" y="4719600"/>
              <a:ext cx="7920" cy="1980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700" h="1642">
                  <a:moveTo>
                    <a:pt x="335" y="0"/>
                  </a:moveTo>
                  <a:cubicBezTo>
                    <a:pt x="1" y="304"/>
                    <a:pt x="31" y="669"/>
                    <a:pt x="92" y="1034"/>
                  </a:cubicBezTo>
                  <a:cubicBezTo>
                    <a:pt x="183" y="1368"/>
                    <a:pt x="365" y="1641"/>
                    <a:pt x="365" y="1641"/>
                  </a:cubicBezTo>
                  <a:cubicBezTo>
                    <a:pt x="700" y="1094"/>
                    <a:pt x="669" y="669"/>
                    <a:pt x="609" y="426"/>
                  </a:cubicBezTo>
                  <a:cubicBezTo>
                    <a:pt x="487" y="152"/>
                    <a:pt x="335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09" name="Google Shape;4359;p27"/>
            <p:cNvSpPr/>
            <p:nvPr/>
          </p:nvSpPr>
          <p:spPr>
            <a:xfrm>
              <a:off x="8819640" y="4727520"/>
              <a:ext cx="11520" cy="1224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1004" h="1064">
                  <a:moveTo>
                    <a:pt x="913" y="0"/>
                  </a:moveTo>
                  <a:cubicBezTo>
                    <a:pt x="487" y="61"/>
                    <a:pt x="274" y="304"/>
                    <a:pt x="153" y="578"/>
                  </a:cubicBezTo>
                  <a:cubicBezTo>
                    <a:pt x="1" y="790"/>
                    <a:pt x="1" y="1064"/>
                    <a:pt x="1" y="1064"/>
                  </a:cubicBezTo>
                  <a:lnTo>
                    <a:pt x="1" y="1064"/>
                  </a:lnTo>
                  <a:cubicBezTo>
                    <a:pt x="305" y="973"/>
                    <a:pt x="548" y="881"/>
                    <a:pt x="700" y="760"/>
                  </a:cubicBezTo>
                  <a:cubicBezTo>
                    <a:pt x="852" y="608"/>
                    <a:pt x="913" y="486"/>
                    <a:pt x="973" y="365"/>
                  </a:cubicBezTo>
                  <a:cubicBezTo>
                    <a:pt x="1004" y="274"/>
                    <a:pt x="973" y="182"/>
                    <a:pt x="973" y="122"/>
                  </a:cubicBezTo>
                  <a:cubicBezTo>
                    <a:pt x="973" y="30"/>
                    <a:pt x="913" y="0"/>
                    <a:pt x="9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0" name="Google Shape;4360;p27"/>
            <p:cNvSpPr/>
            <p:nvPr/>
          </p:nvSpPr>
          <p:spPr>
            <a:xfrm>
              <a:off x="8803080" y="4729680"/>
              <a:ext cx="11520" cy="1008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1004" h="893">
                  <a:moveTo>
                    <a:pt x="135" y="1"/>
                  </a:moveTo>
                  <a:cubicBezTo>
                    <a:pt x="92" y="1"/>
                    <a:pt x="47" y="4"/>
                    <a:pt x="1" y="11"/>
                  </a:cubicBezTo>
                  <a:lnTo>
                    <a:pt x="1" y="133"/>
                  </a:lnTo>
                  <a:cubicBezTo>
                    <a:pt x="1" y="194"/>
                    <a:pt x="31" y="285"/>
                    <a:pt x="92" y="407"/>
                  </a:cubicBezTo>
                  <a:cubicBezTo>
                    <a:pt x="183" y="498"/>
                    <a:pt x="244" y="589"/>
                    <a:pt x="396" y="650"/>
                  </a:cubicBezTo>
                  <a:cubicBezTo>
                    <a:pt x="517" y="771"/>
                    <a:pt x="700" y="862"/>
                    <a:pt x="1004" y="893"/>
                  </a:cubicBezTo>
                  <a:cubicBezTo>
                    <a:pt x="1004" y="893"/>
                    <a:pt x="973" y="619"/>
                    <a:pt x="821" y="407"/>
                  </a:cubicBezTo>
                  <a:cubicBezTo>
                    <a:pt x="687" y="192"/>
                    <a:pt x="458" y="1"/>
                    <a:pt x="13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1" name="Google Shape;4361;p27"/>
            <p:cNvSpPr/>
            <p:nvPr/>
          </p:nvSpPr>
          <p:spPr>
            <a:xfrm>
              <a:off x="8775000" y="4731120"/>
              <a:ext cx="8280" cy="1980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731" h="1643">
                  <a:moveTo>
                    <a:pt x="335" y="1"/>
                  </a:moveTo>
                  <a:cubicBezTo>
                    <a:pt x="1" y="305"/>
                    <a:pt x="31" y="670"/>
                    <a:pt x="122" y="1004"/>
                  </a:cubicBezTo>
                  <a:cubicBezTo>
                    <a:pt x="183" y="1369"/>
                    <a:pt x="396" y="1642"/>
                    <a:pt x="396" y="1642"/>
                  </a:cubicBezTo>
                  <a:cubicBezTo>
                    <a:pt x="730" y="1095"/>
                    <a:pt x="730" y="670"/>
                    <a:pt x="609" y="427"/>
                  </a:cubicBezTo>
                  <a:cubicBezTo>
                    <a:pt x="487" y="153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2" name="Google Shape;4362;p27"/>
            <p:cNvSpPr/>
            <p:nvPr/>
          </p:nvSpPr>
          <p:spPr>
            <a:xfrm>
              <a:off x="8782560" y="4739040"/>
              <a:ext cx="11160" cy="1224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974" h="1065">
                  <a:moveTo>
                    <a:pt x="912" y="1"/>
                  </a:moveTo>
                  <a:cubicBezTo>
                    <a:pt x="487" y="62"/>
                    <a:pt x="274" y="305"/>
                    <a:pt x="152" y="578"/>
                  </a:cubicBezTo>
                  <a:cubicBezTo>
                    <a:pt x="0" y="791"/>
                    <a:pt x="0" y="1065"/>
                    <a:pt x="0" y="1065"/>
                  </a:cubicBezTo>
                  <a:cubicBezTo>
                    <a:pt x="304" y="974"/>
                    <a:pt x="578" y="882"/>
                    <a:pt x="669" y="761"/>
                  </a:cubicBezTo>
                  <a:cubicBezTo>
                    <a:pt x="821" y="609"/>
                    <a:pt x="912" y="487"/>
                    <a:pt x="943" y="366"/>
                  </a:cubicBezTo>
                  <a:cubicBezTo>
                    <a:pt x="973" y="274"/>
                    <a:pt x="943" y="183"/>
                    <a:pt x="943" y="122"/>
                  </a:cubicBezTo>
                  <a:cubicBezTo>
                    <a:pt x="943" y="31"/>
                    <a:pt x="912" y="1"/>
                    <a:pt x="91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3" name="Google Shape;4363;p27"/>
            <p:cNvSpPr/>
            <p:nvPr/>
          </p:nvSpPr>
          <p:spPr>
            <a:xfrm>
              <a:off x="8765640" y="4741200"/>
              <a:ext cx="11880" cy="1008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1035" h="893">
                  <a:moveTo>
                    <a:pt x="144" y="1"/>
                  </a:moveTo>
                  <a:cubicBezTo>
                    <a:pt x="99" y="1"/>
                    <a:pt x="51" y="4"/>
                    <a:pt x="1" y="11"/>
                  </a:cubicBezTo>
                  <a:lnTo>
                    <a:pt x="1" y="133"/>
                  </a:lnTo>
                  <a:cubicBezTo>
                    <a:pt x="1" y="194"/>
                    <a:pt x="31" y="285"/>
                    <a:pt x="123" y="406"/>
                  </a:cubicBezTo>
                  <a:cubicBezTo>
                    <a:pt x="183" y="498"/>
                    <a:pt x="275" y="589"/>
                    <a:pt x="427" y="650"/>
                  </a:cubicBezTo>
                  <a:cubicBezTo>
                    <a:pt x="579" y="771"/>
                    <a:pt x="761" y="862"/>
                    <a:pt x="1034" y="893"/>
                  </a:cubicBezTo>
                  <a:cubicBezTo>
                    <a:pt x="1034" y="893"/>
                    <a:pt x="1004" y="619"/>
                    <a:pt x="852" y="406"/>
                  </a:cubicBezTo>
                  <a:cubicBezTo>
                    <a:pt x="718" y="192"/>
                    <a:pt x="489" y="1"/>
                    <a:pt x="14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4" name="Google Shape;4364;p27"/>
            <p:cNvSpPr/>
            <p:nvPr/>
          </p:nvSpPr>
          <p:spPr>
            <a:xfrm>
              <a:off x="8772480" y="4741200"/>
              <a:ext cx="7200" cy="1908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669" h="1612">
                  <a:moveTo>
                    <a:pt x="486" y="0"/>
                  </a:moveTo>
                  <a:cubicBezTo>
                    <a:pt x="61" y="183"/>
                    <a:pt x="0" y="608"/>
                    <a:pt x="0" y="943"/>
                  </a:cubicBezTo>
                  <a:cubicBezTo>
                    <a:pt x="0" y="1307"/>
                    <a:pt x="91" y="1611"/>
                    <a:pt x="91" y="1611"/>
                  </a:cubicBezTo>
                  <a:cubicBezTo>
                    <a:pt x="608" y="1155"/>
                    <a:pt x="669" y="760"/>
                    <a:pt x="638" y="456"/>
                  </a:cubicBezTo>
                  <a:cubicBezTo>
                    <a:pt x="608" y="183"/>
                    <a:pt x="486" y="0"/>
                    <a:pt x="48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5" name="Google Shape;4365;p27"/>
            <p:cNvSpPr/>
            <p:nvPr/>
          </p:nvSpPr>
          <p:spPr>
            <a:xfrm>
              <a:off x="8776440" y="4752360"/>
              <a:ext cx="12960" cy="9000"/>
            </a:xfrm>
            <a:custGeom>
              <a:avLst/>
              <a:gdLst>
                <a:gd name="textAreaLeft" fmla="*/ 0 w 12960"/>
                <a:gd name="textAreaRight" fmla="*/ 14040 w 12960"/>
                <a:gd name="textAreaTop" fmla="*/ 0 h 9000"/>
                <a:gd name="textAreaBottom" fmla="*/ 10080 h 9000"/>
              </a:gdLst>
              <a:ahLst/>
              <a:rect l="textAreaLeft" t="textAreaTop" r="textAreaRight" b="textAreaBottom"/>
              <a:pathLst>
                <a:path w="1125" h="796">
                  <a:moveTo>
                    <a:pt x="1019" y="1"/>
                  </a:moveTo>
                  <a:cubicBezTo>
                    <a:pt x="658" y="1"/>
                    <a:pt x="438" y="145"/>
                    <a:pt x="243" y="339"/>
                  </a:cubicBezTo>
                  <a:cubicBezTo>
                    <a:pt x="61" y="582"/>
                    <a:pt x="0" y="795"/>
                    <a:pt x="0" y="795"/>
                  </a:cubicBezTo>
                  <a:cubicBezTo>
                    <a:pt x="304" y="795"/>
                    <a:pt x="547" y="765"/>
                    <a:pt x="699" y="673"/>
                  </a:cubicBezTo>
                  <a:cubicBezTo>
                    <a:pt x="912" y="613"/>
                    <a:pt x="1003" y="491"/>
                    <a:pt x="1064" y="369"/>
                  </a:cubicBezTo>
                  <a:cubicBezTo>
                    <a:pt x="1125" y="278"/>
                    <a:pt x="1125" y="187"/>
                    <a:pt x="1125" y="126"/>
                  </a:cubicBezTo>
                  <a:lnTo>
                    <a:pt x="1125" y="5"/>
                  </a:lnTo>
                  <a:cubicBezTo>
                    <a:pt x="1088" y="2"/>
                    <a:pt x="1053" y="1"/>
                    <a:pt x="101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6" name="Google Shape;4366;p27"/>
            <p:cNvSpPr/>
            <p:nvPr/>
          </p:nvSpPr>
          <p:spPr>
            <a:xfrm>
              <a:off x="8761680" y="4747320"/>
              <a:ext cx="10080" cy="1296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12960"/>
                <a:gd name="textAreaBottom" fmla="*/ 14040 h 12960"/>
              </a:gdLst>
              <a:ahLst/>
              <a:rect l="textAreaLeft" t="textAreaTop" r="textAreaRight" b="textAreaBottom"/>
              <a:pathLst>
                <a:path w="882" h="1126">
                  <a:moveTo>
                    <a:pt x="30" y="1"/>
                  </a:moveTo>
                  <a:cubicBezTo>
                    <a:pt x="30" y="1"/>
                    <a:pt x="30" y="61"/>
                    <a:pt x="0" y="122"/>
                  </a:cubicBezTo>
                  <a:cubicBezTo>
                    <a:pt x="0" y="213"/>
                    <a:pt x="0" y="274"/>
                    <a:pt x="30" y="396"/>
                  </a:cubicBezTo>
                  <a:cubicBezTo>
                    <a:pt x="91" y="517"/>
                    <a:pt x="152" y="609"/>
                    <a:pt x="274" y="730"/>
                  </a:cubicBezTo>
                  <a:cubicBezTo>
                    <a:pt x="426" y="882"/>
                    <a:pt x="578" y="1004"/>
                    <a:pt x="851" y="1125"/>
                  </a:cubicBezTo>
                  <a:cubicBezTo>
                    <a:pt x="851" y="1125"/>
                    <a:pt x="882" y="852"/>
                    <a:pt x="760" y="578"/>
                  </a:cubicBezTo>
                  <a:cubicBezTo>
                    <a:pt x="669" y="305"/>
                    <a:pt x="486" y="1"/>
                    <a:pt x="3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7" name="Google Shape;4367;p27"/>
            <p:cNvSpPr/>
            <p:nvPr/>
          </p:nvSpPr>
          <p:spPr>
            <a:xfrm>
              <a:off x="8816760" y="4732920"/>
              <a:ext cx="7200" cy="187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8720"/>
                <a:gd name="textAreaBottom" fmla="*/ 19800 h 18720"/>
              </a:gdLst>
              <a:ahLst/>
              <a:rect l="textAreaLeft" t="textAreaTop" r="textAreaRight" b="textAreaBottom"/>
              <a:pathLst>
                <a:path w="669" h="1582">
                  <a:moveTo>
                    <a:pt x="486" y="1"/>
                  </a:moveTo>
                  <a:cubicBezTo>
                    <a:pt x="61" y="183"/>
                    <a:pt x="0" y="608"/>
                    <a:pt x="0" y="943"/>
                  </a:cubicBezTo>
                  <a:cubicBezTo>
                    <a:pt x="0" y="1277"/>
                    <a:pt x="122" y="1581"/>
                    <a:pt x="122" y="1581"/>
                  </a:cubicBezTo>
                  <a:cubicBezTo>
                    <a:pt x="608" y="1125"/>
                    <a:pt x="669" y="760"/>
                    <a:pt x="638" y="456"/>
                  </a:cubicBezTo>
                  <a:cubicBezTo>
                    <a:pt x="608" y="183"/>
                    <a:pt x="486" y="1"/>
                    <a:pt x="486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8" name="Google Shape;4368;p27"/>
            <p:cNvSpPr/>
            <p:nvPr/>
          </p:nvSpPr>
          <p:spPr>
            <a:xfrm>
              <a:off x="8820720" y="4743360"/>
              <a:ext cx="12960" cy="9360"/>
            </a:xfrm>
            <a:custGeom>
              <a:avLst/>
              <a:gdLst>
                <a:gd name="textAreaLeft" fmla="*/ 0 w 12960"/>
                <a:gd name="textAreaRight" fmla="*/ 14040 w 12960"/>
                <a:gd name="textAreaTop" fmla="*/ 0 h 9360"/>
                <a:gd name="textAreaBottom" fmla="*/ 10440 h 9360"/>
              </a:gdLst>
              <a:ahLst/>
              <a:rect l="textAreaLeft" t="textAreaTop" r="textAreaRight" b="textAreaBottom"/>
              <a:pathLst>
                <a:path w="1126" h="826">
                  <a:moveTo>
                    <a:pt x="1027" y="1"/>
                  </a:moveTo>
                  <a:cubicBezTo>
                    <a:pt x="685" y="1"/>
                    <a:pt x="441" y="147"/>
                    <a:pt x="275" y="369"/>
                  </a:cubicBezTo>
                  <a:cubicBezTo>
                    <a:pt x="62" y="582"/>
                    <a:pt x="1" y="825"/>
                    <a:pt x="1" y="825"/>
                  </a:cubicBezTo>
                  <a:cubicBezTo>
                    <a:pt x="305" y="825"/>
                    <a:pt x="578" y="765"/>
                    <a:pt x="730" y="704"/>
                  </a:cubicBezTo>
                  <a:cubicBezTo>
                    <a:pt x="913" y="613"/>
                    <a:pt x="1034" y="521"/>
                    <a:pt x="1065" y="400"/>
                  </a:cubicBezTo>
                  <a:cubicBezTo>
                    <a:pt x="1126" y="278"/>
                    <a:pt x="1126" y="217"/>
                    <a:pt x="1126" y="126"/>
                  </a:cubicBezTo>
                  <a:lnTo>
                    <a:pt x="1126" y="5"/>
                  </a:lnTo>
                  <a:cubicBezTo>
                    <a:pt x="1092" y="2"/>
                    <a:pt x="1059" y="1"/>
                    <a:pt x="102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19" name="Google Shape;4369;p27"/>
            <p:cNvSpPr/>
            <p:nvPr/>
          </p:nvSpPr>
          <p:spPr>
            <a:xfrm>
              <a:off x="8806320" y="4739040"/>
              <a:ext cx="10080" cy="1260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12600"/>
                <a:gd name="textAreaBottom" fmla="*/ 13680 h 12600"/>
              </a:gdLst>
              <a:ahLst/>
              <a:rect l="textAreaLeft" t="textAreaTop" r="textAreaRight" b="textAreaBottom"/>
              <a:pathLst>
                <a:path w="883" h="1096">
                  <a:moveTo>
                    <a:pt x="62" y="1"/>
                  </a:moveTo>
                  <a:cubicBezTo>
                    <a:pt x="62" y="1"/>
                    <a:pt x="62" y="31"/>
                    <a:pt x="1" y="122"/>
                  </a:cubicBezTo>
                  <a:cubicBezTo>
                    <a:pt x="1" y="183"/>
                    <a:pt x="1" y="274"/>
                    <a:pt x="62" y="366"/>
                  </a:cubicBezTo>
                  <a:cubicBezTo>
                    <a:pt x="92" y="487"/>
                    <a:pt x="153" y="609"/>
                    <a:pt x="274" y="730"/>
                  </a:cubicBezTo>
                  <a:cubicBezTo>
                    <a:pt x="426" y="882"/>
                    <a:pt x="578" y="974"/>
                    <a:pt x="852" y="1095"/>
                  </a:cubicBezTo>
                  <a:cubicBezTo>
                    <a:pt x="852" y="1095"/>
                    <a:pt x="882" y="822"/>
                    <a:pt x="761" y="578"/>
                  </a:cubicBezTo>
                  <a:cubicBezTo>
                    <a:pt x="700" y="305"/>
                    <a:pt x="518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0" name="Google Shape;4370;p27"/>
            <p:cNvSpPr/>
            <p:nvPr/>
          </p:nvSpPr>
          <p:spPr>
            <a:xfrm>
              <a:off x="8632440" y="4893840"/>
              <a:ext cx="3960" cy="1224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396" h="1065">
                  <a:moveTo>
                    <a:pt x="183" y="1"/>
                  </a:moveTo>
                  <a:cubicBezTo>
                    <a:pt x="1" y="183"/>
                    <a:pt x="31" y="457"/>
                    <a:pt x="92" y="669"/>
                  </a:cubicBezTo>
                  <a:cubicBezTo>
                    <a:pt x="122" y="791"/>
                    <a:pt x="183" y="852"/>
                    <a:pt x="213" y="943"/>
                  </a:cubicBezTo>
                  <a:cubicBezTo>
                    <a:pt x="244" y="1004"/>
                    <a:pt x="305" y="1065"/>
                    <a:pt x="305" y="1065"/>
                  </a:cubicBezTo>
                  <a:cubicBezTo>
                    <a:pt x="365" y="852"/>
                    <a:pt x="396" y="700"/>
                    <a:pt x="396" y="609"/>
                  </a:cubicBezTo>
                  <a:cubicBezTo>
                    <a:pt x="396" y="457"/>
                    <a:pt x="396" y="335"/>
                    <a:pt x="365" y="244"/>
                  </a:cubicBezTo>
                  <a:cubicBezTo>
                    <a:pt x="305" y="61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1" name="Google Shape;4371;p27"/>
            <p:cNvSpPr/>
            <p:nvPr/>
          </p:nvSpPr>
          <p:spPr>
            <a:xfrm>
              <a:off x="8637480" y="4898520"/>
              <a:ext cx="6480" cy="756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7560"/>
                <a:gd name="textAreaBottom" fmla="*/ 8640 h 7560"/>
              </a:gdLst>
              <a:ahLst/>
              <a:rect l="textAreaLeft" t="textAreaTop" r="textAreaRight" b="textAreaBottom"/>
              <a:pathLst>
                <a:path w="609" h="673">
                  <a:moveTo>
                    <a:pt x="519" y="0"/>
                  </a:moveTo>
                  <a:cubicBezTo>
                    <a:pt x="283" y="0"/>
                    <a:pt x="148" y="167"/>
                    <a:pt x="92" y="308"/>
                  </a:cubicBezTo>
                  <a:cubicBezTo>
                    <a:pt x="62" y="399"/>
                    <a:pt x="1" y="460"/>
                    <a:pt x="1" y="551"/>
                  </a:cubicBezTo>
                  <a:lnTo>
                    <a:pt x="1" y="673"/>
                  </a:lnTo>
                  <a:cubicBezTo>
                    <a:pt x="153" y="612"/>
                    <a:pt x="244" y="551"/>
                    <a:pt x="396" y="460"/>
                  </a:cubicBezTo>
                  <a:cubicBezTo>
                    <a:pt x="457" y="429"/>
                    <a:pt x="487" y="338"/>
                    <a:pt x="548" y="277"/>
                  </a:cubicBezTo>
                  <a:cubicBezTo>
                    <a:pt x="609" y="125"/>
                    <a:pt x="578" y="4"/>
                    <a:pt x="578" y="4"/>
                  </a:cubicBezTo>
                  <a:cubicBezTo>
                    <a:pt x="558" y="2"/>
                    <a:pt x="538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2" name="Google Shape;4372;p27"/>
            <p:cNvSpPr/>
            <p:nvPr/>
          </p:nvSpPr>
          <p:spPr>
            <a:xfrm>
              <a:off x="8627040" y="4899960"/>
              <a:ext cx="7200" cy="61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669" h="578">
                  <a:moveTo>
                    <a:pt x="183" y="0"/>
                  </a:moveTo>
                  <a:cubicBezTo>
                    <a:pt x="152" y="0"/>
                    <a:pt x="61" y="0"/>
                    <a:pt x="0" y="30"/>
                  </a:cubicBezTo>
                  <a:cubicBezTo>
                    <a:pt x="0" y="30"/>
                    <a:pt x="0" y="61"/>
                    <a:pt x="31" y="122"/>
                  </a:cubicBezTo>
                  <a:cubicBezTo>
                    <a:pt x="31" y="152"/>
                    <a:pt x="61" y="213"/>
                    <a:pt x="122" y="243"/>
                  </a:cubicBezTo>
                  <a:cubicBezTo>
                    <a:pt x="152" y="304"/>
                    <a:pt x="213" y="365"/>
                    <a:pt x="304" y="395"/>
                  </a:cubicBezTo>
                  <a:cubicBezTo>
                    <a:pt x="456" y="517"/>
                    <a:pt x="517" y="578"/>
                    <a:pt x="669" y="578"/>
                  </a:cubicBezTo>
                  <a:cubicBezTo>
                    <a:pt x="669" y="578"/>
                    <a:pt x="669" y="517"/>
                    <a:pt x="638" y="456"/>
                  </a:cubicBezTo>
                  <a:cubicBezTo>
                    <a:pt x="608" y="365"/>
                    <a:pt x="608" y="304"/>
                    <a:pt x="517" y="213"/>
                  </a:cubicBezTo>
                  <a:cubicBezTo>
                    <a:pt x="486" y="152"/>
                    <a:pt x="426" y="61"/>
                    <a:pt x="334" y="30"/>
                  </a:cubicBezTo>
                  <a:cubicBezTo>
                    <a:pt x="304" y="30"/>
                    <a:pt x="243" y="0"/>
                    <a:pt x="1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3" name="Google Shape;4373;p27"/>
            <p:cNvSpPr/>
            <p:nvPr/>
          </p:nvSpPr>
          <p:spPr>
            <a:xfrm>
              <a:off x="8641440" y="4910040"/>
              <a:ext cx="10080" cy="684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883" h="614">
                  <a:moveTo>
                    <a:pt x="64" y="1"/>
                  </a:moveTo>
                  <a:cubicBezTo>
                    <a:pt x="25" y="1"/>
                    <a:pt x="1" y="6"/>
                    <a:pt x="1" y="6"/>
                  </a:cubicBezTo>
                  <a:cubicBezTo>
                    <a:pt x="31" y="310"/>
                    <a:pt x="274" y="431"/>
                    <a:pt x="518" y="522"/>
                  </a:cubicBezTo>
                  <a:cubicBezTo>
                    <a:pt x="578" y="553"/>
                    <a:pt x="700" y="583"/>
                    <a:pt x="761" y="583"/>
                  </a:cubicBezTo>
                  <a:cubicBezTo>
                    <a:pt x="852" y="614"/>
                    <a:pt x="882" y="614"/>
                    <a:pt x="882" y="614"/>
                  </a:cubicBezTo>
                  <a:cubicBezTo>
                    <a:pt x="821" y="431"/>
                    <a:pt x="700" y="310"/>
                    <a:pt x="578" y="249"/>
                  </a:cubicBezTo>
                  <a:cubicBezTo>
                    <a:pt x="518" y="127"/>
                    <a:pt x="396" y="97"/>
                    <a:pt x="305" y="67"/>
                  </a:cubicBezTo>
                  <a:cubicBezTo>
                    <a:pt x="214" y="12"/>
                    <a:pt x="122" y="1"/>
                    <a:pt x="6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4" name="Google Shape;4374;p27"/>
            <p:cNvSpPr/>
            <p:nvPr/>
          </p:nvSpPr>
          <p:spPr>
            <a:xfrm>
              <a:off x="8649000" y="4906440"/>
              <a:ext cx="4320" cy="9720"/>
            </a:xfrm>
            <a:custGeom>
              <a:avLst/>
              <a:gdLst>
                <a:gd name="textAreaLeft" fmla="*/ 0 w 4320"/>
                <a:gd name="textAreaRight" fmla="*/ 5400 w 432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427" h="852">
                  <a:moveTo>
                    <a:pt x="213" y="1"/>
                  </a:moveTo>
                  <a:cubicBezTo>
                    <a:pt x="1" y="214"/>
                    <a:pt x="31" y="426"/>
                    <a:pt x="122" y="578"/>
                  </a:cubicBezTo>
                  <a:cubicBezTo>
                    <a:pt x="153" y="669"/>
                    <a:pt x="244" y="730"/>
                    <a:pt x="274" y="761"/>
                  </a:cubicBezTo>
                  <a:lnTo>
                    <a:pt x="365" y="852"/>
                  </a:lnTo>
                  <a:cubicBezTo>
                    <a:pt x="396" y="700"/>
                    <a:pt x="426" y="578"/>
                    <a:pt x="396" y="457"/>
                  </a:cubicBezTo>
                  <a:cubicBezTo>
                    <a:pt x="396" y="366"/>
                    <a:pt x="396" y="274"/>
                    <a:pt x="365" y="214"/>
                  </a:cubicBezTo>
                  <a:cubicBezTo>
                    <a:pt x="305" y="92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5" name="Google Shape;4375;p27"/>
            <p:cNvSpPr/>
            <p:nvPr/>
          </p:nvSpPr>
          <p:spPr>
            <a:xfrm>
              <a:off x="8642520" y="4917600"/>
              <a:ext cx="9000" cy="396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792" h="396">
                  <a:moveTo>
                    <a:pt x="457" y="0"/>
                  </a:moveTo>
                  <a:cubicBezTo>
                    <a:pt x="366" y="0"/>
                    <a:pt x="275" y="0"/>
                    <a:pt x="183" y="31"/>
                  </a:cubicBezTo>
                  <a:cubicBezTo>
                    <a:pt x="153" y="91"/>
                    <a:pt x="92" y="91"/>
                    <a:pt x="62" y="152"/>
                  </a:cubicBezTo>
                  <a:cubicBezTo>
                    <a:pt x="31" y="183"/>
                    <a:pt x="1" y="274"/>
                    <a:pt x="1" y="304"/>
                  </a:cubicBezTo>
                  <a:cubicBezTo>
                    <a:pt x="1" y="304"/>
                    <a:pt x="31" y="304"/>
                    <a:pt x="62" y="335"/>
                  </a:cubicBezTo>
                  <a:cubicBezTo>
                    <a:pt x="123" y="335"/>
                    <a:pt x="183" y="395"/>
                    <a:pt x="275" y="395"/>
                  </a:cubicBezTo>
                  <a:cubicBezTo>
                    <a:pt x="335" y="395"/>
                    <a:pt x="427" y="335"/>
                    <a:pt x="487" y="304"/>
                  </a:cubicBezTo>
                  <a:cubicBezTo>
                    <a:pt x="609" y="243"/>
                    <a:pt x="670" y="183"/>
                    <a:pt x="791" y="91"/>
                  </a:cubicBezTo>
                  <a:cubicBezTo>
                    <a:pt x="791" y="91"/>
                    <a:pt x="761" y="31"/>
                    <a:pt x="670" y="31"/>
                  </a:cubicBezTo>
                  <a:cubicBezTo>
                    <a:pt x="609" y="0"/>
                    <a:pt x="518" y="0"/>
                    <a:pt x="45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6" name="Google Shape;4376;p27"/>
            <p:cNvSpPr/>
            <p:nvPr/>
          </p:nvSpPr>
          <p:spPr>
            <a:xfrm>
              <a:off x="8628120" y="4900680"/>
              <a:ext cx="15120" cy="15480"/>
            </a:xfrm>
            <a:custGeom>
              <a:avLst/>
              <a:gdLst>
                <a:gd name="textAreaLeft" fmla="*/ 0 w 15120"/>
                <a:gd name="textAreaRight" fmla="*/ 16200 w 15120"/>
                <a:gd name="textAreaTop" fmla="*/ 0 h 15480"/>
                <a:gd name="textAreaBottom" fmla="*/ 16560 h 15480"/>
              </a:gdLst>
              <a:ahLst/>
              <a:rect l="textAreaLeft" t="textAreaTop" r="textAreaRight" b="textAreaBottom"/>
              <a:pathLst>
                <a:path w="1278" h="1308">
                  <a:moveTo>
                    <a:pt x="62" y="1"/>
                  </a:moveTo>
                  <a:cubicBezTo>
                    <a:pt x="1" y="487"/>
                    <a:pt x="366" y="822"/>
                    <a:pt x="670" y="1004"/>
                  </a:cubicBezTo>
                  <a:cubicBezTo>
                    <a:pt x="974" y="1217"/>
                    <a:pt x="1278" y="1308"/>
                    <a:pt x="1278" y="1308"/>
                  </a:cubicBezTo>
                  <a:cubicBezTo>
                    <a:pt x="1065" y="609"/>
                    <a:pt x="730" y="305"/>
                    <a:pt x="518" y="153"/>
                  </a:cubicBezTo>
                  <a:cubicBezTo>
                    <a:pt x="244" y="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7" name="Google Shape;4377;p27"/>
            <p:cNvSpPr/>
            <p:nvPr/>
          </p:nvSpPr>
          <p:spPr>
            <a:xfrm>
              <a:off x="8640000" y="4897440"/>
              <a:ext cx="7920" cy="1692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16920"/>
                <a:gd name="textAreaBottom" fmla="*/ 18000 h 16920"/>
              </a:gdLst>
              <a:ahLst/>
              <a:rect l="textAreaLeft" t="textAreaTop" r="textAreaRight" b="textAreaBottom"/>
              <a:pathLst>
                <a:path w="700" h="1430">
                  <a:moveTo>
                    <a:pt x="243" y="1"/>
                  </a:moveTo>
                  <a:cubicBezTo>
                    <a:pt x="0" y="305"/>
                    <a:pt x="61" y="639"/>
                    <a:pt x="152" y="943"/>
                  </a:cubicBezTo>
                  <a:cubicBezTo>
                    <a:pt x="243" y="1216"/>
                    <a:pt x="426" y="1429"/>
                    <a:pt x="426" y="1429"/>
                  </a:cubicBezTo>
                  <a:cubicBezTo>
                    <a:pt x="578" y="1216"/>
                    <a:pt x="669" y="943"/>
                    <a:pt x="699" y="761"/>
                  </a:cubicBezTo>
                  <a:cubicBezTo>
                    <a:pt x="699" y="548"/>
                    <a:pt x="669" y="396"/>
                    <a:pt x="578" y="305"/>
                  </a:cubicBezTo>
                  <a:cubicBezTo>
                    <a:pt x="517" y="183"/>
                    <a:pt x="426" y="92"/>
                    <a:pt x="365" y="61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8" name="Google Shape;4378;p27"/>
            <p:cNvSpPr/>
            <p:nvPr/>
          </p:nvSpPr>
          <p:spPr>
            <a:xfrm>
              <a:off x="8626680" y="4914360"/>
              <a:ext cx="15480" cy="612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1308" h="566">
                  <a:moveTo>
                    <a:pt x="536" y="0"/>
                  </a:moveTo>
                  <a:cubicBezTo>
                    <a:pt x="490" y="0"/>
                    <a:pt x="443" y="8"/>
                    <a:pt x="396" y="26"/>
                  </a:cubicBezTo>
                  <a:cubicBezTo>
                    <a:pt x="335" y="26"/>
                    <a:pt x="244" y="57"/>
                    <a:pt x="183" y="118"/>
                  </a:cubicBezTo>
                  <a:cubicBezTo>
                    <a:pt x="92" y="178"/>
                    <a:pt x="62" y="239"/>
                    <a:pt x="1" y="361"/>
                  </a:cubicBezTo>
                  <a:cubicBezTo>
                    <a:pt x="1" y="361"/>
                    <a:pt x="31" y="391"/>
                    <a:pt x="92" y="422"/>
                  </a:cubicBezTo>
                  <a:cubicBezTo>
                    <a:pt x="183" y="482"/>
                    <a:pt x="244" y="513"/>
                    <a:pt x="365" y="543"/>
                  </a:cubicBezTo>
                  <a:cubicBezTo>
                    <a:pt x="426" y="558"/>
                    <a:pt x="495" y="566"/>
                    <a:pt x="563" y="566"/>
                  </a:cubicBezTo>
                  <a:cubicBezTo>
                    <a:pt x="631" y="566"/>
                    <a:pt x="700" y="558"/>
                    <a:pt x="761" y="543"/>
                  </a:cubicBezTo>
                  <a:cubicBezTo>
                    <a:pt x="943" y="513"/>
                    <a:pt x="1095" y="482"/>
                    <a:pt x="1308" y="330"/>
                  </a:cubicBezTo>
                  <a:cubicBezTo>
                    <a:pt x="1308" y="330"/>
                    <a:pt x="1095" y="118"/>
                    <a:pt x="821" y="57"/>
                  </a:cubicBezTo>
                  <a:cubicBezTo>
                    <a:pt x="738" y="36"/>
                    <a:pt x="639" y="0"/>
                    <a:pt x="53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29" name="Google Shape;4379;p27"/>
            <p:cNvSpPr/>
            <p:nvPr/>
          </p:nvSpPr>
          <p:spPr>
            <a:xfrm>
              <a:off x="8671320" y="4948560"/>
              <a:ext cx="30960" cy="10080"/>
            </a:xfrm>
            <a:custGeom>
              <a:avLst/>
              <a:gdLst>
                <a:gd name="textAreaLeft" fmla="*/ 0 w 30960"/>
                <a:gd name="textAreaRight" fmla="*/ 32040 w 3096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2554" h="886">
                  <a:moveTo>
                    <a:pt x="797" y="0"/>
                  </a:moveTo>
                  <a:cubicBezTo>
                    <a:pt x="753" y="0"/>
                    <a:pt x="710" y="2"/>
                    <a:pt x="669" y="4"/>
                  </a:cubicBezTo>
                  <a:cubicBezTo>
                    <a:pt x="274" y="4"/>
                    <a:pt x="1" y="217"/>
                    <a:pt x="1" y="217"/>
                  </a:cubicBezTo>
                  <a:cubicBezTo>
                    <a:pt x="365" y="764"/>
                    <a:pt x="1034" y="886"/>
                    <a:pt x="1551" y="886"/>
                  </a:cubicBezTo>
                  <a:cubicBezTo>
                    <a:pt x="2068" y="886"/>
                    <a:pt x="2554" y="764"/>
                    <a:pt x="2554" y="764"/>
                  </a:cubicBezTo>
                  <a:cubicBezTo>
                    <a:pt x="1862" y="155"/>
                    <a:pt x="1246" y="0"/>
                    <a:pt x="79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0" name="Google Shape;4380;p27"/>
            <p:cNvSpPr/>
            <p:nvPr/>
          </p:nvSpPr>
          <p:spPr>
            <a:xfrm>
              <a:off x="8686440" y="4934880"/>
              <a:ext cx="16920" cy="19080"/>
            </a:xfrm>
            <a:custGeom>
              <a:avLst/>
              <a:gdLst>
                <a:gd name="textAreaLeft" fmla="*/ 0 w 16920"/>
                <a:gd name="textAreaRight" fmla="*/ 18000 w 1692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1430" h="1611">
                  <a:moveTo>
                    <a:pt x="31" y="0"/>
                  </a:moveTo>
                  <a:cubicBezTo>
                    <a:pt x="0" y="578"/>
                    <a:pt x="304" y="942"/>
                    <a:pt x="669" y="1216"/>
                  </a:cubicBezTo>
                  <a:cubicBezTo>
                    <a:pt x="1064" y="1489"/>
                    <a:pt x="1429" y="1611"/>
                    <a:pt x="1429" y="1611"/>
                  </a:cubicBezTo>
                  <a:cubicBezTo>
                    <a:pt x="1399" y="1185"/>
                    <a:pt x="1277" y="790"/>
                    <a:pt x="1125" y="578"/>
                  </a:cubicBezTo>
                  <a:cubicBezTo>
                    <a:pt x="973" y="304"/>
                    <a:pt x="791" y="152"/>
                    <a:pt x="639" y="91"/>
                  </a:cubicBezTo>
                  <a:cubicBezTo>
                    <a:pt x="487" y="0"/>
                    <a:pt x="335" y="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1" name="Google Shape;4381;p27"/>
            <p:cNvSpPr/>
            <p:nvPr/>
          </p:nvSpPr>
          <p:spPr>
            <a:xfrm>
              <a:off x="8685000" y="4960080"/>
              <a:ext cx="18000" cy="13320"/>
            </a:xfrm>
            <a:custGeom>
              <a:avLst/>
              <a:gdLst>
                <a:gd name="textAreaLeft" fmla="*/ 0 w 18000"/>
                <a:gd name="textAreaRight" fmla="*/ 19080 w 18000"/>
                <a:gd name="textAreaTop" fmla="*/ 0 h 13320"/>
                <a:gd name="textAreaBottom" fmla="*/ 14400 h 13320"/>
              </a:gdLst>
              <a:ahLst/>
              <a:rect l="textAreaLeft" t="textAreaTop" r="textAreaRight" b="textAreaBottom"/>
              <a:pathLst>
                <a:path w="1521" h="1129">
                  <a:moveTo>
                    <a:pt x="1410" y="1"/>
                  </a:moveTo>
                  <a:cubicBezTo>
                    <a:pt x="1271" y="1"/>
                    <a:pt x="1014" y="14"/>
                    <a:pt x="730" y="95"/>
                  </a:cubicBezTo>
                  <a:cubicBezTo>
                    <a:pt x="548" y="126"/>
                    <a:pt x="305" y="247"/>
                    <a:pt x="183" y="399"/>
                  </a:cubicBezTo>
                  <a:cubicBezTo>
                    <a:pt x="122" y="460"/>
                    <a:pt x="92" y="582"/>
                    <a:pt x="31" y="703"/>
                  </a:cubicBezTo>
                  <a:cubicBezTo>
                    <a:pt x="1" y="825"/>
                    <a:pt x="1" y="977"/>
                    <a:pt x="1" y="1129"/>
                  </a:cubicBezTo>
                  <a:lnTo>
                    <a:pt x="183" y="1129"/>
                  </a:lnTo>
                  <a:cubicBezTo>
                    <a:pt x="305" y="1129"/>
                    <a:pt x="457" y="1068"/>
                    <a:pt x="609" y="1007"/>
                  </a:cubicBezTo>
                  <a:cubicBezTo>
                    <a:pt x="761" y="916"/>
                    <a:pt x="943" y="855"/>
                    <a:pt x="1095" y="703"/>
                  </a:cubicBezTo>
                  <a:cubicBezTo>
                    <a:pt x="1217" y="551"/>
                    <a:pt x="1369" y="369"/>
                    <a:pt x="1521" y="4"/>
                  </a:cubicBezTo>
                  <a:cubicBezTo>
                    <a:pt x="1521" y="4"/>
                    <a:pt x="1480" y="1"/>
                    <a:pt x="141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2" name="Google Shape;4382;p27"/>
            <p:cNvSpPr/>
            <p:nvPr/>
          </p:nvSpPr>
          <p:spPr>
            <a:xfrm>
              <a:off x="8731800" y="4989960"/>
              <a:ext cx="22680" cy="16560"/>
            </a:xfrm>
            <a:custGeom>
              <a:avLst/>
              <a:gdLst>
                <a:gd name="textAreaLeft" fmla="*/ 0 w 22680"/>
                <a:gd name="textAreaRight" fmla="*/ 23760 w 22680"/>
                <a:gd name="textAreaTop" fmla="*/ 0 h 16560"/>
                <a:gd name="textAreaBottom" fmla="*/ 17640 h 16560"/>
              </a:gdLst>
              <a:ahLst/>
              <a:rect l="textAreaLeft" t="textAreaTop" r="textAreaRight" b="textAreaBottom"/>
              <a:pathLst>
                <a:path w="1885" h="1404">
                  <a:moveTo>
                    <a:pt x="122" y="0"/>
                  </a:moveTo>
                  <a:cubicBezTo>
                    <a:pt x="44" y="0"/>
                    <a:pt x="0" y="5"/>
                    <a:pt x="0" y="5"/>
                  </a:cubicBezTo>
                  <a:cubicBezTo>
                    <a:pt x="122" y="613"/>
                    <a:pt x="578" y="947"/>
                    <a:pt x="1034" y="1130"/>
                  </a:cubicBezTo>
                  <a:cubicBezTo>
                    <a:pt x="1459" y="1342"/>
                    <a:pt x="1885" y="1403"/>
                    <a:pt x="1885" y="1403"/>
                  </a:cubicBezTo>
                  <a:cubicBezTo>
                    <a:pt x="1490" y="583"/>
                    <a:pt x="1003" y="218"/>
                    <a:pt x="669" y="66"/>
                  </a:cubicBezTo>
                  <a:cubicBezTo>
                    <a:pt x="432" y="11"/>
                    <a:pt x="238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3" name="Google Shape;4383;p27"/>
            <p:cNvSpPr/>
            <p:nvPr/>
          </p:nvSpPr>
          <p:spPr>
            <a:xfrm>
              <a:off x="8748000" y="4982400"/>
              <a:ext cx="10800" cy="2232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22320"/>
                <a:gd name="textAreaBottom" fmla="*/ 23400 h 22320"/>
              </a:gdLst>
              <a:ahLst/>
              <a:rect l="textAreaLeft" t="textAreaTop" r="textAreaRight" b="textAreaBottom"/>
              <a:pathLst>
                <a:path w="944" h="1855">
                  <a:moveTo>
                    <a:pt x="214" y="0"/>
                  </a:moveTo>
                  <a:lnTo>
                    <a:pt x="214" y="0"/>
                  </a:lnTo>
                  <a:cubicBezTo>
                    <a:pt x="1" y="456"/>
                    <a:pt x="122" y="912"/>
                    <a:pt x="305" y="1246"/>
                  </a:cubicBezTo>
                  <a:cubicBezTo>
                    <a:pt x="518" y="1611"/>
                    <a:pt x="791" y="1854"/>
                    <a:pt x="791" y="1854"/>
                  </a:cubicBezTo>
                  <a:cubicBezTo>
                    <a:pt x="913" y="1489"/>
                    <a:pt x="943" y="1125"/>
                    <a:pt x="913" y="821"/>
                  </a:cubicBezTo>
                  <a:cubicBezTo>
                    <a:pt x="852" y="578"/>
                    <a:pt x="791" y="365"/>
                    <a:pt x="669" y="274"/>
                  </a:cubicBezTo>
                  <a:cubicBezTo>
                    <a:pt x="609" y="152"/>
                    <a:pt x="457" y="61"/>
                    <a:pt x="366" y="30"/>
                  </a:cubicBezTo>
                  <a:cubicBezTo>
                    <a:pt x="305" y="0"/>
                    <a:pt x="214" y="0"/>
                    <a:pt x="21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4" name="Google Shape;4384;p27"/>
            <p:cNvSpPr/>
            <p:nvPr/>
          </p:nvSpPr>
          <p:spPr>
            <a:xfrm>
              <a:off x="8733960" y="5006160"/>
              <a:ext cx="20520" cy="8280"/>
            </a:xfrm>
            <a:custGeom>
              <a:avLst/>
              <a:gdLst>
                <a:gd name="textAreaLeft" fmla="*/ 0 w 20520"/>
                <a:gd name="textAreaRight" fmla="*/ 21600 w 20520"/>
                <a:gd name="textAreaTop" fmla="*/ 0 h 8280"/>
                <a:gd name="textAreaBottom" fmla="*/ 9360 h 8280"/>
              </a:gdLst>
              <a:ahLst/>
              <a:rect l="textAreaLeft" t="textAreaTop" r="textAreaRight" b="textAreaBottom"/>
              <a:pathLst>
                <a:path w="1703" h="742">
                  <a:moveTo>
                    <a:pt x="758" y="0"/>
                  </a:moveTo>
                  <a:cubicBezTo>
                    <a:pt x="657" y="0"/>
                    <a:pt x="557" y="23"/>
                    <a:pt x="456" y="73"/>
                  </a:cubicBezTo>
                  <a:cubicBezTo>
                    <a:pt x="365" y="103"/>
                    <a:pt x="244" y="194"/>
                    <a:pt x="183" y="255"/>
                  </a:cubicBezTo>
                  <a:cubicBezTo>
                    <a:pt x="92" y="346"/>
                    <a:pt x="61" y="438"/>
                    <a:pt x="1" y="590"/>
                  </a:cubicBezTo>
                  <a:cubicBezTo>
                    <a:pt x="1" y="590"/>
                    <a:pt x="31" y="650"/>
                    <a:pt x="122" y="681"/>
                  </a:cubicBezTo>
                  <a:cubicBezTo>
                    <a:pt x="213" y="711"/>
                    <a:pt x="365" y="741"/>
                    <a:pt x="517" y="741"/>
                  </a:cubicBezTo>
                  <a:cubicBezTo>
                    <a:pt x="669" y="741"/>
                    <a:pt x="852" y="741"/>
                    <a:pt x="1034" y="681"/>
                  </a:cubicBezTo>
                  <a:cubicBezTo>
                    <a:pt x="1277" y="590"/>
                    <a:pt x="1460" y="498"/>
                    <a:pt x="1703" y="255"/>
                  </a:cubicBezTo>
                  <a:cubicBezTo>
                    <a:pt x="1703" y="255"/>
                    <a:pt x="1399" y="73"/>
                    <a:pt x="1004" y="42"/>
                  </a:cubicBezTo>
                  <a:cubicBezTo>
                    <a:pt x="922" y="15"/>
                    <a:pt x="840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5" name="Google Shape;4385;p27"/>
            <p:cNvSpPr/>
            <p:nvPr/>
          </p:nvSpPr>
          <p:spPr>
            <a:xfrm>
              <a:off x="8704080" y="4971240"/>
              <a:ext cx="29880" cy="10440"/>
            </a:xfrm>
            <a:custGeom>
              <a:avLst/>
              <a:gdLst>
                <a:gd name="textAreaLeft" fmla="*/ 0 w 29880"/>
                <a:gd name="textAreaRight" fmla="*/ 30960 w 2988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2463" h="913">
                  <a:moveTo>
                    <a:pt x="700" y="1"/>
                  </a:moveTo>
                  <a:cubicBezTo>
                    <a:pt x="274" y="31"/>
                    <a:pt x="1" y="183"/>
                    <a:pt x="1" y="183"/>
                  </a:cubicBezTo>
                  <a:cubicBezTo>
                    <a:pt x="396" y="761"/>
                    <a:pt x="1004" y="912"/>
                    <a:pt x="1520" y="912"/>
                  </a:cubicBezTo>
                  <a:cubicBezTo>
                    <a:pt x="2068" y="912"/>
                    <a:pt x="2463" y="791"/>
                    <a:pt x="2463" y="791"/>
                  </a:cubicBezTo>
                  <a:cubicBezTo>
                    <a:pt x="1733" y="153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6" name="Google Shape;4386;p27"/>
            <p:cNvSpPr/>
            <p:nvPr/>
          </p:nvSpPr>
          <p:spPr>
            <a:xfrm>
              <a:off x="8719560" y="4958280"/>
              <a:ext cx="16200" cy="19080"/>
            </a:xfrm>
            <a:custGeom>
              <a:avLst/>
              <a:gdLst>
                <a:gd name="textAreaLeft" fmla="*/ 0 w 16200"/>
                <a:gd name="textAreaRight" fmla="*/ 17280 w 1620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1369" h="1612">
                  <a:moveTo>
                    <a:pt x="31" y="0"/>
                  </a:moveTo>
                  <a:cubicBezTo>
                    <a:pt x="0" y="578"/>
                    <a:pt x="304" y="973"/>
                    <a:pt x="639" y="1216"/>
                  </a:cubicBezTo>
                  <a:cubicBezTo>
                    <a:pt x="1004" y="1490"/>
                    <a:pt x="1368" y="1611"/>
                    <a:pt x="1368" y="1611"/>
                  </a:cubicBezTo>
                  <a:cubicBezTo>
                    <a:pt x="1338" y="1186"/>
                    <a:pt x="1216" y="851"/>
                    <a:pt x="1095" y="608"/>
                  </a:cubicBezTo>
                  <a:cubicBezTo>
                    <a:pt x="1004" y="365"/>
                    <a:pt x="791" y="213"/>
                    <a:pt x="639" y="122"/>
                  </a:cubicBezTo>
                  <a:cubicBezTo>
                    <a:pt x="487" y="0"/>
                    <a:pt x="335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7" name="Google Shape;4387;p27"/>
            <p:cNvSpPr/>
            <p:nvPr/>
          </p:nvSpPr>
          <p:spPr>
            <a:xfrm>
              <a:off x="8715960" y="4983120"/>
              <a:ext cx="18360" cy="12240"/>
            </a:xfrm>
            <a:custGeom>
              <a:avLst/>
              <a:gdLst>
                <a:gd name="textAreaLeft" fmla="*/ 0 w 18360"/>
                <a:gd name="textAreaRight" fmla="*/ 19440 w 1836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1552" h="1069">
                  <a:moveTo>
                    <a:pt x="1395" y="0"/>
                  </a:moveTo>
                  <a:cubicBezTo>
                    <a:pt x="1250" y="0"/>
                    <a:pt x="1016" y="11"/>
                    <a:pt x="761" y="66"/>
                  </a:cubicBezTo>
                  <a:cubicBezTo>
                    <a:pt x="578" y="96"/>
                    <a:pt x="396" y="157"/>
                    <a:pt x="244" y="370"/>
                  </a:cubicBezTo>
                  <a:cubicBezTo>
                    <a:pt x="153" y="430"/>
                    <a:pt x="123" y="552"/>
                    <a:pt x="31" y="674"/>
                  </a:cubicBezTo>
                  <a:cubicBezTo>
                    <a:pt x="1" y="765"/>
                    <a:pt x="1" y="917"/>
                    <a:pt x="1" y="1069"/>
                  </a:cubicBezTo>
                  <a:lnTo>
                    <a:pt x="183" y="1069"/>
                  </a:lnTo>
                  <a:cubicBezTo>
                    <a:pt x="305" y="1069"/>
                    <a:pt x="457" y="1038"/>
                    <a:pt x="609" y="1008"/>
                  </a:cubicBezTo>
                  <a:cubicBezTo>
                    <a:pt x="761" y="917"/>
                    <a:pt x="943" y="856"/>
                    <a:pt x="1095" y="734"/>
                  </a:cubicBezTo>
                  <a:cubicBezTo>
                    <a:pt x="1308" y="552"/>
                    <a:pt x="1460" y="370"/>
                    <a:pt x="1551" y="5"/>
                  </a:cubicBezTo>
                  <a:cubicBezTo>
                    <a:pt x="1551" y="5"/>
                    <a:pt x="1493" y="0"/>
                    <a:pt x="139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8" name="Google Shape;4388;p27"/>
            <p:cNvSpPr/>
            <p:nvPr/>
          </p:nvSpPr>
          <p:spPr>
            <a:xfrm>
              <a:off x="8056440" y="4671720"/>
              <a:ext cx="169920" cy="146160"/>
            </a:xfrm>
            <a:custGeom>
              <a:avLst/>
              <a:gdLst>
                <a:gd name="textAreaLeft" fmla="*/ 0 w 169920"/>
                <a:gd name="textAreaRight" fmla="*/ 171000 w 169920"/>
                <a:gd name="textAreaTop" fmla="*/ 0 h 146160"/>
                <a:gd name="textAreaBottom" fmla="*/ 147240 h 146160"/>
              </a:gdLst>
              <a:ahLst/>
              <a:rect l="textAreaLeft" t="textAreaTop" r="textAreaRight" b="textAreaBottom"/>
              <a:pathLst>
                <a:path w="13573" h="11680">
                  <a:moveTo>
                    <a:pt x="11786" y="1"/>
                  </a:moveTo>
                  <a:cubicBezTo>
                    <a:pt x="11567" y="1"/>
                    <a:pt x="11318" y="166"/>
                    <a:pt x="11095" y="585"/>
                  </a:cubicBezTo>
                  <a:cubicBezTo>
                    <a:pt x="10955" y="445"/>
                    <a:pt x="10808" y="389"/>
                    <a:pt x="10660" y="389"/>
                  </a:cubicBezTo>
                  <a:cubicBezTo>
                    <a:pt x="10164" y="389"/>
                    <a:pt x="9646" y="1013"/>
                    <a:pt x="9272" y="1223"/>
                  </a:cubicBezTo>
                  <a:cubicBezTo>
                    <a:pt x="8603" y="1558"/>
                    <a:pt x="7752" y="1649"/>
                    <a:pt x="7022" y="1983"/>
                  </a:cubicBezTo>
                  <a:cubicBezTo>
                    <a:pt x="5746" y="2591"/>
                    <a:pt x="3588" y="3534"/>
                    <a:pt x="2980" y="4932"/>
                  </a:cubicBezTo>
                  <a:cubicBezTo>
                    <a:pt x="2846" y="4877"/>
                    <a:pt x="2715" y="4853"/>
                    <a:pt x="2593" y="4853"/>
                  </a:cubicBezTo>
                  <a:cubicBezTo>
                    <a:pt x="1967" y="4853"/>
                    <a:pt x="1569" y="5502"/>
                    <a:pt x="2129" y="6087"/>
                  </a:cubicBezTo>
                  <a:cubicBezTo>
                    <a:pt x="791" y="6695"/>
                    <a:pt x="457" y="7667"/>
                    <a:pt x="1" y="8974"/>
                  </a:cubicBezTo>
                  <a:lnTo>
                    <a:pt x="8025" y="11680"/>
                  </a:lnTo>
                  <a:cubicBezTo>
                    <a:pt x="8451" y="11467"/>
                    <a:pt x="8816" y="11284"/>
                    <a:pt x="9150" y="10980"/>
                  </a:cubicBezTo>
                  <a:cubicBezTo>
                    <a:pt x="9302" y="10828"/>
                    <a:pt x="9545" y="10464"/>
                    <a:pt x="9728" y="10342"/>
                  </a:cubicBezTo>
                  <a:cubicBezTo>
                    <a:pt x="9750" y="10325"/>
                    <a:pt x="9777" y="10319"/>
                    <a:pt x="9808" y="10319"/>
                  </a:cubicBezTo>
                  <a:cubicBezTo>
                    <a:pt x="9916" y="10319"/>
                    <a:pt x="10065" y="10396"/>
                    <a:pt x="10197" y="10396"/>
                  </a:cubicBezTo>
                  <a:cubicBezTo>
                    <a:pt x="10235" y="10396"/>
                    <a:pt x="10272" y="10389"/>
                    <a:pt x="10305" y="10373"/>
                  </a:cubicBezTo>
                  <a:cubicBezTo>
                    <a:pt x="10791" y="10099"/>
                    <a:pt x="11126" y="9886"/>
                    <a:pt x="10974" y="9248"/>
                  </a:cubicBezTo>
                  <a:cubicBezTo>
                    <a:pt x="12352" y="9189"/>
                    <a:pt x="12429" y="6868"/>
                    <a:pt x="11259" y="6868"/>
                  </a:cubicBezTo>
                  <a:cubicBezTo>
                    <a:pt x="11216" y="6868"/>
                    <a:pt x="11172" y="6871"/>
                    <a:pt x="11126" y="6877"/>
                  </a:cubicBezTo>
                  <a:cubicBezTo>
                    <a:pt x="11430" y="6604"/>
                    <a:pt x="11673" y="6087"/>
                    <a:pt x="11430" y="5661"/>
                  </a:cubicBezTo>
                  <a:cubicBezTo>
                    <a:pt x="11764" y="5509"/>
                    <a:pt x="12585" y="5023"/>
                    <a:pt x="12159" y="4628"/>
                  </a:cubicBezTo>
                  <a:cubicBezTo>
                    <a:pt x="12676" y="4567"/>
                    <a:pt x="13345" y="4567"/>
                    <a:pt x="13436" y="3868"/>
                  </a:cubicBezTo>
                  <a:cubicBezTo>
                    <a:pt x="13573" y="3157"/>
                    <a:pt x="12971" y="2790"/>
                    <a:pt x="12384" y="2790"/>
                  </a:cubicBezTo>
                  <a:cubicBezTo>
                    <a:pt x="12319" y="2790"/>
                    <a:pt x="12254" y="2795"/>
                    <a:pt x="12190" y="2804"/>
                  </a:cubicBezTo>
                  <a:cubicBezTo>
                    <a:pt x="12767" y="2561"/>
                    <a:pt x="12950" y="1679"/>
                    <a:pt x="12068" y="1649"/>
                  </a:cubicBezTo>
                  <a:cubicBezTo>
                    <a:pt x="12670" y="962"/>
                    <a:pt x="12315" y="1"/>
                    <a:pt x="1178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39" name="Google Shape;4389;p27"/>
            <p:cNvSpPr/>
            <p:nvPr/>
          </p:nvSpPr>
          <p:spPr>
            <a:xfrm>
              <a:off x="8074080" y="4739400"/>
              <a:ext cx="97560" cy="77040"/>
            </a:xfrm>
            <a:custGeom>
              <a:avLst/>
              <a:gdLst>
                <a:gd name="textAreaLeft" fmla="*/ 0 w 97560"/>
                <a:gd name="textAreaRight" fmla="*/ 98640 w 97560"/>
                <a:gd name="textAreaTop" fmla="*/ 0 h 77040"/>
                <a:gd name="textAreaBottom" fmla="*/ 78120 h 77040"/>
              </a:gdLst>
              <a:ahLst/>
              <a:rect l="textAreaLeft" t="textAreaTop" r="textAreaRight" b="textAreaBottom"/>
              <a:pathLst>
                <a:path w="7812" h="6201">
                  <a:moveTo>
                    <a:pt x="6322" y="0"/>
                  </a:moveTo>
                  <a:cubicBezTo>
                    <a:pt x="5988" y="122"/>
                    <a:pt x="5836" y="760"/>
                    <a:pt x="5897" y="1155"/>
                  </a:cubicBezTo>
                  <a:cubicBezTo>
                    <a:pt x="5764" y="1022"/>
                    <a:pt x="5580" y="954"/>
                    <a:pt x="5395" y="954"/>
                  </a:cubicBezTo>
                  <a:cubicBezTo>
                    <a:pt x="5200" y="954"/>
                    <a:pt x="5004" y="1030"/>
                    <a:pt x="4863" y="1186"/>
                  </a:cubicBezTo>
                  <a:cubicBezTo>
                    <a:pt x="4803" y="882"/>
                    <a:pt x="5046" y="487"/>
                    <a:pt x="4711" y="335"/>
                  </a:cubicBezTo>
                  <a:cubicBezTo>
                    <a:pt x="4377" y="426"/>
                    <a:pt x="4073" y="1064"/>
                    <a:pt x="4256" y="1490"/>
                  </a:cubicBezTo>
                  <a:cubicBezTo>
                    <a:pt x="4171" y="1480"/>
                    <a:pt x="4092" y="1474"/>
                    <a:pt x="4017" y="1474"/>
                  </a:cubicBezTo>
                  <a:cubicBezTo>
                    <a:pt x="3848" y="1474"/>
                    <a:pt x="3694" y="1506"/>
                    <a:pt x="3526" y="1611"/>
                  </a:cubicBezTo>
                  <a:cubicBezTo>
                    <a:pt x="3583" y="1382"/>
                    <a:pt x="3451" y="692"/>
                    <a:pt x="3181" y="692"/>
                  </a:cubicBezTo>
                  <a:cubicBezTo>
                    <a:pt x="3165" y="692"/>
                    <a:pt x="3148" y="694"/>
                    <a:pt x="3131" y="699"/>
                  </a:cubicBezTo>
                  <a:cubicBezTo>
                    <a:pt x="2705" y="760"/>
                    <a:pt x="2827" y="1672"/>
                    <a:pt x="2979" y="1854"/>
                  </a:cubicBezTo>
                  <a:cubicBezTo>
                    <a:pt x="2856" y="1786"/>
                    <a:pt x="2733" y="1742"/>
                    <a:pt x="2633" y="1742"/>
                  </a:cubicBezTo>
                  <a:cubicBezTo>
                    <a:pt x="2509" y="1742"/>
                    <a:pt x="2418" y="1808"/>
                    <a:pt x="2401" y="1976"/>
                  </a:cubicBezTo>
                  <a:cubicBezTo>
                    <a:pt x="2346" y="1956"/>
                    <a:pt x="2292" y="1947"/>
                    <a:pt x="2239" y="1947"/>
                  </a:cubicBezTo>
                  <a:cubicBezTo>
                    <a:pt x="1973" y="1947"/>
                    <a:pt x="1753" y="2183"/>
                    <a:pt x="1702" y="2462"/>
                  </a:cubicBezTo>
                  <a:cubicBezTo>
                    <a:pt x="1549" y="2349"/>
                    <a:pt x="1404" y="2302"/>
                    <a:pt x="1275" y="2302"/>
                  </a:cubicBezTo>
                  <a:cubicBezTo>
                    <a:pt x="710" y="2302"/>
                    <a:pt x="435" y="3190"/>
                    <a:pt x="1003" y="3313"/>
                  </a:cubicBezTo>
                  <a:cubicBezTo>
                    <a:pt x="578" y="3374"/>
                    <a:pt x="243" y="3648"/>
                    <a:pt x="0" y="4043"/>
                  </a:cubicBezTo>
                  <a:lnTo>
                    <a:pt x="6414" y="6201"/>
                  </a:lnTo>
                  <a:cubicBezTo>
                    <a:pt x="6474" y="6079"/>
                    <a:pt x="6535" y="6019"/>
                    <a:pt x="6566" y="5897"/>
                  </a:cubicBezTo>
                  <a:cubicBezTo>
                    <a:pt x="6718" y="5654"/>
                    <a:pt x="7265" y="4803"/>
                    <a:pt x="6687" y="4803"/>
                  </a:cubicBezTo>
                  <a:cubicBezTo>
                    <a:pt x="6930" y="4499"/>
                    <a:pt x="7113" y="4043"/>
                    <a:pt x="6809" y="3678"/>
                  </a:cubicBezTo>
                  <a:cubicBezTo>
                    <a:pt x="6961" y="3678"/>
                    <a:pt x="7812" y="3435"/>
                    <a:pt x="7812" y="3040"/>
                  </a:cubicBezTo>
                  <a:cubicBezTo>
                    <a:pt x="7812" y="2826"/>
                    <a:pt x="7436" y="2687"/>
                    <a:pt x="7139" y="2687"/>
                  </a:cubicBezTo>
                  <a:cubicBezTo>
                    <a:pt x="7014" y="2687"/>
                    <a:pt x="6902" y="2712"/>
                    <a:pt x="6839" y="2766"/>
                  </a:cubicBezTo>
                  <a:cubicBezTo>
                    <a:pt x="6930" y="2523"/>
                    <a:pt x="6900" y="2128"/>
                    <a:pt x="6961" y="1915"/>
                  </a:cubicBezTo>
                  <a:cubicBezTo>
                    <a:pt x="7082" y="1642"/>
                    <a:pt x="7538" y="1216"/>
                    <a:pt x="7447" y="912"/>
                  </a:cubicBezTo>
                  <a:cubicBezTo>
                    <a:pt x="7358" y="859"/>
                    <a:pt x="7264" y="834"/>
                    <a:pt x="7170" y="834"/>
                  </a:cubicBezTo>
                  <a:cubicBezTo>
                    <a:pt x="6940" y="834"/>
                    <a:pt x="6707" y="979"/>
                    <a:pt x="6535" y="1216"/>
                  </a:cubicBezTo>
                  <a:cubicBezTo>
                    <a:pt x="6505" y="851"/>
                    <a:pt x="6687" y="122"/>
                    <a:pt x="63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880" bIns="38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0" name="Google Shape;4390;p27"/>
            <p:cNvSpPr/>
            <p:nvPr/>
          </p:nvSpPr>
          <p:spPr>
            <a:xfrm>
              <a:off x="8194320" y="4674240"/>
              <a:ext cx="6120" cy="12240"/>
            </a:xfrm>
            <a:custGeom>
              <a:avLst/>
              <a:gdLst>
                <a:gd name="textAreaLeft" fmla="*/ 0 w 6120"/>
                <a:gd name="textAreaRight" fmla="*/ 7200 w 612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579" h="1064">
                  <a:moveTo>
                    <a:pt x="366" y="0"/>
                  </a:moveTo>
                  <a:cubicBezTo>
                    <a:pt x="31" y="152"/>
                    <a:pt x="1" y="426"/>
                    <a:pt x="31" y="638"/>
                  </a:cubicBezTo>
                  <a:cubicBezTo>
                    <a:pt x="31" y="882"/>
                    <a:pt x="153" y="1064"/>
                    <a:pt x="153" y="1064"/>
                  </a:cubicBezTo>
                  <a:cubicBezTo>
                    <a:pt x="487" y="790"/>
                    <a:pt x="579" y="547"/>
                    <a:pt x="579" y="304"/>
                  </a:cubicBezTo>
                  <a:cubicBezTo>
                    <a:pt x="518" y="213"/>
                    <a:pt x="487" y="122"/>
                    <a:pt x="457" y="91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1" name="Google Shape;4391;p27"/>
            <p:cNvSpPr/>
            <p:nvPr/>
          </p:nvSpPr>
          <p:spPr>
            <a:xfrm>
              <a:off x="8197560" y="4682880"/>
              <a:ext cx="10080" cy="468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883" h="457">
                  <a:moveTo>
                    <a:pt x="487" y="0"/>
                  </a:moveTo>
                  <a:cubicBezTo>
                    <a:pt x="335" y="31"/>
                    <a:pt x="244" y="61"/>
                    <a:pt x="183" y="152"/>
                  </a:cubicBezTo>
                  <a:cubicBezTo>
                    <a:pt x="31" y="304"/>
                    <a:pt x="1" y="456"/>
                    <a:pt x="1" y="456"/>
                  </a:cubicBezTo>
                  <a:cubicBezTo>
                    <a:pt x="213" y="456"/>
                    <a:pt x="365" y="395"/>
                    <a:pt x="487" y="395"/>
                  </a:cubicBezTo>
                  <a:cubicBezTo>
                    <a:pt x="608" y="365"/>
                    <a:pt x="669" y="334"/>
                    <a:pt x="760" y="274"/>
                  </a:cubicBezTo>
                  <a:cubicBezTo>
                    <a:pt x="791" y="243"/>
                    <a:pt x="821" y="183"/>
                    <a:pt x="852" y="152"/>
                  </a:cubicBezTo>
                  <a:cubicBezTo>
                    <a:pt x="882" y="91"/>
                    <a:pt x="882" y="61"/>
                    <a:pt x="882" y="61"/>
                  </a:cubicBezTo>
                  <a:cubicBezTo>
                    <a:pt x="821" y="31"/>
                    <a:pt x="760" y="0"/>
                    <a:pt x="669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2" name="Google Shape;4392;p27"/>
            <p:cNvSpPr/>
            <p:nvPr/>
          </p:nvSpPr>
          <p:spPr>
            <a:xfrm>
              <a:off x="8184960" y="4678200"/>
              <a:ext cx="8640" cy="864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761" h="761">
                  <a:moveTo>
                    <a:pt x="61" y="0"/>
                  </a:moveTo>
                  <a:cubicBezTo>
                    <a:pt x="61" y="0"/>
                    <a:pt x="0" y="122"/>
                    <a:pt x="61" y="274"/>
                  </a:cubicBezTo>
                  <a:cubicBezTo>
                    <a:pt x="122" y="365"/>
                    <a:pt x="152" y="426"/>
                    <a:pt x="274" y="548"/>
                  </a:cubicBezTo>
                  <a:cubicBezTo>
                    <a:pt x="365" y="578"/>
                    <a:pt x="548" y="699"/>
                    <a:pt x="760" y="760"/>
                  </a:cubicBezTo>
                  <a:cubicBezTo>
                    <a:pt x="760" y="760"/>
                    <a:pt x="760" y="608"/>
                    <a:pt x="669" y="426"/>
                  </a:cubicBezTo>
                  <a:cubicBezTo>
                    <a:pt x="608" y="244"/>
                    <a:pt x="426" y="92"/>
                    <a:pt x="6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3" name="Google Shape;4393;p27"/>
            <p:cNvSpPr/>
            <p:nvPr/>
          </p:nvSpPr>
          <p:spPr>
            <a:xfrm>
              <a:off x="8217000" y="4706640"/>
              <a:ext cx="6840" cy="10080"/>
            </a:xfrm>
            <a:custGeom>
              <a:avLst/>
              <a:gdLst>
                <a:gd name="textAreaLeft" fmla="*/ 0 w 6840"/>
                <a:gd name="textAreaRight" fmla="*/ 7920 w 684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640" h="883">
                  <a:moveTo>
                    <a:pt x="609" y="1"/>
                  </a:moveTo>
                  <a:cubicBezTo>
                    <a:pt x="305" y="31"/>
                    <a:pt x="153" y="244"/>
                    <a:pt x="62" y="457"/>
                  </a:cubicBezTo>
                  <a:cubicBezTo>
                    <a:pt x="1" y="639"/>
                    <a:pt x="1" y="882"/>
                    <a:pt x="1" y="882"/>
                  </a:cubicBezTo>
                  <a:cubicBezTo>
                    <a:pt x="365" y="730"/>
                    <a:pt x="517" y="487"/>
                    <a:pt x="609" y="335"/>
                  </a:cubicBezTo>
                  <a:cubicBezTo>
                    <a:pt x="639" y="153"/>
                    <a:pt x="609" y="1"/>
                    <a:pt x="60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4" name="Google Shape;4394;p27"/>
            <p:cNvSpPr/>
            <p:nvPr/>
          </p:nvSpPr>
          <p:spPr>
            <a:xfrm>
              <a:off x="8218080" y="4715640"/>
              <a:ext cx="11160" cy="360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974" h="366">
                  <a:moveTo>
                    <a:pt x="578" y="1"/>
                  </a:moveTo>
                  <a:cubicBezTo>
                    <a:pt x="456" y="1"/>
                    <a:pt x="365" y="31"/>
                    <a:pt x="274" y="62"/>
                  </a:cubicBezTo>
                  <a:cubicBezTo>
                    <a:pt x="122" y="183"/>
                    <a:pt x="1" y="305"/>
                    <a:pt x="1" y="305"/>
                  </a:cubicBezTo>
                  <a:cubicBezTo>
                    <a:pt x="122" y="335"/>
                    <a:pt x="213" y="335"/>
                    <a:pt x="304" y="335"/>
                  </a:cubicBezTo>
                  <a:cubicBezTo>
                    <a:pt x="396" y="366"/>
                    <a:pt x="426" y="366"/>
                    <a:pt x="517" y="366"/>
                  </a:cubicBezTo>
                  <a:cubicBezTo>
                    <a:pt x="608" y="366"/>
                    <a:pt x="700" y="366"/>
                    <a:pt x="760" y="335"/>
                  </a:cubicBezTo>
                  <a:cubicBezTo>
                    <a:pt x="852" y="305"/>
                    <a:pt x="882" y="244"/>
                    <a:pt x="912" y="214"/>
                  </a:cubicBezTo>
                  <a:cubicBezTo>
                    <a:pt x="973" y="183"/>
                    <a:pt x="973" y="153"/>
                    <a:pt x="973" y="153"/>
                  </a:cubicBezTo>
                  <a:cubicBezTo>
                    <a:pt x="882" y="92"/>
                    <a:pt x="852" y="62"/>
                    <a:pt x="760" y="31"/>
                  </a:cubicBezTo>
                  <a:cubicBezTo>
                    <a:pt x="700" y="1"/>
                    <a:pt x="608" y="1"/>
                    <a:pt x="57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5" name="Google Shape;4395;p27"/>
            <p:cNvSpPr/>
            <p:nvPr/>
          </p:nvSpPr>
          <p:spPr>
            <a:xfrm>
              <a:off x="8210880" y="4705920"/>
              <a:ext cx="4680" cy="10800"/>
            </a:xfrm>
            <a:custGeom>
              <a:avLst/>
              <a:gdLst>
                <a:gd name="textAreaLeft" fmla="*/ 0 w 4680"/>
                <a:gd name="textAreaRight" fmla="*/ 5760 w 468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457" h="944">
                  <a:moveTo>
                    <a:pt x="152" y="1"/>
                  </a:moveTo>
                  <a:cubicBezTo>
                    <a:pt x="152" y="1"/>
                    <a:pt x="92" y="1"/>
                    <a:pt x="61" y="31"/>
                  </a:cubicBezTo>
                  <a:cubicBezTo>
                    <a:pt x="31" y="62"/>
                    <a:pt x="0" y="92"/>
                    <a:pt x="0" y="183"/>
                  </a:cubicBezTo>
                  <a:cubicBezTo>
                    <a:pt x="0" y="244"/>
                    <a:pt x="0" y="366"/>
                    <a:pt x="31" y="487"/>
                  </a:cubicBezTo>
                  <a:cubicBezTo>
                    <a:pt x="92" y="639"/>
                    <a:pt x="213" y="791"/>
                    <a:pt x="365" y="943"/>
                  </a:cubicBezTo>
                  <a:cubicBezTo>
                    <a:pt x="365" y="943"/>
                    <a:pt x="456" y="791"/>
                    <a:pt x="456" y="609"/>
                  </a:cubicBezTo>
                  <a:cubicBezTo>
                    <a:pt x="456" y="396"/>
                    <a:pt x="365" y="183"/>
                    <a:pt x="152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6" name="Google Shape;4396;p27"/>
            <p:cNvSpPr/>
            <p:nvPr/>
          </p:nvSpPr>
          <p:spPr>
            <a:xfrm>
              <a:off x="8194680" y="4751640"/>
              <a:ext cx="10080" cy="612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882" h="576">
                  <a:moveTo>
                    <a:pt x="715" y="1"/>
                  </a:moveTo>
                  <a:cubicBezTo>
                    <a:pt x="512" y="1"/>
                    <a:pt x="340" y="121"/>
                    <a:pt x="244" y="241"/>
                  </a:cubicBezTo>
                  <a:cubicBezTo>
                    <a:pt x="92" y="393"/>
                    <a:pt x="0" y="575"/>
                    <a:pt x="0" y="575"/>
                  </a:cubicBezTo>
                  <a:cubicBezTo>
                    <a:pt x="426" y="545"/>
                    <a:pt x="639" y="423"/>
                    <a:pt x="760" y="332"/>
                  </a:cubicBezTo>
                  <a:cubicBezTo>
                    <a:pt x="851" y="241"/>
                    <a:pt x="882" y="180"/>
                    <a:pt x="882" y="120"/>
                  </a:cubicBezTo>
                  <a:lnTo>
                    <a:pt x="882" y="59"/>
                  </a:lnTo>
                  <a:lnTo>
                    <a:pt x="882" y="28"/>
                  </a:lnTo>
                  <a:cubicBezTo>
                    <a:pt x="825" y="9"/>
                    <a:pt x="769" y="1"/>
                    <a:pt x="715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7" name="Google Shape;4397;p27"/>
            <p:cNvSpPr/>
            <p:nvPr/>
          </p:nvSpPr>
          <p:spPr>
            <a:xfrm>
              <a:off x="8195040" y="4758840"/>
              <a:ext cx="9360" cy="432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822" h="426">
                  <a:moveTo>
                    <a:pt x="335" y="0"/>
                  </a:moveTo>
                  <a:cubicBezTo>
                    <a:pt x="153" y="61"/>
                    <a:pt x="1" y="122"/>
                    <a:pt x="1" y="122"/>
                  </a:cubicBezTo>
                  <a:cubicBezTo>
                    <a:pt x="92" y="152"/>
                    <a:pt x="122" y="213"/>
                    <a:pt x="122" y="274"/>
                  </a:cubicBezTo>
                  <a:cubicBezTo>
                    <a:pt x="183" y="304"/>
                    <a:pt x="244" y="304"/>
                    <a:pt x="274" y="365"/>
                  </a:cubicBezTo>
                  <a:cubicBezTo>
                    <a:pt x="396" y="396"/>
                    <a:pt x="457" y="426"/>
                    <a:pt x="548" y="426"/>
                  </a:cubicBezTo>
                  <a:cubicBezTo>
                    <a:pt x="609" y="426"/>
                    <a:pt x="700" y="396"/>
                    <a:pt x="730" y="396"/>
                  </a:cubicBezTo>
                  <a:cubicBezTo>
                    <a:pt x="761" y="365"/>
                    <a:pt x="821" y="365"/>
                    <a:pt x="821" y="365"/>
                  </a:cubicBezTo>
                  <a:cubicBezTo>
                    <a:pt x="821" y="274"/>
                    <a:pt x="761" y="213"/>
                    <a:pt x="730" y="152"/>
                  </a:cubicBezTo>
                  <a:lnTo>
                    <a:pt x="609" y="61"/>
                  </a:lnTo>
                  <a:cubicBezTo>
                    <a:pt x="548" y="0"/>
                    <a:pt x="426" y="0"/>
                    <a:pt x="33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8" name="Google Shape;4398;p27"/>
            <p:cNvSpPr/>
            <p:nvPr/>
          </p:nvSpPr>
          <p:spPr>
            <a:xfrm>
              <a:off x="8192520" y="4746960"/>
              <a:ext cx="3960" cy="1008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396" h="882">
                  <a:moveTo>
                    <a:pt x="274" y="0"/>
                  </a:moveTo>
                  <a:cubicBezTo>
                    <a:pt x="244" y="0"/>
                    <a:pt x="152" y="31"/>
                    <a:pt x="122" y="122"/>
                  </a:cubicBezTo>
                  <a:cubicBezTo>
                    <a:pt x="92" y="152"/>
                    <a:pt x="92" y="183"/>
                    <a:pt x="31" y="243"/>
                  </a:cubicBezTo>
                  <a:cubicBezTo>
                    <a:pt x="31" y="274"/>
                    <a:pt x="0" y="335"/>
                    <a:pt x="0" y="395"/>
                  </a:cubicBezTo>
                  <a:lnTo>
                    <a:pt x="0" y="608"/>
                  </a:lnTo>
                  <a:cubicBezTo>
                    <a:pt x="0" y="699"/>
                    <a:pt x="31" y="790"/>
                    <a:pt x="92" y="882"/>
                  </a:cubicBezTo>
                  <a:cubicBezTo>
                    <a:pt x="92" y="882"/>
                    <a:pt x="183" y="760"/>
                    <a:pt x="304" y="608"/>
                  </a:cubicBezTo>
                  <a:cubicBezTo>
                    <a:pt x="335" y="547"/>
                    <a:pt x="396" y="426"/>
                    <a:pt x="396" y="335"/>
                  </a:cubicBezTo>
                  <a:lnTo>
                    <a:pt x="396" y="183"/>
                  </a:lnTo>
                  <a:cubicBezTo>
                    <a:pt x="396" y="152"/>
                    <a:pt x="335" y="91"/>
                    <a:pt x="33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49" name="Google Shape;4399;p27"/>
            <p:cNvSpPr/>
            <p:nvPr/>
          </p:nvSpPr>
          <p:spPr>
            <a:xfrm>
              <a:off x="8191800" y="4783680"/>
              <a:ext cx="7200" cy="97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670" h="852">
                  <a:moveTo>
                    <a:pt x="669" y="0"/>
                  </a:moveTo>
                  <a:cubicBezTo>
                    <a:pt x="517" y="0"/>
                    <a:pt x="396" y="91"/>
                    <a:pt x="335" y="152"/>
                  </a:cubicBezTo>
                  <a:cubicBezTo>
                    <a:pt x="244" y="274"/>
                    <a:pt x="183" y="365"/>
                    <a:pt x="153" y="456"/>
                  </a:cubicBezTo>
                  <a:cubicBezTo>
                    <a:pt x="92" y="578"/>
                    <a:pt x="61" y="669"/>
                    <a:pt x="31" y="730"/>
                  </a:cubicBezTo>
                  <a:cubicBezTo>
                    <a:pt x="1" y="821"/>
                    <a:pt x="1" y="851"/>
                    <a:pt x="1" y="851"/>
                  </a:cubicBezTo>
                  <a:cubicBezTo>
                    <a:pt x="153" y="730"/>
                    <a:pt x="244" y="669"/>
                    <a:pt x="365" y="578"/>
                  </a:cubicBezTo>
                  <a:cubicBezTo>
                    <a:pt x="487" y="456"/>
                    <a:pt x="548" y="395"/>
                    <a:pt x="578" y="304"/>
                  </a:cubicBezTo>
                  <a:cubicBezTo>
                    <a:pt x="639" y="243"/>
                    <a:pt x="669" y="122"/>
                    <a:pt x="669" y="91"/>
                  </a:cubicBezTo>
                  <a:lnTo>
                    <a:pt x="66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0" name="Google Shape;4400;p27"/>
            <p:cNvSpPr/>
            <p:nvPr/>
          </p:nvSpPr>
          <p:spPr>
            <a:xfrm>
              <a:off x="8192160" y="4792320"/>
              <a:ext cx="8280" cy="252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730" h="287">
                  <a:moveTo>
                    <a:pt x="437" y="1"/>
                  </a:moveTo>
                  <a:cubicBezTo>
                    <a:pt x="375" y="1"/>
                    <a:pt x="317" y="22"/>
                    <a:pt x="274" y="44"/>
                  </a:cubicBezTo>
                  <a:cubicBezTo>
                    <a:pt x="182" y="74"/>
                    <a:pt x="122" y="135"/>
                    <a:pt x="61" y="165"/>
                  </a:cubicBezTo>
                  <a:lnTo>
                    <a:pt x="0" y="226"/>
                  </a:lnTo>
                  <a:cubicBezTo>
                    <a:pt x="61" y="226"/>
                    <a:pt x="152" y="226"/>
                    <a:pt x="213" y="287"/>
                  </a:cubicBezTo>
                  <a:lnTo>
                    <a:pt x="456" y="287"/>
                  </a:lnTo>
                  <a:cubicBezTo>
                    <a:pt x="517" y="226"/>
                    <a:pt x="608" y="226"/>
                    <a:pt x="638" y="226"/>
                  </a:cubicBezTo>
                  <a:cubicBezTo>
                    <a:pt x="669" y="196"/>
                    <a:pt x="730" y="196"/>
                    <a:pt x="730" y="196"/>
                  </a:cubicBezTo>
                  <a:cubicBezTo>
                    <a:pt x="669" y="74"/>
                    <a:pt x="608" y="13"/>
                    <a:pt x="517" y="13"/>
                  </a:cubicBezTo>
                  <a:cubicBezTo>
                    <a:pt x="490" y="4"/>
                    <a:pt x="463" y="1"/>
                    <a:pt x="43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1" name="Google Shape;4401;p27"/>
            <p:cNvSpPr/>
            <p:nvPr/>
          </p:nvSpPr>
          <p:spPr>
            <a:xfrm>
              <a:off x="8188200" y="4784760"/>
              <a:ext cx="3600" cy="8640"/>
            </a:xfrm>
            <a:custGeom>
              <a:avLst/>
              <a:gdLst>
                <a:gd name="textAreaLeft" fmla="*/ 0 w 3600"/>
                <a:gd name="textAreaRight" fmla="*/ 4680 w 360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366" h="761">
                  <a:moveTo>
                    <a:pt x="183" y="0"/>
                  </a:moveTo>
                  <a:cubicBezTo>
                    <a:pt x="183" y="0"/>
                    <a:pt x="92" y="61"/>
                    <a:pt x="31" y="213"/>
                  </a:cubicBezTo>
                  <a:cubicBezTo>
                    <a:pt x="1" y="304"/>
                    <a:pt x="1" y="365"/>
                    <a:pt x="31" y="487"/>
                  </a:cubicBezTo>
                  <a:cubicBezTo>
                    <a:pt x="92" y="578"/>
                    <a:pt x="183" y="639"/>
                    <a:pt x="213" y="760"/>
                  </a:cubicBezTo>
                  <a:cubicBezTo>
                    <a:pt x="213" y="760"/>
                    <a:pt x="244" y="730"/>
                    <a:pt x="244" y="669"/>
                  </a:cubicBezTo>
                  <a:cubicBezTo>
                    <a:pt x="305" y="639"/>
                    <a:pt x="335" y="578"/>
                    <a:pt x="335" y="456"/>
                  </a:cubicBezTo>
                  <a:cubicBezTo>
                    <a:pt x="365" y="304"/>
                    <a:pt x="365" y="61"/>
                    <a:pt x="1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2" name="Google Shape;4402;p27"/>
            <p:cNvSpPr/>
            <p:nvPr/>
          </p:nvSpPr>
          <p:spPr>
            <a:xfrm>
              <a:off x="8181360" y="4797000"/>
              <a:ext cx="6480" cy="1044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609" h="912">
                  <a:moveTo>
                    <a:pt x="609" y="0"/>
                  </a:moveTo>
                  <a:cubicBezTo>
                    <a:pt x="366" y="91"/>
                    <a:pt x="214" y="274"/>
                    <a:pt x="123" y="517"/>
                  </a:cubicBezTo>
                  <a:cubicBezTo>
                    <a:pt x="1" y="730"/>
                    <a:pt x="1" y="912"/>
                    <a:pt x="1" y="912"/>
                  </a:cubicBezTo>
                  <a:cubicBezTo>
                    <a:pt x="366" y="730"/>
                    <a:pt x="548" y="547"/>
                    <a:pt x="578" y="304"/>
                  </a:cubicBezTo>
                  <a:cubicBezTo>
                    <a:pt x="609" y="243"/>
                    <a:pt x="609" y="122"/>
                    <a:pt x="609" y="91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3" name="Google Shape;4403;p27"/>
            <p:cNvSpPr/>
            <p:nvPr/>
          </p:nvSpPr>
          <p:spPr>
            <a:xfrm>
              <a:off x="8182800" y="4806000"/>
              <a:ext cx="9000" cy="360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791" h="365">
                  <a:moveTo>
                    <a:pt x="517" y="0"/>
                  </a:moveTo>
                  <a:cubicBezTo>
                    <a:pt x="426" y="0"/>
                    <a:pt x="334" y="31"/>
                    <a:pt x="274" y="61"/>
                  </a:cubicBezTo>
                  <a:cubicBezTo>
                    <a:pt x="91" y="182"/>
                    <a:pt x="0" y="304"/>
                    <a:pt x="0" y="304"/>
                  </a:cubicBezTo>
                  <a:cubicBezTo>
                    <a:pt x="61" y="334"/>
                    <a:pt x="152" y="334"/>
                    <a:pt x="213" y="365"/>
                  </a:cubicBezTo>
                  <a:lnTo>
                    <a:pt x="365" y="365"/>
                  </a:lnTo>
                  <a:cubicBezTo>
                    <a:pt x="456" y="365"/>
                    <a:pt x="517" y="334"/>
                    <a:pt x="608" y="304"/>
                  </a:cubicBezTo>
                  <a:cubicBezTo>
                    <a:pt x="669" y="274"/>
                    <a:pt x="730" y="213"/>
                    <a:pt x="760" y="182"/>
                  </a:cubicBezTo>
                  <a:cubicBezTo>
                    <a:pt x="790" y="152"/>
                    <a:pt x="790" y="122"/>
                    <a:pt x="790" y="122"/>
                  </a:cubicBezTo>
                  <a:cubicBezTo>
                    <a:pt x="730" y="31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4" name="Google Shape;4404;p27"/>
            <p:cNvSpPr/>
            <p:nvPr/>
          </p:nvSpPr>
          <p:spPr>
            <a:xfrm>
              <a:off x="8178480" y="4798440"/>
              <a:ext cx="3600" cy="9360"/>
            </a:xfrm>
            <a:custGeom>
              <a:avLst/>
              <a:gdLst>
                <a:gd name="textAreaLeft" fmla="*/ 0 w 3600"/>
                <a:gd name="textAreaRight" fmla="*/ 4680 w 3600"/>
                <a:gd name="textAreaTop" fmla="*/ 0 h 9360"/>
                <a:gd name="textAreaBottom" fmla="*/ 10440 h 9360"/>
              </a:gdLst>
              <a:ahLst/>
              <a:rect l="textAreaLeft" t="textAreaTop" r="textAreaRight" b="textAreaBottom"/>
              <a:pathLst>
                <a:path w="366" h="821">
                  <a:moveTo>
                    <a:pt x="92" y="0"/>
                  </a:moveTo>
                  <a:cubicBezTo>
                    <a:pt x="92" y="0"/>
                    <a:pt x="31" y="61"/>
                    <a:pt x="1" y="213"/>
                  </a:cubicBezTo>
                  <a:cubicBezTo>
                    <a:pt x="1" y="304"/>
                    <a:pt x="1" y="365"/>
                    <a:pt x="31" y="487"/>
                  </a:cubicBezTo>
                  <a:cubicBezTo>
                    <a:pt x="31" y="517"/>
                    <a:pt x="62" y="608"/>
                    <a:pt x="92" y="639"/>
                  </a:cubicBezTo>
                  <a:cubicBezTo>
                    <a:pt x="92" y="730"/>
                    <a:pt x="122" y="760"/>
                    <a:pt x="214" y="821"/>
                  </a:cubicBezTo>
                  <a:cubicBezTo>
                    <a:pt x="214" y="821"/>
                    <a:pt x="305" y="669"/>
                    <a:pt x="335" y="487"/>
                  </a:cubicBezTo>
                  <a:cubicBezTo>
                    <a:pt x="366" y="304"/>
                    <a:pt x="335" y="122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5" name="Google Shape;4405;p27"/>
            <p:cNvSpPr/>
            <p:nvPr/>
          </p:nvSpPr>
          <p:spPr>
            <a:xfrm>
              <a:off x="8167320" y="4805640"/>
              <a:ext cx="6480" cy="1044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609" h="913">
                  <a:moveTo>
                    <a:pt x="608" y="1"/>
                  </a:moveTo>
                  <a:cubicBezTo>
                    <a:pt x="304" y="31"/>
                    <a:pt x="183" y="244"/>
                    <a:pt x="122" y="487"/>
                  </a:cubicBezTo>
                  <a:cubicBezTo>
                    <a:pt x="31" y="700"/>
                    <a:pt x="0" y="913"/>
                    <a:pt x="0" y="913"/>
                  </a:cubicBezTo>
                  <a:cubicBezTo>
                    <a:pt x="152" y="791"/>
                    <a:pt x="243" y="669"/>
                    <a:pt x="365" y="548"/>
                  </a:cubicBezTo>
                  <a:cubicBezTo>
                    <a:pt x="487" y="487"/>
                    <a:pt x="517" y="365"/>
                    <a:pt x="547" y="305"/>
                  </a:cubicBezTo>
                  <a:cubicBezTo>
                    <a:pt x="608" y="213"/>
                    <a:pt x="608" y="92"/>
                    <a:pt x="608" y="62"/>
                  </a:cubicBezTo>
                  <a:lnTo>
                    <a:pt x="608" y="1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6" name="Google Shape;4406;p27"/>
            <p:cNvSpPr/>
            <p:nvPr/>
          </p:nvSpPr>
          <p:spPr>
            <a:xfrm>
              <a:off x="8167680" y="4813560"/>
              <a:ext cx="9000" cy="360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791" h="365">
                  <a:moveTo>
                    <a:pt x="548" y="0"/>
                  </a:moveTo>
                  <a:cubicBezTo>
                    <a:pt x="426" y="0"/>
                    <a:pt x="335" y="30"/>
                    <a:pt x="274" y="61"/>
                  </a:cubicBezTo>
                  <a:cubicBezTo>
                    <a:pt x="122" y="182"/>
                    <a:pt x="1" y="304"/>
                    <a:pt x="1" y="304"/>
                  </a:cubicBezTo>
                  <a:cubicBezTo>
                    <a:pt x="92" y="334"/>
                    <a:pt x="153" y="334"/>
                    <a:pt x="244" y="365"/>
                  </a:cubicBezTo>
                  <a:lnTo>
                    <a:pt x="396" y="365"/>
                  </a:lnTo>
                  <a:cubicBezTo>
                    <a:pt x="457" y="365"/>
                    <a:pt x="548" y="334"/>
                    <a:pt x="609" y="304"/>
                  </a:cubicBezTo>
                  <a:cubicBezTo>
                    <a:pt x="730" y="213"/>
                    <a:pt x="791" y="122"/>
                    <a:pt x="791" y="122"/>
                  </a:cubicBezTo>
                  <a:cubicBezTo>
                    <a:pt x="730" y="30"/>
                    <a:pt x="609" y="0"/>
                    <a:pt x="54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7" name="Google Shape;4407;p27"/>
            <p:cNvSpPr/>
            <p:nvPr/>
          </p:nvSpPr>
          <p:spPr>
            <a:xfrm>
              <a:off x="8163360" y="4806720"/>
              <a:ext cx="3240" cy="8640"/>
            </a:xfrm>
            <a:custGeom>
              <a:avLst/>
              <a:gdLst>
                <a:gd name="textAreaLeft" fmla="*/ 0 w 3240"/>
                <a:gd name="textAreaRight" fmla="*/ 4320 w 324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335" h="761">
                  <a:moveTo>
                    <a:pt x="61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0" y="335"/>
                    <a:pt x="0" y="426"/>
                    <a:pt x="31" y="548"/>
                  </a:cubicBezTo>
                  <a:cubicBezTo>
                    <a:pt x="31" y="578"/>
                    <a:pt x="61" y="609"/>
                    <a:pt x="92" y="700"/>
                  </a:cubicBezTo>
                  <a:cubicBezTo>
                    <a:pt x="152" y="700"/>
                    <a:pt x="183" y="730"/>
                    <a:pt x="213" y="761"/>
                  </a:cubicBezTo>
                  <a:cubicBezTo>
                    <a:pt x="213" y="761"/>
                    <a:pt x="304" y="609"/>
                    <a:pt x="335" y="457"/>
                  </a:cubicBezTo>
                  <a:cubicBezTo>
                    <a:pt x="335" y="396"/>
                    <a:pt x="335" y="274"/>
                    <a:pt x="304" y="214"/>
                  </a:cubicBezTo>
                  <a:cubicBezTo>
                    <a:pt x="244" y="122"/>
                    <a:pt x="183" y="62"/>
                    <a:pt x="6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8" name="Google Shape;4408;p27"/>
            <p:cNvSpPr/>
            <p:nvPr/>
          </p:nvSpPr>
          <p:spPr>
            <a:xfrm>
              <a:off x="8084880" y="4731120"/>
              <a:ext cx="6480" cy="1116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609" h="974">
                  <a:moveTo>
                    <a:pt x="517" y="1"/>
                  </a:moveTo>
                  <a:cubicBezTo>
                    <a:pt x="152" y="31"/>
                    <a:pt x="61" y="305"/>
                    <a:pt x="31" y="518"/>
                  </a:cubicBezTo>
                  <a:cubicBezTo>
                    <a:pt x="0" y="761"/>
                    <a:pt x="31" y="974"/>
                    <a:pt x="31" y="974"/>
                  </a:cubicBezTo>
                  <a:cubicBezTo>
                    <a:pt x="426" y="791"/>
                    <a:pt x="517" y="578"/>
                    <a:pt x="608" y="335"/>
                  </a:cubicBezTo>
                  <a:cubicBezTo>
                    <a:pt x="608" y="153"/>
                    <a:pt x="517" y="1"/>
                    <a:pt x="51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59" name="Google Shape;4409;p27"/>
            <p:cNvSpPr/>
            <p:nvPr/>
          </p:nvSpPr>
          <p:spPr>
            <a:xfrm>
              <a:off x="8087040" y="4740120"/>
              <a:ext cx="11160" cy="468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973" h="469">
                  <a:moveTo>
                    <a:pt x="586" y="1"/>
                  </a:moveTo>
                  <a:cubicBezTo>
                    <a:pt x="459" y="1"/>
                    <a:pt x="354" y="40"/>
                    <a:pt x="274" y="104"/>
                  </a:cubicBezTo>
                  <a:cubicBezTo>
                    <a:pt x="61" y="195"/>
                    <a:pt x="0" y="347"/>
                    <a:pt x="0" y="347"/>
                  </a:cubicBezTo>
                  <a:cubicBezTo>
                    <a:pt x="183" y="408"/>
                    <a:pt x="365" y="468"/>
                    <a:pt x="517" y="468"/>
                  </a:cubicBezTo>
                  <a:cubicBezTo>
                    <a:pt x="669" y="408"/>
                    <a:pt x="760" y="377"/>
                    <a:pt x="821" y="347"/>
                  </a:cubicBezTo>
                  <a:cubicBezTo>
                    <a:pt x="973" y="225"/>
                    <a:pt x="973" y="104"/>
                    <a:pt x="973" y="104"/>
                  </a:cubicBezTo>
                  <a:cubicBezTo>
                    <a:pt x="829" y="32"/>
                    <a:pt x="699" y="1"/>
                    <a:pt x="58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0" name="Google Shape;4410;p27"/>
            <p:cNvSpPr/>
            <p:nvPr/>
          </p:nvSpPr>
          <p:spPr>
            <a:xfrm>
              <a:off x="8076960" y="4733640"/>
              <a:ext cx="6480" cy="900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9000"/>
                <a:gd name="textAreaBottom" fmla="*/ 10080 h 9000"/>
              </a:gdLst>
              <a:ahLst/>
              <a:rect l="textAreaLeft" t="textAreaTop" r="textAreaRight" b="textAreaBottom"/>
              <a:pathLst>
                <a:path w="609" h="791">
                  <a:moveTo>
                    <a:pt x="31" y="0"/>
                  </a:moveTo>
                  <a:cubicBezTo>
                    <a:pt x="31" y="0"/>
                    <a:pt x="31" y="31"/>
                    <a:pt x="1" y="92"/>
                  </a:cubicBezTo>
                  <a:lnTo>
                    <a:pt x="1" y="274"/>
                  </a:lnTo>
                  <a:cubicBezTo>
                    <a:pt x="31" y="335"/>
                    <a:pt x="62" y="426"/>
                    <a:pt x="153" y="547"/>
                  </a:cubicBezTo>
                  <a:cubicBezTo>
                    <a:pt x="244" y="578"/>
                    <a:pt x="366" y="699"/>
                    <a:pt x="548" y="791"/>
                  </a:cubicBezTo>
                  <a:cubicBezTo>
                    <a:pt x="548" y="791"/>
                    <a:pt x="609" y="639"/>
                    <a:pt x="548" y="456"/>
                  </a:cubicBezTo>
                  <a:cubicBezTo>
                    <a:pt x="548" y="395"/>
                    <a:pt x="487" y="274"/>
                    <a:pt x="396" y="183"/>
                  </a:cubicBezTo>
                  <a:cubicBezTo>
                    <a:pt x="366" y="152"/>
                    <a:pt x="335" y="122"/>
                    <a:pt x="244" y="92"/>
                  </a:cubicBezTo>
                  <a:cubicBezTo>
                    <a:pt x="183" y="31"/>
                    <a:pt x="92" y="31"/>
                    <a:pt x="3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1" name="Google Shape;4411;p27"/>
            <p:cNvSpPr/>
            <p:nvPr/>
          </p:nvSpPr>
          <p:spPr>
            <a:xfrm>
              <a:off x="8100720" y="4713480"/>
              <a:ext cx="6480" cy="1224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609" h="1065">
                  <a:moveTo>
                    <a:pt x="396" y="1"/>
                  </a:moveTo>
                  <a:cubicBezTo>
                    <a:pt x="31" y="122"/>
                    <a:pt x="0" y="396"/>
                    <a:pt x="31" y="639"/>
                  </a:cubicBezTo>
                  <a:cubicBezTo>
                    <a:pt x="92" y="852"/>
                    <a:pt x="183" y="1065"/>
                    <a:pt x="183" y="1065"/>
                  </a:cubicBezTo>
                  <a:cubicBezTo>
                    <a:pt x="578" y="761"/>
                    <a:pt x="608" y="457"/>
                    <a:pt x="578" y="305"/>
                  </a:cubicBezTo>
                  <a:cubicBezTo>
                    <a:pt x="548" y="92"/>
                    <a:pt x="396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2" name="Google Shape;4412;p27"/>
            <p:cNvSpPr/>
            <p:nvPr/>
          </p:nvSpPr>
          <p:spPr>
            <a:xfrm>
              <a:off x="8105760" y="4720320"/>
              <a:ext cx="11160" cy="612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974" h="561">
                  <a:moveTo>
                    <a:pt x="798" y="1"/>
                  </a:moveTo>
                  <a:cubicBezTo>
                    <a:pt x="669" y="1"/>
                    <a:pt x="554" y="29"/>
                    <a:pt x="487" y="74"/>
                  </a:cubicBezTo>
                  <a:cubicBezTo>
                    <a:pt x="335" y="104"/>
                    <a:pt x="244" y="165"/>
                    <a:pt x="183" y="256"/>
                  </a:cubicBezTo>
                  <a:cubicBezTo>
                    <a:pt x="31" y="408"/>
                    <a:pt x="1" y="560"/>
                    <a:pt x="1" y="560"/>
                  </a:cubicBezTo>
                  <a:cubicBezTo>
                    <a:pt x="61" y="560"/>
                    <a:pt x="136" y="547"/>
                    <a:pt x="214" y="547"/>
                  </a:cubicBezTo>
                  <a:cubicBezTo>
                    <a:pt x="254" y="547"/>
                    <a:pt x="294" y="550"/>
                    <a:pt x="335" y="560"/>
                  </a:cubicBezTo>
                  <a:cubicBezTo>
                    <a:pt x="457" y="530"/>
                    <a:pt x="517" y="530"/>
                    <a:pt x="578" y="469"/>
                  </a:cubicBezTo>
                  <a:cubicBezTo>
                    <a:pt x="760" y="438"/>
                    <a:pt x="821" y="347"/>
                    <a:pt x="852" y="286"/>
                  </a:cubicBezTo>
                  <a:cubicBezTo>
                    <a:pt x="973" y="134"/>
                    <a:pt x="943" y="13"/>
                    <a:pt x="943" y="13"/>
                  </a:cubicBezTo>
                  <a:cubicBezTo>
                    <a:pt x="894" y="5"/>
                    <a:pt x="845" y="1"/>
                    <a:pt x="79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3" name="Google Shape;4413;p27"/>
            <p:cNvSpPr/>
            <p:nvPr/>
          </p:nvSpPr>
          <p:spPr>
            <a:xfrm>
              <a:off x="8090640" y="4717440"/>
              <a:ext cx="10080" cy="864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882" h="761">
                  <a:moveTo>
                    <a:pt x="61" y="1"/>
                  </a:moveTo>
                  <a:cubicBezTo>
                    <a:pt x="61" y="1"/>
                    <a:pt x="0" y="92"/>
                    <a:pt x="61" y="244"/>
                  </a:cubicBezTo>
                  <a:cubicBezTo>
                    <a:pt x="122" y="335"/>
                    <a:pt x="152" y="396"/>
                    <a:pt x="304" y="517"/>
                  </a:cubicBezTo>
                  <a:cubicBezTo>
                    <a:pt x="365" y="548"/>
                    <a:pt x="456" y="609"/>
                    <a:pt x="517" y="669"/>
                  </a:cubicBezTo>
                  <a:cubicBezTo>
                    <a:pt x="638" y="669"/>
                    <a:pt x="760" y="700"/>
                    <a:pt x="882" y="761"/>
                  </a:cubicBezTo>
                  <a:cubicBezTo>
                    <a:pt x="882" y="761"/>
                    <a:pt x="882" y="609"/>
                    <a:pt x="760" y="396"/>
                  </a:cubicBezTo>
                  <a:cubicBezTo>
                    <a:pt x="730" y="335"/>
                    <a:pt x="638" y="214"/>
                    <a:pt x="517" y="153"/>
                  </a:cubicBezTo>
                  <a:cubicBezTo>
                    <a:pt x="426" y="62"/>
                    <a:pt x="274" y="1"/>
                    <a:pt x="6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4" name="Google Shape;4414;p27"/>
            <p:cNvSpPr/>
            <p:nvPr/>
          </p:nvSpPr>
          <p:spPr>
            <a:xfrm>
              <a:off x="8129160" y="4695120"/>
              <a:ext cx="6840" cy="12240"/>
            </a:xfrm>
            <a:custGeom>
              <a:avLst/>
              <a:gdLst>
                <a:gd name="textAreaLeft" fmla="*/ 0 w 6840"/>
                <a:gd name="textAreaRight" fmla="*/ 7920 w 684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640" h="1065">
                  <a:moveTo>
                    <a:pt x="244" y="1"/>
                  </a:moveTo>
                  <a:cubicBezTo>
                    <a:pt x="1" y="183"/>
                    <a:pt x="31" y="457"/>
                    <a:pt x="122" y="700"/>
                  </a:cubicBezTo>
                  <a:cubicBezTo>
                    <a:pt x="183" y="913"/>
                    <a:pt x="365" y="1065"/>
                    <a:pt x="365" y="1065"/>
                  </a:cubicBezTo>
                  <a:cubicBezTo>
                    <a:pt x="639" y="700"/>
                    <a:pt x="609" y="426"/>
                    <a:pt x="517" y="244"/>
                  </a:cubicBezTo>
                  <a:cubicBezTo>
                    <a:pt x="396" y="62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5" name="Google Shape;4415;p27"/>
            <p:cNvSpPr/>
            <p:nvPr/>
          </p:nvSpPr>
          <p:spPr>
            <a:xfrm>
              <a:off x="8135640" y="4699440"/>
              <a:ext cx="9360" cy="828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8280"/>
                <a:gd name="textAreaBottom" fmla="*/ 9360 h 8280"/>
              </a:gdLst>
              <a:ahLst/>
              <a:rect l="textAreaLeft" t="textAreaTop" r="textAreaRight" b="textAreaBottom"/>
              <a:pathLst>
                <a:path w="822" h="730">
                  <a:moveTo>
                    <a:pt x="821" y="0"/>
                  </a:moveTo>
                  <a:cubicBezTo>
                    <a:pt x="700" y="0"/>
                    <a:pt x="608" y="0"/>
                    <a:pt x="548" y="61"/>
                  </a:cubicBezTo>
                  <a:cubicBezTo>
                    <a:pt x="456" y="61"/>
                    <a:pt x="396" y="91"/>
                    <a:pt x="365" y="122"/>
                  </a:cubicBezTo>
                  <a:cubicBezTo>
                    <a:pt x="244" y="213"/>
                    <a:pt x="152" y="304"/>
                    <a:pt x="122" y="395"/>
                  </a:cubicBezTo>
                  <a:cubicBezTo>
                    <a:pt x="0" y="578"/>
                    <a:pt x="0" y="730"/>
                    <a:pt x="0" y="730"/>
                  </a:cubicBezTo>
                  <a:cubicBezTo>
                    <a:pt x="274" y="699"/>
                    <a:pt x="426" y="608"/>
                    <a:pt x="548" y="517"/>
                  </a:cubicBezTo>
                  <a:cubicBezTo>
                    <a:pt x="669" y="426"/>
                    <a:pt x="730" y="365"/>
                    <a:pt x="760" y="274"/>
                  </a:cubicBezTo>
                  <a:cubicBezTo>
                    <a:pt x="821" y="213"/>
                    <a:pt x="821" y="122"/>
                    <a:pt x="821" y="91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6" name="Google Shape;4416;p27"/>
            <p:cNvSpPr/>
            <p:nvPr/>
          </p:nvSpPr>
          <p:spPr>
            <a:xfrm>
              <a:off x="8120160" y="4701240"/>
              <a:ext cx="10800" cy="648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943" h="609">
                  <a:moveTo>
                    <a:pt x="61" y="0"/>
                  </a:moveTo>
                  <a:cubicBezTo>
                    <a:pt x="61" y="0"/>
                    <a:pt x="61" y="61"/>
                    <a:pt x="1" y="91"/>
                  </a:cubicBezTo>
                  <a:cubicBezTo>
                    <a:pt x="1" y="122"/>
                    <a:pt x="1" y="213"/>
                    <a:pt x="61" y="274"/>
                  </a:cubicBezTo>
                  <a:cubicBezTo>
                    <a:pt x="92" y="304"/>
                    <a:pt x="92" y="334"/>
                    <a:pt x="122" y="395"/>
                  </a:cubicBezTo>
                  <a:cubicBezTo>
                    <a:pt x="153" y="426"/>
                    <a:pt x="244" y="456"/>
                    <a:pt x="305" y="517"/>
                  </a:cubicBezTo>
                  <a:cubicBezTo>
                    <a:pt x="457" y="578"/>
                    <a:pt x="700" y="608"/>
                    <a:pt x="943" y="608"/>
                  </a:cubicBezTo>
                  <a:cubicBezTo>
                    <a:pt x="943" y="608"/>
                    <a:pt x="912" y="456"/>
                    <a:pt x="761" y="304"/>
                  </a:cubicBezTo>
                  <a:cubicBezTo>
                    <a:pt x="609" y="152"/>
                    <a:pt x="396" y="61"/>
                    <a:pt x="6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7" name="Google Shape;4417;p27"/>
            <p:cNvSpPr/>
            <p:nvPr/>
          </p:nvSpPr>
          <p:spPr>
            <a:xfrm>
              <a:off x="8111880" y="4699080"/>
              <a:ext cx="8640" cy="1728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17280"/>
                <a:gd name="textAreaBottom" fmla="*/ 18360 h 17280"/>
              </a:gdLst>
              <a:ahLst/>
              <a:rect l="textAreaLeft" t="textAreaTop" r="textAreaRight" b="textAreaBottom"/>
              <a:pathLst>
                <a:path w="761" h="1460">
                  <a:moveTo>
                    <a:pt x="305" y="1"/>
                  </a:moveTo>
                  <a:cubicBezTo>
                    <a:pt x="1" y="335"/>
                    <a:pt x="1" y="730"/>
                    <a:pt x="122" y="1004"/>
                  </a:cubicBezTo>
                  <a:cubicBezTo>
                    <a:pt x="214" y="1247"/>
                    <a:pt x="426" y="1460"/>
                    <a:pt x="426" y="1460"/>
                  </a:cubicBezTo>
                  <a:cubicBezTo>
                    <a:pt x="761" y="882"/>
                    <a:pt x="730" y="548"/>
                    <a:pt x="578" y="305"/>
                  </a:cubicBezTo>
                  <a:cubicBezTo>
                    <a:pt x="487" y="92"/>
                    <a:pt x="305" y="1"/>
                    <a:pt x="305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8" name="Google Shape;4418;p27"/>
            <p:cNvSpPr/>
            <p:nvPr/>
          </p:nvSpPr>
          <p:spPr>
            <a:xfrm>
              <a:off x="8119440" y="4703400"/>
              <a:ext cx="10440" cy="1296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12960"/>
                <a:gd name="textAreaBottom" fmla="*/ 14040 h 12960"/>
              </a:gdLst>
              <a:ahLst/>
              <a:rect l="textAreaLeft" t="textAreaTop" r="textAreaRight" b="textAreaBottom"/>
              <a:pathLst>
                <a:path w="913" h="1125">
                  <a:moveTo>
                    <a:pt x="913" y="0"/>
                  </a:moveTo>
                  <a:cubicBezTo>
                    <a:pt x="791" y="0"/>
                    <a:pt x="670" y="61"/>
                    <a:pt x="609" y="91"/>
                  </a:cubicBezTo>
                  <a:cubicBezTo>
                    <a:pt x="518" y="122"/>
                    <a:pt x="457" y="182"/>
                    <a:pt x="366" y="243"/>
                  </a:cubicBezTo>
                  <a:cubicBezTo>
                    <a:pt x="244" y="365"/>
                    <a:pt x="183" y="517"/>
                    <a:pt x="122" y="608"/>
                  </a:cubicBezTo>
                  <a:cubicBezTo>
                    <a:pt x="1" y="882"/>
                    <a:pt x="1" y="1125"/>
                    <a:pt x="1" y="1125"/>
                  </a:cubicBezTo>
                  <a:cubicBezTo>
                    <a:pt x="305" y="973"/>
                    <a:pt x="487" y="851"/>
                    <a:pt x="548" y="730"/>
                  </a:cubicBezTo>
                  <a:cubicBezTo>
                    <a:pt x="730" y="608"/>
                    <a:pt x="791" y="517"/>
                    <a:pt x="822" y="395"/>
                  </a:cubicBezTo>
                  <a:cubicBezTo>
                    <a:pt x="913" y="274"/>
                    <a:pt x="913" y="213"/>
                    <a:pt x="913" y="122"/>
                  </a:cubicBezTo>
                  <a:lnTo>
                    <a:pt x="91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69" name="Google Shape;4419;p27"/>
            <p:cNvSpPr/>
            <p:nvPr/>
          </p:nvSpPr>
          <p:spPr>
            <a:xfrm>
              <a:off x="8102160" y="4709880"/>
              <a:ext cx="12240" cy="7560"/>
            </a:xfrm>
            <a:custGeom>
              <a:avLst/>
              <a:gdLst>
                <a:gd name="textAreaLeft" fmla="*/ 0 w 12240"/>
                <a:gd name="textAreaRight" fmla="*/ 13320 w 12240"/>
                <a:gd name="textAreaTop" fmla="*/ 0 h 7560"/>
                <a:gd name="textAreaBottom" fmla="*/ 8640 h 7560"/>
              </a:gdLst>
              <a:ahLst/>
              <a:rect l="textAreaLeft" t="textAreaTop" r="textAreaRight" b="textAreaBottom"/>
              <a:pathLst>
                <a:path w="1064" h="683">
                  <a:moveTo>
                    <a:pt x="30" y="1"/>
                  </a:moveTo>
                  <a:cubicBezTo>
                    <a:pt x="30" y="1"/>
                    <a:pt x="30" y="31"/>
                    <a:pt x="0" y="92"/>
                  </a:cubicBezTo>
                  <a:cubicBezTo>
                    <a:pt x="0" y="183"/>
                    <a:pt x="0" y="244"/>
                    <a:pt x="30" y="366"/>
                  </a:cubicBezTo>
                  <a:cubicBezTo>
                    <a:pt x="61" y="396"/>
                    <a:pt x="61" y="426"/>
                    <a:pt x="152" y="518"/>
                  </a:cubicBezTo>
                  <a:cubicBezTo>
                    <a:pt x="182" y="548"/>
                    <a:pt x="243" y="639"/>
                    <a:pt x="334" y="639"/>
                  </a:cubicBezTo>
                  <a:cubicBezTo>
                    <a:pt x="463" y="661"/>
                    <a:pt x="623" y="682"/>
                    <a:pt x="812" y="682"/>
                  </a:cubicBezTo>
                  <a:cubicBezTo>
                    <a:pt x="891" y="682"/>
                    <a:pt x="975" y="678"/>
                    <a:pt x="1064" y="670"/>
                  </a:cubicBezTo>
                  <a:cubicBezTo>
                    <a:pt x="1064" y="670"/>
                    <a:pt x="1003" y="426"/>
                    <a:pt x="851" y="305"/>
                  </a:cubicBezTo>
                  <a:cubicBezTo>
                    <a:pt x="730" y="92"/>
                    <a:pt x="456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0" name="Google Shape;4420;p27"/>
            <p:cNvSpPr/>
            <p:nvPr/>
          </p:nvSpPr>
          <p:spPr>
            <a:xfrm>
              <a:off x="8158680" y="4686840"/>
              <a:ext cx="4680" cy="11520"/>
            </a:xfrm>
            <a:custGeom>
              <a:avLst/>
              <a:gdLst>
                <a:gd name="textAreaLeft" fmla="*/ 0 w 4680"/>
                <a:gd name="textAreaRight" fmla="*/ 5760 w 4680"/>
                <a:gd name="textAreaTop" fmla="*/ 0 h 11520"/>
                <a:gd name="textAreaBottom" fmla="*/ 12600 h 11520"/>
              </a:gdLst>
              <a:ahLst/>
              <a:rect l="textAreaLeft" t="textAreaTop" r="textAreaRight" b="textAreaBottom"/>
              <a:pathLst>
                <a:path w="457" h="1004">
                  <a:moveTo>
                    <a:pt x="365" y="0"/>
                  </a:moveTo>
                  <a:cubicBezTo>
                    <a:pt x="243" y="61"/>
                    <a:pt x="122" y="152"/>
                    <a:pt x="91" y="243"/>
                  </a:cubicBezTo>
                  <a:cubicBezTo>
                    <a:pt x="0" y="365"/>
                    <a:pt x="0" y="486"/>
                    <a:pt x="0" y="608"/>
                  </a:cubicBezTo>
                  <a:cubicBezTo>
                    <a:pt x="0" y="821"/>
                    <a:pt x="122" y="1003"/>
                    <a:pt x="122" y="1003"/>
                  </a:cubicBezTo>
                  <a:cubicBezTo>
                    <a:pt x="304" y="851"/>
                    <a:pt x="395" y="699"/>
                    <a:pt x="426" y="638"/>
                  </a:cubicBezTo>
                  <a:cubicBezTo>
                    <a:pt x="456" y="486"/>
                    <a:pt x="456" y="365"/>
                    <a:pt x="456" y="304"/>
                  </a:cubicBezTo>
                  <a:cubicBezTo>
                    <a:pt x="456" y="182"/>
                    <a:pt x="426" y="91"/>
                    <a:pt x="395" y="61"/>
                  </a:cubicBezTo>
                  <a:cubicBezTo>
                    <a:pt x="395" y="30"/>
                    <a:pt x="365" y="0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1" name="Google Shape;4421;p27"/>
            <p:cNvSpPr/>
            <p:nvPr/>
          </p:nvSpPr>
          <p:spPr>
            <a:xfrm>
              <a:off x="8161920" y="4693320"/>
              <a:ext cx="10080" cy="576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5760"/>
                <a:gd name="textAreaBottom" fmla="*/ 6840 h 5760"/>
              </a:gdLst>
              <a:ahLst/>
              <a:rect l="textAreaLeft" t="textAreaTop" r="textAreaRight" b="textAreaBottom"/>
              <a:pathLst>
                <a:path w="883" h="540">
                  <a:moveTo>
                    <a:pt x="647" y="0"/>
                  </a:moveTo>
                  <a:cubicBezTo>
                    <a:pt x="578" y="0"/>
                    <a:pt x="517" y="8"/>
                    <a:pt x="457" y="23"/>
                  </a:cubicBezTo>
                  <a:cubicBezTo>
                    <a:pt x="335" y="84"/>
                    <a:pt x="274" y="145"/>
                    <a:pt x="183" y="236"/>
                  </a:cubicBezTo>
                  <a:cubicBezTo>
                    <a:pt x="31" y="388"/>
                    <a:pt x="1" y="540"/>
                    <a:pt x="1" y="540"/>
                  </a:cubicBezTo>
                  <a:cubicBezTo>
                    <a:pt x="244" y="540"/>
                    <a:pt x="396" y="479"/>
                    <a:pt x="548" y="418"/>
                  </a:cubicBezTo>
                  <a:cubicBezTo>
                    <a:pt x="639" y="388"/>
                    <a:pt x="730" y="297"/>
                    <a:pt x="761" y="266"/>
                  </a:cubicBezTo>
                  <a:cubicBezTo>
                    <a:pt x="852" y="236"/>
                    <a:pt x="882" y="145"/>
                    <a:pt x="882" y="114"/>
                  </a:cubicBezTo>
                  <a:lnTo>
                    <a:pt x="882" y="23"/>
                  </a:lnTo>
                  <a:cubicBezTo>
                    <a:pt x="791" y="8"/>
                    <a:pt x="715" y="0"/>
                    <a:pt x="64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2" name="Google Shape;4422;p27"/>
            <p:cNvSpPr/>
            <p:nvPr/>
          </p:nvSpPr>
          <p:spPr>
            <a:xfrm>
              <a:off x="8150400" y="4687920"/>
              <a:ext cx="7920" cy="1044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700" h="913">
                  <a:moveTo>
                    <a:pt x="153" y="0"/>
                  </a:moveTo>
                  <a:cubicBezTo>
                    <a:pt x="153" y="0"/>
                    <a:pt x="122" y="0"/>
                    <a:pt x="62" y="61"/>
                  </a:cubicBezTo>
                  <a:cubicBezTo>
                    <a:pt x="31" y="91"/>
                    <a:pt x="1" y="122"/>
                    <a:pt x="1" y="213"/>
                  </a:cubicBezTo>
                  <a:lnTo>
                    <a:pt x="1" y="274"/>
                  </a:lnTo>
                  <a:cubicBezTo>
                    <a:pt x="1" y="304"/>
                    <a:pt x="1" y="304"/>
                    <a:pt x="31" y="365"/>
                  </a:cubicBezTo>
                  <a:cubicBezTo>
                    <a:pt x="31" y="395"/>
                    <a:pt x="62" y="426"/>
                    <a:pt x="62" y="426"/>
                  </a:cubicBezTo>
                  <a:cubicBezTo>
                    <a:pt x="62" y="456"/>
                    <a:pt x="122" y="517"/>
                    <a:pt x="153" y="517"/>
                  </a:cubicBezTo>
                  <a:cubicBezTo>
                    <a:pt x="274" y="730"/>
                    <a:pt x="426" y="851"/>
                    <a:pt x="700" y="912"/>
                  </a:cubicBezTo>
                  <a:cubicBezTo>
                    <a:pt x="700" y="912"/>
                    <a:pt x="700" y="760"/>
                    <a:pt x="609" y="578"/>
                  </a:cubicBezTo>
                  <a:cubicBezTo>
                    <a:pt x="609" y="547"/>
                    <a:pt x="578" y="517"/>
                    <a:pt x="518" y="426"/>
                  </a:cubicBezTo>
                  <a:cubicBezTo>
                    <a:pt x="487" y="395"/>
                    <a:pt x="457" y="365"/>
                    <a:pt x="426" y="274"/>
                  </a:cubicBezTo>
                  <a:cubicBezTo>
                    <a:pt x="335" y="213"/>
                    <a:pt x="214" y="122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3" name="Google Shape;4423;p27"/>
            <p:cNvSpPr/>
            <p:nvPr/>
          </p:nvSpPr>
          <p:spPr>
            <a:xfrm>
              <a:off x="8174520" y="4681440"/>
              <a:ext cx="7200" cy="1008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670" h="883">
                  <a:moveTo>
                    <a:pt x="609" y="1"/>
                  </a:moveTo>
                  <a:cubicBezTo>
                    <a:pt x="214" y="1"/>
                    <a:pt x="92" y="213"/>
                    <a:pt x="31" y="456"/>
                  </a:cubicBezTo>
                  <a:cubicBezTo>
                    <a:pt x="1" y="639"/>
                    <a:pt x="1" y="882"/>
                    <a:pt x="1" y="882"/>
                  </a:cubicBezTo>
                  <a:cubicBezTo>
                    <a:pt x="396" y="730"/>
                    <a:pt x="548" y="487"/>
                    <a:pt x="639" y="335"/>
                  </a:cubicBezTo>
                  <a:cubicBezTo>
                    <a:pt x="670" y="153"/>
                    <a:pt x="609" y="1"/>
                    <a:pt x="60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4" name="Google Shape;4424;p27"/>
            <p:cNvSpPr/>
            <p:nvPr/>
          </p:nvSpPr>
          <p:spPr>
            <a:xfrm>
              <a:off x="8175240" y="4690800"/>
              <a:ext cx="11880" cy="432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1035" h="416">
                  <a:moveTo>
                    <a:pt x="586" y="0"/>
                  </a:moveTo>
                  <a:cubicBezTo>
                    <a:pt x="480" y="0"/>
                    <a:pt x="386" y="28"/>
                    <a:pt x="305" y="55"/>
                  </a:cubicBezTo>
                  <a:cubicBezTo>
                    <a:pt x="122" y="146"/>
                    <a:pt x="1" y="237"/>
                    <a:pt x="1" y="237"/>
                  </a:cubicBezTo>
                  <a:cubicBezTo>
                    <a:pt x="122" y="298"/>
                    <a:pt x="244" y="328"/>
                    <a:pt x="305" y="359"/>
                  </a:cubicBezTo>
                  <a:cubicBezTo>
                    <a:pt x="365" y="359"/>
                    <a:pt x="457" y="389"/>
                    <a:pt x="517" y="389"/>
                  </a:cubicBezTo>
                  <a:cubicBezTo>
                    <a:pt x="564" y="408"/>
                    <a:pt x="606" y="415"/>
                    <a:pt x="642" y="415"/>
                  </a:cubicBezTo>
                  <a:cubicBezTo>
                    <a:pt x="723" y="415"/>
                    <a:pt x="779" y="380"/>
                    <a:pt x="821" y="359"/>
                  </a:cubicBezTo>
                  <a:cubicBezTo>
                    <a:pt x="973" y="298"/>
                    <a:pt x="1034" y="176"/>
                    <a:pt x="1034" y="176"/>
                  </a:cubicBezTo>
                  <a:cubicBezTo>
                    <a:pt x="866" y="42"/>
                    <a:pt x="717" y="0"/>
                    <a:pt x="58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5" name="Google Shape;4425;p27"/>
            <p:cNvSpPr/>
            <p:nvPr/>
          </p:nvSpPr>
          <p:spPr>
            <a:xfrm>
              <a:off x="8167680" y="4680360"/>
              <a:ext cx="5040" cy="10440"/>
            </a:xfrm>
            <a:custGeom>
              <a:avLst/>
              <a:gdLst>
                <a:gd name="textAreaLeft" fmla="*/ 0 w 5040"/>
                <a:gd name="textAreaRight" fmla="*/ 6120 w 504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488" h="913">
                  <a:moveTo>
                    <a:pt x="92" y="0"/>
                  </a:moveTo>
                  <a:cubicBezTo>
                    <a:pt x="92" y="0"/>
                    <a:pt x="1" y="92"/>
                    <a:pt x="1" y="274"/>
                  </a:cubicBezTo>
                  <a:cubicBezTo>
                    <a:pt x="1" y="365"/>
                    <a:pt x="31" y="456"/>
                    <a:pt x="92" y="578"/>
                  </a:cubicBezTo>
                  <a:cubicBezTo>
                    <a:pt x="122" y="608"/>
                    <a:pt x="153" y="699"/>
                    <a:pt x="213" y="760"/>
                  </a:cubicBezTo>
                  <a:cubicBezTo>
                    <a:pt x="274" y="821"/>
                    <a:pt x="335" y="851"/>
                    <a:pt x="426" y="912"/>
                  </a:cubicBezTo>
                  <a:cubicBezTo>
                    <a:pt x="426" y="912"/>
                    <a:pt x="487" y="760"/>
                    <a:pt x="487" y="578"/>
                  </a:cubicBezTo>
                  <a:cubicBezTo>
                    <a:pt x="487" y="456"/>
                    <a:pt x="457" y="396"/>
                    <a:pt x="426" y="274"/>
                  </a:cubicBezTo>
                  <a:cubicBezTo>
                    <a:pt x="335" y="152"/>
                    <a:pt x="213" y="92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6" name="Google Shape;4426;p27"/>
            <p:cNvSpPr/>
            <p:nvPr/>
          </p:nvSpPr>
          <p:spPr>
            <a:xfrm>
              <a:off x="8078760" y="4766040"/>
              <a:ext cx="12240" cy="11880"/>
            </a:xfrm>
            <a:custGeom>
              <a:avLst/>
              <a:gdLst>
                <a:gd name="textAreaLeft" fmla="*/ 0 w 12240"/>
                <a:gd name="textAreaRight" fmla="*/ 13320 w 12240"/>
                <a:gd name="textAreaTop" fmla="*/ 0 h 11880"/>
                <a:gd name="textAreaBottom" fmla="*/ 12960 h 11880"/>
              </a:gdLst>
              <a:ahLst/>
              <a:rect l="textAreaLeft" t="textAreaTop" r="textAreaRight" b="textAreaBottom"/>
              <a:pathLst>
                <a:path w="1065" h="1035">
                  <a:moveTo>
                    <a:pt x="518" y="1"/>
                  </a:moveTo>
                  <a:lnTo>
                    <a:pt x="518" y="1"/>
                  </a:lnTo>
                  <a:cubicBezTo>
                    <a:pt x="1" y="578"/>
                    <a:pt x="822" y="1034"/>
                    <a:pt x="822" y="1034"/>
                  </a:cubicBezTo>
                  <a:cubicBezTo>
                    <a:pt x="1065" y="578"/>
                    <a:pt x="974" y="305"/>
                    <a:pt x="852" y="183"/>
                  </a:cubicBezTo>
                  <a:cubicBezTo>
                    <a:pt x="700" y="31"/>
                    <a:pt x="518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7" name="Google Shape;4427;p27"/>
            <p:cNvSpPr/>
            <p:nvPr/>
          </p:nvSpPr>
          <p:spPr>
            <a:xfrm>
              <a:off x="8091000" y="4767480"/>
              <a:ext cx="9720" cy="1008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852" h="883">
                  <a:moveTo>
                    <a:pt x="760" y="1"/>
                  </a:moveTo>
                  <a:cubicBezTo>
                    <a:pt x="335" y="122"/>
                    <a:pt x="153" y="335"/>
                    <a:pt x="92" y="517"/>
                  </a:cubicBezTo>
                  <a:cubicBezTo>
                    <a:pt x="1" y="730"/>
                    <a:pt x="31" y="882"/>
                    <a:pt x="31" y="882"/>
                  </a:cubicBezTo>
                  <a:cubicBezTo>
                    <a:pt x="548" y="639"/>
                    <a:pt x="730" y="426"/>
                    <a:pt x="791" y="274"/>
                  </a:cubicBezTo>
                  <a:cubicBezTo>
                    <a:pt x="852" y="122"/>
                    <a:pt x="760" y="1"/>
                    <a:pt x="760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8" name="Google Shape;4428;p27"/>
            <p:cNvSpPr/>
            <p:nvPr/>
          </p:nvSpPr>
          <p:spPr>
            <a:xfrm>
              <a:off x="8074080" y="4774680"/>
              <a:ext cx="13320" cy="4680"/>
            </a:xfrm>
            <a:custGeom>
              <a:avLst/>
              <a:gdLst>
                <a:gd name="textAreaLeft" fmla="*/ 0 w 13320"/>
                <a:gd name="textAreaRight" fmla="*/ 14400 w 1332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1145" h="455">
                  <a:moveTo>
                    <a:pt x="452" y="1"/>
                  </a:moveTo>
                  <a:cubicBezTo>
                    <a:pt x="328" y="1"/>
                    <a:pt x="184" y="25"/>
                    <a:pt x="20" y="86"/>
                  </a:cubicBezTo>
                  <a:cubicBezTo>
                    <a:pt x="20" y="111"/>
                    <a:pt x="0" y="455"/>
                    <a:pt x="608" y="455"/>
                  </a:cubicBezTo>
                  <a:cubicBezTo>
                    <a:pt x="750" y="455"/>
                    <a:pt x="926" y="436"/>
                    <a:pt x="1145" y="390"/>
                  </a:cubicBezTo>
                  <a:cubicBezTo>
                    <a:pt x="1145" y="390"/>
                    <a:pt x="950" y="1"/>
                    <a:pt x="45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79" name="Google Shape;4429;p27"/>
            <p:cNvSpPr/>
            <p:nvPr/>
          </p:nvSpPr>
          <p:spPr>
            <a:xfrm>
              <a:off x="8093160" y="4754160"/>
              <a:ext cx="11880" cy="1188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11880"/>
                <a:gd name="textAreaBottom" fmla="*/ 12960 h 11880"/>
              </a:gdLst>
              <a:ahLst/>
              <a:rect l="textAreaLeft" t="textAreaTop" r="textAreaRight" b="textAreaBottom"/>
              <a:pathLst>
                <a:path w="1034" h="1035">
                  <a:moveTo>
                    <a:pt x="548" y="1"/>
                  </a:moveTo>
                  <a:cubicBezTo>
                    <a:pt x="1" y="578"/>
                    <a:pt x="821" y="1034"/>
                    <a:pt x="821" y="1034"/>
                  </a:cubicBezTo>
                  <a:cubicBezTo>
                    <a:pt x="1034" y="578"/>
                    <a:pt x="943" y="305"/>
                    <a:pt x="882" y="183"/>
                  </a:cubicBezTo>
                  <a:cubicBezTo>
                    <a:pt x="730" y="31"/>
                    <a:pt x="548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0" name="Google Shape;4430;p27"/>
            <p:cNvSpPr/>
            <p:nvPr/>
          </p:nvSpPr>
          <p:spPr>
            <a:xfrm>
              <a:off x="8105040" y="4755600"/>
              <a:ext cx="9720" cy="972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852" h="852">
                  <a:moveTo>
                    <a:pt x="761" y="0"/>
                  </a:moveTo>
                  <a:cubicBezTo>
                    <a:pt x="366" y="91"/>
                    <a:pt x="153" y="335"/>
                    <a:pt x="92" y="517"/>
                  </a:cubicBezTo>
                  <a:cubicBezTo>
                    <a:pt x="1" y="699"/>
                    <a:pt x="62" y="851"/>
                    <a:pt x="62" y="851"/>
                  </a:cubicBezTo>
                  <a:cubicBezTo>
                    <a:pt x="578" y="639"/>
                    <a:pt x="730" y="395"/>
                    <a:pt x="821" y="243"/>
                  </a:cubicBezTo>
                  <a:cubicBezTo>
                    <a:pt x="852" y="91"/>
                    <a:pt x="761" y="0"/>
                    <a:pt x="76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1" name="Google Shape;4431;p27"/>
            <p:cNvSpPr/>
            <p:nvPr/>
          </p:nvSpPr>
          <p:spPr>
            <a:xfrm>
              <a:off x="8088480" y="4762800"/>
              <a:ext cx="12600" cy="4680"/>
            </a:xfrm>
            <a:custGeom>
              <a:avLst/>
              <a:gdLst>
                <a:gd name="textAreaLeft" fmla="*/ 0 w 12600"/>
                <a:gd name="textAreaRight" fmla="*/ 13680 w 1260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1096" h="444">
                  <a:moveTo>
                    <a:pt x="418" y="0"/>
                  </a:moveTo>
                  <a:cubicBezTo>
                    <a:pt x="297" y="0"/>
                    <a:pt x="159" y="25"/>
                    <a:pt x="1" y="86"/>
                  </a:cubicBezTo>
                  <a:cubicBezTo>
                    <a:pt x="1" y="111"/>
                    <a:pt x="1" y="443"/>
                    <a:pt x="607" y="443"/>
                  </a:cubicBezTo>
                  <a:cubicBezTo>
                    <a:pt x="739" y="443"/>
                    <a:pt x="900" y="428"/>
                    <a:pt x="1095" y="390"/>
                  </a:cubicBezTo>
                  <a:cubicBezTo>
                    <a:pt x="1095" y="390"/>
                    <a:pt x="900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2" name="Google Shape;4432;p27"/>
            <p:cNvSpPr/>
            <p:nvPr/>
          </p:nvSpPr>
          <p:spPr>
            <a:xfrm>
              <a:off x="8160120" y="4761720"/>
              <a:ext cx="11520" cy="720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7200"/>
                <a:gd name="textAreaBottom" fmla="*/ 8280 h 7200"/>
              </a:gdLst>
              <a:ahLst/>
              <a:rect l="textAreaLeft" t="textAreaTop" r="textAreaRight" b="textAreaBottom"/>
              <a:pathLst>
                <a:path w="1004" h="669">
                  <a:moveTo>
                    <a:pt x="666" y="1"/>
                  </a:moveTo>
                  <a:cubicBezTo>
                    <a:pt x="254" y="1"/>
                    <a:pt x="1" y="545"/>
                    <a:pt x="1" y="545"/>
                  </a:cubicBezTo>
                  <a:cubicBezTo>
                    <a:pt x="187" y="632"/>
                    <a:pt x="338" y="668"/>
                    <a:pt x="461" y="668"/>
                  </a:cubicBezTo>
                  <a:cubicBezTo>
                    <a:pt x="640" y="668"/>
                    <a:pt x="762" y="592"/>
                    <a:pt x="852" y="485"/>
                  </a:cubicBezTo>
                  <a:cubicBezTo>
                    <a:pt x="943" y="333"/>
                    <a:pt x="1004" y="120"/>
                    <a:pt x="1004" y="120"/>
                  </a:cubicBezTo>
                  <a:cubicBezTo>
                    <a:pt x="882" y="35"/>
                    <a:pt x="769" y="1"/>
                    <a:pt x="66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3" name="Google Shape;4433;p27"/>
            <p:cNvSpPr/>
            <p:nvPr/>
          </p:nvSpPr>
          <p:spPr>
            <a:xfrm>
              <a:off x="8160480" y="4770720"/>
              <a:ext cx="10440" cy="756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7560"/>
                <a:gd name="textAreaBottom" fmla="*/ 8640 h 7560"/>
              </a:gdLst>
              <a:ahLst/>
              <a:rect l="textAreaLeft" t="textAreaTop" r="textAreaRight" b="textAreaBottom"/>
              <a:pathLst>
                <a:path w="913" h="674">
                  <a:moveTo>
                    <a:pt x="176" y="0"/>
                  </a:moveTo>
                  <a:cubicBezTo>
                    <a:pt x="68" y="0"/>
                    <a:pt x="0" y="27"/>
                    <a:pt x="0" y="27"/>
                  </a:cubicBezTo>
                  <a:cubicBezTo>
                    <a:pt x="274" y="513"/>
                    <a:pt x="517" y="665"/>
                    <a:pt x="669" y="665"/>
                  </a:cubicBezTo>
                  <a:cubicBezTo>
                    <a:pt x="705" y="672"/>
                    <a:pt x="737" y="674"/>
                    <a:pt x="764" y="674"/>
                  </a:cubicBezTo>
                  <a:cubicBezTo>
                    <a:pt x="873" y="674"/>
                    <a:pt x="912" y="635"/>
                    <a:pt x="912" y="635"/>
                  </a:cubicBezTo>
                  <a:cubicBezTo>
                    <a:pt x="760" y="240"/>
                    <a:pt x="547" y="88"/>
                    <a:pt x="365" y="27"/>
                  </a:cubicBezTo>
                  <a:cubicBezTo>
                    <a:pt x="294" y="7"/>
                    <a:pt x="230" y="0"/>
                    <a:pt x="17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4" name="Google Shape;4434;p27"/>
            <p:cNvSpPr/>
            <p:nvPr/>
          </p:nvSpPr>
          <p:spPr>
            <a:xfrm>
              <a:off x="8154720" y="4753800"/>
              <a:ext cx="10440" cy="1260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12600"/>
                <a:gd name="textAreaBottom" fmla="*/ 13680 h 12600"/>
              </a:gdLst>
              <a:ahLst/>
              <a:rect l="textAreaLeft" t="textAreaTop" r="textAreaRight" b="textAreaBottom"/>
              <a:pathLst>
                <a:path w="913" h="1095">
                  <a:moveTo>
                    <a:pt x="547" y="0"/>
                  </a:moveTo>
                  <a:cubicBezTo>
                    <a:pt x="547" y="0"/>
                    <a:pt x="0" y="0"/>
                    <a:pt x="365" y="1095"/>
                  </a:cubicBezTo>
                  <a:cubicBezTo>
                    <a:pt x="365" y="1095"/>
                    <a:pt x="912" y="699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5" name="Google Shape;4435;p27"/>
            <p:cNvSpPr/>
            <p:nvPr/>
          </p:nvSpPr>
          <p:spPr>
            <a:xfrm>
              <a:off x="8156160" y="4796640"/>
              <a:ext cx="12240" cy="4680"/>
            </a:xfrm>
            <a:custGeom>
              <a:avLst/>
              <a:gdLst>
                <a:gd name="textAreaLeft" fmla="*/ 0 w 12240"/>
                <a:gd name="textAreaRight" fmla="*/ 13320 w 1224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1065" h="465">
                  <a:moveTo>
                    <a:pt x="609" y="1"/>
                  </a:moveTo>
                  <a:cubicBezTo>
                    <a:pt x="278" y="1"/>
                    <a:pt x="1" y="263"/>
                    <a:pt x="1" y="263"/>
                  </a:cubicBezTo>
                  <a:cubicBezTo>
                    <a:pt x="250" y="405"/>
                    <a:pt x="447" y="464"/>
                    <a:pt x="592" y="464"/>
                  </a:cubicBezTo>
                  <a:cubicBezTo>
                    <a:pt x="695" y="464"/>
                    <a:pt x="771" y="435"/>
                    <a:pt x="822" y="384"/>
                  </a:cubicBezTo>
                  <a:cubicBezTo>
                    <a:pt x="973" y="354"/>
                    <a:pt x="1065" y="202"/>
                    <a:pt x="1065" y="202"/>
                  </a:cubicBezTo>
                  <a:cubicBezTo>
                    <a:pt x="915" y="52"/>
                    <a:pt x="757" y="1"/>
                    <a:pt x="60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6" name="Google Shape;4436;p27"/>
            <p:cNvSpPr/>
            <p:nvPr/>
          </p:nvSpPr>
          <p:spPr>
            <a:xfrm>
              <a:off x="8156160" y="4801680"/>
              <a:ext cx="8640" cy="792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7920"/>
                <a:gd name="textAreaBottom" fmla="*/ 9000 h 7920"/>
              </a:gdLst>
              <a:ahLst/>
              <a:rect l="textAreaLeft" t="textAreaTop" r="textAreaRight" b="textAreaBottom"/>
              <a:pathLst>
                <a:path w="761" h="720">
                  <a:moveTo>
                    <a:pt x="1" y="1"/>
                  </a:moveTo>
                  <a:cubicBezTo>
                    <a:pt x="153" y="396"/>
                    <a:pt x="335" y="609"/>
                    <a:pt x="487" y="669"/>
                  </a:cubicBezTo>
                  <a:cubicBezTo>
                    <a:pt x="552" y="709"/>
                    <a:pt x="612" y="720"/>
                    <a:pt x="659" y="720"/>
                  </a:cubicBezTo>
                  <a:cubicBezTo>
                    <a:pt x="721" y="720"/>
                    <a:pt x="761" y="700"/>
                    <a:pt x="761" y="700"/>
                  </a:cubicBezTo>
                  <a:cubicBezTo>
                    <a:pt x="730" y="366"/>
                    <a:pt x="518" y="214"/>
                    <a:pt x="335" y="92"/>
                  </a:cubicBezTo>
                  <a:cubicBezTo>
                    <a:pt x="15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7" name="Google Shape;4437;p27"/>
            <p:cNvSpPr/>
            <p:nvPr/>
          </p:nvSpPr>
          <p:spPr>
            <a:xfrm>
              <a:off x="8155440" y="4788720"/>
              <a:ext cx="7200" cy="900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9000"/>
                <a:gd name="textAreaBottom" fmla="*/ 10080 h 9000"/>
              </a:gdLst>
              <a:ahLst/>
              <a:rect l="textAreaLeft" t="textAreaTop" r="textAreaRight" b="textAreaBottom"/>
              <a:pathLst>
                <a:path w="663" h="797">
                  <a:moveTo>
                    <a:pt x="425" y="1"/>
                  </a:moveTo>
                  <a:cubicBezTo>
                    <a:pt x="298" y="1"/>
                    <a:pt x="0" y="77"/>
                    <a:pt x="24" y="797"/>
                  </a:cubicBezTo>
                  <a:cubicBezTo>
                    <a:pt x="24" y="797"/>
                    <a:pt x="663" y="675"/>
                    <a:pt x="480" y="6"/>
                  </a:cubicBezTo>
                  <a:cubicBezTo>
                    <a:pt x="480" y="6"/>
                    <a:pt x="459" y="1"/>
                    <a:pt x="425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8" name="Google Shape;4438;p27"/>
            <p:cNvSpPr/>
            <p:nvPr/>
          </p:nvSpPr>
          <p:spPr>
            <a:xfrm>
              <a:off x="8118000" y="4748760"/>
              <a:ext cx="7920" cy="1008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700" h="882">
                  <a:moveTo>
                    <a:pt x="456" y="0"/>
                  </a:moveTo>
                  <a:cubicBezTo>
                    <a:pt x="0" y="395"/>
                    <a:pt x="456" y="882"/>
                    <a:pt x="456" y="882"/>
                  </a:cubicBezTo>
                  <a:cubicBezTo>
                    <a:pt x="699" y="578"/>
                    <a:pt x="699" y="335"/>
                    <a:pt x="639" y="183"/>
                  </a:cubicBezTo>
                  <a:cubicBezTo>
                    <a:pt x="578" y="91"/>
                    <a:pt x="456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89" name="Google Shape;4439;p27"/>
            <p:cNvSpPr/>
            <p:nvPr/>
          </p:nvSpPr>
          <p:spPr>
            <a:xfrm>
              <a:off x="8125200" y="4752720"/>
              <a:ext cx="7200" cy="61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670" h="578">
                  <a:moveTo>
                    <a:pt x="639" y="0"/>
                  </a:moveTo>
                  <a:cubicBezTo>
                    <a:pt x="366" y="0"/>
                    <a:pt x="183" y="152"/>
                    <a:pt x="92" y="304"/>
                  </a:cubicBezTo>
                  <a:cubicBezTo>
                    <a:pt x="1" y="426"/>
                    <a:pt x="1" y="578"/>
                    <a:pt x="1" y="578"/>
                  </a:cubicBezTo>
                  <a:cubicBezTo>
                    <a:pt x="366" y="486"/>
                    <a:pt x="517" y="334"/>
                    <a:pt x="609" y="243"/>
                  </a:cubicBezTo>
                  <a:cubicBezTo>
                    <a:pt x="669" y="91"/>
                    <a:pt x="639" y="0"/>
                    <a:pt x="639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0" name="Google Shape;4440;p27"/>
            <p:cNvSpPr/>
            <p:nvPr/>
          </p:nvSpPr>
          <p:spPr>
            <a:xfrm>
              <a:off x="8112600" y="4754880"/>
              <a:ext cx="9000" cy="432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791" h="438">
                  <a:moveTo>
                    <a:pt x="283" y="1"/>
                  </a:moveTo>
                  <a:cubicBezTo>
                    <a:pt x="243" y="1"/>
                    <a:pt x="200" y="4"/>
                    <a:pt x="153" y="12"/>
                  </a:cubicBezTo>
                  <a:cubicBezTo>
                    <a:pt x="122" y="72"/>
                    <a:pt x="1" y="437"/>
                    <a:pt x="791" y="437"/>
                  </a:cubicBezTo>
                  <a:cubicBezTo>
                    <a:pt x="791" y="437"/>
                    <a:pt x="740" y="1"/>
                    <a:pt x="28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1" name="Google Shape;4441;p27"/>
            <p:cNvSpPr/>
            <p:nvPr/>
          </p:nvSpPr>
          <p:spPr>
            <a:xfrm>
              <a:off x="8069760" y="4773240"/>
              <a:ext cx="9360" cy="1116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822" h="974">
                  <a:moveTo>
                    <a:pt x="365" y="0"/>
                  </a:moveTo>
                  <a:lnTo>
                    <a:pt x="365" y="0"/>
                  </a:lnTo>
                  <a:cubicBezTo>
                    <a:pt x="0" y="608"/>
                    <a:pt x="730" y="973"/>
                    <a:pt x="730" y="973"/>
                  </a:cubicBezTo>
                  <a:cubicBezTo>
                    <a:pt x="821" y="517"/>
                    <a:pt x="760" y="304"/>
                    <a:pt x="639" y="152"/>
                  </a:cubicBezTo>
                  <a:cubicBezTo>
                    <a:pt x="517" y="31"/>
                    <a:pt x="365" y="1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2" name="Google Shape;4442;p27"/>
            <p:cNvSpPr/>
            <p:nvPr/>
          </p:nvSpPr>
          <p:spPr>
            <a:xfrm>
              <a:off x="8079480" y="4773960"/>
              <a:ext cx="6480" cy="1044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609" h="913">
                  <a:moveTo>
                    <a:pt x="548" y="1"/>
                  </a:moveTo>
                  <a:cubicBezTo>
                    <a:pt x="244" y="153"/>
                    <a:pt x="92" y="396"/>
                    <a:pt x="31" y="578"/>
                  </a:cubicBezTo>
                  <a:cubicBezTo>
                    <a:pt x="1" y="761"/>
                    <a:pt x="31" y="913"/>
                    <a:pt x="31" y="913"/>
                  </a:cubicBezTo>
                  <a:cubicBezTo>
                    <a:pt x="457" y="639"/>
                    <a:pt x="578" y="426"/>
                    <a:pt x="578" y="274"/>
                  </a:cubicBezTo>
                  <a:cubicBezTo>
                    <a:pt x="609" y="92"/>
                    <a:pt x="548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3" name="Google Shape;4443;p27"/>
            <p:cNvSpPr/>
            <p:nvPr/>
          </p:nvSpPr>
          <p:spPr>
            <a:xfrm>
              <a:off x="8066160" y="4782600"/>
              <a:ext cx="10440" cy="396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913" h="414">
                  <a:moveTo>
                    <a:pt x="406" y="1"/>
                  </a:moveTo>
                  <a:cubicBezTo>
                    <a:pt x="291" y="1"/>
                    <a:pt x="156" y="38"/>
                    <a:pt x="2" y="138"/>
                  </a:cubicBezTo>
                  <a:lnTo>
                    <a:pt x="2" y="138"/>
                  </a:lnTo>
                  <a:cubicBezTo>
                    <a:pt x="1" y="136"/>
                    <a:pt x="1" y="134"/>
                    <a:pt x="1" y="134"/>
                  </a:cubicBezTo>
                  <a:cubicBezTo>
                    <a:pt x="1" y="134"/>
                    <a:pt x="1" y="136"/>
                    <a:pt x="1" y="139"/>
                  </a:cubicBezTo>
                  <a:cubicBezTo>
                    <a:pt x="1" y="139"/>
                    <a:pt x="2" y="139"/>
                    <a:pt x="2" y="138"/>
                  </a:cubicBezTo>
                  <a:lnTo>
                    <a:pt x="2" y="138"/>
                  </a:lnTo>
                  <a:cubicBezTo>
                    <a:pt x="9" y="173"/>
                    <a:pt x="59" y="414"/>
                    <a:pt x="433" y="414"/>
                  </a:cubicBezTo>
                  <a:cubicBezTo>
                    <a:pt x="555" y="414"/>
                    <a:pt x="712" y="388"/>
                    <a:pt x="913" y="321"/>
                  </a:cubicBezTo>
                  <a:cubicBezTo>
                    <a:pt x="913" y="321"/>
                    <a:pt x="744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4" name="Google Shape;4444;p27"/>
            <p:cNvSpPr/>
            <p:nvPr/>
          </p:nvSpPr>
          <p:spPr>
            <a:xfrm>
              <a:off x="8068680" y="4748400"/>
              <a:ext cx="5400" cy="12240"/>
            </a:xfrm>
            <a:custGeom>
              <a:avLst/>
              <a:gdLst>
                <a:gd name="textAreaLeft" fmla="*/ 0 w 5400"/>
                <a:gd name="textAreaRight" fmla="*/ 6480 w 540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517" h="1065">
                  <a:moveTo>
                    <a:pt x="304" y="1"/>
                  </a:moveTo>
                  <a:cubicBezTo>
                    <a:pt x="61" y="153"/>
                    <a:pt x="0" y="396"/>
                    <a:pt x="61" y="639"/>
                  </a:cubicBezTo>
                  <a:cubicBezTo>
                    <a:pt x="91" y="882"/>
                    <a:pt x="152" y="1065"/>
                    <a:pt x="152" y="1065"/>
                  </a:cubicBezTo>
                  <a:cubicBezTo>
                    <a:pt x="426" y="730"/>
                    <a:pt x="517" y="487"/>
                    <a:pt x="426" y="305"/>
                  </a:cubicBezTo>
                  <a:cubicBezTo>
                    <a:pt x="426" y="183"/>
                    <a:pt x="395" y="122"/>
                    <a:pt x="365" y="62"/>
                  </a:cubicBezTo>
                  <a:cubicBezTo>
                    <a:pt x="365" y="31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5" name="Google Shape;4445;p27"/>
            <p:cNvSpPr/>
            <p:nvPr/>
          </p:nvSpPr>
          <p:spPr>
            <a:xfrm>
              <a:off x="8071920" y="4755600"/>
              <a:ext cx="8640" cy="576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5760"/>
                <a:gd name="textAreaBottom" fmla="*/ 6840 h 5760"/>
              </a:gdLst>
              <a:ahLst/>
              <a:rect l="textAreaLeft" t="textAreaTop" r="textAreaRight" b="textAreaBottom"/>
              <a:pathLst>
                <a:path w="761" h="534">
                  <a:moveTo>
                    <a:pt x="591" y="0"/>
                  </a:moveTo>
                  <a:cubicBezTo>
                    <a:pt x="393" y="0"/>
                    <a:pt x="252" y="104"/>
                    <a:pt x="153" y="229"/>
                  </a:cubicBezTo>
                  <a:cubicBezTo>
                    <a:pt x="31" y="381"/>
                    <a:pt x="1" y="533"/>
                    <a:pt x="1" y="533"/>
                  </a:cubicBezTo>
                  <a:cubicBezTo>
                    <a:pt x="183" y="533"/>
                    <a:pt x="335" y="503"/>
                    <a:pt x="426" y="472"/>
                  </a:cubicBezTo>
                  <a:cubicBezTo>
                    <a:pt x="548" y="381"/>
                    <a:pt x="609" y="351"/>
                    <a:pt x="639" y="259"/>
                  </a:cubicBezTo>
                  <a:cubicBezTo>
                    <a:pt x="761" y="107"/>
                    <a:pt x="730" y="16"/>
                    <a:pt x="730" y="16"/>
                  </a:cubicBezTo>
                  <a:cubicBezTo>
                    <a:pt x="681" y="5"/>
                    <a:pt x="635" y="0"/>
                    <a:pt x="59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6" name="Google Shape;4446;p27"/>
            <p:cNvSpPr/>
            <p:nvPr/>
          </p:nvSpPr>
          <p:spPr>
            <a:xfrm>
              <a:off x="8061840" y="4753440"/>
              <a:ext cx="6480" cy="720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7200"/>
                <a:gd name="textAreaBottom" fmla="*/ 8280 h 7200"/>
              </a:gdLst>
              <a:ahLst/>
              <a:rect l="textAreaLeft" t="textAreaTop" r="textAreaRight" b="textAreaBottom"/>
              <a:pathLst>
                <a:path w="609" h="666">
                  <a:moveTo>
                    <a:pt x="61" y="0"/>
                  </a:moveTo>
                  <a:cubicBezTo>
                    <a:pt x="41" y="0"/>
                    <a:pt x="21" y="7"/>
                    <a:pt x="0" y="27"/>
                  </a:cubicBezTo>
                  <a:lnTo>
                    <a:pt x="0" y="88"/>
                  </a:lnTo>
                  <a:cubicBezTo>
                    <a:pt x="0" y="119"/>
                    <a:pt x="0" y="210"/>
                    <a:pt x="31" y="270"/>
                  </a:cubicBezTo>
                  <a:cubicBezTo>
                    <a:pt x="61" y="362"/>
                    <a:pt x="122" y="422"/>
                    <a:pt x="183" y="483"/>
                  </a:cubicBezTo>
                  <a:cubicBezTo>
                    <a:pt x="304" y="544"/>
                    <a:pt x="426" y="635"/>
                    <a:pt x="608" y="666"/>
                  </a:cubicBezTo>
                  <a:cubicBezTo>
                    <a:pt x="608" y="666"/>
                    <a:pt x="608" y="514"/>
                    <a:pt x="517" y="331"/>
                  </a:cubicBezTo>
                  <a:cubicBezTo>
                    <a:pt x="487" y="240"/>
                    <a:pt x="456" y="119"/>
                    <a:pt x="335" y="88"/>
                  </a:cubicBezTo>
                  <a:cubicBezTo>
                    <a:pt x="304" y="58"/>
                    <a:pt x="274" y="58"/>
                    <a:pt x="183" y="27"/>
                  </a:cubicBezTo>
                  <a:cubicBezTo>
                    <a:pt x="142" y="27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7" name="Google Shape;4447;p27"/>
            <p:cNvSpPr/>
            <p:nvPr/>
          </p:nvSpPr>
          <p:spPr>
            <a:xfrm>
              <a:off x="8202240" y="4768200"/>
              <a:ext cx="6840" cy="10800"/>
            </a:xfrm>
            <a:custGeom>
              <a:avLst/>
              <a:gdLst>
                <a:gd name="textAreaLeft" fmla="*/ 0 w 6840"/>
                <a:gd name="textAreaRight" fmla="*/ 7920 w 684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639" h="944">
                  <a:moveTo>
                    <a:pt x="578" y="1"/>
                  </a:moveTo>
                  <a:cubicBezTo>
                    <a:pt x="183" y="31"/>
                    <a:pt x="91" y="275"/>
                    <a:pt x="31" y="487"/>
                  </a:cubicBezTo>
                  <a:cubicBezTo>
                    <a:pt x="0" y="730"/>
                    <a:pt x="31" y="943"/>
                    <a:pt x="31" y="943"/>
                  </a:cubicBezTo>
                  <a:cubicBezTo>
                    <a:pt x="487" y="791"/>
                    <a:pt x="608" y="548"/>
                    <a:pt x="639" y="335"/>
                  </a:cubicBezTo>
                  <a:cubicBezTo>
                    <a:pt x="639" y="153"/>
                    <a:pt x="578" y="1"/>
                    <a:pt x="57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8" name="Google Shape;4448;p27"/>
            <p:cNvSpPr/>
            <p:nvPr/>
          </p:nvSpPr>
          <p:spPr>
            <a:xfrm>
              <a:off x="8204040" y="4777200"/>
              <a:ext cx="11880" cy="396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1034" h="396">
                  <a:moveTo>
                    <a:pt x="608" y="0"/>
                  </a:moveTo>
                  <a:cubicBezTo>
                    <a:pt x="456" y="0"/>
                    <a:pt x="335" y="31"/>
                    <a:pt x="274" y="61"/>
                  </a:cubicBezTo>
                  <a:cubicBezTo>
                    <a:pt x="122" y="152"/>
                    <a:pt x="0" y="304"/>
                    <a:pt x="0" y="304"/>
                  </a:cubicBezTo>
                  <a:cubicBezTo>
                    <a:pt x="152" y="365"/>
                    <a:pt x="274" y="365"/>
                    <a:pt x="335" y="396"/>
                  </a:cubicBezTo>
                  <a:lnTo>
                    <a:pt x="608" y="396"/>
                  </a:lnTo>
                  <a:cubicBezTo>
                    <a:pt x="760" y="396"/>
                    <a:pt x="851" y="335"/>
                    <a:pt x="912" y="304"/>
                  </a:cubicBezTo>
                  <a:cubicBezTo>
                    <a:pt x="1003" y="274"/>
                    <a:pt x="1034" y="183"/>
                    <a:pt x="1034" y="152"/>
                  </a:cubicBezTo>
                  <a:lnTo>
                    <a:pt x="1034" y="61"/>
                  </a:lnTo>
                  <a:cubicBezTo>
                    <a:pt x="943" y="31"/>
                    <a:pt x="882" y="0"/>
                    <a:pt x="79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199" name="Google Shape;4449;p27"/>
            <p:cNvSpPr/>
            <p:nvPr/>
          </p:nvSpPr>
          <p:spPr>
            <a:xfrm>
              <a:off x="8194680" y="4768200"/>
              <a:ext cx="6120" cy="10440"/>
            </a:xfrm>
            <a:custGeom>
              <a:avLst/>
              <a:gdLst>
                <a:gd name="textAreaLeft" fmla="*/ 0 w 6120"/>
                <a:gd name="textAreaRight" fmla="*/ 7200 w 612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578" h="913">
                  <a:moveTo>
                    <a:pt x="92" y="1"/>
                  </a:moveTo>
                  <a:cubicBezTo>
                    <a:pt x="92" y="1"/>
                    <a:pt x="92" y="31"/>
                    <a:pt x="31" y="92"/>
                  </a:cubicBezTo>
                  <a:cubicBezTo>
                    <a:pt x="31" y="123"/>
                    <a:pt x="0" y="183"/>
                    <a:pt x="31" y="275"/>
                  </a:cubicBezTo>
                  <a:cubicBezTo>
                    <a:pt x="31" y="335"/>
                    <a:pt x="92" y="426"/>
                    <a:pt x="183" y="548"/>
                  </a:cubicBezTo>
                  <a:cubicBezTo>
                    <a:pt x="244" y="578"/>
                    <a:pt x="274" y="639"/>
                    <a:pt x="335" y="700"/>
                  </a:cubicBezTo>
                  <a:cubicBezTo>
                    <a:pt x="365" y="791"/>
                    <a:pt x="456" y="852"/>
                    <a:pt x="548" y="913"/>
                  </a:cubicBezTo>
                  <a:cubicBezTo>
                    <a:pt x="548" y="913"/>
                    <a:pt x="578" y="761"/>
                    <a:pt x="578" y="578"/>
                  </a:cubicBezTo>
                  <a:cubicBezTo>
                    <a:pt x="578" y="457"/>
                    <a:pt x="548" y="396"/>
                    <a:pt x="456" y="275"/>
                  </a:cubicBezTo>
                  <a:cubicBezTo>
                    <a:pt x="426" y="244"/>
                    <a:pt x="396" y="153"/>
                    <a:pt x="304" y="123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0" name="Google Shape;4450;p27"/>
            <p:cNvSpPr/>
            <p:nvPr/>
          </p:nvSpPr>
          <p:spPr>
            <a:xfrm>
              <a:off x="8206200" y="4733280"/>
              <a:ext cx="8280" cy="936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9360"/>
                <a:gd name="textAreaBottom" fmla="*/ 10440 h 9360"/>
              </a:gdLst>
              <a:ahLst/>
              <a:rect l="textAreaLeft" t="textAreaTop" r="textAreaRight" b="textAreaBottom"/>
              <a:pathLst>
                <a:path w="730" h="825">
                  <a:moveTo>
                    <a:pt x="622" y="1"/>
                  </a:moveTo>
                  <a:cubicBezTo>
                    <a:pt x="308" y="1"/>
                    <a:pt x="148" y="172"/>
                    <a:pt x="91" y="369"/>
                  </a:cubicBezTo>
                  <a:cubicBezTo>
                    <a:pt x="0" y="612"/>
                    <a:pt x="0" y="825"/>
                    <a:pt x="0" y="825"/>
                  </a:cubicBezTo>
                  <a:cubicBezTo>
                    <a:pt x="456" y="764"/>
                    <a:pt x="608" y="521"/>
                    <a:pt x="699" y="338"/>
                  </a:cubicBezTo>
                  <a:cubicBezTo>
                    <a:pt x="730" y="156"/>
                    <a:pt x="699" y="4"/>
                    <a:pt x="699" y="4"/>
                  </a:cubicBezTo>
                  <a:cubicBezTo>
                    <a:pt x="672" y="2"/>
                    <a:pt x="647" y="1"/>
                    <a:pt x="622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1" name="Google Shape;4451;p27"/>
            <p:cNvSpPr/>
            <p:nvPr/>
          </p:nvSpPr>
          <p:spPr>
            <a:xfrm>
              <a:off x="8207640" y="4741920"/>
              <a:ext cx="11520" cy="468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1004" h="456">
                  <a:moveTo>
                    <a:pt x="537" y="1"/>
                  </a:moveTo>
                  <a:cubicBezTo>
                    <a:pt x="452" y="1"/>
                    <a:pt x="374" y="22"/>
                    <a:pt x="305" y="57"/>
                  </a:cubicBezTo>
                  <a:cubicBezTo>
                    <a:pt x="92" y="118"/>
                    <a:pt x="1" y="239"/>
                    <a:pt x="1" y="239"/>
                  </a:cubicBezTo>
                  <a:cubicBezTo>
                    <a:pt x="269" y="400"/>
                    <a:pt x="453" y="456"/>
                    <a:pt x="590" y="456"/>
                  </a:cubicBezTo>
                  <a:cubicBezTo>
                    <a:pt x="686" y="456"/>
                    <a:pt x="759" y="429"/>
                    <a:pt x="822" y="391"/>
                  </a:cubicBezTo>
                  <a:cubicBezTo>
                    <a:pt x="974" y="330"/>
                    <a:pt x="1004" y="209"/>
                    <a:pt x="1004" y="209"/>
                  </a:cubicBezTo>
                  <a:cubicBezTo>
                    <a:pt x="834" y="58"/>
                    <a:pt x="676" y="1"/>
                    <a:pt x="53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2" name="Google Shape;4452;p27"/>
            <p:cNvSpPr/>
            <p:nvPr/>
          </p:nvSpPr>
          <p:spPr>
            <a:xfrm>
              <a:off x="8200440" y="4730040"/>
              <a:ext cx="5040" cy="11880"/>
            </a:xfrm>
            <a:custGeom>
              <a:avLst/>
              <a:gdLst>
                <a:gd name="textAreaLeft" fmla="*/ 0 w 5040"/>
                <a:gd name="textAreaRight" fmla="*/ 6120 w 5040"/>
                <a:gd name="textAreaTop" fmla="*/ 0 h 11880"/>
                <a:gd name="textAreaBottom" fmla="*/ 12960 h 11880"/>
              </a:gdLst>
              <a:ahLst/>
              <a:rect l="textAreaLeft" t="textAreaTop" r="textAreaRight" b="textAreaBottom"/>
              <a:pathLst>
                <a:path w="487" h="1035">
                  <a:moveTo>
                    <a:pt x="213" y="1"/>
                  </a:moveTo>
                  <a:cubicBezTo>
                    <a:pt x="213" y="1"/>
                    <a:pt x="183" y="1"/>
                    <a:pt x="152" y="62"/>
                  </a:cubicBezTo>
                  <a:cubicBezTo>
                    <a:pt x="122" y="92"/>
                    <a:pt x="61" y="122"/>
                    <a:pt x="31" y="214"/>
                  </a:cubicBezTo>
                  <a:cubicBezTo>
                    <a:pt x="0" y="396"/>
                    <a:pt x="31" y="700"/>
                    <a:pt x="395" y="1034"/>
                  </a:cubicBezTo>
                  <a:cubicBezTo>
                    <a:pt x="395" y="1034"/>
                    <a:pt x="456" y="882"/>
                    <a:pt x="487" y="700"/>
                  </a:cubicBezTo>
                  <a:cubicBezTo>
                    <a:pt x="487" y="518"/>
                    <a:pt x="456" y="274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3" name="Google Shape;4453;p27"/>
            <p:cNvSpPr/>
            <p:nvPr/>
          </p:nvSpPr>
          <p:spPr>
            <a:xfrm>
              <a:off x="8214840" y="4723920"/>
              <a:ext cx="5760" cy="10440"/>
            </a:xfrm>
            <a:custGeom>
              <a:avLst/>
              <a:gdLst>
                <a:gd name="textAreaLeft" fmla="*/ 0 w 5760"/>
                <a:gd name="textAreaRight" fmla="*/ 6840 w 576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548" h="913">
                  <a:moveTo>
                    <a:pt x="547" y="0"/>
                  </a:moveTo>
                  <a:cubicBezTo>
                    <a:pt x="365" y="61"/>
                    <a:pt x="183" y="304"/>
                    <a:pt x="92" y="487"/>
                  </a:cubicBezTo>
                  <a:cubicBezTo>
                    <a:pt x="0" y="730"/>
                    <a:pt x="0" y="912"/>
                    <a:pt x="0" y="912"/>
                  </a:cubicBezTo>
                  <a:cubicBezTo>
                    <a:pt x="183" y="852"/>
                    <a:pt x="274" y="730"/>
                    <a:pt x="365" y="608"/>
                  </a:cubicBezTo>
                  <a:cubicBezTo>
                    <a:pt x="426" y="487"/>
                    <a:pt x="487" y="396"/>
                    <a:pt x="517" y="304"/>
                  </a:cubicBezTo>
                  <a:cubicBezTo>
                    <a:pt x="547" y="122"/>
                    <a:pt x="547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4" name="Google Shape;4454;p27"/>
            <p:cNvSpPr/>
            <p:nvPr/>
          </p:nvSpPr>
          <p:spPr>
            <a:xfrm>
              <a:off x="8215560" y="4731840"/>
              <a:ext cx="8280" cy="432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730" h="428">
                  <a:moveTo>
                    <a:pt x="548" y="1"/>
                  </a:moveTo>
                  <a:cubicBezTo>
                    <a:pt x="519" y="1"/>
                    <a:pt x="489" y="8"/>
                    <a:pt x="456" y="19"/>
                  </a:cubicBezTo>
                  <a:cubicBezTo>
                    <a:pt x="395" y="19"/>
                    <a:pt x="304" y="110"/>
                    <a:pt x="243" y="140"/>
                  </a:cubicBezTo>
                  <a:cubicBezTo>
                    <a:pt x="122" y="232"/>
                    <a:pt x="0" y="384"/>
                    <a:pt x="0" y="384"/>
                  </a:cubicBezTo>
                  <a:cubicBezTo>
                    <a:pt x="91" y="414"/>
                    <a:pt x="152" y="414"/>
                    <a:pt x="243" y="414"/>
                  </a:cubicBezTo>
                  <a:cubicBezTo>
                    <a:pt x="253" y="424"/>
                    <a:pt x="267" y="427"/>
                    <a:pt x="283" y="427"/>
                  </a:cubicBezTo>
                  <a:cubicBezTo>
                    <a:pt x="314" y="427"/>
                    <a:pt x="355" y="414"/>
                    <a:pt x="395" y="414"/>
                  </a:cubicBezTo>
                  <a:cubicBezTo>
                    <a:pt x="486" y="414"/>
                    <a:pt x="578" y="323"/>
                    <a:pt x="608" y="292"/>
                  </a:cubicBezTo>
                  <a:cubicBezTo>
                    <a:pt x="699" y="171"/>
                    <a:pt x="730" y="80"/>
                    <a:pt x="730" y="80"/>
                  </a:cubicBezTo>
                  <a:cubicBezTo>
                    <a:pt x="653" y="22"/>
                    <a:pt x="600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5" name="Google Shape;4455;p27"/>
            <p:cNvSpPr/>
            <p:nvPr/>
          </p:nvSpPr>
          <p:spPr>
            <a:xfrm>
              <a:off x="8211600" y="4725360"/>
              <a:ext cx="3600" cy="9000"/>
            </a:xfrm>
            <a:custGeom>
              <a:avLst/>
              <a:gdLst>
                <a:gd name="textAreaLeft" fmla="*/ 0 w 3600"/>
                <a:gd name="textAreaRight" fmla="*/ 4680 w 3600"/>
                <a:gd name="textAreaTop" fmla="*/ 0 h 9000"/>
                <a:gd name="textAreaBottom" fmla="*/ 10080 h 9000"/>
              </a:gdLst>
              <a:ahLst/>
              <a:rect l="textAreaLeft" t="textAreaTop" r="textAreaRight" b="textAreaBottom"/>
              <a:pathLst>
                <a:path w="366" h="791">
                  <a:moveTo>
                    <a:pt x="183" y="0"/>
                  </a:moveTo>
                  <a:cubicBezTo>
                    <a:pt x="183" y="0"/>
                    <a:pt x="153" y="0"/>
                    <a:pt x="153" y="30"/>
                  </a:cubicBezTo>
                  <a:cubicBezTo>
                    <a:pt x="92" y="61"/>
                    <a:pt x="62" y="122"/>
                    <a:pt x="31" y="182"/>
                  </a:cubicBezTo>
                  <a:cubicBezTo>
                    <a:pt x="1" y="274"/>
                    <a:pt x="1" y="334"/>
                    <a:pt x="1" y="456"/>
                  </a:cubicBezTo>
                  <a:cubicBezTo>
                    <a:pt x="1" y="486"/>
                    <a:pt x="31" y="578"/>
                    <a:pt x="62" y="608"/>
                  </a:cubicBezTo>
                  <a:cubicBezTo>
                    <a:pt x="122" y="669"/>
                    <a:pt x="153" y="730"/>
                    <a:pt x="214" y="790"/>
                  </a:cubicBezTo>
                  <a:cubicBezTo>
                    <a:pt x="214" y="790"/>
                    <a:pt x="305" y="638"/>
                    <a:pt x="335" y="486"/>
                  </a:cubicBezTo>
                  <a:cubicBezTo>
                    <a:pt x="335" y="426"/>
                    <a:pt x="366" y="304"/>
                    <a:pt x="335" y="213"/>
                  </a:cubicBezTo>
                  <a:cubicBezTo>
                    <a:pt x="335" y="152"/>
                    <a:pt x="305" y="61"/>
                    <a:pt x="1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6" name="Google Shape;4456;p27"/>
            <p:cNvSpPr/>
            <p:nvPr/>
          </p:nvSpPr>
          <p:spPr>
            <a:xfrm>
              <a:off x="8207280" y="4691160"/>
              <a:ext cx="8640" cy="864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761" h="761">
                  <a:moveTo>
                    <a:pt x="760" y="0"/>
                  </a:moveTo>
                  <a:cubicBezTo>
                    <a:pt x="487" y="0"/>
                    <a:pt x="274" y="183"/>
                    <a:pt x="183" y="365"/>
                  </a:cubicBezTo>
                  <a:cubicBezTo>
                    <a:pt x="61" y="578"/>
                    <a:pt x="0" y="760"/>
                    <a:pt x="0" y="760"/>
                  </a:cubicBezTo>
                  <a:cubicBezTo>
                    <a:pt x="365" y="639"/>
                    <a:pt x="548" y="456"/>
                    <a:pt x="669" y="274"/>
                  </a:cubicBezTo>
                  <a:cubicBezTo>
                    <a:pt x="700" y="183"/>
                    <a:pt x="760" y="122"/>
                    <a:pt x="760" y="6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7" name="Google Shape;4457;p27"/>
            <p:cNvSpPr/>
            <p:nvPr/>
          </p:nvSpPr>
          <p:spPr>
            <a:xfrm>
              <a:off x="8208000" y="4698720"/>
              <a:ext cx="9000" cy="360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791" h="359">
                  <a:moveTo>
                    <a:pt x="514" y="0"/>
                  </a:moveTo>
                  <a:cubicBezTo>
                    <a:pt x="442" y="0"/>
                    <a:pt x="370" y="21"/>
                    <a:pt x="304" y="47"/>
                  </a:cubicBezTo>
                  <a:cubicBezTo>
                    <a:pt x="122" y="138"/>
                    <a:pt x="0" y="260"/>
                    <a:pt x="0" y="260"/>
                  </a:cubicBezTo>
                  <a:cubicBezTo>
                    <a:pt x="137" y="336"/>
                    <a:pt x="251" y="359"/>
                    <a:pt x="350" y="359"/>
                  </a:cubicBezTo>
                  <a:cubicBezTo>
                    <a:pt x="449" y="359"/>
                    <a:pt x="532" y="336"/>
                    <a:pt x="608" y="321"/>
                  </a:cubicBezTo>
                  <a:cubicBezTo>
                    <a:pt x="730" y="260"/>
                    <a:pt x="791" y="138"/>
                    <a:pt x="791" y="138"/>
                  </a:cubicBezTo>
                  <a:cubicBezTo>
                    <a:pt x="705" y="35"/>
                    <a:pt x="60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8" name="Google Shape;4458;p27"/>
            <p:cNvSpPr/>
            <p:nvPr/>
          </p:nvSpPr>
          <p:spPr>
            <a:xfrm>
              <a:off x="8204400" y="4690800"/>
              <a:ext cx="3960" cy="900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9000"/>
                <a:gd name="textAreaBottom" fmla="*/ 10080 h 9000"/>
              </a:gdLst>
              <a:ahLst/>
              <a:rect l="textAreaLeft" t="textAreaTop" r="textAreaRight" b="textAreaBottom"/>
              <a:pathLst>
                <a:path w="396" h="791">
                  <a:moveTo>
                    <a:pt x="213" y="0"/>
                  </a:moveTo>
                  <a:cubicBezTo>
                    <a:pt x="213" y="0"/>
                    <a:pt x="92" y="61"/>
                    <a:pt x="61" y="213"/>
                  </a:cubicBezTo>
                  <a:cubicBezTo>
                    <a:pt x="1" y="334"/>
                    <a:pt x="1" y="547"/>
                    <a:pt x="153" y="790"/>
                  </a:cubicBezTo>
                  <a:cubicBezTo>
                    <a:pt x="153" y="790"/>
                    <a:pt x="274" y="669"/>
                    <a:pt x="305" y="486"/>
                  </a:cubicBezTo>
                  <a:cubicBezTo>
                    <a:pt x="396" y="334"/>
                    <a:pt x="396" y="91"/>
                    <a:pt x="21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09" name="Google Shape;4459;p27"/>
            <p:cNvSpPr/>
            <p:nvPr/>
          </p:nvSpPr>
          <p:spPr>
            <a:xfrm>
              <a:off x="8134560" y="4746240"/>
              <a:ext cx="9720" cy="1224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852" h="1065">
                  <a:moveTo>
                    <a:pt x="608" y="0"/>
                  </a:moveTo>
                  <a:cubicBezTo>
                    <a:pt x="0" y="396"/>
                    <a:pt x="517" y="1064"/>
                    <a:pt x="517" y="1064"/>
                  </a:cubicBezTo>
                  <a:cubicBezTo>
                    <a:pt x="851" y="669"/>
                    <a:pt x="851" y="456"/>
                    <a:pt x="791" y="244"/>
                  </a:cubicBezTo>
                  <a:cubicBezTo>
                    <a:pt x="760" y="61"/>
                    <a:pt x="608" y="0"/>
                    <a:pt x="60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0" name="Google Shape;4460;p27"/>
            <p:cNvSpPr/>
            <p:nvPr/>
          </p:nvSpPr>
          <p:spPr>
            <a:xfrm>
              <a:off x="8142840" y="4751280"/>
              <a:ext cx="10440" cy="756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7560"/>
                <a:gd name="textAreaBottom" fmla="*/ 8640 h 7560"/>
              </a:gdLst>
              <a:ahLst/>
              <a:rect l="textAreaLeft" t="textAreaTop" r="textAreaRight" b="textAreaBottom"/>
              <a:pathLst>
                <a:path w="913" h="673">
                  <a:moveTo>
                    <a:pt x="797" y="0"/>
                  </a:moveTo>
                  <a:cubicBezTo>
                    <a:pt x="456" y="0"/>
                    <a:pt x="265" y="167"/>
                    <a:pt x="153" y="308"/>
                  </a:cubicBezTo>
                  <a:cubicBezTo>
                    <a:pt x="31" y="520"/>
                    <a:pt x="1" y="672"/>
                    <a:pt x="1" y="672"/>
                  </a:cubicBezTo>
                  <a:cubicBezTo>
                    <a:pt x="487" y="581"/>
                    <a:pt x="730" y="429"/>
                    <a:pt x="791" y="277"/>
                  </a:cubicBezTo>
                  <a:cubicBezTo>
                    <a:pt x="913" y="125"/>
                    <a:pt x="882" y="4"/>
                    <a:pt x="882" y="4"/>
                  </a:cubicBezTo>
                  <a:cubicBezTo>
                    <a:pt x="853" y="1"/>
                    <a:pt x="824" y="0"/>
                    <a:pt x="79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1" name="Google Shape;4461;p27"/>
            <p:cNvSpPr/>
            <p:nvPr/>
          </p:nvSpPr>
          <p:spPr>
            <a:xfrm>
              <a:off x="8127360" y="4752720"/>
              <a:ext cx="11520" cy="612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1004" h="582">
                  <a:moveTo>
                    <a:pt x="278" y="0"/>
                  </a:moveTo>
                  <a:cubicBezTo>
                    <a:pt x="248" y="0"/>
                    <a:pt x="216" y="1"/>
                    <a:pt x="183" y="4"/>
                  </a:cubicBezTo>
                  <a:cubicBezTo>
                    <a:pt x="183" y="4"/>
                    <a:pt x="0" y="460"/>
                    <a:pt x="1003" y="582"/>
                  </a:cubicBezTo>
                  <a:cubicBezTo>
                    <a:pt x="1003" y="582"/>
                    <a:pt x="920" y="0"/>
                    <a:pt x="27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2" name="Google Shape;4462;p27"/>
            <p:cNvSpPr/>
            <p:nvPr/>
          </p:nvSpPr>
          <p:spPr>
            <a:xfrm>
              <a:off x="8137080" y="4687560"/>
              <a:ext cx="12240" cy="15480"/>
            </a:xfrm>
            <a:custGeom>
              <a:avLst/>
              <a:gdLst>
                <a:gd name="textAreaLeft" fmla="*/ 0 w 12240"/>
                <a:gd name="textAreaRight" fmla="*/ 13320 w 12240"/>
                <a:gd name="textAreaTop" fmla="*/ 0 h 15480"/>
                <a:gd name="textAreaBottom" fmla="*/ 16560 h 15480"/>
              </a:gdLst>
              <a:ahLst/>
              <a:rect l="textAreaLeft" t="textAreaTop" r="textAreaRight" b="textAreaBottom"/>
              <a:pathLst>
                <a:path w="1064" h="1308">
                  <a:moveTo>
                    <a:pt x="638" y="1"/>
                  </a:moveTo>
                  <a:lnTo>
                    <a:pt x="638" y="1"/>
                  </a:lnTo>
                  <a:cubicBezTo>
                    <a:pt x="0" y="609"/>
                    <a:pt x="760" y="1308"/>
                    <a:pt x="760" y="1308"/>
                  </a:cubicBezTo>
                  <a:cubicBezTo>
                    <a:pt x="1064" y="791"/>
                    <a:pt x="1064" y="487"/>
                    <a:pt x="942" y="274"/>
                  </a:cubicBezTo>
                  <a:cubicBezTo>
                    <a:pt x="851" y="92"/>
                    <a:pt x="638" y="1"/>
                    <a:pt x="63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3" name="Google Shape;4463;p27"/>
            <p:cNvSpPr/>
            <p:nvPr/>
          </p:nvSpPr>
          <p:spPr>
            <a:xfrm>
              <a:off x="8148960" y="4691880"/>
              <a:ext cx="11520" cy="1116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1004" h="973">
                  <a:moveTo>
                    <a:pt x="912" y="0"/>
                  </a:moveTo>
                  <a:cubicBezTo>
                    <a:pt x="456" y="91"/>
                    <a:pt x="243" y="304"/>
                    <a:pt x="122" y="547"/>
                  </a:cubicBezTo>
                  <a:cubicBezTo>
                    <a:pt x="0" y="760"/>
                    <a:pt x="0" y="973"/>
                    <a:pt x="0" y="973"/>
                  </a:cubicBezTo>
                  <a:cubicBezTo>
                    <a:pt x="578" y="760"/>
                    <a:pt x="821" y="517"/>
                    <a:pt x="882" y="304"/>
                  </a:cubicBezTo>
                  <a:cubicBezTo>
                    <a:pt x="1003" y="122"/>
                    <a:pt x="912" y="0"/>
                    <a:pt x="91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4" name="Google Shape;4464;p27"/>
            <p:cNvSpPr/>
            <p:nvPr/>
          </p:nvSpPr>
          <p:spPr>
            <a:xfrm>
              <a:off x="8130960" y="4698000"/>
              <a:ext cx="13680" cy="6120"/>
            </a:xfrm>
            <a:custGeom>
              <a:avLst/>
              <a:gdLst>
                <a:gd name="textAreaLeft" fmla="*/ 0 w 13680"/>
                <a:gd name="textAreaRight" fmla="*/ 14760 w 1368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1179" h="557">
                  <a:moveTo>
                    <a:pt x="451" y="1"/>
                  </a:moveTo>
                  <a:cubicBezTo>
                    <a:pt x="351" y="1"/>
                    <a:pt x="239" y="19"/>
                    <a:pt x="114" y="60"/>
                  </a:cubicBezTo>
                  <a:cubicBezTo>
                    <a:pt x="113" y="60"/>
                    <a:pt x="111" y="59"/>
                    <a:pt x="110" y="59"/>
                  </a:cubicBezTo>
                  <a:cubicBezTo>
                    <a:pt x="54" y="59"/>
                    <a:pt x="0" y="556"/>
                    <a:pt x="942" y="556"/>
                  </a:cubicBezTo>
                  <a:cubicBezTo>
                    <a:pt x="1015" y="556"/>
                    <a:pt x="1093" y="553"/>
                    <a:pt x="1178" y="547"/>
                  </a:cubicBezTo>
                  <a:cubicBezTo>
                    <a:pt x="1178" y="547"/>
                    <a:pt x="1003" y="1"/>
                    <a:pt x="45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5" name="Google Shape;4465;p27"/>
            <p:cNvSpPr/>
            <p:nvPr/>
          </p:nvSpPr>
          <p:spPr>
            <a:xfrm>
              <a:off x="8110800" y="4756680"/>
              <a:ext cx="7200" cy="864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670" h="760">
                  <a:moveTo>
                    <a:pt x="396" y="0"/>
                  </a:moveTo>
                  <a:lnTo>
                    <a:pt x="396" y="0"/>
                  </a:lnTo>
                  <a:cubicBezTo>
                    <a:pt x="1" y="395"/>
                    <a:pt x="457" y="760"/>
                    <a:pt x="457" y="760"/>
                  </a:cubicBezTo>
                  <a:cubicBezTo>
                    <a:pt x="669" y="456"/>
                    <a:pt x="669" y="274"/>
                    <a:pt x="578" y="152"/>
                  </a:cubicBezTo>
                  <a:cubicBezTo>
                    <a:pt x="487" y="31"/>
                    <a:pt x="396" y="0"/>
                    <a:pt x="39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6" name="Google Shape;4466;p27"/>
            <p:cNvSpPr/>
            <p:nvPr/>
          </p:nvSpPr>
          <p:spPr>
            <a:xfrm>
              <a:off x="8118000" y="4759200"/>
              <a:ext cx="6120" cy="5760"/>
            </a:xfrm>
            <a:custGeom>
              <a:avLst/>
              <a:gdLst>
                <a:gd name="textAreaLeft" fmla="*/ 0 w 6120"/>
                <a:gd name="textAreaRight" fmla="*/ 7200 w 6120"/>
                <a:gd name="textAreaTop" fmla="*/ 0 h 5760"/>
                <a:gd name="textAreaBottom" fmla="*/ 6840 h 5760"/>
              </a:gdLst>
              <a:ahLst/>
              <a:rect l="textAreaLeft" t="textAreaTop" r="textAreaRight" b="textAreaBottom"/>
              <a:pathLst>
                <a:path w="578" h="548">
                  <a:moveTo>
                    <a:pt x="547" y="1"/>
                  </a:moveTo>
                  <a:cubicBezTo>
                    <a:pt x="274" y="62"/>
                    <a:pt x="152" y="214"/>
                    <a:pt x="91" y="305"/>
                  </a:cubicBezTo>
                  <a:cubicBezTo>
                    <a:pt x="0" y="426"/>
                    <a:pt x="0" y="548"/>
                    <a:pt x="0" y="548"/>
                  </a:cubicBezTo>
                  <a:cubicBezTo>
                    <a:pt x="335" y="396"/>
                    <a:pt x="456" y="274"/>
                    <a:pt x="547" y="214"/>
                  </a:cubicBezTo>
                  <a:cubicBezTo>
                    <a:pt x="578" y="92"/>
                    <a:pt x="547" y="1"/>
                    <a:pt x="5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7" name="Google Shape;4467;p27"/>
            <p:cNvSpPr/>
            <p:nvPr/>
          </p:nvSpPr>
          <p:spPr>
            <a:xfrm>
              <a:off x="8106840" y="4762440"/>
              <a:ext cx="7920" cy="324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3240"/>
                <a:gd name="textAreaBottom" fmla="*/ 4320 h 3240"/>
              </a:gdLst>
              <a:ahLst/>
              <a:rect l="textAreaLeft" t="textAreaTop" r="textAreaRight" b="textAreaBottom"/>
              <a:pathLst>
                <a:path w="717" h="343">
                  <a:moveTo>
                    <a:pt x="276" y="0"/>
                  </a:moveTo>
                  <a:cubicBezTo>
                    <a:pt x="218" y="0"/>
                    <a:pt x="152" y="10"/>
                    <a:pt x="78" y="31"/>
                  </a:cubicBezTo>
                  <a:cubicBezTo>
                    <a:pt x="78" y="31"/>
                    <a:pt x="0" y="342"/>
                    <a:pt x="562" y="342"/>
                  </a:cubicBezTo>
                  <a:cubicBezTo>
                    <a:pt x="609" y="342"/>
                    <a:pt x="660" y="340"/>
                    <a:pt x="716" y="335"/>
                  </a:cubicBezTo>
                  <a:cubicBezTo>
                    <a:pt x="716" y="335"/>
                    <a:pt x="627" y="0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8" name="Google Shape;4468;p27"/>
            <p:cNvSpPr/>
            <p:nvPr/>
          </p:nvSpPr>
          <p:spPr>
            <a:xfrm>
              <a:off x="8152920" y="4772160"/>
              <a:ext cx="8640" cy="396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761" h="408">
                  <a:moveTo>
                    <a:pt x="496" y="0"/>
                  </a:moveTo>
                  <a:cubicBezTo>
                    <a:pt x="191" y="0"/>
                    <a:pt x="0" y="362"/>
                    <a:pt x="0" y="362"/>
                  </a:cubicBezTo>
                  <a:cubicBezTo>
                    <a:pt x="127" y="394"/>
                    <a:pt x="232" y="407"/>
                    <a:pt x="320" y="407"/>
                  </a:cubicBezTo>
                  <a:cubicBezTo>
                    <a:pt x="485" y="407"/>
                    <a:pt x="590" y="361"/>
                    <a:pt x="669" y="301"/>
                  </a:cubicBezTo>
                  <a:cubicBezTo>
                    <a:pt x="760" y="210"/>
                    <a:pt x="760" y="88"/>
                    <a:pt x="760" y="88"/>
                  </a:cubicBezTo>
                  <a:cubicBezTo>
                    <a:pt x="665" y="25"/>
                    <a:pt x="577" y="0"/>
                    <a:pt x="49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19" name="Google Shape;4469;p27"/>
            <p:cNvSpPr/>
            <p:nvPr/>
          </p:nvSpPr>
          <p:spPr>
            <a:xfrm>
              <a:off x="8153640" y="4777920"/>
              <a:ext cx="7200" cy="468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669" h="471">
                  <a:moveTo>
                    <a:pt x="113" y="1"/>
                  </a:moveTo>
                  <a:cubicBezTo>
                    <a:pt x="41" y="1"/>
                    <a:pt x="0" y="14"/>
                    <a:pt x="0" y="14"/>
                  </a:cubicBezTo>
                  <a:cubicBezTo>
                    <a:pt x="182" y="318"/>
                    <a:pt x="365" y="440"/>
                    <a:pt x="486" y="470"/>
                  </a:cubicBezTo>
                  <a:cubicBezTo>
                    <a:pt x="608" y="470"/>
                    <a:pt x="669" y="440"/>
                    <a:pt x="669" y="440"/>
                  </a:cubicBezTo>
                  <a:cubicBezTo>
                    <a:pt x="608" y="166"/>
                    <a:pt x="395" y="75"/>
                    <a:pt x="243" y="14"/>
                  </a:cubicBezTo>
                  <a:cubicBezTo>
                    <a:pt x="193" y="4"/>
                    <a:pt x="149" y="1"/>
                    <a:pt x="113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0" name="Google Shape;4470;p27"/>
            <p:cNvSpPr/>
            <p:nvPr/>
          </p:nvSpPr>
          <p:spPr>
            <a:xfrm>
              <a:off x="8149320" y="4766400"/>
              <a:ext cx="7200" cy="828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8280"/>
                <a:gd name="textAreaBottom" fmla="*/ 9360 h 8280"/>
              </a:gdLst>
              <a:ahLst/>
              <a:rect l="textAreaLeft" t="textAreaTop" r="textAreaRight" b="textAreaBottom"/>
              <a:pathLst>
                <a:path w="652" h="730">
                  <a:moveTo>
                    <a:pt x="378" y="0"/>
                  </a:moveTo>
                  <a:cubicBezTo>
                    <a:pt x="378" y="0"/>
                    <a:pt x="379" y="1"/>
                    <a:pt x="379" y="1"/>
                  </a:cubicBezTo>
                  <a:lnTo>
                    <a:pt x="379" y="1"/>
                  </a:lnTo>
                  <a:cubicBezTo>
                    <a:pt x="380" y="0"/>
                    <a:pt x="381" y="0"/>
                    <a:pt x="378" y="0"/>
                  </a:cubicBezTo>
                  <a:close/>
                  <a:moveTo>
                    <a:pt x="379" y="1"/>
                  </a:moveTo>
                  <a:lnTo>
                    <a:pt x="379" y="1"/>
                  </a:lnTo>
                  <a:cubicBezTo>
                    <a:pt x="353" y="4"/>
                    <a:pt x="0" y="51"/>
                    <a:pt x="226" y="730"/>
                  </a:cubicBezTo>
                  <a:cubicBezTo>
                    <a:pt x="226" y="730"/>
                    <a:pt x="652" y="487"/>
                    <a:pt x="37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1" name="Google Shape;4471;p27"/>
            <p:cNvSpPr/>
            <p:nvPr/>
          </p:nvSpPr>
          <p:spPr>
            <a:xfrm>
              <a:off x="8532000" y="4818960"/>
              <a:ext cx="147600" cy="173880"/>
            </a:xfrm>
            <a:custGeom>
              <a:avLst/>
              <a:gdLst>
                <a:gd name="textAreaLeft" fmla="*/ 0 w 147600"/>
                <a:gd name="textAreaRight" fmla="*/ 148680 w 147600"/>
                <a:gd name="textAreaTop" fmla="*/ 0 h 173880"/>
                <a:gd name="textAreaBottom" fmla="*/ 174960 h 173880"/>
              </a:gdLst>
              <a:ahLst/>
              <a:rect l="textAreaLeft" t="textAreaTop" r="textAreaRight" b="textAreaBottom"/>
              <a:pathLst>
                <a:path w="11807" h="13868">
                  <a:moveTo>
                    <a:pt x="3456" y="1"/>
                  </a:moveTo>
                  <a:cubicBezTo>
                    <a:pt x="3119" y="692"/>
                    <a:pt x="2909" y="1407"/>
                    <a:pt x="2769" y="2138"/>
                  </a:cubicBezTo>
                  <a:lnTo>
                    <a:pt x="2769" y="2138"/>
                  </a:lnTo>
                  <a:cubicBezTo>
                    <a:pt x="2942" y="1349"/>
                    <a:pt x="3164" y="663"/>
                    <a:pt x="3456" y="1"/>
                  </a:cubicBezTo>
                  <a:close/>
                  <a:moveTo>
                    <a:pt x="2769" y="2138"/>
                  </a:moveTo>
                  <a:cubicBezTo>
                    <a:pt x="2744" y="2254"/>
                    <a:pt x="2719" y="2372"/>
                    <a:pt x="2696" y="2493"/>
                  </a:cubicBezTo>
                  <a:cubicBezTo>
                    <a:pt x="2669" y="2660"/>
                    <a:pt x="2651" y="2826"/>
                    <a:pt x="2635" y="2992"/>
                  </a:cubicBezTo>
                  <a:lnTo>
                    <a:pt x="2635" y="2992"/>
                  </a:lnTo>
                  <a:cubicBezTo>
                    <a:pt x="2671" y="2706"/>
                    <a:pt x="2715" y="2421"/>
                    <a:pt x="2769" y="2138"/>
                  </a:cubicBezTo>
                  <a:close/>
                  <a:moveTo>
                    <a:pt x="2635" y="2992"/>
                  </a:moveTo>
                  <a:cubicBezTo>
                    <a:pt x="2612" y="3170"/>
                    <a:pt x="2592" y="3348"/>
                    <a:pt x="2574" y="3526"/>
                  </a:cubicBezTo>
                  <a:cubicBezTo>
                    <a:pt x="2567" y="3648"/>
                    <a:pt x="2555" y="3769"/>
                    <a:pt x="2539" y="3889"/>
                  </a:cubicBezTo>
                  <a:lnTo>
                    <a:pt x="2539" y="3889"/>
                  </a:lnTo>
                  <a:cubicBezTo>
                    <a:pt x="2584" y="3596"/>
                    <a:pt x="2605" y="3295"/>
                    <a:pt x="2635" y="2992"/>
                  </a:cubicBezTo>
                  <a:close/>
                  <a:moveTo>
                    <a:pt x="2539" y="3889"/>
                  </a:moveTo>
                  <a:cubicBezTo>
                    <a:pt x="2524" y="3992"/>
                    <a:pt x="2505" y="4094"/>
                    <a:pt x="2483" y="4195"/>
                  </a:cubicBezTo>
                  <a:cubicBezTo>
                    <a:pt x="2480" y="4217"/>
                    <a:pt x="2477" y="4238"/>
                    <a:pt x="2474" y="4260"/>
                  </a:cubicBezTo>
                  <a:lnTo>
                    <a:pt x="2474" y="4260"/>
                  </a:lnTo>
                  <a:cubicBezTo>
                    <a:pt x="2501" y="4137"/>
                    <a:pt x="2523" y="4014"/>
                    <a:pt x="2539" y="3889"/>
                  </a:cubicBezTo>
                  <a:close/>
                  <a:moveTo>
                    <a:pt x="2474" y="4260"/>
                  </a:moveTo>
                  <a:cubicBezTo>
                    <a:pt x="2421" y="4497"/>
                    <a:pt x="2345" y="4730"/>
                    <a:pt x="2240" y="4955"/>
                  </a:cubicBezTo>
                  <a:cubicBezTo>
                    <a:pt x="2088" y="5198"/>
                    <a:pt x="1906" y="5381"/>
                    <a:pt x="1632" y="5472"/>
                  </a:cubicBezTo>
                  <a:cubicBezTo>
                    <a:pt x="1569" y="5485"/>
                    <a:pt x="1510" y="5491"/>
                    <a:pt x="1453" y="5491"/>
                  </a:cubicBezTo>
                  <a:cubicBezTo>
                    <a:pt x="1125" y="5491"/>
                    <a:pt x="884" y="5284"/>
                    <a:pt x="599" y="5077"/>
                  </a:cubicBezTo>
                  <a:cubicBezTo>
                    <a:pt x="507" y="5031"/>
                    <a:pt x="293" y="4863"/>
                    <a:pt x="142" y="4863"/>
                  </a:cubicBezTo>
                  <a:cubicBezTo>
                    <a:pt x="93" y="4863"/>
                    <a:pt x="51" y="4880"/>
                    <a:pt x="21" y="4925"/>
                  </a:cubicBezTo>
                  <a:cubicBezTo>
                    <a:pt x="0" y="4976"/>
                    <a:pt x="29" y="5046"/>
                    <a:pt x="77" y="5119"/>
                  </a:cubicBezTo>
                  <a:lnTo>
                    <a:pt x="77" y="5119"/>
                  </a:lnTo>
                  <a:cubicBezTo>
                    <a:pt x="53" y="5067"/>
                    <a:pt x="68" y="5046"/>
                    <a:pt x="107" y="5046"/>
                  </a:cubicBezTo>
                  <a:cubicBezTo>
                    <a:pt x="178" y="5046"/>
                    <a:pt x="332" y="5118"/>
                    <a:pt x="477" y="5198"/>
                  </a:cubicBezTo>
                  <a:cubicBezTo>
                    <a:pt x="659" y="5320"/>
                    <a:pt x="811" y="5502"/>
                    <a:pt x="1024" y="5563"/>
                  </a:cubicBezTo>
                  <a:cubicBezTo>
                    <a:pt x="1155" y="5615"/>
                    <a:pt x="1276" y="5639"/>
                    <a:pt x="1388" y="5639"/>
                  </a:cubicBezTo>
                  <a:cubicBezTo>
                    <a:pt x="2035" y="5639"/>
                    <a:pt x="2380" y="4853"/>
                    <a:pt x="2474" y="4260"/>
                  </a:cubicBezTo>
                  <a:close/>
                  <a:moveTo>
                    <a:pt x="3255" y="4895"/>
                  </a:moveTo>
                  <a:cubicBezTo>
                    <a:pt x="3524" y="5029"/>
                    <a:pt x="3680" y="5398"/>
                    <a:pt x="3760" y="5715"/>
                  </a:cubicBezTo>
                  <a:cubicBezTo>
                    <a:pt x="3774" y="5800"/>
                    <a:pt x="3790" y="5886"/>
                    <a:pt x="3807" y="5971"/>
                  </a:cubicBezTo>
                  <a:lnTo>
                    <a:pt x="3807" y="5971"/>
                  </a:lnTo>
                  <a:cubicBezTo>
                    <a:pt x="3761" y="5657"/>
                    <a:pt x="3698" y="5357"/>
                    <a:pt x="3517" y="5107"/>
                  </a:cubicBezTo>
                  <a:cubicBezTo>
                    <a:pt x="3443" y="5009"/>
                    <a:pt x="3355" y="4936"/>
                    <a:pt x="3255" y="4895"/>
                  </a:cubicBezTo>
                  <a:close/>
                  <a:moveTo>
                    <a:pt x="77" y="5119"/>
                  </a:moveTo>
                  <a:lnTo>
                    <a:pt x="77" y="5119"/>
                  </a:lnTo>
                  <a:cubicBezTo>
                    <a:pt x="92" y="5152"/>
                    <a:pt x="123" y="5198"/>
                    <a:pt x="173" y="5259"/>
                  </a:cubicBezTo>
                  <a:cubicBezTo>
                    <a:pt x="416" y="5563"/>
                    <a:pt x="659" y="5928"/>
                    <a:pt x="963" y="6171"/>
                  </a:cubicBezTo>
                  <a:cubicBezTo>
                    <a:pt x="1057" y="6264"/>
                    <a:pt x="1182" y="6376"/>
                    <a:pt x="1319" y="6465"/>
                  </a:cubicBezTo>
                  <a:lnTo>
                    <a:pt x="1319" y="6465"/>
                  </a:lnTo>
                  <a:cubicBezTo>
                    <a:pt x="937" y="6194"/>
                    <a:pt x="582" y="5698"/>
                    <a:pt x="355" y="5472"/>
                  </a:cubicBezTo>
                  <a:cubicBezTo>
                    <a:pt x="335" y="5412"/>
                    <a:pt x="170" y="5259"/>
                    <a:pt x="77" y="5119"/>
                  </a:cubicBezTo>
                  <a:close/>
                  <a:moveTo>
                    <a:pt x="3035" y="4843"/>
                  </a:moveTo>
                  <a:cubicBezTo>
                    <a:pt x="2942" y="4843"/>
                    <a:pt x="2839" y="4868"/>
                    <a:pt x="2726" y="4925"/>
                  </a:cubicBezTo>
                  <a:cubicBezTo>
                    <a:pt x="2392" y="5077"/>
                    <a:pt x="2270" y="5472"/>
                    <a:pt x="2240" y="5806"/>
                  </a:cubicBezTo>
                  <a:cubicBezTo>
                    <a:pt x="2179" y="5988"/>
                    <a:pt x="2179" y="6262"/>
                    <a:pt x="2088" y="6444"/>
                  </a:cubicBezTo>
                  <a:cubicBezTo>
                    <a:pt x="1995" y="6574"/>
                    <a:pt x="1880" y="6625"/>
                    <a:pt x="1757" y="6625"/>
                  </a:cubicBezTo>
                  <a:cubicBezTo>
                    <a:pt x="1614" y="6625"/>
                    <a:pt x="1461" y="6557"/>
                    <a:pt x="1319" y="6465"/>
                  </a:cubicBezTo>
                  <a:lnTo>
                    <a:pt x="1319" y="6465"/>
                  </a:lnTo>
                  <a:cubicBezTo>
                    <a:pt x="1478" y="6577"/>
                    <a:pt x="1640" y="6650"/>
                    <a:pt x="1801" y="6650"/>
                  </a:cubicBezTo>
                  <a:cubicBezTo>
                    <a:pt x="1877" y="6650"/>
                    <a:pt x="1953" y="6634"/>
                    <a:pt x="2027" y="6596"/>
                  </a:cubicBezTo>
                  <a:cubicBezTo>
                    <a:pt x="2301" y="6444"/>
                    <a:pt x="2331" y="6080"/>
                    <a:pt x="2392" y="5806"/>
                  </a:cubicBezTo>
                  <a:cubicBezTo>
                    <a:pt x="2422" y="5502"/>
                    <a:pt x="2483" y="5168"/>
                    <a:pt x="2757" y="4955"/>
                  </a:cubicBezTo>
                  <a:cubicBezTo>
                    <a:pt x="2867" y="4889"/>
                    <a:pt x="2973" y="4859"/>
                    <a:pt x="3072" y="4859"/>
                  </a:cubicBezTo>
                  <a:cubicBezTo>
                    <a:pt x="3136" y="4859"/>
                    <a:pt x="3198" y="4871"/>
                    <a:pt x="3255" y="4895"/>
                  </a:cubicBezTo>
                  <a:lnTo>
                    <a:pt x="3255" y="4895"/>
                  </a:lnTo>
                  <a:cubicBezTo>
                    <a:pt x="3189" y="4862"/>
                    <a:pt x="3116" y="4843"/>
                    <a:pt x="3035" y="4843"/>
                  </a:cubicBezTo>
                  <a:close/>
                  <a:moveTo>
                    <a:pt x="3807" y="5971"/>
                  </a:moveTo>
                  <a:cubicBezTo>
                    <a:pt x="3822" y="6077"/>
                    <a:pt x="3835" y="6185"/>
                    <a:pt x="3851" y="6292"/>
                  </a:cubicBezTo>
                  <a:cubicBezTo>
                    <a:pt x="3972" y="6870"/>
                    <a:pt x="4094" y="7387"/>
                    <a:pt x="4246" y="7964"/>
                  </a:cubicBezTo>
                  <a:cubicBezTo>
                    <a:pt x="4256" y="8016"/>
                    <a:pt x="4329" y="8189"/>
                    <a:pt x="4433" y="8379"/>
                  </a:cubicBezTo>
                  <a:lnTo>
                    <a:pt x="4433" y="8379"/>
                  </a:lnTo>
                  <a:cubicBezTo>
                    <a:pt x="4183" y="7891"/>
                    <a:pt x="4098" y="7283"/>
                    <a:pt x="3972" y="6779"/>
                  </a:cubicBezTo>
                  <a:cubicBezTo>
                    <a:pt x="3926" y="6523"/>
                    <a:pt x="3861" y="6249"/>
                    <a:pt x="3807" y="5971"/>
                  </a:cubicBezTo>
                  <a:close/>
                  <a:moveTo>
                    <a:pt x="4433" y="8379"/>
                  </a:moveTo>
                  <a:lnTo>
                    <a:pt x="4433" y="8379"/>
                  </a:lnTo>
                  <a:cubicBezTo>
                    <a:pt x="4472" y="8455"/>
                    <a:pt x="4514" y="8527"/>
                    <a:pt x="4562" y="8596"/>
                  </a:cubicBezTo>
                  <a:lnTo>
                    <a:pt x="4562" y="8596"/>
                  </a:lnTo>
                  <a:cubicBezTo>
                    <a:pt x="4516" y="8525"/>
                    <a:pt x="4472" y="8451"/>
                    <a:pt x="4433" y="8379"/>
                  </a:cubicBezTo>
                  <a:close/>
                  <a:moveTo>
                    <a:pt x="4821" y="6597"/>
                  </a:moveTo>
                  <a:cubicBezTo>
                    <a:pt x="4717" y="6597"/>
                    <a:pt x="4614" y="6650"/>
                    <a:pt x="4520" y="6779"/>
                  </a:cubicBezTo>
                  <a:cubicBezTo>
                    <a:pt x="4276" y="7083"/>
                    <a:pt x="4398" y="7539"/>
                    <a:pt x="4550" y="7843"/>
                  </a:cubicBezTo>
                  <a:cubicBezTo>
                    <a:pt x="4672" y="8086"/>
                    <a:pt x="4854" y="8238"/>
                    <a:pt x="4915" y="8511"/>
                  </a:cubicBezTo>
                  <a:cubicBezTo>
                    <a:pt x="4972" y="8655"/>
                    <a:pt x="5029" y="8879"/>
                    <a:pt x="4883" y="8879"/>
                  </a:cubicBezTo>
                  <a:cubicBezTo>
                    <a:pt x="4874" y="8879"/>
                    <a:pt x="4864" y="8878"/>
                    <a:pt x="4854" y="8876"/>
                  </a:cubicBezTo>
                  <a:cubicBezTo>
                    <a:pt x="4763" y="8846"/>
                    <a:pt x="4672" y="8724"/>
                    <a:pt x="4611" y="8663"/>
                  </a:cubicBezTo>
                  <a:cubicBezTo>
                    <a:pt x="4594" y="8641"/>
                    <a:pt x="4578" y="8619"/>
                    <a:pt x="4562" y="8596"/>
                  </a:cubicBezTo>
                  <a:lnTo>
                    <a:pt x="4562" y="8596"/>
                  </a:lnTo>
                  <a:cubicBezTo>
                    <a:pt x="4702" y="8811"/>
                    <a:pt x="4866" y="8996"/>
                    <a:pt x="5008" y="8996"/>
                  </a:cubicBezTo>
                  <a:cubicBezTo>
                    <a:pt x="5062" y="8996"/>
                    <a:pt x="5113" y="8969"/>
                    <a:pt x="5158" y="8906"/>
                  </a:cubicBezTo>
                  <a:cubicBezTo>
                    <a:pt x="5340" y="8694"/>
                    <a:pt x="4976" y="8147"/>
                    <a:pt x="4824" y="7995"/>
                  </a:cubicBezTo>
                  <a:cubicBezTo>
                    <a:pt x="4611" y="7751"/>
                    <a:pt x="4428" y="7356"/>
                    <a:pt x="4580" y="7022"/>
                  </a:cubicBezTo>
                  <a:cubicBezTo>
                    <a:pt x="4580" y="6961"/>
                    <a:pt x="4611" y="6900"/>
                    <a:pt x="4611" y="6870"/>
                  </a:cubicBezTo>
                  <a:cubicBezTo>
                    <a:pt x="4824" y="6870"/>
                    <a:pt x="5006" y="6840"/>
                    <a:pt x="5158" y="6840"/>
                  </a:cubicBezTo>
                  <a:cubicBezTo>
                    <a:pt x="5279" y="6870"/>
                    <a:pt x="5371" y="7052"/>
                    <a:pt x="5462" y="7144"/>
                  </a:cubicBezTo>
                  <a:cubicBezTo>
                    <a:pt x="5523" y="7235"/>
                    <a:pt x="5614" y="7387"/>
                    <a:pt x="5675" y="7508"/>
                  </a:cubicBezTo>
                  <a:cubicBezTo>
                    <a:pt x="6343" y="8846"/>
                    <a:pt x="7103" y="10092"/>
                    <a:pt x="8167" y="11125"/>
                  </a:cubicBezTo>
                  <a:cubicBezTo>
                    <a:pt x="8653" y="11612"/>
                    <a:pt x="9231" y="12037"/>
                    <a:pt x="9778" y="12402"/>
                  </a:cubicBezTo>
                  <a:cubicBezTo>
                    <a:pt x="10477" y="12828"/>
                    <a:pt x="11085" y="13375"/>
                    <a:pt x="11723" y="13861"/>
                  </a:cubicBezTo>
                  <a:cubicBezTo>
                    <a:pt x="11728" y="13865"/>
                    <a:pt x="11732" y="13867"/>
                    <a:pt x="11737" y="13867"/>
                  </a:cubicBezTo>
                  <a:cubicBezTo>
                    <a:pt x="11768" y="13867"/>
                    <a:pt x="11806" y="13796"/>
                    <a:pt x="11754" y="13770"/>
                  </a:cubicBezTo>
                  <a:cubicBezTo>
                    <a:pt x="11207" y="13375"/>
                    <a:pt x="10690" y="12858"/>
                    <a:pt x="10082" y="12493"/>
                  </a:cubicBezTo>
                  <a:cubicBezTo>
                    <a:pt x="9474" y="12098"/>
                    <a:pt x="8957" y="11733"/>
                    <a:pt x="8410" y="11277"/>
                  </a:cubicBezTo>
                  <a:cubicBezTo>
                    <a:pt x="7438" y="10365"/>
                    <a:pt x="6495" y="9150"/>
                    <a:pt x="5918" y="7903"/>
                  </a:cubicBezTo>
                  <a:cubicBezTo>
                    <a:pt x="5794" y="7655"/>
                    <a:pt x="5285" y="6597"/>
                    <a:pt x="4821" y="6597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7480" bIns="87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2" name="Google Shape;4472;p27"/>
            <p:cNvSpPr/>
            <p:nvPr/>
          </p:nvSpPr>
          <p:spPr>
            <a:xfrm>
              <a:off x="8047080" y="4634280"/>
              <a:ext cx="759240" cy="141840"/>
            </a:xfrm>
            <a:custGeom>
              <a:avLst/>
              <a:gdLst>
                <a:gd name="textAreaLeft" fmla="*/ 0 w 759240"/>
                <a:gd name="textAreaRight" fmla="*/ 760320 w 759240"/>
                <a:gd name="textAreaTop" fmla="*/ 0 h 141840"/>
                <a:gd name="textAreaBottom" fmla="*/ 142920 h 141840"/>
              </a:gdLst>
              <a:ahLst/>
              <a:rect l="textAreaLeft" t="textAreaTop" r="textAreaRight" b="textAreaBottom"/>
              <a:pathLst>
                <a:path w="60306" h="11342">
                  <a:moveTo>
                    <a:pt x="36075" y="1"/>
                  </a:moveTo>
                  <a:cubicBezTo>
                    <a:pt x="35995" y="1"/>
                    <a:pt x="35916" y="2"/>
                    <a:pt x="35837" y="4"/>
                  </a:cubicBezTo>
                  <a:cubicBezTo>
                    <a:pt x="35563" y="4"/>
                    <a:pt x="34651" y="217"/>
                    <a:pt x="35229" y="551"/>
                  </a:cubicBezTo>
                  <a:cubicBezTo>
                    <a:pt x="35649" y="811"/>
                    <a:pt x="36150" y="884"/>
                    <a:pt x="36672" y="884"/>
                  </a:cubicBezTo>
                  <a:cubicBezTo>
                    <a:pt x="37354" y="884"/>
                    <a:pt x="38073" y="758"/>
                    <a:pt x="38695" y="758"/>
                  </a:cubicBezTo>
                  <a:cubicBezTo>
                    <a:pt x="38767" y="758"/>
                    <a:pt x="38838" y="760"/>
                    <a:pt x="38907" y="764"/>
                  </a:cubicBezTo>
                  <a:cubicBezTo>
                    <a:pt x="39302" y="825"/>
                    <a:pt x="39666" y="885"/>
                    <a:pt x="40001" y="1129"/>
                  </a:cubicBezTo>
                  <a:lnTo>
                    <a:pt x="40153" y="1220"/>
                  </a:lnTo>
                  <a:cubicBezTo>
                    <a:pt x="40153" y="1281"/>
                    <a:pt x="39879" y="1311"/>
                    <a:pt x="39849" y="1311"/>
                  </a:cubicBezTo>
                  <a:cubicBezTo>
                    <a:pt x="39430" y="1357"/>
                    <a:pt x="39005" y="1375"/>
                    <a:pt x="38578" y="1375"/>
                  </a:cubicBezTo>
                  <a:cubicBezTo>
                    <a:pt x="37612" y="1375"/>
                    <a:pt x="36633" y="1283"/>
                    <a:pt x="35685" y="1220"/>
                  </a:cubicBezTo>
                  <a:cubicBezTo>
                    <a:pt x="33314" y="1129"/>
                    <a:pt x="30973" y="1007"/>
                    <a:pt x="28602" y="977"/>
                  </a:cubicBezTo>
                  <a:cubicBezTo>
                    <a:pt x="27011" y="927"/>
                    <a:pt x="25420" y="884"/>
                    <a:pt x="23831" y="884"/>
                  </a:cubicBezTo>
                  <a:cubicBezTo>
                    <a:pt x="20533" y="884"/>
                    <a:pt x="17244" y="1069"/>
                    <a:pt x="13982" y="1767"/>
                  </a:cubicBezTo>
                  <a:cubicBezTo>
                    <a:pt x="8967" y="2831"/>
                    <a:pt x="3344" y="4958"/>
                    <a:pt x="730" y="9670"/>
                  </a:cubicBezTo>
                  <a:cubicBezTo>
                    <a:pt x="426" y="10156"/>
                    <a:pt x="182" y="10764"/>
                    <a:pt x="0" y="11341"/>
                  </a:cubicBezTo>
                  <a:cubicBezTo>
                    <a:pt x="2067" y="5931"/>
                    <a:pt x="7599" y="3347"/>
                    <a:pt x="12827" y="2071"/>
                  </a:cubicBezTo>
                  <a:cubicBezTo>
                    <a:pt x="16534" y="1156"/>
                    <a:pt x="20277" y="929"/>
                    <a:pt x="24042" y="929"/>
                  </a:cubicBezTo>
                  <a:cubicBezTo>
                    <a:pt x="25155" y="929"/>
                    <a:pt x="26270" y="949"/>
                    <a:pt x="27387" y="977"/>
                  </a:cubicBezTo>
                  <a:cubicBezTo>
                    <a:pt x="29788" y="1007"/>
                    <a:pt x="32219" y="1129"/>
                    <a:pt x="34621" y="1220"/>
                  </a:cubicBezTo>
                  <a:cubicBezTo>
                    <a:pt x="35906" y="1294"/>
                    <a:pt x="37211" y="1388"/>
                    <a:pt x="38503" y="1388"/>
                  </a:cubicBezTo>
                  <a:cubicBezTo>
                    <a:pt x="38800" y="1388"/>
                    <a:pt x="39097" y="1383"/>
                    <a:pt x="39393" y="1372"/>
                  </a:cubicBezTo>
                  <a:cubicBezTo>
                    <a:pt x="39460" y="1372"/>
                    <a:pt x="39606" y="1384"/>
                    <a:pt x="39755" y="1384"/>
                  </a:cubicBezTo>
                  <a:cubicBezTo>
                    <a:pt x="39941" y="1384"/>
                    <a:pt x="40133" y="1365"/>
                    <a:pt x="40183" y="1281"/>
                  </a:cubicBezTo>
                  <a:cubicBezTo>
                    <a:pt x="40396" y="977"/>
                    <a:pt x="39393" y="764"/>
                    <a:pt x="39302" y="733"/>
                  </a:cubicBezTo>
                  <a:cubicBezTo>
                    <a:pt x="39061" y="688"/>
                    <a:pt x="38820" y="672"/>
                    <a:pt x="38579" y="672"/>
                  </a:cubicBezTo>
                  <a:cubicBezTo>
                    <a:pt x="38182" y="672"/>
                    <a:pt x="37784" y="714"/>
                    <a:pt x="37387" y="733"/>
                  </a:cubicBezTo>
                  <a:cubicBezTo>
                    <a:pt x="37116" y="746"/>
                    <a:pt x="36821" y="768"/>
                    <a:pt x="36525" y="768"/>
                  </a:cubicBezTo>
                  <a:cubicBezTo>
                    <a:pt x="36089" y="768"/>
                    <a:pt x="35651" y="720"/>
                    <a:pt x="35289" y="521"/>
                  </a:cubicBezTo>
                  <a:cubicBezTo>
                    <a:pt x="34742" y="217"/>
                    <a:pt x="35685" y="95"/>
                    <a:pt x="35867" y="95"/>
                  </a:cubicBezTo>
                  <a:cubicBezTo>
                    <a:pt x="36353" y="95"/>
                    <a:pt x="36900" y="125"/>
                    <a:pt x="37387" y="217"/>
                  </a:cubicBezTo>
                  <a:cubicBezTo>
                    <a:pt x="40396" y="551"/>
                    <a:pt x="43284" y="1281"/>
                    <a:pt x="46232" y="1736"/>
                  </a:cubicBezTo>
                  <a:cubicBezTo>
                    <a:pt x="48086" y="1980"/>
                    <a:pt x="50001" y="2101"/>
                    <a:pt x="51855" y="2344"/>
                  </a:cubicBezTo>
                  <a:cubicBezTo>
                    <a:pt x="53800" y="2557"/>
                    <a:pt x="55655" y="3104"/>
                    <a:pt x="57509" y="3712"/>
                  </a:cubicBezTo>
                  <a:cubicBezTo>
                    <a:pt x="58390" y="4016"/>
                    <a:pt x="59302" y="4259"/>
                    <a:pt x="60214" y="4502"/>
                  </a:cubicBezTo>
                  <a:cubicBezTo>
                    <a:pt x="60244" y="4502"/>
                    <a:pt x="60305" y="4411"/>
                    <a:pt x="60244" y="4411"/>
                  </a:cubicBezTo>
                  <a:cubicBezTo>
                    <a:pt x="58390" y="3955"/>
                    <a:pt x="56566" y="3256"/>
                    <a:pt x="54712" y="2800"/>
                  </a:cubicBezTo>
                  <a:cubicBezTo>
                    <a:pt x="52889" y="2344"/>
                    <a:pt x="51034" y="2192"/>
                    <a:pt x="49150" y="1980"/>
                  </a:cubicBezTo>
                  <a:cubicBezTo>
                    <a:pt x="45715" y="1645"/>
                    <a:pt x="42372" y="855"/>
                    <a:pt x="38967" y="308"/>
                  </a:cubicBezTo>
                  <a:cubicBezTo>
                    <a:pt x="38039" y="167"/>
                    <a:pt x="37059" y="1"/>
                    <a:pt x="3607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280" bIns="71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3" name="Google Shape;4473;p27"/>
            <p:cNvSpPr/>
            <p:nvPr/>
          </p:nvSpPr>
          <p:spPr>
            <a:xfrm>
              <a:off x="8043120" y="4635360"/>
              <a:ext cx="259200" cy="124200"/>
            </a:xfrm>
            <a:custGeom>
              <a:avLst/>
              <a:gdLst>
                <a:gd name="textAreaLeft" fmla="*/ 0 w 259200"/>
                <a:gd name="textAreaRight" fmla="*/ 260280 w 259200"/>
                <a:gd name="textAreaTop" fmla="*/ 0 h 124200"/>
                <a:gd name="textAreaBottom" fmla="*/ 125280 h 124200"/>
              </a:gdLst>
              <a:ahLst/>
              <a:rect l="textAreaLeft" t="textAreaTop" r="textAreaRight" b="textAreaBottom"/>
              <a:pathLst>
                <a:path w="20639" h="9940">
                  <a:moveTo>
                    <a:pt x="20608" y="0"/>
                  </a:moveTo>
                  <a:cubicBezTo>
                    <a:pt x="17903" y="334"/>
                    <a:pt x="15228" y="882"/>
                    <a:pt x="12614" y="1520"/>
                  </a:cubicBezTo>
                  <a:cubicBezTo>
                    <a:pt x="11277" y="1854"/>
                    <a:pt x="10000" y="2189"/>
                    <a:pt x="8663" y="2553"/>
                  </a:cubicBezTo>
                  <a:cubicBezTo>
                    <a:pt x="7477" y="2888"/>
                    <a:pt x="6262" y="3161"/>
                    <a:pt x="5167" y="3648"/>
                  </a:cubicBezTo>
                  <a:cubicBezTo>
                    <a:pt x="4347" y="4012"/>
                    <a:pt x="3465" y="4468"/>
                    <a:pt x="2736" y="5046"/>
                  </a:cubicBezTo>
                  <a:cubicBezTo>
                    <a:pt x="2553" y="5198"/>
                    <a:pt x="1641" y="5927"/>
                    <a:pt x="2006" y="6262"/>
                  </a:cubicBezTo>
                  <a:cubicBezTo>
                    <a:pt x="2055" y="6306"/>
                    <a:pt x="2112" y="6324"/>
                    <a:pt x="2174" y="6324"/>
                  </a:cubicBezTo>
                  <a:cubicBezTo>
                    <a:pt x="2496" y="6324"/>
                    <a:pt x="2957" y="5812"/>
                    <a:pt x="3161" y="5684"/>
                  </a:cubicBezTo>
                  <a:lnTo>
                    <a:pt x="4286" y="4772"/>
                  </a:lnTo>
                  <a:cubicBezTo>
                    <a:pt x="4559" y="4590"/>
                    <a:pt x="4863" y="4316"/>
                    <a:pt x="5198" y="4255"/>
                  </a:cubicBezTo>
                  <a:lnTo>
                    <a:pt x="5350" y="4225"/>
                  </a:lnTo>
                  <a:lnTo>
                    <a:pt x="5350" y="4225"/>
                  </a:lnTo>
                  <a:cubicBezTo>
                    <a:pt x="5350" y="4286"/>
                    <a:pt x="5046" y="4529"/>
                    <a:pt x="4985" y="4559"/>
                  </a:cubicBezTo>
                  <a:cubicBezTo>
                    <a:pt x="4073" y="5319"/>
                    <a:pt x="3009" y="5745"/>
                    <a:pt x="2158" y="6596"/>
                  </a:cubicBezTo>
                  <a:cubicBezTo>
                    <a:pt x="1307" y="7599"/>
                    <a:pt x="547" y="8693"/>
                    <a:pt x="0" y="9939"/>
                  </a:cubicBezTo>
                  <a:cubicBezTo>
                    <a:pt x="608" y="8572"/>
                    <a:pt x="1550" y="7295"/>
                    <a:pt x="2675" y="6262"/>
                  </a:cubicBezTo>
                  <a:cubicBezTo>
                    <a:pt x="3526" y="5471"/>
                    <a:pt x="4742" y="5076"/>
                    <a:pt x="5502" y="4164"/>
                  </a:cubicBezTo>
                  <a:cubicBezTo>
                    <a:pt x="5562" y="4134"/>
                    <a:pt x="5502" y="4103"/>
                    <a:pt x="5471" y="4103"/>
                  </a:cubicBezTo>
                  <a:cubicBezTo>
                    <a:pt x="4286" y="4377"/>
                    <a:pt x="3526" y="5441"/>
                    <a:pt x="2553" y="6079"/>
                  </a:cubicBezTo>
                  <a:cubicBezTo>
                    <a:pt x="2459" y="6154"/>
                    <a:pt x="2389" y="6206"/>
                    <a:pt x="2312" y="6206"/>
                  </a:cubicBezTo>
                  <a:cubicBezTo>
                    <a:pt x="2265" y="6206"/>
                    <a:pt x="2216" y="6186"/>
                    <a:pt x="2158" y="6140"/>
                  </a:cubicBezTo>
                  <a:cubicBezTo>
                    <a:pt x="2006" y="5988"/>
                    <a:pt x="2097" y="5897"/>
                    <a:pt x="2219" y="5745"/>
                  </a:cubicBezTo>
                  <a:cubicBezTo>
                    <a:pt x="2401" y="5471"/>
                    <a:pt x="2705" y="5228"/>
                    <a:pt x="2918" y="5046"/>
                  </a:cubicBezTo>
                  <a:cubicBezTo>
                    <a:pt x="3374" y="4711"/>
                    <a:pt x="3830" y="4438"/>
                    <a:pt x="4347" y="4164"/>
                  </a:cubicBezTo>
                  <a:cubicBezTo>
                    <a:pt x="5866" y="3374"/>
                    <a:pt x="7569" y="2948"/>
                    <a:pt x="9240" y="2493"/>
                  </a:cubicBezTo>
                  <a:cubicBezTo>
                    <a:pt x="10943" y="2006"/>
                    <a:pt x="12705" y="1581"/>
                    <a:pt x="14438" y="1186"/>
                  </a:cubicBezTo>
                  <a:cubicBezTo>
                    <a:pt x="16505" y="730"/>
                    <a:pt x="18541" y="334"/>
                    <a:pt x="20608" y="61"/>
                  </a:cubicBezTo>
                  <a:cubicBezTo>
                    <a:pt x="20639" y="61"/>
                    <a:pt x="20639" y="0"/>
                    <a:pt x="2060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2640" bIns="62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4" name="Google Shape;4474;p27"/>
            <p:cNvSpPr/>
            <p:nvPr/>
          </p:nvSpPr>
          <p:spPr>
            <a:xfrm>
              <a:off x="8201880" y="4648320"/>
              <a:ext cx="175320" cy="23040"/>
            </a:xfrm>
            <a:custGeom>
              <a:avLst/>
              <a:gdLst>
                <a:gd name="textAreaLeft" fmla="*/ 0 w 175320"/>
                <a:gd name="textAreaRight" fmla="*/ 176400 w 175320"/>
                <a:gd name="textAreaTop" fmla="*/ 0 h 23040"/>
                <a:gd name="textAreaBottom" fmla="*/ 24120 h 23040"/>
              </a:gdLst>
              <a:ahLst/>
              <a:rect l="textAreaLeft" t="textAreaTop" r="textAreaRight" b="textAreaBottom"/>
              <a:pathLst>
                <a:path w="13983" h="1918">
                  <a:moveTo>
                    <a:pt x="2034" y="1038"/>
                  </a:moveTo>
                  <a:cubicBezTo>
                    <a:pt x="1329" y="1038"/>
                    <a:pt x="638" y="1352"/>
                    <a:pt x="1" y="1612"/>
                  </a:cubicBezTo>
                  <a:cubicBezTo>
                    <a:pt x="639" y="1368"/>
                    <a:pt x="1278" y="1095"/>
                    <a:pt x="1977" y="1064"/>
                  </a:cubicBezTo>
                  <a:cubicBezTo>
                    <a:pt x="2035" y="1064"/>
                    <a:pt x="2126" y="1051"/>
                    <a:pt x="2211" y="1045"/>
                  </a:cubicBezTo>
                  <a:lnTo>
                    <a:pt x="2211" y="1045"/>
                  </a:lnTo>
                  <a:cubicBezTo>
                    <a:pt x="2280" y="1050"/>
                    <a:pt x="2349" y="1059"/>
                    <a:pt x="2418" y="1071"/>
                  </a:cubicBezTo>
                  <a:lnTo>
                    <a:pt x="2418" y="1071"/>
                  </a:lnTo>
                  <a:cubicBezTo>
                    <a:pt x="2391" y="1049"/>
                    <a:pt x="2342" y="1042"/>
                    <a:pt x="2284" y="1042"/>
                  </a:cubicBezTo>
                  <a:cubicBezTo>
                    <a:pt x="2261" y="1042"/>
                    <a:pt x="2236" y="1043"/>
                    <a:pt x="2211" y="1045"/>
                  </a:cubicBezTo>
                  <a:lnTo>
                    <a:pt x="2211" y="1045"/>
                  </a:lnTo>
                  <a:cubicBezTo>
                    <a:pt x="2152" y="1040"/>
                    <a:pt x="2093" y="1038"/>
                    <a:pt x="2034" y="1038"/>
                  </a:cubicBezTo>
                  <a:close/>
                  <a:moveTo>
                    <a:pt x="13953" y="1"/>
                  </a:moveTo>
                  <a:cubicBezTo>
                    <a:pt x="11247" y="153"/>
                    <a:pt x="8572" y="213"/>
                    <a:pt x="5958" y="700"/>
                  </a:cubicBezTo>
                  <a:cubicBezTo>
                    <a:pt x="4864" y="912"/>
                    <a:pt x="3800" y="1125"/>
                    <a:pt x="2767" y="1551"/>
                  </a:cubicBezTo>
                  <a:cubicBezTo>
                    <a:pt x="2641" y="1601"/>
                    <a:pt x="1915" y="1900"/>
                    <a:pt x="1614" y="1900"/>
                  </a:cubicBezTo>
                  <a:cubicBezTo>
                    <a:pt x="1551" y="1900"/>
                    <a:pt x="1506" y="1886"/>
                    <a:pt x="1490" y="1855"/>
                  </a:cubicBezTo>
                  <a:cubicBezTo>
                    <a:pt x="1490" y="1855"/>
                    <a:pt x="2493" y="1277"/>
                    <a:pt x="2645" y="1156"/>
                  </a:cubicBezTo>
                  <a:lnTo>
                    <a:pt x="2645" y="1125"/>
                  </a:lnTo>
                  <a:cubicBezTo>
                    <a:pt x="2569" y="1102"/>
                    <a:pt x="2493" y="1084"/>
                    <a:pt x="2418" y="1071"/>
                  </a:cubicBezTo>
                  <a:lnTo>
                    <a:pt x="2418" y="1071"/>
                  </a:lnTo>
                  <a:cubicBezTo>
                    <a:pt x="2439" y="1088"/>
                    <a:pt x="2446" y="1115"/>
                    <a:pt x="2433" y="1156"/>
                  </a:cubicBezTo>
                  <a:cubicBezTo>
                    <a:pt x="2341" y="1308"/>
                    <a:pt x="2189" y="1368"/>
                    <a:pt x="2098" y="1399"/>
                  </a:cubicBezTo>
                  <a:cubicBezTo>
                    <a:pt x="1825" y="1520"/>
                    <a:pt x="1551" y="1612"/>
                    <a:pt x="1278" y="1824"/>
                  </a:cubicBezTo>
                  <a:cubicBezTo>
                    <a:pt x="1247" y="1824"/>
                    <a:pt x="1247" y="1885"/>
                    <a:pt x="1278" y="1885"/>
                  </a:cubicBezTo>
                  <a:cubicBezTo>
                    <a:pt x="1375" y="1907"/>
                    <a:pt x="1475" y="1917"/>
                    <a:pt x="1576" y="1917"/>
                  </a:cubicBezTo>
                  <a:cubicBezTo>
                    <a:pt x="2165" y="1917"/>
                    <a:pt x="2795" y="1580"/>
                    <a:pt x="3314" y="1399"/>
                  </a:cubicBezTo>
                  <a:cubicBezTo>
                    <a:pt x="4287" y="1004"/>
                    <a:pt x="5381" y="852"/>
                    <a:pt x="6414" y="700"/>
                  </a:cubicBezTo>
                  <a:cubicBezTo>
                    <a:pt x="8937" y="304"/>
                    <a:pt x="11399" y="213"/>
                    <a:pt x="13953" y="61"/>
                  </a:cubicBezTo>
                  <a:cubicBezTo>
                    <a:pt x="13983" y="61"/>
                    <a:pt x="13983" y="1"/>
                    <a:pt x="1395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5" name="Google Shape;4475;p27"/>
            <p:cNvSpPr/>
            <p:nvPr/>
          </p:nvSpPr>
          <p:spPr>
            <a:xfrm>
              <a:off x="8338680" y="4633920"/>
              <a:ext cx="203040" cy="15480"/>
            </a:xfrm>
            <a:custGeom>
              <a:avLst/>
              <a:gdLst>
                <a:gd name="textAreaLeft" fmla="*/ 0 w 203040"/>
                <a:gd name="textAreaRight" fmla="*/ 204120 w 203040"/>
                <a:gd name="textAreaTop" fmla="*/ 0 h 15480"/>
                <a:gd name="textAreaBottom" fmla="*/ 16560 h 15480"/>
              </a:gdLst>
              <a:ahLst/>
              <a:rect l="textAreaLeft" t="textAreaTop" r="textAreaRight" b="textAreaBottom"/>
              <a:pathLst>
                <a:path w="16202" h="1327">
                  <a:moveTo>
                    <a:pt x="11854" y="1"/>
                  </a:moveTo>
                  <a:cubicBezTo>
                    <a:pt x="11703" y="122"/>
                    <a:pt x="11368" y="304"/>
                    <a:pt x="11459" y="578"/>
                  </a:cubicBezTo>
                  <a:cubicBezTo>
                    <a:pt x="11520" y="791"/>
                    <a:pt x="11854" y="882"/>
                    <a:pt x="12006" y="912"/>
                  </a:cubicBezTo>
                  <a:cubicBezTo>
                    <a:pt x="12402" y="1004"/>
                    <a:pt x="12827" y="1004"/>
                    <a:pt x="13192" y="1034"/>
                  </a:cubicBezTo>
                  <a:cubicBezTo>
                    <a:pt x="13686" y="1055"/>
                    <a:pt x="14165" y="1077"/>
                    <a:pt x="14651" y="1077"/>
                  </a:cubicBezTo>
                  <a:cubicBezTo>
                    <a:pt x="14852" y="1077"/>
                    <a:pt x="15054" y="1073"/>
                    <a:pt x="15259" y="1064"/>
                  </a:cubicBezTo>
                  <a:cubicBezTo>
                    <a:pt x="15285" y="1064"/>
                    <a:pt x="15363" y="1062"/>
                    <a:pt x="15458" y="1062"/>
                  </a:cubicBezTo>
                  <a:cubicBezTo>
                    <a:pt x="15695" y="1062"/>
                    <a:pt x="16036" y="1077"/>
                    <a:pt x="15928" y="1186"/>
                  </a:cubicBezTo>
                  <a:cubicBezTo>
                    <a:pt x="15887" y="1237"/>
                    <a:pt x="15779" y="1253"/>
                    <a:pt x="15645" y="1253"/>
                  </a:cubicBezTo>
                  <a:cubicBezTo>
                    <a:pt x="15377" y="1253"/>
                    <a:pt x="15006" y="1186"/>
                    <a:pt x="14864" y="1186"/>
                  </a:cubicBezTo>
                  <a:cubicBezTo>
                    <a:pt x="14013" y="1186"/>
                    <a:pt x="13192" y="1156"/>
                    <a:pt x="12310" y="1095"/>
                  </a:cubicBezTo>
                  <a:cubicBezTo>
                    <a:pt x="11794" y="1095"/>
                    <a:pt x="11247" y="1095"/>
                    <a:pt x="10699" y="1064"/>
                  </a:cubicBezTo>
                  <a:cubicBezTo>
                    <a:pt x="10396" y="1034"/>
                    <a:pt x="9240" y="943"/>
                    <a:pt x="9727" y="426"/>
                  </a:cubicBezTo>
                  <a:lnTo>
                    <a:pt x="9727" y="396"/>
                  </a:lnTo>
                  <a:cubicBezTo>
                    <a:pt x="9578" y="230"/>
                    <a:pt x="9357" y="182"/>
                    <a:pt x="9128" y="182"/>
                  </a:cubicBezTo>
                  <a:cubicBezTo>
                    <a:pt x="8936" y="182"/>
                    <a:pt x="8738" y="216"/>
                    <a:pt x="8572" y="244"/>
                  </a:cubicBezTo>
                  <a:cubicBezTo>
                    <a:pt x="7915" y="309"/>
                    <a:pt x="7226" y="359"/>
                    <a:pt x="6551" y="359"/>
                  </a:cubicBezTo>
                  <a:cubicBezTo>
                    <a:pt x="6289" y="359"/>
                    <a:pt x="6030" y="352"/>
                    <a:pt x="5775" y="335"/>
                  </a:cubicBezTo>
                  <a:cubicBezTo>
                    <a:pt x="4476" y="335"/>
                    <a:pt x="3147" y="190"/>
                    <a:pt x="1829" y="190"/>
                  </a:cubicBezTo>
                  <a:cubicBezTo>
                    <a:pt x="1237" y="190"/>
                    <a:pt x="646" y="220"/>
                    <a:pt x="61" y="304"/>
                  </a:cubicBezTo>
                  <a:cubicBezTo>
                    <a:pt x="0" y="304"/>
                    <a:pt x="0" y="396"/>
                    <a:pt x="61" y="396"/>
                  </a:cubicBezTo>
                  <a:cubicBezTo>
                    <a:pt x="712" y="312"/>
                    <a:pt x="1364" y="282"/>
                    <a:pt x="2018" y="282"/>
                  </a:cubicBezTo>
                  <a:cubicBezTo>
                    <a:pt x="3509" y="282"/>
                    <a:pt x="5006" y="434"/>
                    <a:pt x="6505" y="434"/>
                  </a:cubicBezTo>
                  <a:cubicBezTo>
                    <a:pt x="7203" y="434"/>
                    <a:pt x="7903" y="401"/>
                    <a:pt x="8602" y="304"/>
                  </a:cubicBezTo>
                  <a:cubicBezTo>
                    <a:pt x="8789" y="284"/>
                    <a:pt x="8990" y="235"/>
                    <a:pt x="9176" y="235"/>
                  </a:cubicBezTo>
                  <a:cubicBezTo>
                    <a:pt x="9263" y="235"/>
                    <a:pt x="9346" y="245"/>
                    <a:pt x="9423" y="274"/>
                  </a:cubicBezTo>
                  <a:cubicBezTo>
                    <a:pt x="9727" y="335"/>
                    <a:pt x="9575" y="426"/>
                    <a:pt x="9544" y="608"/>
                  </a:cubicBezTo>
                  <a:cubicBezTo>
                    <a:pt x="9514" y="791"/>
                    <a:pt x="9636" y="882"/>
                    <a:pt x="9788" y="1004"/>
                  </a:cubicBezTo>
                  <a:cubicBezTo>
                    <a:pt x="10130" y="1194"/>
                    <a:pt x="10614" y="1229"/>
                    <a:pt x="11078" y="1229"/>
                  </a:cubicBezTo>
                  <a:cubicBezTo>
                    <a:pt x="11356" y="1229"/>
                    <a:pt x="11627" y="1216"/>
                    <a:pt x="11854" y="1216"/>
                  </a:cubicBezTo>
                  <a:cubicBezTo>
                    <a:pt x="12706" y="1247"/>
                    <a:pt x="13587" y="1308"/>
                    <a:pt x="14408" y="1308"/>
                  </a:cubicBezTo>
                  <a:cubicBezTo>
                    <a:pt x="14660" y="1308"/>
                    <a:pt x="14945" y="1327"/>
                    <a:pt x="15230" y="1327"/>
                  </a:cubicBezTo>
                  <a:cubicBezTo>
                    <a:pt x="15561" y="1327"/>
                    <a:pt x="15892" y="1301"/>
                    <a:pt x="16171" y="1186"/>
                  </a:cubicBezTo>
                  <a:cubicBezTo>
                    <a:pt x="16201" y="1186"/>
                    <a:pt x="16201" y="1125"/>
                    <a:pt x="16171" y="1095"/>
                  </a:cubicBezTo>
                  <a:cubicBezTo>
                    <a:pt x="16002" y="1010"/>
                    <a:pt x="15795" y="992"/>
                    <a:pt x="15588" y="992"/>
                  </a:cubicBezTo>
                  <a:cubicBezTo>
                    <a:pt x="15422" y="992"/>
                    <a:pt x="15255" y="1004"/>
                    <a:pt x="15107" y="1004"/>
                  </a:cubicBezTo>
                  <a:cubicBezTo>
                    <a:pt x="14529" y="1004"/>
                    <a:pt x="13921" y="943"/>
                    <a:pt x="13344" y="943"/>
                  </a:cubicBezTo>
                  <a:cubicBezTo>
                    <a:pt x="12979" y="943"/>
                    <a:pt x="12554" y="943"/>
                    <a:pt x="12158" y="882"/>
                  </a:cubicBezTo>
                  <a:cubicBezTo>
                    <a:pt x="12006" y="821"/>
                    <a:pt x="11794" y="821"/>
                    <a:pt x="11642" y="730"/>
                  </a:cubicBezTo>
                  <a:cubicBezTo>
                    <a:pt x="11307" y="456"/>
                    <a:pt x="11642" y="183"/>
                    <a:pt x="11854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6" name="Google Shape;4476;p27"/>
            <p:cNvSpPr/>
            <p:nvPr/>
          </p:nvSpPr>
          <p:spPr>
            <a:xfrm>
              <a:off x="8382600" y="4649400"/>
              <a:ext cx="66600" cy="2520"/>
            </a:xfrm>
            <a:custGeom>
              <a:avLst/>
              <a:gdLst>
                <a:gd name="textAreaLeft" fmla="*/ 0 w 66600"/>
                <a:gd name="textAreaRight" fmla="*/ 67680 w 6660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5381" h="274">
                  <a:moveTo>
                    <a:pt x="5320" y="0"/>
                  </a:moveTo>
                  <a:cubicBezTo>
                    <a:pt x="4469" y="31"/>
                    <a:pt x="3587" y="31"/>
                    <a:pt x="2675" y="31"/>
                  </a:cubicBezTo>
                  <a:cubicBezTo>
                    <a:pt x="1794" y="31"/>
                    <a:pt x="913" y="183"/>
                    <a:pt x="1" y="274"/>
                  </a:cubicBezTo>
                  <a:cubicBezTo>
                    <a:pt x="882" y="243"/>
                    <a:pt x="1794" y="122"/>
                    <a:pt x="2675" y="122"/>
                  </a:cubicBezTo>
                  <a:cubicBezTo>
                    <a:pt x="3041" y="135"/>
                    <a:pt x="3401" y="142"/>
                    <a:pt x="3762" y="142"/>
                  </a:cubicBezTo>
                  <a:cubicBezTo>
                    <a:pt x="4272" y="142"/>
                    <a:pt x="4786" y="127"/>
                    <a:pt x="5320" y="92"/>
                  </a:cubicBezTo>
                  <a:cubicBezTo>
                    <a:pt x="5381" y="92"/>
                    <a:pt x="5381" y="0"/>
                    <a:pt x="532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7" name="Google Shape;4477;p27"/>
            <p:cNvSpPr/>
            <p:nvPr/>
          </p:nvSpPr>
          <p:spPr>
            <a:xfrm>
              <a:off x="8570160" y="4654440"/>
              <a:ext cx="174600" cy="22320"/>
            </a:xfrm>
            <a:custGeom>
              <a:avLst/>
              <a:gdLst>
                <a:gd name="textAreaLeft" fmla="*/ 0 w 174600"/>
                <a:gd name="textAreaRight" fmla="*/ 175680 w 174600"/>
                <a:gd name="textAreaTop" fmla="*/ 0 h 22320"/>
                <a:gd name="textAreaBottom" fmla="*/ 23400 h 22320"/>
              </a:gdLst>
              <a:ahLst/>
              <a:rect l="textAreaLeft" t="textAreaTop" r="textAreaRight" b="textAreaBottom"/>
              <a:pathLst>
                <a:path w="13922" h="1857">
                  <a:moveTo>
                    <a:pt x="557" y="0"/>
                  </a:moveTo>
                  <a:cubicBezTo>
                    <a:pt x="370" y="0"/>
                    <a:pt x="184" y="10"/>
                    <a:pt x="0" y="33"/>
                  </a:cubicBezTo>
                  <a:cubicBezTo>
                    <a:pt x="66" y="31"/>
                    <a:pt x="132" y="30"/>
                    <a:pt x="198" y="30"/>
                  </a:cubicBezTo>
                  <a:cubicBezTo>
                    <a:pt x="1005" y="30"/>
                    <a:pt x="1766" y="194"/>
                    <a:pt x="2553" y="307"/>
                  </a:cubicBezTo>
                  <a:cubicBezTo>
                    <a:pt x="3465" y="428"/>
                    <a:pt x="4377" y="489"/>
                    <a:pt x="5289" y="641"/>
                  </a:cubicBezTo>
                  <a:cubicBezTo>
                    <a:pt x="6171" y="763"/>
                    <a:pt x="7022" y="884"/>
                    <a:pt x="7873" y="1067"/>
                  </a:cubicBezTo>
                  <a:cubicBezTo>
                    <a:pt x="8626" y="1241"/>
                    <a:pt x="9324" y="1525"/>
                    <a:pt x="10098" y="1525"/>
                  </a:cubicBezTo>
                  <a:cubicBezTo>
                    <a:pt x="10136" y="1525"/>
                    <a:pt x="10175" y="1524"/>
                    <a:pt x="10213" y="1523"/>
                  </a:cubicBezTo>
                  <a:cubicBezTo>
                    <a:pt x="10274" y="1523"/>
                    <a:pt x="10274" y="1462"/>
                    <a:pt x="10274" y="1431"/>
                  </a:cubicBezTo>
                  <a:cubicBezTo>
                    <a:pt x="10152" y="1401"/>
                    <a:pt x="9970" y="1371"/>
                    <a:pt x="9848" y="1279"/>
                  </a:cubicBezTo>
                  <a:cubicBezTo>
                    <a:pt x="9727" y="1219"/>
                    <a:pt x="9605" y="1097"/>
                    <a:pt x="9757" y="1036"/>
                  </a:cubicBezTo>
                  <a:cubicBezTo>
                    <a:pt x="9788" y="1016"/>
                    <a:pt x="9821" y="1009"/>
                    <a:pt x="9854" y="1009"/>
                  </a:cubicBezTo>
                  <a:cubicBezTo>
                    <a:pt x="9919" y="1009"/>
                    <a:pt x="9980" y="1036"/>
                    <a:pt x="10000" y="1036"/>
                  </a:cubicBezTo>
                  <a:cubicBezTo>
                    <a:pt x="10365" y="1067"/>
                    <a:pt x="10760" y="1188"/>
                    <a:pt x="11095" y="1249"/>
                  </a:cubicBezTo>
                  <a:cubicBezTo>
                    <a:pt x="12006" y="1492"/>
                    <a:pt x="12949" y="1644"/>
                    <a:pt x="13861" y="1857"/>
                  </a:cubicBezTo>
                  <a:cubicBezTo>
                    <a:pt x="13921" y="1857"/>
                    <a:pt x="13921" y="1827"/>
                    <a:pt x="13861" y="1827"/>
                  </a:cubicBezTo>
                  <a:cubicBezTo>
                    <a:pt x="12949" y="1553"/>
                    <a:pt x="12006" y="1401"/>
                    <a:pt x="11064" y="1188"/>
                  </a:cubicBezTo>
                  <a:cubicBezTo>
                    <a:pt x="10740" y="1102"/>
                    <a:pt x="10324" y="939"/>
                    <a:pt x="9925" y="939"/>
                  </a:cubicBezTo>
                  <a:cubicBezTo>
                    <a:pt x="9763" y="939"/>
                    <a:pt x="9603" y="966"/>
                    <a:pt x="9453" y="1036"/>
                  </a:cubicBezTo>
                  <a:cubicBezTo>
                    <a:pt x="9453" y="1036"/>
                    <a:pt x="9423" y="1067"/>
                    <a:pt x="9453" y="1067"/>
                  </a:cubicBezTo>
                  <a:cubicBezTo>
                    <a:pt x="9575" y="1249"/>
                    <a:pt x="9757" y="1279"/>
                    <a:pt x="9970" y="1401"/>
                  </a:cubicBezTo>
                  <a:cubicBezTo>
                    <a:pt x="10000" y="1416"/>
                    <a:pt x="10031" y="1416"/>
                    <a:pt x="10038" y="1416"/>
                  </a:cubicBezTo>
                  <a:cubicBezTo>
                    <a:pt x="10046" y="1416"/>
                    <a:pt x="10031" y="1416"/>
                    <a:pt x="9970" y="1431"/>
                  </a:cubicBezTo>
                  <a:cubicBezTo>
                    <a:pt x="9940" y="1447"/>
                    <a:pt x="9905" y="1452"/>
                    <a:pt x="9869" y="1452"/>
                  </a:cubicBezTo>
                  <a:cubicBezTo>
                    <a:pt x="9761" y="1452"/>
                    <a:pt x="9636" y="1401"/>
                    <a:pt x="9544" y="1401"/>
                  </a:cubicBezTo>
                  <a:cubicBezTo>
                    <a:pt x="9271" y="1371"/>
                    <a:pt x="8967" y="1279"/>
                    <a:pt x="8693" y="1219"/>
                  </a:cubicBezTo>
                  <a:cubicBezTo>
                    <a:pt x="7721" y="945"/>
                    <a:pt x="6718" y="793"/>
                    <a:pt x="5684" y="641"/>
                  </a:cubicBezTo>
                  <a:cubicBezTo>
                    <a:pt x="4772" y="489"/>
                    <a:pt x="3830" y="368"/>
                    <a:pt x="2918" y="307"/>
                  </a:cubicBezTo>
                  <a:cubicBezTo>
                    <a:pt x="2179" y="184"/>
                    <a:pt x="1359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8" name="Google Shape;4478;p27"/>
            <p:cNvSpPr/>
            <p:nvPr/>
          </p:nvSpPr>
          <p:spPr>
            <a:xfrm>
              <a:off x="8410680" y="4575600"/>
              <a:ext cx="10080" cy="288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883" h="322">
                  <a:moveTo>
                    <a:pt x="29" y="0"/>
                  </a:moveTo>
                  <a:cubicBezTo>
                    <a:pt x="10" y="0"/>
                    <a:pt x="1" y="6"/>
                    <a:pt x="1" y="20"/>
                  </a:cubicBezTo>
                  <a:cubicBezTo>
                    <a:pt x="1" y="51"/>
                    <a:pt x="153" y="203"/>
                    <a:pt x="365" y="264"/>
                  </a:cubicBezTo>
                  <a:cubicBezTo>
                    <a:pt x="475" y="305"/>
                    <a:pt x="579" y="321"/>
                    <a:pt x="659" y="321"/>
                  </a:cubicBezTo>
                  <a:cubicBezTo>
                    <a:pt x="757" y="321"/>
                    <a:pt x="821" y="297"/>
                    <a:pt x="821" y="264"/>
                  </a:cubicBezTo>
                  <a:cubicBezTo>
                    <a:pt x="882" y="233"/>
                    <a:pt x="639" y="203"/>
                    <a:pt x="426" y="112"/>
                  </a:cubicBezTo>
                  <a:cubicBezTo>
                    <a:pt x="239" y="65"/>
                    <a:pt x="89" y="0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29" name="Google Shape;4479;p27"/>
            <p:cNvSpPr/>
            <p:nvPr/>
          </p:nvSpPr>
          <p:spPr>
            <a:xfrm>
              <a:off x="8417160" y="4582440"/>
              <a:ext cx="4680" cy="2160"/>
            </a:xfrm>
            <a:custGeom>
              <a:avLst/>
              <a:gdLst>
                <a:gd name="textAreaLeft" fmla="*/ 0 w 4680"/>
                <a:gd name="textAreaRight" fmla="*/ 5760 w 468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457" h="250">
                  <a:moveTo>
                    <a:pt x="25" y="0"/>
                  </a:moveTo>
                  <a:cubicBezTo>
                    <a:pt x="17" y="0"/>
                    <a:pt x="9" y="2"/>
                    <a:pt x="0" y="6"/>
                  </a:cubicBezTo>
                  <a:cubicBezTo>
                    <a:pt x="0" y="67"/>
                    <a:pt x="61" y="219"/>
                    <a:pt x="183" y="250"/>
                  </a:cubicBezTo>
                  <a:cubicBezTo>
                    <a:pt x="365" y="250"/>
                    <a:pt x="456" y="158"/>
                    <a:pt x="456" y="128"/>
                  </a:cubicBezTo>
                  <a:cubicBezTo>
                    <a:pt x="456" y="98"/>
                    <a:pt x="365" y="98"/>
                    <a:pt x="243" y="67"/>
                  </a:cubicBezTo>
                  <a:cubicBezTo>
                    <a:pt x="113" y="67"/>
                    <a:pt x="72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0" name="Google Shape;4480;p27"/>
            <p:cNvSpPr/>
            <p:nvPr/>
          </p:nvSpPr>
          <p:spPr>
            <a:xfrm>
              <a:off x="8435880" y="4583520"/>
              <a:ext cx="8280" cy="216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731" h="261">
                  <a:moveTo>
                    <a:pt x="47" y="0"/>
                  </a:moveTo>
                  <a:cubicBezTo>
                    <a:pt x="37" y="0"/>
                    <a:pt x="31" y="3"/>
                    <a:pt x="31" y="9"/>
                  </a:cubicBezTo>
                  <a:cubicBezTo>
                    <a:pt x="1" y="39"/>
                    <a:pt x="153" y="161"/>
                    <a:pt x="335" y="221"/>
                  </a:cubicBezTo>
                  <a:cubicBezTo>
                    <a:pt x="402" y="250"/>
                    <a:pt x="467" y="261"/>
                    <a:pt x="523" y="261"/>
                  </a:cubicBezTo>
                  <a:cubicBezTo>
                    <a:pt x="645" y="261"/>
                    <a:pt x="730" y="212"/>
                    <a:pt x="730" y="191"/>
                  </a:cubicBezTo>
                  <a:cubicBezTo>
                    <a:pt x="730" y="161"/>
                    <a:pt x="578" y="130"/>
                    <a:pt x="396" y="69"/>
                  </a:cubicBezTo>
                  <a:cubicBezTo>
                    <a:pt x="224" y="45"/>
                    <a:pt x="91" y="0"/>
                    <a:pt x="47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1" name="Google Shape;4481;p27"/>
            <p:cNvSpPr/>
            <p:nvPr/>
          </p:nvSpPr>
          <p:spPr>
            <a:xfrm>
              <a:off x="8452440" y="4589640"/>
              <a:ext cx="2880" cy="1440"/>
            </a:xfrm>
            <a:custGeom>
              <a:avLst/>
              <a:gdLst>
                <a:gd name="textAreaLeft" fmla="*/ 0 w 2880"/>
                <a:gd name="textAreaRight" fmla="*/ 3960 w 2880"/>
                <a:gd name="textAreaTop" fmla="*/ 0 h 1440"/>
                <a:gd name="textAreaBottom" fmla="*/ 2520 h 1440"/>
              </a:gdLst>
              <a:ahLst/>
              <a:rect l="textAreaLeft" t="textAreaTop" r="textAreaRight" b="textAreaBottom"/>
              <a:pathLst>
                <a:path w="305" h="213">
                  <a:moveTo>
                    <a:pt x="59" y="0"/>
                  </a:moveTo>
                  <a:cubicBezTo>
                    <a:pt x="49" y="0"/>
                    <a:pt x="40" y="4"/>
                    <a:pt x="31" y="13"/>
                  </a:cubicBezTo>
                  <a:cubicBezTo>
                    <a:pt x="1" y="43"/>
                    <a:pt x="1" y="165"/>
                    <a:pt x="92" y="195"/>
                  </a:cubicBezTo>
                  <a:cubicBezTo>
                    <a:pt x="116" y="207"/>
                    <a:pt x="138" y="212"/>
                    <a:pt x="159" y="212"/>
                  </a:cubicBezTo>
                  <a:cubicBezTo>
                    <a:pt x="246" y="212"/>
                    <a:pt x="305" y="129"/>
                    <a:pt x="305" y="104"/>
                  </a:cubicBezTo>
                  <a:cubicBezTo>
                    <a:pt x="305" y="43"/>
                    <a:pt x="213" y="43"/>
                    <a:pt x="183" y="43"/>
                  </a:cubicBezTo>
                  <a:cubicBezTo>
                    <a:pt x="119" y="22"/>
                    <a:pt x="85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2" name="Google Shape;4482;p27"/>
            <p:cNvSpPr/>
            <p:nvPr/>
          </p:nvSpPr>
          <p:spPr>
            <a:xfrm>
              <a:off x="8436960" y="4589280"/>
              <a:ext cx="5040" cy="2160"/>
            </a:xfrm>
            <a:custGeom>
              <a:avLst/>
              <a:gdLst>
                <a:gd name="textAreaLeft" fmla="*/ 0 w 5040"/>
                <a:gd name="textAreaRight" fmla="*/ 6120 w 504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488" h="254">
                  <a:moveTo>
                    <a:pt x="59" y="0"/>
                  </a:moveTo>
                  <a:cubicBezTo>
                    <a:pt x="48" y="0"/>
                    <a:pt x="39" y="6"/>
                    <a:pt x="31" y="21"/>
                  </a:cubicBezTo>
                  <a:cubicBezTo>
                    <a:pt x="1" y="51"/>
                    <a:pt x="31" y="203"/>
                    <a:pt x="183" y="233"/>
                  </a:cubicBezTo>
                  <a:cubicBezTo>
                    <a:pt x="220" y="248"/>
                    <a:pt x="255" y="254"/>
                    <a:pt x="286" y="254"/>
                  </a:cubicBezTo>
                  <a:cubicBezTo>
                    <a:pt x="387" y="254"/>
                    <a:pt x="457" y="196"/>
                    <a:pt x="457" y="173"/>
                  </a:cubicBezTo>
                  <a:cubicBezTo>
                    <a:pt x="487" y="142"/>
                    <a:pt x="366" y="142"/>
                    <a:pt x="244" y="81"/>
                  </a:cubicBezTo>
                  <a:cubicBezTo>
                    <a:pt x="152" y="58"/>
                    <a:pt x="94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3" name="Google Shape;4483;p27"/>
            <p:cNvSpPr/>
            <p:nvPr/>
          </p:nvSpPr>
          <p:spPr>
            <a:xfrm>
              <a:off x="8465760" y="4592880"/>
              <a:ext cx="3600" cy="2160"/>
            </a:xfrm>
            <a:custGeom>
              <a:avLst/>
              <a:gdLst>
                <a:gd name="textAreaLeft" fmla="*/ 0 w 3600"/>
                <a:gd name="textAreaRight" fmla="*/ 4680 w 360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366" h="267">
                  <a:moveTo>
                    <a:pt x="24" y="0"/>
                  </a:moveTo>
                  <a:cubicBezTo>
                    <a:pt x="15" y="0"/>
                    <a:pt x="8" y="6"/>
                    <a:pt x="1" y="21"/>
                  </a:cubicBezTo>
                  <a:cubicBezTo>
                    <a:pt x="1" y="51"/>
                    <a:pt x="31" y="203"/>
                    <a:pt x="122" y="233"/>
                  </a:cubicBezTo>
                  <a:cubicBezTo>
                    <a:pt x="154" y="257"/>
                    <a:pt x="186" y="267"/>
                    <a:pt x="216" y="267"/>
                  </a:cubicBezTo>
                  <a:cubicBezTo>
                    <a:pt x="299" y="267"/>
                    <a:pt x="365" y="195"/>
                    <a:pt x="365" y="173"/>
                  </a:cubicBezTo>
                  <a:cubicBezTo>
                    <a:pt x="365" y="142"/>
                    <a:pt x="305" y="142"/>
                    <a:pt x="183" y="81"/>
                  </a:cubicBezTo>
                  <a:cubicBezTo>
                    <a:pt x="91" y="58"/>
                    <a:pt x="51" y="0"/>
                    <a:pt x="2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4" name="Google Shape;4484;p27"/>
            <p:cNvSpPr/>
            <p:nvPr/>
          </p:nvSpPr>
          <p:spPr>
            <a:xfrm>
              <a:off x="8479440" y="4599720"/>
              <a:ext cx="10440" cy="360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913" h="368">
                  <a:moveTo>
                    <a:pt x="12" y="0"/>
                  </a:moveTo>
                  <a:cubicBezTo>
                    <a:pt x="4" y="0"/>
                    <a:pt x="0" y="2"/>
                    <a:pt x="0" y="6"/>
                  </a:cubicBezTo>
                  <a:cubicBezTo>
                    <a:pt x="0" y="67"/>
                    <a:pt x="183" y="249"/>
                    <a:pt x="396" y="310"/>
                  </a:cubicBezTo>
                  <a:cubicBezTo>
                    <a:pt x="519" y="351"/>
                    <a:pt x="636" y="368"/>
                    <a:pt x="728" y="368"/>
                  </a:cubicBezTo>
                  <a:cubicBezTo>
                    <a:pt x="839" y="368"/>
                    <a:pt x="912" y="344"/>
                    <a:pt x="912" y="310"/>
                  </a:cubicBezTo>
                  <a:cubicBezTo>
                    <a:pt x="912" y="280"/>
                    <a:pt x="669" y="219"/>
                    <a:pt x="456" y="128"/>
                  </a:cubicBezTo>
                  <a:cubicBezTo>
                    <a:pt x="246" y="75"/>
                    <a:pt x="59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5" name="Google Shape;4485;p27"/>
            <p:cNvSpPr/>
            <p:nvPr/>
          </p:nvSpPr>
          <p:spPr>
            <a:xfrm>
              <a:off x="8503560" y="4606560"/>
              <a:ext cx="12960" cy="3240"/>
            </a:xfrm>
            <a:custGeom>
              <a:avLst/>
              <a:gdLst>
                <a:gd name="textAreaLeft" fmla="*/ 0 w 12960"/>
                <a:gd name="textAreaRight" fmla="*/ 14040 w 12960"/>
                <a:gd name="textAreaTop" fmla="*/ 0 h 3240"/>
                <a:gd name="textAreaBottom" fmla="*/ 4320 h 3240"/>
              </a:gdLst>
              <a:ahLst/>
              <a:rect l="textAreaLeft" t="textAreaTop" r="textAreaRight" b="textAreaBottom"/>
              <a:pathLst>
                <a:path w="1125" h="337">
                  <a:moveTo>
                    <a:pt x="14" y="0"/>
                  </a:moveTo>
                  <a:cubicBezTo>
                    <a:pt x="5" y="0"/>
                    <a:pt x="0" y="2"/>
                    <a:pt x="0" y="6"/>
                  </a:cubicBezTo>
                  <a:cubicBezTo>
                    <a:pt x="0" y="37"/>
                    <a:pt x="243" y="219"/>
                    <a:pt x="547" y="310"/>
                  </a:cubicBezTo>
                  <a:cubicBezTo>
                    <a:pt x="642" y="329"/>
                    <a:pt x="733" y="336"/>
                    <a:pt x="814" y="336"/>
                  </a:cubicBezTo>
                  <a:cubicBezTo>
                    <a:pt x="995" y="336"/>
                    <a:pt x="1125" y="301"/>
                    <a:pt x="1125" y="280"/>
                  </a:cubicBezTo>
                  <a:cubicBezTo>
                    <a:pt x="1125" y="219"/>
                    <a:pt x="851" y="219"/>
                    <a:pt x="578" y="158"/>
                  </a:cubicBezTo>
                  <a:cubicBezTo>
                    <a:pt x="315" y="79"/>
                    <a:pt x="74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6" name="Google Shape;4486;p27"/>
            <p:cNvSpPr/>
            <p:nvPr/>
          </p:nvSpPr>
          <p:spPr>
            <a:xfrm>
              <a:off x="8525880" y="4613760"/>
              <a:ext cx="9720" cy="288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852" h="322">
                  <a:moveTo>
                    <a:pt x="88" y="1"/>
                  </a:moveTo>
                  <a:cubicBezTo>
                    <a:pt x="64" y="1"/>
                    <a:pt x="45" y="7"/>
                    <a:pt x="31" y="21"/>
                  </a:cubicBezTo>
                  <a:cubicBezTo>
                    <a:pt x="1" y="51"/>
                    <a:pt x="153" y="203"/>
                    <a:pt x="396" y="264"/>
                  </a:cubicBezTo>
                  <a:cubicBezTo>
                    <a:pt x="478" y="305"/>
                    <a:pt x="567" y="322"/>
                    <a:pt x="639" y="322"/>
                  </a:cubicBezTo>
                  <a:cubicBezTo>
                    <a:pt x="727" y="322"/>
                    <a:pt x="791" y="297"/>
                    <a:pt x="791" y="264"/>
                  </a:cubicBezTo>
                  <a:cubicBezTo>
                    <a:pt x="852" y="234"/>
                    <a:pt x="700" y="203"/>
                    <a:pt x="457" y="112"/>
                  </a:cubicBezTo>
                  <a:cubicBezTo>
                    <a:pt x="293" y="65"/>
                    <a:pt x="166" y="1"/>
                    <a:pt x="88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7" name="Google Shape;4487;p27"/>
            <p:cNvSpPr/>
            <p:nvPr/>
          </p:nvSpPr>
          <p:spPr>
            <a:xfrm>
              <a:off x="8513640" y="4613040"/>
              <a:ext cx="10800" cy="288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943" h="328">
                  <a:moveTo>
                    <a:pt x="42" y="0"/>
                  </a:moveTo>
                  <a:cubicBezTo>
                    <a:pt x="34" y="0"/>
                    <a:pt x="30" y="2"/>
                    <a:pt x="30" y="6"/>
                  </a:cubicBezTo>
                  <a:cubicBezTo>
                    <a:pt x="0" y="67"/>
                    <a:pt x="182" y="219"/>
                    <a:pt x="456" y="280"/>
                  </a:cubicBezTo>
                  <a:cubicBezTo>
                    <a:pt x="551" y="315"/>
                    <a:pt x="647" y="328"/>
                    <a:pt x="727" y="328"/>
                  </a:cubicBezTo>
                  <a:cubicBezTo>
                    <a:pt x="852" y="328"/>
                    <a:pt x="942" y="298"/>
                    <a:pt x="942" y="280"/>
                  </a:cubicBezTo>
                  <a:cubicBezTo>
                    <a:pt x="942" y="249"/>
                    <a:pt x="760" y="219"/>
                    <a:pt x="486" y="128"/>
                  </a:cubicBezTo>
                  <a:cubicBezTo>
                    <a:pt x="276" y="75"/>
                    <a:pt x="89" y="0"/>
                    <a:pt x="4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8" name="Google Shape;4488;p27"/>
            <p:cNvSpPr/>
            <p:nvPr/>
          </p:nvSpPr>
          <p:spPr>
            <a:xfrm>
              <a:off x="8495280" y="4610160"/>
              <a:ext cx="11880" cy="360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1034" h="360">
                  <a:moveTo>
                    <a:pt x="77" y="1"/>
                  </a:moveTo>
                  <a:cubicBezTo>
                    <a:pt x="53" y="1"/>
                    <a:pt x="37" y="7"/>
                    <a:pt x="30" y="20"/>
                  </a:cubicBezTo>
                  <a:cubicBezTo>
                    <a:pt x="0" y="51"/>
                    <a:pt x="213" y="233"/>
                    <a:pt x="486" y="324"/>
                  </a:cubicBezTo>
                  <a:cubicBezTo>
                    <a:pt x="602" y="350"/>
                    <a:pt x="718" y="359"/>
                    <a:pt x="813" y="359"/>
                  </a:cubicBezTo>
                  <a:cubicBezTo>
                    <a:pt x="942" y="359"/>
                    <a:pt x="1033" y="342"/>
                    <a:pt x="1033" y="324"/>
                  </a:cubicBezTo>
                  <a:cubicBezTo>
                    <a:pt x="1033" y="294"/>
                    <a:pt x="790" y="233"/>
                    <a:pt x="517" y="142"/>
                  </a:cubicBezTo>
                  <a:cubicBezTo>
                    <a:pt x="328" y="71"/>
                    <a:pt x="158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39" name="Google Shape;4489;p27"/>
            <p:cNvSpPr/>
            <p:nvPr/>
          </p:nvSpPr>
          <p:spPr>
            <a:xfrm>
              <a:off x="8584920" y="4634280"/>
              <a:ext cx="9360" cy="396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822" h="399">
                  <a:moveTo>
                    <a:pt x="10" y="1"/>
                  </a:moveTo>
                  <a:cubicBezTo>
                    <a:pt x="4" y="1"/>
                    <a:pt x="1" y="3"/>
                    <a:pt x="1" y="7"/>
                  </a:cubicBezTo>
                  <a:cubicBezTo>
                    <a:pt x="1" y="68"/>
                    <a:pt x="153" y="250"/>
                    <a:pt x="365" y="311"/>
                  </a:cubicBezTo>
                  <a:cubicBezTo>
                    <a:pt x="500" y="378"/>
                    <a:pt x="625" y="399"/>
                    <a:pt x="710" y="399"/>
                  </a:cubicBezTo>
                  <a:cubicBezTo>
                    <a:pt x="779" y="399"/>
                    <a:pt x="821" y="385"/>
                    <a:pt x="821" y="372"/>
                  </a:cubicBezTo>
                  <a:cubicBezTo>
                    <a:pt x="821" y="311"/>
                    <a:pt x="639" y="280"/>
                    <a:pt x="426" y="159"/>
                  </a:cubicBezTo>
                  <a:cubicBezTo>
                    <a:pt x="216" y="80"/>
                    <a:pt x="51" y="1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0" name="Google Shape;4490;p27"/>
            <p:cNvSpPr/>
            <p:nvPr/>
          </p:nvSpPr>
          <p:spPr>
            <a:xfrm>
              <a:off x="8604360" y="4638960"/>
              <a:ext cx="6480" cy="288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609" h="300">
                  <a:moveTo>
                    <a:pt x="34" y="0"/>
                  </a:moveTo>
                  <a:cubicBezTo>
                    <a:pt x="19" y="0"/>
                    <a:pt x="7" y="6"/>
                    <a:pt x="0" y="20"/>
                  </a:cubicBezTo>
                  <a:cubicBezTo>
                    <a:pt x="0" y="50"/>
                    <a:pt x="61" y="202"/>
                    <a:pt x="274" y="294"/>
                  </a:cubicBezTo>
                  <a:cubicBezTo>
                    <a:pt x="299" y="298"/>
                    <a:pt x="324" y="300"/>
                    <a:pt x="348" y="300"/>
                  </a:cubicBezTo>
                  <a:cubicBezTo>
                    <a:pt x="496" y="300"/>
                    <a:pt x="608" y="229"/>
                    <a:pt x="608" y="202"/>
                  </a:cubicBezTo>
                  <a:cubicBezTo>
                    <a:pt x="608" y="142"/>
                    <a:pt x="456" y="142"/>
                    <a:pt x="304" y="142"/>
                  </a:cubicBezTo>
                  <a:cubicBezTo>
                    <a:pt x="187" y="71"/>
                    <a:pt x="87" y="0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1" name="Google Shape;4491;p27"/>
            <p:cNvSpPr/>
            <p:nvPr/>
          </p:nvSpPr>
          <p:spPr>
            <a:xfrm>
              <a:off x="8437680" y="4602960"/>
              <a:ext cx="360" cy="360"/>
            </a:xfrm>
            <a:custGeom>
              <a:avLst/>
              <a:gdLst>
                <a:gd name="textAreaLeft" fmla="*/ 0 w 360"/>
                <a:gd name="textAreaRight" fmla="*/ 2880 w 360"/>
                <a:gd name="textAreaTop" fmla="*/ 0 h 360"/>
                <a:gd name="textAreaBottom" fmla="*/ 2880 h 360"/>
              </a:gdLst>
              <a:ahLst/>
              <a:rect l="textAreaLeft" t="textAreaTop" r="textAreaRight" b="textAreaBottom"/>
              <a:pathLst>
                <a:path fill="none" w="1" h="1">
                  <a:moveTo>
                    <a:pt x="0" y="0"/>
                  </a:moveTo>
                </a:path>
              </a:pathLst>
            </a:custGeom>
            <a:noFill/>
            <a:ln w="750">
              <a:solidFill>
                <a:srgbClr val="e2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2" name="Google Shape;4492;p27"/>
            <p:cNvSpPr/>
            <p:nvPr/>
          </p:nvSpPr>
          <p:spPr>
            <a:xfrm>
              <a:off x="8370360" y="4581360"/>
              <a:ext cx="360" cy="360"/>
            </a:xfrm>
            <a:custGeom>
              <a:avLst/>
              <a:gdLst>
                <a:gd name="textAreaLeft" fmla="*/ 0 w 360"/>
                <a:gd name="textAreaRight" fmla="*/ 2880 w 360"/>
                <a:gd name="textAreaTop" fmla="*/ 0 h 360"/>
                <a:gd name="textAreaBottom" fmla="*/ 2880 h 360"/>
              </a:gdLst>
              <a:ahLst/>
              <a:rect l="textAreaLeft" t="textAreaTop" r="textAreaRight" b="textAreaBottom"/>
              <a:pathLst>
                <a:path fill="none" w="0" h="1">
                  <a:moveTo>
                    <a:pt x="0" y="0"/>
                  </a:moveTo>
                </a:path>
              </a:pathLst>
            </a:custGeom>
            <a:noFill/>
            <a:ln w="750">
              <a:solidFill>
                <a:srgbClr val="e2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3" name="Google Shape;4493;p27"/>
            <p:cNvSpPr/>
            <p:nvPr/>
          </p:nvSpPr>
          <p:spPr>
            <a:xfrm>
              <a:off x="8414640" y="4589280"/>
              <a:ext cx="10800" cy="324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3240"/>
                <a:gd name="textAreaBottom" fmla="*/ 4320 h 3240"/>
              </a:gdLst>
              <a:ahLst/>
              <a:rect l="textAreaLeft" t="textAreaTop" r="textAreaRight" b="textAreaBottom"/>
              <a:pathLst>
                <a:path w="943" h="337">
                  <a:moveTo>
                    <a:pt x="50" y="1"/>
                  </a:moveTo>
                  <a:cubicBezTo>
                    <a:pt x="41" y="1"/>
                    <a:pt x="35" y="3"/>
                    <a:pt x="31" y="7"/>
                  </a:cubicBezTo>
                  <a:cubicBezTo>
                    <a:pt x="1" y="7"/>
                    <a:pt x="152" y="219"/>
                    <a:pt x="426" y="311"/>
                  </a:cubicBezTo>
                  <a:cubicBezTo>
                    <a:pt x="501" y="329"/>
                    <a:pt x="577" y="337"/>
                    <a:pt x="645" y="337"/>
                  </a:cubicBezTo>
                  <a:cubicBezTo>
                    <a:pt x="797" y="337"/>
                    <a:pt x="912" y="301"/>
                    <a:pt x="912" y="280"/>
                  </a:cubicBezTo>
                  <a:cubicBezTo>
                    <a:pt x="943" y="219"/>
                    <a:pt x="730" y="189"/>
                    <a:pt x="456" y="159"/>
                  </a:cubicBezTo>
                  <a:cubicBezTo>
                    <a:pt x="246" y="80"/>
                    <a:pt x="104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4" name="Google Shape;4494;p27"/>
            <p:cNvSpPr/>
            <p:nvPr/>
          </p:nvSpPr>
          <p:spPr>
            <a:xfrm>
              <a:off x="8442360" y="4597560"/>
              <a:ext cx="28800" cy="7920"/>
            </a:xfrm>
            <a:custGeom>
              <a:avLst/>
              <a:gdLst>
                <a:gd name="textAreaLeft" fmla="*/ 0 w 28800"/>
                <a:gd name="textAreaRight" fmla="*/ 29880 w 28800"/>
                <a:gd name="textAreaTop" fmla="*/ 0 h 7920"/>
                <a:gd name="textAreaBottom" fmla="*/ 9000 h 7920"/>
              </a:gdLst>
              <a:ahLst/>
              <a:rect l="textAreaLeft" t="textAreaTop" r="textAreaRight" b="textAreaBottom"/>
              <a:pathLst>
                <a:path w="2372" h="709">
                  <a:moveTo>
                    <a:pt x="70" y="1"/>
                  </a:moveTo>
                  <a:cubicBezTo>
                    <a:pt x="64" y="1"/>
                    <a:pt x="61" y="2"/>
                    <a:pt x="61" y="4"/>
                  </a:cubicBezTo>
                  <a:cubicBezTo>
                    <a:pt x="0" y="34"/>
                    <a:pt x="548" y="308"/>
                    <a:pt x="1186" y="490"/>
                  </a:cubicBezTo>
                  <a:cubicBezTo>
                    <a:pt x="1768" y="623"/>
                    <a:pt x="2235" y="709"/>
                    <a:pt x="2346" y="709"/>
                  </a:cubicBezTo>
                  <a:cubicBezTo>
                    <a:pt x="2363" y="709"/>
                    <a:pt x="2371" y="707"/>
                    <a:pt x="2371" y="703"/>
                  </a:cubicBezTo>
                  <a:cubicBezTo>
                    <a:pt x="2371" y="642"/>
                    <a:pt x="1885" y="490"/>
                    <a:pt x="1216" y="338"/>
                  </a:cubicBezTo>
                  <a:cubicBezTo>
                    <a:pt x="625" y="169"/>
                    <a:pt x="139" y="1"/>
                    <a:pt x="7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5" name="Google Shape;4495;p27"/>
            <p:cNvSpPr/>
            <p:nvPr/>
          </p:nvSpPr>
          <p:spPr>
            <a:xfrm>
              <a:off x="8451360" y="4605480"/>
              <a:ext cx="8280" cy="288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730" h="319">
                  <a:moveTo>
                    <a:pt x="6" y="0"/>
                  </a:moveTo>
                  <a:cubicBezTo>
                    <a:pt x="2" y="0"/>
                    <a:pt x="1" y="2"/>
                    <a:pt x="1" y="5"/>
                  </a:cubicBezTo>
                  <a:cubicBezTo>
                    <a:pt x="1" y="66"/>
                    <a:pt x="122" y="218"/>
                    <a:pt x="304" y="279"/>
                  </a:cubicBezTo>
                  <a:cubicBezTo>
                    <a:pt x="362" y="308"/>
                    <a:pt x="423" y="318"/>
                    <a:pt x="479" y="318"/>
                  </a:cubicBezTo>
                  <a:cubicBezTo>
                    <a:pt x="600" y="318"/>
                    <a:pt x="700" y="269"/>
                    <a:pt x="700" y="248"/>
                  </a:cubicBezTo>
                  <a:cubicBezTo>
                    <a:pt x="730" y="218"/>
                    <a:pt x="517" y="218"/>
                    <a:pt x="335" y="127"/>
                  </a:cubicBezTo>
                  <a:cubicBezTo>
                    <a:pt x="172" y="100"/>
                    <a:pt x="34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6" name="Google Shape;4496;p27"/>
            <p:cNvSpPr/>
            <p:nvPr/>
          </p:nvSpPr>
          <p:spPr>
            <a:xfrm>
              <a:off x="8477280" y="4610880"/>
              <a:ext cx="7200" cy="25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670" h="295">
                  <a:moveTo>
                    <a:pt x="15" y="1"/>
                  </a:moveTo>
                  <a:cubicBezTo>
                    <a:pt x="6" y="1"/>
                    <a:pt x="0" y="3"/>
                    <a:pt x="0" y="9"/>
                  </a:cubicBezTo>
                  <a:cubicBezTo>
                    <a:pt x="0" y="39"/>
                    <a:pt x="92" y="252"/>
                    <a:pt x="304" y="282"/>
                  </a:cubicBezTo>
                  <a:cubicBezTo>
                    <a:pt x="358" y="291"/>
                    <a:pt x="411" y="295"/>
                    <a:pt x="460" y="295"/>
                  </a:cubicBezTo>
                  <a:cubicBezTo>
                    <a:pt x="578" y="295"/>
                    <a:pt x="669" y="273"/>
                    <a:pt x="669" y="252"/>
                  </a:cubicBezTo>
                  <a:cubicBezTo>
                    <a:pt x="669" y="191"/>
                    <a:pt x="517" y="130"/>
                    <a:pt x="335" y="100"/>
                  </a:cubicBezTo>
                  <a:cubicBezTo>
                    <a:pt x="186" y="50"/>
                    <a:pt x="57" y="1"/>
                    <a:pt x="1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7" name="Google Shape;4497;p27"/>
            <p:cNvSpPr/>
            <p:nvPr/>
          </p:nvSpPr>
          <p:spPr>
            <a:xfrm>
              <a:off x="8397360" y="4603680"/>
              <a:ext cx="15840" cy="3960"/>
            </a:xfrm>
            <a:custGeom>
              <a:avLst/>
              <a:gdLst>
                <a:gd name="textAreaLeft" fmla="*/ 0 w 15840"/>
                <a:gd name="textAreaRight" fmla="*/ 16920 w 1584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1339" h="399">
                  <a:moveTo>
                    <a:pt x="47" y="0"/>
                  </a:moveTo>
                  <a:cubicBezTo>
                    <a:pt x="37" y="0"/>
                    <a:pt x="31" y="2"/>
                    <a:pt x="31" y="6"/>
                  </a:cubicBezTo>
                  <a:cubicBezTo>
                    <a:pt x="1" y="67"/>
                    <a:pt x="274" y="249"/>
                    <a:pt x="639" y="310"/>
                  </a:cubicBezTo>
                  <a:cubicBezTo>
                    <a:pt x="857" y="377"/>
                    <a:pt x="1048" y="398"/>
                    <a:pt x="1175" y="398"/>
                  </a:cubicBezTo>
                  <a:cubicBezTo>
                    <a:pt x="1277" y="398"/>
                    <a:pt x="1338" y="385"/>
                    <a:pt x="1338" y="371"/>
                  </a:cubicBezTo>
                  <a:cubicBezTo>
                    <a:pt x="1338" y="310"/>
                    <a:pt x="1065" y="280"/>
                    <a:pt x="669" y="158"/>
                  </a:cubicBezTo>
                  <a:cubicBezTo>
                    <a:pt x="380" y="79"/>
                    <a:pt x="113" y="0"/>
                    <a:pt x="47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8" name="Google Shape;4498;p27"/>
            <p:cNvSpPr/>
            <p:nvPr/>
          </p:nvSpPr>
          <p:spPr>
            <a:xfrm>
              <a:off x="8495280" y="4622400"/>
              <a:ext cx="14040" cy="3960"/>
            </a:xfrm>
            <a:custGeom>
              <a:avLst/>
              <a:gdLst>
                <a:gd name="textAreaLeft" fmla="*/ 0 w 14040"/>
                <a:gd name="textAreaRight" fmla="*/ 15120 w 1404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1186" h="394">
                  <a:moveTo>
                    <a:pt x="9" y="1"/>
                  </a:moveTo>
                  <a:cubicBezTo>
                    <a:pt x="3" y="1"/>
                    <a:pt x="0" y="2"/>
                    <a:pt x="0" y="6"/>
                  </a:cubicBezTo>
                  <a:cubicBezTo>
                    <a:pt x="0" y="36"/>
                    <a:pt x="243" y="188"/>
                    <a:pt x="578" y="310"/>
                  </a:cubicBezTo>
                  <a:cubicBezTo>
                    <a:pt x="730" y="370"/>
                    <a:pt x="881" y="393"/>
                    <a:pt x="995" y="393"/>
                  </a:cubicBezTo>
                  <a:cubicBezTo>
                    <a:pt x="1109" y="393"/>
                    <a:pt x="1185" y="370"/>
                    <a:pt x="1185" y="340"/>
                  </a:cubicBezTo>
                  <a:cubicBezTo>
                    <a:pt x="1185" y="310"/>
                    <a:pt x="942" y="279"/>
                    <a:pt x="608" y="158"/>
                  </a:cubicBezTo>
                  <a:cubicBezTo>
                    <a:pt x="310" y="103"/>
                    <a:pt x="60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49" name="Google Shape;4499;p27"/>
            <p:cNvSpPr/>
            <p:nvPr/>
          </p:nvSpPr>
          <p:spPr>
            <a:xfrm>
              <a:off x="8516160" y="4622040"/>
              <a:ext cx="10440" cy="432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913" h="425">
                  <a:moveTo>
                    <a:pt x="10" y="0"/>
                  </a:moveTo>
                  <a:cubicBezTo>
                    <a:pt x="4" y="0"/>
                    <a:pt x="0" y="2"/>
                    <a:pt x="0" y="6"/>
                  </a:cubicBezTo>
                  <a:cubicBezTo>
                    <a:pt x="0" y="37"/>
                    <a:pt x="152" y="219"/>
                    <a:pt x="426" y="341"/>
                  </a:cubicBezTo>
                  <a:cubicBezTo>
                    <a:pt x="548" y="401"/>
                    <a:pt x="669" y="424"/>
                    <a:pt x="760" y="424"/>
                  </a:cubicBezTo>
                  <a:cubicBezTo>
                    <a:pt x="851" y="424"/>
                    <a:pt x="912" y="401"/>
                    <a:pt x="912" y="371"/>
                  </a:cubicBezTo>
                  <a:cubicBezTo>
                    <a:pt x="912" y="341"/>
                    <a:pt x="699" y="280"/>
                    <a:pt x="456" y="189"/>
                  </a:cubicBezTo>
                  <a:cubicBezTo>
                    <a:pt x="219" y="83"/>
                    <a:pt x="50" y="0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0" name="Google Shape;4500;p27"/>
            <p:cNvSpPr/>
            <p:nvPr/>
          </p:nvSpPr>
          <p:spPr>
            <a:xfrm>
              <a:off x="8219160" y="4735440"/>
              <a:ext cx="47520" cy="47160"/>
            </a:xfrm>
            <a:custGeom>
              <a:avLst/>
              <a:gdLst>
                <a:gd name="textAreaLeft" fmla="*/ 0 w 47520"/>
                <a:gd name="textAreaRight" fmla="*/ 48600 w 47520"/>
                <a:gd name="textAreaTop" fmla="*/ 0 h 47160"/>
                <a:gd name="textAreaBottom" fmla="*/ 48240 h 47160"/>
              </a:gdLst>
              <a:ahLst/>
              <a:rect l="textAreaLeft" t="textAreaTop" r="textAreaRight" b="textAreaBottom"/>
              <a:pathLst>
                <a:path w="3862" h="3834">
                  <a:moveTo>
                    <a:pt x="1362" y="0"/>
                  </a:moveTo>
                  <a:cubicBezTo>
                    <a:pt x="1355" y="0"/>
                    <a:pt x="1347" y="1"/>
                    <a:pt x="1338" y="3"/>
                  </a:cubicBezTo>
                  <a:cubicBezTo>
                    <a:pt x="1065" y="34"/>
                    <a:pt x="943" y="550"/>
                    <a:pt x="943" y="550"/>
                  </a:cubicBezTo>
                  <a:cubicBezTo>
                    <a:pt x="881" y="280"/>
                    <a:pt x="818" y="237"/>
                    <a:pt x="785" y="237"/>
                  </a:cubicBezTo>
                  <a:cubicBezTo>
                    <a:pt x="770" y="237"/>
                    <a:pt x="761" y="246"/>
                    <a:pt x="761" y="246"/>
                  </a:cubicBezTo>
                  <a:cubicBezTo>
                    <a:pt x="517" y="702"/>
                    <a:pt x="1" y="3833"/>
                    <a:pt x="1" y="3833"/>
                  </a:cubicBezTo>
                  <a:lnTo>
                    <a:pt x="1034" y="3377"/>
                  </a:lnTo>
                  <a:cubicBezTo>
                    <a:pt x="1034" y="3377"/>
                    <a:pt x="1103" y="3674"/>
                    <a:pt x="1279" y="3674"/>
                  </a:cubicBezTo>
                  <a:cubicBezTo>
                    <a:pt x="1306" y="3674"/>
                    <a:pt x="1336" y="3667"/>
                    <a:pt x="1369" y="3651"/>
                  </a:cubicBezTo>
                  <a:cubicBezTo>
                    <a:pt x="1491" y="3581"/>
                    <a:pt x="1432" y="3440"/>
                    <a:pt x="1360" y="3334"/>
                  </a:cubicBezTo>
                  <a:lnTo>
                    <a:pt x="1360" y="3334"/>
                  </a:lnTo>
                  <a:cubicBezTo>
                    <a:pt x="1496" y="3488"/>
                    <a:pt x="1732" y="3717"/>
                    <a:pt x="1934" y="3717"/>
                  </a:cubicBezTo>
                  <a:cubicBezTo>
                    <a:pt x="2005" y="3717"/>
                    <a:pt x="2071" y="3689"/>
                    <a:pt x="2128" y="3620"/>
                  </a:cubicBezTo>
                  <a:cubicBezTo>
                    <a:pt x="2289" y="3412"/>
                    <a:pt x="2280" y="3229"/>
                    <a:pt x="2236" y="3103"/>
                  </a:cubicBezTo>
                  <a:lnTo>
                    <a:pt x="2236" y="3103"/>
                  </a:lnTo>
                  <a:cubicBezTo>
                    <a:pt x="2345" y="3270"/>
                    <a:pt x="2521" y="3493"/>
                    <a:pt x="2682" y="3493"/>
                  </a:cubicBezTo>
                  <a:cubicBezTo>
                    <a:pt x="2745" y="3493"/>
                    <a:pt x="2805" y="3460"/>
                    <a:pt x="2858" y="3377"/>
                  </a:cubicBezTo>
                  <a:cubicBezTo>
                    <a:pt x="3040" y="3043"/>
                    <a:pt x="2615" y="2830"/>
                    <a:pt x="2615" y="2830"/>
                  </a:cubicBezTo>
                  <a:lnTo>
                    <a:pt x="2615" y="2830"/>
                  </a:lnTo>
                  <a:cubicBezTo>
                    <a:pt x="2615" y="2830"/>
                    <a:pt x="3240" y="3043"/>
                    <a:pt x="3576" y="3043"/>
                  </a:cubicBezTo>
                  <a:cubicBezTo>
                    <a:pt x="3764" y="3043"/>
                    <a:pt x="3862" y="2976"/>
                    <a:pt x="3709" y="2769"/>
                  </a:cubicBezTo>
                  <a:cubicBezTo>
                    <a:pt x="3557" y="2587"/>
                    <a:pt x="3253" y="2526"/>
                    <a:pt x="3253" y="2526"/>
                  </a:cubicBezTo>
                  <a:cubicBezTo>
                    <a:pt x="3253" y="2526"/>
                    <a:pt x="3648" y="1554"/>
                    <a:pt x="3192" y="1493"/>
                  </a:cubicBezTo>
                  <a:cubicBezTo>
                    <a:pt x="3169" y="1488"/>
                    <a:pt x="3147" y="1486"/>
                    <a:pt x="3125" y="1486"/>
                  </a:cubicBezTo>
                  <a:cubicBezTo>
                    <a:pt x="2724" y="1486"/>
                    <a:pt x="2615" y="2253"/>
                    <a:pt x="2615" y="2253"/>
                  </a:cubicBezTo>
                  <a:lnTo>
                    <a:pt x="2341" y="1979"/>
                  </a:lnTo>
                  <a:cubicBezTo>
                    <a:pt x="2341" y="1979"/>
                    <a:pt x="3131" y="1371"/>
                    <a:pt x="2736" y="1250"/>
                  </a:cubicBezTo>
                  <a:cubicBezTo>
                    <a:pt x="2702" y="1242"/>
                    <a:pt x="2668" y="1239"/>
                    <a:pt x="2636" y="1239"/>
                  </a:cubicBezTo>
                  <a:cubicBezTo>
                    <a:pt x="2441" y="1239"/>
                    <a:pt x="2284" y="1362"/>
                    <a:pt x="2180" y="1477"/>
                  </a:cubicBezTo>
                  <a:lnTo>
                    <a:pt x="2180" y="1477"/>
                  </a:lnTo>
                  <a:cubicBezTo>
                    <a:pt x="2367" y="1205"/>
                    <a:pt x="2641" y="748"/>
                    <a:pt x="2378" y="748"/>
                  </a:cubicBezTo>
                  <a:cubicBezTo>
                    <a:pt x="2351" y="748"/>
                    <a:pt x="2319" y="753"/>
                    <a:pt x="2280" y="763"/>
                  </a:cubicBezTo>
                  <a:cubicBezTo>
                    <a:pt x="1703" y="915"/>
                    <a:pt x="1824" y="1462"/>
                    <a:pt x="1824" y="1462"/>
                  </a:cubicBezTo>
                  <a:cubicBezTo>
                    <a:pt x="1723" y="1209"/>
                    <a:pt x="1495" y="1188"/>
                    <a:pt x="1422" y="1188"/>
                  </a:cubicBezTo>
                  <a:cubicBezTo>
                    <a:pt x="1407" y="1188"/>
                    <a:pt x="1399" y="1189"/>
                    <a:pt x="1399" y="1189"/>
                  </a:cubicBezTo>
                  <a:cubicBezTo>
                    <a:pt x="1399" y="1189"/>
                    <a:pt x="2098" y="733"/>
                    <a:pt x="1824" y="581"/>
                  </a:cubicBezTo>
                  <a:cubicBezTo>
                    <a:pt x="1774" y="553"/>
                    <a:pt x="1722" y="541"/>
                    <a:pt x="1671" y="541"/>
                  </a:cubicBezTo>
                  <a:cubicBezTo>
                    <a:pt x="1449" y="541"/>
                    <a:pt x="1247" y="763"/>
                    <a:pt x="1247" y="763"/>
                  </a:cubicBezTo>
                  <a:cubicBezTo>
                    <a:pt x="1247" y="763"/>
                    <a:pt x="1558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1" name="Google Shape;4501;p27"/>
            <p:cNvSpPr/>
            <p:nvPr/>
          </p:nvSpPr>
          <p:spPr>
            <a:xfrm>
              <a:off x="8219160" y="4746600"/>
              <a:ext cx="17280" cy="36360"/>
            </a:xfrm>
            <a:custGeom>
              <a:avLst/>
              <a:gdLst>
                <a:gd name="textAreaLeft" fmla="*/ 0 w 17280"/>
                <a:gd name="textAreaRight" fmla="*/ 18360 w 17280"/>
                <a:gd name="textAreaTop" fmla="*/ 0 h 36360"/>
                <a:gd name="textAreaBottom" fmla="*/ 37440 h 36360"/>
              </a:gdLst>
              <a:ahLst/>
              <a:rect l="textAreaLeft" t="textAreaTop" r="textAreaRight" b="textAreaBottom"/>
              <a:pathLst>
                <a:path w="1460" h="2980">
                  <a:moveTo>
                    <a:pt x="548" y="1"/>
                  </a:moveTo>
                  <a:cubicBezTo>
                    <a:pt x="305" y="1065"/>
                    <a:pt x="1" y="2980"/>
                    <a:pt x="1" y="2980"/>
                  </a:cubicBezTo>
                  <a:lnTo>
                    <a:pt x="1095" y="2493"/>
                  </a:lnTo>
                  <a:lnTo>
                    <a:pt x="1095" y="2524"/>
                  </a:lnTo>
                  <a:cubicBezTo>
                    <a:pt x="1217" y="2250"/>
                    <a:pt x="1338" y="1825"/>
                    <a:pt x="1186" y="1794"/>
                  </a:cubicBezTo>
                  <a:cubicBezTo>
                    <a:pt x="943" y="1794"/>
                    <a:pt x="913" y="2128"/>
                    <a:pt x="913" y="2128"/>
                  </a:cubicBezTo>
                  <a:lnTo>
                    <a:pt x="700" y="1703"/>
                  </a:lnTo>
                  <a:cubicBezTo>
                    <a:pt x="700" y="1703"/>
                    <a:pt x="1460" y="1581"/>
                    <a:pt x="1217" y="1399"/>
                  </a:cubicBezTo>
                  <a:cubicBezTo>
                    <a:pt x="1052" y="1290"/>
                    <a:pt x="844" y="1268"/>
                    <a:pt x="704" y="1268"/>
                  </a:cubicBezTo>
                  <a:cubicBezTo>
                    <a:pt x="611" y="1268"/>
                    <a:pt x="548" y="1277"/>
                    <a:pt x="548" y="1277"/>
                  </a:cubicBezTo>
                  <a:cubicBezTo>
                    <a:pt x="548" y="1277"/>
                    <a:pt x="1460" y="913"/>
                    <a:pt x="1095" y="791"/>
                  </a:cubicBezTo>
                  <a:cubicBezTo>
                    <a:pt x="1012" y="763"/>
                    <a:pt x="943" y="753"/>
                    <a:pt x="885" y="753"/>
                  </a:cubicBezTo>
                  <a:cubicBezTo>
                    <a:pt x="753" y="753"/>
                    <a:pt x="681" y="810"/>
                    <a:pt x="639" y="852"/>
                  </a:cubicBezTo>
                  <a:cubicBezTo>
                    <a:pt x="757" y="704"/>
                    <a:pt x="1135" y="182"/>
                    <a:pt x="959" y="182"/>
                  </a:cubicBezTo>
                  <a:cubicBezTo>
                    <a:pt x="954" y="182"/>
                    <a:pt x="949" y="182"/>
                    <a:pt x="943" y="183"/>
                  </a:cubicBezTo>
                  <a:cubicBezTo>
                    <a:pt x="700" y="214"/>
                    <a:pt x="700" y="335"/>
                    <a:pt x="700" y="366"/>
                  </a:cubicBezTo>
                  <a:cubicBezTo>
                    <a:pt x="700" y="92"/>
                    <a:pt x="639" y="3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2" name="Google Shape;4502;p27"/>
            <p:cNvSpPr/>
            <p:nvPr/>
          </p:nvSpPr>
          <p:spPr>
            <a:xfrm>
              <a:off x="8168760" y="4796640"/>
              <a:ext cx="370440" cy="134640"/>
            </a:xfrm>
            <a:custGeom>
              <a:avLst/>
              <a:gdLst>
                <a:gd name="textAreaLeft" fmla="*/ 0 w 370440"/>
                <a:gd name="textAreaRight" fmla="*/ 371520 w 370440"/>
                <a:gd name="textAreaTop" fmla="*/ 0 h 134640"/>
                <a:gd name="textAreaBottom" fmla="*/ 135720 h 134640"/>
              </a:gdLst>
              <a:ahLst/>
              <a:rect l="textAreaLeft" t="textAreaTop" r="textAreaRight" b="textAreaBottom"/>
              <a:pathLst>
                <a:path w="29463" h="10763">
                  <a:moveTo>
                    <a:pt x="4146" y="1"/>
                  </a:moveTo>
                  <a:cubicBezTo>
                    <a:pt x="309" y="1"/>
                    <a:pt x="6688" y="2710"/>
                    <a:pt x="6688" y="2710"/>
                  </a:cubicBezTo>
                  <a:cubicBezTo>
                    <a:pt x="6688" y="2710"/>
                    <a:pt x="3698" y="1743"/>
                    <a:pt x="2010" y="1743"/>
                  </a:cubicBezTo>
                  <a:cubicBezTo>
                    <a:pt x="1735" y="1743"/>
                    <a:pt x="1495" y="1769"/>
                    <a:pt x="1308" y="1828"/>
                  </a:cubicBezTo>
                  <a:cubicBezTo>
                    <a:pt x="1" y="2254"/>
                    <a:pt x="26476" y="10370"/>
                    <a:pt x="28208" y="10734"/>
                  </a:cubicBezTo>
                  <a:cubicBezTo>
                    <a:pt x="28310" y="10753"/>
                    <a:pt x="28391" y="10762"/>
                    <a:pt x="28452" y="10762"/>
                  </a:cubicBezTo>
                  <a:cubicBezTo>
                    <a:pt x="29463" y="10762"/>
                    <a:pt x="25138" y="8303"/>
                    <a:pt x="25138" y="8303"/>
                  </a:cubicBezTo>
                  <a:lnTo>
                    <a:pt x="25138" y="8303"/>
                  </a:lnTo>
                  <a:cubicBezTo>
                    <a:pt x="25138" y="8303"/>
                    <a:pt x="25905" y="8500"/>
                    <a:pt x="26447" y="8500"/>
                  </a:cubicBezTo>
                  <a:cubicBezTo>
                    <a:pt x="26782" y="8500"/>
                    <a:pt x="27031" y="8425"/>
                    <a:pt x="26962" y="8181"/>
                  </a:cubicBezTo>
                  <a:cubicBezTo>
                    <a:pt x="26628" y="6996"/>
                    <a:pt x="13679" y="2831"/>
                    <a:pt x="7053" y="582"/>
                  </a:cubicBezTo>
                  <a:cubicBezTo>
                    <a:pt x="5442" y="35"/>
                    <a:pt x="4408" y="5"/>
                    <a:pt x="4408" y="5"/>
                  </a:cubicBezTo>
                  <a:cubicBezTo>
                    <a:pt x="4316" y="2"/>
                    <a:pt x="4229" y="1"/>
                    <a:pt x="414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7680" bIns="67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3" name="Google Shape;4503;p27"/>
            <p:cNvSpPr/>
            <p:nvPr/>
          </p:nvSpPr>
          <p:spPr>
            <a:xfrm>
              <a:off x="8211600" y="4804200"/>
              <a:ext cx="289440" cy="112320"/>
            </a:xfrm>
            <a:custGeom>
              <a:avLst/>
              <a:gdLst>
                <a:gd name="textAreaLeft" fmla="*/ 0 w 289440"/>
                <a:gd name="textAreaRight" fmla="*/ 290520 w 289440"/>
                <a:gd name="textAreaTop" fmla="*/ 0 h 112320"/>
                <a:gd name="textAreaBottom" fmla="*/ 113400 h 112320"/>
              </a:gdLst>
              <a:ahLst/>
              <a:rect l="textAreaLeft" t="textAreaTop" r="textAreaRight" b="textAreaBottom"/>
              <a:pathLst>
                <a:path w="23042" h="8989">
                  <a:moveTo>
                    <a:pt x="1507" y="1"/>
                  </a:moveTo>
                  <a:cubicBezTo>
                    <a:pt x="227" y="1"/>
                    <a:pt x="1424" y="1189"/>
                    <a:pt x="4222" y="2394"/>
                  </a:cubicBezTo>
                  <a:cubicBezTo>
                    <a:pt x="4222" y="2394"/>
                    <a:pt x="1262" y="1740"/>
                    <a:pt x="366" y="1740"/>
                  </a:cubicBezTo>
                  <a:cubicBezTo>
                    <a:pt x="71" y="1740"/>
                    <a:pt x="0" y="1811"/>
                    <a:pt x="331" y="1999"/>
                  </a:cubicBezTo>
                  <a:cubicBezTo>
                    <a:pt x="1619" y="2731"/>
                    <a:pt x="21315" y="8988"/>
                    <a:pt x="22227" y="8988"/>
                  </a:cubicBezTo>
                  <a:cubicBezTo>
                    <a:pt x="22262" y="8988"/>
                    <a:pt x="22269" y="8979"/>
                    <a:pt x="22246" y="8960"/>
                  </a:cubicBezTo>
                  <a:cubicBezTo>
                    <a:pt x="21608" y="8382"/>
                    <a:pt x="20180" y="7288"/>
                    <a:pt x="20180" y="7288"/>
                  </a:cubicBezTo>
                  <a:lnTo>
                    <a:pt x="20180" y="7288"/>
                  </a:lnTo>
                  <a:cubicBezTo>
                    <a:pt x="20180" y="7288"/>
                    <a:pt x="21780" y="7631"/>
                    <a:pt x="22532" y="7631"/>
                  </a:cubicBezTo>
                  <a:cubicBezTo>
                    <a:pt x="22876" y="7631"/>
                    <a:pt x="23042" y="7559"/>
                    <a:pt x="22794" y="7349"/>
                  </a:cubicBezTo>
                  <a:cubicBezTo>
                    <a:pt x="22125" y="6832"/>
                    <a:pt x="8447" y="1847"/>
                    <a:pt x="3675" y="449"/>
                  </a:cubicBezTo>
                  <a:cubicBezTo>
                    <a:pt x="2649" y="135"/>
                    <a:pt x="1938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6520" bIns="56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4" name="Google Shape;4504;p27"/>
            <p:cNvSpPr/>
            <p:nvPr/>
          </p:nvSpPr>
          <p:spPr>
            <a:xfrm>
              <a:off x="8266320" y="4768200"/>
              <a:ext cx="239400" cy="99360"/>
            </a:xfrm>
            <a:custGeom>
              <a:avLst/>
              <a:gdLst>
                <a:gd name="textAreaLeft" fmla="*/ 0 w 239400"/>
                <a:gd name="textAreaRight" fmla="*/ 240480 w 239400"/>
                <a:gd name="textAreaTop" fmla="*/ 0 h 99360"/>
                <a:gd name="textAreaBottom" fmla="*/ 100440 h 99360"/>
              </a:gdLst>
              <a:ahLst/>
              <a:rect l="textAreaLeft" t="textAreaTop" r="textAreaRight" b="textAreaBottom"/>
              <a:pathLst>
                <a:path w="19064" h="7953">
                  <a:moveTo>
                    <a:pt x="3577" y="1"/>
                  </a:moveTo>
                  <a:cubicBezTo>
                    <a:pt x="3553" y="1"/>
                    <a:pt x="3548" y="7"/>
                    <a:pt x="3562" y="20"/>
                  </a:cubicBezTo>
                  <a:cubicBezTo>
                    <a:pt x="3926" y="415"/>
                    <a:pt x="5051" y="1054"/>
                    <a:pt x="5051" y="1054"/>
                  </a:cubicBezTo>
                  <a:cubicBezTo>
                    <a:pt x="5051" y="1054"/>
                    <a:pt x="3737" y="692"/>
                    <a:pt x="3234" y="692"/>
                  </a:cubicBezTo>
                  <a:cubicBezTo>
                    <a:pt x="3102" y="692"/>
                    <a:pt x="3026" y="717"/>
                    <a:pt x="3045" y="780"/>
                  </a:cubicBezTo>
                  <a:cubicBezTo>
                    <a:pt x="3167" y="1084"/>
                    <a:pt x="5233" y="2513"/>
                    <a:pt x="5233" y="2513"/>
                  </a:cubicBezTo>
                  <a:cubicBezTo>
                    <a:pt x="5233" y="2513"/>
                    <a:pt x="1357" y="1496"/>
                    <a:pt x="306" y="1496"/>
                  </a:cubicBezTo>
                  <a:cubicBezTo>
                    <a:pt x="98" y="1496"/>
                    <a:pt x="1" y="1536"/>
                    <a:pt x="66" y="1631"/>
                  </a:cubicBezTo>
                  <a:cubicBezTo>
                    <a:pt x="460" y="2193"/>
                    <a:pt x="16627" y="7953"/>
                    <a:pt x="18389" y="7953"/>
                  </a:cubicBezTo>
                  <a:cubicBezTo>
                    <a:pt x="18533" y="7953"/>
                    <a:pt x="18581" y="7914"/>
                    <a:pt x="18516" y="7832"/>
                  </a:cubicBezTo>
                  <a:cubicBezTo>
                    <a:pt x="17665" y="6768"/>
                    <a:pt x="16146" y="6069"/>
                    <a:pt x="16146" y="6069"/>
                  </a:cubicBezTo>
                  <a:lnTo>
                    <a:pt x="16146" y="6069"/>
                  </a:lnTo>
                  <a:cubicBezTo>
                    <a:pt x="16146" y="6069"/>
                    <a:pt x="17961" y="6416"/>
                    <a:pt x="18685" y="6416"/>
                  </a:cubicBezTo>
                  <a:cubicBezTo>
                    <a:pt x="18944" y="6416"/>
                    <a:pt x="19063" y="6371"/>
                    <a:pt x="18912" y="6251"/>
                  </a:cubicBezTo>
                  <a:cubicBezTo>
                    <a:pt x="18334" y="5765"/>
                    <a:pt x="16024" y="5188"/>
                    <a:pt x="16024" y="5188"/>
                  </a:cubicBezTo>
                  <a:lnTo>
                    <a:pt x="16024" y="5188"/>
                  </a:lnTo>
                  <a:cubicBezTo>
                    <a:pt x="16024" y="5188"/>
                    <a:pt x="17287" y="5373"/>
                    <a:pt x="18059" y="5373"/>
                  </a:cubicBezTo>
                  <a:cubicBezTo>
                    <a:pt x="18496" y="5373"/>
                    <a:pt x="18775" y="5314"/>
                    <a:pt x="18577" y="5127"/>
                  </a:cubicBezTo>
                  <a:cubicBezTo>
                    <a:pt x="18020" y="4570"/>
                    <a:pt x="4212" y="1"/>
                    <a:pt x="357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040" bIns="50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5" name="Google Shape;4505;p27"/>
            <p:cNvSpPr/>
            <p:nvPr/>
          </p:nvSpPr>
          <p:spPr>
            <a:xfrm>
              <a:off x="8309520" y="4803480"/>
              <a:ext cx="161280" cy="51480"/>
            </a:xfrm>
            <a:custGeom>
              <a:avLst/>
              <a:gdLst>
                <a:gd name="textAreaLeft" fmla="*/ 0 w 161280"/>
                <a:gd name="textAreaRight" fmla="*/ 162360 w 161280"/>
                <a:gd name="textAreaTop" fmla="*/ 0 h 51480"/>
                <a:gd name="textAreaBottom" fmla="*/ 52560 h 51480"/>
              </a:gdLst>
              <a:ahLst/>
              <a:rect l="textAreaLeft" t="textAreaTop" r="textAreaRight" b="textAreaBottom"/>
              <a:pathLst>
                <a:path w="12878" h="4170">
                  <a:moveTo>
                    <a:pt x="1573" y="1"/>
                  </a:moveTo>
                  <a:cubicBezTo>
                    <a:pt x="1555" y="1"/>
                    <a:pt x="1542" y="2"/>
                    <a:pt x="1533" y="5"/>
                  </a:cubicBezTo>
                  <a:cubicBezTo>
                    <a:pt x="0" y="327"/>
                    <a:pt x="10643" y="4169"/>
                    <a:pt x="12533" y="4169"/>
                  </a:cubicBezTo>
                  <a:cubicBezTo>
                    <a:pt x="12780" y="4169"/>
                    <a:pt x="12878" y="4104"/>
                    <a:pt x="12779" y="3956"/>
                  </a:cubicBezTo>
                  <a:cubicBezTo>
                    <a:pt x="11946" y="2677"/>
                    <a:pt x="2381" y="1"/>
                    <a:pt x="157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280" bIns="26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6" name="Google Shape;4506;p27"/>
            <p:cNvSpPr/>
            <p:nvPr/>
          </p:nvSpPr>
          <p:spPr>
            <a:xfrm>
              <a:off x="8323560" y="4737960"/>
              <a:ext cx="235080" cy="85320"/>
            </a:xfrm>
            <a:custGeom>
              <a:avLst/>
              <a:gdLst>
                <a:gd name="textAreaLeft" fmla="*/ 0 w 235080"/>
                <a:gd name="textAreaRight" fmla="*/ 236160 w 235080"/>
                <a:gd name="textAreaTop" fmla="*/ 0 h 85320"/>
                <a:gd name="textAreaBottom" fmla="*/ 86400 h 85320"/>
              </a:gdLst>
              <a:ahLst/>
              <a:rect l="textAreaLeft" t="textAreaTop" r="textAreaRight" b="textAreaBottom"/>
              <a:pathLst>
                <a:path w="18744" h="6844">
                  <a:moveTo>
                    <a:pt x="4221" y="0"/>
                  </a:moveTo>
                  <a:cubicBezTo>
                    <a:pt x="4138" y="0"/>
                    <a:pt x="4135" y="30"/>
                    <a:pt x="4225" y="93"/>
                  </a:cubicBezTo>
                  <a:cubicBezTo>
                    <a:pt x="5380" y="975"/>
                    <a:pt x="9027" y="2251"/>
                    <a:pt x="9027" y="2251"/>
                  </a:cubicBezTo>
                  <a:cubicBezTo>
                    <a:pt x="9027" y="2251"/>
                    <a:pt x="3135" y="533"/>
                    <a:pt x="2411" y="533"/>
                  </a:cubicBezTo>
                  <a:cubicBezTo>
                    <a:pt x="2371" y="533"/>
                    <a:pt x="2347" y="538"/>
                    <a:pt x="2340" y="549"/>
                  </a:cubicBezTo>
                  <a:cubicBezTo>
                    <a:pt x="2219" y="792"/>
                    <a:pt x="6596" y="2495"/>
                    <a:pt x="6596" y="2495"/>
                  </a:cubicBezTo>
                  <a:cubicBezTo>
                    <a:pt x="6596" y="2495"/>
                    <a:pt x="1324" y="1059"/>
                    <a:pt x="243" y="1059"/>
                  </a:cubicBezTo>
                  <a:cubicBezTo>
                    <a:pt x="66" y="1059"/>
                    <a:pt x="1" y="1098"/>
                    <a:pt x="91" y="1188"/>
                  </a:cubicBezTo>
                  <a:cubicBezTo>
                    <a:pt x="91" y="1188"/>
                    <a:pt x="15050" y="6843"/>
                    <a:pt x="16577" y="6843"/>
                  </a:cubicBezTo>
                  <a:cubicBezTo>
                    <a:pt x="16688" y="6843"/>
                    <a:pt x="16728" y="6814"/>
                    <a:pt x="16687" y="6750"/>
                  </a:cubicBezTo>
                  <a:cubicBezTo>
                    <a:pt x="16079" y="5808"/>
                    <a:pt x="13253" y="4835"/>
                    <a:pt x="13252" y="4835"/>
                  </a:cubicBezTo>
                  <a:lnTo>
                    <a:pt x="13252" y="4835"/>
                  </a:lnTo>
                  <a:cubicBezTo>
                    <a:pt x="13253" y="4835"/>
                    <a:pt x="16732" y="5929"/>
                    <a:pt x="17580" y="5929"/>
                  </a:cubicBezTo>
                  <a:cubicBezTo>
                    <a:pt x="17781" y="5929"/>
                    <a:pt x="17834" y="5868"/>
                    <a:pt x="17660" y="5716"/>
                  </a:cubicBezTo>
                  <a:cubicBezTo>
                    <a:pt x="16865" y="5028"/>
                    <a:pt x="14016" y="4270"/>
                    <a:pt x="13297" y="4086"/>
                  </a:cubicBezTo>
                  <a:lnTo>
                    <a:pt x="13297" y="4086"/>
                  </a:lnTo>
                  <a:cubicBezTo>
                    <a:pt x="14098" y="4286"/>
                    <a:pt x="17564" y="5138"/>
                    <a:pt x="18452" y="5138"/>
                  </a:cubicBezTo>
                  <a:cubicBezTo>
                    <a:pt x="18690" y="5138"/>
                    <a:pt x="18743" y="5077"/>
                    <a:pt x="18511" y="4926"/>
                  </a:cubicBezTo>
                  <a:cubicBezTo>
                    <a:pt x="17445" y="4197"/>
                    <a:pt x="5200" y="0"/>
                    <a:pt x="42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7" name="Google Shape;4507;p27"/>
            <p:cNvSpPr/>
            <p:nvPr/>
          </p:nvSpPr>
          <p:spPr>
            <a:xfrm>
              <a:off x="8510760" y="4735800"/>
              <a:ext cx="237960" cy="237600"/>
            </a:xfrm>
            <a:custGeom>
              <a:avLst/>
              <a:gdLst>
                <a:gd name="textAreaLeft" fmla="*/ 0 w 237960"/>
                <a:gd name="textAreaRight" fmla="*/ 239040 w 237960"/>
                <a:gd name="textAreaTop" fmla="*/ 0 h 237600"/>
                <a:gd name="textAreaBottom" fmla="*/ 238680 h 237600"/>
              </a:gdLst>
              <a:ahLst/>
              <a:rect l="textAreaLeft" t="textAreaTop" r="textAreaRight" b="textAreaBottom"/>
              <a:pathLst>
                <a:path w="18968" h="18938">
                  <a:moveTo>
                    <a:pt x="18968" y="1"/>
                  </a:moveTo>
                  <a:cubicBezTo>
                    <a:pt x="16080" y="365"/>
                    <a:pt x="11855" y="1308"/>
                    <a:pt x="9302" y="2280"/>
                  </a:cubicBezTo>
                  <a:cubicBezTo>
                    <a:pt x="6931" y="3253"/>
                    <a:pt x="2129" y="6536"/>
                    <a:pt x="1034" y="8967"/>
                  </a:cubicBezTo>
                  <a:cubicBezTo>
                    <a:pt x="487" y="10153"/>
                    <a:pt x="426" y="11642"/>
                    <a:pt x="730" y="12858"/>
                  </a:cubicBezTo>
                  <a:cubicBezTo>
                    <a:pt x="1156" y="14499"/>
                    <a:pt x="2129" y="15898"/>
                    <a:pt x="3284" y="17113"/>
                  </a:cubicBezTo>
                  <a:lnTo>
                    <a:pt x="8694" y="18937"/>
                  </a:lnTo>
                  <a:cubicBezTo>
                    <a:pt x="6627" y="17417"/>
                    <a:pt x="4378" y="15259"/>
                    <a:pt x="3284" y="12433"/>
                  </a:cubicBezTo>
                  <a:cubicBezTo>
                    <a:pt x="1" y="4104"/>
                    <a:pt x="14317" y="852"/>
                    <a:pt x="1896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8" name="Google Shape;4508;p27"/>
            <p:cNvSpPr/>
            <p:nvPr/>
          </p:nvSpPr>
          <p:spPr>
            <a:xfrm>
              <a:off x="8384040" y="4763520"/>
              <a:ext cx="125640" cy="46800"/>
            </a:xfrm>
            <a:custGeom>
              <a:avLst/>
              <a:gdLst>
                <a:gd name="textAreaLeft" fmla="*/ 0 w 125640"/>
                <a:gd name="textAreaRight" fmla="*/ 126720 w 125640"/>
                <a:gd name="textAreaTop" fmla="*/ 0 h 46800"/>
                <a:gd name="textAreaBottom" fmla="*/ 47880 h 46800"/>
              </a:gdLst>
              <a:ahLst/>
              <a:rect l="textAreaLeft" t="textAreaTop" r="textAreaRight" b="textAreaBottom"/>
              <a:pathLst>
                <a:path w="10044" h="3804">
                  <a:moveTo>
                    <a:pt x="1960" y="1"/>
                  </a:moveTo>
                  <a:cubicBezTo>
                    <a:pt x="1826" y="1"/>
                    <a:pt x="1818" y="53"/>
                    <a:pt x="1977" y="172"/>
                  </a:cubicBezTo>
                  <a:cubicBezTo>
                    <a:pt x="2841" y="820"/>
                    <a:pt x="3414" y="1084"/>
                    <a:pt x="3672" y="1183"/>
                  </a:cubicBezTo>
                  <a:lnTo>
                    <a:pt x="3672" y="1183"/>
                  </a:lnTo>
                  <a:cubicBezTo>
                    <a:pt x="3120" y="1001"/>
                    <a:pt x="1273" y="415"/>
                    <a:pt x="471" y="415"/>
                  </a:cubicBezTo>
                  <a:cubicBezTo>
                    <a:pt x="155" y="415"/>
                    <a:pt x="1" y="506"/>
                    <a:pt x="153" y="749"/>
                  </a:cubicBezTo>
                  <a:cubicBezTo>
                    <a:pt x="153" y="749"/>
                    <a:pt x="8077" y="3804"/>
                    <a:pt x="9070" y="3804"/>
                  </a:cubicBezTo>
                  <a:cubicBezTo>
                    <a:pt x="9220" y="3804"/>
                    <a:pt x="9213" y="3735"/>
                    <a:pt x="8998" y="3576"/>
                  </a:cubicBezTo>
                  <a:cubicBezTo>
                    <a:pt x="8033" y="2861"/>
                    <a:pt x="7425" y="2567"/>
                    <a:pt x="7088" y="2445"/>
                  </a:cubicBezTo>
                  <a:lnTo>
                    <a:pt x="7088" y="2445"/>
                  </a:lnTo>
                  <a:cubicBezTo>
                    <a:pt x="7755" y="2609"/>
                    <a:pt x="9216" y="2953"/>
                    <a:pt x="9764" y="2953"/>
                  </a:cubicBezTo>
                  <a:cubicBezTo>
                    <a:pt x="9966" y="2953"/>
                    <a:pt x="10043" y="2906"/>
                    <a:pt x="9910" y="2786"/>
                  </a:cubicBezTo>
                  <a:cubicBezTo>
                    <a:pt x="9407" y="2336"/>
                    <a:pt x="2856" y="1"/>
                    <a:pt x="19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59" name="Google Shape;4509;p27"/>
            <p:cNvSpPr/>
            <p:nvPr/>
          </p:nvSpPr>
          <p:spPr>
            <a:xfrm>
              <a:off x="8410320" y="4725000"/>
              <a:ext cx="178920" cy="65520"/>
            </a:xfrm>
            <a:custGeom>
              <a:avLst/>
              <a:gdLst>
                <a:gd name="textAreaLeft" fmla="*/ 0 w 178920"/>
                <a:gd name="textAreaRight" fmla="*/ 180000 w 178920"/>
                <a:gd name="textAreaTop" fmla="*/ 0 h 65520"/>
                <a:gd name="textAreaBottom" fmla="*/ 66600 h 65520"/>
              </a:gdLst>
              <a:ahLst/>
              <a:rect l="textAreaLeft" t="textAreaTop" r="textAreaRight" b="textAreaBottom"/>
              <a:pathLst>
                <a:path w="14270" h="5277">
                  <a:moveTo>
                    <a:pt x="3791" y="1"/>
                  </a:moveTo>
                  <a:cubicBezTo>
                    <a:pt x="3742" y="1"/>
                    <a:pt x="3721" y="11"/>
                    <a:pt x="3733" y="33"/>
                  </a:cubicBezTo>
                  <a:cubicBezTo>
                    <a:pt x="3976" y="398"/>
                    <a:pt x="5709" y="975"/>
                    <a:pt x="5709" y="975"/>
                  </a:cubicBezTo>
                  <a:cubicBezTo>
                    <a:pt x="5709" y="975"/>
                    <a:pt x="3447" y="229"/>
                    <a:pt x="2824" y="229"/>
                  </a:cubicBezTo>
                  <a:cubicBezTo>
                    <a:pt x="2714" y="229"/>
                    <a:pt x="2655" y="252"/>
                    <a:pt x="2669" y="307"/>
                  </a:cubicBezTo>
                  <a:cubicBezTo>
                    <a:pt x="2760" y="641"/>
                    <a:pt x="4280" y="1553"/>
                    <a:pt x="4280" y="1553"/>
                  </a:cubicBezTo>
                  <a:cubicBezTo>
                    <a:pt x="4280" y="1553"/>
                    <a:pt x="1458" y="629"/>
                    <a:pt x="471" y="629"/>
                  </a:cubicBezTo>
                  <a:cubicBezTo>
                    <a:pt x="119" y="629"/>
                    <a:pt x="1" y="747"/>
                    <a:pt x="329" y="1066"/>
                  </a:cubicBezTo>
                  <a:cubicBezTo>
                    <a:pt x="329" y="1066"/>
                    <a:pt x="12048" y="5277"/>
                    <a:pt x="13084" y="5277"/>
                  </a:cubicBezTo>
                  <a:cubicBezTo>
                    <a:pt x="13200" y="5277"/>
                    <a:pt x="13183" y="5225"/>
                    <a:pt x="13004" y="5109"/>
                  </a:cubicBezTo>
                  <a:cubicBezTo>
                    <a:pt x="11811" y="4375"/>
                    <a:pt x="10566" y="3953"/>
                    <a:pt x="10027" y="3790"/>
                  </a:cubicBezTo>
                  <a:lnTo>
                    <a:pt x="10027" y="3790"/>
                  </a:lnTo>
                  <a:cubicBezTo>
                    <a:pt x="10760" y="3996"/>
                    <a:pt x="12749" y="4537"/>
                    <a:pt x="13445" y="4537"/>
                  </a:cubicBezTo>
                  <a:cubicBezTo>
                    <a:pt x="13680" y="4537"/>
                    <a:pt x="13768" y="4475"/>
                    <a:pt x="13611" y="4319"/>
                  </a:cubicBezTo>
                  <a:cubicBezTo>
                    <a:pt x="12984" y="3637"/>
                    <a:pt x="9762" y="2612"/>
                    <a:pt x="9107" y="2409"/>
                  </a:cubicBezTo>
                  <a:lnTo>
                    <a:pt x="9107" y="2409"/>
                  </a:lnTo>
                  <a:cubicBezTo>
                    <a:pt x="9787" y="2617"/>
                    <a:pt x="13252" y="3666"/>
                    <a:pt x="14066" y="3666"/>
                  </a:cubicBezTo>
                  <a:cubicBezTo>
                    <a:pt x="14208" y="3666"/>
                    <a:pt x="14269" y="3634"/>
                    <a:pt x="14219" y="3559"/>
                  </a:cubicBezTo>
                  <a:cubicBezTo>
                    <a:pt x="13875" y="3013"/>
                    <a:pt x="4637" y="1"/>
                    <a:pt x="379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0" name="Google Shape;4510;p27"/>
            <p:cNvSpPr/>
            <p:nvPr/>
          </p:nvSpPr>
          <p:spPr>
            <a:xfrm>
              <a:off x="8436240" y="4736880"/>
              <a:ext cx="114120" cy="45000"/>
            </a:xfrm>
            <a:custGeom>
              <a:avLst/>
              <a:gdLst>
                <a:gd name="textAreaLeft" fmla="*/ 0 w 114120"/>
                <a:gd name="textAreaRight" fmla="*/ 115200 w 114120"/>
                <a:gd name="textAreaTop" fmla="*/ 0 h 45000"/>
                <a:gd name="textAreaBottom" fmla="*/ 46080 h 45000"/>
              </a:gdLst>
              <a:ahLst/>
              <a:rect l="textAreaLeft" t="textAreaTop" r="textAreaRight" b="textAreaBottom"/>
              <a:pathLst>
                <a:path w="9146" h="3644">
                  <a:moveTo>
                    <a:pt x="2938" y="1"/>
                  </a:moveTo>
                  <a:cubicBezTo>
                    <a:pt x="2897" y="1"/>
                    <a:pt x="2877" y="10"/>
                    <a:pt x="2881" y="29"/>
                  </a:cubicBezTo>
                  <a:cubicBezTo>
                    <a:pt x="2972" y="303"/>
                    <a:pt x="4675" y="1184"/>
                    <a:pt x="4675" y="1184"/>
                  </a:cubicBezTo>
                  <a:cubicBezTo>
                    <a:pt x="4675" y="1184"/>
                    <a:pt x="1107" y="387"/>
                    <a:pt x="262" y="387"/>
                  </a:cubicBezTo>
                  <a:cubicBezTo>
                    <a:pt x="12" y="387"/>
                    <a:pt x="1" y="457"/>
                    <a:pt x="389" y="637"/>
                  </a:cubicBezTo>
                  <a:cubicBezTo>
                    <a:pt x="389" y="637"/>
                    <a:pt x="8233" y="3644"/>
                    <a:pt x="8915" y="3644"/>
                  </a:cubicBezTo>
                  <a:cubicBezTo>
                    <a:pt x="8952" y="3644"/>
                    <a:pt x="8968" y="3635"/>
                    <a:pt x="8960" y="3616"/>
                  </a:cubicBezTo>
                  <a:cubicBezTo>
                    <a:pt x="8808" y="3190"/>
                    <a:pt x="5313" y="1975"/>
                    <a:pt x="5313" y="1975"/>
                  </a:cubicBezTo>
                  <a:lnTo>
                    <a:pt x="5313" y="1975"/>
                  </a:lnTo>
                  <a:cubicBezTo>
                    <a:pt x="5313" y="1975"/>
                    <a:pt x="7775" y="2451"/>
                    <a:pt x="8680" y="2451"/>
                  </a:cubicBezTo>
                  <a:cubicBezTo>
                    <a:pt x="9027" y="2451"/>
                    <a:pt x="9145" y="2381"/>
                    <a:pt x="8808" y="2187"/>
                  </a:cubicBezTo>
                  <a:cubicBezTo>
                    <a:pt x="7679" y="1566"/>
                    <a:pt x="3481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1" name="Google Shape;4511;p27"/>
            <p:cNvSpPr/>
            <p:nvPr/>
          </p:nvSpPr>
          <p:spPr>
            <a:xfrm>
              <a:off x="8475120" y="4717800"/>
              <a:ext cx="184680" cy="48240"/>
            </a:xfrm>
            <a:custGeom>
              <a:avLst/>
              <a:gdLst>
                <a:gd name="textAreaLeft" fmla="*/ 0 w 184680"/>
                <a:gd name="textAreaRight" fmla="*/ 185760 w 184680"/>
                <a:gd name="textAreaTop" fmla="*/ 0 h 48240"/>
                <a:gd name="textAreaBottom" fmla="*/ 49320 h 48240"/>
              </a:gdLst>
              <a:ahLst/>
              <a:rect l="textAreaLeft" t="textAreaTop" r="textAreaRight" b="textAreaBottom"/>
              <a:pathLst>
                <a:path w="14725" h="3909">
                  <a:moveTo>
                    <a:pt x="4307" y="1"/>
                  </a:moveTo>
                  <a:cubicBezTo>
                    <a:pt x="4304" y="1"/>
                    <a:pt x="4302" y="1"/>
                    <a:pt x="4299" y="1"/>
                  </a:cubicBezTo>
                  <a:cubicBezTo>
                    <a:pt x="3266" y="184"/>
                    <a:pt x="4755" y="913"/>
                    <a:pt x="4755" y="913"/>
                  </a:cubicBezTo>
                  <a:cubicBezTo>
                    <a:pt x="4755" y="913"/>
                    <a:pt x="1595" y="246"/>
                    <a:pt x="492" y="246"/>
                  </a:cubicBezTo>
                  <a:cubicBezTo>
                    <a:pt x="143" y="246"/>
                    <a:pt x="0" y="312"/>
                    <a:pt x="226" y="487"/>
                  </a:cubicBezTo>
                  <a:cubicBezTo>
                    <a:pt x="226" y="487"/>
                    <a:pt x="9020" y="3909"/>
                    <a:pt x="11193" y="3909"/>
                  </a:cubicBezTo>
                  <a:cubicBezTo>
                    <a:pt x="11337" y="3909"/>
                    <a:pt x="11452" y="3894"/>
                    <a:pt x="11533" y="3861"/>
                  </a:cubicBezTo>
                  <a:cubicBezTo>
                    <a:pt x="11777" y="3801"/>
                    <a:pt x="11351" y="3527"/>
                    <a:pt x="11533" y="3497"/>
                  </a:cubicBezTo>
                  <a:cubicBezTo>
                    <a:pt x="12658" y="3193"/>
                    <a:pt x="14725" y="3466"/>
                    <a:pt x="12445" y="2737"/>
                  </a:cubicBezTo>
                  <a:cubicBezTo>
                    <a:pt x="9432" y="1742"/>
                    <a:pt x="4655" y="1"/>
                    <a:pt x="430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480" bIns="24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2" name="Google Shape;4512;p27"/>
            <p:cNvSpPr/>
            <p:nvPr/>
          </p:nvSpPr>
          <p:spPr>
            <a:xfrm>
              <a:off x="8506080" y="4723560"/>
              <a:ext cx="119160" cy="39960"/>
            </a:xfrm>
            <a:custGeom>
              <a:avLst/>
              <a:gdLst>
                <a:gd name="textAreaLeft" fmla="*/ 0 w 119160"/>
                <a:gd name="textAreaRight" fmla="*/ 120240 w 119160"/>
                <a:gd name="textAreaTop" fmla="*/ 0 h 39960"/>
                <a:gd name="textAreaBottom" fmla="*/ 41040 h 39960"/>
              </a:gdLst>
              <a:ahLst/>
              <a:rect l="textAreaLeft" t="textAreaTop" r="textAreaRight" b="textAreaBottom"/>
              <a:pathLst>
                <a:path w="9525" h="3251">
                  <a:moveTo>
                    <a:pt x="2696" y="1"/>
                  </a:moveTo>
                  <a:cubicBezTo>
                    <a:pt x="2635" y="1"/>
                    <a:pt x="2619" y="20"/>
                    <a:pt x="2658" y="61"/>
                  </a:cubicBezTo>
                  <a:cubicBezTo>
                    <a:pt x="3083" y="578"/>
                    <a:pt x="3995" y="882"/>
                    <a:pt x="3995" y="882"/>
                  </a:cubicBezTo>
                  <a:cubicBezTo>
                    <a:pt x="3995" y="882"/>
                    <a:pt x="987" y="297"/>
                    <a:pt x="211" y="297"/>
                  </a:cubicBezTo>
                  <a:cubicBezTo>
                    <a:pt x="68" y="297"/>
                    <a:pt x="1" y="317"/>
                    <a:pt x="43" y="365"/>
                  </a:cubicBezTo>
                  <a:cubicBezTo>
                    <a:pt x="296" y="645"/>
                    <a:pt x="6981" y="3251"/>
                    <a:pt x="8333" y="3251"/>
                  </a:cubicBezTo>
                  <a:cubicBezTo>
                    <a:pt x="8447" y="3251"/>
                    <a:pt x="8523" y="3232"/>
                    <a:pt x="8554" y="3192"/>
                  </a:cubicBezTo>
                  <a:cubicBezTo>
                    <a:pt x="8873" y="2713"/>
                    <a:pt x="6822" y="2119"/>
                    <a:pt x="6301" y="1977"/>
                  </a:cubicBezTo>
                  <a:lnTo>
                    <a:pt x="6301" y="1977"/>
                  </a:lnTo>
                  <a:cubicBezTo>
                    <a:pt x="6807" y="2110"/>
                    <a:pt x="8789" y="2625"/>
                    <a:pt x="9353" y="2625"/>
                  </a:cubicBezTo>
                  <a:cubicBezTo>
                    <a:pt x="9468" y="2625"/>
                    <a:pt x="9524" y="2604"/>
                    <a:pt x="9497" y="2553"/>
                  </a:cubicBezTo>
                  <a:cubicBezTo>
                    <a:pt x="9330" y="2219"/>
                    <a:pt x="3356" y="1"/>
                    <a:pt x="269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3" name="Google Shape;4513;p27"/>
            <p:cNvSpPr/>
            <p:nvPr/>
          </p:nvSpPr>
          <p:spPr>
            <a:xfrm>
              <a:off x="8226720" y="4777560"/>
              <a:ext cx="7200" cy="79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7920"/>
                <a:gd name="textAreaBottom" fmla="*/ 9000 h 7920"/>
              </a:gdLst>
              <a:ahLst/>
              <a:rect l="textAreaLeft" t="textAreaTop" r="textAreaRight" b="textAreaBottom"/>
              <a:pathLst>
                <a:path w="670" h="705">
                  <a:moveTo>
                    <a:pt x="1" y="1"/>
                  </a:moveTo>
                  <a:lnTo>
                    <a:pt x="1" y="1"/>
                  </a:lnTo>
                  <a:cubicBezTo>
                    <a:pt x="61" y="426"/>
                    <a:pt x="213" y="609"/>
                    <a:pt x="365" y="639"/>
                  </a:cubicBezTo>
                  <a:cubicBezTo>
                    <a:pt x="457" y="694"/>
                    <a:pt x="537" y="705"/>
                    <a:pt x="586" y="705"/>
                  </a:cubicBezTo>
                  <a:cubicBezTo>
                    <a:pt x="619" y="705"/>
                    <a:pt x="639" y="700"/>
                    <a:pt x="639" y="700"/>
                  </a:cubicBezTo>
                  <a:cubicBezTo>
                    <a:pt x="669" y="9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4" name="Google Shape;4514;p27"/>
            <p:cNvSpPr/>
            <p:nvPr/>
          </p:nvSpPr>
          <p:spPr>
            <a:xfrm>
              <a:off x="8223480" y="4779000"/>
              <a:ext cx="3600" cy="10440"/>
            </a:xfrm>
            <a:custGeom>
              <a:avLst/>
              <a:gdLst>
                <a:gd name="textAreaLeft" fmla="*/ 0 w 3600"/>
                <a:gd name="textAreaRight" fmla="*/ 4680 w 360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365" h="913">
                  <a:moveTo>
                    <a:pt x="182" y="0"/>
                  </a:moveTo>
                  <a:cubicBezTo>
                    <a:pt x="0" y="335"/>
                    <a:pt x="0" y="578"/>
                    <a:pt x="91" y="730"/>
                  </a:cubicBezTo>
                  <a:cubicBezTo>
                    <a:pt x="122" y="882"/>
                    <a:pt x="182" y="912"/>
                    <a:pt x="182" y="912"/>
                  </a:cubicBezTo>
                  <a:cubicBezTo>
                    <a:pt x="365" y="730"/>
                    <a:pt x="365" y="487"/>
                    <a:pt x="334" y="304"/>
                  </a:cubicBezTo>
                  <a:cubicBezTo>
                    <a:pt x="274" y="122"/>
                    <a:pt x="182" y="0"/>
                    <a:pt x="18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5" name="Google Shape;4515;p27"/>
            <p:cNvSpPr/>
            <p:nvPr/>
          </p:nvSpPr>
          <p:spPr>
            <a:xfrm>
              <a:off x="8227080" y="4773240"/>
              <a:ext cx="8280" cy="432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730" h="416">
                  <a:moveTo>
                    <a:pt x="471" y="0"/>
                  </a:moveTo>
                  <a:cubicBezTo>
                    <a:pt x="353" y="0"/>
                    <a:pt x="197" y="70"/>
                    <a:pt x="0" y="303"/>
                  </a:cubicBezTo>
                  <a:cubicBezTo>
                    <a:pt x="0" y="303"/>
                    <a:pt x="153" y="416"/>
                    <a:pt x="335" y="416"/>
                  </a:cubicBezTo>
                  <a:cubicBezTo>
                    <a:pt x="467" y="416"/>
                    <a:pt x="614" y="356"/>
                    <a:pt x="730" y="151"/>
                  </a:cubicBezTo>
                  <a:cubicBezTo>
                    <a:pt x="730" y="151"/>
                    <a:pt x="643" y="0"/>
                    <a:pt x="47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6" name="Google Shape;4516;p27"/>
            <p:cNvSpPr/>
            <p:nvPr/>
          </p:nvSpPr>
          <p:spPr>
            <a:xfrm>
              <a:off x="8237520" y="4742280"/>
              <a:ext cx="7200" cy="97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670" h="852">
                  <a:moveTo>
                    <a:pt x="639" y="0"/>
                  </a:moveTo>
                  <a:cubicBezTo>
                    <a:pt x="335" y="31"/>
                    <a:pt x="183" y="213"/>
                    <a:pt x="92" y="456"/>
                  </a:cubicBezTo>
                  <a:cubicBezTo>
                    <a:pt x="1" y="639"/>
                    <a:pt x="1" y="852"/>
                    <a:pt x="1" y="852"/>
                  </a:cubicBezTo>
                  <a:cubicBezTo>
                    <a:pt x="396" y="669"/>
                    <a:pt x="548" y="487"/>
                    <a:pt x="639" y="335"/>
                  </a:cubicBezTo>
                  <a:cubicBezTo>
                    <a:pt x="669" y="122"/>
                    <a:pt x="639" y="0"/>
                    <a:pt x="6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7" name="Google Shape;4517;p27"/>
            <p:cNvSpPr/>
            <p:nvPr/>
          </p:nvSpPr>
          <p:spPr>
            <a:xfrm>
              <a:off x="8238600" y="4750560"/>
              <a:ext cx="10800" cy="360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944" h="366">
                  <a:moveTo>
                    <a:pt x="578" y="1"/>
                  </a:moveTo>
                  <a:cubicBezTo>
                    <a:pt x="457" y="1"/>
                    <a:pt x="335" y="31"/>
                    <a:pt x="274" y="62"/>
                  </a:cubicBezTo>
                  <a:cubicBezTo>
                    <a:pt x="122" y="183"/>
                    <a:pt x="1" y="305"/>
                    <a:pt x="1" y="305"/>
                  </a:cubicBezTo>
                  <a:cubicBezTo>
                    <a:pt x="87" y="326"/>
                    <a:pt x="142" y="348"/>
                    <a:pt x="211" y="348"/>
                  </a:cubicBezTo>
                  <a:cubicBezTo>
                    <a:pt x="239" y="348"/>
                    <a:pt x="269" y="344"/>
                    <a:pt x="305" y="335"/>
                  </a:cubicBezTo>
                  <a:cubicBezTo>
                    <a:pt x="396" y="366"/>
                    <a:pt x="426" y="366"/>
                    <a:pt x="487" y="366"/>
                  </a:cubicBezTo>
                  <a:cubicBezTo>
                    <a:pt x="609" y="366"/>
                    <a:pt x="670" y="366"/>
                    <a:pt x="761" y="335"/>
                  </a:cubicBezTo>
                  <a:cubicBezTo>
                    <a:pt x="822" y="305"/>
                    <a:pt x="882" y="274"/>
                    <a:pt x="913" y="214"/>
                  </a:cubicBezTo>
                  <a:cubicBezTo>
                    <a:pt x="943" y="183"/>
                    <a:pt x="943" y="153"/>
                    <a:pt x="943" y="153"/>
                  </a:cubicBezTo>
                  <a:cubicBezTo>
                    <a:pt x="882" y="122"/>
                    <a:pt x="852" y="62"/>
                    <a:pt x="761" y="31"/>
                  </a:cubicBezTo>
                  <a:cubicBezTo>
                    <a:pt x="670" y="1"/>
                    <a:pt x="609" y="1"/>
                    <a:pt x="578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8" name="Google Shape;4518;p27"/>
            <p:cNvSpPr/>
            <p:nvPr/>
          </p:nvSpPr>
          <p:spPr>
            <a:xfrm>
              <a:off x="8232120" y="4740840"/>
              <a:ext cx="4680" cy="10800"/>
            </a:xfrm>
            <a:custGeom>
              <a:avLst/>
              <a:gdLst>
                <a:gd name="textAreaLeft" fmla="*/ 0 w 4680"/>
                <a:gd name="textAreaRight" fmla="*/ 5760 w 468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457" h="944">
                  <a:moveTo>
                    <a:pt x="152" y="1"/>
                  </a:moveTo>
                  <a:cubicBezTo>
                    <a:pt x="152" y="1"/>
                    <a:pt x="91" y="1"/>
                    <a:pt x="61" y="31"/>
                  </a:cubicBezTo>
                  <a:cubicBezTo>
                    <a:pt x="31" y="62"/>
                    <a:pt x="0" y="122"/>
                    <a:pt x="0" y="183"/>
                  </a:cubicBezTo>
                  <a:cubicBezTo>
                    <a:pt x="0" y="274"/>
                    <a:pt x="0" y="366"/>
                    <a:pt x="31" y="487"/>
                  </a:cubicBezTo>
                  <a:cubicBezTo>
                    <a:pt x="91" y="639"/>
                    <a:pt x="183" y="791"/>
                    <a:pt x="365" y="943"/>
                  </a:cubicBezTo>
                  <a:cubicBezTo>
                    <a:pt x="365" y="943"/>
                    <a:pt x="456" y="791"/>
                    <a:pt x="456" y="609"/>
                  </a:cubicBezTo>
                  <a:cubicBezTo>
                    <a:pt x="456" y="426"/>
                    <a:pt x="365" y="183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69" name="Google Shape;4519;p27"/>
            <p:cNvSpPr/>
            <p:nvPr/>
          </p:nvSpPr>
          <p:spPr>
            <a:xfrm>
              <a:off x="8250120" y="4757040"/>
              <a:ext cx="4680" cy="7200"/>
            </a:xfrm>
            <a:custGeom>
              <a:avLst/>
              <a:gdLst>
                <a:gd name="textAreaLeft" fmla="*/ 0 w 4680"/>
                <a:gd name="textAreaRight" fmla="*/ 5760 w 4680"/>
                <a:gd name="textAreaTop" fmla="*/ 0 h 7200"/>
                <a:gd name="textAreaBottom" fmla="*/ 8280 h 7200"/>
              </a:gdLst>
              <a:ahLst/>
              <a:rect l="textAreaLeft" t="textAreaTop" r="textAreaRight" b="textAreaBottom"/>
              <a:pathLst>
                <a:path w="457" h="670">
                  <a:moveTo>
                    <a:pt x="426" y="0"/>
                  </a:moveTo>
                  <a:cubicBezTo>
                    <a:pt x="183" y="61"/>
                    <a:pt x="92" y="213"/>
                    <a:pt x="31" y="365"/>
                  </a:cubicBezTo>
                  <a:cubicBezTo>
                    <a:pt x="1" y="517"/>
                    <a:pt x="1" y="669"/>
                    <a:pt x="1" y="669"/>
                  </a:cubicBezTo>
                  <a:cubicBezTo>
                    <a:pt x="305" y="548"/>
                    <a:pt x="426" y="396"/>
                    <a:pt x="426" y="244"/>
                  </a:cubicBezTo>
                  <a:cubicBezTo>
                    <a:pt x="457" y="122"/>
                    <a:pt x="426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0" name="Google Shape;4520;p27"/>
            <p:cNvSpPr/>
            <p:nvPr/>
          </p:nvSpPr>
          <p:spPr>
            <a:xfrm>
              <a:off x="8251200" y="4763880"/>
              <a:ext cx="6840" cy="2520"/>
            </a:xfrm>
            <a:custGeom>
              <a:avLst/>
              <a:gdLst>
                <a:gd name="textAreaLeft" fmla="*/ 0 w 6840"/>
                <a:gd name="textAreaRight" fmla="*/ 7920 w 684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640" h="275">
                  <a:moveTo>
                    <a:pt x="396" y="1"/>
                  </a:moveTo>
                  <a:cubicBezTo>
                    <a:pt x="335" y="1"/>
                    <a:pt x="244" y="1"/>
                    <a:pt x="183" y="31"/>
                  </a:cubicBezTo>
                  <a:cubicBezTo>
                    <a:pt x="62" y="122"/>
                    <a:pt x="1" y="183"/>
                    <a:pt x="1" y="183"/>
                  </a:cubicBezTo>
                  <a:cubicBezTo>
                    <a:pt x="62" y="213"/>
                    <a:pt x="92" y="213"/>
                    <a:pt x="153" y="213"/>
                  </a:cubicBezTo>
                  <a:cubicBezTo>
                    <a:pt x="214" y="274"/>
                    <a:pt x="244" y="274"/>
                    <a:pt x="305" y="274"/>
                  </a:cubicBezTo>
                  <a:cubicBezTo>
                    <a:pt x="366" y="274"/>
                    <a:pt x="426" y="274"/>
                    <a:pt x="487" y="213"/>
                  </a:cubicBezTo>
                  <a:cubicBezTo>
                    <a:pt x="518" y="213"/>
                    <a:pt x="548" y="183"/>
                    <a:pt x="578" y="153"/>
                  </a:cubicBezTo>
                  <a:cubicBezTo>
                    <a:pt x="639" y="153"/>
                    <a:pt x="639" y="122"/>
                    <a:pt x="639" y="122"/>
                  </a:cubicBezTo>
                  <a:cubicBezTo>
                    <a:pt x="609" y="61"/>
                    <a:pt x="548" y="61"/>
                    <a:pt x="518" y="31"/>
                  </a:cubicBezTo>
                  <a:cubicBezTo>
                    <a:pt x="487" y="1"/>
                    <a:pt x="457" y="1"/>
                    <a:pt x="39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1" name="Google Shape;4521;p27"/>
            <p:cNvSpPr/>
            <p:nvPr/>
          </p:nvSpPr>
          <p:spPr>
            <a:xfrm>
              <a:off x="8245440" y="4756680"/>
              <a:ext cx="3240" cy="7920"/>
            </a:xfrm>
            <a:custGeom>
              <a:avLst/>
              <a:gdLst>
                <a:gd name="textAreaLeft" fmla="*/ 0 w 3240"/>
                <a:gd name="textAreaRight" fmla="*/ 4320 w 3240"/>
                <a:gd name="textAreaTop" fmla="*/ 0 h 7920"/>
                <a:gd name="textAreaBottom" fmla="*/ 9000 h 7920"/>
              </a:gdLst>
              <a:ahLst/>
              <a:rect l="textAreaLeft" t="textAreaTop" r="textAreaRight" b="textAreaBottom"/>
              <a:pathLst>
                <a:path w="335" h="700">
                  <a:moveTo>
                    <a:pt x="91" y="0"/>
                  </a:moveTo>
                  <a:lnTo>
                    <a:pt x="61" y="30"/>
                  </a:lnTo>
                  <a:cubicBezTo>
                    <a:pt x="30" y="91"/>
                    <a:pt x="30" y="122"/>
                    <a:pt x="0" y="152"/>
                  </a:cubicBezTo>
                  <a:cubicBezTo>
                    <a:pt x="0" y="182"/>
                    <a:pt x="0" y="274"/>
                    <a:pt x="30" y="395"/>
                  </a:cubicBezTo>
                  <a:cubicBezTo>
                    <a:pt x="91" y="456"/>
                    <a:pt x="182" y="578"/>
                    <a:pt x="304" y="699"/>
                  </a:cubicBezTo>
                  <a:cubicBezTo>
                    <a:pt x="304" y="699"/>
                    <a:pt x="334" y="578"/>
                    <a:pt x="334" y="426"/>
                  </a:cubicBezTo>
                  <a:cubicBezTo>
                    <a:pt x="334" y="274"/>
                    <a:pt x="304" y="122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2" name="Google Shape;4522;p27"/>
            <p:cNvSpPr/>
            <p:nvPr/>
          </p:nvSpPr>
          <p:spPr>
            <a:xfrm>
              <a:off x="8563680" y="4717440"/>
              <a:ext cx="108720" cy="33840"/>
            </a:xfrm>
            <a:custGeom>
              <a:avLst/>
              <a:gdLst>
                <a:gd name="textAreaLeft" fmla="*/ 0 w 108720"/>
                <a:gd name="textAreaRight" fmla="*/ 109800 w 108720"/>
                <a:gd name="textAreaTop" fmla="*/ 0 h 33840"/>
                <a:gd name="textAreaBottom" fmla="*/ 34920 h 33840"/>
              </a:gdLst>
              <a:ahLst/>
              <a:rect l="textAreaLeft" t="textAreaTop" r="textAreaRight" b="textAreaBottom"/>
              <a:pathLst>
                <a:path w="8708" h="2761">
                  <a:moveTo>
                    <a:pt x="1967" y="1"/>
                  </a:moveTo>
                  <a:cubicBezTo>
                    <a:pt x="1908" y="1"/>
                    <a:pt x="1867" y="9"/>
                    <a:pt x="1847" y="25"/>
                  </a:cubicBezTo>
                  <a:cubicBezTo>
                    <a:pt x="1573" y="238"/>
                    <a:pt x="2211" y="603"/>
                    <a:pt x="2211" y="603"/>
                  </a:cubicBezTo>
                  <a:cubicBezTo>
                    <a:pt x="2211" y="603"/>
                    <a:pt x="682" y="120"/>
                    <a:pt x="178" y="120"/>
                  </a:cubicBezTo>
                  <a:cubicBezTo>
                    <a:pt x="62" y="120"/>
                    <a:pt x="0" y="145"/>
                    <a:pt x="23" y="208"/>
                  </a:cubicBezTo>
                  <a:cubicBezTo>
                    <a:pt x="80" y="521"/>
                    <a:pt x="6370" y="2761"/>
                    <a:pt x="7148" y="2761"/>
                  </a:cubicBezTo>
                  <a:cubicBezTo>
                    <a:pt x="7199" y="2761"/>
                    <a:pt x="7227" y="2751"/>
                    <a:pt x="7227" y="2730"/>
                  </a:cubicBezTo>
                  <a:cubicBezTo>
                    <a:pt x="7227" y="2426"/>
                    <a:pt x="6436" y="2001"/>
                    <a:pt x="6436" y="2001"/>
                  </a:cubicBezTo>
                  <a:lnTo>
                    <a:pt x="6436" y="2001"/>
                  </a:lnTo>
                  <a:cubicBezTo>
                    <a:pt x="6437" y="2001"/>
                    <a:pt x="7961" y="2309"/>
                    <a:pt x="8486" y="2309"/>
                  </a:cubicBezTo>
                  <a:cubicBezTo>
                    <a:pt x="8640" y="2309"/>
                    <a:pt x="8708" y="2283"/>
                    <a:pt x="8625" y="2214"/>
                  </a:cubicBezTo>
                  <a:cubicBezTo>
                    <a:pt x="8311" y="1899"/>
                    <a:pt x="2895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3" name="Google Shape;4523;p27"/>
            <p:cNvSpPr/>
            <p:nvPr/>
          </p:nvSpPr>
          <p:spPr>
            <a:xfrm>
              <a:off x="8605800" y="4714920"/>
              <a:ext cx="102600" cy="28800"/>
            </a:xfrm>
            <a:custGeom>
              <a:avLst/>
              <a:gdLst>
                <a:gd name="textAreaLeft" fmla="*/ 0 w 102600"/>
                <a:gd name="textAreaRight" fmla="*/ 103680 w 102600"/>
                <a:gd name="textAreaTop" fmla="*/ 0 h 28800"/>
                <a:gd name="textAreaBottom" fmla="*/ 29880 h 28800"/>
              </a:gdLst>
              <a:ahLst/>
              <a:rect l="textAreaLeft" t="textAreaTop" r="textAreaRight" b="textAreaBottom"/>
              <a:pathLst>
                <a:path w="8227" h="2361">
                  <a:moveTo>
                    <a:pt x="157" y="0"/>
                  </a:moveTo>
                  <a:cubicBezTo>
                    <a:pt x="0" y="0"/>
                    <a:pt x="21" y="61"/>
                    <a:pt x="360" y="222"/>
                  </a:cubicBezTo>
                  <a:cubicBezTo>
                    <a:pt x="360" y="222"/>
                    <a:pt x="6098" y="2360"/>
                    <a:pt x="6588" y="2360"/>
                  </a:cubicBezTo>
                  <a:cubicBezTo>
                    <a:pt x="6608" y="2360"/>
                    <a:pt x="6619" y="2357"/>
                    <a:pt x="6621" y="2350"/>
                  </a:cubicBezTo>
                  <a:cubicBezTo>
                    <a:pt x="6712" y="2167"/>
                    <a:pt x="4919" y="1620"/>
                    <a:pt x="4919" y="1620"/>
                  </a:cubicBezTo>
                  <a:lnTo>
                    <a:pt x="4919" y="1620"/>
                  </a:lnTo>
                  <a:cubicBezTo>
                    <a:pt x="4920" y="1620"/>
                    <a:pt x="7331" y="2165"/>
                    <a:pt x="8000" y="2165"/>
                  </a:cubicBezTo>
                  <a:cubicBezTo>
                    <a:pt x="8168" y="2165"/>
                    <a:pt x="8226" y="2131"/>
                    <a:pt x="8111" y="2046"/>
                  </a:cubicBezTo>
                  <a:cubicBezTo>
                    <a:pt x="7563" y="1613"/>
                    <a:pt x="2994" y="87"/>
                    <a:pt x="2344" y="87"/>
                  </a:cubicBezTo>
                  <a:cubicBezTo>
                    <a:pt x="2309" y="87"/>
                    <a:pt x="2286" y="91"/>
                    <a:pt x="2275" y="101"/>
                  </a:cubicBezTo>
                  <a:cubicBezTo>
                    <a:pt x="2001" y="283"/>
                    <a:pt x="2639" y="526"/>
                    <a:pt x="2639" y="526"/>
                  </a:cubicBezTo>
                  <a:cubicBezTo>
                    <a:pt x="2639" y="526"/>
                    <a:pt x="621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4" name="Google Shape;4524;p27"/>
            <p:cNvSpPr/>
            <p:nvPr/>
          </p:nvSpPr>
          <p:spPr>
            <a:xfrm>
              <a:off x="8639280" y="4718520"/>
              <a:ext cx="63720" cy="19800"/>
            </a:xfrm>
            <a:custGeom>
              <a:avLst/>
              <a:gdLst>
                <a:gd name="textAreaLeft" fmla="*/ 0 w 63720"/>
                <a:gd name="textAreaRight" fmla="*/ 64800 w 6372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5138" h="1643">
                  <a:moveTo>
                    <a:pt x="1" y="1"/>
                  </a:moveTo>
                  <a:cubicBezTo>
                    <a:pt x="1" y="1"/>
                    <a:pt x="3557" y="1642"/>
                    <a:pt x="4347" y="1642"/>
                  </a:cubicBezTo>
                  <a:cubicBezTo>
                    <a:pt x="5138" y="1642"/>
                    <a:pt x="2676" y="5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5" name="Google Shape;4525;p27"/>
            <p:cNvSpPr/>
            <p:nvPr/>
          </p:nvSpPr>
          <p:spPr>
            <a:xfrm>
              <a:off x="8655840" y="4716720"/>
              <a:ext cx="74520" cy="19800"/>
            </a:xfrm>
            <a:custGeom>
              <a:avLst/>
              <a:gdLst>
                <a:gd name="textAreaLeft" fmla="*/ 0 w 74520"/>
                <a:gd name="textAreaRight" fmla="*/ 75600 w 7452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5986" h="1656">
                  <a:moveTo>
                    <a:pt x="187" y="1"/>
                  </a:moveTo>
                  <a:cubicBezTo>
                    <a:pt x="55" y="1"/>
                    <a:pt x="1" y="25"/>
                    <a:pt x="65" y="83"/>
                  </a:cubicBezTo>
                  <a:cubicBezTo>
                    <a:pt x="65" y="83"/>
                    <a:pt x="4303" y="1656"/>
                    <a:pt x="4941" y="1656"/>
                  </a:cubicBezTo>
                  <a:cubicBezTo>
                    <a:pt x="4985" y="1656"/>
                    <a:pt x="5011" y="1649"/>
                    <a:pt x="5019" y="1633"/>
                  </a:cubicBezTo>
                  <a:cubicBezTo>
                    <a:pt x="5110" y="1421"/>
                    <a:pt x="3593" y="874"/>
                    <a:pt x="3591" y="873"/>
                  </a:cubicBezTo>
                  <a:lnTo>
                    <a:pt x="3591" y="873"/>
                  </a:lnTo>
                  <a:cubicBezTo>
                    <a:pt x="3593" y="874"/>
                    <a:pt x="5521" y="1563"/>
                    <a:pt x="5905" y="1563"/>
                  </a:cubicBezTo>
                  <a:cubicBezTo>
                    <a:pt x="5962" y="1563"/>
                    <a:pt x="5985" y="1547"/>
                    <a:pt x="5961" y="1512"/>
                  </a:cubicBezTo>
                  <a:cubicBezTo>
                    <a:pt x="5790" y="1283"/>
                    <a:pt x="2914" y="252"/>
                    <a:pt x="2763" y="252"/>
                  </a:cubicBezTo>
                  <a:cubicBezTo>
                    <a:pt x="2753" y="252"/>
                    <a:pt x="2755" y="256"/>
                    <a:pt x="2770" y="266"/>
                  </a:cubicBezTo>
                  <a:cubicBezTo>
                    <a:pt x="3013" y="417"/>
                    <a:pt x="3195" y="539"/>
                    <a:pt x="3195" y="539"/>
                  </a:cubicBezTo>
                  <a:cubicBezTo>
                    <a:pt x="3195" y="539"/>
                    <a:pt x="814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6" name="Google Shape;4526;p27"/>
            <p:cNvSpPr/>
            <p:nvPr/>
          </p:nvSpPr>
          <p:spPr>
            <a:xfrm>
              <a:off x="8700480" y="4719960"/>
              <a:ext cx="43920" cy="13680"/>
            </a:xfrm>
            <a:custGeom>
              <a:avLst/>
              <a:gdLst>
                <a:gd name="textAreaLeft" fmla="*/ 0 w 43920"/>
                <a:gd name="textAreaRight" fmla="*/ 45000 w 43920"/>
                <a:gd name="textAreaTop" fmla="*/ 0 h 13680"/>
                <a:gd name="textAreaBottom" fmla="*/ 14760 h 13680"/>
              </a:gdLst>
              <a:ahLst/>
              <a:rect l="textAreaLeft" t="textAreaTop" r="textAreaRight" b="textAreaBottom"/>
              <a:pathLst>
                <a:path w="3557" h="115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431" y="1158"/>
                    <a:pt x="3001" y="1158"/>
                  </a:cubicBezTo>
                  <a:cubicBezTo>
                    <a:pt x="3015" y="1158"/>
                    <a:pt x="3028" y="1157"/>
                    <a:pt x="3040" y="1156"/>
                  </a:cubicBezTo>
                  <a:cubicBezTo>
                    <a:pt x="3557" y="1095"/>
                    <a:pt x="2098" y="12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7" name="Google Shape;4527;p27"/>
            <p:cNvSpPr/>
            <p:nvPr/>
          </p:nvSpPr>
          <p:spPr>
            <a:xfrm>
              <a:off x="8728920" y="4722840"/>
              <a:ext cx="33120" cy="10080"/>
            </a:xfrm>
            <a:custGeom>
              <a:avLst/>
              <a:gdLst>
                <a:gd name="textAreaLeft" fmla="*/ 0 w 33120"/>
                <a:gd name="textAreaRight" fmla="*/ 34200 w 3312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2703" h="885">
                  <a:moveTo>
                    <a:pt x="1111" y="1"/>
                  </a:moveTo>
                  <a:cubicBezTo>
                    <a:pt x="1072" y="1"/>
                    <a:pt x="1052" y="12"/>
                    <a:pt x="1056" y="38"/>
                  </a:cubicBezTo>
                  <a:cubicBezTo>
                    <a:pt x="1056" y="220"/>
                    <a:pt x="1846" y="494"/>
                    <a:pt x="1846" y="494"/>
                  </a:cubicBezTo>
                  <a:cubicBezTo>
                    <a:pt x="1846" y="494"/>
                    <a:pt x="410" y="15"/>
                    <a:pt x="91" y="15"/>
                  </a:cubicBezTo>
                  <a:cubicBezTo>
                    <a:pt x="8" y="15"/>
                    <a:pt x="1" y="47"/>
                    <a:pt x="114" y="129"/>
                  </a:cubicBezTo>
                  <a:cubicBezTo>
                    <a:pt x="114" y="129"/>
                    <a:pt x="1196" y="805"/>
                    <a:pt x="1599" y="805"/>
                  </a:cubicBezTo>
                  <a:cubicBezTo>
                    <a:pt x="1623" y="805"/>
                    <a:pt x="1645" y="803"/>
                    <a:pt x="1664" y="798"/>
                  </a:cubicBezTo>
                  <a:cubicBezTo>
                    <a:pt x="1816" y="737"/>
                    <a:pt x="1694" y="585"/>
                    <a:pt x="1694" y="585"/>
                  </a:cubicBezTo>
                  <a:lnTo>
                    <a:pt x="1694" y="585"/>
                  </a:lnTo>
                  <a:cubicBezTo>
                    <a:pt x="1694" y="585"/>
                    <a:pt x="2374" y="885"/>
                    <a:pt x="2614" y="885"/>
                  </a:cubicBezTo>
                  <a:cubicBezTo>
                    <a:pt x="2671" y="885"/>
                    <a:pt x="2703" y="868"/>
                    <a:pt x="2697" y="828"/>
                  </a:cubicBezTo>
                  <a:cubicBezTo>
                    <a:pt x="2644" y="614"/>
                    <a:pt x="1391" y="1"/>
                    <a:pt x="11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8" name="Google Shape;4528;p27"/>
            <p:cNvSpPr/>
            <p:nvPr/>
          </p:nvSpPr>
          <p:spPr>
            <a:xfrm>
              <a:off x="8283240" y="4699440"/>
              <a:ext cx="24840" cy="12240"/>
            </a:xfrm>
            <a:custGeom>
              <a:avLst/>
              <a:gdLst>
                <a:gd name="textAreaLeft" fmla="*/ 0 w 24840"/>
                <a:gd name="textAreaRight" fmla="*/ 25920 w 2484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2068" h="1064">
                  <a:moveTo>
                    <a:pt x="1" y="0"/>
                  </a:moveTo>
                  <a:cubicBezTo>
                    <a:pt x="335" y="152"/>
                    <a:pt x="730" y="243"/>
                    <a:pt x="1095" y="365"/>
                  </a:cubicBezTo>
                  <a:cubicBezTo>
                    <a:pt x="1387" y="453"/>
                    <a:pt x="1904" y="596"/>
                    <a:pt x="1944" y="958"/>
                  </a:cubicBezTo>
                  <a:lnTo>
                    <a:pt x="1944" y="958"/>
                  </a:lnTo>
                  <a:cubicBezTo>
                    <a:pt x="1919" y="976"/>
                    <a:pt x="1885" y="1003"/>
                    <a:pt x="1825" y="1003"/>
                  </a:cubicBezTo>
                  <a:cubicBezTo>
                    <a:pt x="1794" y="1003"/>
                    <a:pt x="1794" y="1064"/>
                    <a:pt x="1885" y="1064"/>
                  </a:cubicBezTo>
                  <a:cubicBezTo>
                    <a:pt x="1916" y="1064"/>
                    <a:pt x="1977" y="1064"/>
                    <a:pt x="2037" y="1034"/>
                  </a:cubicBezTo>
                  <a:lnTo>
                    <a:pt x="2068" y="1003"/>
                  </a:lnTo>
                  <a:cubicBezTo>
                    <a:pt x="2068" y="699"/>
                    <a:pt x="1794" y="486"/>
                    <a:pt x="1581" y="395"/>
                  </a:cubicBezTo>
                  <a:cubicBezTo>
                    <a:pt x="1217" y="243"/>
                    <a:pt x="882" y="122"/>
                    <a:pt x="548" y="91"/>
                  </a:cubicBezTo>
                  <a:cubicBezTo>
                    <a:pt x="305" y="61"/>
                    <a:pt x="153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79" name="Google Shape;4529;p27"/>
            <p:cNvSpPr/>
            <p:nvPr/>
          </p:nvSpPr>
          <p:spPr>
            <a:xfrm>
              <a:off x="8820360" y="4409280"/>
              <a:ext cx="36360" cy="22680"/>
            </a:xfrm>
            <a:custGeom>
              <a:avLst/>
              <a:gdLst>
                <a:gd name="textAreaLeft" fmla="*/ 0 w 36360"/>
                <a:gd name="textAreaRight" fmla="*/ 37440 w 36360"/>
                <a:gd name="textAreaTop" fmla="*/ 0 h 22680"/>
                <a:gd name="textAreaBottom" fmla="*/ 23760 h 22680"/>
              </a:gdLst>
              <a:ahLst/>
              <a:rect l="textAreaLeft" t="textAreaTop" r="textAreaRight" b="textAreaBottom"/>
              <a:pathLst>
                <a:path w="2980" h="1884">
                  <a:moveTo>
                    <a:pt x="1287" y="0"/>
                  </a:moveTo>
                  <a:cubicBezTo>
                    <a:pt x="1280" y="0"/>
                    <a:pt x="1277" y="1"/>
                    <a:pt x="1277" y="1"/>
                  </a:cubicBezTo>
                  <a:cubicBezTo>
                    <a:pt x="1277" y="1"/>
                    <a:pt x="1399" y="61"/>
                    <a:pt x="1308" y="213"/>
                  </a:cubicBezTo>
                  <a:cubicBezTo>
                    <a:pt x="1247" y="365"/>
                    <a:pt x="1399" y="548"/>
                    <a:pt x="1368" y="669"/>
                  </a:cubicBezTo>
                  <a:cubicBezTo>
                    <a:pt x="1308" y="791"/>
                    <a:pt x="973" y="761"/>
                    <a:pt x="791" y="852"/>
                  </a:cubicBezTo>
                  <a:cubicBezTo>
                    <a:pt x="608" y="973"/>
                    <a:pt x="1" y="1156"/>
                    <a:pt x="1" y="1156"/>
                  </a:cubicBezTo>
                  <a:cubicBezTo>
                    <a:pt x="259" y="1341"/>
                    <a:pt x="573" y="1396"/>
                    <a:pt x="855" y="1396"/>
                  </a:cubicBezTo>
                  <a:cubicBezTo>
                    <a:pt x="1268" y="1396"/>
                    <a:pt x="1611" y="1277"/>
                    <a:pt x="1612" y="1277"/>
                  </a:cubicBezTo>
                  <a:lnTo>
                    <a:pt x="1612" y="1277"/>
                  </a:lnTo>
                  <a:lnTo>
                    <a:pt x="1368" y="1855"/>
                  </a:lnTo>
                  <a:cubicBezTo>
                    <a:pt x="1419" y="1875"/>
                    <a:pt x="1479" y="1884"/>
                    <a:pt x="1544" y="1884"/>
                  </a:cubicBezTo>
                  <a:cubicBezTo>
                    <a:pt x="1867" y="1884"/>
                    <a:pt x="2311" y="1672"/>
                    <a:pt x="2311" y="1672"/>
                  </a:cubicBezTo>
                  <a:lnTo>
                    <a:pt x="1916" y="1095"/>
                  </a:lnTo>
                  <a:lnTo>
                    <a:pt x="1916" y="1095"/>
                  </a:lnTo>
                  <a:cubicBezTo>
                    <a:pt x="2011" y="1124"/>
                    <a:pt x="2099" y="1137"/>
                    <a:pt x="2181" y="1137"/>
                  </a:cubicBezTo>
                  <a:cubicBezTo>
                    <a:pt x="2768" y="1137"/>
                    <a:pt x="2979" y="457"/>
                    <a:pt x="2979" y="457"/>
                  </a:cubicBezTo>
                  <a:lnTo>
                    <a:pt x="2979" y="457"/>
                  </a:lnTo>
                  <a:cubicBezTo>
                    <a:pt x="2645" y="609"/>
                    <a:pt x="2311" y="669"/>
                    <a:pt x="2311" y="669"/>
                  </a:cubicBezTo>
                  <a:cubicBezTo>
                    <a:pt x="2243" y="585"/>
                    <a:pt x="2110" y="566"/>
                    <a:pt x="2005" y="566"/>
                  </a:cubicBezTo>
                  <a:cubicBezTo>
                    <a:pt x="1921" y="566"/>
                    <a:pt x="1855" y="578"/>
                    <a:pt x="1855" y="578"/>
                  </a:cubicBezTo>
                  <a:cubicBezTo>
                    <a:pt x="1689" y="26"/>
                    <a:pt x="1347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0" name="Google Shape;4530;p27"/>
            <p:cNvSpPr/>
            <p:nvPr/>
          </p:nvSpPr>
          <p:spPr>
            <a:xfrm>
              <a:off x="8883720" y="4451760"/>
              <a:ext cx="16560" cy="18000"/>
            </a:xfrm>
            <a:custGeom>
              <a:avLst/>
              <a:gdLst>
                <a:gd name="textAreaLeft" fmla="*/ 0 w 16560"/>
                <a:gd name="textAreaRight" fmla="*/ 17640 w 16560"/>
                <a:gd name="textAreaTop" fmla="*/ 0 h 18000"/>
                <a:gd name="textAreaBottom" fmla="*/ 19080 h 18000"/>
              </a:gdLst>
              <a:ahLst/>
              <a:rect l="textAreaLeft" t="textAreaTop" r="textAreaRight" b="textAreaBottom"/>
              <a:pathLst>
                <a:path w="1400" h="1521">
                  <a:moveTo>
                    <a:pt x="1247" y="1"/>
                  </a:moveTo>
                  <a:cubicBezTo>
                    <a:pt x="1247" y="1"/>
                    <a:pt x="1065" y="244"/>
                    <a:pt x="700" y="274"/>
                  </a:cubicBezTo>
                  <a:cubicBezTo>
                    <a:pt x="366" y="335"/>
                    <a:pt x="396" y="609"/>
                    <a:pt x="396" y="609"/>
                  </a:cubicBezTo>
                  <a:cubicBezTo>
                    <a:pt x="396" y="609"/>
                    <a:pt x="276" y="416"/>
                    <a:pt x="185" y="416"/>
                  </a:cubicBezTo>
                  <a:cubicBezTo>
                    <a:pt x="174" y="416"/>
                    <a:pt x="163" y="419"/>
                    <a:pt x="153" y="426"/>
                  </a:cubicBezTo>
                  <a:lnTo>
                    <a:pt x="1" y="305"/>
                  </a:lnTo>
                  <a:lnTo>
                    <a:pt x="92" y="578"/>
                  </a:lnTo>
                  <a:cubicBezTo>
                    <a:pt x="92" y="578"/>
                    <a:pt x="153" y="943"/>
                    <a:pt x="305" y="1095"/>
                  </a:cubicBezTo>
                  <a:cubicBezTo>
                    <a:pt x="457" y="1247"/>
                    <a:pt x="518" y="1216"/>
                    <a:pt x="518" y="1429"/>
                  </a:cubicBezTo>
                  <a:lnTo>
                    <a:pt x="852" y="1520"/>
                  </a:lnTo>
                  <a:cubicBezTo>
                    <a:pt x="852" y="1520"/>
                    <a:pt x="396" y="973"/>
                    <a:pt x="487" y="943"/>
                  </a:cubicBezTo>
                  <a:lnTo>
                    <a:pt x="487" y="943"/>
                  </a:lnTo>
                  <a:cubicBezTo>
                    <a:pt x="487" y="943"/>
                    <a:pt x="494" y="944"/>
                    <a:pt x="507" y="944"/>
                  </a:cubicBezTo>
                  <a:cubicBezTo>
                    <a:pt x="577" y="944"/>
                    <a:pt x="815" y="922"/>
                    <a:pt x="943" y="639"/>
                  </a:cubicBezTo>
                  <a:cubicBezTo>
                    <a:pt x="943" y="578"/>
                    <a:pt x="1399" y="274"/>
                    <a:pt x="124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1" name="Google Shape;4531;p27"/>
            <p:cNvSpPr/>
            <p:nvPr/>
          </p:nvSpPr>
          <p:spPr>
            <a:xfrm>
              <a:off x="8822520" y="4456080"/>
              <a:ext cx="23040" cy="19080"/>
            </a:xfrm>
            <a:custGeom>
              <a:avLst/>
              <a:gdLst>
                <a:gd name="textAreaLeft" fmla="*/ 0 w 23040"/>
                <a:gd name="textAreaRight" fmla="*/ 24120 w 2304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1916" h="1612">
                  <a:moveTo>
                    <a:pt x="1825" y="1"/>
                  </a:moveTo>
                  <a:lnTo>
                    <a:pt x="1825" y="1"/>
                  </a:lnTo>
                  <a:cubicBezTo>
                    <a:pt x="1825" y="1"/>
                    <a:pt x="1764" y="305"/>
                    <a:pt x="1399" y="396"/>
                  </a:cubicBezTo>
                  <a:cubicBezTo>
                    <a:pt x="1004" y="457"/>
                    <a:pt x="1095" y="670"/>
                    <a:pt x="1095" y="670"/>
                  </a:cubicBezTo>
                  <a:cubicBezTo>
                    <a:pt x="1017" y="539"/>
                    <a:pt x="938" y="504"/>
                    <a:pt x="870" y="504"/>
                  </a:cubicBezTo>
                  <a:cubicBezTo>
                    <a:pt x="790" y="504"/>
                    <a:pt x="723" y="551"/>
                    <a:pt x="684" y="551"/>
                  </a:cubicBezTo>
                  <a:cubicBezTo>
                    <a:pt x="679" y="551"/>
                    <a:pt x="674" y="550"/>
                    <a:pt x="670" y="548"/>
                  </a:cubicBezTo>
                  <a:lnTo>
                    <a:pt x="578" y="548"/>
                  </a:lnTo>
                  <a:cubicBezTo>
                    <a:pt x="761" y="670"/>
                    <a:pt x="882" y="761"/>
                    <a:pt x="882" y="761"/>
                  </a:cubicBezTo>
                  <a:cubicBezTo>
                    <a:pt x="882" y="761"/>
                    <a:pt x="609" y="761"/>
                    <a:pt x="487" y="974"/>
                  </a:cubicBezTo>
                  <a:cubicBezTo>
                    <a:pt x="366" y="1156"/>
                    <a:pt x="1" y="1278"/>
                    <a:pt x="1" y="1278"/>
                  </a:cubicBezTo>
                  <a:cubicBezTo>
                    <a:pt x="118" y="1347"/>
                    <a:pt x="239" y="1373"/>
                    <a:pt x="355" y="1373"/>
                  </a:cubicBezTo>
                  <a:cubicBezTo>
                    <a:pt x="750" y="1373"/>
                    <a:pt x="1095" y="1065"/>
                    <a:pt x="1095" y="1065"/>
                  </a:cubicBezTo>
                  <a:lnTo>
                    <a:pt x="1095" y="1065"/>
                  </a:lnTo>
                  <a:cubicBezTo>
                    <a:pt x="1217" y="1186"/>
                    <a:pt x="1004" y="1612"/>
                    <a:pt x="1004" y="1612"/>
                  </a:cubicBezTo>
                  <a:cubicBezTo>
                    <a:pt x="1247" y="1612"/>
                    <a:pt x="1642" y="1369"/>
                    <a:pt x="1642" y="1369"/>
                  </a:cubicBezTo>
                  <a:cubicBezTo>
                    <a:pt x="1490" y="1278"/>
                    <a:pt x="1278" y="1004"/>
                    <a:pt x="1278" y="1004"/>
                  </a:cubicBezTo>
                  <a:cubicBezTo>
                    <a:pt x="1642" y="1004"/>
                    <a:pt x="1642" y="761"/>
                    <a:pt x="1642" y="761"/>
                  </a:cubicBezTo>
                  <a:cubicBezTo>
                    <a:pt x="1916" y="670"/>
                    <a:pt x="1825" y="1"/>
                    <a:pt x="182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2" name="Google Shape;4532;p27"/>
            <p:cNvSpPr/>
            <p:nvPr/>
          </p:nvSpPr>
          <p:spPr>
            <a:xfrm>
              <a:off x="8863200" y="4489560"/>
              <a:ext cx="36720" cy="25920"/>
            </a:xfrm>
            <a:custGeom>
              <a:avLst/>
              <a:gdLst>
                <a:gd name="textAreaLeft" fmla="*/ 0 w 36720"/>
                <a:gd name="textAreaRight" fmla="*/ 37800 w 36720"/>
                <a:gd name="textAreaTop" fmla="*/ 0 h 25920"/>
                <a:gd name="textAreaBottom" fmla="*/ 27000 h 25920"/>
              </a:gdLst>
              <a:ahLst/>
              <a:rect l="textAreaLeft" t="textAreaTop" r="textAreaRight" b="textAreaBottom"/>
              <a:pathLst>
                <a:path w="3010" h="2130">
                  <a:moveTo>
                    <a:pt x="2888" y="0"/>
                  </a:moveTo>
                  <a:cubicBezTo>
                    <a:pt x="2888" y="1"/>
                    <a:pt x="2767" y="487"/>
                    <a:pt x="2402" y="487"/>
                  </a:cubicBezTo>
                  <a:cubicBezTo>
                    <a:pt x="2007" y="487"/>
                    <a:pt x="1551" y="1003"/>
                    <a:pt x="1551" y="1003"/>
                  </a:cubicBezTo>
                  <a:cubicBezTo>
                    <a:pt x="1673" y="669"/>
                    <a:pt x="1338" y="639"/>
                    <a:pt x="1308" y="608"/>
                  </a:cubicBezTo>
                  <a:lnTo>
                    <a:pt x="943" y="365"/>
                  </a:lnTo>
                  <a:lnTo>
                    <a:pt x="943" y="365"/>
                  </a:lnTo>
                  <a:lnTo>
                    <a:pt x="1156" y="669"/>
                  </a:lnTo>
                  <a:cubicBezTo>
                    <a:pt x="1034" y="760"/>
                    <a:pt x="1217" y="1003"/>
                    <a:pt x="1217" y="1003"/>
                  </a:cubicBezTo>
                  <a:cubicBezTo>
                    <a:pt x="1203" y="1001"/>
                    <a:pt x="1187" y="1000"/>
                    <a:pt x="1170" y="1000"/>
                  </a:cubicBezTo>
                  <a:cubicBezTo>
                    <a:pt x="966" y="1000"/>
                    <a:pt x="564" y="1155"/>
                    <a:pt x="396" y="1155"/>
                  </a:cubicBezTo>
                  <a:cubicBezTo>
                    <a:pt x="379" y="1162"/>
                    <a:pt x="361" y="1165"/>
                    <a:pt x="342" y="1165"/>
                  </a:cubicBezTo>
                  <a:cubicBezTo>
                    <a:pt x="193" y="1165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278" y="1556"/>
                    <a:pt x="1316" y="1581"/>
                    <a:pt x="1494" y="1581"/>
                  </a:cubicBezTo>
                  <a:cubicBezTo>
                    <a:pt x="1511" y="1581"/>
                    <a:pt x="1521" y="1581"/>
                    <a:pt x="1521" y="1581"/>
                  </a:cubicBezTo>
                  <a:lnTo>
                    <a:pt x="1521" y="1581"/>
                  </a:lnTo>
                  <a:cubicBezTo>
                    <a:pt x="1521" y="1581"/>
                    <a:pt x="1399" y="1885"/>
                    <a:pt x="1369" y="2037"/>
                  </a:cubicBezTo>
                  <a:cubicBezTo>
                    <a:pt x="1355" y="2104"/>
                    <a:pt x="1477" y="2129"/>
                    <a:pt x="1631" y="2129"/>
                  </a:cubicBezTo>
                  <a:cubicBezTo>
                    <a:pt x="1827" y="2129"/>
                    <a:pt x="2074" y="2088"/>
                    <a:pt x="2159" y="2037"/>
                  </a:cubicBezTo>
                  <a:cubicBezTo>
                    <a:pt x="2311" y="1976"/>
                    <a:pt x="1764" y="1459"/>
                    <a:pt x="1764" y="1459"/>
                  </a:cubicBezTo>
                  <a:cubicBezTo>
                    <a:pt x="3010" y="1368"/>
                    <a:pt x="2889" y="1"/>
                    <a:pt x="288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320" bIns="13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3" name="Google Shape;4533;p27"/>
            <p:cNvSpPr/>
            <p:nvPr/>
          </p:nvSpPr>
          <p:spPr>
            <a:xfrm>
              <a:off x="8335080" y="4463640"/>
              <a:ext cx="39240" cy="59040"/>
            </a:xfrm>
            <a:custGeom>
              <a:avLst/>
              <a:gdLst>
                <a:gd name="textAreaLeft" fmla="*/ 0 w 39240"/>
                <a:gd name="textAreaRight" fmla="*/ 40320 w 39240"/>
                <a:gd name="textAreaTop" fmla="*/ 0 h 59040"/>
                <a:gd name="textAreaBottom" fmla="*/ 60120 h 59040"/>
              </a:gdLst>
              <a:ahLst/>
              <a:rect l="textAreaLeft" t="textAreaTop" r="textAreaRight" b="textAreaBottom"/>
              <a:pathLst>
                <a:path w="3190" h="4781">
                  <a:moveTo>
                    <a:pt x="2128" y="1"/>
                  </a:moveTo>
                  <a:cubicBezTo>
                    <a:pt x="2128" y="1"/>
                    <a:pt x="1520" y="609"/>
                    <a:pt x="1368" y="1065"/>
                  </a:cubicBezTo>
                  <a:cubicBezTo>
                    <a:pt x="1247" y="1521"/>
                    <a:pt x="1" y="4530"/>
                    <a:pt x="365" y="4773"/>
                  </a:cubicBezTo>
                  <a:cubicBezTo>
                    <a:pt x="373" y="4778"/>
                    <a:pt x="383" y="4781"/>
                    <a:pt x="393" y="4781"/>
                  </a:cubicBezTo>
                  <a:cubicBezTo>
                    <a:pt x="819" y="4781"/>
                    <a:pt x="3190" y="693"/>
                    <a:pt x="3101" y="396"/>
                  </a:cubicBezTo>
                  <a:cubicBezTo>
                    <a:pt x="3010" y="122"/>
                    <a:pt x="2128" y="1"/>
                    <a:pt x="212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9880" bIns="29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4" name="Google Shape;4534;p27"/>
            <p:cNvSpPr/>
            <p:nvPr/>
          </p:nvSpPr>
          <p:spPr>
            <a:xfrm>
              <a:off x="8348400" y="4465080"/>
              <a:ext cx="23760" cy="33840"/>
            </a:xfrm>
            <a:custGeom>
              <a:avLst/>
              <a:gdLst>
                <a:gd name="textAreaLeft" fmla="*/ 0 w 23760"/>
                <a:gd name="textAreaRight" fmla="*/ 24840 w 23760"/>
                <a:gd name="textAreaTop" fmla="*/ 0 h 33840"/>
                <a:gd name="textAreaBottom" fmla="*/ 34920 h 33840"/>
              </a:gdLst>
              <a:ahLst/>
              <a:rect l="textAreaLeft" t="textAreaTop" r="textAreaRight" b="textAreaBottom"/>
              <a:pathLst>
                <a:path w="1984" h="2778">
                  <a:moveTo>
                    <a:pt x="1327" y="1"/>
                  </a:moveTo>
                  <a:cubicBezTo>
                    <a:pt x="1304" y="1"/>
                    <a:pt x="1277" y="4"/>
                    <a:pt x="1246" y="11"/>
                  </a:cubicBezTo>
                  <a:cubicBezTo>
                    <a:pt x="426" y="255"/>
                    <a:pt x="0" y="2777"/>
                    <a:pt x="0" y="2777"/>
                  </a:cubicBezTo>
                  <a:cubicBezTo>
                    <a:pt x="0" y="2777"/>
                    <a:pt x="1984" y="1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5" name="Google Shape;4535;p27"/>
            <p:cNvSpPr/>
            <p:nvPr/>
          </p:nvSpPr>
          <p:spPr>
            <a:xfrm>
              <a:off x="8294040" y="4552920"/>
              <a:ext cx="44280" cy="48600"/>
            </a:xfrm>
            <a:custGeom>
              <a:avLst/>
              <a:gdLst>
                <a:gd name="textAreaLeft" fmla="*/ 0 w 44280"/>
                <a:gd name="textAreaRight" fmla="*/ 45360 w 44280"/>
                <a:gd name="textAreaTop" fmla="*/ 0 h 48600"/>
                <a:gd name="textAreaBottom" fmla="*/ 49680 h 48600"/>
              </a:gdLst>
              <a:ahLst/>
              <a:rect l="textAreaLeft" t="textAreaTop" r="textAreaRight" b="textAreaBottom"/>
              <a:pathLst>
                <a:path w="3607" h="3944">
                  <a:moveTo>
                    <a:pt x="2706" y="1"/>
                  </a:moveTo>
                  <a:cubicBezTo>
                    <a:pt x="2570" y="1"/>
                    <a:pt x="2372" y="66"/>
                    <a:pt x="2098" y="218"/>
                  </a:cubicBezTo>
                  <a:cubicBezTo>
                    <a:pt x="0" y="1403"/>
                    <a:pt x="243" y="3075"/>
                    <a:pt x="243" y="3075"/>
                  </a:cubicBezTo>
                  <a:cubicBezTo>
                    <a:pt x="1094" y="3707"/>
                    <a:pt x="1713" y="3944"/>
                    <a:pt x="2159" y="3944"/>
                  </a:cubicBezTo>
                  <a:cubicBezTo>
                    <a:pt x="3385" y="3944"/>
                    <a:pt x="3293" y="2149"/>
                    <a:pt x="3070" y="1859"/>
                  </a:cubicBezTo>
                  <a:cubicBezTo>
                    <a:pt x="3042" y="1817"/>
                    <a:pt x="3004" y="1798"/>
                    <a:pt x="2957" y="1798"/>
                  </a:cubicBezTo>
                  <a:cubicBezTo>
                    <a:pt x="2602" y="1798"/>
                    <a:pt x="1794" y="2893"/>
                    <a:pt x="1794" y="2893"/>
                  </a:cubicBezTo>
                  <a:cubicBezTo>
                    <a:pt x="1794" y="2893"/>
                    <a:pt x="3607" y="1"/>
                    <a:pt x="27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6" name="Google Shape;4536;p27"/>
            <p:cNvSpPr/>
            <p:nvPr/>
          </p:nvSpPr>
          <p:spPr>
            <a:xfrm>
              <a:off x="8301240" y="4555080"/>
              <a:ext cx="32760" cy="27720"/>
            </a:xfrm>
            <a:custGeom>
              <a:avLst/>
              <a:gdLst>
                <a:gd name="textAreaLeft" fmla="*/ 0 w 32760"/>
                <a:gd name="textAreaRight" fmla="*/ 33840 w 32760"/>
                <a:gd name="textAreaTop" fmla="*/ 0 h 27720"/>
                <a:gd name="textAreaBottom" fmla="*/ 28800 h 27720"/>
              </a:gdLst>
              <a:ahLst/>
              <a:rect l="textAreaLeft" t="textAreaTop" r="textAreaRight" b="textAreaBottom"/>
              <a:pathLst>
                <a:path w="2685" h="2294">
                  <a:moveTo>
                    <a:pt x="2207" y="1"/>
                  </a:moveTo>
                  <a:cubicBezTo>
                    <a:pt x="2187" y="1"/>
                    <a:pt x="2160" y="5"/>
                    <a:pt x="2128" y="13"/>
                  </a:cubicBezTo>
                  <a:cubicBezTo>
                    <a:pt x="61" y="591"/>
                    <a:pt x="0" y="2293"/>
                    <a:pt x="0" y="2293"/>
                  </a:cubicBezTo>
                  <a:cubicBezTo>
                    <a:pt x="0" y="2293"/>
                    <a:pt x="2684" y="1"/>
                    <a:pt x="220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7" name="Google Shape;4537;p27"/>
            <p:cNvSpPr/>
            <p:nvPr/>
          </p:nvSpPr>
          <p:spPr>
            <a:xfrm>
              <a:off x="8236080" y="4791240"/>
              <a:ext cx="53640" cy="18000"/>
            </a:xfrm>
            <a:custGeom>
              <a:avLst/>
              <a:gdLst>
                <a:gd name="textAreaLeft" fmla="*/ 0 w 53640"/>
                <a:gd name="textAreaRight" fmla="*/ 54720 w 53640"/>
                <a:gd name="textAreaTop" fmla="*/ 0 h 18000"/>
                <a:gd name="textAreaBottom" fmla="*/ 19080 h 18000"/>
              </a:gdLst>
              <a:ahLst/>
              <a:rect l="textAreaLeft" t="textAreaTop" r="textAreaRight" b="textAreaBottom"/>
              <a:pathLst>
                <a:path w="4337" h="1507">
                  <a:moveTo>
                    <a:pt x="7" y="1"/>
                  </a:moveTo>
                  <a:cubicBezTo>
                    <a:pt x="1" y="1"/>
                    <a:pt x="7" y="14"/>
                    <a:pt x="28" y="14"/>
                  </a:cubicBezTo>
                  <a:cubicBezTo>
                    <a:pt x="17" y="4"/>
                    <a:pt x="11" y="1"/>
                    <a:pt x="7" y="1"/>
                  </a:cubicBezTo>
                  <a:close/>
                  <a:moveTo>
                    <a:pt x="28" y="14"/>
                  </a:moveTo>
                  <a:lnTo>
                    <a:pt x="28" y="14"/>
                  </a:lnTo>
                  <a:cubicBezTo>
                    <a:pt x="696" y="288"/>
                    <a:pt x="1426" y="561"/>
                    <a:pt x="2125" y="774"/>
                  </a:cubicBezTo>
                  <a:cubicBezTo>
                    <a:pt x="2794" y="1017"/>
                    <a:pt x="3523" y="1291"/>
                    <a:pt x="4192" y="1503"/>
                  </a:cubicBezTo>
                  <a:cubicBezTo>
                    <a:pt x="4201" y="1506"/>
                    <a:pt x="4210" y="1507"/>
                    <a:pt x="4218" y="1507"/>
                  </a:cubicBezTo>
                  <a:cubicBezTo>
                    <a:pt x="4317" y="1507"/>
                    <a:pt x="4337" y="1349"/>
                    <a:pt x="4253" y="1321"/>
                  </a:cubicBezTo>
                  <a:cubicBezTo>
                    <a:pt x="3553" y="1048"/>
                    <a:pt x="2824" y="865"/>
                    <a:pt x="2125" y="622"/>
                  </a:cubicBezTo>
                  <a:cubicBezTo>
                    <a:pt x="1426" y="409"/>
                    <a:pt x="757" y="227"/>
                    <a:pt x="28" y="1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8" name="Google Shape;4538;p27"/>
            <p:cNvSpPr/>
            <p:nvPr/>
          </p:nvSpPr>
          <p:spPr>
            <a:xfrm>
              <a:off x="8318520" y="4819680"/>
              <a:ext cx="182880" cy="60480"/>
            </a:xfrm>
            <a:custGeom>
              <a:avLst/>
              <a:gdLst>
                <a:gd name="textAreaLeft" fmla="*/ 0 w 182880"/>
                <a:gd name="textAreaRight" fmla="*/ 183960 w 182880"/>
                <a:gd name="textAreaTop" fmla="*/ 0 h 60480"/>
                <a:gd name="textAreaBottom" fmla="*/ 61560 h 60480"/>
              </a:gdLst>
              <a:ahLst/>
              <a:rect l="textAreaLeft" t="textAreaTop" r="textAreaRight" b="textAreaBottom"/>
              <a:pathLst>
                <a:path w="14591" h="4895">
                  <a:moveTo>
                    <a:pt x="0" y="0"/>
                  </a:moveTo>
                  <a:lnTo>
                    <a:pt x="0" y="0"/>
                  </a:lnTo>
                  <a:cubicBezTo>
                    <a:pt x="4772" y="1763"/>
                    <a:pt x="9636" y="3344"/>
                    <a:pt x="14499" y="4894"/>
                  </a:cubicBezTo>
                  <a:cubicBezTo>
                    <a:pt x="14529" y="4894"/>
                    <a:pt x="14590" y="4864"/>
                    <a:pt x="14529" y="4833"/>
                  </a:cubicBezTo>
                  <a:cubicBezTo>
                    <a:pt x="9727" y="3161"/>
                    <a:pt x="4894" y="145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89" name="Google Shape;4539;p27"/>
            <p:cNvSpPr/>
            <p:nvPr/>
          </p:nvSpPr>
          <p:spPr>
            <a:xfrm>
              <a:off x="8305560" y="4756320"/>
              <a:ext cx="107280" cy="35640"/>
            </a:xfrm>
            <a:custGeom>
              <a:avLst/>
              <a:gdLst>
                <a:gd name="textAreaLeft" fmla="*/ 0 w 107280"/>
                <a:gd name="textAreaRight" fmla="*/ 108360 w 107280"/>
                <a:gd name="textAreaTop" fmla="*/ 0 h 35640"/>
                <a:gd name="textAreaBottom" fmla="*/ 36720 h 35640"/>
              </a:gdLst>
              <a:ahLst/>
              <a:rect l="textAreaLeft" t="textAreaTop" r="textAreaRight" b="textAreaBottom"/>
              <a:pathLst>
                <a:path w="8592" h="2923">
                  <a:moveTo>
                    <a:pt x="0" y="1"/>
                  </a:moveTo>
                  <a:cubicBezTo>
                    <a:pt x="2827" y="973"/>
                    <a:pt x="5623" y="1976"/>
                    <a:pt x="8450" y="2919"/>
                  </a:cubicBezTo>
                  <a:cubicBezTo>
                    <a:pt x="8456" y="2921"/>
                    <a:pt x="8461" y="2923"/>
                    <a:pt x="8467" y="2923"/>
                  </a:cubicBezTo>
                  <a:cubicBezTo>
                    <a:pt x="8526" y="2923"/>
                    <a:pt x="8591" y="2794"/>
                    <a:pt x="8481" y="2767"/>
                  </a:cubicBezTo>
                  <a:cubicBezTo>
                    <a:pt x="5654" y="1824"/>
                    <a:pt x="2857" y="88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" bIns="18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0" name="Google Shape;4540;p27"/>
            <p:cNvSpPr/>
            <p:nvPr/>
          </p:nvSpPr>
          <p:spPr>
            <a:xfrm>
              <a:off x="8442000" y="4802400"/>
              <a:ext cx="75600" cy="24840"/>
            </a:xfrm>
            <a:custGeom>
              <a:avLst/>
              <a:gdLst>
                <a:gd name="textAreaLeft" fmla="*/ 0 w 75600"/>
                <a:gd name="textAreaRight" fmla="*/ 76680 w 75600"/>
                <a:gd name="textAreaTop" fmla="*/ 0 h 24840"/>
                <a:gd name="textAreaBottom" fmla="*/ 25920 h 24840"/>
              </a:gdLst>
              <a:ahLst/>
              <a:rect l="textAreaLeft" t="textAreaTop" r="textAreaRight" b="textAreaBottom"/>
              <a:pathLst>
                <a:path w="6080" h="2068">
                  <a:moveTo>
                    <a:pt x="0" y="1"/>
                  </a:moveTo>
                  <a:lnTo>
                    <a:pt x="0" y="1"/>
                  </a:lnTo>
                  <a:cubicBezTo>
                    <a:pt x="1976" y="730"/>
                    <a:pt x="4012" y="1368"/>
                    <a:pt x="6018" y="2067"/>
                  </a:cubicBezTo>
                  <a:cubicBezTo>
                    <a:pt x="6049" y="2067"/>
                    <a:pt x="6079" y="1976"/>
                    <a:pt x="6049" y="1976"/>
                  </a:cubicBezTo>
                  <a:cubicBezTo>
                    <a:pt x="4043" y="1338"/>
                    <a:pt x="2006" y="63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1" name="Google Shape;4541;p27"/>
            <p:cNvSpPr/>
            <p:nvPr/>
          </p:nvSpPr>
          <p:spPr>
            <a:xfrm>
              <a:off x="8388360" y="4734000"/>
              <a:ext cx="74520" cy="24840"/>
            </a:xfrm>
            <a:custGeom>
              <a:avLst/>
              <a:gdLst>
                <a:gd name="textAreaLeft" fmla="*/ 0 w 74520"/>
                <a:gd name="textAreaRight" fmla="*/ 75600 w 74520"/>
                <a:gd name="textAreaTop" fmla="*/ 0 h 24840"/>
                <a:gd name="textAreaBottom" fmla="*/ 25920 h 24840"/>
              </a:gdLst>
              <a:ahLst/>
              <a:rect l="textAreaLeft" t="textAreaTop" r="textAreaRight" b="textAreaBottom"/>
              <a:pathLst>
                <a:path w="5988" h="2043">
                  <a:moveTo>
                    <a:pt x="1" y="1"/>
                  </a:moveTo>
                  <a:lnTo>
                    <a:pt x="1" y="1"/>
                  </a:lnTo>
                  <a:cubicBezTo>
                    <a:pt x="1946" y="730"/>
                    <a:pt x="3922" y="1369"/>
                    <a:pt x="5897" y="2037"/>
                  </a:cubicBezTo>
                  <a:cubicBezTo>
                    <a:pt x="5907" y="2041"/>
                    <a:pt x="5916" y="2042"/>
                    <a:pt x="5924" y="2042"/>
                  </a:cubicBezTo>
                  <a:cubicBezTo>
                    <a:pt x="5988" y="2042"/>
                    <a:pt x="5982" y="1943"/>
                    <a:pt x="5928" y="1916"/>
                  </a:cubicBezTo>
                  <a:cubicBezTo>
                    <a:pt x="3952" y="1277"/>
                    <a:pt x="1976" y="60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2" name="Google Shape;4542;p27"/>
            <p:cNvSpPr/>
            <p:nvPr/>
          </p:nvSpPr>
          <p:spPr>
            <a:xfrm>
              <a:off x="8494560" y="4771800"/>
              <a:ext cx="70920" cy="23400"/>
            </a:xfrm>
            <a:custGeom>
              <a:avLst/>
              <a:gdLst>
                <a:gd name="textAreaLeft" fmla="*/ 0 w 70920"/>
                <a:gd name="textAreaRight" fmla="*/ 72000 w 70920"/>
                <a:gd name="textAreaTop" fmla="*/ 0 h 23400"/>
                <a:gd name="textAreaBottom" fmla="*/ 24480 h 23400"/>
              </a:gdLst>
              <a:ahLst/>
              <a:rect l="textAreaLeft" t="textAreaTop" r="textAreaRight" b="textAreaBottom"/>
              <a:pathLst>
                <a:path w="5708" h="1952">
                  <a:moveTo>
                    <a:pt x="0" y="1"/>
                  </a:moveTo>
                  <a:lnTo>
                    <a:pt x="0" y="1"/>
                  </a:lnTo>
                  <a:cubicBezTo>
                    <a:pt x="1854" y="700"/>
                    <a:pt x="3739" y="1308"/>
                    <a:pt x="5593" y="1946"/>
                  </a:cubicBezTo>
                  <a:cubicBezTo>
                    <a:pt x="5603" y="1950"/>
                    <a:pt x="5612" y="1951"/>
                    <a:pt x="5621" y="1951"/>
                  </a:cubicBezTo>
                  <a:cubicBezTo>
                    <a:pt x="5690" y="1951"/>
                    <a:pt x="5708" y="1852"/>
                    <a:pt x="5654" y="1825"/>
                  </a:cubicBezTo>
                  <a:cubicBezTo>
                    <a:pt x="3800" y="1217"/>
                    <a:pt x="1885" y="60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3" name="Google Shape;4543;p27"/>
            <p:cNvSpPr/>
            <p:nvPr/>
          </p:nvSpPr>
          <p:spPr>
            <a:xfrm>
              <a:off x="8469720" y="4722480"/>
              <a:ext cx="70920" cy="23400"/>
            </a:xfrm>
            <a:custGeom>
              <a:avLst/>
              <a:gdLst>
                <a:gd name="textAreaLeft" fmla="*/ 0 w 70920"/>
                <a:gd name="textAreaRight" fmla="*/ 72000 w 70920"/>
                <a:gd name="textAreaTop" fmla="*/ 0 h 23400"/>
                <a:gd name="textAreaBottom" fmla="*/ 24480 h 23400"/>
              </a:gdLst>
              <a:ahLst/>
              <a:rect l="textAreaLeft" t="textAreaTop" r="textAreaRight" b="textAreaBottom"/>
              <a:pathLst>
                <a:path w="5715" h="1947">
                  <a:moveTo>
                    <a:pt x="1" y="1"/>
                  </a:moveTo>
                  <a:lnTo>
                    <a:pt x="1" y="1"/>
                  </a:lnTo>
                  <a:cubicBezTo>
                    <a:pt x="1855" y="670"/>
                    <a:pt x="3739" y="1308"/>
                    <a:pt x="5654" y="1946"/>
                  </a:cubicBezTo>
                  <a:cubicBezTo>
                    <a:pt x="5684" y="1946"/>
                    <a:pt x="5715" y="1885"/>
                    <a:pt x="5684" y="1885"/>
                  </a:cubicBezTo>
                  <a:cubicBezTo>
                    <a:pt x="3800" y="1217"/>
                    <a:pt x="1885" y="60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4" name="Google Shape;4544;p27"/>
            <p:cNvSpPr/>
            <p:nvPr/>
          </p:nvSpPr>
          <p:spPr>
            <a:xfrm>
              <a:off x="8559000" y="4753800"/>
              <a:ext cx="54360" cy="18000"/>
            </a:xfrm>
            <a:custGeom>
              <a:avLst/>
              <a:gdLst>
                <a:gd name="textAreaLeft" fmla="*/ 0 w 54360"/>
                <a:gd name="textAreaRight" fmla="*/ 55440 w 54360"/>
                <a:gd name="textAreaTop" fmla="*/ 0 h 18000"/>
                <a:gd name="textAreaBottom" fmla="*/ 19080 h 18000"/>
              </a:gdLst>
              <a:ahLst/>
              <a:rect l="textAreaLeft" t="textAreaTop" r="textAreaRight" b="textAreaBottom"/>
              <a:pathLst>
                <a:path w="4408" h="1525">
                  <a:moveTo>
                    <a:pt x="1" y="0"/>
                  </a:moveTo>
                  <a:cubicBezTo>
                    <a:pt x="1460" y="517"/>
                    <a:pt x="2888" y="1064"/>
                    <a:pt x="4347" y="1520"/>
                  </a:cubicBezTo>
                  <a:cubicBezTo>
                    <a:pt x="4354" y="1523"/>
                    <a:pt x="4360" y="1525"/>
                    <a:pt x="4365" y="1525"/>
                  </a:cubicBezTo>
                  <a:cubicBezTo>
                    <a:pt x="4408" y="1525"/>
                    <a:pt x="4405" y="1426"/>
                    <a:pt x="4378" y="1399"/>
                  </a:cubicBezTo>
                  <a:cubicBezTo>
                    <a:pt x="2979" y="912"/>
                    <a:pt x="1490" y="45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5" name="Google Shape;4545;p27"/>
            <p:cNvSpPr/>
            <p:nvPr/>
          </p:nvSpPr>
          <p:spPr>
            <a:xfrm>
              <a:off x="8544960" y="4718160"/>
              <a:ext cx="98640" cy="32760"/>
            </a:xfrm>
            <a:custGeom>
              <a:avLst/>
              <a:gdLst>
                <a:gd name="textAreaLeft" fmla="*/ 0 w 98640"/>
                <a:gd name="textAreaRight" fmla="*/ 99720 w 98640"/>
                <a:gd name="textAreaTop" fmla="*/ 0 h 32760"/>
                <a:gd name="textAreaBottom" fmla="*/ 33840 h 32760"/>
              </a:gdLst>
              <a:ahLst/>
              <a:rect l="textAreaLeft" t="textAreaTop" r="textAreaRight" b="textAreaBottom"/>
              <a:pathLst>
                <a:path w="7903" h="2676">
                  <a:moveTo>
                    <a:pt x="0" y="1"/>
                  </a:moveTo>
                  <a:cubicBezTo>
                    <a:pt x="2614" y="912"/>
                    <a:pt x="5198" y="1824"/>
                    <a:pt x="7812" y="2675"/>
                  </a:cubicBezTo>
                  <a:cubicBezTo>
                    <a:pt x="7873" y="2675"/>
                    <a:pt x="7903" y="2584"/>
                    <a:pt x="7873" y="2584"/>
                  </a:cubicBezTo>
                  <a:cubicBezTo>
                    <a:pt x="5228" y="1672"/>
                    <a:pt x="2614" y="85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6" name="Google Shape;4546;p27"/>
            <p:cNvSpPr/>
            <p:nvPr/>
          </p:nvSpPr>
          <p:spPr>
            <a:xfrm>
              <a:off x="8604720" y="4716720"/>
              <a:ext cx="73800" cy="24840"/>
            </a:xfrm>
            <a:custGeom>
              <a:avLst/>
              <a:gdLst>
                <a:gd name="textAreaLeft" fmla="*/ 0 w 73800"/>
                <a:gd name="textAreaRight" fmla="*/ 74880 w 73800"/>
                <a:gd name="textAreaTop" fmla="*/ 0 h 24840"/>
                <a:gd name="textAreaBottom" fmla="*/ 25920 h 24840"/>
              </a:gdLst>
              <a:ahLst/>
              <a:rect l="textAreaLeft" t="textAreaTop" r="textAreaRight" b="textAreaBottom"/>
              <a:pathLst>
                <a:path w="5928" h="2043">
                  <a:moveTo>
                    <a:pt x="1" y="1"/>
                  </a:moveTo>
                  <a:cubicBezTo>
                    <a:pt x="1946" y="700"/>
                    <a:pt x="3891" y="1369"/>
                    <a:pt x="5837" y="2037"/>
                  </a:cubicBezTo>
                  <a:cubicBezTo>
                    <a:pt x="5847" y="2041"/>
                    <a:pt x="5856" y="2042"/>
                    <a:pt x="5864" y="2042"/>
                  </a:cubicBezTo>
                  <a:cubicBezTo>
                    <a:pt x="5928" y="2042"/>
                    <a:pt x="5925" y="1943"/>
                    <a:pt x="5898" y="1916"/>
                  </a:cubicBezTo>
                  <a:cubicBezTo>
                    <a:pt x="3952" y="1278"/>
                    <a:pt x="1977" y="60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7" name="Google Shape;4547;p27"/>
            <p:cNvSpPr/>
            <p:nvPr/>
          </p:nvSpPr>
          <p:spPr>
            <a:xfrm>
              <a:off x="8657640" y="4720680"/>
              <a:ext cx="56160" cy="19080"/>
            </a:xfrm>
            <a:custGeom>
              <a:avLst/>
              <a:gdLst>
                <a:gd name="textAreaLeft" fmla="*/ 0 w 56160"/>
                <a:gd name="textAreaRight" fmla="*/ 57240 w 5616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4550" h="1587">
                  <a:moveTo>
                    <a:pt x="0" y="1"/>
                  </a:moveTo>
                  <a:cubicBezTo>
                    <a:pt x="1459" y="548"/>
                    <a:pt x="2949" y="1034"/>
                    <a:pt x="4438" y="1581"/>
                  </a:cubicBezTo>
                  <a:cubicBezTo>
                    <a:pt x="4445" y="1585"/>
                    <a:pt x="4451" y="1586"/>
                    <a:pt x="4458" y="1586"/>
                  </a:cubicBezTo>
                  <a:cubicBezTo>
                    <a:pt x="4510" y="1586"/>
                    <a:pt x="4550" y="1487"/>
                    <a:pt x="4469" y="1460"/>
                  </a:cubicBezTo>
                  <a:cubicBezTo>
                    <a:pt x="2979" y="974"/>
                    <a:pt x="1459" y="45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8" name="Google Shape;4548;p27"/>
            <p:cNvSpPr/>
            <p:nvPr/>
          </p:nvSpPr>
          <p:spPr>
            <a:xfrm>
              <a:off x="8692200" y="4719960"/>
              <a:ext cx="39600" cy="12960"/>
            </a:xfrm>
            <a:custGeom>
              <a:avLst/>
              <a:gdLst>
                <a:gd name="textAreaLeft" fmla="*/ 0 w 39600"/>
                <a:gd name="textAreaRight" fmla="*/ 40680 w 39600"/>
                <a:gd name="textAreaTop" fmla="*/ 0 h 12960"/>
                <a:gd name="textAreaBottom" fmla="*/ 14040 h 12960"/>
              </a:gdLst>
              <a:ahLst/>
              <a:rect l="textAreaLeft" t="textAreaTop" r="textAreaRight" b="textAreaBottom"/>
              <a:pathLst>
                <a:path w="3241" h="1112">
                  <a:moveTo>
                    <a:pt x="0" y="1"/>
                  </a:moveTo>
                  <a:lnTo>
                    <a:pt x="0" y="1"/>
                  </a:lnTo>
                  <a:cubicBezTo>
                    <a:pt x="1034" y="396"/>
                    <a:pt x="2098" y="760"/>
                    <a:pt x="3162" y="1095"/>
                  </a:cubicBezTo>
                  <a:cubicBezTo>
                    <a:pt x="3173" y="1107"/>
                    <a:pt x="3184" y="1112"/>
                    <a:pt x="3193" y="1112"/>
                  </a:cubicBezTo>
                  <a:cubicBezTo>
                    <a:pt x="3231" y="1112"/>
                    <a:pt x="3241" y="1028"/>
                    <a:pt x="3192" y="1004"/>
                  </a:cubicBezTo>
                  <a:cubicBezTo>
                    <a:pt x="2128" y="639"/>
                    <a:pt x="1064" y="30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299" name="Google Shape;4549;p27"/>
            <p:cNvSpPr/>
            <p:nvPr/>
          </p:nvSpPr>
          <p:spPr>
            <a:xfrm>
              <a:off x="8427960" y="4795920"/>
              <a:ext cx="97560" cy="32400"/>
            </a:xfrm>
            <a:custGeom>
              <a:avLst/>
              <a:gdLst>
                <a:gd name="textAreaLeft" fmla="*/ 0 w 97560"/>
                <a:gd name="textAreaRight" fmla="*/ 98640 w 97560"/>
                <a:gd name="textAreaTop" fmla="*/ 0 h 32400"/>
                <a:gd name="textAreaBottom" fmla="*/ 33480 h 32400"/>
              </a:gdLst>
              <a:ahLst/>
              <a:rect l="textAreaLeft" t="textAreaTop" r="textAreaRight" b="textAreaBottom"/>
              <a:pathLst>
                <a:path w="7813" h="2646">
                  <a:moveTo>
                    <a:pt x="0" y="1"/>
                  </a:moveTo>
                  <a:lnTo>
                    <a:pt x="0" y="1"/>
                  </a:lnTo>
                  <a:cubicBezTo>
                    <a:pt x="2554" y="943"/>
                    <a:pt x="5168" y="1825"/>
                    <a:pt x="7751" y="2645"/>
                  </a:cubicBezTo>
                  <a:cubicBezTo>
                    <a:pt x="7782" y="2645"/>
                    <a:pt x="7812" y="2584"/>
                    <a:pt x="7782" y="2584"/>
                  </a:cubicBezTo>
                  <a:cubicBezTo>
                    <a:pt x="5198" y="1673"/>
                    <a:pt x="2614" y="76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00" name="Google Shape;4550;p27"/>
            <p:cNvSpPr/>
            <p:nvPr/>
          </p:nvSpPr>
          <p:spPr>
            <a:xfrm>
              <a:off x="8474400" y="4722120"/>
              <a:ext cx="128520" cy="42480"/>
            </a:xfrm>
            <a:custGeom>
              <a:avLst/>
              <a:gdLst>
                <a:gd name="textAreaLeft" fmla="*/ 0 w 128520"/>
                <a:gd name="textAreaRight" fmla="*/ 129600 w 128520"/>
                <a:gd name="textAreaTop" fmla="*/ 0 h 42480"/>
                <a:gd name="textAreaBottom" fmla="*/ 43560 h 42480"/>
              </a:gdLst>
              <a:ahLst/>
              <a:rect l="textAreaLeft" t="textAreaTop" r="textAreaRight" b="textAreaBottom"/>
              <a:pathLst>
                <a:path w="10274" h="3466">
                  <a:moveTo>
                    <a:pt x="0" y="0"/>
                  </a:moveTo>
                  <a:cubicBezTo>
                    <a:pt x="3374" y="1216"/>
                    <a:pt x="6778" y="2371"/>
                    <a:pt x="10183" y="3466"/>
                  </a:cubicBezTo>
                  <a:cubicBezTo>
                    <a:pt x="10213" y="3466"/>
                    <a:pt x="10274" y="3435"/>
                    <a:pt x="10183" y="3374"/>
                  </a:cubicBezTo>
                  <a:cubicBezTo>
                    <a:pt x="6809" y="2219"/>
                    <a:pt x="3435" y="106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01" name="Google Shape;4551;p27"/>
            <p:cNvSpPr/>
            <p:nvPr/>
          </p:nvSpPr>
          <p:spPr>
            <a:xfrm>
              <a:off x="8186040" y="4823640"/>
              <a:ext cx="123840" cy="41040"/>
            </a:xfrm>
            <a:custGeom>
              <a:avLst/>
              <a:gdLst>
                <a:gd name="textAreaLeft" fmla="*/ 0 w 123840"/>
                <a:gd name="textAreaRight" fmla="*/ 124920 w 123840"/>
                <a:gd name="textAreaTop" fmla="*/ 0 h 41040"/>
                <a:gd name="textAreaBottom" fmla="*/ 42120 h 41040"/>
              </a:gdLst>
              <a:ahLst/>
              <a:rect l="textAreaLeft" t="textAreaTop" r="textAreaRight" b="textAreaBottom"/>
              <a:pathLst>
                <a:path w="9910" h="3350">
                  <a:moveTo>
                    <a:pt x="1" y="0"/>
                  </a:moveTo>
                  <a:lnTo>
                    <a:pt x="1" y="0"/>
                  </a:lnTo>
                  <a:cubicBezTo>
                    <a:pt x="3253" y="1186"/>
                    <a:pt x="6566" y="2280"/>
                    <a:pt x="9818" y="3344"/>
                  </a:cubicBezTo>
                  <a:cubicBezTo>
                    <a:pt x="9831" y="3348"/>
                    <a:pt x="9842" y="3350"/>
                    <a:pt x="9851" y="3350"/>
                  </a:cubicBezTo>
                  <a:cubicBezTo>
                    <a:pt x="9909" y="3350"/>
                    <a:pt x="9906" y="3275"/>
                    <a:pt x="9879" y="3222"/>
                  </a:cubicBezTo>
                  <a:cubicBezTo>
                    <a:pt x="6597" y="2098"/>
                    <a:pt x="3283" y="100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02" name="Google Shape;4552;p27"/>
            <p:cNvSpPr/>
            <p:nvPr/>
          </p:nvSpPr>
          <p:spPr>
            <a:xfrm>
              <a:off x="8346960" y="4876920"/>
              <a:ext cx="165960" cy="55080"/>
            </a:xfrm>
            <a:custGeom>
              <a:avLst/>
              <a:gdLst>
                <a:gd name="textAreaLeft" fmla="*/ 0 w 165960"/>
                <a:gd name="textAreaRight" fmla="*/ 167040 w 165960"/>
                <a:gd name="textAreaTop" fmla="*/ 0 h 55080"/>
                <a:gd name="textAreaBottom" fmla="*/ 56160 h 55080"/>
              </a:gdLst>
              <a:ahLst/>
              <a:rect l="textAreaLeft" t="textAreaTop" r="textAreaRight" b="textAreaBottom"/>
              <a:pathLst>
                <a:path w="13250" h="4452">
                  <a:moveTo>
                    <a:pt x="7" y="0"/>
                  </a:moveTo>
                  <a:cubicBezTo>
                    <a:pt x="0" y="0"/>
                    <a:pt x="7" y="14"/>
                    <a:pt x="27" y="14"/>
                  </a:cubicBezTo>
                  <a:cubicBezTo>
                    <a:pt x="17" y="4"/>
                    <a:pt x="10" y="0"/>
                    <a:pt x="7" y="0"/>
                  </a:cubicBezTo>
                  <a:close/>
                  <a:moveTo>
                    <a:pt x="27" y="14"/>
                  </a:moveTo>
                  <a:cubicBezTo>
                    <a:pt x="4343" y="1564"/>
                    <a:pt x="8751" y="2992"/>
                    <a:pt x="13158" y="4451"/>
                  </a:cubicBezTo>
                  <a:cubicBezTo>
                    <a:pt x="13219" y="4451"/>
                    <a:pt x="13249" y="4421"/>
                    <a:pt x="13219" y="4391"/>
                  </a:cubicBezTo>
                  <a:cubicBezTo>
                    <a:pt x="8781" y="2901"/>
                    <a:pt x="4435" y="1351"/>
                    <a:pt x="27" y="1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080" bIns="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03" name="Google Shape;4553;p27"/>
            <p:cNvSpPr/>
            <p:nvPr/>
          </p:nvSpPr>
          <p:spPr>
            <a:xfrm>
              <a:off x="8034120" y="4167720"/>
              <a:ext cx="933480" cy="854640"/>
            </a:xfrm>
            <a:custGeom>
              <a:avLst/>
              <a:gdLst>
                <a:gd name="textAreaLeft" fmla="*/ 0 w 933480"/>
                <a:gd name="textAreaRight" fmla="*/ 934560 w 933480"/>
                <a:gd name="textAreaTop" fmla="*/ 0 h 854640"/>
                <a:gd name="textAreaBottom" fmla="*/ 855720 h 854640"/>
              </a:gdLst>
              <a:ahLst/>
              <a:rect l="textAreaLeft" t="textAreaTop" r="textAreaRight" b="textAreaBottom"/>
              <a:pathLst>
                <a:path fill="none" w="74136" h="67874">
                  <a:moveTo>
                    <a:pt x="16505" y="912"/>
                  </a:moveTo>
                  <a:cubicBezTo>
                    <a:pt x="14104" y="0"/>
                    <a:pt x="1" y="48238"/>
                    <a:pt x="1" y="48238"/>
                  </a:cubicBezTo>
                  <a:cubicBezTo>
                    <a:pt x="6992" y="51247"/>
                    <a:pt x="58148" y="67873"/>
                    <a:pt x="58148" y="67873"/>
                  </a:cubicBezTo>
                  <a:cubicBezTo>
                    <a:pt x="58148" y="67873"/>
                    <a:pt x="74105" y="23010"/>
                    <a:pt x="74105" y="20031"/>
                  </a:cubicBezTo>
                  <a:cubicBezTo>
                    <a:pt x="74136" y="19484"/>
                    <a:pt x="56293" y="15806"/>
                    <a:pt x="16505" y="912"/>
                  </a:cubicBezTo>
                  <a:close/>
                </a:path>
              </a:pathLst>
            </a:custGeom>
            <a:noFill/>
            <a:ln w="182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2304" name="Google Shape;4554;p27"/>
          <p:cNvSpPr/>
          <p:nvPr/>
        </p:nvSpPr>
        <p:spPr>
          <a:xfrm flipH="1" rot="5862600">
            <a:off x="8206200" y="4792680"/>
            <a:ext cx="1461240" cy="1461240"/>
          </a:xfrm>
          <a:custGeom>
            <a:avLst/>
            <a:gdLst>
              <a:gd name="textAreaLeft" fmla="*/ -720 w 1461240"/>
              <a:gd name="textAreaRight" fmla="*/ 1461600 w 1461240"/>
              <a:gd name="textAreaTop" fmla="*/ 0 h 1461240"/>
              <a:gd name="textAreaBottom" fmla="*/ 1462320 h 1461240"/>
            </a:gdLst>
            <a:ahLst/>
            <a:rect l="textAreaLeft" t="textAreaTop" r="textAreaRight" b="textAreaBottom"/>
            <a:pathLst>
              <a:path w="53801" h="53777">
                <a:moveTo>
                  <a:pt x="26592" y="0"/>
                </a:moveTo>
                <a:cubicBezTo>
                  <a:pt x="26022" y="0"/>
                  <a:pt x="25451" y="0"/>
                  <a:pt x="24903" y="46"/>
                </a:cubicBezTo>
                <a:lnTo>
                  <a:pt x="24926" y="365"/>
                </a:lnTo>
                <a:cubicBezTo>
                  <a:pt x="25474" y="343"/>
                  <a:pt x="26022" y="320"/>
                  <a:pt x="26592" y="320"/>
                </a:cubicBezTo>
                <a:lnTo>
                  <a:pt x="26729" y="320"/>
                </a:lnTo>
                <a:lnTo>
                  <a:pt x="26729" y="0"/>
                </a:lnTo>
                <a:close/>
                <a:moveTo>
                  <a:pt x="28578" y="69"/>
                </a:moveTo>
                <a:lnTo>
                  <a:pt x="28555" y="388"/>
                </a:lnTo>
                <a:cubicBezTo>
                  <a:pt x="29172" y="411"/>
                  <a:pt x="29765" y="480"/>
                  <a:pt x="30358" y="548"/>
                </a:cubicBezTo>
                <a:lnTo>
                  <a:pt x="30404" y="229"/>
                </a:lnTo>
                <a:cubicBezTo>
                  <a:pt x="29811" y="160"/>
                  <a:pt x="29194" y="92"/>
                  <a:pt x="28578" y="69"/>
                </a:cubicBezTo>
                <a:close/>
                <a:moveTo>
                  <a:pt x="23054" y="229"/>
                </a:moveTo>
                <a:cubicBezTo>
                  <a:pt x="22461" y="320"/>
                  <a:pt x="21845" y="411"/>
                  <a:pt x="21251" y="548"/>
                </a:cubicBezTo>
                <a:lnTo>
                  <a:pt x="21320" y="845"/>
                </a:lnTo>
                <a:cubicBezTo>
                  <a:pt x="21913" y="731"/>
                  <a:pt x="22507" y="639"/>
                  <a:pt x="23100" y="548"/>
                </a:cubicBezTo>
                <a:lnTo>
                  <a:pt x="23054" y="229"/>
                </a:lnTo>
                <a:close/>
                <a:moveTo>
                  <a:pt x="32230" y="525"/>
                </a:moveTo>
                <a:lnTo>
                  <a:pt x="32162" y="845"/>
                </a:lnTo>
                <a:cubicBezTo>
                  <a:pt x="32755" y="959"/>
                  <a:pt x="33349" y="1096"/>
                  <a:pt x="33942" y="1256"/>
                </a:cubicBezTo>
                <a:lnTo>
                  <a:pt x="34011" y="936"/>
                </a:lnTo>
                <a:cubicBezTo>
                  <a:pt x="33440" y="776"/>
                  <a:pt x="32824" y="639"/>
                  <a:pt x="32230" y="525"/>
                </a:cubicBezTo>
                <a:close/>
                <a:moveTo>
                  <a:pt x="19471" y="982"/>
                </a:moveTo>
                <a:cubicBezTo>
                  <a:pt x="18877" y="1142"/>
                  <a:pt x="18284" y="1347"/>
                  <a:pt x="17713" y="1552"/>
                </a:cubicBezTo>
                <a:lnTo>
                  <a:pt x="17827" y="1849"/>
                </a:lnTo>
                <a:cubicBezTo>
                  <a:pt x="18398" y="1644"/>
                  <a:pt x="18969" y="1461"/>
                  <a:pt x="19562" y="1301"/>
                </a:cubicBezTo>
                <a:lnTo>
                  <a:pt x="19471" y="982"/>
                </a:lnTo>
                <a:close/>
                <a:moveTo>
                  <a:pt x="35791" y="1461"/>
                </a:moveTo>
                <a:lnTo>
                  <a:pt x="35677" y="1781"/>
                </a:lnTo>
                <a:cubicBezTo>
                  <a:pt x="36247" y="1963"/>
                  <a:pt x="36818" y="2191"/>
                  <a:pt x="37389" y="2420"/>
                </a:cubicBezTo>
                <a:lnTo>
                  <a:pt x="37503" y="2123"/>
                </a:lnTo>
                <a:cubicBezTo>
                  <a:pt x="36955" y="1872"/>
                  <a:pt x="36362" y="1667"/>
                  <a:pt x="35791" y="1461"/>
                </a:cubicBezTo>
                <a:close/>
                <a:moveTo>
                  <a:pt x="16001" y="2237"/>
                </a:moveTo>
                <a:cubicBezTo>
                  <a:pt x="15454" y="2488"/>
                  <a:pt x="14906" y="2762"/>
                  <a:pt x="14358" y="3059"/>
                </a:cubicBezTo>
                <a:lnTo>
                  <a:pt x="14518" y="3333"/>
                </a:lnTo>
                <a:cubicBezTo>
                  <a:pt x="15043" y="3059"/>
                  <a:pt x="15591" y="2785"/>
                  <a:pt x="16138" y="2534"/>
                </a:cubicBezTo>
                <a:lnTo>
                  <a:pt x="16001" y="2237"/>
                </a:lnTo>
                <a:close/>
                <a:moveTo>
                  <a:pt x="39169" y="2876"/>
                </a:moveTo>
                <a:lnTo>
                  <a:pt x="39032" y="3173"/>
                </a:lnTo>
                <a:cubicBezTo>
                  <a:pt x="39580" y="3447"/>
                  <a:pt x="40105" y="3744"/>
                  <a:pt x="40630" y="4040"/>
                </a:cubicBezTo>
                <a:lnTo>
                  <a:pt x="40790" y="3766"/>
                </a:lnTo>
                <a:cubicBezTo>
                  <a:pt x="40265" y="3470"/>
                  <a:pt x="39717" y="3173"/>
                  <a:pt x="39169" y="2876"/>
                </a:cubicBezTo>
                <a:close/>
                <a:moveTo>
                  <a:pt x="12760" y="3995"/>
                </a:moveTo>
                <a:cubicBezTo>
                  <a:pt x="12258" y="4314"/>
                  <a:pt x="11733" y="4657"/>
                  <a:pt x="11254" y="5022"/>
                </a:cubicBezTo>
                <a:lnTo>
                  <a:pt x="11436" y="5273"/>
                </a:lnTo>
                <a:cubicBezTo>
                  <a:pt x="11916" y="4931"/>
                  <a:pt x="12441" y="4588"/>
                  <a:pt x="12943" y="4269"/>
                </a:cubicBezTo>
                <a:lnTo>
                  <a:pt x="12760" y="3995"/>
                </a:lnTo>
                <a:close/>
                <a:moveTo>
                  <a:pt x="42342" y="4771"/>
                </a:moveTo>
                <a:lnTo>
                  <a:pt x="42159" y="5045"/>
                </a:lnTo>
                <a:cubicBezTo>
                  <a:pt x="42661" y="5387"/>
                  <a:pt x="43141" y="5752"/>
                  <a:pt x="43620" y="6140"/>
                </a:cubicBezTo>
                <a:lnTo>
                  <a:pt x="43803" y="5889"/>
                </a:lnTo>
                <a:cubicBezTo>
                  <a:pt x="43346" y="5501"/>
                  <a:pt x="42844" y="5136"/>
                  <a:pt x="42342" y="4771"/>
                </a:cubicBezTo>
                <a:close/>
                <a:moveTo>
                  <a:pt x="9793" y="6163"/>
                </a:moveTo>
                <a:cubicBezTo>
                  <a:pt x="9336" y="6551"/>
                  <a:pt x="8880" y="6985"/>
                  <a:pt x="8446" y="7396"/>
                </a:cubicBezTo>
                <a:lnTo>
                  <a:pt x="8652" y="7624"/>
                </a:lnTo>
                <a:cubicBezTo>
                  <a:pt x="9085" y="7213"/>
                  <a:pt x="9542" y="6802"/>
                  <a:pt x="10021" y="6414"/>
                </a:cubicBezTo>
                <a:lnTo>
                  <a:pt x="9793" y="6163"/>
                </a:lnTo>
                <a:close/>
                <a:moveTo>
                  <a:pt x="45195" y="7099"/>
                </a:moveTo>
                <a:lnTo>
                  <a:pt x="44967" y="7327"/>
                </a:lnTo>
                <a:cubicBezTo>
                  <a:pt x="45423" y="7738"/>
                  <a:pt x="45857" y="8195"/>
                  <a:pt x="46245" y="8628"/>
                </a:cubicBezTo>
                <a:lnTo>
                  <a:pt x="46496" y="8400"/>
                </a:lnTo>
                <a:cubicBezTo>
                  <a:pt x="46085" y="7966"/>
                  <a:pt x="45651" y="7510"/>
                  <a:pt x="45195" y="7099"/>
                </a:cubicBezTo>
                <a:close/>
                <a:moveTo>
                  <a:pt x="7168" y="8742"/>
                </a:moveTo>
                <a:cubicBezTo>
                  <a:pt x="6757" y="9176"/>
                  <a:pt x="6346" y="9655"/>
                  <a:pt x="5981" y="10135"/>
                </a:cubicBezTo>
                <a:lnTo>
                  <a:pt x="6232" y="10340"/>
                </a:lnTo>
                <a:cubicBezTo>
                  <a:pt x="6597" y="9861"/>
                  <a:pt x="7008" y="9404"/>
                  <a:pt x="7396" y="8948"/>
                </a:cubicBezTo>
                <a:lnTo>
                  <a:pt x="7168" y="8742"/>
                </a:lnTo>
                <a:close/>
                <a:moveTo>
                  <a:pt x="47683" y="9815"/>
                </a:moveTo>
                <a:lnTo>
                  <a:pt x="47432" y="10021"/>
                </a:lnTo>
                <a:cubicBezTo>
                  <a:pt x="47820" y="10477"/>
                  <a:pt x="48185" y="10979"/>
                  <a:pt x="48527" y="11459"/>
                </a:cubicBezTo>
                <a:lnTo>
                  <a:pt x="48778" y="11276"/>
                </a:lnTo>
                <a:cubicBezTo>
                  <a:pt x="48436" y="10774"/>
                  <a:pt x="48071" y="10294"/>
                  <a:pt x="47683" y="9815"/>
                </a:cubicBezTo>
                <a:close/>
                <a:moveTo>
                  <a:pt x="49783" y="12828"/>
                </a:moveTo>
                <a:lnTo>
                  <a:pt x="49509" y="13011"/>
                </a:lnTo>
                <a:cubicBezTo>
                  <a:pt x="49806" y="13513"/>
                  <a:pt x="50102" y="14061"/>
                  <a:pt x="50376" y="14586"/>
                </a:cubicBezTo>
                <a:lnTo>
                  <a:pt x="50673" y="14449"/>
                </a:lnTo>
                <a:cubicBezTo>
                  <a:pt x="50399" y="13901"/>
                  <a:pt x="50080" y="13353"/>
                  <a:pt x="49783" y="12828"/>
                </a:cubicBezTo>
                <a:close/>
                <a:moveTo>
                  <a:pt x="51449" y="16115"/>
                </a:moveTo>
                <a:lnTo>
                  <a:pt x="51152" y="16252"/>
                </a:lnTo>
                <a:cubicBezTo>
                  <a:pt x="51381" y="16800"/>
                  <a:pt x="51609" y="17370"/>
                  <a:pt x="51791" y="17941"/>
                </a:cubicBezTo>
                <a:lnTo>
                  <a:pt x="52111" y="17827"/>
                </a:lnTo>
                <a:cubicBezTo>
                  <a:pt x="51906" y="17256"/>
                  <a:pt x="51677" y="16686"/>
                  <a:pt x="51449" y="16115"/>
                </a:cubicBezTo>
                <a:close/>
                <a:moveTo>
                  <a:pt x="1599" y="18192"/>
                </a:moveTo>
                <a:cubicBezTo>
                  <a:pt x="1393" y="18785"/>
                  <a:pt x="1211" y="19379"/>
                  <a:pt x="1028" y="19950"/>
                </a:cubicBezTo>
                <a:lnTo>
                  <a:pt x="1348" y="20041"/>
                </a:lnTo>
                <a:cubicBezTo>
                  <a:pt x="1507" y="19470"/>
                  <a:pt x="1690" y="18877"/>
                  <a:pt x="1895" y="18306"/>
                </a:cubicBezTo>
                <a:lnTo>
                  <a:pt x="1599" y="18192"/>
                </a:lnTo>
                <a:close/>
                <a:moveTo>
                  <a:pt x="52659" y="19584"/>
                </a:moveTo>
                <a:lnTo>
                  <a:pt x="52339" y="19676"/>
                </a:lnTo>
                <a:cubicBezTo>
                  <a:pt x="52522" y="20246"/>
                  <a:pt x="52659" y="20840"/>
                  <a:pt x="52796" y="21433"/>
                </a:cubicBezTo>
                <a:lnTo>
                  <a:pt x="53115" y="21365"/>
                </a:lnTo>
                <a:cubicBezTo>
                  <a:pt x="52978" y="20771"/>
                  <a:pt x="52819" y="20178"/>
                  <a:pt x="52659" y="19584"/>
                </a:cubicBezTo>
                <a:close/>
                <a:moveTo>
                  <a:pt x="594" y="21753"/>
                </a:moveTo>
                <a:cubicBezTo>
                  <a:pt x="480" y="22346"/>
                  <a:pt x="366" y="22962"/>
                  <a:pt x="275" y="23556"/>
                </a:cubicBezTo>
                <a:lnTo>
                  <a:pt x="594" y="23602"/>
                </a:lnTo>
                <a:cubicBezTo>
                  <a:pt x="686" y="23008"/>
                  <a:pt x="800" y="22415"/>
                  <a:pt x="914" y="21821"/>
                </a:cubicBezTo>
                <a:lnTo>
                  <a:pt x="594" y="21753"/>
                </a:lnTo>
                <a:close/>
                <a:moveTo>
                  <a:pt x="53435" y="23191"/>
                </a:moveTo>
                <a:lnTo>
                  <a:pt x="53115" y="23236"/>
                </a:lnTo>
                <a:cubicBezTo>
                  <a:pt x="53207" y="23830"/>
                  <a:pt x="53298" y="24446"/>
                  <a:pt x="53344" y="25040"/>
                </a:cubicBezTo>
                <a:lnTo>
                  <a:pt x="53663" y="25017"/>
                </a:lnTo>
                <a:cubicBezTo>
                  <a:pt x="53617" y="24400"/>
                  <a:pt x="53526" y="23784"/>
                  <a:pt x="53435" y="23191"/>
                </a:cubicBezTo>
                <a:close/>
                <a:moveTo>
                  <a:pt x="92" y="25382"/>
                </a:moveTo>
                <a:cubicBezTo>
                  <a:pt x="46" y="25884"/>
                  <a:pt x="24" y="26386"/>
                  <a:pt x="1" y="26888"/>
                </a:cubicBezTo>
                <a:cubicBezTo>
                  <a:pt x="1" y="27003"/>
                  <a:pt x="1" y="27117"/>
                  <a:pt x="1" y="27231"/>
                </a:cubicBezTo>
                <a:lnTo>
                  <a:pt x="320" y="27231"/>
                </a:lnTo>
                <a:cubicBezTo>
                  <a:pt x="320" y="27117"/>
                  <a:pt x="320" y="27003"/>
                  <a:pt x="320" y="26888"/>
                </a:cubicBezTo>
                <a:cubicBezTo>
                  <a:pt x="343" y="26409"/>
                  <a:pt x="366" y="25907"/>
                  <a:pt x="412" y="25405"/>
                </a:cubicBezTo>
                <a:lnTo>
                  <a:pt x="92" y="25382"/>
                </a:lnTo>
                <a:close/>
                <a:moveTo>
                  <a:pt x="53777" y="26843"/>
                </a:moveTo>
                <a:lnTo>
                  <a:pt x="53458" y="26866"/>
                </a:lnTo>
                <a:lnTo>
                  <a:pt x="53458" y="26888"/>
                </a:lnTo>
                <a:cubicBezTo>
                  <a:pt x="53481" y="27276"/>
                  <a:pt x="53481" y="27664"/>
                  <a:pt x="53481" y="28053"/>
                </a:cubicBezTo>
                <a:cubicBezTo>
                  <a:pt x="53481" y="28281"/>
                  <a:pt x="53481" y="28509"/>
                  <a:pt x="53481" y="28714"/>
                </a:cubicBezTo>
                <a:lnTo>
                  <a:pt x="53800" y="28714"/>
                </a:lnTo>
                <a:cubicBezTo>
                  <a:pt x="53800" y="28509"/>
                  <a:pt x="53800" y="28281"/>
                  <a:pt x="53800" y="28053"/>
                </a:cubicBezTo>
                <a:cubicBezTo>
                  <a:pt x="53800" y="27664"/>
                  <a:pt x="53800" y="27276"/>
                  <a:pt x="53777" y="26888"/>
                </a:cubicBezTo>
                <a:lnTo>
                  <a:pt x="53777" y="26843"/>
                </a:lnTo>
                <a:close/>
                <a:moveTo>
                  <a:pt x="366" y="29057"/>
                </a:moveTo>
                <a:lnTo>
                  <a:pt x="46" y="29080"/>
                </a:lnTo>
                <a:cubicBezTo>
                  <a:pt x="92" y="29673"/>
                  <a:pt x="161" y="30289"/>
                  <a:pt x="252" y="30906"/>
                </a:cubicBezTo>
                <a:lnTo>
                  <a:pt x="571" y="30860"/>
                </a:lnTo>
                <a:cubicBezTo>
                  <a:pt x="480" y="30244"/>
                  <a:pt x="412" y="29650"/>
                  <a:pt x="366" y="29057"/>
                </a:cubicBezTo>
                <a:close/>
                <a:moveTo>
                  <a:pt x="914" y="32640"/>
                </a:moveTo>
                <a:lnTo>
                  <a:pt x="617" y="32709"/>
                </a:lnTo>
                <a:cubicBezTo>
                  <a:pt x="754" y="33302"/>
                  <a:pt x="914" y="33896"/>
                  <a:pt x="1096" y="34489"/>
                </a:cubicBezTo>
                <a:lnTo>
                  <a:pt x="1393" y="34398"/>
                </a:lnTo>
                <a:cubicBezTo>
                  <a:pt x="1211" y="33827"/>
                  <a:pt x="1051" y="33234"/>
                  <a:pt x="914" y="32640"/>
                </a:cubicBezTo>
                <a:close/>
                <a:moveTo>
                  <a:pt x="2009" y="36110"/>
                </a:moveTo>
                <a:lnTo>
                  <a:pt x="1713" y="36247"/>
                </a:lnTo>
                <a:cubicBezTo>
                  <a:pt x="1918" y="36795"/>
                  <a:pt x="2169" y="37365"/>
                  <a:pt x="2420" y="37936"/>
                </a:cubicBezTo>
                <a:lnTo>
                  <a:pt x="2717" y="37799"/>
                </a:lnTo>
                <a:cubicBezTo>
                  <a:pt x="2466" y="37251"/>
                  <a:pt x="2215" y="36680"/>
                  <a:pt x="2009" y="36110"/>
                </a:cubicBezTo>
                <a:close/>
                <a:moveTo>
                  <a:pt x="3562" y="39419"/>
                </a:moveTo>
                <a:lnTo>
                  <a:pt x="3265" y="39579"/>
                </a:lnTo>
                <a:cubicBezTo>
                  <a:pt x="3562" y="40104"/>
                  <a:pt x="3881" y="40629"/>
                  <a:pt x="4223" y="41154"/>
                </a:cubicBezTo>
                <a:lnTo>
                  <a:pt x="4497" y="40972"/>
                </a:lnTo>
                <a:cubicBezTo>
                  <a:pt x="4155" y="40469"/>
                  <a:pt x="3858" y="39944"/>
                  <a:pt x="3562" y="39419"/>
                </a:cubicBezTo>
                <a:close/>
                <a:moveTo>
                  <a:pt x="5525" y="42478"/>
                </a:moveTo>
                <a:lnTo>
                  <a:pt x="5273" y="42661"/>
                </a:lnTo>
                <a:cubicBezTo>
                  <a:pt x="5639" y="43163"/>
                  <a:pt x="6004" y="43642"/>
                  <a:pt x="6415" y="44122"/>
                </a:cubicBezTo>
                <a:lnTo>
                  <a:pt x="6643" y="43916"/>
                </a:lnTo>
                <a:cubicBezTo>
                  <a:pt x="6255" y="43437"/>
                  <a:pt x="5890" y="42957"/>
                  <a:pt x="5525" y="42478"/>
                </a:cubicBezTo>
                <a:close/>
                <a:moveTo>
                  <a:pt x="7876" y="45263"/>
                </a:moveTo>
                <a:lnTo>
                  <a:pt x="7624" y="45491"/>
                </a:lnTo>
                <a:cubicBezTo>
                  <a:pt x="8058" y="45925"/>
                  <a:pt x="8492" y="46358"/>
                  <a:pt x="8948" y="46769"/>
                </a:cubicBezTo>
                <a:lnTo>
                  <a:pt x="9177" y="46541"/>
                </a:lnTo>
                <a:cubicBezTo>
                  <a:pt x="8720" y="46130"/>
                  <a:pt x="8286" y="45696"/>
                  <a:pt x="7876" y="45263"/>
                </a:cubicBezTo>
                <a:close/>
                <a:moveTo>
                  <a:pt x="10546" y="47728"/>
                </a:moveTo>
                <a:lnTo>
                  <a:pt x="10341" y="47979"/>
                </a:lnTo>
                <a:cubicBezTo>
                  <a:pt x="10820" y="48367"/>
                  <a:pt x="11322" y="48732"/>
                  <a:pt x="11801" y="49097"/>
                </a:cubicBezTo>
                <a:lnTo>
                  <a:pt x="12007" y="48824"/>
                </a:lnTo>
                <a:cubicBezTo>
                  <a:pt x="11505" y="48481"/>
                  <a:pt x="11025" y="48116"/>
                  <a:pt x="10546" y="47728"/>
                </a:cubicBezTo>
                <a:close/>
                <a:moveTo>
                  <a:pt x="42890" y="48778"/>
                </a:moveTo>
                <a:cubicBezTo>
                  <a:pt x="42387" y="49097"/>
                  <a:pt x="41885" y="49417"/>
                  <a:pt x="41337" y="49714"/>
                </a:cubicBezTo>
                <a:lnTo>
                  <a:pt x="41497" y="49988"/>
                </a:lnTo>
                <a:cubicBezTo>
                  <a:pt x="42045" y="49691"/>
                  <a:pt x="42570" y="49371"/>
                  <a:pt x="43072" y="49052"/>
                </a:cubicBezTo>
                <a:lnTo>
                  <a:pt x="42890" y="48778"/>
                </a:lnTo>
                <a:close/>
                <a:moveTo>
                  <a:pt x="13513" y="49828"/>
                </a:moveTo>
                <a:lnTo>
                  <a:pt x="13354" y="50102"/>
                </a:lnTo>
                <a:cubicBezTo>
                  <a:pt x="13879" y="50421"/>
                  <a:pt x="14404" y="50718"/>
                  <a:pt x="14951" y="51015"/>
                </a:cubicBezTo>
                <a:lnTo>
                  <a:pt x="15111" y="50718"/>
                </a:lnTo>
                <a:cubicBezTo>
                  <a:pt x="14563" y="50444"/>
                  <a:pt x="14038" y="50147"/>
                  <a:pt x="13513" y="49828"/>
                </a:cubicBezTo>
                <a:close/>
                <a:moveTo>
                  <a:pt x="39717" y="50535"/>
                </a:moveTo>
                <a:cubicBezTo>
                  <a:pt x="39192" y="50809"/>
                  <a:pt x="38621" y="51038"/>
                  <a:pt x="38051" y="51266"/>
                </a:cubicBezTo>
                <a:lnTo>
                  <a:pt x="38165" y="51563"/>
                </a:lnTo>
                <a:cubicBezTo>
                  <a:pt x="38735" y="51334"/>
                  <a:pt x="39306" y="51106"/>
                  <a:pt x="39854" y="50832"/>
                </a:cubicBezTo>
                <a:lnTo>
                  <a:pt x="39717" y="50535"/>
                </a:lnTo>
                <a:close/>
                <a:moveTo>
                  <a:pt x="16755" y="51494"/>
                </a:moveTo>
                <a:lnTo>
                  <a:pt x="16618" y="51791"/>
                </a:lnTo>
                <a:cubicBezTo>
                  <a:pt x="17188" y="52042"/>
                  <a:pt x="17759" y="52270"/>
                  <a:pt x="18330" y="52476"/>
                </a:cubicBezTo>
                <a:lnTo>
                  <a:pt x="18444" y="52156"/>
                </a:lnTo>
                <a:cubicBezTo>
                  <a:pt x="17873" y="51973"/>
                  <a:pt x="17302" y="51745"/>
                  <a:pt x="16755" y="51494"/>
                </a:cubicBezTo>
                <a:close/>
                <a:moveTo>
                  <a:pt x="36339" y="51882"/>
                </a:moveTo>
                <a:cubicBezTo>
                  <a:pt x="35768" y="52065"/>
                  <a:pt x="35175" y="52224"/>
                  <a:pt x="34581" y="52384"/>
                </a:cubicBezTo>
                <a:lnTo>
                  <a:pt x="34672" y="52704"/>
                </a:lnTo>
                <a:cubicBezTo>
                  <a:pt x="35266" y="52544"/>
                  <a:pt x="35859" y="52361"/>
                  <a:pt x="36430" y="52179"/>
                </a:cubicBezTo>
                <a:lnTo>
                  <a:pt x="36339" y="51882"/>
                </a:lnTo>
                <a:close/>
                <a:moveTo>
                  <a:pt x="20178" y="52704"/>
                </a:moveTo>
                <a:lnTo>
                  <a:pt x="20110" y="53001"/>
                </a:lnTo>
                <a:cubicBezTo>
                  <a:pt x="20703" y="53160"/>
                  <a:pt x="21297" y="53297"/>
                  <a:pt x="21890" y="53411"/>
                </a:cubicBezTo>
                <a:lnTo>
                  <a:pt x="21959" y="53092"/>
                </a:lnTo>
                <a:cubicBezTo>
                  <a:pt x="21365" y="52978"/>
                  <a:pt x="20772" y="52841"/>
                  <a:pt x="20178" y="52704"/>
                </a:cubicBezTo>
                <a:close/>
                <a:moveTo>
                  <a:pt x="32824" y="52795"/>
                </a:moveTo>
                <a:cubicBezTo>
                  <a:pt x="32230" y="52909"/>
                  <a:pt x="31614" y="53001"/>
                  <a:pt x="31020" y="53092"/>
                </a:cubicBezTo>
                <a:lnTo>
                  <a:pt x="31066" y="53411"/>
                </a:lnTo>
                <a:cubicBezTo>
                  <a:pt x="31682" y="53320"/>
                  <a:pt x="32276" y="53229"/>
                  <a:pt x="32869" y="53115"/>
                </a:cubicBezTo>
                <a:lnTo>
                  <a:pt x="32824" y="52795"/>
                </a:lnTo>
                <a:close/>
                <a:moveTo>
                  <a:pt x="29217" y="53320"/>
                </a:moveTo>
                <a:cubicBezTo>
                  <a:pt x="28624" y="53366"/>
                  <a:pt x="28007" y="53411"/>
                  <a:pt x="27391" y="53434"/>
                </a:cubicBezTo>
                <a:lnTo>
                  <a:pt x="27414" y="53754"/>
                </a:lnTo>
                <a:cubicBezTo>
                  <a:pt x="28030" y="53731"/>
                  <a:pt x="28647" y="53685"/>
                  <a:pt x="29240" y="53640"/>
                </a:cubicBezTo>
                <a:lnTo>
                  <a:pt x="29217" y="53320"/>
                </a:lnTo>
                <a:close/>
                <a:moveTo>
                  <a:pt x="23762" y="53343"/>
                </a:moveTo>
                <a:lnTo>
                  <a:pt x="23716" y="53662"/>
                </a:lnTo>
                <a:cubicBezTo>
                  <a:pt x="24333" y="53731"/>
                  <a:pt x="24949" y="53777"/>
                  <a:pt x="25565" y="53777"/>
                </a:cubicBezTo>
                <a:lnTo>
                  <a:pt x="25565" y="53457"/>
                </a:lnTo>
                <a:cubicBezTo>
                  <a:pt x="24972" y="53457"/>
                  <a:pt x="24355" y="53411"/>
                  <a:pt x="23762" y="53343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90b8d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3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1925;p14"/>
          <p:cNvSpPr/>
          <p:nvPr/>
        </p:nvSpPr>
        <p:spPr>
          <a:xfrm>
            <a:off x="8098560" y="4483800"/>
            <a:ext cx="680760" cy="192960"/>
          </a:xfrm>
          <a:custGeom>
            <a:avLst/>
            <a:gdLst>
              <a:gd name="textAreaLeft" fmla="*/ 0 w 680760"/>
              <a:gd name="textAreaRight" fmla="*/ 681840 w 680760"/>
              <a:gd name="textAreaTop" fmla="*/ 0 h 192960"/>
              <a:gd name="textAreaBottom" fmla="*/ 194040 h 192960"/>
            </a:gdLst>
            <a:ahLst/>
            <a:rect l="textAreaLeft" t="textAreaTop" r="textAreaRight" b="textAreaBottom"/>
            <a:pathLst>
              <a:path w="111614" h="111583">
                <a:moveTo>
                  <a:pt x="55139" y="0"/>
                </a:moveTo>
                <a:cubicBezTo>
                  <a:pt x="53953" y="0"/>
                  <a:pt x="52798" y="31"/>
                  <a:pt x="51643" y="92"/>
                </a:cubicBezTo>
                <a:lnTo>
                  <a:pt x="51674" y="791"/>
                </a:lnTo>
                <a:cubicBezTo>
                  <a:pt x="52829" y="700"/>
                  <a:pt x="54014" y="669"/>
                  <a:pt x="55169" y="669"/>
                </a:cubicBezTo>
                <a:lnTo>
                  <a:pt x="55473" y="669"/>
                </a:lnTo>
                <a:lnTo>
                  <a:pt x="55473" y="0"/>
                </a:lnTo>
                <a:close/>
                <a:moveTo>
                  <a:pt x="59272" y="152"/>
                </a:moveTo>
                <a:lnTo>
                  <a:pt x="59242" y="821"/>
                </a:lnTo>
                <a:cubicBezTo>
                  <a:pt x="60488" y="943"/>
                  <a:pt x="61795" y="1034"/>
                  <a:pt x="63011" y="1216"/>
                </a:cubicBezTo>
                <a:lnTo>
                  <a:pt x="63072" y="517"/>
                </a:lnTo>
                <a:cubicBezTo>
                  <a:pt x="61826" y="335"/>
                  <a:pt x="60549" y="213"/>
                  <a:pt x="59272" y="152"/>
                </a:cubicBezTo>
                <a:close/>
                <a:moveTo>
                  <a:pt x="47844" y="517"/>
                </a:moveTo>
                <a:cubicBezTo>
                  <a:pt x="46597" y="669"/>
                  <a:pt x="45351" y="912"/>
                  <a:pt x="44075" y="1156"/>
                </a:cubicBezTo>
                <a:lnTo>
                  <a:pt x="44227" y="1824"/>
                </a:lnTo>
                <a:cubicBezTo>
                  <a:pt x="45442" y="1551"/>
                  <a:pt x="46719" y="1368"/>
                  <a:pt x="47935" y="1156"/>
                </a:cubicBezTo>
                <a:lnTo>
                  <a:pt x="47844" y="517"/>
                </a:lnTo>
                <a:close/>
                <a:moveTo>
                  <a:pt x="66811" y="1125"/>
                </a:moveTo>
                <a:lnTo>
                  <a:pt x="66689" y="1763"/>
                </a:lnTo>
                <a:cubicBezTo>
                  <a:pt x="67935" y="2007"/>
                  <a:pt x="69151" y="2311"/>
                  <a:pt x="70367" y="2615"/>
                </a:cubicBezTo>
                <a:lnTo>
                  <a:pt x="70519" y="1976"/>
                </a:lnTo>
                <a:cubicBezTo>
                  <a:pt x="69303" y="1672"/>
                  <a:pt x="68057" y="1368"/>
                  <a:pt x="66811" y="1125"/>
                </a:cubicBezTo>
                <a:close/>
                <a:moveTo>
                  <a:pt x="40397" y="2037"/>
                </a:moveTo>
                <a:cubicBezTo>
                  <a:pt x="39181" y="2371"/>
                  <a:pt x="37935" y="2797"/>
                  <a:pt x="36749" y="3222"/>
                </a:cubicBezTo>
                <a:lnTo>
                  <a:pt x="36992" y="3861"/>
                </a:lnTo>
                <a:cubicBezTo>
                  <a:pt x="38147" y="3435"/>
                  <a:pt x="39363" y="3070"/>
                  <a:pt x="40579" y="2675"/>
                </a:cubicBezTo>
                <a:lnTo>
                  <a:pt x="40397" y="2037"/>
                </a:lnTo>
                <a:close/>
                <a:moveTo>
                  <a:pt x="74227" y="3070"/>
                </a:moveTo>
                <a:lnTo>
                  <a:pt x="73984" y="3709"/>
                </a:lnTo>
                <a:cubicBezTo>
                  <a:pt x="75169" y="4134"/>
                  <a:pt x="76385" y="4529"/>
                  <a:pt x="77510" y="5046"/>
                </a:cubicBezTo>
                <a:lnTo>
                  <a:pt x="77783" y="4408"/>
                </a:lnTo>
                <a:cubicBezTo>
                  <a:pt x="76598" y="3952"/>
                  <a:pt x="75443" y="3496"/>
                  <a:pt x="74227" y="3070"/>
                </a:cubicBezTo>
                <a:close/>
                <a:moveTo>
                  <a:pt x="33223" y="4712"/>
                </a:moveTo>
                <a:cubicBezTo>
                  <a:pt x="32068" y="5198"/>
                  <a:pt x="30883" y="5776"/>
                  <a:pt x="29789" y="6384"/>
                </a:cubicBezTo>
                <a:lnTo>
                  <a:pt x="30093" y="6991"/>
                </a:lnTo>
                <a:cubicBezTo>
                  <a:pt x="31217" y="6353"/>
                  <a:pt x="32342" y="5806"/>
                  <a:pt x="33467" y="5320"/>
                </a:cubicBezTo>
                <a:lnTo>
                  <a:pt x="33223" y="4712"/>
                </a:lnTo>
                <a:close/>
                <a:moveTo>
                  <a:pt x="81249" y="5988"/>
                </a:moveTo>
                <a:lnTo>
                  <a:pt x="80945" y="6596"/>
                </a:lnTo>
                <a:cubicBezTo>
                  <a:pt x="82039" y="7174"/>
                  <a:pt x="83194" y="7782"/>
                  <a:pt x="84258" y="8420"/>
                </a:cubicBezTo>
                <a:lnTo>
                  <a:pt x="84592" y="7812"/>
                </a:lnTo>
                <a:cubicBezTo>
                  <a:pt x="83498" y="7174"/>
                  <a:pt x="82373" y="6566"/>
                  <a:pt x="81249" y="5988"/>
                </a:cubicBezTo>
                <a:close/>
                <a:moveTo>
                  <a:pt x="26506" y="8298"/>
                </a:moveTo>
                <a:cubicBezTo>
                  <a:pt x="25442" y="8998"/>
                  <a:pt x="24378" y="9727"/>
                  <a:pt x="23345" y="10487"/>
                </a:cubicBezTo>
                <a:lnTo>
                  <a:pt x="23709" y="11004"/>
                </a:lnTo>
                <a:cubicBezTo>
                  <a:pt x="24743" y="10244"/>
                  <a:pt x="25807" y="9514"/>
                  <a:pt x="26840" y="8876"/>
                </a:cubicBezTo>
                <a:lnTo>
                  <a:pt x="26506" y="8298"/>
                </a:lnTo>
                <a:close/>
                <a:moveTo>
                  <a:pt x="87814" y="9940"/>
                </a:moveTo>
                <a:lnTo>
                  <a:pt x="87449" y="10487"/>
                </a:lnTo>
                <a:cubicBezTo>
                  <a:pt x="88452" y="11186"/>
                  <a:pt x="89455" y="11946"/>
                  <a:pt x="90428" y="12767"/>
                </a:cubicBezTo>
                <a:lnTo>
                  <a:pt x="90854" y="12250"/>
                </a:lnTo>
                <a:cubicBezTo>
                  <a:pt x="89881" y="11460"/>
                  <a:pt x="88847" y="10669"/>
                  <a:pt x="87814" y="9940"/>
                </a:cubicBezTo>
                <a:close/>
                <a:moveTo>
                  <a:pt x="20336" y="12797"/>
                </a:moveTo>
                <a:cubicBezTo>
                  <a:pt x="19393" y="13618"/>
                  <a:pt x="18451" y="14499"/>
                  <a:pt x="17539" y="15381"/>
                </a:cubicBezTo>
                <a:lnTo>
                  <a:pt x="17995" y="15867"/>
                </a:lnTo>
                <a:cubicBezTo>
                  <a:pt x="18877" y="14986"/>
                  <a:pt x="19819" y="14134"/>
                  <a:pt x="20761" y="13283"/>
                </a:cubicBezTo>
                <a:lnTo>
                  <a:pt x="20336" y="12797"/>
                </a:lnTo>
                <a:close/>
                <a:moveTo>
                  <a:pt x="93741" y="14712"/>
                </a:moveTo>
                <a:lnTo>
                  <a:pt x="93285" y="15229"/>
                </a:lnTo>
                <a:cubicBezTo>
                  <a:pt x="94197" y="16080"/>
                  <a:pt x="95109" y="17022"/>
                  <a:pt x="95960" y="17934"/>
                </a:cubicBezTo>
                <a:lnTo>
                  <a:pt x="96446" y="17417"/>
                </a:lnTo>
                <a:cubicBezTo>
                  <a:pt x="95565" y="16505"/>
                  <a:pt x="94653" y="15593"/>
                  <a:pt x="93741" y="14712"/>
                </a:cubicBezTo>
                <a:close/>
                <a:moveTo>
                  <a:pt x="14864" y="18147"/>
                </a:moveTo>
                <a:cubicBezTo>
                  <a:pt x="13983" y="19089"/>
                  <a:pt x="13193" y="20092"/>
                  <a:pt x="12402" y="21065"/>
                </a:cubicBezTo>
                <a:lnTo>
                  <a:pt x="12919" y="21490"/>
                </a:lnTo>
                <a:cubicBezTo>
                  <a:pt x="13740" y="20517"/>
                  <a:pt x="14530" y="19514"/>
                  <a:pt x="15351" y="18603"/>
                </a:cubicBezTo>
                <a:lnTo>
                  <a:pt x="14864" y="18147"/>
                </a:lnTo>
                <a:close/>
                <a:moveTo>
                  <a:pt x="98908" y="20366"/>
                </a:moveTo>
                <a:lnTo>
                  <a:pt x="98392" y="20761"/>
                </a:lnTo>
                <a:cubicBezTo>
                  <a:pt x="99152" y="21764"/>
                  <a:pt x="99912" y="22797"/>
                  <a:pt x="100611" y="23800"/>
                </a:cubicBezTo>
                <a:lnTo>
                  <a:pt x="101188" y="23435"/>
                </a:lnTo>
                <a:cubicBezTo>
                  <a:pt x="100459" y="22372"/>
                  <a:pt x="99699" y="21338"/>
                  <a:pt x="98908" y="20366"/>
                </a:cubicBezTo>
                <a:close/>
                <a:moveTo>
                  <a:pt x="103194" y="26657"/>
                </a:moveTo>
                <a:lnTo>
                  <a:pt x="102647" y="26992"/>
                </a:lnTo>
                <a:cubicBezTo>
                  <a:pt x="103285" y="28056"/>
                  <a:pt x="103893" y="29211"/>
                  <a:pt x="104471" y="30305"/>
                </a:cubicBezTo>
                <a:lnTo>
                  <a:pt x="105018" y="30001"/>
                </a:lnTo>
                <a:cubicBezTo>
                  <a:pt x="104471" y="28876"/>
                  <a:pt x="103863" y="27752"/>
                  <a:pt x="103194" y="26657"/>
                </a:cubicBezTo>
                <a:close/>
                <a:moveTo>
                  <a:pt x="106659" y="33436"/>
                </a:moveTo>
                <a:lnTo>
                  <a:pt x="106051" y="33679"/>
                </a:lnTo>
                <a:cubicBezTo>
                  <a:pt x="106538" y="34864"/>
                  <a:pt x="106994" y="36050"/>
                  <a:pt x="107419" y="37235"/>
                </a:cubicBezTo>
                <a:lnTo>
                  <a:pt x="108027" y="36992"/>
                </a:lnTo>
                <a:cubicBezTo>
                  <a:pt x="107602" y="35776"/>
                  <a:pt x="107146" y="34591"/>
                  <a:pt x="106659" y="33436"/>
                </a:cubicBezTo>
                <a:close/>
                <a:moveTo>
                  <a:pt x="3314" y="37752"/>
                </a:moveTo>
                <a:cubicBezTo>
                  <a:pt x="2888" y="38968"/>
                  <a:pt x="2524" y="40183"/>
                  <a:pt x="2189" y="41399"/>
                </a:cubicBezTo>
                <a:lnTo>
                  <a:pt x="2828" y="41582"/>
                </a:lnTo>
                <a:cubicBezTo>
                  <a:pt x="3162" y="40366"/>
                  <a:pt x="3557" y="39150"/>
                  <a:pt x="3952" y="37995"/>
                </a:cubicBezTo>
                <a:lnTo>
                  <a:pt x="3314" y="37752"/>
                </a:lnTo>
                <a:close/>
                <a:moveTo>
                  <a:pt x="109213" y="40639"/>
                </a:moveTo>
                <a:lnTo>
                  <a:pt x="108574" y="40822"/>
                </a:lnTo>
                <a:cubicBezTo>
                  <a:pt x="108909" y="42007"/>
                  <a:pt x="109213" y="43253"/>
                  <a:pt x="109456" y="44469"/>
                </a:cubicBezTo>
                <a:lnTo>
                  <a:pt x="110124" y="44317"/>
                </a:lnTo>
                <a:cubicBezTo>
                  <a:pt x="109851" y="43101"/>
                  <a:pt x="109547" y="41855"/>
                  <a:pt x="109213" y="40639"/>
                </a:cubicBezTo>
                <a:close/>
                <a:moveTo>
                  <a:pt x="1277" y="45168"/>
                </a:moveTo>
                <a:cubicBezTo>
                  <a:pt x="1034" y="46415"/>
                  <a:pt x="822" y="47661"/>
                  <a:pt x="609" y="48937"/>
                </a:cubicBezTo>
                <a:lnTo>
                  <a:pt x="1277" y="48998"/>
                </a:lnTo>
                <a:cubicBezTo>
                  <a:pt x="1460" y="47752"/>
                  <a:pt x="1673" y="46506"/>
                  <a:pt x="1916" y="45320"/>
                </a:cubicBezTo>
                <a:lnTo>
                  <a:pt x="1277" y="45168"/>
                </a:lnTo>
                <a:close/>
                <a:moveTo>
                  <a:pt x="110854" y="48086"/>
                </a:moveTo>
                <a:lnTo>
                  <a:pt x="110185" y="48208"/>
                </a:lnTo>
                <a:cubicBezTo>
                  <a:pt x="110368" y="49454"/>
                  <a:pt x="110550" y="50700"/>
                  <a:pt x="110641" y="51977"/>
                </a:cubicBezTo>
                <a:lnTo>
                  <a:pt x="111310" y="51886"/>
                </a:lnTo>
                <a:cubicBezTo>
                  <a:pt x="111188" y="50579"/>
                  <a:pt x="111036" y="49333"/>
                  <a:pt x="110854" y="48086"/>
                </a:cubicBezTo>
                <a:close/>
                <a:moveTo>
                  <a:pt x="153" y="52646"/>
                </a:moveTo>
                <a:cubicBezTo>
                  <a:pt x="92" y="53679"/>
                  <a:pt x="62" y="54743"/>
                  <a:pt x="1" y="55776"/>
                </a:cubicBezTo>
                <a:lnTo>
                  <a:pt x="1" y="56475"/>
                </a:lnTo>
                <a:lnTo>
                  <a:pt x="700" y="56475"/>
                </a:lnTo>
                <a:lnTo>
                  <a:pt x="700" y="55776"/>
                </a:lnTo>
                <a:cubicBezTo>
                  <a:pt x="700" y="54743"/>
                  <a:pt x="761" y="53709"/>
                  <a:pt x="852" y="52676"/>
                </a:cubicBezTo>
                <a:lnTo>
                  <a:pt x="153" y="52646"/>
                </a:lnTo>
                <a:close/>
                <a:moveTo>
                  <a:pt x="111523" y="55685"/>
                </a:moveTo>
                <a:lnTo>
                  <a:pt x="110854" y="55716"/>
                </a:lnTo>
                <a:lnTo>
                  <a:pt x="110854" y="55807"/>
                </a:lnTo>
                <a:cubicBezTo>
                  <a:pt x="110884" y="56627"/>
                  <a:pt x="110884" y="57418"/>
                  <a:pt x="110884" y="58238"/>
                </a:cubicBezTo>
                <a:lnTo>
                  <a:pt x="110884" y="59606"/>
                </a:lnTo>
                <a:lnTo>
                  <a:pt x="111553" y="59606"/>
                </a:lnTo>
                <a:cubicBezTo>
                  <a:pt x="111614" y="59150"/>
                  <a:pt x="111614" y="58694"/>
                  <a:pt x="111553" y="58178"/>
                </a:cubicBezTo>
                <a:cubicBezTo>
                  <a:pt x="111553" y="57387"/>
                  <a:pt x="111553" y="56567"/>
                  <a:pt x="111523" y="55776"/>
                </a:cubicBezTo>
                <a:lnTo>
                  <a:pt x="111523" y="55685"/>
                </a:lnTo>
                <a:close/>
                <a:moveTo>
                  <a:pt x="822" y="60275"/>
                </a:moveTo>
                <a:lnTo>
                  <a:pt x="122" y="60336"/>
                </a:lnTo>
                <a:cubicBezTo>
                  <a:pt x="214" y="61582"/>
                  <a:pt x="366" y="62859"/>
                  <a:pt x="548" y="64135"/>
                </a:cubicBezTo>
                <a:lnTo>
                  <a:pt x="1217" y="64044"/>
                </a:lnTo>
                <a:cubicBezTo>
                  <a:pt x="1034" y="62798"/>
                  <a:pt x="882" y="61521"/>
                  <a:pt x="822" y="60275"/>
                </a:cubicBezTo>
                <a:close/>
                <a:moveTo>
                  <a:pt x="1946" y="67722"/>
                </a:moveTo>
                <a:lnTo>
                  <a:pt x="1308" y="67874"/>
                </a:lnTo>
                <a:cubicBezTo>
                  <a:pt x="1581" y="69090"/>
                  <a:pt x="1916" y="70366"/>
                  <a:pt x="2281" y="71582"/>
                </a:cubicBezTo>
                <a:lnTo>
                  <a:pt x="2919" y="71369"/>
                </a:lnTo>
                <a:cubicBezTo>
                  <a:pt x="2554" y="70153"/>
                  <a:pt x="2220" y="68938"/>
                  <a:pt x="1946" y="67722"/>
                </a:cubicBezTo>
                <a:close/>
                <a:moveTo>
                  <a:pt x="4165" y="74956"/>
                </a:moveTo>
                <a:lnTo>
                  <a:pt x="3557" y="75169"/>
                </a:lnTo>
                <a:cubicBezTo>
                  <a:pt x="4013" y="76354"/>
                  <a:pt x="4530" y="77540"/>
                  <a:pt x="5077" y="78664"/>
                </a:cubicBezTo>
                <a:lnTo>
                  <a:pt x="5624" y="78421"/>
                </a:lnTo>
                <a:cubicBezTo>
                  <a:pt x="5107" y="77266"/>
                  <a:pt x="4621" y="76141"/>
                  <a:pt x="4165" y="74956"/>
                </a:cubicBezTo>
                <a:close/>
                <a:moveTo>
                  <a:pt x="7357" y="81765"/>
                </a:moveTo>
                <a:lnTo>
                  <a:pt x="6779" y="82099"/>
                </a:lnTo>
                <a:cubicBezTo>
                  <a:pt x="7417" y="83193"/>
                  <a:pt x="8056" y="84287"/>
                  <a:pt x="8755" y="85351"/>
                </a:cubicBezTo>
                <a:lnTo>
                  <a:pt x="9272" y="84987"/>
                </a:lnTo>
                <a:cubicBezTo>
                  <a:pt x="8603" y="83923"/>
                  <a:pt x="7965" y="82859"/>
                  <a:pt x="7357" y="81765"/>
                </a:cubicBezTo>
                <a:close/>
                <a:moveTo>
                  <a:pt x="11490" y="88148"/>
                </a:moveTo>
                <a:lnTo>
                  <a:pt x="10943" y="88512"/>
                </a:lnTo>
                <a:cubicBezTo>
                  <a:pt x="11703" y="89546"/>
                  <a:pt x="12493" y="90519"/>
                  <a:pt x="13314" y="91522"/>
                </a:cubicBezTo>
                <a:lnTo>
                  <a:pt x="13831" y="91096"/>
                </a:lnTo>
                <a:cubicBezTo>
                  <a:pt x="13010" y="90154"/>
                  <a:pt x="12250" y="89151"/>
                  <a:pt x="11490" y="88148"/>
                </a:cubicBezTo>
                <a:close/>
                <a:moveTo>
                  <a:pt x="16354" y="93923"/>
                </a:moveTo>
                <a:lnTo>
                  <a:pt x="15867" y="94379"/>
                </a:lnTo>
                <a:cubicBezTo>
                  <a:pt x="16718" y="95291"/>
                  <a:pt x="17691" y="96142"/>
                  <a:pt x="18603" y="97023"/>
                </a:cubicBezTo>
                <a:lnTo>
                  <a:pt x="19059" y="96567"/>
                </a:lnTo>
                <a:cubicBezTo>
                  <a:pt x="18147" y="95686"/>
                  <a:pt x="17235" y="94835"/>
                  <a:pt x="16354" y="93923"/>
                </a:cubicBezTo>
                <a:close/>
                <a:moveTo>
                  <a:pt x="21886" y="98999"/>
                </a:moveTo>
                <a:lnTo>
                  <a:pt x="21491" y="99546"/>
                </a:lnTo>
                <a:cubicBezTo>
                  <a:pt x="22463" y="100336"/>
                  <a:pt x="23497" y="101127"/>
                  <a:pt x="24530" y="101856"/>
                </a:cubicBezTo>
                <a:lnTo>
                  <a:pt x="24895" y="101279"/>
                </a:lnTo>
                <a:cubicBezTo>
                  <a:pt x="23861" y="100549"/>
                  <a:pt x="22889" y="99789"/>
                  <a:pt x="21886" y="98999"/>
                </a:cubicBezTo>
                <a:close/>
                <a:moveTo>
                  <a:pt x="88969" y="101187"/>
                </a:moveTo>
                <a:cubicBezTo>
                  <a:pt x="87936" y="101886"/>
                  <a:pt x="86841" y="102525"/>
                  <a:pt x="85717" y="103133"/>
                </a:cubicBezTo>
                <a:lnTo>
                  <a:pt x="86081" y="103710"/>
                </a:lnTo>
                <a:cubicBezTo>
                  <a:pt x="87176" y="103072"/>
                  <a:pt x="88270" y="102434"/>
                  <a:pt x="89334" y="101765"/>
                </a:cubicBezTo>
                <a:lnTo>
                  <a:pt x="88969" y="101187"/>
                </a:lnTo>
                <a:close/>
                <a:moveTo>
                  <a:pt x="27995" y="103376"/>
                </a:moveTo>
                <a:lnTo>
                  <a:pt x="27661" y="103953"/>
                </a:lnTo>
                <a:cubicBezTo>
                  <a:pt x="28786" y="104592"/>
                  <a:pt x="29910" y="105230"/>
                  <a:pt x="31004" y="105807"/>
                </a:cubicBezTo>
                <a:lnTo>
                  <a:pt x="31308" y="105230"/>
                </a:lnTo>
                <a:cubicBezTo>
                  <a:pt x="30184" y="104652"/>
                  <a:pt x="29090" y="104014"/>
                  <a:pt x="27995" y="103376"/>
                </a:cubicBezTo>
                <a:close/>
                <a:moveTo>
                  <a:pt x="82373" y="104865"/>
                </a:moveTo>
                <a:cubicBezTo>
                  <a:pt x="81279" y="105382"/>
                  <a:pt x="80094" y="105868"/>
                  <a:pt x="78938" y="106324"/>
                </a:cubicBezTo>
                <a:lnTo>
                  <a:pt x="79151" y="106932"/>
                </a:lnTo>
                <a:cubicBezTo>
                  <a:pt x="80367" y="106476"/>
                  <a:pt x="81553" y="105990"/>
                  <a:pt x="82677" y="105473"/>
                </a:cubicBezTo>
                <a:lnTo>
                  <a:pt x="82373" y="104865"/>
                </a:lnTo>
                <a:close/>
                <a:moveTo>
                  <a:pt x="34743" y="106871"/>
                </a:moveTo>
                <a:lnTo>
                  <a:pt x="34470" y="107479"/>
                </a:lnTo>
                <a:cubicBezTo>
                  <a:pt x="35655" y="107966"/>
                  <a:pt x="36871" y="108422"/>
                  <a:pt x="38056" y="108847"/>
                </a:cubicBezTo>
                <a:lnTo>
                  <a:pt x="38269" y="108239"/>
                </a:lnTo>
                <a:cubicBezTo>
                  <a:pt x="37084" y="107814"/>
                  <a:pt x="35868" y="107358"/>
                  <a:pt x="34743" y="106871"/>
                </a:cubicBezTo>
                <a:close/>
                <a:moveTo>
                  <a:pt x="75352" y="107601"/>
                </a:moveTo>
                <a:cubicBezTo>
                  <a:pt x="74166" y="107966"/>
                  <a:pt x="72951" y="108361"/>
                  <a:pt x="71735" y="108665"/>
                </a:cubicBezTo>
                <a:lnTo>
                  <a:pt x="71887" y="109303"/>
                </a:lnTo>
                <a:cubicBezTo>
                  <a:pt x="73163" y="108999"/>
                  <a:pt x="74379" y="108604"/>
                  <a:pt x="75534" y="108239"/>
                </a:cubicBezTo>
                <a:lnTo>
                  <a:pt x="75352" y="107601"/>
                </a:lnTo>
                <a:close/>
                <a:moveTo>
                  <a:pt x="41886" y="109303"/>
                </a:moveTo>
                <a:lnTo>
                  <a:pt x="41704" y="109941"/>
                </a:lnTo>
                <a:cubicBezTo>
                  <a:pt x="42920" y="110276"/>
                  <a:pt x="44166" y="110549"/>
                  <a:pt x="45412" y="110792"/>
                </a:cubicBezTo>
                <a:lnTo>
                  <a:pt x="45564" y="110124"/>
                </a:lnTo>
                <a:cubicBezTo>
                  <a:pt x="44348" y="109911"/>
                  <a:pt x="43102" y="109607"/>
                  <a:pt x="41886" y="109303"/>
                </a:cubicBezTo>
                <a:close/>
                <a:moveTo>
                  <a:pt x="68057" y="109485"/>
                </a:moveTo>
                <a:cubicBezTo>
                  <a:pt x="66841" y="109759"/>
                  <a:pt x="65595" y="109941"/>
                  <a:pt x="64349" y="110124"/>
                </a:cubicBezTo>
                <a:lnTo>
                  <a:pt x="64440" y="110792"/>
                </a:lnTo>
                <a:cubicBezTo>
                  <a:pt x="65716" y="110640"/>
                  <a:pt x="66963" y="110397"/>
                  <a:pt x="68178" y="110124"/>
                </a:cubicBezTo>
                <a:lnTo>
                  <a:pt x="68057" y="109485"/>
                </a:lnTo>
                <a:close/>
                <a:moveTo>
                  <a:pt x="60579" y="110549"/>
                </a:moveTo>
                <a:cubicBezTo>
                  <a:pt x="59364" y="110671"/>
                  <a:pt x="58057" y="110732"/>
                  <a:pt x="56810" y="110823"/>
                </a:cubicBezTo>
                <a:lnTo>
                  <a:pt x="56841" y="111491"/>
                </a:lnTo>
                <a:cubicBezTo>
                  <a:pt x="58117" y="111461"/>
                  <a:pt x="59394" y="111339"/>
                  <a:pt x="60640" y="111248"/>
                </a:cubicBezTo>
                <a:lnTo>
                  <a:pt x="60579" y="110549"/>
                </a:lnTo>
                <a:close/>
                <a:moveTo>
                  <a:pt x="49303" y="110671"/>
                </a:moveTo>
                <a:lnTo>
                  <a:pt x="49211" y="111339"/>
                </a:lnTo>
                <a:cubicBezTo>
                  <a:pt x="50458" y="111461"/>
                  <a:pt x="51765" y="111552"/>
                  <a:pt x="53011" y="111583"/>
                </a:cubicBezTo>
                <a:lnTo>
                  <a:pt x="53041" y="110884"/>
                </a:lnTo>
                <a:cubicBezTo>
                  <a:pt x="51795" y="110884"/>
                  <a:pt x="50549" y="110792"/>
                  <a:pt x="49303" y="110671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594a4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344" name="Google Shape;1926;p14"/>
          <p:cNvSpPr/>
          <p:nvPr/>
        </p:nvSpPr>
        <p:spPr>
          <a:xfrm flipH="1">
            <a:off x="8079840" y="3586680"/>
            <a:ext cx="680760" cy="1002240"/>
          </a:xfrm>
          <a:custGeom>
            <a:avLst/>
            <a:gdLst>
              <a:gd name="textAreaLeft" fmla="*/ -720 w 680760"/>
              <a:gd name="textAreaRight" fmla="*/ 681120 w 680760"/>
              <a:gd name="textAreaTop" fmla="*/ 0 h 1002240"/>
              <a:gd name="textAreaBottom" fmla="*/ 1003320 h 1002240"/>
            </a:gdLst>
            <a:ahLst/>
            <a:rect l="textAreaLeft" t="textAreaTop" r="textAreaRight" b="textAreaBottom"/>
            <a:pathLst>
              <a:path w="133027" h="195758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 w="19050">
            <a:solidFill>
              <a:srgbClr val="594a4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2345" name="Google Shape;1927;p14"/>
          <p:cNvGrpSpPr/>
          <p:nvPr/>
        </p:nvGrpSpPr>
        <p:grpSpPr>
          <a:xfrm>
            <a:off x="127800" y="85320"/>
            <a:ext cx="1370520" cy="1247040"/>
            <a:chOff x="127800" y="85320"/>
            <a:chExt cx="1370520" cy="1247040"/>
          </a:xfrm>
        </p:grpSpPr>
        <p:sp>
          <p:nvSpPr>
            <p:cNvPr id="2346" name="Google Shape;1928;p14"/>
            <p:cNvSpPr/>
            <p:nvPr/>
          </p:nvSpPr>
          <p:spPr>
            <a:xfrm rot="4158000">
              <a:off x="358200" y="147960"/>
              <a:ext cx="909360" cy="1121400"/>
            </a:xfrm>
            <a:custGeom>
              <a:avLst/>
              <a:gdLst>
                <a:gd name="textAreaLeft" fmla="*/ 0 w 909360"/>
                <a:gd name="textAreaRight" fmla="*/ 910440 w 909360"/>
                <a:gd name="textAreaTop" fmla="*/ 0 h 1121400"/>
                <a:gd name="textAreaBottom" fmla="*/ 1122480 h 1121400"/>
              </a:gdLst>
              <a:ahLst/>
              <a:rect l="textAreaLeft" t="textAreaTop" r="textAreaRight" b="textAreaBottom"/>
              <a:pathLst>
                <a:path w="67875" h="83697">
                  <a:moveTo>
                    <a:pt x="55376" y="0"/>
                  </a:moveTo>
                  <a:cubicBezTo>
                    <a:pt x="43189" y="0"/>
                    <a:pt x="6817" y="3719"/>
                    <a:pt x="3375" y="4417"/>
                  </a:cubicBezTo>
                  <a:cubicBezTo>
                    <a:pt x="1" y="5117"/>
                    <a:pt x="9667" y="81805"/>
                    <a:pt x="12098" y="83446"/>
                  </a:cubicBezTo>
                  <a:cubicBezTo>
                    <a:pt x="12355" y="83619"/>
                    <a:pt x="13178" y="83697"/>
                    <a:pt x="14444" y="83697"/>
                  </a:cubicBezTo>
                  <a:cubicBezTo>
                    <a:pt x="25189" y="83697"/>
                    <a:pt x="67874" y="78127"/>
                    <a:pt x="67874" y="78127"/>
                  </a:cubicBezTo>
                  <a:cubicBezTo>
                    <a:pt x="67874" y="78127"/>
                    <a:pt x="62464" y="2807"/>
                    <a:pt x="59242" y="375"/>
                  </a:cubicBezTo>
                  <a:cubicBezTo>
                    <a:pt x="58890" y="113"/>
                    <a:pt x="57501" y="0"/>
                    <a:pt x="55376" y="0"/>
                  </a:cubicBezTo>
                  <a:close/>
                </a:path>
              </a:pathLst>
            </a:custGeom>
            <a:solidFill>
              <a:schemeClr val="lt1"/>
            </a:solidFill>
            <a:ln w="296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47" name="Google Shape;1929;p14"/>
            <p:cNvSpPr/>
            <p:nvPr/>
          </p:nvSpPr>
          <p:spPr>
            <a:xfrm rot="4158000">
              <a:off x="431640" y="205560"/>
              <a:ext cx="777600" cy="1029240"/>
            </a:xfrm>
            <a:custGeom>
              <a:avLst/>
              <a:gdLst>
                <a:gd name="textAreaLeft" fmla="*/ 0 w 777600"/>
                <a:gd name="textAreaRight" fmla="*/ 778680 w 777600"/>
                <a:gd name="textAreaTop" fmla="*/ 0 h 1029240"/>
                <a:gd name="textAreaBottom" fmla="*/ 1030320 h 1029240"/>
              </a:gdLst>
              <a:ahLst/>
              <a:rect l="textAreaLeft" t="textAreaTop" r="textAreaRight" b="textAreaBottom"/>
              <a:pathLst>
                <a:path w="58056" h="76811">
                  <a:moveTo>
                    <a:pt x="50123" y="1"/>
                  </a:moveTo>
                  <a:lnTo>
                    <a:pt x="0" y="5593"/>
                  </a:lnTo>
                  <a:lnTo>
                    <a:pt x="7964" y="76810"/>
                  </a:lnTo>
                  <a:lnTo>
                    <a:pt x="58056" y="71217"/>
                  </a:lnTo>
                  <a:lnTo>
                    <a:pt x="50123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48" name="Google Shape;1930;p14"/>
            <p:cNvSpPr/>
            <p:nvPr/>
          </p:nvSpPr>
          <p:spPr>
            <a:xfrm rot="4158000">
              <a:off x="138600" y="775080"/>
              <a:ext cx="677160" cy="257040"/>
            </a:xfrm>
            <a:custGeom>
              <a:avLst/>
              <a:gdLst>
                <a:gd name="textAreaLeft" fmla="*/ 0 w 677160"/>
                <a:gd name="textAreaRight" fmla="*/ 678240 w 677160"/>
                <a:gd name="textAreaTop" fmla="*/ 0 h 257040"/>
                <a:gd name="textAreaBottom" fmla="*/ 258120 h 257040"/>
              </a:gdLst>
              <a:ahLst/>
              <a:rect l="textAreaLeft" t="textAreaTop" r="textAreaRight" b="textAreaBottom"/>
              <a:pathLst>
                <a:path w="50580" h="19241">
                  <a:moveTo>
                    <a:pt x="49060" y="0"/>
                  </a:moveTo>
                  <a:cubicBezTo>
                    <a:pt x="47905" y="91"/>
                    <a:pt x="46810" y="365"/>
                    <a:pt x="45686" y="821"/>
                  </a:cubicBezTo>
                  <a:cubicBezTo>
                    <a:pt x="43102" y="1885"/>
                    <a:pt x="41187" y="3496"/>
                    <a:pt x="41491" y="6049"/>
                  </a:cubicBezTo>
                  <a:cubicBezTo>
                    <a:pt x="39455" y="6201"/>
                    <a:pt x="37357" y="7842"/>
                    <a:pt x="38330" y="9848"/>
                  </a:cubicBezTo>
                  <a:cubicBezTo>
                    <a:pt x="38034" y="9761"/>
                    <a:pt x="37705" y="9715"/>
                    <a:pt x="37371" y="9715"/>
                  </a:cubicBezTo>
                  <a:cubicBezTo>
                    <a:pt x="36434" y="9715"/>
                    <a:pt x="35458" y="10075"/>
                    <a:pt x="35078" y="10882"/>
                  </a:cubicBezTo>
                  <a:cubicBezTo>
                    <a:pt x="34561" y="10568"/>
                    <a:pt x="33929" y="10386"/>
                    <a:pt x="33303" y="10386"/>
                  </a:cubicBezTo>
                  <a:cubicBezTo>
                    <a:pt x="33081" y="10386"/>
                    <a:pt x="32860" y="10409"/>
                    <a:pt x="32646" y="10456"/>
                  </a:cubicBezTo>
                  <a:cubicBezTo>
                    <a:pt x="32403" y="9514"/>
                    <a:pt x="31491" y="8876"/>
                    <a:pt x="30397" y="8785"/>
                  </a:cubicBezTo>
                  <a:cubicBezTo>
                    <a:pt x="30652" y="5775"/>
                    <a:pt x="29069" y="5174"/>
                    <a:pt x="27762" y="5174"/>
                  </a:cubicBezTo>
                  <a:cubicBezTo>
                    <a:pt x="26890" y="5174"/>
                    <a:pt x="26141" y="5441"/>
                    <a:pt x="26141" y="5441"/>
                  </a:cubicBezTo>
                  <a:cubicBezTo>
                    <a:pt x="25691" y="4420"/>
                    <a:pt x="25081" y="4113"/>
                    <a:pt x="24511" y="4113"/>
                  </a:cubicBezTo>
                  <a:cubicBezTo>
                    <a:pt x="23655" y="4113"/>
                    <a:pt x="22889" y="4803"/>
                    <a:pt x="22889" y="4803"/>
                  </a:cubicBezTo>
                  <a:cubicBezTo>
                    <a:pt x="22889" y="4803"/>
                    <a:pt x="21823" y="3693"/>
                    <a:pt x="19350" y="3693"/>
                  </a:cubicBezTo>
                  <a:cubicBezTo>
                    <a:pt x="18929" y="3693"/>
                    <a:pt x="18468" y="3725"/>
                    <a:pt x="17965" y="3800"/>
                  </a:cubicBezTo>
                  <a:cubicBezTo>
                    <a:pt x="13709" y="4499"/>
                    <a:pt x="14408" y="7721"/>
                    <a:pt x="14408" y="7721"/>
                  </a:cubicBezTo>
                  <a:cubicBezTo>
                    <a:pt x="13101" y="7751"/>
                    <a:pt x="11399" y="8937"/>
                    <a:pt x="11734" y="10244"/>
                  </a:cubicBezTo>
                  <a:cubicBezTo>
                    <a:pt x="10974" y="10244"/>
                    <a:pt x="10153" y="10608"/>
                    <a:pt x="9819" y="11307"/>
                  </a:cubicBezTo>
                  <a:cubicBezTo>
                    <a:pt x="9463" y="11206"/>
                    <a:pt x="9073" y="11158"/>
                    <a:pt x="8669" y="11158"/>
                  </a:cubicBezTo>
                  <a:cubicBezTo>
                    <a:pt x="6651" y="11158"/>
                    <a:pt x="4256" y="12352"/>
                    <a:pt x="3800" y="14073"/>
                  </a:cubicBezTo>
                  <a:cubicBezTo>
                    <a:pt x="3040" y="14134"/>
                    <a:pt x="2311" y="14408"/>
                    <a:pt x="2068" y="15137"/>
                  </a:cubicBezTo>
                  <a:cubicBezTo>
                    <a:pt x="1747" y="15054"/>
                    <a:pt x="1420" y="15015"/>
                    <a:pt x="1098" y="15015"/>
                  </a:cubicBezTo>
                  <a:cubicBezTo>
                    <a:pt x="719" y="15015"/>
                    <a:pt x="346" y="15069"/>
                    <a:pt x="1" y="15168"/>
                  </a:cubicBezTo>
                  <a:lnTo>
                    <a:pt x="457" y="19241"/>
                  </a:lnTo>
                  <a:lnTo>
                    <a:pt x="50579" y="13648"/>
                  </a:lnTo>
                  <a:lnTo>
                    <a:pt x="4906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49" name="Google Shape;1931;p14"/>
            <p:cNvSpPr/>
            <p:nvPr/>
          </p:nvSpPr>
          <p:spPr>
            <a:xfrm rot="4158000">
              <a:off x="439200" y="772200"/>
              <a:ext cx="137160" cy="60480"/>
            </a:xfrm>
            <a:custGeom>
              <a:avLst/>
              <a:gdLst>
                <a:gd name="textAreaLeft" fmla="*/ 0 w 137160"/>
                <a:gd name="textAreaRight" fmla="*/ 138240 w 137160"/>
                <a:gd name="textAreaTop" fmla="*/ 0 h 60480"/>
                <a:gd name="textAreaBottom" fmla="*/ 61560 h 60480"/>
              </a:gdLst>
              <a:ahLst/>
              <a:rect l="textAreaLeft" t="textAreaTop" r="textAreaRight" b="textAreaBottom"/>
              <a:pathLst>
                <a:path w="10294" h="4590">
                  <a:moveTo>
                    <a:pt x="5684" y="0"/>
                  </a:moveTo>
                  <a:cubicBezTo>
                    <a:pt x="3800" y="0"/>
                    <a:pt x="1915" y="608"/>
                    <a:pt x="730" y="2097"/>
                  </a:cubicBezTo>
                  <a:cubicBezTo>
                    <a:pt x="152" y="2796"/>
                    <a:pt x="0" y="3678"/>
                    <a:pt x="183" y="4590"/>
                  </a:cubicBezTo>
                  <a:cubicBezTo>
                    <a:pt x="31" y="2857"/>
                    <a:pt x="1277" y="1672"/>
                    <a:pt x="2827" y="1186"/>
                  </a:cubicBezTo>
                  <a:cubicBezTo>
                    <a:pt x="3674" y="903"/>
                    <a:pt x="4576" y="730"/>
                    <a:pt x="5478" y="730"/>
                  </a:cubicBezTo>
                  <a:cubicBezTo>
                    <a:pt x="6226" y="730"/>
                    <a:pt x="6974" y="849"/>
                    <a:pt x="7690" y="1125"/>
                  </a:cubicBezTo>
                  <a:cubicBezTo>
                    <a:pt x="8359" y="1398"/>
                    <a:pt x="9058" y="1885"/>
                    <a:pt x="9332" y="2614"/>
                  </a:cubicBezTo>
                  <a:cubicBezTo>
                    <a:pt x="9411" y="2830"/>
                    <a:pt x="9580" y="2922"/>
                    <a:pt x="9745" y="2922"/>
                  </a:cubicBezTo>
                  <a:cubicBezTo>
                    <a:pt x="10023" y="2922"/>
                    <a:pt x="10294" y="2661"/>
                    <a:pt x="10122" y="2280"/>
                  </a:cubicBezTo>
                  <a:cubicBezTo>
                    <a:pt x="9393" y="578"/>
                    <a:pt x="7356" y="0"/>
                    <a:pt x="568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0" name="Google Shape;1932;p14"/>
            <p:cNvSpPr/>
            <p:nvPr/>
          </p:nvSpPr>
          <p:spPr>
            <a:xfrm rot="5415000">
              <a:off x="669600" y="661320"/>
              <a:ext cx="19800" cy="21960"/>
            </a:xfrm>
            <a:custGeom>
              <a:avLst/>
              <a:gdLst>
                <a:gd name="textAreaLeft" fmla="*/ 0 w 19800"/>
                <a:gd name="textAreaRight" fmla="*/ 20880 w 19800"/>
                <a:gd name="textAreaTop" fmla="*/ 0 h 21960"/>
                <a:gd name="textAreaBottom" fmla="*/ 23040 h 21960"/>
              </a:gdLst>
              <a:ahLst/>
              <a:rect l="textAreaLeft" t="textAreaTop" r="textAreaRight" b="textAreaBottom"/>
              <a:pathLst>
                <a:path w="1034" h="1156">
                  <a:moveTo>
                    <a:pt x="32" y="477"/>
                  </a:moveTo>
                  <a:lnTo>
                    <a:pt x="32" y="477"/>
                  </a:lnTo>
                  <a:cubicBezTo>
                    <a:pt x="31" y="480"/>
                    <a:pt x="31" y="484"/>
                    <a:pt x="31" y="488"/>
                  </a:cubicBezTo>
                  <a:lnTo>
                    <a:pt x="31" y="488"/>
                  </a:lnTo>
                  <a:cubicBezTo>
                    <a:pt x="31" y="488"/>
                    <a:pt x="31" y="487"/>
                    <a:pt x="31" y="487"/>
                  </a:cubicBezTo>
                  <a:cubicBezTo>
                    <a:pt x="31" y="483"/>
                    <a:pt x="31" y="480"/>
                    <a:pt x="32" y="477"/>
                  </a:cubicBezTo>
                  <a:close/>
                  <a:moveTo>
                    <a:pt x="866" y="911"/>
                  </a:moveTo>
                  <a:cubicBezTo>
                    <a:pt x="853" y="921"/>
                    <a:pt x="838" y="931"/>
                    <a:pt x="821" y="943"/>
                  </a:cubicBezTo>
                  <a:cubicBezTo>
                    <a:pt x="842" y="932"/>
                    <a:pt x="856" y="922"/>
                    <a:pt x="866" y="911"/>
                  </a:cubicBezTo>
                  <a:close/>
                  <a:moveTo>
                    <a:pt x="456" y="1"/>
                  </a:moveTo>
                  <a:lnTo>
                    <a:pt x="213" y="122"/>
                  </a:lnTo>
                  <a:cubicBezTo>
                    <a:pt x="213" y="122"/>
                    <a:pt x="183" y="122"/>
                    <a:pt x="183" y="153"/>
                  </a:cubicBezTo>
                  <a:cubicBezTo>
                    <a:pt x="152" y="183"/>
                    <a:pt x="122" y="244"/>
                    <a:pt x="122" y="274"/>
                  </a:cubicBezTo>
                  <a:cubicBezTo>
                    <a:pt x="94" y="311"/>
                    <a:pt x="75" y="340"/>
                    <a:pt x="61" y="365"/>
                  </a:cubicBezTo>
                  <a:lnTo>
                    <a:pt x="61" y="365"/>
                  </a:lnTo>
                  <a:lnTo>
                    <a:pt x="31" y="396"/>
                  </a:lnTo>
                  <a:cubicBezTo>
                    <a:pt x="31" y="396"/>
                    <a:pt x="31" y="396"/>
                    <a:pt x="31" y="396"/>
                  </a:cubicBezTo>
                  <a:lnTo>
                    <a:pt x="31" y="396"/>
                  </a:lnTo>
                  <a:cubicBezTo>
                    <a:pt x="0" y="457"/>
                    <a:pt x="0" y="487"/>
                    <a:pt x="0" y="578"/>
                  </a:cubicBezTo>
                  <a:lnTo>
                    <a:pt x="0" y="730"/>
                  </a:lnTo>
                  <a:cubicBezTo>
                    <a:pt x="0" y="819"/>
                    <a:pt x="32" y="891"/>
                    <a:pt x="85" y="959"/>
                  </a:cubicBezTo>
                  <a:lnTo>
                    <a:pt x="85" y="959"/>
                  </a:lnTo>
                  <a:cubicBezTo>
                    <a:pt x="66" y="954"/>
                    <a:pt x="48" y="949"/>
                    <a:pt x="31" y="943"/>
                  </a:cubicBezTo>
                  <a:lnTo>
                    <a:pt x="31" y="943"/>
                  </a:lnTo>
                  <a:cubicBezTo>
                    <a:pt x="31" y="1004"/>
                    <a:pt x="61" y="1034"/>
                    <a:pt x="122" y="1034"/>
                  </a:cubicBezTo>
                  <a:cubicBezTo>
                    <a:pt x="152" y="1064"/>
                    <a:pt x="183" y="1064"/>
                    <a:pt x="183" y="1095"/>
                  </a:cubicBezTo>
                  <a:cubicBezTo>
                    <a:pt x="183" y="1095"/>
                    <a:pt x="274" y="1125"/>
                    <a:pt x="304" y="1125"/>
                  </a:cubicBezTo>
                  <a:lnTo>
                    <a:pt x="385" y="1125"/>
                  </a:lnTo>
                  <a:cubicBezTo>
                    <a:pt x="359" y="1134"/>
                    <a:pt x="332" y="1145"/>
                    <a:pt x="304" y="1156"/>
                  </a:cubicBezTo>
                  <a:lnTo>
                    <a:pt x="426" y="1156"/>
                  </a:lnTo>
                  <a:cubicBezTo>
                    <a:pt x="459" y="1156"/>
                    <a:pt x="483" y="1156"/>
                    <a:pt x="513" y="1146"/>
                  </a:cubicBezTo>
                  <a:lnTo>
                    <a:pt x="513" y="1146"/>
                  </a:lnTo>
                  <a:lnTo>
                    <a:pt x="517" y="1156"/>
                  </a:lnTo>
                  <a:lnTo>
                    <a:pt x="536" y="1137"/>
                  </a:lnTo>
                  <a:lnTo>
                    <a:pt x="536" y="1137"/>
                  </a:lnTo>
                  <a:cubicBezTo>
                    <a:pt x="553" y="1129"/>
                    <a:pt x="573" y="1118"/>
                    <a:pt x="598" y="1102"/>
                  </a:cubicBezTo>
                  <a:lnTo>
                    <a:pt x="598" y="1102"/>
                  </a:lnTo>
                  <a:cubicBezTo>
                    <a:pt x="614" y="1098"/>
                    <a:pt x="629" y="1095"/>
                    <a:pt x="639" y="1095"/>
                  </a:cubicBezTo>
                  <a:cubicBezTo>
                    <a:pt x="639" y="1095"/>
                    <a:pt x="730" y="1064"/>
                    <a:pt x="730" y="1034"/>
                  </a:cubicBezTo>
                  <a:lnTo>
                    <a:pt x="730" y="1034"/>
                  </a:lnTo>
                  <a:cubicBezTo>
                    <a:pt x="730" y="1034"/>
                    <a:pt x="730" y="1034"/>
                    <a:pt x="730" y="1034"/>
                  </a:cubicBezTo>
                  <a:lnTo>
                    <a:pt x="821" y="912"/>
                  </a:lnTo>
                  <a:cubicBezTo>
                    <a:pt x="821" y="882"/>
                    <a:pt x="882" y="852"/>
                    <a:pt x="912" y="852"/>
                  </a:cubicBezTo>
                  <a:cubicBezTo>
                    <a:pt x="892" y="871"/>
                    <a:pt x="885" y="891"/>
                    <a:pt x="866" y="911"/>
                  </a:cubicBezTo>
                  <a:lnTo>
                    <a:pt x="866" y="911"/>
                  </a:lnTo>
                  <a:cubicBezTo>
                    <a:pt x="923" y="867"/>
                    <a:pt x="948" y="829"/>
                    <a:pt x="973" y="730"/>
                  </a:cubicBezTo>
                  <a:lnTo>
                    <a:pt x="973" y="700"/>
                  </a:lnTo>
                  <a:lnTo>
                    <a:pt x="973" y="692"/>
                  </a:lnTo>
                  <a:lnTo>
                    <a:pt x="973" y="692"/>
                  </a:lnTo>
                  <a:cubicBezTo>
                    <a:pt x="985" y="655"/>
                    <a:pt x="1000" y="612"/>
                    <a:pt x="1034" y="578"/>
                  </a:cubicBezTo>
                  <a:lnTo>
                    <a:pt x="1034" y="396"/>
                  </a:lnTo>
                  <a:cubicBezTo>
                    <a:pt x="1034" y="335"/>
                    <a:pt x="973" y="305"/>
                    <a:pt x="973" y="274"/>
                  </a:cubicBezTo>
                  <a:cubicBezTo>
                    <a:pt x="942" y="183"/>
                    <a:pt x="912" y="153"/>
                    <a:pt x="882" y="122"/>
                  </a:cubicBezTo>
                  <a:cubicBezTo>
                    <a:pt x="821" y="92"/>
                    <a:pt x="790" y="92"/>
                    <a:pt x="760" y="31"/>
                  </a:cubicBezTo>
                  <a:cubicBezTo>
                    <a:pt x="669" y="1"/>
                    <a:pt x="639" y="1"/>
                    <a:pt x="578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1" name="Google Shape;1933;p14"/>
            <p:cNvSpPr/>
            <p:nvPr/>
          </p:nvSpPr>
          <p:spPr>
            <a:xfrm rot="5415000">
              <a:off x="705240" y="660960"/>
              <a:ext cx="11160" cy="1404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14040"/>
                <a:gd name="textAreaBottom" fmla="*/ 15120 h 14040"/>
              </a:gdLst>
              <a:ahLst/>
              <a:rect l="textAreaLeft" t="textAreaTop" r="textAreaRight" b="textAreaBottom"/>
              <a:pathLst>
                <a:path w="609" h="761">
                  <a:moveTo>
                    <a:pt x="304" y="1"/>
                  </a:moveTo>
                  <a:cubicBezTo>
                    <a:pt x="274" y="1"/>
                    <a:pt x="213" y="1"/>
                    <a:pt x="183" y="31"/>
                  </a:cubicBezTo>
                  <a:cubicBezTo>
                    <a:pt x="152" y="31"/>
                    <a:pt x="122" y="92"/>
                    <a:pt x="61" y="122"/>
                  </a:cubicBezTo>
                  <a:cubicBezTo>
                    <a:pt x="31" y="153"/>
                    <a:pt x="0" y="183"/>
                    <a:pt x="0" y="274"/>
                  </a:cubicBezTo>
                  <a:lnTo>
                    <a:pt x="0" y="426"/>
                  </a:lnTo>
                  <a:cubicBezTo>
                    <a:pt x="0" y="457"/>
                    <a:pt x="31" y="487"/>
                    <a:pt x="31" y="548"/>
                  </a:cubicBezTo>
                  <a:cubicBezTo>
                    <a:pt x="31" y="578"/>
                    <a:pt x="61" y="578"/>
                    <a:pt x="61" y="609"/>
                  </a:cubicBezTo>
                  <a:cubicBezTo>
                    <a:pt x="61" y="639"/>
                    <a:pt x="91" y="700"/>
                    <a:pt x="152" y="700"/>
                  </a:cubicBezTo>
                  <a:cubicBezTo>
                    <a:pt x="152" y="700"/>
                    <a:pt x="183" y="730"/>
                    <a:pt x="213" y="730"/>
                  </a:cubicBezTo>
                  <a:cubicBezTo>
                    <a:pt x="243" y="730"/>
                    <a:pt x="304" y="761"/>
                    <a:pt x="335" y="761"/>
                  </a:cubicBezTo>
                  <a:lnTo>
                    <a:pt x="395" y="761"/>
                  </a:lnTo>
                  <a:cubicBezTo>
                    <a:pt x="456" y="761"/>
                    <a:pt x="456" y="730"/>
                    <a:pt x="487" y="730"/>
                  </a:cubicBezTo>
                  <a:cubicBezTo>
                    <a:pt x="517" y="730"/>
                    <a:pt x="547" y="700"/>
                    <a:pt x="547" y="639"/>
                  </a:cubicBezTo>
                  <a:cubicBezTo>
                    <a:pt x="578" y="487"/>
                    <a:pt x="608" y="487"/>
                    <a:pt x="608" y="457"/>
                  </a:cubicBezTo>
                  <a:lnTo>
                    <a:pt x="608" y="426"/>
                  </a:lnTo>
                  <a:lnTo>
                    <a:pt x="608" y="396"/>
                  </a:lnTo>
                  <a:lnTo>
                    <a:pt x="608" y="244"/>
                  </a:lnTo>
                  <a:cubicBezTo>
                    <a:pt x="608" y="183"/>
                    <a:pt x="578" y="122"/>
                    <a:pt x="517" y="92"/>
                  </a:cubicBezTo>
                  <a:cubicBezTo>
                    <a:pt x="487" y="92"/>
                    <a:pt x="487" y="31"/>
                    <a:pt x="456" y="31"/>
                  </a:cubicBezTo>
                  <a:cubicBezTo>
                    <a:pt x="426" y="1"/>
                    <a:pt x="335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2" name="Google Shape;1934;p14"/>
            <p:cNvSpPr/>
            <p:nvPr/>
          </p:nvSpPr>
          <p:spPr>
            <a:xfrm rot="5415000">
              <a:off x="663480" y="629280"/>
              <a:ext cx="9360" cy="792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7920"/>
                <a:gd name="textAreaBottom" fmla="*/ 9000 h 7920"/>
              </a:gdLst>
              <a:ahLst/>
              <a:rect l="textAreaLeft" t="textAreaTop" r="textAreaRight" b="textAreaBottom"/>
              <a:pathLst>
                <a:path w="518" h="457">
                  <a:moveTo>
                    <a:pt x="274" y="0"/>
                  </a:moveTo>
                  <a:cubicBezTo>
                    <a:pt x="0" y="0"/>
                    <a:pt x="0" y="456"/>
                    <a:pt x="274" y="456"/>
                  </a:cubicBezTo>
                  <a:cubicBezTo>
                    <a:pt x="517" y="456"/>
                    <a:pt x="51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3" name="Google Shape;1935;p14"/>
            <p:cNvSpPr/>
            <p:nvPr/>
          </p:nvSpPr>
          <p:spPr>
            <a:xfrm rot="5415000">
              <a:off x="623520" y="826920"/>
              <a:ext cx="35640" cy="38880"/>
            </a:xfrm>
            <a:custGeom>
              <a:avLst/>
              <a:gdLst>
                <a:gd name="textAreaLeft" fmla="*/ 0 w 35640"/>
                <a:gd name="textAreaRight" fmla="*/ 36720 w 35640"/>
                <a:gd name="textAreaTop" fmla="*/ 0 h 38880"/>
                <a:gd name="textAreaBottom" fmla="*/ 39960 h 38880"/>
              </a:gdLst>
              <a:ahLst/>
              <a:rect l="textAreaLeft" t="textAreaTop" r="textAreaRight" b="textAreaBottom"/>
              <a:pathLst>
                <a:path w="1825" h="1990">
                  <a:moveTo>
                    <a:pt x="396" y="348"/>
                  </a:moveTo>
                  <a:lnTo>
                    <a:pt x="396" y="348"/>
                  </a:lnTo>
                  <a:cubicBezTo>
                    <a:pt x="396" y="348"/>
                    <a:pt x="367" y="395"/>
                    <a:pt x="342" y="442"/>
                  </a:cubicBezTo>
                  <a:lnTo>
                    <a:pt x="342" y="442"/>
                  </a:lnTo>
                  <a:cubicBezTo>
                    <a:pt x="354" y="417"/>
                    <a:pt x="369" y="389"/>
                    <a:pt x="396" y="348"/>
                  </a:cubicBezTo>
                  <a:close/>
                  <a:moveTo>
                    <a:pt x="1790" y="843"/>
                  </a:moveTo>
                  <a:lnTo>
                    <a:pt x="1790" y="843"/>
                  </a:lnTo>
                  <a:cubicBezTo>
                    <a:pt x="1787" y="868"/>
                    <a:pt x="1779" y="894"/>
                    <a:pt x="1763" y="919"/>
                  </a:cubicBezTo>
                  <a:lnTo>
                    <a:pt x="1763" y="919"/>
                  </a:lnTo>
                  <a:cubicBezTo>
                    <a:pt x="1774" y="886"/>
                    <a:pt x="1785" y="857"/>
                    <a:pt x="1790" y="843"/>
                  </a:cubicBezTo>
                  <a:close/>
                  <a:moveTo>
                    <a:pt x="1733" y="1240"/>
                  </a:moveTo>
                  <a:cubicBezTo>
                    <a:pt x="1733" y="1247"/>
                    <a:pt x="1732" y="1253"/>
                    <a:pt x="1732" y="1260"/>
                  </a:cubicBezTo>
                  <a:lnTo>
                    <a:pt x="1732" y="1260"/>
                  </a:lnTo>
                  <a:cubicBezTo>
                    <a:pt x="1732" y="1260"/>
                    <a:pt x="1731" y="1260"/>
                    <a:pt x="1731" y="1260"/>
                  </a:cubicBezTo>
                  <a:lnTo>
                    <a:pt x="1731" y="1260"/>
                  </a:lnTo>
                  <a:cubicBezTo>
                    <a:pt x="1731" y="1263"/>
                    <a:pt x="1730" y="1266"/>
                    <a:pt x="1730" y="1270"/>
                  </a:cubicBezTo>
                  <a:lnTo>
                    <a:pt x="1730" y="1270"/>
                  </a:lnTo>
                  <a:cubicBezTo>
                    <a:pt x="1723" y="1279"/>
                    <a:pt x="1717" y="1289"/>
                    <a:pt x="1710" y="1298"/>
                  </a:cubicBezTo>
                  <a:lnTo>
                    <a:pt x="1710" y="1298"/>
                  </a:lnTo>
                  <a:cubicBezTo>
                    <a:pt x="1713" y="1284"/>
                    <a:pt x="1716" y="1269"/>
                    <a:pt x="1719" y="1255"/>
                  </a:cubicBezTo>
                  <a:lnTo>
                    <a:pt x="1719" y="1255"/>
                  </a:lnTo>
                  <a:cubicBezTo>
                    <a:pt x="1723" y="1257"/>
                    <a:pt x="1727" y="1258"/>
                    <a:pt x="1731" y="1260"/>
                  </a:cubicBezTo>
                  <a:lnTo>
                    <a:pt x="1731" y="1260"/>
                  </a:lnTo>
                  <a:cubicBezTo>
                    <a:pt x="1732" y="1253"/>
                    <a:pt x="1732" y="1246"/>
                    <a:pt x="1733" y="1240"/>
                  </a:cubicBezTo>
                  <a:close/>
                  <a:moveTo>
                    <a:pt x="1527" y="1478"/>
                  </a:moveTo>
                  <a:cubicBezTo>
                    <a:pt x="1523" y="1484"/>
                    <a:pt x="1520" y="1491"/>
                    <a:pt x="1516" y="1497"/>
                  </a:cubicBezTo>
                  <a:lnTo>
                    <a:pt x="1516" y="1497"/>
                  </a:lnTo>
                  <a:cubicBezTo>
                    <a:pt x="1514" y="1499"/>
                    <a:pt x="1513" y="1500"/>
                    <a:pt x="1511" y="1502"/>
                  </a:cubicBezTo>
                  <a:lnTo>
                    <a:pt x="1511" y="1502"/>
                  </a:lnTo>
                  <a:lnTo>
                    <a:pt x="1527" y="1478"/>
                  </a:lnTo>
                  <a:close/>
                  <a:moveTo>
                    <a:pt x="1042" y="0"/>
                  </a:moveTo>
                  <a:cubicBezTo>
                    <a:pt x="970" y="0"/>
                    <a:pt x="902" y="14"/>
                    <a:pt x="821" y="14"/>
                  </a:cubicBezTo>
                  <a:cubicBezTo>
                    <a:pt x="760" y="44"/>
                    <a:pt x="730" y="44"/>
                    <a:pt x="639" y="75"/>
                  </a:cubicBezTo>
                  <a:cubicBezTo>
                    <a:pt x="552" y="140"/>
                    <a:pt x="496" y="190"/>
                    <a:pt x="449" y="258"/>
                  </a:cubicBezTo>
                  <a:lnTo>
                    <a:pt x="449" y="258"/>
                  </a:lnTo>
                  <a:cubicBezTo>
                    <a:pt x="461" y="233"/>
                    <a:pt x="474" y="209"/>
                    <a:pt x="487" y="196"/>
                  </a:cubicBezTo>
                  <a:lnTo>
                    <a:pt x="487" y="196"/>
                  </a:lnTo>
                  <a:lnTo>
                    <a:pt x="456" y="227"/>
                  </a:lnTo>
                  <a:lnTo>
                    <a:pt x="426" y="288"/>
                  </a:lnTo>
                  <a:cubicBezTo>
                    <a:pt x="335" y="348"/>
                    <a:pt x="304" y="440"/>
                    <a:pt x="274" y="500"/>
                  </a:cubicBezTo>
                  <a:cubicBezTo>
                    <a:pt x="274" y="531"/>
                    <a:pt x="244" y="561"/>
                    <a:pt x="244" y="622"/>
                  </a:cubicBezTo>
                  <a:lnTo>
                    <a:pt x="244" y="652"/>
                  </a:lnTo>
                  <a:cubicBezTo>
                    <a:pt x="183" y="683"/>
                    <a:pt x="183" y="774"/>
                    <a:pt x="152" y="804"/>
                  </a:cubicBezTo>
                  <a:cubicBezTo>
                    <a:pt x="92" y="987"/>
                    <a:pt x="0" y="1260"/>
                    <a:pt x="92" y="1443"/>
                  </a:cubicBezTo>
                  <a:cubicBezTo>
                    <a:pt x="122" y="1534"/>
                    <a:pt x="122" y="1564"/>
                    <a:pt x="152" y="1655"/>
                  </a:cubicBezTo>
                  <a:cubicBezTo>
                    <a:pt x="183" y="1686"/>
                    <a:pt x="244" y="1747"/>
                    <a:pt x="274" y="1807"/>
                  </a:cubicBezTo>
                  <a:cubicBezTo>
                    <a:pt x="304" y="1838"/>
                    <a:pt x="396" y="1868"/>
                    <a:pt x="426" y="1899"/>
                  </a:cubicBezTo>
                  <a:cubicBezTo>
                    <a:pt x="487" y="1959"/>
                    <a:pt x="608" y="1990"/>
                    <a:pt x="730" y="1990"/>
                  </a:cubicBezTo>
                  <a:lnTo>
                    <a:pt x="912" y="1990"/>
                  </a:lnTo>
                  <a:cubicBezTo>
                    <a:pt x="1003" y="1990"/>
                    <a:pt x="1064" y="1990"/>
                    <a:pt x="1095" y="1959"/>
                  </a:cubicBezTo>
                  <a:cubicBezTo>
                    <a:pt x="1186" y="1959"/>
                    <a:pt x="1216" y="1899"/>
                    <a:pt x="1307" y="1838"/>
                  </a:cubicBezTo>
                  <a:cubicBezTo>
                    <a:pt x="1368" y="1807"/>
                    <a:pt x="1459" y="1716"/>
                    <a:pt x="1490" y="1595"/>
                  </a:cubicBezTo>
                  <a:lnTo>
                    <a:pt x="1554" y="1483"/>
                  </a:lnTo>
                  <a:lnTo>
                    <a:pt x="1554" y="1483"/>
                  </a:lnTo>
                  <a:cubicBezTo>
                    <a:pt x="1570" y="1471"/>
                    <a:pt x="1589" y="1458"/>
                    <a:pt x="1611" y="1443"/>
                  </a:cubicBezTo>
                  <a:cubicBezTo>
                    <a:pt x="1652" y="1402"/>
                    <a:pt x="1679" y="1348"/>
                    <a:pt x="1710" y="1298"/>
                  </a:cubicBezTo>
                  <a:lnTo>
                    <a:pt x="1710" y="1298"/>
                  </a:lnTo>
                  <a:cubicBezTo>
                    <a:pt x="1706" y="1324"/>
                    <a:pt x="1703" y="1351"/>
                    <a:pt x="1703" y="1382"/>
                  </a:cubicBezTo>
                  <a:cubicBezTo>
                    <a:pt x="1706" y="1379"/>
                    <a:pt x="1709" y="1375"/>
                    <a:pt x="1711" y="1370"/>
                  </a:cubicBezTo>
                  <a:lnTo>
                    <a:pt x="1711" y="1370"/>
                  </a:lnTo>
                  <a:cubicBezTo>
                    <a:pt x="1706" y="1396"/>
                    <a:pt x="1703" y="1421"/>
                    <a:pt x="1703" y="1443"/>
                  </a:cubicBezTo>
                  <a:cubicBezTo>
                    <a:pt x="1732" y="1413"/>
                    <a:pt x="1733" y="1326"/>
                    <a:pt x="1733" y="1265"/>
                  </a:cubicBezTo>
                  <a:lnTo>
                    <a:pt x="1733" y="1265"/>
                  </a:lnTo>
                  <a:cubicBezTo>
                    <a:pt x="1733" y="1266"/>
                    <a:pt x="1732" y="1266"/>
                    <a:pt x="1732" y="1267"/>
                  </a:cubicBezTo>
                  <a:lnTo>
                    <a:pt x="1732" y="1267"/>
                  </a:lnTo>
                  <a:cubicBezTo>
                    <a:pt x="1732" y="1265"/>
                    <a:pt x="1732" y="1262"/>
                    <a:pt x="1732" y="1260"/>
                  </a:cubicBezTo>
                  <a:lnTo>
                    <a:pt x="1732" y="1260"/>
                  </a:lnTo>
                  <a:cubicBezTo>
                    <a:pt x="1732" y="1260"/>
                    <a:pt x="1733" y="1260"/>
                    <a:pt x="1733" y="1260"/>
                  </a:cubicBezTo>
                  <a:cubicBezTo>
                    <a:pt x="1733" y="1262"/>
                    <a:pt x="1733" y="1264"/>
                    <a:pt x="1733" y="1265"/>
                  </a:cubicBezTo>
                  <a:lnTo>
                    <a:pt x="1733" y="1265"/>
                  </a:lnTo>
                  <a:cubicBezTo>
                    <a:pt x="1742" y="1253"/>
                    <a:pt x="1752" y="1241"/>
                    <a:pt x="1763" y="1230"/>
                  </a:cubicBezTo>
                  <a:cubicBezTo>
                    <a:pt x="1794" y="1199"/>
                    <a:pt x="1794" y="1108"/>
                    <a:pt x="1794" y="1047"/>
                  </a:cubicBezTo>
                  <a:cubicBezTo>
                    <a:pt x="1824" y="956"/>
                    <a:pt x="1794" y="835"/>
                    <a:pt x="1794" y="774"/>
                  </a:cubicBezTo>
                  <a:cubicBezTo>
                    <a:pt x="1787" y="767"/>
                    <a:pt x="1781" y="757"/>
                    <a:pt x="1777" y="745"/>
                  </a:cubicBezTo>
                  <a:lnTo>
                    <a:pt x="1777" y="745"/>
                  </a:lnTo>
                  <a:cubicBezTo>
                    <a:pt x="1771" y="708"/>
                    <a:pt x="1757" y="670"/>
                    <a:pt x="1733" y="622"/>
                  </a:cubicBezTo>
                  <a:cubicBezTo>
                    <a:pt x="1733" y="500"/>
                    <a:pt x="1703" y="440"/>
                    <a:pt x="1672" y="348"/>
                  </a:cubicBezTo>
                  <a:cubicBezTo>
                    <a:pt x="1642" y="318"/>
                    <a:pt x="1611" y="227"/>
                    <a:pt x="1551" y="196"/>
                  </a:cubicBezTo>
                  <a:cubicBezTo>
                    <a:pt x="1490" y="136"/>
                    <a:pt x="1399" y="75"/>
                    <a:pt x="1338" y="44"/>
                  </a:cubicBezTo>
                  <a:cubicBezTo>
                    <a:pt x="1307" y="14"/>
                    <a:pt x="1216" y="14"/>
                    <a:pt x="1155" y="14"/>
                  </a:cubicBezTo>
                  <a:cubicBezTo>
                    <a:pt x="1115" y="4"/>
                    <a:pt x="1078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800" bIns="19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4" name="Google Shape;1936;p14"/>
            <p:cNvSpPr/>
            <p:nvPr/>
          </p:nvSpPr>
          <p:spPr>
            <a:xfrm rot="5415000">
              <a:off x="663840" y="863280"/>
              <a:ext cx="14040" cy="16200"/>
            </a:xfrm>
            <a:custGeom>
              <a:avLst/>
              <a:gdLst>
                <a:gd name="textAreaLeft" fmla="*/ 0 w 14040"/>
                <a:gd name="textAreaRight" fmla="*/ 15120 w 14040"/>
                <a:gd name="textAreaTop" fmla="*/ 0 h 16200"/>
                <a:gd name="textAreaBottom" fmla="*/ 17280 h 16200"/>
              </a:gdLst>
              <a:ahLst/>
              <a:rect l="textAreaLeft" t="textAreaTop" r="textAreaRight" b="textAreaBottom"/>
              <a:pathLst>
                <a:path w="761" h="852">
                  <a:moveTo>
                    <a:pt x="335" y="92"/>
                  </a:moveTo>
                  <a:cubicBezTo>
                    <a:pt x="322" y="92"/>
                    <a:pt x="310" y="92"/>
                    <a:pt x="299" y="92"/>
                  </a:cubicBezTo>
                  <a:lnTo>
                    <a:pt x="299" y="92"/>
                  </a:lnTo>
                  <a:cubicBezTo>
                    <a:pt x="301" y="92"/>
                    <a:pt x="302" y="92"/>
                    <a:pt x="304" y="92"/>
                  </a:cubicBezTo>
                  <a:close/>
                  <a:moveTo>
                    <a:pt x="304" y="0"/>
                  </a:moveTo>
                  <a:cubicBezTo>
                    <a:pt x="243" y="0"/>
                    <a:pt x="183" y="61"/>
                    <a:pt x="152" y="92"/>
                  </a:cubicBezTo>
                  <a:cubicBezTo>
                    <a:pt x="152" y="122"/>
                    <a:pt x="122" y="122"/>
                    <a:pt x="122" y="152"/>
                  </a:cubicBezTo>
                  <a:cubicBezTo>
                    <a:pt x="119" y="157"/>
                    <a:pt x="117" y="162"/>
                    <a:pt x="115" y="167"/>
                  </a:cubicBezTo>
                  <a:lnTo>
                    <a:pt x="115" y="167"/>
                  </a:lnTo>
                  <a:cubicBezTo>
                    <a:pt x="77" y="200"/>
                    <a:pt x="31" y="222"/>
                    <a:pt x="31" y="243"/>
                  </a:cubicBezTo>
                  <a:cubicBezTo>
                    <a:pt x="0" y="274"/>
                    <a:pt x="0" y="365"/>
                    <a:pt x="0" y="426"/>
                  </a:cubicBezTo>
                  <a:cubicBezTo>
                    <a:pt x="0" y="487"/>
                    <a:pt x="0" y="517"/>
                    <a:pt x="31" y="578"/>
                  </a:cubicBezTo>
                  <a:cubicBezTo>
                    <a:pt x="31" y="639"/>
                    <a:pt x="91" y="669"/>
                    <a:pt x="122" y="699"/>
                  </a:cubicBezTo>
                  <a:cubicBezTo>
                    <a:pt x="152" y="730"/>
                    <a:pt x="243" y="791"/>
                    <a:pt x="274" y="791"/>
                  </a:cubicBezTo>
                  <a:lnTo>
                    <a:pt x="395" y="791"/>
                  </a:lnTo>
                  <a:lnTo>
                    <a:pt x="335" y="851"/>
                  </a:lnTo>
                  <a:cubicBezTo>
                    <a:pt x="380" y="821"/>
                    <a:pt x="418" y="806"/>
                    <a:pt x="456" y="791"/>
                  </a:cubicBezTo>
                  <a:lnTo>
                    <a:pt x="456" y="791"/>
                  </a:lnTo>
                  <a:cubicBezTo>
                    <a:pt x="456" y="802"/>
                    <a:pt x="460" y="809"/>
                    <a:pt x="470" y="809"/>
                  </a:cubicBezTo>
                  <a:cubicBezTo>
                    <a:pt x="487" y="809"/>
                    <a:pt x="520" y="788"/>
                    <a:pt x="578" y="730"/>
                  </a:cubicBezTo>
                  <a:lnTo>
                    <a:pt x="578" y="730"/>
                  </a:lnTo>
                  <a:cubicBezTo>
                    <a:pt x="578" y="730"/>
                    <a:pt x="578" y="730"/>
                    <a:pt x="578" y="730"/>
                  </a:cubicBezTo>
                  <a:cubicBezTo>
                    <a:pt x="592" y="715"/>
                    <a:pt x="607" y="700"/>
                    <a:pt x="619" y="685"/>
                  </a:cubicBezTo>
                  <a:lnTo>
                    <a:pt x="619" y="685"/>
                  </a:lnTo>
                  <a:cubicBezTo>
                    <a:pt x="625" y="681"/>
                    <a:pt x="632" y="676"/>
                    <a:pt x="638" y="669"/>
                  </a:cubicBezTo>
                  <a:lnTo>
                    <a:pt x="669" y="578"/>
                  </a:lnTo>
                  <a:lnTo>
                    <a:pt x="669" y="573"/>
                  </a:lnTo>
                  <a:lnTo>
                    <a:pt x="669" y="573"/>
                  </a:lnTo>
                  <a:cubicBezTo>
                    <a:pt x="681" y="551"/>
                    <a:pt x="696" y="534"/>
                    <a:pt x="730" y="517"/>
                  </a:cubicBezTo>
                  <a:lnTo>
                    <a:pt x="730" y="354"/>
                  </a:lnTo>
                  <a:lnTo>
                    <a:pt x="730" y="354"/>
                  </a:lnTo>
                  <a:cubicBezTo>
                    <a:pt x="739" y="367"/>
                    <a:pt x="749" y="381"/>
                    <a:pt x="760" y="395"/>
                  </a:cubicBezTo>
                  <a:cubicBezTo>
                    <a:pt x="760" y="365"/>
                    <a:pt x="760" y="335"/>
                    <a:pt x="730" y="243"/>
                  </a:cubicBezTo>
                  <a:cubicBezTo>
                    <a:pt x="730" y="213"/>
                    <a:pt x="669" y="183"/>
                    <a:pt x="638" y="122"/>
                  </a:cubicBezTo>
                  <a:cubicBezTo>
                    <a:pt x="608" y="92"/>
                    <a:pt x="578" y="61"/>
                    <a:pt x="517" y="61"/>
                  </a:cubicBezTo>
                  <a:cubicBezTo>
                    <a:pt x="487" y="0"/>
                    <a:pt x="456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5" name="Google Shape;1937;p14"/>
            <p:cNvSpPr/>
            <p:nvPr/>
          </p:nvSpPr>
          <p:spPr>
            <a:xfrm rot="5415000">
              <a:off x="680760" y="843480"/>
              <a:ext cx="21960" cy="23760"/>
            </a:xfrm>
            <a:custGeom>
              <a:avLst/>
              <a:gdLst>
                <a:gd name="textAreaLeft" fmla="*/ 0 w 21960"/>
                <a:gd name="textAreaRight" fmla="*/ 23040 w 21960"/>
                <a:gd name="textAreaTop" fmla="*/ 0 h 23760"/>
                <a:gd name="textAreaBottom" fmla="*/ 24840 h 23760"/>
              </a:gdLst>
              <a:ahLst/>
              <a:rect l="textAreaLeft" t="textAreaTop" r="textAreaRight" b="textAreaBottom"/>
              <a:pathLst>
                <a:path w="1156" h="1240">
                  <a:moveTo>
                    <a:pt x="106" y="402"/>
                  </a:moveTo>
                  <a:lnTo>
                    <a:pt x="106" y="402"/>
                  </a:lnTo>
                  <a:cubicBezTo>
                    <a:pt x="101" y="414"/>
                    <a:pt x="96" y="426"/>
                    <a:pt x="91" y="437"/>
                  </a:cubicBezTo>
                  <a:lnTo>
                    <a:pt x="91" y="437"/>
                  </a:lnTo>
                  <a:cubicBezTo>
                    <a:pt x="92" y="431"/>
                    <a:pt x="92" y="425"/>
                    <a:pt x="92" y="418"/>
                  </a:cubicBezTo>
                  <a:cubicBezTo>
                    <a:pt x="98" y="413"/>
                    <a:pt x="102" y="407"/>
                    <a:pt x="106" y="402"/>
                  </a:cubicBezTo>
                  <a:close/>
                  <a:moveTo>
                    <a:pt x="1004" y="418"/>
                  </a:moveTo>
                  <a:cubicBezTo>
                    <a:pt x="1004" y="479"/>
                    <a:pt x="1034" y="510"/>
                    <a:pt x="1034" y="540"/>
                  </a:cubicBezTo>
                  <a:lnTo>
                    <a:pt x="1034" y="662"/>
                  </a:lnTo>
                  <a:cubicBezTo>
                    <a:pt x="1034" y="631"/>
                    <a:pt x="1034" y="540"/>
                    <a:pt x="1004" y="510"/>
                  </a:cubicBezTo>
                  <a:lnTo>
                    <a:pt x="1004" y="479"/>
                  </a:lnTo>
                  <a:lnTo>
                    <a:pt x="1004" y="418"/>
                  </a:lnTo>
                  <a:close/>
                  <a:moveTo>
                    <a:pt x="624" y="1"/>
                  </a:moveTo>
                  <a:cubicBezTo>
                    <a:pt x="586" y="1"/>
                    <a:pt x="548" y="8"/>
                    <a:pt x="517" y="23"/>
                  </a:cubicBezTo>
                  <a:cubicBezTo>
                    <a:pt x="426" y="23"/>
                    <a:pt x="365" y="54"/>
                    <a:pt x="274" y="84"/>
                  </a:cubicBezTo>
                  <a:cubicBezTo>
                    <a:pt x="213" y="145"/>
                    <a:pt x="122" y="206"/>
                    <a:pt x="92" y="297"/>
                  </a:cubicBezTo>
                  <a:cubicBezTo>
                    <a:pt x="62" y="358"/>
                    <a:pt x="1" y="479"/>
                    <a:pt x="1" y="601"/>
                  </a:cubicBezTo>
                  <a:lnTo>
                    <a:pt x="1" y="631"/>
                  </a:lnTo>
                  <a:cubicBezTo>
                    <a:pt x="1" y="601"/>
                    <a:pt x="1" y="510"/>
                    <a:pt x="62" y="479"/>
                  </a:cubicBezTo>
                  <a:lnTo>
                    <a:pt x="62" y="510"/>
                  </a:lnTo>
                  <a:lnTo>
                    <a:pt x="62" y="540"/>
                  </a:lnTo>
                  <a:cubicBezTo>
                    <a:pt x="62" y="601"/>
                    <a:pt x="1" y="662"/>
                    <a:pt x="1" y="692"/>
                  </a:cubicBezTo>
                  <a:cubicBezTo>
                    <a:pt x="1" y="692"/>
                    <a:pt x="1" y="844"/>
                    <a:pt x="62" y="844"/>
                  </a:cubicBezTo>
                  <a:lnTo>
                    <a:pt x="92" y="966"/>
                  </a:lnTo>
                  <a:lnTo>
                    <a:pt x="153" y="1087"/>
                  </a:lnTo>
                  <a:lnTo>
                    <a:pt x="274" y="1148"/>
                  </a:lnTo>
                  <a:cubicBezTo>
                    <a:pt x="305" y="1209"/>
                    <a:pt x="365" y="1209"/>
                    <a:pt x="396" y="1209"/>
                  </a:cubicBezTo>
                  <a:cubicBezTo>
                    <a:pt x="426" y="1209"/>
                    <a:pt x="517" y="1239"/>
                    <a:pt x="548" y="1239"/>
                  </a:cubicBezTo>
                  <a:lnTo>
                    <a:pt x="700" y="1209"/>
                  </a:lnTo>
                  <a:cubicBezTo>
                    <a:pt x="730" y="1209"/>
                    <a:pt x="761" y="1148"/>
                    <a:pt x="821" y="1148"/>
                  </a:cubicBezTo>
                  <a:cubicBezTo>
                    <a:pt x="852" y="1118"/>
                    <a:pt x="882" y="1087"/>
                    <a:pt x="913" y="1087"/>
                  </a:cubicBezTo>
                  <a:lnTo>
                    <a:pt x="973" y="1057"/>
                  </a:lnTo>
                  <a:cubicBezTo>
                    <a:pt x="1004" y="996"/>
                    <a:pt x="1034" y="935"/>
                    <a:pt x="1065" y="905"/>
                  </a:cubicBezTo>
                  <a:cubicBezTo>
                    <a:pt x="1125" y="814"/>
                    <a:pt x="1156" y="692"/>
                    <a:pt x="1156" y="601"/>
                  </a:cubicBezTo>
                  <a:cubicBezTo>
                    <a:pt x="1156" y="479"/>
                    <a:pt x="1125" y="388"/>
                    <a:pt x="1065" y="297"/>
                  </a:cubicBezTo>
                  <a:cubicBezTo>
                    <a:pt x="1034" y="236"/>
                    <a:pt x="1004" y="206"/>
                    <a:pt x="1004" y="175"/>
                  </a:cubicBezTo>
                  <a:cubicBezTo>
                    <a:pt x="913" y="84"/>
                    <a:pt x="852" y="54"/>
                    <a:pt x="730" y="23"/>
                  </a:cubicBezTo>
                  <a:cubicBezTo>
                    <a:pt x="700" y="8"/>
                    <a:pt x="662" y="1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6" name="Google Shape;1938;p14"/>
            <p:cNvSpPr/>
            <p:nvPr/>
          </p:nvSpPr>
          <p:spPr>
            <a:xfrm rot="5415000">
              <a:off x="690840" y="889200"/>
              <a:ext cx="22680" cy="21960"/>
            </a:xfrm>
            <a:custGeom>
              <a:avLst/>
              <a:gdLst>
                <a:gd name="textAreaLeft" fmla="*/ 0 w 22680"/>
                <a:gd name="textAreaRight" fmla="*/ 23760 w 22680"/>
                <a:gd name="textAreaTop" fmla="*/ 0 h 21960"/>
                <a:gd name="textAreaBottom" fmla="*/ 23040 h 21960"/>
              </a:gdLst>
              <a:ahLst/>
              <a:rect l="textAreaLeft" t="textAreaTop" r="textAreaRight" b="textAreaBottom"/>
              <a:pathLst>
                <a:path w="1186" h="1156">
                  <a:moveTo>
                    <a:pt x="878" y="1013"/>
                  </a:moveTo>
                  <a:lnTo>
                    <a:pt x="878" y="1013"/>
                  </a:lnTo>
                  <a:cubicBezTo>
                    <a:pt x="869" y="1018"/>
                    <a:pt x="860" y="1025"/>
                    <a:pt x="851" y="1034"/>
                  </a:cubicBezTo>
                  <a:cubicBezTo>
                    <a:pt x="846" y="1034"/>
                    <a:pt x="842" y="1034"/>
                    <a:pt x="837" y="1034"/>
                  </a:cubicBezTo>
                  <a:lnTo>
                    <a:pt x="837" y="1034"/>
                  </a:lnTo>
                  <a:cubicBezTo>
                    <a:pt x="851" y="1028"/>
                    <a:pt x="864" y="1021"/>
                    <a:pt x="878" y="1013"/>
                  </a:cubicBezTo>
                  <a:close/>
                  <a:moveTo>
                    <a:pt x="608" y="0"/>
                  </a:moveTo>
                  <a:cubicBezTo>
                    <a:pt x="578" y="0"/>
                    <a:pt x="486" y="0"/>
                    <a:pt x="456" y="31"/>
                  </a:cubicBezTo>
                  <a:cubicBezTo>
                    <a:pt x="334" y="91"/>
                    <a:pt x="274" y="122"/>
                    <a:pt x="182" y="183"/>
                  </a:cubicBezTo>
                  <a:lnTo>
                    <a:pt x="122" y="304"/>
                  </a:lnTo>
                  <a:cubicBezTo>
                    <a:pt x="122" y="328"/>
                    <a:pt x="103" y="333"/>
                    <a:pt x="95" y="362"/>
                  </a:cubicBezTo>
                  <a:lnTo>
                    <a:pt x="95" y="362"/>
                  </a:lnTo>
                  <a:cubicBezTo>
                    <a:pt x="95" y="362"/>
                    <a:pt x="94" y="362"/>
                    <a:pt x="94" y="362"/>
                  </a:cubicBezTo>
                  <a:cubicBezTo>
                    <a:pt x="80" y="362"/>
                    <a:pt x="30" y="434"/>
                    <a:pt x="30" y="456"/>
                  </a:cubicBezTo>
                  <a:lnTo>
                    <a:pt x="0" y="608"/>
                  </a:lnTo>
                  <a:cubicBezTo>
                    <a:pt x="0" y="638"/>
                    <a:pt x="0" y="730"/>
                    <a:pt x="30" y="760"/>
                  </a:cubicBezTo>
                  <a:cubicBezTo>
                    <a:pt x="30" y="790"/>
                    <a:pt x="91" y="851"/>
                    <a:pt x="91" y="882"/>
                  </a:cubicBezTo>
                  <a:cubicBezTo>
                    <a:pt x="122" y="912"/>
                    <a:pt x="152" y="942"/>
                    <a:pt x="152" y="1003"/>
                  </a:cubicBezTo>
                  <a:cubicBezTo>
                    <a:pt x="182" y="1034"/>
                    <a:pt x="274" y="1064"/>
                    <a:pt x="334" y="1125"/>
                  </a:cubicBezTo>
                  <a:cubicBezTo>
                    <a:pt x="395" y="1155"/>
                    <a:pt x="426" y="1155"/>
                    <a:pt x="486" y="1155"/>
                  </a:cubicBezTo>
                  <a:lnTo>
                    <a:pt x="638" y="1155"/>
                  </a:lnTo>
                  <a:cubicBezTo>
                    <a:pt x="699" y="1155"/>
                    <a:pt x="760" y="1155"/>
                    <a:pt x="790" y="1125"/>
                  </a:cubicBezTo>
                  <a:cubicBezTo>
                    <a:pt x="829" y="1067"/>
                    <a:pt x="855" y="1034"/>
                    <a:pt x="884" y="1010"/>
                  </a:cubicBezTo>
                  <a:lnTo>
                    <a:pt x="884" y="1010"/>
                  </a:lnTo>
                  <a:cubicBezTo>
                    <a:pt x="883" y="1010"/>
                    <a:pt x="882" y="1011"/>
                    <a:pt x="880" y="1012"/>
                  </a:cubicBezTo>
                  <a:lnTo>
                    <a:pt x="880" y="1012"/>
                  </a:lnTo>
                  <a:cubicBezTo>
                    <a:pt x="882" y="1011"/>
                    <a:pt x="883" y="1010"/>
                    <a:pt x="885" y="1009"/>
                  </a:cubicBezTo>
                  <a:lnTo>
                    <a:pt x="885" y="1009"/>
                  </a:lnTo>
                  <a:cubicBezTo>
                    <a:pt x="885" y="1009"/>
                    <a:pt x="884" y="1009"/>
                    <a:pt x="884" y="1010"/>
                  </a:cubicBezTo>
                  <a:lnTo>
                    <a:pt x="884" y="1010"/>
                  </a:lnTo>
                  <a:cubicBezTo>
                    <a:pt x="904" y="999"/>
                    <a:pt x="923" y="992"/>
                    <a:pt x="942" y="973"/>
                  </a:cubicBezTo>
                  <a:lnTo>
                    <a:pt x="942" y="973"/>
                  </a:lnTo>
                  <a:cubicBezTo>
                    <a:pt x="922" y="986"/>
                    <a:pt x="903" y="999"/>
                    <a:pt x="885" y="1009"/>
                  </a:cubicBezTo>
                  <a:lnTo>
                    <a:pt x="885" y="1009"/>
                  </a:lnTo>
                  <a:cubicBezTo>
                    <a:pt x="902" y="995"/>
                    <a:pt x="920" y="984"/>
                    <a:pt x="942" y="973"/>
                  </a:cubicBezTo>
                  <a:cubicBezTo>
                    <a:pt x="1003" y="973"/>
                    <a:pt x="1033" y="882"/>
                    <a:pt x="1064" y="851"/>
                  </a:cubicBezTo>
                  <a:cubicBezTo>
                    <a:pt x="1094" y="821"/>
                    <a:pt x="1094" y="760"/>
                    <a:pt x="1155" y="699"/>
                  </a:cubicBezTo>
                  <a:cubicBezTo>
                    <a:pt x="1171" y="634"/>
                    <a:pt x="1179" y="586"/>
                    <a:pt x="1178" y="537"/>
                  </a:cubicBezTo>
                  <a:lnTo>
                    <a:pt x="1178" y="537"/>
                  </a:lnTo>
                  <a:cubicBezTo>
                    <a:pt x="1180" y="541"/>
                    <a:pt x="1183" y="544"/>
                    <a:pt x="1185" y="547"/>
                  </a:cubicBezTo>
                  <a:cubicBezTo>
                    <a:pt x="1185" y="517"/>
                    <a:pt x="1185" y="426"/>
                    <a:pt x="1155" y="395"/>
                  </a:cubicBezTo>
                  <a:lnTo>
                    <a:pt x="1155" y="395"/>
                  </a:lnTo>
                  <a:cubicBezTo>
                    <a:pt x="1155" y="395"/>
                    <a:pt x="1155" y="395"/>
                    <a:pt x="1155" y="395"/>
                  </a:cubicBezTo>
                  <a:lnTo>
                    <a:pt x="1094" y="274"/>
                  </a:lnTo>
                  <a:cubicBezTo>
                    <a:pt x="1064" y="243"/>
                    <a:pt x="1033" y="183"/>
                    <a:pt x="1033" y="152"/>
                  </a:cubicBezTo>
                  <a:cubicBezTo>
                    <a:pt x="1003" y="122"/>
                    <a:pt x="912" y="91"/>
                    <a:pt x="851" y="31"/>
                  </a:cubicBezTo>
                  <a:cubicBezTo>
                    <a:pt x="760" y="0"/>
                    <a:pt x="699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7" name="Google Shape;1939;p14"/>
            <p:cNvSpPr/>
            <p:nvPr/>
          </p:nvSpPr>
          <p:spPr>
            <a:xfrm rot="5415000">
              <a:off x="736920" y="902160"/>
              <a:ext cx="2160" cy="1440"/>
            </a:xfrm>
            <a:custGeom>
              <a:avLst/>
              <a:gdLst>
                <a:gd name="textAreaLeft" fmla="*/ 0 w 2160"/>
                <a:gd name="textAreaRight" fmla="*/ 3240 w 2160"/>
                <a:gd name="textAreaTop" fmla="*/ 0 h 1440"/>
                <a:gd name="textAreaBottom" fmla="*/ 2520 h 1440"/>
              </a:gdLst>
              <a:ahLst/>
              <a:rect l="textAreaLeft" t="textAreaTop" r="textAreaRight" b="textAreaBottom"/>
              <a:pathLst>
                <a:path w="153" h="123">
                  <a:moveTo>
                    <a:pt x="91" y="1"/>
                  </a:moveTo>
                  <a:cubicBezTo>
                    <a:pt x="0" y="1"/>
                    <a:pt x="0" y="122"/>
                    <a:pt x="91" y="122"/>
                  </a:cubicBezTo>
                  <a:cubicBezTo>
                    <a:pt x="152" y="122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8" name="Google Shape;1940;p14"/>
            <p:cNvSpPr/>
            <p:nvPr/>
          </p:nvSpPr>
          <p:spPr>
            <a:xfrm rot="5415000">
              <a:off x="732600" y="933840"/>
              <a:ext cx="14040" cy="11160"/>
            </a:xfrm>
            <a:custGeom>
              <a:avLst/>
              <a:gdLst>
                <a:gd name="textAreaLeft" fmla="*/ 0 w 14040"/>
                <a:gd name="textAreaRight" fmla="*/ 15120 w 1404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760" h="609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60" y="608"/>
                    <a:pt x="760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9" name="Google Shape;1941;p14"/>
            <p:cNvSpPr/>
            <p:nvPr/>
          </p:nvSpPr>
          <p:spPr>
            <a:xfrm rot="4158000">
              <a:off x="326880" y="606960"/>
              <a:ext cx="24480" cy="23040"/>
            </a:xfrm>
            <a:custGeom>
              <a:avLst/>
              <a:gdLst>
                <a:gd name="textAreaLeft" fmla="*/ 0 w 24480"/>
                <a:gd name="textAreaRight" fmla="*/ 25560 w 24480"/>
                <a:gd name="textAreaTop" fmla="*/ 0 h 23040"/>
                <a:gd name="textAreaBottom" fmla="*/ 24120 h 23040"/>
              </a:gdLst>
              <a:ahLst/>
              <a:rect l="textAreaLeft" t="textAreaTop" r="textAreaRight" b="textAreaBottom"/>
              <a:pathLst>
                <a:path w="1916" h="1794">
                  <a:moveTo>
                    <a:pt x="395" y="1489"/>
                  </a:moveTo>
                  <a:lnTo>
                    <a:pt x="395" y="1489"/>
                  </a:lnTo>
                  <a:cubicBezTo>
                    <a:pt x="408" y="1502"/>
                    <a:pt x="420" y="1519"/>
                    <a:pt x="436" y="1537"/>
                  </a:cubicBezTo>
                  <a:lnTo>
                    <a:pt x="436" y="1537"/>
                  </a:lnTo>
                  <a:cubicBezTo>
                    <a:pt x="419" y="1523"/>
                    <a:pt x="404" y="1508"/>
                    <a:pt x="395" y="1489"/>
                  </a:cubicBezTo>
                  <a:close/>
                  <a:moveTo>
                    <a:pt x="541" y="1591"/>
                  </a:moveTo>
                  <a:cubicBezTo>
                    <a:pt x="545" y="1595"/>
                    <a:pt x="547" y="1602"/>
                    <a:pt x="547" y="1611"/>
                  </a:cubicBezTo>
                  <a:cubicBezTo>
                    <a:pt x="545" y="1604"/>
                    <a:pt x="543" y="1598"/>
                    <a:pt x="541" y="1591"/>
                  </a:cubicBezTo>
                  <a:close/>
                  <a:moveTo>
                    <a:pt x="821" y="0"/>
                  </a:moveTo>
                  <a:cubicBezTo>
                    <a:pt x="836" y="75"/>
                    <a:pt x="852" y="150"/>
                    <a:pt x="868" y="223"/>
                  </a:cubicBezTo>
                  <a:lnTo>
                    <a:pt x="868" y="223"/>
                  </a:lnTo>
                  <a:cubicBezTo>
                    <a:pt x="835" y="227"/>
                    <a:pt x="799" y="234"/>
                    <a:pt x="760" y="243"/>
                  </a:cubicBezTo>
                  <a:cubicBezTo>
                    <a:pt x="669" y="243"/>
                    <a:pt x="578" y="274"/>
                    <a:pt x="517" y="304"/>
                  </a:cubicBezTo>
                  <a:cubicBezTo>
                    <a:pt x="456" y="365"/>
                    <a:pt x="395" y="395"/>
                    <a:pt x="365" y="426"/>
                  </a:cubicBezTo>
                  <a:cubicBezTo>
                    <a:pt x="309" y="482"/>
                    <a:pt x="276" y="526"/>
                    <a:pt x="252" y="574"/>
                  </a:cubicBezTo>
                  <a:lnTo>
                    <a:pt x="252" y="574"/>
                  </a:lnTo>
                  <a:cubicBezTo>
                    <a:pt x="249" y="575"/>
                    <a:pt x="246" y="576"/>
                    <a:pt x="243" y="578"/>
                  </a:cubicBezTo>
                  <a:cubicBezTo>
                    <a:pt x="152" y="669"/>
                    <a:pt x="122" y="699"/>
                    <a:pt x="91" y="821"/>
                  </a:cubicBezTo>
                  <a:cubicBezTo>
                    <a:pt x="91" y="851"/>
                    <a:pt x="61" y="851"/>
                    <a:pt x="61" y="882"/>
                  </a:cubicBezTo>
                  <a:lnTo>
                    <a:pt x="0" y="1034"/>
                  </a:lnTo>
                  <a:cubicBezTo>
                    <a:pt x="0" y="1155"/>
                    <a:pt x="61" y="1277"/>
                    <a:pt x="91" y="1337"/>
                  </a:cubicBezTo>
                  <a:cubicBezTo>
                    <a:pt x="91" y="1337"/>
                    <a:pt x="152" y="1459"/>
                    <a:pt x="213" y="1489"/>
                  </a:cubicBezTo>
                  <a:cubicBezTo>
                    <a:pt x="243" y="1550"/>
                    <a:pt x="243" y="1550"/>
                    <a:pt x="274" y="1550"/>
                  </a:cubicBezTo>
                  <a:cubicBezTo>
                    <a:pt x="304" y="1550"/>
                    <a:pt x="304" y="1581"/>
                    <a:pt x="365" y="1581"/>
                  </a:cubicBezTo>
                  <a:lnTo>
                    <a:pt x="426" y="1581"/>
                  </a:lnTo>
                  <a:cubicBezTo>
                    <a:pt x="450" y="1581"/>
                    <a:pt x="493" y="1600"/>
                    <a:pt x="525" y="1608"/>
                  </a:cubicBezTo>
                  <a:lnTo>
                    <a:pt x="525" y="1608"/>
                  </a:lnTo>
                  <a:cubicBezTo>
                    <a:pt x="547" y="1619"/>
                    <a:pt x="566" y="1630"/>
                    <a:pt x="578" y="1641"/>
                  </a:cubicBezTo>
                  <a:lnTo>
                    <a:pt x="608" y="1702"/>
                  </a:lnTo>
                  <a:cubicBezTo>
                    <a:pt x="699" y="1733"/>
                    <a:pt x="760" y="1733"/>
                    <a:pt x="821" y="1763"/>
                  </a:cubicBezTo>
                  <a:cubicBezTo>
                    <a:pt x="882" y="1763"/>
                    <a:pt x="973" y="1793"/>
                    <a:pt x="1034" y="1793"/>
                  </a:cubicBezTo>
                  <a:cubicBezTo>
                    <a:pt x="1155" y="1793"/>
                    <a:pt x="1277" y="1763"/>
                    <a:pt x="1368" y="1733"/>
                  </a:cubicBezTo>
                  <a:cubicBezTo>
                    <a:pt x="1459" y="1702"/>
                    <a:pt x="1490" y="1702"/>
                    <a:pt x="1581" y="1611"/>
                  </a:cubicBezTo>
                  <a:cubicBezTo>
                    <a:pt x="1642" y="1581"/>
                    <a:pt x="1672" y="1550"/>
                    <a:pt x="1733" y="1459"/>
                  </a:cubicBezTo>
                  <a:cubicBezTo>
                    <a:pt x="1763" y="1429"/>
                    <a:pt x="1794" y="1337"/>
                    <a:pt x="1824" y="1277"/>
                  </a:cubicBezTo>
                  <a:cubicBezTo>
                    <a:pt x="1885" y="1155"/>
                    <a:pt x="1915" y="1064"/>
                    <a:pt x="1915" y="912"/>
                  </a:cubicBezTo>
                  <a:cubicBezTo>
                    <a:pt x="1915" y="851"/>
                    <a:pt x="1915" y="730"/>
                    <a:pt x="1885" y="699"/>
                  </a:cubicBezTo>
                  <a:cubicBezTo>
                    <a:pt x="1824" y="608"/>
                    <a:pt x="1824" y="547"/>
                    <a:pt x="1794" y="517"/>
                  </a:cubicBezTo>
                  <a:cubicBezTo>
                    <a:pt x="1794" y="456"/>
                    <a:pt x="1763" y="426"/>
                    <a:pt x="1763" y="426"/>
                  </a:cubicBezTo>
                  <a:cubicBezTo>
                    <a:pt x="1672" y="304"/>
                    <a:pt x="1611" y="213"/>
                    <a:pt x="1459" y="122"/>
                  </a:cubicBezTo>
                  <a:cubicBezTo>
                    <a:pt x="1338" y="61"/>
                    <a:pt x="1186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0" name="Google Shape;1942;p14"/>
            <p:cNvSpPr/>
            <p:nvPr/>
          </p:nvSpPr>
          <p:spPr>
            <a:xfrm rot="4158000">
              <a:off x="308880" y="613440"/>
              <a:ext cx="10800" cy="900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9000"/>
                <a:gd name="textAreaBottom" fmla="*/ 10080 h 9000"/>
              </a:gdLst>
              <a:ahLst/>
              <a:rect l="textAreaLeft" t="textAreaTop" r="textAreaRight" b="textAreaBottom"/>
              <a:pathLst>
                <a:path w="883" h="761">
                  <a:moveTo>
                    <a:pt x="335" y="244"/>
                  </a:moveTo>
                  <a:lnTo>
                    <a:pt x="274" y="304"/>
                  </a:lnTo>
                  <a:cubicBezTo>
                    <a:pt x="274" y="284"/>
                    <a:pt x="288" y="277"/>
                    <a:pt x="297" y="266"/>
                  </a:cubicBezTo>
                  <a:lnTo>
                    <a:pt x="297" y="266"/>
                  </a:lnTo>
                  <a:cubicBezTo>
                    <a:pt x="308" y="257"/>
                    <a:pt x="315" y="244"/>
                    <a:pt x="335" y="244"/>
                  </a:cubicBezTo>
                  <a:close/>
                  <a:moveTo>
                    <a:pt x="305" y="0"/>
                  </a:moveTo>
                  <a:cubicBezTo>
                    <a:pt x="244" y="0"/>
                    <a:pt x="183" y="61"/>
                    <a:pt x="122" y="122"/>
                  </a:cubicBezTo>
                  <a:cubicBezTo>
                    <a:pt x="92" y="152"/>
                    <a:pt x="31" y="213"/>
                    <a:pt x="31" y="244"/>
                  </a:cubicBezTo>
                  <a:cubicBezTo>
                    <a:pt x="1" y="274"/>
                    <a:pt x="1" y="365"/>
                    <a:pt x="1" y="396"/>
                  </a:cubicBezTo>
                  <a:cubicBezTo>
                    <a:pt x="1" y="426"/>
                    <a:pt x="1" y="517"/>
                    <a:pt x="31" y="547"/>
                  </a:cubicBezTo>
                  <a:cubicBezTo>
                    <a:pt x="31" y="578"/>
                    <a:pt x="92" y="608"/>
                    <a:pt x="122" y="669"/>
                  </a:cubicBezTo>
                  <a:cubicBezTo>
                    <a:pt x="153" y="699"/>
                    <a:pt x="244" y="730"/>
                    <a:pt x="305" y="760"/>
                  </a:cubicBezTo>
                  <a:lnTo>
                    <a:pt x="457" y="760"/>
                  </a:lnTo>
                  <a:cubicBezTo>
                    <a:pt x="426" y="760"/>
                    <a:pt x="426" y="730"/>
                    <a:pt x="366" y="730"/>
                  </a:cubicBezTo>
                  <a:cubicBezTo>
                    <a:pt x="335" y="730"/>
                    <a:pt x="335" y="699"/>
                    <a:pt x="305" y="699"/>
                  </a:cubicBezTo>
                  <a:cubicBezTo>
                    <a:pt x="305" y="669"/>
                    <a:pt x="274" y="669"/>
                    <a:pt x="274" y="608"/>
                  </a:cubicBezTo>
                  <a:lnTo>
                    <a:pt x="274" y="608"/>
                  </a:lnTo>
                  <a:cubicBezTo>
                    <a:pt x="305" y="669"/>
                    <a:pt x="396" y="669"/>
                    <a:pt x="426" y="699"/>
                  </a:cubicBezTo>
                  <a:cubicBezTo>
                    <a:pt x="457" y="699"/>
                    <a:pt x="487" y="730"/>
                    <a:pt x="578" y="730"/>
                  </a:cubicBezTo>
                  <a:lnTo>
                    <a:pt x="639" y="730"/>
                  </a:lnTo>
                  <a:cubicBezTo>
                    <a:pt x="700" y="730"/>
                    <a:pt x="730" y="699"/>
                    <a:pt x="730" y="699"/>
                  </a:cubicBezTo>
                  <a:lnTo>
                    <a:pt x="852" y="578"/>
                  </a:lnTo>
                  <a:cubicBezTo>
                    <a:pt x="852" y="547"/>
                    <a:pt x="882" y="547"/>
                    <a:pt x="882" y="517"/>
                  </a:cubicBezTo>
                  <a:lnTo>
                    <a:pt x="882" y="456"/>
                  </a:lnTo>
                  <a:lnTo>
                    <a:pt x="882" y="426"/>
                  </a:lnTo>
                  <a:lnTo>
                    <a:pt x="882" y="396"/>
                  </a:lnTo>
                  <a:lnTo>
                    <a:pt x="882" y="365"/>
                  </a:lnTo>
                  <a:cubicBezTo>
                    <a:pt x="882" y="365"/>
                    <a:pt x="860" y="298"/>
                    <a:pt x="873" y="298"/>
                  </a:cubicBezTo>
                  <a:cubicBezTo>
                    <a:pt x="875" y="298"/>
                    <a:pt x="878" y="300"/>
                    <a:pt x="882" y="304"/>
                  </a:cubicBezTo>
                  <a:lnTo>
                    <a:pt x="882" y="274"/>
                  </a:lnTo>
                  <a:lnTo>
                    <a:pt x="730" y="122"/>
                  </a:lnTo>
                  <a:cubicBezTo>
                    <a:pt x="700" y="92"/>
                    <a:pt x="639" y="92"/>
                    <a:pt x="609" y="61"/>
                  </a:cubicBezTo>
                  <a:cubicBezTo>
                    <a:pt x="548" y="0"/>
                    <a:pt x="48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1" name="Google Shape;1943;p14"/>
            <p:cNvSpPr/>
            <p:nvPr/>
          </p:nvSpPr>
          <p:spPr>
            <a:xfrm rot="4158000">
              <a:off x="324720" y="595440"/>
              <a:ext cx="9360" cy="720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7200"/>
                <a:gd name="textAreaBottom" fmla="*/ 8280 h 7200"/>
              </a:gdLst>
              <a:ahLst/>
              <a:rect l="textAreaLeft" t="textAreaTop" r="textAreaRight" b="textAreaBottom"/>
              <a:pathLst>
                <a:path w="791" h="609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90" y="608"/>
                    <a:pt x="790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2" name="Google Shape;1944;p14"/>
            <p:cNvSpPr/>
            <p:nvPr/>
          </p:nvSpPr>
          <p:spPr>
            <a:xfrm rot="4158000">
              <a:off x="359640" y="590760"/>
              <a:ext cx="4680" cy="2880"/>
            </a:xfrm>
            <a:custGeom>
              <a:avLst/>
              <a:gdLst>
                <a:gd name="textAreaLeft" fmla="*/ 0 w 4680"/>
                <a:gd name="textAreaRight" fmla="*/ 5760 w 468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426" h="305">
                  <a:moveTo>
                    <a:pt x="243" y="1"/>
                  </a:moveTo>
                  <a:cubicBezTo>
                    <a:pt x="0" y="1"/>
                    <a:pt x="0" y="305"/>
                    <a:pt x="243" y="305"/>
                  </a:cubicBezTo>
                  <a:cubicBezTo>
                    <a:pt x="426" y="305"/>
                    <a:pt x="42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3" name="Google Shape;1945;p14"/>
            <p:cNvSpPr/>
            <p:nvPr/>
          </p:nvSpPr>
          <p:spPr>
            <a:xfrm rot="4158000">
              <a:off x="358560" y="624960"/>
              <a:ext cx="19080" cy="18360"/>
            </a:xfrm>
            <a:custGeom>
              <a:avLst/>
              <a:gdLst>
                <a:gd name="textAreaLeft" fmla="*/ 0 w 19080"/>
                <a:gd name="textAreaRight" fmla="*/ 20160 w 19080"/>
                <a:gd name="textAreaTop" fmla="*/ 0 h 18360"/>
                <a:gd name="textAreaBottom" fmla="*/ 19440 h 18360"/>
              </a:gdLst>
              <a:ahLst/>
              <a:rect l="textAreaLeft" t="textAreaTop" r="textAreaRight" b="textAreaBottom"/>
              <a:pathLst>
                <a:path w="1490" h="1452">
                  <a:moveTo>
                    <a:pt x="125" y="677"/>
                  </a:moveTo>
                  <a:lnTo>
                    <a:pt x="125" y="677"/>
                  </a:lnTo>
                  <a:cubicBezTo>
                    <a:pt x="125" y="679"/>
                    <a:pt x="125" y="680"/>
                    <a:pt x="126" y="682"/>
                  </a:cubicBezTo>
                  <a:lnTo>
                    <a:pt x="126" y="682"/>
                  </a:lnTo>
                  <a:cubicBezTo>
                    <a:pt x="125" y="681"/>
                    <a:pt x="125" y="680"/>
                    <a:pt x="125" y="679"/>
                  </a:cubicBezTo>
                  <a:lnTo>
                    <a:pt x="125" y="679"/>
                  </a:lnTo>
                  <a:cubicBezTo>
                    <a:pt x="125" y="679"/>
                    <a:pt x="125" y="678"/>
                    <a:pt x="125" y="677"/>
                  </a:cubicBezTo>
                  <a:close/>
                  <a:moveTo>
                    <a:pt x="92" y="528"/>
                  </a:moveTo>
                  <a:cubicBezTo>
                    <a:pt x="51" y="603"/>
                    <a:pt x="30" y="678"/>
                    <a:pt x="30" y="753"/>
                  </a:cubicBezTo>
                  <a:cubicBezTo>
                    <a:pt x="30" y="692"/>
                    <a:pt x="30" y="631"/>
                    <a:pt x="61" y="570"/>
                  </a:cubicBezTo>
                  <a:cubicBezTo>
                    <a:pt x="72" y="555"/>
                    <a:pt x="82" y="541"/>
                    <a:pt x="92" y="528"/>
                  </a:cubicBezTo>
                  <a:close/>
                  <a:moveTo>
                    <a:pt x="152" y="749"/>
                  </a:moveTo>
                  <a:lnTo>
                    <a:pt x="152" y="749"/>
                  </a:lnTo>
                  <a:cubicBezTo>
                    <a:pt x="152" y="749"/>
                    <a:pt x="152" y="749"/>
                    <a:pt x="152" y="749"/>
                  </a:cubicBezTo>
                  <a:lnTo>
                    <a:pt x="152" y="749"/>
                  </a:lnTo>
                  <a:lnTo>
                    <a:pt x="152" y="753"/>
                  </a:lnTo>
                  <a:cubicBezTo>
                    <a:pt x="152" y="751"/>
                    <a:pt x="152" y="750"/>
                    <a:pt x="152" y="749"/>
                  </a:cubicBezTo>
                  <a:close/>
                  <a:moveTo>
                    <a:pt x="714" y="0"/>
                  </a:moveTo>
                  <a:cubicBezTo>
                    <a:pt x="646" y="0"/>
                    <a:pt x="578" y="8"/>
                    <a:pt x="517" y="23"/>
                  </a:cubicBezTo>
                  <a:cubicBezTo>
                    <a:pt x="486" y="84"/>
                    <a:pt x="426" y="84"/>
                    <a:pt x="365" y="114"/>
                  </a:cubicBezTo>
                  <a:cubicBezTo>
                    <a:pt x="365" y="114"/>
                    <a:pt x="365" y="114"/>
                    <a:pt x="365" y="114"/>
                  </a:cubicBezTo>
                  <a:lnTo>
                    <a:pt x="365" y="114"/>
                  </a:lnTo>
                  <a:cubicBezTo>
                    <a:pt x="365" y="114"/>
                    <a:pt x="341" y="114"/>
                    <a:pt x="336" y="135"/>
                  </a:cubicBezTo>
                  <a:lnTo>
                    <a:pt x="336" y="135"/>
                  </a:lnTo>
                  <a:cubicBezTo>
                    <a:pt x="274" y="181"/>
                    <a:pt x="213" y="241"/>
                    <a:pt x="163" y="316"/>
                  </a:cubicBezTo>
                  <a:lnTo>
                    <a:pt x="163" y="316"/>
                  </a:lnTo>
                  <a:lnTo>
                    <a:pt x="152" y="327"/>
                  </a:lnTo>
                  <a:lnTo>
                    <a:pt x="147" y="341"/>
                  </a:lnTo>
                  <a:lnTo>
                    <a:pt x="147" y="341"/>
                  </a:lnTo>
                  <a:cubicBezTo>
                    <a:pt x="138" y="356"/>
                    <a:pt x="130" y="372"/>
                    <a:pt x="122" y="388"/>
                  </a:cubicBezTo>
                  <a:cubicBezTo>
                    <a:pt x="61" y="449"/>
                    <a:pt x="30" y="540"/>
                    <a:pt x="30" y="631"/>
                  </a:cubicBezTo>
                  <a:cubicBezTo>
                    <a:pt x="0" y="722"/>
                    <a:pt x="30" y="844"/>
                    <a:pt x="30" y="905"/>
                  </a:cubicBezTo>
                  <a:cubicBezTo>
                    <a:pt x="61" y="1026"/>
                    <a:pt x="122" y="1148"/>
                    <a:pt x="213" y="1209"/>
                  </a:cubicBezTo>
                  <a:cubicBezTo>
                    <a:pt x="304" y="1300"/>
                    <a:pt x="426" y="1361"/>
                    <a:pt x="517" y="1391"/>
                  </a:cubicBezTo>
                  <a:cubicBezTo>
                    <a:pt x="608" y="1391"/>
                    <a:pt x="669" y="1452"/>
                    <a:pt x="760" y="1452"/>
                  </a:cubicBezTo>
                  <a:lnTo>
                    <a:pt x="790" y="1452"/>
                  </a:lnTo>
                  <a:cubicBezTo>
                    <a:pt x="882" y="1452"/>
                    <a:pt x="912" y="1452"/>
                    <a:pt x="973" y="1391"/>
                  </a:cubicBezTo>
                  <a:cubicBezTo>
                    <a:pt x="1094" y="1361"/>
                    <a:pt x="1216" y="1300"/>
                    <a:pt x="1277" y="1209"/>
                  </a:cubicBezTo>
                  <a:cubicBezTo>
                    <a:pt x="1337" y="1178"/>
                    <a:pt x="1368" y="1148"/>
                    <a:pt x="1398" y="1057"/>
                  </a:cubicBezTo>
                  <a:cubicBezTo>
                    <a:pt x="1489" y="935"/>
                    <a:pt x="1489" y="875"/>
                    <a:pt x="1489" y="723"/>
                  </a:cubicBezTo>
                  <a:lnTo>
                    <a:pt x="1489" y="723"/>
                  </a:lnTo>
                  <a:cubicBezTo>
                    <a:pt x="1489" y="784"/>
                    <a:pt x="1489" y="844"/>
                    <a:pt x="1429" y="905"/>
                  </a:cubicBezTo>
                  <a:cubicBezTo>
                    <a:pt x="1429" y="844"/>
                    <a:pt x="1489" y="783"/>
                    <a:pt x="1489" y="722"/>
                  </a:cubicBezTo>
                  <a:lnTo>
                    <a:pt x="1489" y="722"/>
                  </a:lnTo>
                  <a:cubicBezTo>
                    <a:pt x="1489" y="722"/>
                    <a:pt x="1489" y="722"/>
                    <a:pt x="1489" y="722"/>
                  </a:cubicBezTo>
                  <a:cubicBezTo>
                    <a:pt x="1489" y="631"/>
                    <a:pt x="1489" y="601"/>
                    <a:pt x="1429" y="540"/>
                  </a:cubicBezTo>
                  <a:cubicBezTo>
                    <a:pt x="1398" y="479"/>
                    <a:pt x="1398" y="418"/>
                    <a:pt x="1368" y="388"/>
                  </a:cubicBezTo>
                  <a:cubicBezTo>
                    <a:pt x="1337" y="327"/>
                    <a:pt x="1277" y="297"/>
                    <a:pt x="1246" y="236"/>
                  </a:cubicBezTo>
                  <a:cubicBezTo>
                    <a:pt x="1186" y="145"/>
                    <a:pt x="1125" y="114"/>
                    <a:pt x="1034" y="84"/>
                  </a:cubicBezTo>
                  <a:cubicBezTo>
                    <a:pt x="990" y="41"/>
                    <a:pt x="947" y="28"/>
                    <a:pt x="915" y="25"/>
                  </a:cubicBezTo>
                  <a:lnTo>
                    <a:pt x="915" y="25"/>
                  </a:lnTo>
                  <a:cubicBezTo>
                    <a:pt x="914" y="24"/>
                    <a:pt x="913" y="24"/>
                    <a:pt x="912" y="23"/>
                  </a:cubicBezTo>
                  <a:cubicBezTo>
                    <a:pt x="851" y="8"/>
                    <a:pt x="783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4" name="Google Shape;1946;p14"/>
            <p:cNvSpPr/>
            <p:nvPr/>
          </p:nvSpPr>
          <p:spPr>
            <a:xfrm rot="4158000">
              <a:off x="382680" y="604440"/>
              <a:ext cx="10800" cy="1080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882" h="883">
                  <a:moveTo>
                    <a:pt x="872" y="543"/>
                  </a:moveTo>
                  <a:lnTo>
                    <a:pt x="872" y="543"/>
                  </a:lnTo>
                  <a:cubicBezTo>
                    <a:pt x="866" y="560"/>
                    <a:pt x="860" y="574"/>
                    <a:pt x="853" y="587"/>
                  </a:cubicBezTo>
                  <a:lnTo>
                    <a:pt x="853" y="587"/>
                  </a:lnTo>
                  <a:cubicBezTo>
                    <a:pt x="856" y="564"/>
                    <a:pt x="865" y="553"/>
                    <a:pt x="872" y="543"/>
                  </a:cubicBezTo>
                  <a:close/>
                  <a:moveTo>
                    <a:pt x="30" y="639"/>
                  </a:moveTo>
                  <a:cubicBezTo>
                    <a:pt x="30" y="654"/>
                    <a:pt x="46" y="662"/>
                    <a:pt x="61" y="670"/>
                  </a:cubicBezTo>
                  <a:lnTo>
                    <a:pt x="61" y="670"/>
                  </a:lnTo>
                  <a:lnTo>
                    <a:pt x="30" y="639"/>
                  </a:lnTo>
                  <a:close/>
                  <a:moveTo>
                    <a:pt x="61" y="670"/>
                  </a:moveTo>
                  <a:lnTo>
                    <a:pt x="91" y="700"/>
                  </a:lnTo>
                  <a:lnTo>
                    <a:pt x="91" y="700"/>
                  </a:lnTo>
                  <a:cubicBezTo>
                    <a:pt x="91" y="685"/>
                    <a:pt x="76" y="677"/>
                    <a:pt x="61" y="670"/>
                  </a:cubicBezTo>
                  <a:close/>
                  <a:moveTo>
                    <a:pt x="365" y="1"/>
                  </a:moveTo>
                  <a:cubicBezTo>
                    <a:pt x="274" y="31"/>
                    <a:pt x="182" y="31"/>
                    <a:pt x="152" y="92"/>
                  </a:cubicBezTo>
                  <a:lnTo>
                    <a:pt x="91" y="183"/>
                  </a:lnTo>
                  <a:cubicBezTo>
                    <a:pt x="61" y="244"/>
                    <a:pt x="0" y="335"/>
                    <a:pt x="0" y="396"/>
                  </a:cubicBezTo>
                  <a:cubicBezTo>
                    <a:pt x="0" y="518"/>
                    <a:pt x="0" y="487"/>
                    <a:pt x="30" y="548"/>
                  </a:cubicBezTo>
                  <a:cubicBezTo>
                    <a:pt x="30" y="609"/>
                    <a:pt x="91" y="670"/>
                    <a:pt x="122" y="700"/>
                  </a:cubicBezTo>
                  <a:lnTo>
                    <a:pt x="182" y="791"/>
                  </a:lnTo>
                  <a:lnTo>
                    <a:pt x="91" y="700"/>
                  </a:lnTo>
                  <a:lnTo>
                    <a:pt x="91" y="700"/>
                  </a:lnTo>
                  <a:lnTo>
                    <a:pt x="152" y="791"/>
                  </a:lnTo>
                  <a:lnTo>
                    <a:pt x="243" y="852"/>
                  </a:lnTo>
                  <a:cubicBezTo>
                    <a:pt x="274" y="852"/>
                    <a:pt x="304" y="882"/>
                    <a:pt x="304" y="882"/>
                  </a:cubicBezTo>
                  <a:lnTo>
                    <a:pt x="456" y="882"/>
                  </a:lnTo>
                  <a:cubicBezTo>
                    <a:pt x="486" y="882"/>
                    <a:pt x="547" y="882"/>
                    <a:pt x="547" y="852"/>
                  </a:cubicBezTo>
                  <a:cubicBezTo>
                    <a:pt x="578" y="852"/>
                    <a:pt x="608" y="822"/>
                    <a:pt x="608" y="822"/>
                  </a:cubicBezTo>
                  <a:cubicBezTo>
                    <a:pt x="638" y="822"/>
                    <a:pt x="638" y="791"/>
                    <a:pt x="699" y="730"/>
                  </a:cubicBezTo>
                  <a:cubicBezTo>
                    <a:pt x="770" y="713"/>
                    <a:pt x="800" y="695"/>
                    <a:pt x="818" y="671"/>
                  </a:cubicBezTo>
                  <a:lnTo>
                    <a:pt x="818" y="671"/>
                  </a:lnTo>
                  <a:lnTo>
                    <a:pt x="821" y="670"/>
                  </a:lnTo>
                  <a:cubicBezTo>
                    <a:pt x="851" y="639"/>
                    <a:pt x="881" y="609"/>
                    <a:pt x="881" y="518"/>
                  </a:cubicBezTo>
                  <a:lnTo>
                    <a:pt x="881" y="518"/>
                  </a:lnTo>
                  <a:cubicBezTo>
                    <a:pt x="881" y="518"/>
                    <a:pt x="881" y="518"/>
                    <a:pt x="881" y="518"/>
                  </a:cubicBezTo>
                  <a:lnTo>
                    <a:pt x="881" y="396"/>
                  </a:lnTo>
                  <a:cubicBezTo>
                    <a:pt x="881" y="335"/>
                    <a:pt x="881" y="305"/>
                    <a:pt x="851" y="244"/>
                  </a:cubicBezTo>
                  <a:cubicBezTo>
                    <a:pt x="851" y="214"/>
                    <a:pt x="821" y="153"/>
                    <a:pt x="760" y="92"/>
                  </a:cubicBezTo>
                  <a:cubicBezTo>
                    <a:pt x="730" y="62"/>
                    <a:pt x="699" y="31"/>
                    <a:pt x="608" y="31"/>
                  </a:cubicBezTo>
                  <a:cubicBezTo>
                    <a:pt x="57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5" name="Google Shape;1947;p14"/>
            <p:cNvSpPr/>
            <p:nvPr/>
          </p:nvSpPr>
          <p:spPr>
            <a:xfrm rot="4158000">
              <a:off x="793800" y="765720"/>
              <a:ext cx="228960" cy="367560"/>
            </a:xfrm>
            <a:custGeom>
              <a:avLst/>
              <a:gdLst>
                <a:gd name="textAreaLeft" fmla="*/ 0 w 228960"/>
                <a:gd name="textAreaRight" fmla="*/ 230040 w 228960"/>
                <a:gd name="textAreaTop" fmla="*/ 0 h 367560"/>
                <a:gd name="textAreaBottom" fmla="*/ 368640 h 367560"/>
              </a:gdLst>
              <a:ahLst/>
              <a:rect l="textAreaLeft" t="textAreaTop" r="textAreaRight" b="textAreaBottom"/>
              <a:pathLst>
                <a:path w="17161" h="27478">
                  <a:moveTo>
                    <a:pt x="14091" y="0"/>
                  </a:moveTo>
                  <a:cubicBezTo>
                    <a:pt x="12936" y="882"/>
                    <a:pt x="12145" y="2189"/>
                    <a:pt x="12024" y="3708"/>
                  </a:cubicBezTo>
                  <a:cubicBezTo>
                    <a:pt x="11633" y="3181"/>
                    <a:pt x="11104" y="2804"/>
                    <a:pt x="10582" y="2804"/>
                  </a:cubicBezTo>
                  <a:cubicBezTo>
                    <a:pt x="10292" y="2804"/>
                    <a:pt x="10005" y="2920"/>
                    <a:pt x="9744" y="3192"/>
                  </a:cubicBezTo>
                  <a:cubicBezTo>
                    <a:pt x="9474" y="2068"/>
                    <a:pt x="8747" y="1589"/>
                    <a:pt x="7989" y="1589"/>
                  </a:cubicBezTo>
                  <a:cubicBezTo>
                    <a:pt x="6532" y="1589"/>
                    <a:pt x="4960" y="3356"/>
                    <a:pt x="6279" y="5714"/>
                  </a:cubicBezTo>
                  <a:cubicBezTo>
                    <a:pt x="4050" y="6059"/>
                    <a:pt x="4757" y="8228"/>
                    <a:pt x="5655" y="8228"/>
                  </a:cubicBezTo>
                  <a:cubicBezTo>
                    <a:pt x="5945" y="8228"/>
                    <a:pt x="6254" y="8002"/>
                    <a:pt x="6492" y="7417"/>
                  </a:cubicBezTo>
                  <a:lnTo>
                    <a:pt x="6492" y="7417"/>
                  </a:lnTo>
                  <a:cubicBezTo>
                    <a:pt x="6401" y="8420"/>
                    <a:pt x="6887" y="9423"/>
                    <a:pt x="7920" y="9544"/>
                  </a:cubicBezTo>
                  <a:cubicBezTo>
                    <a:pt x="6553" y="9939"/>
                    <a:pt x="5914" y="11398"/>
                    <a:pt x="6401" y="12857"/>
                  </a:cubicBezTo>
                  <a:cubicBezTo>
                    <a:pt x="5610" y="13040"/>
                    <a:pt x="5063" y="13648"/>
                    <a:pt x="5367" y="14499"/>
                  </a:cubicBezTo>
                  <a:cubicBezTo>
                    <a:pt x="5028" y="14098"/>
                    <a:pt x="4641" y="13931"/>
                    <a:pt x="4266" y="13931"/>
                  </a:cubicBezTo>
                  <a:cubicBezTo>
                    <a:pt x="2960" y="13931"/>
                    <a:pt x="1786" y="15953"/>
                    <a:pt x="3179" y="17204"/>
                  </a:cubicBezTo>
                  <a:cubicBezTo>
                    <a:pt x="1" y="18060"/>
                    <a:pt x="2404" y="21022"/>
                    <a:pt x="3983" y="21022"/>
                  </a:cubicBezTo>
                  <a:cubicBezTo>
                    <a:pt x="4534" y="21022"/>
                    <a:pt x="4985" y="20662"/>
                    <a:pt x="5063" y="19727"/>
                  </a:cubicBezTo>
                  <a:lnTo>
                    <a:pt x="5063" y="19727"/>
                  </a:lnTo>
                  <a:cubicBezTo>
                    <a:pt x="5049" y="20847"/>
                    <a:pt x="5729" y="21345"/>
                    <a:pt x="6367" y="21345"/>
                  </a:cubicBezTo>
                  <a:cubicBezTo>
                    <a:pt x="7096" y="21345"/>
                    <a:pt x="7769" y="20694"/>
                    <a:pt x="7282" y="19575"/>
                  </a:cubicBezTo>
                  <a:lnTo>
                    <a:pt x="7282" y="19575"/>
                  </a:lnTo>
                  <a:cubicBezTo>
                    <a:pt x="7622" y="19888"/>
                    <a:pt x="8036" y="20049"/>
                    <a:pt x="8424" y="20049"/>
                  </a:cubicBezTo>
                  <a:cubicBezTo>
                    <a:pt x="8903" y="20049"/>
                    <a:pt x="9344" y="19805"/>
                    <a:pt x="9562" y="19301"/>
                  </a:cubicBezTo>
                  <a:cubicBezTo>
                    <a:pt x="9615" y="19963"/>
                    <a:pt x="9967" y="20394"/>
                    <a:pt x="10519" y="20394"/>
                  </a:cubicBezTo>
                  <a:cubicBezTo>
                    <a:pt x="10601" y="20394"/>
                    <a:pt x="10687" y="20385"/>
                    <a:pt x="10778" y="20365"/>
                  </a:cubicBezTo>
                  <a:lnTo>
                    <a:pt x="10778" y="20365"/>
                  </a:lnTo>
                  <a:cubicBezTo>
                    <a:pt x="10747" y="21581"/>
                    <a:pt x="10808" y="23222"/>
                    <a:pt x="11598" y="24104"/>
                  </a:cubicBezTo>
                  <a:cubicBezTo>
                    <a:pt x="12025" y="24638"/>
                    <a:pt x="12605" y="24914"/>
                    <a:pt x="13147" y="24914"/>
                  </a:cubicBezTo>
                  <a:cubicBezTo>
                    <a:pt x="13838" y="24914"/>
                    <a:pt x="14467" y="24464"/>
                    <a:pt x="14638" y="23526"/>
                  </a:cubicBezTo>
                  <a:cubicBezTo>
                    <a:pt x="14790" y="24165"/>
                    <a:pt x="15246" y="24560"/>
                    <a:pt x="15854" y="24590"/>
                  </a:cubicBezTo>
                  <a:cubicBezTo>
                    <a:pt x="15793" y="25776"/>
                    <a:pt x="16279" y="26870"/>
                    <a:pt x="17161" y="27478"/>
                  </a:cubicBezTo>
                  <a:lnTo>
                    <a:pt x="1409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6" name="Google Shape;1948;p14"/>
            <p:cNvSpPr/>
            <p:nvPr/>
          </p:nvSpPr>
          <p:spPr>
            <a:xfrm rot="4158000">
              <a:off x="497880" y="530280"/>
              <a:ext cx="168840" cy="157320"/>
            </a:xfrm>
            <a:custGeom>
              <a:avLst/>
              <a:gdLst>
                <a:gd name="textAreaLeft" fmla="*/ 0 w 168840"/>
                <a:gd name="textAreaRight" fmla="*/ 169920 w 168840"/>
                <a:gd name="textAreaTop" fmla="*/ 0 h 157320"/>
                <a:gd name="textAreaBottom" fmla="*/ 158400 h 157320"/>
              </a:gdLst>
              <a:ahLst/>
              <a:rect l="textAreaLeft" t="textAreaTop" r="textAreaRight" b="textAreaBottom"/>
              <a:pathLst>
                <a:path w="12665" h="11797">
                  <a:moveTo>
                    <a:pt x="5751" y="1"/>
                  </a:moveTo>
                  <a:cubicBezTo>
                    <a:pt x="4870" y="1"/>
                    <a:pt x="4044" y="619"/>
                    <a:pt x="4313" y="2220"/>
                  </a:cubicBezTo>
                  <a:cubicBezTo>
                    <a:pt x="4138" y="1870"/>
                    <a:pt x="3856" y="1726"/>
                    <a:pt x="3566" y="1726"/>
                  </a:cubicBezTo>
                  <a:cubicBezTo>
                    <a:pt x="2796" y="1726"/>
                    <a:pt x="1965" y="2743"/>
                    <a:pt x="2915" y="3648"/>
                  </a:cubicBezTo>
                  <a:cubicBezTo>
                    <a:pt x="2892" y="3648"/>
                    <a:pt x="2870" y="3647"/>
                    <a:pt x="2849" y="3647"/>
                  </a:cubicBezTo>
                  <a:cubicBezTo>
                    <a:pt x="1308" y="3647"/>
                    <a:pt x="1468" y="5756"/>
                    <a:pt x="2367" y="6506"/>
                  </a:cubicBezTo>
                  <a:cubicBezTo>
                    <a:pt x="0" y="6506"/>
                    <a:pt x="501" y="10967"/>
                    <a:pt x="2707" y="10967"/>
                  </a:cubicBezTo>
                  <a:cubicBezTo>
                    <a:pt x="3051" y="10967"/>
                    <a:pt x="3435" y="10859"/>
                    <a:pt x="3857" y="10609"/>
                  </a:cubicBezTo>
                  <a:lnTo>
                    <a:pt x="3857" y="10609"/>
                  </a:lnTo>
                  <a:cubicBezTo>
                    <a:pt x="3349" y="10918"/>
                    <a:pt x="4125" y="11388"/>
                    <a:pt x="4833" y="11388"/>
                  </a:cubicBezTo>
                  <a:cubicBezTo>
                    <a:pt x="5098" y="11388"/>
                    <a:pt x="5354" y="11322"/>
                    <a:pt x="5529" y="11156"/>
                  </a:cubicBezTo>
                  <a:cubicBezTo>
                    <a:pt x="5577" y="11604"/>
                    <a:pt x="5857" y="11797"/>
                    <a:pt x="6148" y="11797"/>
                  </a:cubicBezTo>
                  <a:cubicBezTo>
                    <a:pt x="6586" y="11797"/>
                    <a:pt x="7049" y="11358"/>
                    <a:pt x="6775" y="10700"/>
                  </a:cubicBezTo>
                  <a:lnTo>
                    <a:pt x="6775" y="10700"/>
                  </a:lnTo>
                  <a:cubicBezTo>
                    <a:pt x="6935" y="10815"/>
                    <a:pt x="7109" y="10869"/>
                    <a:pt x="7279" y="10869"/>
                  </a:cubicBezTo>
                  <a:cubicBezTo>
                    <a:pt x="7560" y="10869"/>
                    <a:pt x="7832" y="10722"/>
                    <a:pt x="8021" y="10457"/>
                  </a:cubicBezTo>
                  <a:cubicBezTo>
                    <a:pt x="8168" y="10971"/>
                    <a:pt x="8603" y="11208"/>
                    <a:pt x="9058" y="11208"/>
                  </a:cubicBezTo>
                  <a:cubicBezTo>
                    <a:pt x="9357" y="11208"/>
                    <a:pt x="9665" y="11106"/>
                    <a:pt x="9906" y="10913"/>
                  </a:cubicBezTo>
                  <a:cubicBezTo>
                    <a:pt x="10605" y="10335"/>
                    <a:pt x="10544" y="9363"/>
                    <a:pt x="10240" y="8603"/>
                  </a:cubicBezTo>
                  <a:cubicBezTo>
                    <a:pt x="10665" y="8603"/>
                    <a:pt x="10909" y="8329"/>
                    <a:pt x="11000" y="7873"/>
                  </a:cubicBezTo>
                  <a:cubicBezTo>
                    <a:pt x="11159" y="7910"/>
                    <a:pt x="11301" y="7927"/>
                    <a:pt x="11429" y="7927"/>
                  </a:cubicBezTo>
                  <a:cubicBezTo>
                    <a:pt x="12664" y="7927"/>
                    <a:pt x="12434" y="6322"/>
                    <a:pt x="11304" y="5715"/>
                  </a:cubicBezTo>
                  <a:cubicBezTo>
                    <a:pt x="12124" y="5533"/>
                    <a:pt x="11820" y="4469"/>
                    <a:pt x="11213" y="4074"/>
                  </a:cubicBezTo>
                  <a:lnTo>
                    <a:pt x="11213" y="4074"/>
                  </a:lnTo>
                  <a:cubicBezTo>
                    <a:pt x="11225" y="4074"/>
                    <a:pt x="11238" y="4075"/>
                    <a:pt x="11250" y="4075"/>
                  </a:cubicBezTo>
                  <a:cubicBezTo>
                    <a:pt x="12077" y="4075"/>
                    <a:pt x="12505" y="3097"/>
                    <a:pt x="11517" y="2828"/>
                  </a:cubicBezTo>
                  <a:cubicBezTo>
                    <a:pt x="12520" y="2433"/>
                    <a:pt x="12428" y="1946"/>
                    <a:pt x="12276" y="1217"/>
                  </a:cubicBezTo>
                  <a:cubicBezTo>
                    <a:pt x="12169" y="733"/>
                    <a:pt x="12465" y="345"/>
                    <a:pt x="12032" y="345"/>
                  </a:cubicBezTo>
                  <a:cubicBezTo>
                    <a:pt x="11975" y="345"/>
                    <a:pt x="11905" y="352"/>
                    <a:pt x="11820" y="366"/>
                  </a:cubicBezTo>
                  <a:cubicBezTo>
                    <a:pt x="11577" y="366"/>
                    <a:pt x="11486" y="1004"/>
                    <a:pt x="11517" y="1156"/>
                  </a:cubicBezTo>
                  <a:cubicBezTo>
                    <a:pt x="11315" y="973"/>
                    <a:pt x="11095" y="892"/>
                    <a:pt x="10892" y="892"/>
                  </a:cubicBezTo>
                  <a:cubicBezTo>
                    <a:pt x="10419" y="892"/>
                    <a:pt x="10039" y="1330"/>
                    <a:pt x="10209" y="1946"/>
                  </a:cubicBezTo>
                  <a:cubicBezTo>
                    <a:pt x="9894" y="1566"/>
                    <a:pt x="9552" y="1399"/>
                    <a:pt x="9239" y="1399"/>
                  </a:cubicBezTo>
                  <a:cubicBezTo>
                    <a:pt x="8677" y="1399"/>
                    <a:pt x="8212" y="1936"/>
                    <a:pt x="8173" y="2737"/>
                  </a:cubicBezTo>
                  <a:cubicBezTo>
                    <a:pt x="8099" y="2364"/>
                    <a:pt x="7842" y="2195"/>
                    <a:pt x="7502" y="2195"/>
                  </a:cubicBezTo>
                  <a:cubicBezTo>
                    <a:pt x="7425" y="2195"/>
                    <a:pt x="7345" y="2203"/>
                    <a:pt x="7261" y="2220"/>
                  </a:cubicBezTo>
                  <a:cubicBezTo>
                    <a:pt x="8058" y="983"/>
                    <a:pt x="6861" y="1"/>
                    <a:pt x="575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0" bIns="79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7" name="Google Shape;1949;p14"/>
            <p:cNvSpPr/>
            <p:nvPr/>
          </p:nvSpPr>
          <p:spPr>
            <a:xfrm rot="4158000">
              <a:off x="941400" y="254160"/>
              <a:ext cx="184320" cy="208800"/>
            </a:xfrm>
            <a:custGeom>
              <a:avLst/>
              <a:gdLst>
                <a:gd name="textAreaLeft" fmla="*/ 0 w 184320"/>
                <a:gd name="textAreaRight" fmla="*/ 185400 w 184320"/>
                <a:gd name="textAreaTop" fmla="*/ 0 h 208800"/>
                <a:gd name="textAreaBottom" fmla="*/ 209880 h 208800"/>
              </a:gdLst>
              <a:ahLst/>
              <a:rect l="textAreaLeft" t="textAreaTop" r="textAreaRight" b="textAreaBottom"/>
              <a:pathLst>
                <a:path w="13832" h="15643">
                  <a:moveTo>
                    <a:pt x="12889" y="1"/>
                  </a:moveTo>
                  <a:cubicBezTo>
                    <a:pt x="12594" y="947"/>
                    <a:pt x="11209" y="1631"/>
                    <a:pt x="10071" y="1631"/>
                  </a:cubicBezTo>
                  <a:cubicBezTo>
                    <a:pt x="9564" y="1631"/>
                    <a:pt x="9106" y="1495"/>
                    <a:pt x="8816" y="1186"/>
                  </a:cubicBezTo>
                  <a:cubicBezTo>
                    <a:pt x="8359" y="1831"/>
                    <a:pt x="7847" y="2091"/>
                    <a:pt x="7332" y="2091"/>
                  </a:cubicBezTo>
                  <a:cubicBezTo>
                    <a:pt x="6512" y="2091"/>
                    <a:pt x="5682" y="1430"/>
                    <a:pt x="5047" y="609"/>
                  </a:cubicBezTo>
                  <a:lnTo>
                    <a:pt x="5047" y="609"/>
                  </a:lnTo>
                  <a:cubicBezTo>
                    <a:pt x="5107" y="2220"/>
                    <a:pt x="5928" y="3131"/>
                    <a:pt x="7448" y="3192"/>
                  </a:cubicBezTo>
                  <a:cubicBezTo>
                    <a:pt x="7024" y="3537"/>
                    <a:pt x="6600" y="3696"/>
                    <a:pt x="6193" y="3696"/>
                  </a:cubicBezTo>
                  <a:cubicBezTo>
                    <a:pt x="5668" y="3696"/>
                    <a:pt x="5171" y="3429"/>
                    <a:pt x="4743" y="2949"/>
                  </a:cubicBezTo>
                  <a:cubicBezTo>
                    <a:pt x="4500" y="3435"/>
                    <a:pt x="4104" y="3952"/>
                    <a:pt x="3588" y="4165"/>
                  </a:cubicBezTo>
                  <a:cubicBezTo>
                    <a:pt x="3546" y="4175"/>
                    <a:pt x="3501" y="4179"/>
                    <a:pt x="3453" y="4179"/>
                  </a:cubicBezTo>
                  <a:cubicBezTo>
                    <a:pt x="3244" y="4179"/>
                    <a:pt x="2988" y="4100"/>
                    <a:pt x="2846" y="4100"/>
                  </a:cubicBezTo>
                  <a:cubicBezTo>
                    <a:pt x="2828" y="4100"/>
                    <a:pt x="2811" y="4101"/>
                    <a:pt x="2797" y="4104"/>
                  </a:cubicBezTo>
                  <a:cubicBezTo>
                    <a:pt x="2585" y="4226"/>
                    <a:pt x="2554" y="4530"/>
                    <a:pt x="2311" y="4621"/>
                  </a:cubicBezTo>
                  <a:cubicBezTo>
                    <a:pt x="2130" y="4707"/>
                    <a:pt x="1962" y="4745"/>
                    <a:pt x="1806" y="4745"/>
                  </a:cubicBezTo>
                  <a:cubicBezTo>
                    <a:pt x="969" y="4745"/>
                    <a:pt x="503" y="3624"/>
                    <a:pt x="427" y="2676"/>
                  </a:cubicBezTo>
                  <a:cubicBezTo>
                    <a:pt x="183" y="3314"/>
                    <a:pt x="1" y="4074"/>
                    <a:pt x="335" y="4773"/>
                  </a:cubicBezTo>
                  <a:cubicBezTo>
                    <a:pt x="555" y="5286"/>
                    <a:pt x="1206" y="5896"/>
                    <a:pt x="1801" y="5896"/>
                  </a:cubicBezTo>
                  <a:cubicBezTo>
                    <a:pt x="1946" y="5896"/>
                    <a:pt x="2088" y="5860"/>
                    <a:pt x="2220" y="5776"/>
                  </a:cubicBezTo>
                  <a:lnTo>
                    <a:pt x="2220" y="5776"/>
                  </a:lnTo>
                  <a:lnTo>
                    <a:pt x="2189" y="5837"/>
                  </a:lnTo>
                  <a:cubicBezTo>
                    <a:pt x="1868" y="6603"/>
                    <a:pt x="2029" y="7550"/>
                    <a:pt x="2787" y="7550"/>
                  </a:cubicBezTo>
                  <a:cubicBezTo>
                    <a:pt x="2961" y="7550"/>
                    <a:pt x="3167" y="7500"/>
                    <a:pt x="3405" y="7387"/>
                  </a:cubicBezTo>
                  <a:lnTo>
                    <a:pt x="3405" y="7387"/>
                  </a:lnTo>
                  <a:cubicBezTo>
                    <a:pt x="3405" y="7942"/>
                    <a:pt x="3209" y="8973"/>
                    <a:pt x="3947" y="8973"/>
                  </a:cubicBezTo>
                  <a:cubicBezTo>
                    <a:pt x="3978" y="8973"/>
                    <a:pt x="4010" y="8971"/>
                    <a:pt x="4044" y="8967"/>
                  </a:cubicBezTo>
                  <a:lnTo>
                    <a:pt x="4044" y="8967"/>
                  </a:lnTo>
                  <a:cubicBezTo>
                    <a:pt x="2858" y="10852"/>
                    <a:pt x="2858" y="13162"/>
                    <a:pt x="5168" y="13831"/>
                  </a:cubicBezTo>
                  <a:cubicBezTo>
                    <a:pt x="5685" y="14044"/>
                    <a:pt x="6293" y="14044"/>
                    <a:pt x="6658" y="14287"/>
                  </a:cubicBezTo>
                  <a:cubicBezTo>
                    <a:pt x="6992" y="14530"/>
                    <a:pt x="7114" y="14955"/>
                    <a:pt x="7539" y="15138"/>
                  </a:cubicBezTo>
                  <a:cubicBezTo>
                    <a:pt x="7722" y="15205"/>
                    <a:pt x="7917" y="15236"/>
                    <a:pt x="8115" y="15236"/>
                  </a:cubicBezTo>
                  <a:cubicBezTo>
                    <a:pt x="8541" y="15236"/>
                    <a:pt x="8979" y="15093"/>
                    <a:pt x="9332" y="14864"/>
                  </a:cubicBezTo>
                  <a:cubicBezTo>
                    <a:pt x="9470" y="15392"/>
                    <a:pt x="9746" y="15642"/>
                    <a:pt x="10160" y="15642"/>
                  </a:cubicBezTo>
                  <a:cubicBezTo>
                    <a:pt x="10295" y="15642"/>
                    <a:pt x="10445" y="15616"/>
                    <a:pt x="10609" y="15563"/>
                  </a:cubicBezTo>
                  <a:lnTo>
                    <a:pt x="10518" y="15442"/>
                  </a:lnTo>
                  <a:lnTo>
                    <a:pt x="10518" y="15442"/>
                  </a:lnTo>
                  <a:cubicBezTo>
                    <a:pt x="10812" y="15560"/>
                    <a:pt x="11087" y="15614"/>
                    <a:pt x="11341" y="15614"/>
                  </a:cubicBezTo>
                  <a:cubicBezTo>
                    <a:pt x="12851" y="15614"/>
                    <a:pt x="13648" y="13720"/>
                    <a:pt x="13466" y="12159"/>
                  </a:cubicBezTo>
                  <a:lnTo>
                    <a:pt x="13466" y="12159"/>
                  </a:lnTo>
                  <a:cubicBezTo>
                    <a:pt x="13345" y="12736"/>
                    <a:pt x="12737" y="13588"/>
                    <a:pt x="12159" y="13679"/>
                  </a:cubicBezTo>
                  <a:cubicBezTo>
                    <a:pt x="12816" y="13165"/>
                    <a:pt x="12480" y="12115"/>
                    <a:pt x="11732" y="12115"/>
                  </a:cubicBezTo>
                  <a:cubicBezTo>
                    <a:pt x="11684" y="12115"/>
                    <a:pt x="11634" y="12119"/>
                    <a:pt x="11582" y="12129"/>
                  </a:cubicBezTo>
                  <a:cubicBezTo>
                    <a:pt x="13041" y="11460"/>
                    <a:pt x="13831" y="9119"/>
                    <a:pt x="13102" y="7600"/>
                  </a:cubicBezTo>
                  <a:lnTo>
                    <a:pt x="13102" y="7600"/>
                  </a:lnTo>
                  <a:cubicBezTo>
                    <a:pt x="13102" y="8616"/>
                    <a:pt x="12219" y="10398"/>
                    <a:pt x="11149" y="10398"/>
                  </a:cubicBezTo>
                  <a:cubicBezTo>
                    <a:pt x="11131" y="10398"/>
                    <a:pt x="11113" y="10397"/>
                    <a:pt x="11095" y="10396"/>
                  </a:cubicBezTo>
                  <a:cubicBezTo>
                    <a:pt x="12129" y="9727"/>
                    <a:pt x="13162" y="7964"/>
                    <a:pt x="12038" y="6809"/>
                  </a:cubicBezTo>
                  <a:cubicBezTo>
                    <a:pt x="12950" y="6141"/>
                    <a:pt x="13770" y="4074"/>
                    <a:pt x="12706" y="3192"/>
                  </a:cubicBezTo>
                  <a:lnTo>
                    <a:pt x="12706" y="3192"/>
                  </a:lnTo>
                  <a:cubicBezTo>
                    <a:pt x="12677" y="4326"/>
                    <a:pt x="12009" y="5571"/>
                    <a:pt x="10780" y="5571"/>
                  </a:cubicBezTo>
                  <a:cubicBezTo>
                    <a:pt x="10725" y="5571"/>
                    <a:pt x="10667" y="5568"/>
                    <a:pt x="10609" y="5563"/>
                  </a:cubicBezTo>
                  <a:cubicBezTo>
                    <a:pt x="11825" y="5138"/>
                    <a:pt x="12737" y="3435"/>
                    <a:pt x="11734" y="2250"/>
                  </a:cubicBezTo>
                  <a:cubicBezTo>
                    <a:pt x="12585" y="1976"/>
                    <a:pt x="13557" y="913"/>
                    <a:pt x="12889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2368" name="Google Shape;1950;p14"/>
            <p:cNvGrpSpPr/>
            <p:nvPr/>
          </p:nvGrpSpPr>
          <p:grpSpPr>
            <a:xfrm>
              <a:off x="422640" y="675720"/>
              <a:ext cx="290880" cy="515520"/>
              <a:chOff x="422640" y="675720"/>
              <a:chExt cx="290880" cy="515520"/>
            </a:xfrm>
          </p:grpSpPr>
          <p:sp>
            <p:nvSpPr>
              <p:cNvPr id="2369" name="Google Shape;1951;p14"/>
              <p:cNvSpPr/>
              <p:nvPr/>
            </p:nvSpPr>
            <p:spPr>
              <a:xfrm rot="5415000">
                <a:off x="321840" y="858960"/>
                <a:ext cx="470520" cy="192600"/>
              </a:xfrm>
              <a:custGeom>
                <a:avLst/>
                <a:gdLst>
                  <a:gd name="textAreaLeft" fmla="*/ 0 w 470520"/>
                  <a:gd name="textAreaRight" fmla="*/ 471600 w 470520"/>
                  <a:gd name="textAreaTop" fmla="*/ 0 h 192600"/>
                  <a:gd name="textAreaBottom" fmla="*/ 193680 h 192600"/>
                </a:gdLst>
                <a:ahLst/>
                <a:rect l="textAreaLeft" t="textAreaTop" r="textAreaRight" b="textAreaBottom"/>
                <a:pathLst>
                  <a:path w="23486" h="9647">
                    <a:moveTo>
                      <a:pt x="23121" y="0"/>
                    </a:moveTo>
                    <a:cubicBezTo>
                      <a:pt x="23030" y="0"/>
                      <a:pt x="22940" y="40"/>
                      <a:pt x="22889" y="133"/>
                    </a:cubicBezTo>
                    <a:cubicBezTo>
                      <a:pt x="22190" y="1318"/>
                      <a:pt x="21004" y="2139"/>
                      <a:pt x="19879" y="2869"/>
                    </a:cubicBezTo>
                    <a:cubicBezTo>
                      <a:pt x="18694" y="3598"/>
                      <a:pt x="17448" y="4236"/>
                      <a:pt x="16202" y="4844"/>
                    </a:cubicBezTo>
                    <a:cubicBezTo>
                      <a:pt x="12949" y="6486"/>
                      <a:pt x="9454" y="7428"/>
                      <a:pt x="5958" y="8218"/>
                    </a:cubicBezTo>
                    <a:cubicBezTo>
                      <a:pt x="3983" y="8674"/>
                      <a:pt x="2007" y="9100"/>
                      <a:pt x="1" y="9556"/>
                    </a:cubicBezTo>
                    <a:cubicBezTo>
                      <a:pt x="31" y="9586"/>
                      <a:pt x="31" y="9647"/>
                      <a:pt x="31" y="9647"/>
                    </a:cubicBezTo>
                    <a:cubicBezTo>
                      <a:pt x="3709" y="8917"/>
                      <a:pt x="7448" y="8370"/>
                      <a:pt x="11095" y="7398"/>
                    </a:cubicBezTo>
                    <a:cubicBezTo>
                      <a:pt x="14287" y="6516"/>
                      <a:pt x="17296" y="5239"/>
                      <a:pt x="20153" y="3568"/>
                    </a:cubicBezTo>
                    <a:cubicBezTo>
                      <a:pt x="21460" y="2747"/>
                      <a:pt x="22797" y="1805"/>
                      <a:pt x="23405" y="376"/>
                    </a:cubicBezTo>
                    <a:cubicBezTo>
                      <a:pt x="23486" y="155"/>
                      <a:pt x="23300" y="0"/>
                      <a:pt x="231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0" name="Google Shape;1952;p14"/>
              <p:cNvSpPr/>
              <p:nvPr/>
            </p:nvSpPr>
            <p:spPr>
              <a:xfrm rot="5415000">
                <a:off x="420840" y="749880"/>
                <a:ext cx="214920" cy="66600"/>
              </a:xfrm>
              <a:custGeom>
                <a:avLst/>
                <a:gdLst>
                  <a:gd name="textAreaLeft" fmla="*/ 0 w 214920"/>
                  <a:gd name="textAreaRight" fmla="*/ 216000 w 214920"/>
                  <a:gd name="textAreaTop" fmla="*/ 0 h 66600"/>
                  <a:gd name="textAreaBottom" fmla="*/ 67680 h 66600"/>
                </a:gdLst>
                <a:ahLst/>
                <a:rect l="textAreaLeft" t="textAreaTop" r="textAreaRight" b="textAreaBottom"/>
                <a:pathLst>
                  <a:path w="10749" h="3371">
                    <a:moveTo>
                      <a:pt x="692" y="1"/>
                    </a:moveTo>
                    <a:cubicBezTo>
                      <a:pt x="462" y="1"/>
                      <a:pt x="231" y="8"/>
                      <a:pt x="1" y="23"/>
                    </a:cubicBezTo>
                    <a:cubicBezTo>
                      <a:pt x="36" y="23"/>
                      <a:pt x="71" y="23"/>
                      <a:pt x="106" y="23"/>
                    </a:cubicBezTo>
                    <a:cubicBezTo>
                      <a:pt x="3630" y="23"/>
                      <a:pt x="7325" y="1530"/>
                      <a:pt x="10274" y="3336"/>
                    </a:cubicBezTo>
                    <a:cubicBezTo>
                      <a:pt x="10317" y="3360"/>
                      <a:pt x="10359" y="3370"/>
                      <a:pt x="10398" y="3370"/>
                    </a:cubicBezTo>
                    <a:cubicBezTo>
                      <a:pt x="10611" y="3370"/>
                      <a:pt x="10749" y="3065"/>
                      <a:pt x="10518" y="2911"/>
                    </a:cubicBezTo>
                    <a:cubicBezTo>
                      <a:pt x="8907" y="1877"/>
                      <a:pt x="7204" y="1239"/>
                      <a:pt x="5381" y="753"/>
                    </a:cubicBezTo>
                    <a:cubicBezTo>
                      <a:pt x="3890" y="353"/>
                      <a:pt x="2307" y="1"/>
                      <a:pt x="6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840" bIns="33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1" name="Google Shape;1953;p14"/>
              <p:cNvSpPr/>
              <p:nvPr/>
            </p:nvSpPr>
            <p:spPr>
              <a:xfrm rot="5415000">
                <a:off x="460440" y="798480"/>
                <a:ext cx="96480" cy="18360"/>
              </a:xfrm>
              <a:custGeom>
                <a:avLst/>
                <a:gdLst>
                  <a:gd name="textAreaLeft" fmla="*/ 0 w 96480"/>
                  <a:gd name="textAreaRight" fmla="*/ 97560 w 96480"/>
                  <a:gd name="textAreaTop" fmla="*/ 0 h 18360"/>
                  <a:gd name="textAreaBottom" fmla="*/ 19440 h 18360"/>
                </a:gdLst>
                <a:ahLst/>
                <a:rect l="textAreaLeft" t="textAreaTop" r="textAreaRight" b="textAreaBottom"/>
                <a:pathLst>
                  <a:path w="4865" h="974">
                    <a:moveTo>
                      <a:pt x="4682" y="1"/>
                    </a:moveTo>
                    <a:cubicBezTo>
                      <a:pt x="3922" y="1"/>
                      <a:pt x="3101" y="214"/>
                      <a:pt x="2372" y="426"/>
                    </a:cubicBezTo>
                    <a:cubicBezTo>
                      <a:pt x="1581" y="609"/>
                      <a:pt x="821" y="882"/>
                      <a:pt x="1" y="974"/>
                    </a:cubicBezTo>
                    <a:cubicBezTo>
                      <a:pt x="821" y="913"/>
                      <a:pt x="1581" y="761"/>
                      <a:pt x="2341" y="609"/>
                    </a:cubicBezTo>
                    <a:cubicBezTo>
                      <a:pt x="2706" y="518"/>
                      <a:pt x="3132" y="457"/>
                      <a:pt x="3496" y="366"/>
                    </a:cubicBezTo>
                    <a:cubicBezTo>
                      <a:pt x="3891" y="305"/>
                      <a:pt x="4317" y="274"/>
                      <a:pt x="4712" y="214"/>
                    </a:cubicBezTo>
                    <a:cubicBezTo>
                      <a:pt x="4864" y="183"/>
                      <a:pt x="4834" y="1"/>
                      <a:pt x="46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720" bIns="9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2" name="Google Shape;1954;p14"/>
              <p:cNvSpPr/>
              <p:nvPr/>
            </p:nvSpPr>
            <p:spPr>
              <a:xfrm rot="5415000">
                <a:off x="414360" y="779040"/>
                <a:ext cx="158400" cy="12960"/>
              </a:xfrm>
              <a:custGeom>
                <a:avLst/>
                <a:gdLst>
                  <a:gd name="textAreaLeft" fmla="*/ 0 w 158400"/>
                  <a:gd name="textAreaRight" fmla="*/ 159480 w 158400"/>
                  <a:gd name="textAreaTop" fmla="*/ 0 h 12960"/>
                  <a:gd name="textAreaBottom" fmla="*/ 14040 h 12960"/>
                </a:gdLst>
                <a:ahLst/>
                <a:rect l="textAreaLeft" t="textAreaTop" r="textAreaRight" b="textAreaBottom"/>
                <a:pathLst>
                  <a:path w="7950" h="694">
                    <a:moveTo>
                      <a:pt x="5466" y="1"/>
                    </a:moveTo>
                    <a:cubicBezTo>
                      <a:pt x="4914" y="1"/>
                      <a:pt x="4362" y="30"/>
                      <a:pt x="3831" y="55"/>
                    </a:cubicBezTo>
                    <a:cubicBezTo>
                      <a:pt x="2584" y="85"/>
                      <a:pt x="1247" y="329"/>
                      <a:pt x="1" y="693"/>
                    </a:cubicBezTo>
                    <a:cubicBezTo>
                      <a:pt x="1262" y="374"/>
                      <a:pt x="2562" y="253"/>
                      <a:pt x="3869" y="253"/>
                    </a:cubicBezTo>
                    <a:cubicBezTo>
                      <a:pt x="5176" y="253"/>
                      <a:pt x="6490" y="374"/>
                      <a:pt x="7782" y="541"/>
                    </a:cubicBezTo>
                    <a:cubicBezTo>
                      <a:pt x="7797" y="547"/>
                      <a:pt x="7811" y="550"/>
                      <a:pt x="7824" y="550"/>
                    </a:cubicBezTo>
                    <a:cubicBezTo>
                      <a:pt x="7938" y="550"/>
                      <a:pt x="7949" y="326"/>
                      <a:pt x="7812" y="298"/>
                    </a:cubicBezTo>
                    <a:cubicBezTo>
                      <a:pt x="7073" y="64"/>
                      <a:pt x="6270" y="1"/>
                      <a:pt x="54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3" name="Google Shape;1955;p14"/>
              <p:cNvSpPr/>
              <p:nvPr/>
            </p:nvSpPr>
            <p:spPr>
              <a:xfrm rot="5415000">
                <a:off x="432360" y="785160"/>
                <a:ext cx="108000" cy="7560"/>
              </a:xfrm>
              <a:custGeom>
                <a:avLst/>
                <a:gdLst>
                  <a:gd name="textAreaLeft" fmla="*/ 0 w 108000"/>
                  <a:gd name="textAreaRight" fmla="*/ 109080 w 108000"/>
                  <a:gd name="textAreaTop" fmla="*/ 0 h 7560"/>
                  <a:gd name="textAreaBottom" fmla="*/ 8640 h 7560"/>
                </a:gdLst>
                <a:ahLst/>
                <a:rect l="textAreaLeft" t="textAreaTop" r="textAreaRight" b="textAreaBottom"/>
                <a:pathLst>
                  <a:path w="5435" h="426">
                    <a:moveTo>
                      <a:pt x="14" y="412"/>
                    </a:moveTo>
                    <a:cubicBezTo>
                      <a:pt x="0" y="412"/>
                      <a:pt x="14" y="426"/>
                      <a:pt x="54" y="426"/>
                    </a:cubicBezTo>
                    <a:cubicBezTo>
                      <a:pt x="34" y="416"/>
                      <a:pt x="20" y="412"/>
                      <a:pt x="14" y="412"/>
                    </a:cubicBezTo>
                    <a:close/>
                    <a:moveTo>
                      <a:pt x="3945" y="0"/>
                    </a:moveTo>
                    <a:cubicBezTo>
                      <a:pt x="3550" y="0"/>
                      <a:pt x="3094" y="61"/>
                      <a:pt x="2668" y="92"/>
                    </a:cubicBezTo>
                    <a:cubicBezTo>
                      <a:pt x="1756" y="122"/>
                      <a:pt x="875" y="274"/>
                      <a:pt x="54" y="426"/>
                    </a:cubicBezTo>
                    <a:cubicBezTo>
                      <a:pt x="905" y="365"/>
                      <a:pt x="1756" y="304"/>
                      <a:pt x="2638" y="274"/>
                    </a:cubicBezTo>
                    <a:lnTo>
                      <a:pt x="3914" y="274"/>
                    </a:lnTo>
                    <a:cubicBezTo>
                      <a:pt x="4340" y="274"/>
                      <a:pt x="4796" y="365"/>
                      <a:pt x="5252" y="365"/>
                    </a:cubicBezTo>
                    <a:cubicBezTo>
                      <a:pt x="5404" y="365"/>
                      <a:pt x="5434" y="122"/>
                      <a:pt x="5282" y="92"/>
                    </a:cubicBezTo>
                    <a:cubicBezTo>
                      <a:pt x="4857" y="0"/>
                      <a:pt x="4370" y="0"/>
                      <a:pt x="3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4" name="Google Shape;1956;p14"/>
              <p:cNvSpPr/>
              <p:nvPr/>
            </p:nvSpPr>
            <p:spPr>
              <a:xfrm rot="5415000">
                <a:off x="440640" y="913320"/>
                <a:ext cx="274680" cy="47160"/>
              </a:xfrm>
              <a:custGeom>
                <a:avLst/>
                <a:gdLst>
                  <a:gd name="textAreaLeft" fmla="*/ 0 w 274680"/>
                  <a:gd name="textAreaRight" fmla="*/ 275760 w 2746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w="13740" h="2403">
                    <a:moveTo>
                      <a:pt x="0" y="1"/>
                    </a:moveTo>
                    <a:lnTo>
                      <a:pt x="0" y="1"/>
                    </a:lnTo>
                    <a:cubicBezTo>
                      <a:pt x="2097" y="1065"/>
                      <a:pt x="4316" y="1764"/>
                      <a:pt x="6657" y="2129"/>
                    </a:cubicBezTo>
                    <a:cubicBezTo>
                      <a:pt x="7781" y="2311"/>
                      <a:pt x="8967" y="2402"/>
                      <a:pt x="10092" y="2402"/>
                    </a:cubicBezTo>
                    <a:cubicBezTo>
                      <a:pt x="11247" y="2402"/>
                      <a:pt x="12493" y="2372"/>
                      <a:pt x="13557" y="2007"/>
                    </a:cubicBezTo>
                    <a:cubicBezTo>
                      <a:pt x="13739" y="1946"/>
                      <a:pt x="13709" y="1642"/>
                      <a:pt x="13526" y="1642"/>
                    </a:cubicBezTo>
                    <a:cubicBezTo>
                      <a:pt x="12432" y="1703"/>
                      <a:pt x="11307" y="1885"/>
                      <a:pt x="10183" y="1946"/>
                    </a:cubicBezTo>
                    <a:cubicBezTo>
                      <a:pt x="9910" y="1953"/>
                      <a:pt x="9639" y="1957"/>
                      <a:pt x="9369" y="1957"/>
                    </a:cubicBezTo>
                    <a:cubicBezTo>
                      <a:pt x="8495" y="1957"/>
                      <a:pt x="7630" y="1917"/>
                      <a:pt x="6748" y="1825"/>
                    </a:cubicBezTo>
                    <a:cubicBezTo>
                      <a:pt x="4468" y="1551"/>
                      <a:pt x="2158" y="943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5" name="Google Shape;1957;p14"/>
              <p:cNvSpPr/>
              <p:nvPr/>
            </p:nvSpPr>
            <p:spPr>
              <a:xfrm rot="5415000">
                <a:off x="516960" y="909360"/>
                <a:ext cx="66240" cy="17280"/>
              </a:xfrm>
              <a:custGeom>
                <a:avLst/>
                <a:gdLst>
                  <a:gd name="textAreaLeft" fmla="*/ 0 w 66240"/>
                  <a:gd name="textAreaRight" fmla="*/ 67320 w 66240"/>
                  <a:gd name="textAreaTop" fmla="*/ 0 h 17280"/>
                  <a:gd name="textAreaBottom" fmla="*/ 18360 h 17280"/>
                </a:gdLst>
                <a:ahLst/>
                <a:rect l="textAreaLeft" t="textAreaTop" r="textAreaRight" b="textAreaBottom"/>
                <a:pathLst>
                  <a:path w="3344" h="913">
                    <a:moveTo>
                      <a:pt x="3222" y="1"/>
                    </a:moveTo>
                    <a:cubicBezTo>
                      <a:pt x="2128" y="1"/>
                      <a:pt x="1003" y="335"/>
                      <a:pt x="0" y="913"/>
                    </a:cubicBezTo>
                    <a:cubicBezTo>
                      <a:pt x="1003" y="457"/>
                      <a:pt x="2158" y="305"/>
                      <a:pt x="3222" y="183"/>
                    </a:cubicBezTo>
                    <a:cubicBezTo>
                      <a:pt x="3344" y="183"/>
                      <a:pt x="3344" y="1"/>
                      <a:pt x="3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6" name="Google Shape;1958;p14"/>
              <p:cNvSpPr/>
              <p:nvPr/>
            </p:nvSpPr>
            <p:spPr>
              <a:xfrm rot="5415000">
                <a:off x="455400" y="957960"/>
                <a:ext cx="150480" cy="39240"/>
              </a:xfrm>
              <a:custGeom>
                <a:avLst/>
                <a:gdLst>
                  <a:gd name="textAreaLeft" fmla="*/ 0 w 150480"/>
                  <a:gd name="textAreaRight" fmla="*/ 151560 w 150480"/>
                  <a:gd name="textAreaTop" fmla="*/ 0 h 39240"/>
                  <a:gd name="textAreaBottom" fmla="*/ 40320 h 39240"/>
                </a:gdLst>
                <a:ahLst/>
                <a:rect l="textAreaLeft" t="textAreaTop" r="textAreaRight" b="textAreaBottom"/>
                <a:pathLst>
                  <a:path w="7549" h="1999">
                    <a:moveTo>
                      <a:pt x="7429" y="0"/>
                    </a:moveTo>
                    <a:cubicBezTo>
                      <a:pt x="7415" y="0"/>
                      <a:pt x="7400" y="3"/>
                      <a:pt x="7383" y="10"/>
                    </a:cubicBezTo>
                    <a:cubicBezTo>
                      <a:pt x="4799" y="192"/>
                      <a:pt x="2246" y="618"/>
                      <a:pt x="27" y="1985"/>
                    </a:cubicBezTo>
                    <a:cubicBezTo>
                      <a:pt x="1152" y="1378"/>
                      <a:pt x="2429" y="1074"/>
                      <a:pt x="3675" y="800"/>
                    </a:cubicBezTo>
                    <a:cubicBezTo>
                      <a:pt x="4891" y="557"/>
                      <a:pt x="6167" y="405"/>
                      <a:pt x="7413" y="223"/>
                    </a:cubicBezTo>
                    <a:cubicBezTo>
                      <a:pt x="7549" y="195"/>
                      <a:pt x="7540" y="0"/>
                      <a:pt x="7429" y="0"/>
                    </a:cubicBezTo>
                    <a:close/>
                    <a:moveTo>
                      <a:pt x="27" y="1985"/>
                    </a:moveTo>
                    <a:cubicBezTo>
                      <a:pt x="7" y="1985"/>
                      <a:pt x="0" y="1999"/>
                      <a:pt x="7" y="1999"/>
                    </a:cubicBezTo>
                    <a:cubicBezTo>
                      <a:pt x="10" y="1999"/>
                      <a:pt x="17" y="1996"/>
                      <a:pt x="27" y="198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0160" bIns="20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7" name="Google Shape;1959;p14"/>
              <p:cNvSpPr/>
              <p:nvPr/>
            </p:nvSpPr>
            <p:spPr>
              <a:xfrm rot="5415000">
                <a:off x="510120" y="1013400"/>
                <a:ext cx="193320" cy="32040"/>
              </a:xfrm>
              <a:custGeom>
                <a:avLst/>
                <a:gdLst>
                  <a:gd name="textAreaLeft" fmla="*/ 0 w 193320"/>
                  <a:gd name="textAreaRight" fmla="*/ 194400 w 193320"/>
                  <a:gd name="textAreaTop" fmla="*/ 0 h 32040"/>
                  <a:gd name="textAreaBottom" fmla="*/ 33120 h 32040"/>
                </a:gdLst>
                <a:ahLst/>
                <a:rect l="textAreaLeft" t="textAreaTop" r="textAreaRight" b="textAreaBottom"/>
                <a:pathLst>
                  <a:path w="9681" h="1642">
                    <a:moveTo>
                      <a:pt x="1" y="0"/>
                    </a:moveTo>
                    <a:lnTo>
                      <a:pt x="1" y="0"/>
                    </a:lnTo>
                    <a:cubicBezTo>
                      <a:pt x="1460" y="639"/>
                      <a:pt x="3041" y="1125"/>
                      <a:pt x="4621" y="1399"/>
                    </a:cubicBezTo>
                    <a:cubicBezTo>
                      <a:pt x="5675" y="1561"/>
                      <a:pt x="6742" y="1642"/>
                      <a:pt x="7823" y="1642"/>
                    </a:cubicBezTo>
                    <a:cubicBezTo>
                      <a:pt x="8363" y="1642"/>
                      <a:pt x="8907" y="1621"/>
                      <a:pt x="9454" y="1581"/>
                    </a:cubicBezTo>
                    <a:cubicBezTo>
                      <a:pt x="9681" y="1581"/>
                      <a:pt x="9670" y="1210"/>
                      <a:pt x="9469" y="1210"/>
                    </a:cubicBezTo>
                    <a:cubicBezTo>
                      <a:pt x="9455" y="1210"/>
                      <a:pt x="9440" y="1212"/>
                      <a:pt x="9424" y="1216"/>
                    </a:cubicBezTo>
                    <a:cubicBezTo>
                      <a:pt x="8656" y="1334"/>
                      <a:pt x="7879" y="1390"/>
                      <a:pt x="7101" y="1390"/>
                    </a:cubicBezTo>
                    <a:cubicBezTo>
                      <a:pt x="4674" y="1390"/>
                      <a:pt x="2233" y="852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6560" bIns="16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8" name="Google Shape;1960;p14"/>
              <p:cNvSpPr/>
              <p:nvPr/>
            </p:nvSpPr>
            <p:spPr>
              <a:xfrm rot="5415000">
                <a:off x="469080" y="970200"/>
                <a:ext cx="66600" cy="82440"/>
              </a:xfrm>
              <a:custGeom>
                <a:avLst/>
                <a:gdLst>
                  <a:gd name="textAreaLeft" fmla="*/ 0 w 66600"/>
                  <a:gd name="textAreaRight" fmla="*/ 67680 w 66600"/>
                  <a:gd name="textAreaTop" fmla="*/ 0 h 82440"/>
                  <a:gd name="textAreaBottom" fmla="*/ 83520 h 82440"/>
                </a:gdLst>
                <a:ahLst/>
                <a:rect l="textAreaLeft" t="textAreaTop" r="textAreaRight" b="textAreaBottom"/>
                <a:pathLst>
                  <a:path w="3371" h="4156">
                    <a:moveTo>
                      <a:pt x="3261" y="0"/>
                    </a:moveTo>
                    <a:cubicBezTo>
                      <a:pt x="3243" y="0"/>
                      <a:pt x="3227" y="8"/>
                      <a:pt x="3219" y="25"/>
                    </a:cubicBezTo>
                    <a:cubicBezTo>
                      <a:pt x="3006" y="390"/>
                      <a:pt x="2854" y="754"/>
                      <a:pt x="2641" y="1150"/>
                    </a:cubicBezTo>
                    <a:cubicBezTo>
                      <a:pt x="2429" y="1514"/>
                      <a:pt x="2155" y="1909"/>
                      <a:pt x="1882" y="2244"/>
                    </a:cubicBezTo>
                    <a:cubicBezTo>
                      <a:pt x="1334" y="2973"/>
                      <a:pt x="727" y="3612"/>
                      <a:pt x="27" y="4128"/>
                    </a:cubicBezTo>
                    <a:cubicBezTo>
                      <a:pt x="787" y="3642"/>
                      <a:pt x="1486" y="3064"/>
                      <a:pt x="2034" y="2396"/>
                    </a:cubicBezTo>
                    <a:cubicBezTo>
                      <a:pt x="2337" y="2061"/>
                      <a:pt x="2611" y="1666"/>
                      <a:pt x="2854" y="1301"/>
                    </a:cubicBezTo>
                    <a:cubicBezTo>
                      <a:pt x="3067" y="937"/>
                      <a:pt x="3310" y="542"/>
                      <a:pt x="3371" y="116"/>
                    </a:cubicBezTo>
                    <a:cubicBezTo>
                      <a:pt x="3371" y="50"/>
                      <a:pt x="3308" y="0"/>
                      <a:pt x="3261" y="0"/>
                    </a:cubicBezTo>
                    <a:close/>
                    <a:moveTo>
                      <a:pt x="27" y="4128"/>
                    </a:moveTo>
                    <a:cubicBezTo>
                      <a:pt x="7" y="4128"/>
                      <a:pt x="0" y="4155"/>
                      <a:pt x="7" y="4155"/>
                    </a:cubicBezTo>
                    <a:cubicBezTo>
                      <a:pt x="11" y="4155"/>
                      <a:pt x="17" y="4149"/>
                      <a:pt x="27" y="4128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1760" bIns="41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79" name="Google Shape;1961;p14"/>
              <p:cNvSpPr/>
              <p:nvPr/>
            </p:nvSpPr>
            <p:spPr>
              <a:xfrm rot="5415000">
                <a:off x="475560" y="901440"/>
                <a:ext cx="28080" cy="134640"/>
              </a:xfrm>
              <a:custGeom>
                <a:avLst/>
                <a:gdLst>
                  <a:gd name="textAreaLeft" fmla="*/ 0 w 28080"/>
                  <a:gd name="textAreaRight" fmla="*/ 29160 w 28080"/>
                  <a:gd name="textAreaTop" fmla="*/ 0 h 134640"/>
                  <a:gd name="textAreaBottom" fmla="*/ 135720 h 134640"/>
                </a:gdLst>
                <a:ahLst/>
                <a:rect l="textAreaLeft" t="textAreaTop" r="textAreaRight" b="textAreaBottom"/>
                <a:pathLst>
                  <a:path w="1461" h="6761">
                    <a:moveTo>
                      <a:pt x="1307" y="1"/>
                    </a:moveTo>
                    <a:cubicBezTo>
                      <a:pt x="1271" y="1"/>
                      <a:pt x="1236" y="14"/>
                      <a:pt x="1216" y="43"/>
                    </a:cubicBezTo>
                    <a:cubicBezTo>
                      <a:pt x="578" y="925"/>
                      <a:pt x="304" y="2171"/>
                      <a:pt x="183" y="3235"/>
                    </a:cubicBezTo>
                    <a:cubicBezTo>
                      <a:pt x="1" y="4390"/>
                      <a:pt x="61" y="5575"/>
                      <a:pt x="61" y="6761"/>
                    </a:cubicBezTo>
                    <a:cubicBezTo>
                      <a:pt x="183" y="5636"/>
                      <a:pt x="213" y="4542"/>
                      <a:pt x="365" y="3448"/>
                    </a:cubicBezTo>
                    <a:cubicBezTo>
                      <a:pt x="456" y="2870"/>
                      <a:pt x="517" y="2353"/>
                      <a:pt x="730" y="1806"/>
                    </a:cubicBezTo>
                    <a:cubicBezTo>
                      <a:pt x="912" y="1229"/>
                      <a:pt x="1186" y="712"/>
                      <a:pt x="1399" y="165"/>
                    </a:cubicBezTo>
                    <a:cubicBezTo>
                      <a:pt x="1461" y="62"/>
                      <a:pt x="1382" y="1"/>
                      <a:pt x="13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0" name="Google Shape;1962;p14"/>
              <p:cNvSpPr/>
              <p:nvPr/>
            </p:nvSpPr>
            <p:spPr>
              <a:xfrm rot="5415000">
                <a:off x="443160" y="891720"/>
                <a:ext cx="63000" cy="83160"/>
              </a:xfrm>
              <a:custGeom>
                <a:avLst/>
                <a:gdLst>
                  <a:gd name="textAreaLeft" fmla="*/ 0 w 63000"/>
                  <a:gd name="textAreaRight" fmla="*/ 64080 w 63000"/>
                  <a:gd name="textAreaTop" fmla="*/ 0 h 83160"/>
                  <a:gd name="textAreaBottom" fmla="*/ 84240 h 83160"/>
                </a:gdLst>
                <a:ahLst/>
                <a:rect l="textAreaLeft" t="textAreaTop" r="textAreaRight" b="textAreaBottom"/>
                <a:pathLst>
                  <a:path w="3197" h="4193">
                    <a:moveTo>
                      <a:pt x="2979" y="1"/>
                    </a:moveTo>
                    <a:cubicBezTo>
                      <a:pt x="2954" y="1"/>
                      <a:pt x="2932" y="9"/>
                      <a:pt x="2919" y="29"/>
                    </a:cubicBezTo>
                    <a:cubicBezTo>
                      <a:pt x="2585" y="302"/>
                      <a:pt x="2281" y="697"/>
                      <a:pt x="2007" y="1001"/>
                    </a:cubicBezTo>
                    <a:cubicBezTo>
                      <a:pt x="1734" y="1305"/>
                      <a:pt x="1430" y="1640"/>
                      <a:pt x="1156" y="1944"/>
                    </a:cubicBezTo>
                    <a:cubicBezTo>
                      <a:pt x="670" y="2612"/>
                      <a:pt x="244" y="3342"/>
                      <a:pt x="1" y="4193"/>
                    </a:cubicBezTo>
                    <a:cubicBezTo>
                      <a:pt x="396" y="3433"/>
                      <a:pt x="913" y="2734"/>
                      <a:pt x="1430" y="2065"/>
                    </a:cubicBezTo>
                    <a:lnTo>
                      <a:pt x="2220" y="1153"/>
                    </a:lnTo>
                    <a:cubicBezTo>
                      <a:pt x="2524" y="849"/>
                      <a:pt x="2828" y="545"/>
                      <a:pt x="3101" y="181"/>
                    </a:cubicBezTo>
                    <a:cubicBezTo>
                      <a:pt x="3197" y="109"/>
                      <a:pt x="3068" y="1"/>
                      <a:pt x="2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120" bIns="42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1" name="Google Shape;1963;p14"/>
              <p:cNvSpPr/>
              <p:nvPr/>
            </p:nvSpPr>
            <p:spPr>
              <a:xfrm rot="5415000">
                <a:off x="436680" y="889200"/>
                <a:ext cx="49320" cy="19080"/>
              </a:xfrm>
              <a:custGeom>
                <a:avLst/>
                <a:gdLst>
                  <a:gd name="textAreaLeft" fmla="*/ 0 w 49320"/>
                  <a:gd name="textAreaRight" fmla="*/ 50400 w 49320"/>
                  <a:gd name="textAreaTop" fmla="*/ 0 h 19080"/>
                  <a:gd name="textAreaBottom" fmla="*/ 20160 h 19080"/>
                </a:gdLst>
                <a:ahLst/>
                <a:rect l="textAreaLeft" t="textAreaTop" r="textAreaRight" b="textAreaBottom"/>
                <a:pathLst>
                  <a:path w="2504" h="1002">
                    <a:moveTo>
                      <a:pt x="2386" y="0"/>
                    </a:moveTo>
                    <a:cubicBezTo>
                      <a:pt x="2370" y="0"/>
                      <a:pt x="2354" y="9"/>
                      <a:pt x="2341" y="29"/>
                    </a:cubicBezTo>
                    <a:cubicBezTo>
                      <a:pt x="2128" y="150"/>
                      <a:pt x="1976" y="241"/>
                      <a:pt x="1794" y="363"/>
                    </a:cubicBezTo>
                    <a:cubicBezTo>
                      <a:pt x="1611" y="485"/>
                      <a:pt x="1429" y="545"/>
                      <a:pt x="1247" y="636"/>
                    </a:cubicBezTo>
                    <a:cubicBezTo>
                      <a:pt x="851" y="758"/>
                      <a:pt x="426" y="910"/>
                      <a:pt x="0" y="1001"/>
                    </a:cubicBezTo>
                    <a:cubicBezTo>
                      <a:pt x="456" y="940"/>
                      <a:pt x="882" y="849"/>
                      <a:pt x="1307" y="758"/>
                    </a:cubicBezTo>
                    <a:cubicBezTo>
                      <a:pt x="1490" y="667"/>
                      <a:pt x="1672" y="636"/>
                      <a:pt x="1885" y="515"/>
                    </a:cubicBezTo>
                    <a:cubicBezTo>
                      <a:pt x="2067" y="454"/>
                      <a:pt x="2280" y="333"/>
                      <a:pt x="2432" y="181"/>
                    </a:cubicBezTo>
                    <a:cubicBezTo>
                      <a:pt x="2503" y="109"/>
                      <a:pt x="2444" y="0"/>
                      <a:pt x="2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2" name="Google Shape;1964;p14"/>
              <p:cNvSpPr/>
              <p:nvPr/>
            </p:nvSpPr>
            <p:spPr>
              <a:xfrm rot="5415000">
                <a:off x="538560" y="988560"/>
                <a:ext cx="200160" cy="148680"/>
              </a:xfrm>
              <a:custGeom>
                <a:avLst/>
                <a:gdLst>
                  <a:gd name="textAreaLeft" fmla="*/ 0 w 200160"/>
                  <a:gd name="textAreaRight" fmla="*/ 201240 w 200160"/>
                  <a:gd name="textAreaTop" fmla="*/ 0 h 148680"/>
                  <a:gd name="textAreaBottom" fmla="*/ 149760 h 148680"/>
                </a:gdLst>
                <a:ahLst/>
                <a:rect l="textAreaLeft" t="textAreaTop" r="textAreaRight" b="textAreaBottom"/>
                <a:pathLst>
                  <a:path w="10023" h="7450">
                    <a:moveTo>
                      <a:pt x="9813" y="1"/>
                    </a:moveTo>
                    <a:cubicBezTo>
                      <a:pt x="9805" y="1"/>
                      <a:pt x="9797" y="1"/>
                      <a:pt x="9788" y="3"/>
                    </a:cubicBezTo>
                    <a:cubicBezTo>
                      <a:pt x="7752" y="459"/>
                      <a:pt x="5776" y="1523"/>
                      <a:pt x="4165" y="2769"/>
                    </a:cubicBezTo>
                    <a:cubicBezTo>
                      <a:pt x="3284" y="3437"/>
                      <a:pt x="2493" y="4106"/>
                      <a:pt x="1764" y="4896"/>
                    </a:cubicBezTo>
                    <a:cubicBezTo>
                      <a:pt x="1004" y="5717"/>
                      <a:pt x="457" y="6538"/>
                      <a:pt x="1" y="7450"/>
                    </a:cubicBezTo>
                    <a:cubicBezTo>
                      <a:pt x="518" y="6629"/>
                      <a:pt x="1217" y="5808"/>
                      <a:pt x="1916" y="5140"/>
                    </a:cubicBezTo>
                    <a:cubicBezTo>
                      <a:pt x="2676" y="4380"/>
                      <a:pt x="3496" y="3650"/>
                      <a:pt x="4408" y="3012"/>
                    </a:cubicBezTo>
                    <a:cubicBezTo>
                      <a:pt x="6080" y="1827"/>
                      <a:pt x="7873" y="915"/>
                      <a:pt x="9849" y="307"/>
                    </a:cubicBezTo>
                    <a:cubicBezTo>
                      <a:pt x="10023" y="278"/>
                      <a:pt x="9976" y="1"/>
                      <a:pt x="98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4880" bIns="74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3" name="Google Shape;1965;p14"/>
              <p:cNvSpPr/>
              <p:nvPr/>
            </p:nvSpPr>
            <p:spPr>
              <a:xfrm rot="5415000">
                <a:off x="586440" y="983160"/>
                <a:ext cx="33120" cy="99360"/>
              </a:xfrm>
              <a:custGeom>
                <a:avLst/>
                <a:gdLst>
                  <a:gd name="textAreaLeft" fmla="*/ 0 w 33120"/>
                  <a:gd name="textAreaRight" fmla="*/ 34200 w 33120"/>
                  <a:gd name="textAreaTop" fmla="*/ 0 h 99360"/>
                  <a:gd name="textAreaBottom" fmla="*/ 100440 h 99360"/>
                </a:gdLst>
                <a:ahLst/>
                <a:rect l="textAreaLeft" t="textAreaTop" r="textAreaRight" b="textAreaBottom"/>
                <a:pathLst>
                  <a:path w="1695" h="5009">
                    <a:moveTo>
                      <a:pt x="1513" y="0"/>
                    </a:moveTo>
                    <a:cubicBezTo>
                      <a:pt x="1482" y="0"/>
                      <a:pt x="1452" y="8"/>
                      <a:pt x="1429" y="23"/>
                    </a:cubicBezTo>
                    <a:cubicBezTo>
                      <a:pt x="1277" y="206"/>
                      <a:pt x="1155" y="449"/>
                      <a:pt x="1064" y="631"/>
                    </a:cubicBezTo>
                    <a:cubicBezTo>
                      <a:pt x="943" y="814"/>
                      <a:pt x="821" y="1026"/>
                      <a:pt x="699" y="1239"/>
                    </a:cubicBezTo>
                    <a:cubicBezTo>
                      <a:pt x="517" y="1574"/>
                      <a:pt x="365" y="1969"/>
                      <a:pt x="243" y="2394"/>
                    </a:cubicBezTo>
                    <a:cubicBezTo>
                      <a:pt x="0" y="3215"/>
                      <a:pt x="61" y="4127"/>
                      <a:pt x="213" y="5008"/>
                    </a:cubicBezTo>
                    <a:cubicBezTo>
                      <a:pt x="152" y="4127"/>
                      <a:pt x="213" y="3245"/>
                      <a:pt x="487" y="2425"/>
                    </a:cubicBezTo>
                    <a:cubicBezTo>
                      <a:pt x="608" y="2029"/>
                      <a:pt x="791" y="1695"/>
                      <a:pt x="973" y="1391"/>
                    </a:cubicBezTo>
                    <a:cubicBezTo>
                      <a:pt x="1216" y="1026"/>
                      <a:pt x="1520" y="631"/>
                      <a:pt x="1672" y="175"/>
                    </a:cubicBezTo>
                    <a:cubicBezTo>
                      <a:pt x="1695" y="63"/>
                      <a:pt x="1600" y="0"/>
                      <a:pt x="15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040" bIns="50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4" name="Google Shape;1966;p14"/>
              <p:cNvSpPr/>
              <p:nvPr/>
            </p:nvSpPr>
            <p:spPr>
              <a:xfrm rot="5415000">
                <a:off x="570600" y="959400"/>
                <a:ext cx="64440" cy="17640"/>
              </a:xfrm>
              <a:custGeom>
                <a:avLst/>
                <a:gdLst>
                  <a:gd name="textAreaLeft" fmla="*/ 0 w 64440"/>
                  <a:gd name="textAreaRight" fmla="*/ 65520 w 64440"/>
                  <a:gd name="textAreaTop" fmla="*/ 0 h 17640"/>
                  <a:gd name="textAreaBottom" fmla="*/ 18720 h 17640"/>
                </a:gdLst>
                <a:ahLst/>
                <a:rect l="textAreaLeft" t="textAreaTop" r="textAreaRight" b="textAreaBottom"/>
                <a:pathLst>
                  <a:path w="3265" h="941">
                    <a:moveTo>
                      <a:pt x="3104" y="0"/>
                    </a:moveTo>
                    <a:cubicBezTo>
                      <a:pt x="3082" y="0"/>
                      <a:pt x="3060" y="9"/>
                      <a:pt x="3040" y="28"/>
                    </a:cubicBezTo>
                    <a:cubicBezTo>
                      <a:pt x="2797" y="119"/>
                      <a:pt x="2585" y="271"/>
                      <a:pt x="2311" y="393"/>
                    </a:cubicBezTo>
                    <a:cubicBezTo>
                      <a:pt x="2068" y="515"/>
                      <a:pt x="1825" y="575"/>
                      <a:pt x="1551" y="636"/>
                    </a:cubicBezTo>
                    <a:cubicBezTo>
                      <a:pt x="1065" y="788"/>
                      <a:pt x="518" y="849"/>
                      <a:pt x="1" y="940"/>
                    </a:cubicBezTo>
                    <a:cubicBezTo>
                      <a:pt x="548" y="879"/>
                      <a:pt x="1095" y="849"/>
                      <a:pt x="1673" y="788"/>
                    </a:cubicBezTo>
                    <a:cubicBezTo>
                      <a:pt x="1916" y="727"/>
                      <a:pt x="2189" y="667"/>
                      <a:pt x="2463" y="575"/>
                    </a:cubicBezTo>
                    <a:cubicBezTo>
                      <a:pt x="2736" y="515"/>
                      <a:pt x="2980" y="393"/>
                      <a:pt x="3192" y="211"/>
                    </a:cubicBezTo>
                    <a:cubicBezTo>
                      <a:pt x="3264" y="115"/>
                      <a:pt x="3185" y="0"/>
                      <a:pt x="3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360" bIns="9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5" name="Google Shape;1967;p14"/>
              <p:cNvSpPr/>
              <p:nvPr/>
            </p:nvSpPr>
            <p:spPr>
              <a:xfrm rot="5991600">
                <a:off x="602640" y="985680"/>
                <a:ext cx="105120" cy="12600"/>
              </a:xfrm>
              <a:custGeom>
                <a:avLst/>
                <a:gdLst>
                  <a:gd name="textAreaLeft" fmla="*/ 0 w 105120"/>
                  <a:gd name="textAreaRight" fmla="*/ 106200 w 105120"/>
                  <a:gd name="textAreaTop" fmla="*/ 0 h 12600"/>
                  <a:gd name="textAreaBottom" fmla="*/ 13680 h 12600"/>
                </a:gdLst>
                <a:ahLst/>
                <a:rect l="textAreaLeft" t="textAreaTop" r="textAreaRight" b="textAreaBottom"/>
                <a:pathLst>
                  <a:path w="5292" h="678">
                    <a:moveTo>
                      <a:pt x="27" y="1"/>
                    </a:moveTo>
                    <a:cubicBezTo>
                      <a:pt x="14" y="1"/>
                      <a:pt x="0" y="14"/>
                      <a:pt x="41" y="14"/>
                    </a:cubicBezTo>
                    <a:cubicBezTo>
                      <a:pt x="41" y="4"/>
                      <a:pt x="34" y="1"/>
                      <a:pt x="27" y="1"/>
                    </a:cubicBezTo>
                    <a:close/>
                    <a:moveTo>
                      <a:pt x="41" y="14"/>
                    </a:moveTo>
                    <a:lnTo>
                      <a:pt x="41" y="14"/>
                    </a:lnTo>
                    <a:cubicBezTo>
                      <a:pt x="892" y="197"/>
                      <a:pt x="1743" y="470"/>
                      <a:pt x="2655" y="592"/>
                    </a:cubicBezTo>
                    <a:cubicBezTo>
                      <a:pt x="2956" y="635"/>
                      <a:pt x="3272" y="678"/>
                      <a:pt x="3571" y="678"/>
                    </a:cubicBezTo>
                    <a:cubicBezTo>
                      <a:pt x="3695" y="678"/>
                      <a:pt x="3816" y="671"/>
                      <a:pt x="3931" y="653"/>
                    </a:cubicBezTo>
                    <a:cubicBezTo>
                      <a:pt x="4327" y="622"/>
                      <a:pt x="4813" y="592"/>
                      <a:pt x="5147" y="410"/>
                    </a:cubicBezTo>
                    <a:cubicBezTo>
                      <a:pt x="5291" y="323"/>
                      <a:pt x="5217" y="73"/>
                      <a:pt x="5079" y="73"/>
                    </a:cubicBezTo>
                    <a:cubicBezTo>
                      <a:pt x="5072" y="73"/>
                      <a:pt x="5064" y="74"/>
                      <a:pt x="5056" y="75"/>
                    </a:cubicBezTo>
                    <a:cubicBezTo>
                      <a:pt x="4661" y="197"/>
                      <a:pt x="4296" y="318"/>
                      <a:pt x="3901" y="318"/>
                    </a:cubicBezTo>
                    <a:cubicBezTo>
                      <a:pt x="3688" y="334"/>
                      <a:pt x="3468" y="341"/>
                      <a:pt x="3244" y="341"/>
                    </a:cubicBezTo>
                    <a:cubicBezTo>
                      <a:pt x="3019" y="341"/>
                      <a:pt x="2792" y="334"/>
                      <a:pt x="2564" y="318"/>
                    </a:cubicBezTo>
                    <a:cubicBezTo>
                      <a:pt x="1712" y="288"/>
                      <a:pt x="861" y="136"/>
                      <a:pt x="41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6" name="Google Shape;1968;p14"/>
              <p:cNvSpPr/>
              <p:nvPr/>
            </p:nvSpPr>
            <p:spPr>
              <a:xfrm rot="5415000">
                <a:off x="496440" y="918360"/>
                <a:ext cx="82440" cy="36000"/>
              </a:xfrm>
              <a:custGeom>
                <a:avLst/>
                <a:gdLst>
                  <a:gd name="textAreaLeft" fmla="*/ 0 w 82440"/>
                  <a:gd name="textAreaRight" fmla="*/ 83520 w 82440"/>
                  <a:gd name="textAreaTop" fmla="*/ 0 h 36000"/>
                  <a:gd name="textAreaBottom" fmla="*/ 37080 h 36000"/>
                </a:gdLst>
                <a:ahLst/>
                <a:rect l="textAreaLeft" t="textAreaTop" r="textAreaRight" b="textAreaBottom"/>
                <a:pathLst>
                  <a:path w="4165" h="1844">
                    <a:moveTo>
                      <a:pt x="3816" y="1"/>
                    </a:moveTo>
                    <a:cubicBezTo>
                      <a:pt x="3538" y="1"/>
                      <a:pt x="3240" y="77"/>
                      <a:pt x="2979" y="172"/>
                    </a:cubicBezTo>
                    <a:cubicBezTo>
                      <a:pt x="2584" y="294"/>
                      <a:pt x="2219" y="446"/>
                      <a:pt x="1855" y="597"/>
                    </a:cubicBezTo>
                    <a:cubicBezTo>
                      <a:pt x="1186" y="871"/>
                      <a:pt x="578" y="1327"/>
                      <a:pt x="1" y="1844"/>
                    </a:cubicBezTo>
                    <a:cubicBezTo>
                      <a:pt x="578" y="1357"/>
                      <a:pt x="1277" y="1023"/>
                      <a:pt x="1946" y="749"/>
                    </a:cubicBezTo>
                    <a:cubicBezTo>
                      <a:pt x="2280" y="597"/>
                      <a:pt x="2645" y="537"/>
                      <a:pt x="2979" y="446"/>
                    </a:cubicBezTo>
                    <a:cubicBezTo>
                      <a:pt x="3314" y="385"/>
                      <a:pt x="3709" y="324"/>
                      <a:pt x="4043" y="263"/>
                    </a:cubicBezTo>
                    <a:cubicBezTo>
                      <a:pt x="4165" y="202"/>
                      <a:pt x="4165" y="20"/>
                      <a:pt x="4043" y="20"/>
                    </a:cubicBezTo>
                    <a:cubicBezTo>
                      <a:pt x="3970" y="7"/>
                      <a:pt x="3894" y="1"/>
                      <a:pt x="38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360" bIns="18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87" name="Google Shape;1969;p14"/>
              <p:cNvSpPr/>
              <p:nvPr/>
            </p:nvSpPr>
            <p:spPr>
              <a:xfrm rot="5415000">
                <a:off x="505080" y="788040"/>
                <a:ext cx="97920" cy="112320"/>
              </a:xfrm>
              <a:custGeom>
                <a:avLst/>
                <a:gdLst>
                  <a:gd name="textAreaLeft" fmla="*/ 0 w 97920"/>
                  <a:gd name="textAreaRight" fmla="*/ 99000 w 97920"/>
                  <a:gd name="textAreaTop" fmla="*/ 0 h 112320"/>
                  <a:gd name="textAreaBottom" fmla="*/ 113400 h 112320"/>
                </a:gdLst>
                <a:ahLst/>
                <a:rect l="textAreaLeft" t="textAreaTop" r="textAreaRight" b="textAreaBottom"/>
                <a:pathLst>
                  <a:path w="4929" h="5650">
                    <a:moveTo>
                      <a:pt x="14" y="1"/>
                    </a:moveTo>
                    <a:cubicBezTo>
                      <a:pt x="8" y="1"/>
                      <a:pt x="1" y="14"/>
                      <a:pt x="21" y="14"/>
                    </a:cubicBezTo>
                    <a:cubicBezTo>
                      <a:pt x="21" y="4"/>
                      <a:pt x="18" y="1"/>
                      <a:pt x="14" y="1"/>
                    </a:cubicBezTo>
                    <a:close/>
                    <a:moveTo>
                      <a:pt x="21" y="14"/>
                    </a:moveTo>
                    <a:cubicBezTo>
                      <a:pt x="568" y="1139"/>
                      <a:pt x="1176" y="2203"/>
                      <a:pt x="1966" y="3206"/>
                    </a:cubicBezTo>
                    <a:cubicBezTo>
                      <a:pt x="2362" y="3662"/>
                      <a:pt x="2757" y="4087"/>
                      <a:pt x="3182" y="4452"/>
                    </a:cubicBezTo>
                    <a:cubicBezTo>
                      <a:pt x="3638" y="4878"/>
                      <a:pt x="4094" y="5303"/>
                      <a:pt x="4641" y="5638"/>
                    </a:cubicBezTo>
                    <a:cubicBezTo>
                      <a:pt x="4662" y="5646"/>
                      <a:pt x="4683" y="5650"/>
                      <a:pt x="4703" y="5650"/>
                    </a:cubicBezTo>
                    <a:cubicBezTo>
                      <a:pt x="4830" y="5650"/>
                      <a:pt x="4929" y="5499"/>
                      <a:pt x="4824" y="5394"/>
                    </a:cubicBezTo>
                    <a:cubicBezTo>
                      <a:pt x="4398" y="4999"/>
                      <a:pt x="3912" y="4604"/>
                      <a:pt x="3456" y="4239"/>
                    </a:cubicBezTo>
                    <a:cubicBezTo>
                      <a:pt x="3030" y="3844"/>
                      <a:pt x="2605" y="3419"/>
                      <a:pt x="2240" y="3054"/>
                    </a:cubicBezTo>
                    <a:cubicBezTo>
                      <a:pt x="1359" y="2112"/>
                      <a:pt x="629" y="1078"/>
                      <a:pt x="21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6520" bIns="56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388" name="Google Shape;1970;p14"/>
            <p:cNvGrpSpPr/>
            <p:nvPr/>
          </p:nvGrpSpPr>
          <p:grpSpPr>
            <a:xfrm>
              <a:off x="932760" y="280800"/>
              <a:ext cx="417960" cy="474840"/>
              <a:chOff x="932760" y="280800"/>
              <a:chExt cx="417960" cy="474840"/>
            </a:xfrm>
          </p:grpSpPr>
          <p:sp>
            <p:nvSpPr>
              <p:cNvPr id="2389" name="Google Shape;1971;p14"/>
              <p:cNvSpPr/>
              <p:nvPr/>
            </p:nvSpPr>
            <p:spPr>
              <a:xfrm rot="3088800">
                <a:off x="955800" y="433080"/>
                <a:ext cx="345600" cy="177120"/>
              </a:xfrm>
              <a:custGeom>
                <a:avLst/>
                <a:gdLst>
                  <a:gd name="textAreaLeft" fmla="*/ 0 w 345600"/>
                  <a:gd name="textAreaRight" fmla="*/ 346680 w 345600"/>
                  <a:gd name="textAreaTop" fmla="*/ 0 h 177120"/>
                  <a:gd name="textAreaBottom" fmla="*/ 178200 h 177120"/>
                </a:gdLst>
                <a:ahLst/>
                <a:rect l="textAreaLeft" t="textAreaTop" r="textAreaRight" b="textAreaBottom"/>
                <a:pathLst>
                  <a:path w="32363" h="16626">
                    <a:moveTo>
                      <a:pt x="32095" y="0"/>
                    </a:moveTo>
                    <a:cubicBezTo>
                      <a:pt x="32079" y="0"/>
                      <a:pt x="32063" y="2"/>
                      <a:pt x="32045" y="6"/>
                    </a:cubicBezTo>
                    <a:cubicBezTo>
                      <a:pt x="29523" y="371"/>
                      <a:pt x="26969" y="645"/>
                      <a:pt x="24507" y="1161"/>
                    </a:cubicBezTo>
                    <a:cubicBezTo>
                      <a:pt x="21893" y="1709"/>
                      <a:pt x="19522" y="2681"/>
                      <a:pt x="17091" y="3836"/>
                    </a:cubicBezTo>
                    <a:cubicBezTo>
                      <a:pt x="12835" y="5842"/>
                      <a:pt x="8550" y="7818"/>
                      <a:pt x="4902" y="10888"/>
                    </a:cubicBezTo>
                    <a:cubicBezTo>
                      <a:pt x="3017" y="12560"/>
                      <a:pt x="1285" y="14444"/>
                      <a:pt x="39" y="16602"/>
                    </a:cubicBezTo>
                    <a:cubicBezTo>
                      <a:pt x="2592" y="12833"/>
                      <a:pt x="6513" y="10067"/>
                      <a:pt x="10404" y="7848"/>
                    </a:cubicBezTo>
                    <a:cubicBezTo>
                      <a:pt x="12440" y="6724"/>
                      <a:pt x="14507" y="5812"/>
                      <a:pt x="16604" y="4809"/>
                    </a:cubicBezTo>
                    <a:cubicBezTo>
                      <a:pt x="18945" y="3684"/>
                      <a:pt x="21316" y="2529"/>
                      <a:pt x="23869" y="1891"/>
                    </a:cubicBezTo>
                    <a:cubicBezTo>
                      <a:pt x="26605" y="1222"/>
                      <a:pt x="29401" y="918"/>
                      <a:pt x="32137" y="371"/>
                    </a:cubicBezTo>
                    <a:cubicBezTo>
                      <a:pt x="32362" y="343"/>
                      <a:pt x="32300" y="0"/>
                      <a:pt x="32095" y="0"/>
                    </a:cubicBezTo>
                    <a:close/>
                    <a:moveTo>
                      <a:pt x="39" y="16602"/>
                    </a:moveTo>
                    <a:cubicBezTo>
                      <a:pt x="8" y="16618"/>
                      <a:pt x="1" y="16625"/>
                      <a:pt x="5" y="16625"/>
                    </a:cubicBezTo>
                    <a:cubicBezTo>
                      <a:pt x="8" y="16625"/>
                      <a:pt x="24" y="16618"/>
                      <a:pt x="39" y="1660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8920" bIns="88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0" name="Google Shape;1972;p14"/>
              <p:cNvSpPr/>
              <p:nvPr/>
            </p:nvSpPr>
            <p:spPr>
              <a:xfrm rot="4158000">
                <a:off x="969120" y="317160"/>
                <a:ext cx="253800" cy="253800"/>
              </a:xfrm>
              <a:custGeom>
                <a:avLst/>
                <a:gdLst>
                  <a:gd name="textAreaLeft" fmla="*/ 0 w 253800"/>
                  <a:gd name="textAreaRight" fmla="*/ 254880 w 253800"/>
                  <a:gd name="textAreaTop" fmla="*/ 0 h 253800"/>
                  <a:gd name="textAreaBottom" fmla="*/ 254880 h 253800"/>
                </a:gdLst>
                <a:ahLst/>
                <a:rect l="textAreaLeft" t="textAreaTop" r="textAreaRight" b="textAreaBottom"/>
                <a:pathLst>
                  <a:path w="23809" h="23791">
                    <a:moveTo>
                      <a:pt x="23362" y="0"/>
                    </a:moveTo>
                    <a:cubicBezTo>
                      <a:pt x="23352" y="0"/>
                      <a:pt x="23342" y="1"/>
                      <a:pt x="23332" y="2"/>
                    </a:cubicBezTo>
                    <a:cubicBezTo>
                      <a:pt x="18590" y="762"/>
                      <a:pt x="14152" y="2646"/>
                      <a:pt x="10323" y="5442"/>
                    </a:cubicBezTo>
                    <a:cubicBezTo>
                      <a:pt x="6614" y="8178"/>
                      <a:pt x="3514" y="11826"/>
                      <a:pt x="1721" y="16081"/>
                    </a:cubicBezTo>
                    <a:cubicBezTo>
                      <a:pt x="718" y="18513"/>
                      <a:pt x="170" y="21096"/>
                      <a:pt x="18" y="23741"/>
                    </a:cubicBezTo>
                    <a:cubicBezTo>
                      <a:pt x="1" y="23776"/>
                      <a:pt x="25" y="23791"/>
                      <a:pt x="47" y="23791"/>
                    </a:cubicBezTo>
                    <a:cubicBezTo>
                      <a:pt x="64" y="23791"/>
                      <a:pt x="79" y="23784"/>
                      <a:pt x="79" y="23771"/>
                    </a:cubicBezTo>
                    <a:cubicBezTo>
                      <a:pt x="414" y="19181"/>
                      <a:pt x="2420" y="14804"/>
                      <a:pt x="5338" y="11248"/>
                    </a:cubicBezTo>
                    <a:cubicBezTo>
                      <a:pt x="8225" y="7722"/>
                      <a:pt x="11994" y="4987"/>
                      <a:pt x="16098" y="3041"/>
                    </a:cubicBezTo>
                    <a:cubicBezTo>
                      <a:pt x="18469" y="1947"/>
                      <a:pt x="20931" y="1126"/>
                      <a:pt x="23484" y="549"/>
                    </a:cubicBezTo>
                    <a:cubicBezTo>
                      <a:pt x="23808" y="460"/>
                      <a:pt x="23675" y="0"/>
                      <a:pt x="23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1" name="Google Shape;1973;p14"/>
              <p:cNvSpPr/>
              <p:nvPr/>
            </p:nvSpPr>
            <p:spPr>
              <a:xfrm rot="4158000">
                <a:off x="1047600" y="345240"/>
                <a:ext cx="33480" cy="170640"/>
              </a:xfrm>
              <a:custGeom>
                <a:avLst/>
                <a:gdLst>
                  <a:gd name="textAreaLeft" fmla="*/ 0 w 33480"/>
                  <a:gd name="textAreaRight" fmla="*/ 34560 w 33480"/>
                  <a:gd name="textAreaTop" fmla="*/ 0 h 170640"/>
                  <a:gd name="textAreaBottom" fmla="*/ 171720 h 170640"/>
                </a:gdLst>
                <a:ahLst/>
                <a:rect l="textAreaLeft" t="textAreaTop" r="textAreaRight" b="textAreaBottom"/>
                <a:pathLst>
                  <a:path w="3223" h="16029">
                    <a:moveTo>
                      <a:pt x="1954" y="1"/>
                    </a:moveTo>
                    <a:cubicBezTo>
                      <a:pt x="1867" y="1"/>
                      <a:pt x="1784" y="89"/>
                      <a:pt x="1825" y="192"/>
                    </a:cubicBezTo>
                    <a:cubicBezTo>
                      <a:pt x="2250" y="1499"/>
                      <a:pt x="2676" y="2776"/>
                      <a:pt x="2828" y="4174"/>
                    </a:cubicBezTo>
                    <a:cubicBezTo>
                      <a:pt x="2980" y="5542"/>
                      <a:pt x="2980" y="6910"/>
                      <a:pt x="2858" y="8277"/>
                    </a:cubicBezTo>
                    <a:cubicBezTo>
                      <a:pt x="2554" y="10983"/>
                      <a:pt x="1551" y="13749"/>
                      <a:pt x="1" y="16028"/>
                    </a:cubicBezTo>
                    <a:cubicBezTo>
                      <a:pt x="1703" y="13749"/>
                      <a:pt x="2615" y="11013"/>
                      <a:pt x="3010" y="8186"/>
                    </a:cubicBezTo>
                    <a:cubicBezTo>
                      <a:pt x="3192" y="6818"/>
                      <a:pt x="3223" y="5420"/>
                      <a:pt x="3071" y="4022"/>
                    </a:cubicBezTo>
                    <a:cubicBezTo>
                      <a:pt x="2919" y="2715"/>
                      <a:pt x="2676" y="1286"/>
                      <a:pt x="2068" y="71"/>
                    </a:cubicBezTo>
                    <a:cubicBezTo>
                      <a:pt x="2038" y="21"/>
                      <a:pt x="1996" y="1"/>
                      <a:pt x="1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5680" bIns="85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2" name="Google Shape;1974;p14"/>
              <p:cNvSpPr/>
              <p:nvPr/>
            </p:nvSpPr>
            <p:spPr>
              <a:xfrm rot="4158000">
                <a:off x="1012320" y="318960"/>
                <a:ext cx="20160" cy="153720"/>
              </a:xfrm>
              <a:custGeom>
                <a:avLst/>
                <a:gdLst>
                  <a:gd name="textAreaLeft" fmla="*/ 0 w 20160"/>
                  <a:gd name="textAreaRight" fmla="*/ 21240 w 20160"/>
                  <a:gd name="textAreaTop" fmla="*/ 0 h 153720"/>
                  <a:gd name="textAreaBottom" fmla="*/ 154800 h 153720"/>
                </a:gdLst>
                <a:ahLst/>
                <a:rect l="textAreaLeft" t="textAreaTop" r="textAreaRight" b="textAreaBottom"/>
                <a:pathLst>
                  <a:path w="1995" h="14460">
                    <a:moveTo>
                      <a:pt x="1858" y="1"/>
                    </a:moveTo>
                    <a:cubicBezTo>
                      <a:pt x="1814" y="1"/>
                      <a:pt x="1767" y="18"/>
                      <a:pt x="1733" y="52"/>
                    </a:cubicBezTo>
                    <a:cubicBezTo>
                      <a:pt x="0" y="4703"/>
                      <a:pt x="1520" y="9688"/>
                      <a:pt x="882" y="14460"/>
                    </a:cubicBezTo>
                    <a:cubicBezTo>
                      <a:pt x="1641" y="9718"/>
                      <a:pt x="426" y="4824"/>
                      <a:pt x="1976" y="143"/>
                    </a:cubicBezTo>
                    <a:cubicBezTo>
                      <a:pt x="1995" y="48"/>
                      <a:pt x="1931" y="1"/>
                      <a:pt x="1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7400" bIns="77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3" name="Google Shape;1975;p14"/>
              <p:cNvSpPr/>
              <p:nvPr/>
            </p:nvSpPr>
            <p:spPr>
              <a:xfrm rot="4158000">
                <a:off x="1183320" y="459360"/>
                <a:ext cx="19800" cy="84960"/>
              </a:xfrm>
              <a:custGeom>
                <a:avLst/>
                <a:gdLst>
                  <a:gd name="textAreaLeft" fmla="*/ 0 w 19800"/>
                  <a:gd name="textAreaRight" fmla="*/ 20880 w 19800"/>
                  <a:gd name="textAreaTop" fmla="*/ 0 h 84960"/>
                  <a:gd name="textAreaBottom" fmla="*/ 86040 h 84960"/>
                </a:gdLst>
                <a:ahLst/>
                <a:rect l="textAreaLeft" t="textAreaTop" r="textAreaRight" b="textAreaBottom"/>
                <a:pathLst>
                  <a:path w="1546" h="6427">
                    <a:moveTo>
                      <a:pt x="182" y="0"/>
                    </a:moveTo>
                    <a:cubicBezTo>
                      <a:pt x="97" y="0"/>
                      <a:pt x="0" y="86"/>
                      <a:pt x="86" y="172"/>
                    </a:cubicBezTo>
                    <a:cubicBezTo>
                      <a:pt x="1333" y="2026"/>
                      <a:pt x="1029" y="4276"/>
                      <a:pt x="1424" y="6403"/>
                    </a:cubicBezTo>
                    <a:cubicBezTo>
                      <a:pt x="1424" y="6419"/>
                      <a:pt x="1431" y="6426"/>
                      <a:pt x="1439" y="6426"/>
                    </a:cubicBezTo>
                    <a:cubicBezTo>
                      <a:pt x="1447" y="6426"/>
                      <a:pt x="1454" y="6419"/>
                      <a:pt x="1454" y="6403"/>
                    </a:cubicBezTo>
                    <a:cubicBezTo>
                      <a:pt x="1150" y="4276"/>
                      <a:pt x="1545" y="1996"/>
                      <a:pt x="269" y="51"/>
                    </a:cubicBezTo>
                    <a:cubicBezTo>
                      <a:pt x="251" y="15"/>
                      <a:pt x="217" y="0"/>
                      <a:pt x="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840" bIns="42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4" name="Google Shape;1976;p14"/>
              <p:cNvSpPr/>
              <p:nvPr/>
            </p:nvSpPr>
            <p:spPr>
              <a:xfrm rot="4158000">
                <a:off x="1088280" y="366480"/>
                <a:ext cx="19440" cy="51840"/>
              </a:xfrm>
              <a:custGeom>
                <a:avLst/>
                <a:gdLst>
                  <a:gd name="textAreaLeft" fmla="*/ 0 w 19440"/>
                  <a:gd name="textAreaRight" fmla="*/ 20520 w 19440"/>
                  <a:gd name="textAreaTop" fmla="*/ 0 h 51840"/>
                  <a:gd name="textAreaBottom" fmla="*/ 52920 h 51840"/>
                </a:gdLst>
                <a:ahLst/>
                <a:rect l="textAreaLeft" t="textAreaTop" r="textAreaRight" b="textAreaBottom"/>
                <a:pathLst>
                  <a:path w="1537" h="3936">
                    <a:moveTo>
                      <a:pt x="1365" y="1"/>
                    </a:moveTo>
                    <a:cubicBezTo>
                      <a:pt x="1346" y="1"/>
                      <a:pt x="1327" y="5"/>
                      <a:pt x="1308" y="15"/>
                    </a:cubicBezTo>
                    <a:cubicBezTo>
                      <a:pt x="821" y="532"/>
                      <a:pt x="487" y="1140"/>
                      <a:pt x="274" y="1808"/>
                    </a:cubicBezTo>
                    <a:cubicBezTo>
                      <a:pt x="153" y="2507"/>
                      <a:pt x="92" y="3237"/>
                      <a:pt x="1" y="3936"/>
                    </a:cubicBezTo>
                    <a:cubicBezTo>
                      <a:pt x="183" y="3298"/>
                      <a:pt x="305" y="2629"/>
                      <a:pt x="487" y="1960"/>
                    </a:cubicBezTo>
                    <a:cubicBezTo>
                      <a:pt x="669" y="1291"/>
                      <a:pt x="1004" y="714"/>
                      <a:pt x="1460" y="197"/>
                    </a:cubicBezTo>
                    <a:cubicBezTo>
                      <a:pt x="1536" y="121"/>
                      <a:pt x="1463" y="1"/>
                      <a:pt x="1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280" bIns="26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5" name="Google Shape;1977;p14"/>
              <p:cNvSpPr/>
              <p:nvPr/>
            </p:nvSpPr>
            <p:spPr>
              <a:xfrm rot="4158000">
                <a:off x="1003320" y="339840"/>
                <a:ext cx="12240" cy="72720"/>
              </a:xfrm>
              <a:custGeom>
                <a:avLst/>
                <a:gdLst>
                  <a:gd name="textAreaLeft" fmla="*/ 0 w 12240"/>
                  <a:gd name="textAreaRight" fmla="*/ 13320 w 12240"/>
                  <a:gd name="textAreaTop" fmla="*/ 0 h 72720"/>
                  <a:gd name="textAreaBottom" fmla="*/ 73800 h 72720"/>
                </a:gdLst>
                <a:ahLst/>
                <a:rect l="textAreaLeft" t="textAreaTop" r="textAreaRight" b="textAreaBottom"/>
                <a:pathLst>
                  <a:path w="1004" h="5504">
                    <a:moveTo>
                      <a:pt x="220" y="1"/>
                    </a:moveTo>
                    <a:cubicBezTo>
                      <a:pt x="132" y="1"/>
                      <a:pt x="44" y="77"/>
                      <a:pt x="62" y="184"/>
                    </a:cubicBezTo>
                    <a:cubicBezTo>
                      <a:pt x="670" y="1887"/>
                      <a:pt x="366" y="3771"/>
                      <a:pt x="1" y="5504"/>
                    </a:cubicBezTo>
                    <a:cubicBezTo>
                      <a:pt x="548" y="3771"/>
                      <a:pt x="1004" y="1887"/>
                      <a:pt x="366" y="124"/>
                    </a:cubicBezTo>
                    <a:cubicBezTo>
                      <a:pt x="341" y="37"/>
                      <a:pt x="280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720" bIns="36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6" name="Google Shape;1978;p14"/>
              <p:cNvSpPr/>
              <p:nvPr/>
            </p:nvSpPr>
            <p:spPr>
              <a:xfrm rot="4158000">
                <a:off x="1144440" y="407880"/>
                <a:ext cx="11880" cy="48960"/>
              </a:xfrm>
              <a:custGeom>
                <a:avLst/>
                <a:gdLst>
                  <a:gd name="textAreaLeft" fmla="*/ 0 w 11880"/>
                  <a:gd name="textAreaRight" fmla="*/ 12960 w 11880"/>
                  <a:gd name="textAreaTop" fmla="*/ 0 h 48960"/>
                  <a:gd name="textAreaBottom" fmla="*/ 50040 h 48960"/>
                </a:gdLst>
                <a:ahLst/>
                <a:rect l="textAreaLeft" t="textAreaTop" r="textAreaRight" b="textAreaBottom"/>
                <a:pathLst>
                  <a:path w="971" h="3721">
                    <a:moveTo>
                      <a:pt x="849" y="1"/>
                    </a:moveTo>
                    <a:cubicBezTo>
                      <a:pt x="788" y="1"/>
                      <a:pt x="727" y="46"/>
                      <a:pt x="727" y="137"/>
                    </a:cubicBezTo>
                    <a:cubicBezTo>
                      <a:pt x="666" y="411"/>
                      <a:pt x="727" y="715"/>
                      <a:pt x="666" y="958"/>
                    </a:cubicBezTo>
                    <a:cubicBezTo>
                      <a:pt x="636" y="1262"/>
                      <a:pt x="636" y="1566"/>
                      <a:pt x="575" y="1931"/>
                    </a:cubicBezTo>
                    <a:cubicBezTo>
                      <a:pt x="453" y="2539"/>
                      <a:pt x="301" y="3147"/>
                      <a:pt x="28" y="3694"/>
                    </a:cubicBezTo>
                    <a:cubicBezTo>
                      <a:pt x="362" y="3177"/>
                      <a:pt x="575" y="2569"/>
                      <a:pt x="727" y="1961"/>
                    </a:cubicBezTo>
                    <a:cubicBezTo>
                      <a:pt x="788" y="1657"/>
                      <a:pt x="818" y="1353"/>
                      <a:pt x="879" y="1049"/>
                    </a:cubicBezTo>
                    <a:cubicBezTo>
                      <a:pt x="909" y="745"/>
                      <a:pt x="970" y="441"/>
                      <a:pt x="970" y="137"/>
                    </a:cubicBezTo>
                    <a:cubicBezTo>
                      <a:pt x="970" y="46"/>
                      <a:pt x="909" y="1"/>
                      <a:pt x="849" y="1"/>
                    </a:cubicBezTo>
                    <a:close/>
                    <a:moveTo>
                      <a:pt x="28" y="3694"/>
                    </a:moveTo>
                    <a:cubicBezTo>
                      <a:pt x="8" y="3694"/>
                      <a:pt x="1" y="3721"/>
                      <a:pt x="8" y="3721"/>
                    </a:cubicBezTo>
                    <a:cubicBezTo>
                      <a:pt x="11" y="3721"/>
                      <a:pt x="18" y="3714"/>
                      <a:pt x="28" y="369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840" bIns="24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7" name="Google Shape;1979;p14"/>
              <p:cNvSpPr/>
              <p:nvPr/>
            </p:nvSpPr>
            <p:spPr>
              <a:xfrm rot="4158000">
                <a:off x="1139760" y="397080"/>
                <a:ext cx="62280" cy="18360"/>
              </a:xfrm>
              <a:custGeom>
                <a:avLst/>
                <a:gdLst>
                  <a:gd name="textAreaLeft" fmla="*/ 0 w 62280"/>
                  <a:gd name="textAreaRight" fmla="*/ 63360 w 62280"/>
                  <a:gd name="textAreaTop" fmla="*/ 0 h 18360"/>
                  <a:gd name="textAreaBottom" fmla="*/ 19440 h 18360"/>
                </a:gdLst>
                <a:ahLst/>
                <a:rect l="textAreaLeft" t="textAreaTop" r="textAreaRight" b="textAreaBottom"/>
                <a:pathLst>
                  <a:path w="4712" h="1462">
                    <a:moveTo>
                      <a:pt x="4552" y="1"/>
                    </a:moveTo>
                    <a:cubicBezTo>
                      <a:pt x="4545" y="1"/>
                      <a:pt x="4537" y="2"/>
                      <a:pt x="4529" y="3"/>
                    </a:cubicBezTo>
                    <a:cubicBezTo>
                      <a:pt x="2918" y="246"/>
                      <a:pt x="1246" y="398"/>
                      <a:pt x="0" y="1462"/>
                    </a:cubicBezTo>
                    <a:cubicBezTo>
                      <a:pt x="1338" y="489"/>
                      <a:pt x="2979" y="459"/>
                      <a:pt x="4529" y="307"/>
                    </a:cubicBezTo>
                    <a:cubicBezTo>
                      <a:pt x="4704" y="307"/>
                      <a:pt x="4711" y="1"/>
                      <a:pt x="4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720" bIns="9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8" name="Google Shape;1980;p14"/>
              <p:cNvSpPr/>
              <p:nvPr/>
            </p:nvSpPr>
            <p:spPr>
              <a:xfrm rot="4158000">
                <a:off x="1061640" y="436680"/>
                <a:ext cx="18360" cy="102960"/>
              </a:xfrm>
              <a:custGeom>
                <a:avLst/>
                <a:gdLst>
                  <a:gd name="textAreaLeft" fmla="*/ 0 w 18360"/>
                  <a:gd name="textAreaRight" fmla="*/ 19440 w 18360"/>
                  <a:gd name="textAreaTop" fmla="*/ 0 h 102960"/>
                  <a:gd name="textAreaBottom" fmla="*/ 104040 h 102960"/>
                </a:gdLst>
                <a:ahLst/>
                <a:rect l="textAreaLeft" t="textAreaTop" r="textAreaRight" b="textAreaBottom"/>
                <a:pathLst>
                  <a:path w="1813" h="9706">
                    <a:moveTo>
                      <a:pt x="1611" y="1"/>
                    </a:moveTo>
                    <a:cubicBezTo>
                      <a:pt x="1553" y="1"/>
                      <a:pt x="1502" y="30"/>
                      <a:pt x="1490" y="100"/>
                    </a:cubicBezTo>
                    <a:cubicBezTo>
                      <a:pt x="1065" y="3322"/>
                      <a:pt x="1399" y="6665"/>
                      <a:pt x="1" y="9705"/>
                    </a:cubicBezTo>
                    <a:cubicBezTo>
                      <a:pt x="1581" y="6726"/>
                      <a:pt x="1277" y="3413"/>
                      <a:pt x="1794" y="191"/>
                    </a:cubicBezTo>
                    <a:cubicBezTo>
                      <a:pt x="1813" y="78"/>
                      <a:pt x="1704" y="1"/>
                      <a:pt x="16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1840" bIns="51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99" name="Google Shape;1981;p14"/>
              <p:cNvSpPr/>
              <p:nvPr/>
            </p:nvSpPr>
            <p:spPr>
              <a:xfrm rot="4158000">
                <a:off x="1135800" y="474840"/>
                <a:ext cx="44280" cy="113760"/>
              </a:xfrm>
              <a:custGeom>
                <a:avLst/>
                <a:gdLst>
                  <a:gd name="textAreaLeft" fmla="*/ 0 w 44280"/>
                  <a:gd name="textAreaRight" fmla="*/ 45360 w 44280"/>
                  <a:gd name="textAreaTop" fmla="*/ 0 h 113760"/>
                  <a:gd name="textAreaBottom" fmla="*/ 114840 h 113760"/>
                </a:gdLst>
                <a:ahLst/>
                <a:rect l="textAreaLeft" t="textAreaTop" r="textAreaRight" b="textAreaBottom"/>
                <a:pathLst>
                  <a:path w="4226" h="10738">
                    <a:moveTo>
                      <a:pt x="4058" y="0"/>
                    </a:moveTo>
                    <a:cubicBezTo>
                      <a:pt x="3974" y="0"/>
                      <a:pt x="3891" y="53"/>
                      <a:pt x="3891" y="160"/>
                    </a:cubicBezTo>
                    <a:cubicBezTo>
                      <a:pt x="3648" y="3990"/>
                      <a:pt x="1885" y="7394"/>
                      <a:pt x="0" y="10737"/>
                    </a:cubicBezTo>
                    <a:cubicBezTo>
                      <a:pt x="2067" y="7455"/>
                      <a:pt x="3952" y="4111"/>
                      <a:pt x="4225" y="160"/>
                    </a:cubicBezTo>
                    <a:cubicBezTo>
                      <a:pt x="4225" y="53"/>
                      <a:pt x="4142" y="0"/>
                      <a:pt x="40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240" bIns="57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0" name="Google Shape;1982;p14"/>
              <p:cNvSpPr/>
              <p:nvPr/>
            </p:nvSpPr>
            <p:spPr>
              <a:xfrm rot="4158000">
                <a:off x="1137240" y="418320"/>
                <a:ext cx="25920" cy="140760"/>
              </a:xfrm>
              <a:custGeom>
                <a:avLst/>
                <a:gdLst>
                  <a:gd name="textAreaLeft" fmla="*/ 0 w 25920"/>
                  <a:gd name="textAreaRight" fmla="*/ 27000 w 25920"/>
                  <a:gd name="textAreaTop" fmla="*/ 0 h 140760"/>
                  <a:gd name="textAreaBottom" fmla="*/ 141840 h 140760"/>
                </a:gdLst>
                <a:ahLst/>
                <a:rect l="textAreaLeft" t="textAreaTop" r="textAreaRight" b="textAreaBottom"/>
                <a:pathLst>
                  <a:path w="2534" h="13259">
                    <a:moveTo>
                      <a:pt x="717" y="0"/>
                    </a:moveTo>
                    <a:cubicBezTo>
                      <a:pt x="619" y="0"/>
                      <a:pt x="527" y="69"/>
                      <a:pt x="527" y="206"/>
                    </a:cubicBezTo>
                    <a:cubicBezTo>
                      <a:pt x="1044" y="4431"/>
                      <a:pt x="2321" y="9355"/>
                      <a:pt x="41" y="13245"/>
                    </a:cubicBezTo>
                    <a:cubicBezTo>
                      <a:pt x="2534" y="9446"/>
                      <a:pt x="1379" y="4431"/>
                      <a:pt x="953" y="206"/>
                    </a:cubicBezTo>
                    <a:cubicBezTo>
                      <a:pt x="923" y="69"/>
                      <a:pt x="816" y="0"/>
                      <a:pt x="717" y="0"/>
                    </a:cubicBezTo>
                    <a:close/>
                    <a:moveTo>
                      <a:pt x="41" y="13245"/>
                    </a:moveTo>
                    <a:cubicBezTo>
                      <a:pt x="1" y="13245"/>
                      <a:pt x="14" y="13259"/>
                      <a:pt x="28" y="13259"/>
                    </a:cubicBezTo>
                    <a:cubicBezTo>
                      <a:pt x="34" y="13259"/>
                      <a:pt x="41" y="13255"/>
                      <a:pt x="41" y="1324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0920" bIns="70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1" name="Google Shape;1983;p14"/>
              <p:cNvSpPr/>
              <p:nvPr/>
            </p:nvSpPr>
            <p:spPr>
              <a:xfrm rot="4158000">
                <a:off x="1142640" y="456120"/>
                <a:ext cx="29520" cy="30960"/>
              </a:xfrm>
              <a:custGeom>
                <a:avLst/>
                <a:gdLst>
                  <a:gd name="textAreaLeft" fmla="*/ 0 w 29520"/>
                  <a:gd name="textAreaRight" fmla="*/ 30600 w 29520"/>
                  <a:gd name="textAreaTop" fmla="*/ 0 h 30960"/>
                  <a:gd name="textAreaBottom" fmla="*/ 32040 h 30960"/>
                </a:gdLst>
                <a:ahLst/>
                <a:rect l="textAreaLeft" t="textAreaTop" r="textAreaRight" b="textAreaBottom"/>
                <a:pathLst>
                  <a:path w="2843" h="2987">
                    <a:moveTo>
                      <a:pt x="2632" y="0"/>
                    </a:moveTo>
                    <a:cubicBezTo>
                      <a:pt x="2603" y="0"/>
                      <a:pt x="2573" y="13"/>
                      <a:pt x="2543" y="42"/>
                    </a:cubicBezTo>
                    <a:cubicBezTo>
                      <a:pt x="1480" y="802"/>
                      <a:pt x="689" y="1835"/>
                      <a:pt x="21" y="2960"/>
                    </a:cubicBezTo>
                    <a:cubicBezTo>
                      <a:pt x="416" y="2443"/>
                      <a:pt x="780" y="1957"/>
                      <a:pt x="1236" y="1501"/>
                    </a:cubicBezTo>
                    <a:cubicBezTo>
                      <a:pt x="1692" y="1045"/>
                      <a:pt x="2209" y="650"/>
                      <a:pt x="2695" y="315"/>
                    </a:cubicBezTo>
                    <a:cubicBezTo>
                      <a:pt x="2843" y="217"/>
                      <a:pt x="2752" y="0"/>
                      <a:pt x="2632" y="0"/>
                    </a:cubicBezTo>
                    <a:close/>
                    <a:moveTo>
                      <a:pt x="21" y="2960"/>
                    </a:moveTo>
                    <a:cubicBezTo>
                      <a:pt x="0" y="2960"/>
                      <a:pt x="7" y="2987"/>
                      <a:pt x="14" y="2987"/>
                    </a:cubicBezTo>
                    <a:cubicBezTo>
                      <a:pt x="17" y="2987"/>
                      <a:pt x="21" y="2980"/>
                      <a:pt x="21" y="296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840" bIns="15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2" name="Google Shape;1984;p14"/>
              <p:cNvSpPr/>
              <p:nvPr/>
            </p:nvSpPr>
            <p:spPr>
              <a:xfrm rot="4158000">
                <a:off x="1089000" y="402480"/>
                <a:ext cx="25920" cy="30240"/>
              </a:xfrm>
              <a:custGeom>
                <a:avLst/>
                <a:gdLst>
                  <a:gd name="textAreaLeft" fmla="*/ 0 w 25920"/>
                  <a:gd name="textAreaRight" fmla="*/ 27000 w 25920"/>
                  <a:gd name="textAreaTop" fmla="*/ 0 h 30240"/>
                  <a:gd name="textAreaBottom" fmla="*/ 31320 h 30240"/>
                </a:gdLst>
                <a:ahLst/>
                <a:rect l="textAreaLeft" t="textAreaTop" r="textAreaRight" b="textAreaBottom"/>
                <a:pathLst>
                  <a:path w="2505" h="2930">
                    <a:moveTo>
                      <a:pt x="2282" y="1"/>
                    </a:moveTo>
                    <a:cubicBezTo>
                      <a:pt x="2262" y="1"/>
                      <a:pt x="2241" y="4"/>
                      <a:pt x="2219" y="12"/>
                    </a:cubicBezTo>
                    <a:cubicBezTo>
                      <a:pt x="1642" y="285"/>
                      <a:pt x="1186" y="771"/>
                      <a:pt x="851" y="1258"/>
                    </a:cubicBezTo>
                    <a:cubicBezTo>
                      <a:pt x="456" y="1774"/>
                      <a:pt x="213" y="2322"/>
                      <a:pt x="0" y="2930"/>
                    </a:cubicBezTo>
                    <a:cubicBezTo>
                      <a:pt x="274" y="2413"/>
                      <a:pt x="608" y="1926"/>
                      <a:pt x="1003" y="1440"/>
                    </a:cubicBezTo>
                    <a:cubicBezTo>
                      <a:pt x="1186" y="1227"/>
                      <a:pt x="1368" y="1045"/>
                      <a:pt x="1611" y="863"/>
                    </a:cubicBezTo>
                    <a:cubicBezTo>
                      <a:pt x="1824" y="650"/>
                      <a:pt x="2098" y="467"/>
                      <a:pt x="2371" y="285"/>
                    </a:cubicBezTo>
                    <a:cubicBezTo>
                      <a:pt x="2505" y="178"/>
                      <a:pt x="2427" y="1"/>
                      <a:pt x="22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480" bIns="15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3" name="Google Shape;1985;p14"/>
              <p:cNvSpPr/>
              <p:nvPr/>
            </p:nvSpPr>
            <p:spPr>
              <a:xfrm rot="4158000">
                <a:off x="996120" y="312840"/>
                <a:ext cx="68760" cy="76320"/>
              </a:xfrm>
              <a:custGeom>
                <a:avLst/>
                <a:gdLst>
                  <a:gd name="textAreaLeft" fmla="*/ 0 w 68760"/>
                  <a:gd name="textAreaRight" fmla="*/ 69840 w 68760"/>
                  <a:gd name="textAreaTop" fmla="*/ 0 h 76320"/>
                  <a:gd name="textAreaBottom" fmla="*/ 77400 h 76320"/>
                </a:gdLst>
                <a:ahLst/>
                <a:rect l="textAreaLeft" t="textAreaTop" r="textAreaRight" b="textAreaBottom"/>
                <a:pathLst>
                  <a:path w="6536" h="7235">
                    <a:moveTo>
                      <a:pt x="6353" y="0"/>
                    </a:moveTo>
                    <a:cubicBezTo>
                      <a:pt x="4803" y="335"/>
                      <a:pt x="3435" y="1551"/>
                      <a:pt x="2493" y="2766"/>
                    </a:cubicBezTo>
                    <a:cubicBezTo>
                      <a:pt x="1460" y="4165"/>
                      <a:pt x="761" y="5715"/>
                      <a:pt x="1" y="7235"/>
                    </a:cubicBezTo>
                    <a:cubicBezTo>
                      <a:pt x="852" y="5867"/>
                      <a:pt x="1581" y="4408"/>
                      <a:pt x="2554" y="3101"/>
                    </a:cubicBezTo>
                    <a:cubicBezTo>
                      <a:pt x="3040" y="2462"/>
                      <a:pt x="3557" y="1885"/>
                      <a:pt x="4195" y="1399"/>
                    </a:cubicBezTo>
                    <a:cubicBezTo>
                      <a:pt x="4864" y="852"/>
                      <a:pt x="5624" y="548"/>
                      <a:pt x="6445" y="183"/>
                    </a:cubicBezTo>
                    <a:cubicBezTo>
                      <a:pt x="6536" y="152"/>
                      <a:pt x="6475" y="0"/>
                      <a:pt x="6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8520" bIns="38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4" name="Google Shape;1986;p14"/>
              <p:cNvSpPr/>
              <p:nvPr/>
            </p:nvSpPr>
            <p:spPr>
              <a:xfrm rot="4158000">
                <a:off x="1063440" y="356040"/>
                <a:ext cx="46080" cy="12960"/>
              </a:xfrm>
              <a:custGeom>
                <a:avLst/>
                <a:gdLst>
                  <a:gd name="textAreaLeft" fmla="*/ 0 w 46080"/>
                  <a:gd name="textAreaRight" fmla="*/ 47160 w 46080"/>
                  <a:gd name="textAreaTop" fmla="*/ 0 h 12960"/>
                  <a:gd name="textAreaBottom" fmla="*/ 14040 h 12960"/>
                </a:gdLst>
                <a:ahLst/>
                <a:rect l="textAreaLeft" t="textAreaTop" r="textAreaRight" b="textAreaBottom"/>
                <a:pathLst>
                  <a:path w="4407" h="1319">
                    <a:moveTo>
                      <a:pt x="4306" y="1"/>
                    </a:moveTo>
                    <a:cubicBezTo>
                      <a:pt x="4292" y="1"/>
                      <a:pt x="4275" y="4"/>
                      <a:pt x="4256" y="12"/>
                    </a:cubicBezTo>
                    <a:cubicBezTo>
                      <a:pt x="2828" y="224"/>
                      <a:pt x="1247" y="376"/>
                      <a:pt x="1" y="1319"/>
                    </a:cubicBezTo>
                    <a:cubicBezTo>
                      <a:pt x="1217" y="468"/>
                      <a:pt x="2858" y="255"/>
                      <a:pt x="4287" y="164"/>
                    </a:cubicBezTo>
                    <a:cubicBezTo>
                      <a:pt x="4393" y="164"/>
                      <a:pt x="4406" y="1"/>
                      <a:pt x="4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5" name="Google Shape;1987;p14"/>
              <p:cNvSpPr/>
              <p:nvPr/>
            </p:nvSpPr>
            <p:spPr>
              <a:xfrm rot="4158000">
                <a:off x="1118160" y="531360"/>
                <a:ext cx="218520" cy="180000"/>
              </a:xfrm>
              <a:custGeom>
                <a:avLst/>
                <a:gdLst>
                  <a:gd name="textAreaLeft" fmla="*/ 0 w 218520"/>
                  <a:gd name="textAreaRight" fmla="*/ 219600 w 218520"/>
                  <a:gd name="textAreaTop" fmla="*/ 0 h 180000"/>
                  <a:gd name="textAreaBottom" fmla="*/ 181080 h 180000"/>
                </a:gdLst>
                <a:ahLst/>
                <a:rect l="textAreaLeft" t="textAreaTop" r="textAreaRight" b="textAreaBottom"/>
                <a:pathLst>
                  <a:path w="20512" h="16897">
                    <a:moveTo>
                      <a:pt x="20226" y="1"/>
                    </a:moveTo>
                    <a:cubicBezTo>
                      <a:pt x="20194" y="1"/>
                      <a:pt x="20159" y="9"/>
                      <a:pt x="20122" y="27"/>
                    </a:cubicBezTo>
                    <a:cubicBezTo>
                      <a:pt x="13739" y="2732"/>
                      <a:pt x="7478" y="6683"/>
                      <a:pt x="3101" y="12155"/>
                    </a:cubicBezTo>
                    <a:cubicBezTo>
                      <a:pt x="1855" y="13583"/>
                      <a:pt x="821" y="15194"/>
                      <a:pt x="0" y="16896"/>
                    </a:cubicBezTo>
                    <a:cubicBezTo>
                      <a:pt x="1581" y="13826"/>
                      <a:pt x="3952" y="11182"/>
                      <a:pt x="6535" y="8963"/>
                    </a:cubicBezTo>
                    <a:cubicBezTo>
                      <a:pt x="9180" y="6592"/>
                      <a:pt x="12159" y="4586"/>
                      <a:pt x="15259" y="2823"/>
                    </a:cubicBezTo>
                    <a:cubicBezTo>
                      <a:pt x="16900" y="1911"/>
                      <a:pt x="18603" y="1091"/>
                      <a:pt x="20305" y="361"/>
                    </a:cubicBezTo>
                    <a:cubicBezTo>
                      <a:pt x="20511" y="258"/>
                      <a:pt x="20411" y="1"/>
                      <a:pt x="202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0360" bIns="90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6" name="Google Shape;1988;p14"/>
              <p:cNvSpPr/>
              <p:nvPr/>
            </p:nvSpPr>
            <p:spPr>
              <a:xfrm rot="4158000">
                <a:off x="1199880" y="575280"/>
                <a:ext cx="25200" cy="51480"/>
              </a:xfrm>
              <a:custGeom>
                <a:avLst/>
                <a:gdLst>
                  <a:gd name="textAreaLeft" fmla="*/ 0 w 25200"/>
                  <a:gd name="textAreaRight" fmla="*/ 26280 w 25200"/>
                  <a:gd name="textAreaTop" fmla="*/ 0 h 51480"/>
                  <a:gd name="textAreaBottom" fmla="*/ 52560 h 51480"/>
                </a:gdLst>
                <a:ahLst/>
                <a:rect l="textAreaLeft" t="textAreaTop" r="textAreaRight" b="textAreaBottom"/>
                <a:pathLst>
                  <a:path w="2463" h="4896">
                    <a:moveTo>
                      <a:pt x="2225" y="0"/>
                    </a:moveTo>
                    <a:cubicBezTo>
                      <a:pt x="2175" y="0"/>
                      <a:pt x="2125" y="26"/>
                      <a:pt x="2098" y="93"/>
                    </a:cubicBezTo>
                    <a:cubicBezTo>
                      <a:pt x="2037" y="306"/>
                      <a:pt x="2067" y="488"/>
                      <a:pt x="2037" y="670"/>
                    </a:cubicBezTo>
                    <a:cubicBezTo>
                      <a:pt x="2007" y="883"/>
                      <a:pt x="1946" y="1126"/>
                      <a:pt x="1885" y="1309"/>
                    </a:cubicBezTo>
                    <a:cubicBezTo>
                      <a:pt x="1763" y="1765"/>
                      <a:pt x="1581" y="2190"/>
                      <a:pt x="1399" y="2616"/>
                    </a:cubicBezTo>
                    <a:cubicBezTo>
                      <a:pt x="1034" y="3497"/>
                      <a:pt x="548" y="4196"/>
                      <a:pt x="0" y="4895"/>
                    </a:cubicBezTo>
                    <a:cubicBezTo>
                      <a:pt x="608" y="4257"/>
                      <a:pt x="1186" y="3527"/>
                      <a:pt x="1642" y="2737"/>
                    </a:cubicBezTo>
                    <a:cubicBezTo>
                      <a:pt x="1885" y="2342"/>
                      <a:pt x="2067" y="1886"/>
                      <a:pt x="2219" y="1430"/>
                    </a:cubicBezTo>
                    <a:cubicBezTo>
                      <a:pt x="2280" y="1217"/>
                      <a:pt x="2341" y="974"/>
                      <a:pt x="2371" y="761"/>
                    </a:cubicBezTo>
                    <a:cubicBezTo>
                      <a:pt x="2402" y="549"/>
                      <a:pt x="2463" y="306"/>
                      <a:pt x="2371" y="93"/>
                    </a:cubicBezTo>
                    <a:cubicBezTo>
                      <a:pt x="2354" y="42"/>
                      <a:pt x="2290" y="0"/>
                      <a:pt x="2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280" bIns="26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7" name="Google Shape;1989;p14"/>
              <p:cNvSpPr/>
              <p:nvPr/>
            </p:nvSpPr>
            <p:spPr>
              <a:xfrm rot="4158000">
                <a:off x="1178280" y="558360"/>
                <a:ext cx="41400" cy="22680"/>
              </a:xfrm>
              <a:custGeom>
                <a:avLst/>
                <a:gdLst>
                  <a:gd name="textAreaLeft" fmla="*/ 0 w 41400"/>
                  <a:gd name="textAreaRight" fmla="*/ 42480 w 41400"/>
                  <a:gd name="textAreaTop" fmla="*/ 0 h 22680"/>
                  <a:gd name="textAreaBottom" fmla="*/ 23760 h 22680"/>
                </a:gdLst>
                <a:ahLst/>
                <a:rect l="textAreaLeft" t="textAreaTop" r="textAreaRight" b="textAreaBottom"/>
                <a:pathLst>
                  <a:path w="3982" h="2223">
                    <a:moveTo>
                      <a:pt x="3827" y="1"/>
                    </a:moveTo>
                    <a:cubicBezTo>
                      <a:pt x="3818" y="1"/>
                      <a:pt x="3809" y="2"/>
                      <a:pt x="3800" y="3"/>
                    </a:cubicBezTo>
                    <a:cubicBezTo>
                      <a:pt x="3040" y="94"/>
                      <a:pt x="2310" y="338"/>
                      <a:pt x="1672" y="733"/>
                    </a:cubicBezTo>
                    <a:cubicBezTo>
                      <a:pt x="1003" y="1067"/>
                      <a:pt x="426" y="1614"/>
                      <a:pt x="0" y="2222"/>
                    </a:cubicBezTo>
                    <a:cubicBezTo>
                      <a:pt x="973" y="1189"/>
                      <a:pt x="2341" y="459"/>
                      <a:pt x="3800" y="277"/>
                    </a:cubicBezTo>
                    <a:cubicBezTo>
                      <a:pt x="3973" y="248"/>
                      <a:pt x="3982" y="1"/>
                      <a:pt x="3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1880" bIns="11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08" name="Google Shape;1990;p14"/>
              <p:cNvSpPr/>
              <p:nvPr/>
            </p:nvSpPr>
            <p:spPr>
              <a:xfrm rot="4371600">
                <a:off x="1194120" y="505440"/>
                <a:ext cx="75960" cy="29160"/>
              </a:xfrm>
              <a:custGeom>
                <a:avLst/>
                <a:gdLst>
                  <a:gd name="textAreaLeft" fmla="*/ 0 w 75960"/>
                  <a:gd name="textAreaRight" fmla="*/ 77040 w 75960"/>
                  <a:gd name="textAreaTop" fmla="*/ 0 h 29160"/>
                  <a:gd name="textAreaBottom" fmla="*/ 30240 h 29160"/>
                </a:gdLst>
                <a:ahLst/>
                <a:rect l="textAreaLeft" t="textAreaTop" r="textAreaRight" b="textAreaBottom"/>
                <a:pathLst>
                  <a:path w="7192" h="2823">
                    <a:moveTo>
                      <a:pt x="7" y="2809"/>
                    </a:moveTo>
                    <a:cubicBezTo>
                      <a:pt x="0" y="2809"/>
                      <a:pt x="7" y="2823"/>
                      <a:pt x="27" y="2823"/>
                    </a:cubicBezTo>
                    <a:cubicBezTo>
                      <a:pt x="17" y="2813"/>
                      <a:pt x="11" y="2809"/>
                      <a:pt x="7" y="2809"/>
                    </a:cubicBezTo>
                    <a:close/>
                    <a:moveTo>
                      <a:pt x="5758" y="1"/>
                    </a:moveTo>
                    <a:cubicBezTo>
                      <a:pt x="4911" y="1"/>
                      <a:pt x="4054" y="197"/>
                      <a:pt x="3280" y="543"/>
                    </a:cubicBezTo>
                    <a:cubicBezTo>
                      <a:pt x="2064" y="1090"/>
                      <a:pt x="1030" y="2002"/>
                      <a:pt x="27" y="2823"/>
                    </a:cubicBezTo>
                    <a:cubicBezTo>
                      <a:pt x="1000" y="2154"/>
                      <a:pt x="2034" y="1425"/>
                      <a:pt x="3128" y="938"/>
                    </a:cubicBezTo>
                    <a:cubicBezTo>
                      <a:pt x="3675" y="695"/>
                      <a:pt x="4252" y="482"/>
                      <a:pt x="4800" y="391"/>
                    </a:cubicBezTo>
                    <a:cubicBezTo>
                      <a:pt x="5024" y="362"/>
                      <a:pt x="5245" y="348"/>
                      <a:pt x="5464" y="348"/>
                    </a:cubicBezTo>
                    <a:cubicBezTo>
                      <a:pt x="5930" y="348"/>
                      <a:pt x="6391" y="410"/>
                      <a:pt x="6866" y="513"/>
                    </a:cubicBezTo>
                    <a:cubicBezTo>
                      <a:pt x="6876" y="514"/>
                      <a:pt x="6885" y="515"/>
                      <a:pt x="6894" y="515"/>
                    </a:cubicBezTo>
                    <a:cubicBezTo>
                      <a:pt x="7089" y="515"/>
                      <a:pt x="7192" y="206"/>
                      <a:pt x="6988" y="148"/>
                    </a:cubicBezTo>
                    <a:cubicBezTo>
                      <a:pt x="6587" y="48"/>
                      <a:pt x="6174" y="1"/>
                      <a:pt x="5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409" name="Google Shape;1991;p14"/>
            <p:cNvGrpSpPr/>
            <p:nvPr/>
          </p:nvGrpSpPr>
          <p:grpSpPr>
            <a:xfrm>
              <a:off x="1072440" y="860040"/>
              <a:ext cx="186480" cy="108000"/>
              <a:chOff x="1072440" y="860040"/>
              <a:chExt cx="186480" cy="108000"/>
            </a:xfrm>
          </p:grpSpPr>
          <p:sp>
            <p:nvSpPr>
              <p:cNvPr id="2410" name="Google Shape;1992;p14"/>
              <p:cNvSpPr/>
              <p:nvPr/>
            </p:nvSpPr>
            <p:spPr>
              <a:xfrm rot="4158000">
                <a:off x="1140120" y="896040"/>
                <a:ext cx="27360" cy="25200"/>
              </a:xfrm>
              <a:custGeom>
                <a:avLst/>
                <a:gdLst>
                  <a:gd name="textAreaLeft" fmla="*/ 0 w 27360"/>
                  <a:gd name="textAreaRight" fmla="*/ 28440 w 27360"/>
                  <a:gd name="textAreaTop" fmla="*/ 0 h 25200"/>
                  <a:gd name="textAreaBottom" fmla="*/ 26280 h 25200"/>
                </a:gdLst>
                <a:ahLst/>
                <a:rect l="textAreaLeft" t="textAreaTop" r="textAreaRight" b="textAreaBottom"/>
                <a:pathLst>
                  <a:path w="2117" h="1956">
                    <a:moveTo>
                      <a:pt x="1665" y="1013"/>
                    </a:moveTo>
                    <a:lnTo>
                      <a:pt x="1665" y="1013"/>
                    </a:lnTo>
                    <a:cubicBezTo>
                      <a:pt x="1677" y="1030"/>
                      <a:pt x="1689" y="1047"/>
                      <a:pt x="1702" y="1064"/>
                    </a:cubicBezTo>
                    <a:lnTo>
                      <a:pt x="1702" y="1064"/>
                    </a:lnTo>
                    <a:cubicBezTo>
                      <a:pt x="1691" y="1045"/>
                      <a:pt x="1678" y="1026"/>
                      <a:pt x="1665" y="1013"/>
                    </a:cubicBezTo>
                    <a:close/>
                    <a:moveTo>
                      <a:pt x="1883" y="1760"/>
                    </a:moveTo>
                    <a:cubicBezTo>
                      <a:pt x="1881" y="1764"/>
                      <a:pt x="1880" y="1768"/>
                      <a:pt x="1878" y="1773"/>
                    </a:cubicBezTo>
                    <a:cubicBezTo>
                      <a:pt x="1873" y="1784"/>
                      <a:pt x="1870" y="1791"/>
                      <a:pt x="1869" y="1795"/>
                    </a:cubicBezTo>
                    <a:lnTo>
                      <a:pt x="1869" y="1795"/>
                    </a:lnTo>
                    <a:cubicBezTo>
                      <a:pt x="1865" y="1796"/>
                      <a:pt x="1858" y="1798"/>
                      <a:pt x="1848" y="1804"/>
                    </a:cubicBezTo>
                    <a:cubicBezTo>
                      <a:pt x="1863" y="1788"/>
                      <a:pt x="1875" y="1773"/>
                      <a:pt x="1883" y="1760"/>
                    </a:cubicBezTo>
                    <a:close/>
                    <a:moveTo>
                      <a:pt x="343" y="1"/>
                    </a:moveTo>
                    <a:cubicBezTo>
                      <a:pt x="140" y="1"/>
                      <a:pt x="0" y="212"/>
                      <a:pt x="54" y="375"/>
                    </a:cubicBezTo>
                    <a:cubicBezTo>
                      <a:pt x="115" y="436"/>
                      <a:pt x="115" y="527"/>
                      <a:pt x="146" y="588"/>
                    </a:cubicBezTo>
                    <a:cubicBezTo>
                      <a:pt x="176" y="679"/>
                      <a:pt x="176" y="740"/>
                      <a:pt x="206" y="831"/>
                    </a:cubicBezTo>
                    <a:cubicBezTo>
                      <a:pt x="237" y="922"/>
                      <a:pt x="328" y="1044"/>
                      <a:pt x="358" y="1165"/>
                    </a:cubicBezTo>
                    <a:lnTo>
                      <a:pt x="480" y="1378"/>
                    </a:lnTo>
                    <a:cubicBezTo>
                      <a:pt x="510" y="1469"/>
                      <a:pt x="601" y="1530"/>
                      <a:pt x="632" y="1591"/>
                    </a:cubicBezTo>
                    <a:cubicBezTo>
                      <a:pt x="662" y="1652"/>
                      <a:pt x="784" y="1682"/>
                      <a:pt x="814" y="1743"/>
                    </a:cubicBezTo>
                    <a:lnTo>
                      <a:pt x="1057" y="1834"/>
                    </a:lnTo>
                    <a:cubicBezTo>
                      <a:pt x="1209" y="1925"/>
                      <a:pt x="1361" y="1956"/>
                      <a:pt x="1513" y="1956"/>
                    </a:cubicBezTo>
                    <a:cubicBezTo>
                      <a:pt x="1635" y="1956"/>
                      <a:pt x="1696" y="1925"/>
                      <a:pt x="1757" y="1895"/>
                    </a:cubicBezTo>
                    <a:cubicBezTo>
                      <a:pt x="1802" y="1895"/>
                      <a:pt x="1830" y="1861"/>
                      <a:pt x="1842" y="1832"/>
                    </a:cubicBezTo>
                    <a:lnTo>
                      <a:pt x="1842" y="1832"/>
                    </a:lnTo>
                    <a:cubicBezTo>
                      <a:pt x="1894" y="1829"/>
                      <a:pt x="1947" y="1821"/>
                      <a:pt x="2000" y="1804"/>
                    </a:cubicBezTo>
                    <a:cubicBezTo>
                      <a:pt x="2026" y="1823"/>
                      <a:pt x="2047" y="1832"/>
                      <a:pt x="2062" y="1832"/>
                    </a:cubicBezTo>
                    <a:cubicBezTo>
                      <a:pt x="2117" y="1832"/>
                      <a:pt x="2101" y="1723"/>
                      <a:pt x="2030" y="1652"/>
                    </a:cubicBezTo>
                    <a:cubicBezTo>
                      <a:pt x="2006" y="1640"/>
                      <a:pt x="1987" y="1628"/>
                      <a:pt x="1969" y="1616"/>
                    </a:cubicBezTo>
                    <a:lnTo>
                      <a:pt x="1969" y="1616"/>
                    </a:lnTo>
                    <a:lnTo>
                      <a:pt x="1969" y="1469"/>
                    </a:lnTo>
                    <a:cubicBezTo>
                      <a:pt x="1969" y="1408"/>
                      <a:pt x="1939" y="1348"/>
                      <a:pt x="1878" y="1317"/>
                    </a:cubicBezTo>
                    <a:cubicBezTo>
                      <a:pt x="1829" y="1218"/>
                      <a:pt x="1759" y="1140"/>
                      <a:pt x="1702" y="1064"/>
                    </a:cubicBezTo>
                    <a:lnTo>
                      <a:pt x="1702" y="1064"/>
                    </a:lnTo>
                    <a:cubicBezTo>
                      <a:pt x="1716" y="1090"/>
                      <a:pt x="1726" y="1118"/>
                      <a:pt x="1726" y="1135"/>
                    </a:cubicBezTo>
                    <a:cubicBezTo>
                      <a:pt x="1635" y="1013"/>
                      <a:pt x="1544" y="861"/>
                      <a:pt x="1422" y="740"/>
                    </a:cubicBezTo>
                    <a:cubicBezTo>
                      <a:pt x="1361" y="679"/>
                      <a:pt x="1240" y="588"/>
                      <a:pt x="1179" y="497"/>
                    </a:cubicBezTo>
                    <a:cubicBezTo>
                      <a:pt x="1057" y="375"/>
                      <a:pt x="936" y="284"/>
                      <a:pt x="784" y="223"/>
                    </a:cubicBezTo>
                    <a:cubicBezTo>
                      <a:pt x="662" y="132"/>
                      <a:pt x="510" y="71"/>
                      <a:pt x="419" y="10"/>
                    </a:cubicBezTo>
                    <a:cubicBezTo>
                      <a:pt x="393" y="4"/>
                      <a:pt x="368" y="1"/>
                      <a:pt x="3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2960" bIns="12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1" name="Google Shape;1993;p14"/>
              <p:cNvSpPr/>
              <p:nvPr/>
            </p:nvSpPr>
            <p:spPr>
              <a:xfrm rot="4158000">
                <a:off x="1115280" y="907560"/>
                <a:ext cx="30960" cy="14040"/>
              </a:xfrm>
              <a:custGeom>
                <a:avLst/>
                <a:gdLst>
                  <a:gd name="textAreaLeft" fmla="*/ 0 w 30960"/>
                  <a:gd name="textAreaRight" fmla="*/ 32040 w 30960"/>
                  <a:gd name="textAreaTop" fmla="*/ 0 h 14040"/>
                  <a:gd name="textAreaBottom" fmla="*/ 15120 h 14040"/>
                </a:gdLst>
                <a:ahLst/>
                <a:rect l="textAreaLeft" t="textAreaTop" r="textAreaRight" b="textAreaBottom"/>
                <a:pathLst>
                  <a:path w="2402" h="1126">
                    <a:moveTo>
                      <a:pt x="942" y="1"/>
                    </a:moveTo>
                    <a:cubicBezTo>
                      <a:pt x="851" y="1"/>
                      <a:pt x="729" y="1"/>
                      <a:pt x="608" y="31"/>
                    </a:cubicBezTo>
                    <a:cubicBezTo>
                      <a:pt x="547" y="31"/>
                      <a:pt x="456" y="62"/>
                      <a:pt x="395" y="62"/>
                    </a:cubicBezTo>
                    <a:lnTo>
                      <a:pt x="304" y="62"/>
                    </a:lnTo>
                    <a:cubicBezTo>
                      <a:pt x="274" y="62"/>
                      <a:pt x="243" y="92"/>
                      <a:pt x="182" y="92"/>
                    </a:cubicBezTo>
                    <a:cubicBezTo>
                      <a:pt x="91" y="183"/>
                      <a:pt x="0" y="335"/>
                      <a:pt x="30" y="457"/>
                    </a:cubicBezTo>
                    <a:cubicBezTo>
                      <a:pt x="122" y="669"/>
                      <a:pt x="304" y="821"/>
                      <a:pt x="486" y="943"/>
                    </a:cubicBezTo>
                    <a:cubicBezTo>
                      <a:pt x="608" y="973"/>
                      <a:pt x="729" y="1065"/>
                      <a:pt x="851" y="1095"/>
                    </a:cubicBezTo>
                    <a:cubicBezTo>
                      <a:pt x="942" y="1125"/>
                      <a:pt x="1094" y="1125"/>
                      <a:pt x="1216" y="1125"/>
                    </a:cubicBezTo>
                    <a:cubicBezTo>
                      <a:pt x="1337" y="1125"/>
                      <a:pt x="1489" y="1095"/>
                      <a:pt x="1611" y="1095"/>
                    </a:cubicBezTo>
                    <a:cubicBezTo>
                      <a:pt x="1702" y="1065"/>
                      <a:pt x="1824" y="1065"/>
                      <a:pt x="1945" y="973"/>
                    </a:cubicBezTo>
                    <a:cubicBezTo>
                      <a:pt x="2006" y="943"/>
                      <a:pt x="2097" y="852"/>
                      <a:pt x="2128" y="761"/>
                    </a:cubicBezTo>
                    <a:lnTo>
                      <a:pt x="2219" y="669"/>
                    </a:lnTo>
                    <a:cubicBezTo>
                      <a:pt x="2249" y="669"/>
                      <a:pt x="2280" y="639"/>
                      <a:pt x="2280" y="609"/>
                    </a:cubicBezTo>
                    <a:cubicBezTo>
                      <a:pt x="2401" y="609"/>
                      <a:pt x="2401" y="487"/>
                      <a:pt x="2280" y="426"/>
                    </a:cubicBezTo>
                    <a:cubicBezTo>
                      <a:pt x="2249" y="365"/>
                      <a:pt x="2219" y="365"/>
                      <a:pt x="2158" y="335"/>
                    </a:cubicBezTo>
                    <a:lnTo>
                      <a:pt x="2128" y="305"/>
                    </a:lnTo>
                    <a:lnTo>
                      <a:pt x="1976" y="153"/>
                    </a:lnTo>
                    <a:cubicBezTo>
                      <a:pt x="1915" y="122"/>
                      <a:pt x="1793" y="62"/>
                      <a:pt x="1702" y="62"/>
                    </a:cubicBezTo>
                    <a:cubicBezTo>
                      <a:pt x="1550" y="31"/>
                      <a:pt x="1398" y="1"/>
                      <a:pt x="1246" y="1"/>
                    </a:cubicBezTo>
                    <a:cubicBezTo>
                      <a:pt x="1141" y="1"/>
                      <a:pt x="1035" y="1"/>
                      <a:pt x="929" y="11"/>
                    </a:cubicBezTo>
                    <a:lnTo>
                      <a:pt x="929" y="11"/>
                    </a:lnTo>
                    <a:cubicBezTo>
                      <a:pt x="934" y="8"/>
                      <a:pt x="938" y="5"/>
                      <a:pt x="9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2" name="Google Shape;1994;p14"/>
              <p:cNvSpPr/>
              <p:nvPr/>
            </p:nvSpPr>
            <p:spPr>
              <a:xfrm rot="4158000">
                <a:off x="1106280" y="923760"/>
                <a:ext cx="18360" cy="12240"/>
              </a:xfrm>
              <a:custGeom>
                <a:avLst/>
                <a:gdLst>
                  <a:gd name="textAreaLeft" fmla="*/ 0 w 18360"/>
                  <a:gd name="textAreaRight" fmla="*/ 19440 w 18360"/>
                  <a:gd name="textAreaTop" fmla="*/ 0 h 12240"/>
                  <a:gd name="textAreaBottom" fmla="*/ 13320 h 12240"/>
                </a:gdLst>
                <a:ahLst/>
                <a:rect l="textAreaLeft" t="textAreaTop" r="textAreaRight" b="textAreaBottom"/>
                <a:pathLst>
                  <a:path w="1460" h="1004">
                    <a:moveTo>
                      <a:pt x="1216" y="61"/>
                    </a:moveTo>
                    <a:cubicBezTo>
                      <a:pt x="1216" y="71"/>
                      <a:pt x="1213" y="75"/>
                      <a:pt x="1208" y="75"/>
                    </a:cubicBezTo>
                    <a:cubicBezTo>
                      <a:pt x="1208" y="75"/>
                      <a:pt x="1208" y="75"/>
                      <a:pt x="1208" y="75"/>
                    </a:cubicBezTo>
                    <a:lnTo>
                      <a:pt x="1208" y="75"/>
                    </a:lnTo>
                    <a:cubicBezTo>
                      <a:pt x="1211" y="71"/>
                      <a:pt x="1213" y="67"/>
                      <a:pt x="1216" y="61"/>
                    </a:cubicBezTo>
                    <a:close/>
                    <a:moveTo>
                      <a:pt x="821" y="1"/>
                    </a:moveTo>
                    <a:cubicBezTo>
                      <a:pt x="760" y="1"/>
                      <a:pt x="699" y="1"/>
                      <a:pt x="669" y="31"/>
                    </a:cubicBezTo>
                    <a:lnTo>
                      <a:pt x="426" y="31"/>
                    </a:lnTo>
                    <a:cubicBezTo>
                      <a:pt x="365" y="31"/>
                      <a:pt x="274" y="122"/>
                      <a:pt x="243" y="152"/>
                    </a:cubicBezTo>
                    <a:cubicBezTo>
                      <a:pt x="152" y="213"/>
                      <a:pt x="91" y="274"/>
                      <a:pt x="61" y="365"/>
                    </a:cubicBezTo>
                    <a:cubicBezTo>
                      <a:pt x="0" y="456"/>
                      <a:pt x="0" y="578"/>
                      <a:pt x="0" y="669"/>
                    </a:cubicBezTo>
                    <a:cubicBezTo>
                      <a:pt x="61" y="760"/>
                      <a:pt x="91" y="821"/>
                      <a:pt x="122" y="852"/>
                    </a:cubicBezTo>
                    <a:cubicBezTo>
                      <a:pt x="152" y="912"/>
                      <a:pt x="213" y="943"/>
                      <a:pt x="274" y="973"/>
                    </a:cubicBezTo>
                    <a:cubicBezTo>
                      <a:pt x="304" y="1004"/>
                      <a:pt x="395" y="1004"/>
                      <a:pt x="456" y="1004"/>
                    </a:cubicBezTo>
                    <a:cubicBezTo>
                      <a:pt x="547" y="1004"/>
                      <a:pt x="608" y="1004"/>
                      <a:pt x="699" y="973"/>
                    </a:cubicBezTo>
                    <a:cubicBezTo>
                      <a:pt x="760" y="943"/>
                      <a:pt x="821" y="943"/>
                      <a:pt x="882" y="852"/>
                    </a:cubicBezTo>
                    <a:cubicBezTo>
                      <a:pt x="973" y="821"/>
                      <a:pt x="1064" y="760"/>
                      <a:pt x="1125" y="669"/>
                    </a:cubicBezTo>
                    <a:cubicBezTo>
                      <a:pt x="1186" y="608"/>
                      <a:pt x="1216" y="517"/>
                      <a:pt x="1277" y="456"/>
                    </a:cubicBezTo>
                    <a:cubicBezTo>
                      <a:pt x="1277" y="426"/>
                      <a:pt x="1307" y="426"/>
                      <a:pt x="1307" y="365"/>
                    </a:cubicBezTo>
                    <a:cubicBezTo>
                      <a:pt x="1307" y="365"/>
                      <a:pt x="1307" y="335"/>
                      <a:pt x="1338" y="335"/>
                    </a:cubicBezTo>
                    <a:cubicBezTo>
                      <a:pt x="1353" y="320"/>
                      <a:pt x="1360" y="290"/>
                      <a:pt x="1364" y="260"/>
                    </a:cubicBezTo>
                    <a:lnTo>
                      <a:pt x="1364" y="260"/>
                    </a:lnTo>
                    <a:cubicBezTo>
                      <a:pt x="1377" y="232"/>
                      <a:pt x="1391" y="202"/>
                      <a:pt x="1429" y="183"/>
                    </a:cubicBezTo>
                    <a:cubicBezTo>
                      <a:pt x="1459" y="152"/>
                      <a:pt x="1459" y="61"/>
                      <a:pt x="1429" y="31"/>
                    </a:cubicBezTo>
                    <a:cubicBezTo>
                      <a:pt x="1338" y="61"/>
                      <a:pt x="1277" y="61"/>
                      <a:pt x="1216" y="61"/>
                    </a:cubicBezTo>
                    <a:lnTo>
                      <a:pt x="1034" y="61"/>
                    </a:lnTo>
                    <a:cubicBezTo>
                      <a:pt x="973" y="61"/>
                      <a:pt x="912" y="61"/>
                      <a:pt x="851" y="31"/>
                    </a:cubicBezTo>
                    <a:lnTo>
                      <a:pt x="973" y="31"/>
                    </a:lnTo>
                    <a:cubicBezTo>
                      <a:pt x="912" y="31"/>
                      <a:pt x="851" y="1"/>
                      <a:pt x="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3" name="Google Shape;1995;p14"/>
              <p:cNvSpPr/>
              <p:nvPr/>
            </p:nvSpPr>
            <p:spPr>
              <a:xfrm rot="4158000">
                <a:off x="1083600" y="932760"/>
                <a:ext cx="19440" cy="38160"/>
              </a:xfrm>
              <a:custGeom>
                <a:avLst/>
                <a:gdLst>
                  <a:gd name="textAreaLeft" fmla="*/ 0 w 19440"/>
                  <a:gd name="textAreaRight" fmla="*/ 20520 w 19440"/>
                  <a:gd name="textAreaTop" fmla="*/ 0 h 38160"/>
                  <a:gd name="textAreaBottom" fmla="*/ 39240 h 38160"/>
                </a:gdLst>
                <a:ahLst/>
                <a:rect l="textAreaLeft" t="textAreaTop" r="textAreaRight" b="textAreaBottom"/>
                <a:pathLst>
                  <a:path w="1520" h="2914">
                    <a:moveTo>
                      <a:pt x="911" y="1"/>
                    </a:moveTo>
                    <a:cubicBezTo>
                      <a:pt x="839" y="1"/>
                      <a:pt x="765" y="32"/>
                      <a:pt x="699" y="87"/>
                    </a:cubicBezTo>
                    <a:lnTo>
                      <a:pt x="620" y="166"/>
                    </a:lnTo>
                    <a:lnTo>
                      <a:pt x="620" y="166"/>
                    </a:lnTo>
                    <a:cubicBezTo>
                      <a:pt x="379" y="276"/>
                      <a:pt x="247" y="555"/>
                      <a:pt x="152" y="816"/>
                    </a:cubicBezTo>
                    <a:cubicBezTo>
                      <a:pt x="91" y="1029"/>
                      <a:pt x="0" y="1303"/>
                      <a:pt x="61" y="1546"/>
                    </a:cubicBezTo>
                    <a:cubicBezTo>
                      <a:pt x="61" y="1698"/>
                      <a:pt x="91" y="1850"/>
                      <a:pt x="122" y="1941"/>
                    </a:cubicBezTo>
                    <a:cubicBezTo>
                      <a:pt x="152" y="2062"/>
                      <a:pt x="182" y="2184"/>
                      <a:pt x="274" y="2336"/>
                    </a:cubicBezTo>
                    <a:lnTo>
                      <a:pt x="284" y="2379"/>
                    </a:lnTo>
                    <a:lnTo>
                      <a:pt x="284" y="2379"/>
                    </a:lnTo>
                    <a:cubicBezTo>
                      <a:pt x="284" y="2379"/>
                      <a:pt x="283" y="2379"/>
                      <a:pt x="283" y="2379"/>
                    </a:cubicBezTo>
                    <a:cubicBezTo>
                      <a:pt x="278" y="2379"/>
                      <a:pt x="285" y="2400"/>
                      <a:pt x="304" y="2458"/>
                    </a:cubicBezTo>
                    <a:lnTo>
                      <a:pt x="284" y="2379"/>
                    </a:lnTo>
                    <a:lnTo>
                      <a:pt x="284" y="2379"/>
                    </a:lnTo>
                    <a:cubicBezTo>
                      <a:pt x="288" y="2381"/>
                      <a:pt x="295" y="2387"/>
                      <a:pt x="304" y="2397"/>
                    </a:cubicBezTo>
                    <a:lnTo>
                      <a:pt x="304" y="2458"/>
                    </a:lnTo>
                    <a:cubicBezTo>
                      <a:pt x="334" y="2610"/>
                      <a:pt x="426" y="2670"/>
                      <a:pt x="486" y="2792"/>
                    </a:cubicBezTo>
                    <a:cubicBezTo>
                      <a:pt x="578" y="2914"/>
                      <a:pt x="730" y="2914"/>
                      <a:pt x="851" y="2914"/>
                    </a:cubicBezTo>
                    <a:cubicBezTo>
                      <a:pt x="973" y="2914"/>
                      <a:pt x="1064" y="2822"/>
                      <a:pt x="1155" y="2701"/>
                    </a:cubicBezTo>
                    <a:cubicBezTo>
                      <a:pt x="1216" y="2610"/>
                      <a:pt x="1277" y="2518"/>
                      <a:pt x="1307" y="2397"/>
                    </a:cubicBezTo>
                    <a:cubicBezTo>
                      <a:pt x="1338" y="2336"/>
                      <a:pt x="1368" y="2214"/>
                      <a:pt x="1429" y="2154"/>
                    </a:cubicBezTo>
                    <a:cubicBezTo>
                      <a:pt x="1490" y="1910"/>
                      <a:pt x="1520" y="1698"/>
                      <a:pt x="1520" y="1455"/>
                    </a:cubicBezTo>
                    <a:cubicBezTo>
                      <a:pt x="1520" y="1242"/>
                      <a:pt x="1490" y="999"/>
                      <a:pt x="1459" y="786"/>
                    </a:cubicBezTo>
                    <a:lnTo>
                      <a:pt x="1338" y="421"/>
                    </a:lnTo>
                    <a:lnTo>
                      <a:pt x="1216" y="330"/>
                    </a:lnTo>
                    <a:cubicBezTo>
                      <a:pt x="1158" y="97"/>
                      <a:pt x="1038" y="1"/>
                      <a:pt x="9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440" bIns="19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4" name="Google Shape;1996;p14"/>
              <p:cNvSpPr/>
              <p:nvPr/>
            </p:nvSpPr>
            <p:spPr>
              <a:xfrm rot="4158000">
                <a:off x="1087560" y="923040"/>
                <a:ext cx="13320" cy="12960"/>
              </a:xfrm>
              <a:custGeom>
                <a:avLst/>
                <a:gdLst>
                  <a:gd name="textAreaLeft" fmla="*/ 0 w 13320"/>
                  <a:gd name="textAreaRight" fmla="*/ 14400 w 13320"/>
                  <a:gd name="textAreaTop" fmla="*/ 0 h 12960"/>
                  <a:gd name="textAreaBottom" fmla="*/ 14040 h 12960"/>
                </a:gdLst>
                <a:ahLst/>
                <a:rect l="textAreaLeft" t="textAreaTop" r="textAreaRight" b="textAreaBottom"/>
                <a:pathLst>
                  <a:path w="1065" h="1034">
                    <a:moveTo>
                      <a:pt x="943" y="1"/>
                    </a:moveTo>
                    <a:lnTo>
                      <a:pt x="791" y="31"/>
                    </a:lnTo>
                    <a:cubicBezTo>
                      <a:pt x="760" y="31"/>
                      <a:pt x="760" y="31"/>
                      <a:pt x="730" y="61"/>
                    </a:cubicBezTo>
                    <a:cubicBezTo>
                      <a:pt x="669" y="61"/>
                      <a:pt x="639" y="92"/>
                      <a:pt x="608" y="92"/>
                    </a:cubicBezTo>
                    <a:cubicBezTo>
                      <a:pt x="578" y="122"/>
                      <a:pt x="517" y="152"/>
                      <a:pt x="487" y="152"/>
                    </a:cubicBezTo>
                    <a:cubicBezTo>
                      <a:pt x="365" y="244"/>
                      <a:pt x="304" y="274"/>
                      <a:pt x="183" y="365"/>
                    </a:cubicBezTo>
                    <a:cubicBezTo>
                      <a:pt x="122" y="396"/>
                      <a:pt x="31" y="517"/>
                      <a:pt x="0" y="578"/>
                    </a:cubicBezTo>
                    <a:lnTo>
                      <a:pt x="0" y="760"/>
                    </a:lnTo>
                    <a:cubicBezTo>
                      <a:pt x="0" y="821"/>
                      <a:pt x="31" y="852"/>
                      <a:pt x="61" y="882"/>
                    </a:cubicBezTo>
                    <a:lnTo>
                      <a:pt x="183" y="1004"/>
                    </a:lnTo>
                    <a:cubicBezTo>
                      <a:pt x="213" y="1034"/>
                      <a:pt x="244" y="1034"/>
                      <a:pt x="335" y="1034"/>
                    </a:cubicBezTo>
                    <a:lnTo>
                      <a:pt x="487" y="1034"/>
                    </a:lnTo>
                    <a:cubicBezTo>
                      <a:pt x="578" y="1034"/>
                      <a:pt x="608" y="1004"/>
                      <a:pt x="639" y="912"/>
                    </a:cubicBezTo>
                    <a:cubicBezTo>
                      <a:pt x="760" y="821"/>
                      <a:pt x="821" y="700"/>
                      <a:pt x="912" y="578"/>
                    </a:cubicBezTo>
                    <a:cubicBezTo>
                      <a:pt x="943" y="548"/>
                      <a:pt x="943" y="517"/>
                      <a:pt x="973" y="426"/>
                    </a:cubicBezTo>
                    <a:cubicBezTo>
                      <a:pt x="1004" y="365"/>
                      <a:pt x="1004" y="304"/>
                      <a:pt x="1064" y="244"/>
                    </a:cubicBezTo>
                    <a:cubicBezTo>
                      <a:pt x="1064" y="152"/>
                      <a:pt x="1064" y="92"/>
                      <a:pt x="1004" y="61"/>
                    </a:cubicBezTo>
                    <a:cubicBezTo>
                      <a:pt x="973" y="1"/>
                      <a:pt x="943" y="1"/>
                      <a:pt x="9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5" name="Google Shape;1997;p14"/>
              <p:cNvSpPr/>
              <p:nvPr/>
            </p:nvSpPr>
            <p:spPr>
              <a:xfrm rot="4158000">
                <a:off x="1162800" y="884160"/>
                <a:ext cx="21240" cy="35280"/>
              </a:xfrm>
              <a:custGeom>
                <a:avLst/>
                <a:gdLst>
                  <a:gd name="textAreaLeft" fmla="*/ 0 w 21240"/>
                  <a:gd name="textAreaRight" fmla="*/ 22320 w 21240"/>
                  <a:gd name="textAreaTop" fmla="*/ 0 h 35280"/>
                  <a:gd name="textAreaBottom" fmla="*/ 36360 h 35280"/>
                </a:gdLst>
                <a:ahLst/>
                <a:rect l="textAreaLeft" t="textAreaTop" r="textAreaRight" b="textAreaBottom"/>
                <a:pathLst>
                  <a:path w="1673" h="2712">
                    <a:moveTo>
                      <a:pt x="541" y="0"/>
                    </a:moveTo>
                    <a:cubicBezTo>
                      <a:pt x="409" y="0"/>
                      <a:pt x="283" y="57"/>
                      <a:pt x="213" y="196"/>
                    </a:cubicBezTo>
                    <a:cubicBezTo>
                      <a:pt x="183" y="317"/>
                      <a:pt x="122" y="378"/>
                      <a:pt x="61" y="500"/>
                    </a:cubicBezTo>
                    <a:cubicBezTo>
                      <a:pt x="31" y="621"/>
                      <a:pt x="0" y="773"/>
                      <a:pt x="0" y="925"/>
                    </a:cubicBezTo>
                    <a:cubicBezTo>
                      <a:pt x="0" y="1168"/>
                      <a:pt x="152" y="1533"/>
                      <a:pt x="304" y="1746"/>
                    </a:cubicBezTo>
                    <a:cubicBezTo>
                      <a:pt x="456" y="1989"/>
                      <a:pt x="608" y="2232"/>
                      <a:pt x="821" y="2354"/>
                    </a:cubicBezTo>
                    <a:cubicBezTo>
                      <a:pt x="882" y="2384"/>
                      <a:pt x="912" y="2384"/>
                      <a:pt x="943" y="2445"/>
                    </a:cubicBezTo>
                    <a:cubicBezTo>
                      <a:pt x="967" y="2445"/>
                      <a:pt x="1030" y="2484"/>
                      <a:pt x="1070" y="2484"/>
                    </a:cubicBezTo>
                    <a:cubicBezTo>
                      <a:pt x="1080" y="2484"/>
                      <a:pt x="1089" y="2481"/>
                      <a:pt x="1095" y="2475"/>
                    </a:cubicBezTo>
                    <a:cubicBezTo>
                      <a:pt x="1125" y="2506"/>
                      <a:pt x="1186" y="2506"/>
                      <a:pt x="1216" y="2506"/>
                    </a:cubicBezTo>
                    <a:cubicBezTo>
                      <a:pt x="1247" y="2536"/>
                      <a:pt x="1247" y="2597"/>
                      <a:pt x="1277" y="2627"/>
                    </a:cubicBezTo>
                    <a:cubicBezTo>
                      <a:pt x="1334" y="2685"/>
                      <a:pt x="1400" y="2712"/>
                      <a:pt x="1457" y="2712"/>
                    </a:cubicBezTo>
                    <a:cubicBezTo>
                      <a:pt x="1551" y="2712"/>
                      <a:pt x="1619" y="2638"/>
                      <a:pt x="1581" y="2506"/>
                    </a:cubicBezTo>
                    <a:cubicBezTo>
                      <a:pt x="1581" y="2466"/>
                      <a:pt x="1568" y="2440"/>
                      <a:pt x="1559" y="2401"/>
                    </a:cubicBezTo>
                    <a:lnTo>
                      <a:pt x="1559" y="2401"/>
                    </a:lnTo>
                    <a:cubicBezTo>
                      <a:pt x="1595" y="2237"/>
                      <a:pt x="1672" y="2093"/>
                      <a:pt x="1672" y="1898"/>
                    </a:cubicBezTo>
                    <a:cubicBezTo>
                      <a:pt x="1672" y="1685"/>
                      <a:pt x="1581" y="1442"/>
                      <a:pt x="1520" y="1260"/>
                    </a:cubicBezTo>
                    <a:cubicBezTo>
                      <a:pt x="1490" y="1168"/>
                      <a:pt x="1490" y="1108"/>
                      <a:pt x="1429" y="986"/>
                    </a:cubicBezTo>
                    <a:cubicBezTo>
                      <a:pt x="1399" y="895"/>
                      <a:pt x="1368" y="712"/>
                      <a:pt x="1277" y="591"/>
                    </a:cubicBezTo>
                    <a:cubicBezTo>
                      <a:pt x="1216" y="469"/>
                      <a:pt x="1125" y="378"/>
                      <a:pt x="1064" y="287"/>
                    </a:cubicBezTo>
                    <a:lnTo>
                      <a:pt x="973" y="196"/>
                    </a:lnTo>
                    <a:lnTo>
                      <a:pt x="973" y="196"/>
                    </a:lnTo>
                    <a:cubicBezTo>
                      <a:pt x="1007" y="246"/>
                      <a:pt x="1022" y="268"/>
                      <a:pt x="1018" y="268"/>
                    </a:cubicBezTo>
                    <a:cubicBezTo>
                      <a:pt x="1015" y="268"/>
                      <a:pt x="1000" y="253"/>
                      <a:pt x="973" y="226"/>
                    </a:cubicBezTo>
                    <a:lnTo>
                      <a:pt x="943" y="196"/>
                    </a:lnTo>
                    <a:cubicBezTo>
                      <a:pt x="860" y="80"/>
                      <a:pt x="697" y="0"/>
                      <a:pt x="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6" name="Google Shape;1998;p14"/>
              <p:cNvSpPr/>
              <p:nvPr/>
            </p:nvSpPr>
            <p:spPr>
              <a:xfrm rot="4158000">
                <a:off x="1190520" y="876960"/>
                <a:ext cx="21600" cy="20520"/>
              </a:xfrm>
              <a:custGeom>
                <a:avLst/>
                <a:gdLst>
                  <a:gd name="textAreaLeft" fmla="*/ 0 w 21600"/>
                  <a:gd name="textAreaRight" fmla="*/ 22680 w 21600"/>
                  <a:gd name="textAreaTop" fmla="*/ 0 h 20520"/>
                  <a:gd name="textAreaBottom" fmla="*/ 21600 h 20520"/>
                </a:gdLst>
                <a:ahLst/>
                <a:rect l="textAreaLeft" t="textAreaTop" r="textAreaRight" b="textAreaBottom"/>
                <a:pathLst>
                  <a:path w="1704" h="1612">
                    <a:moveTo>
                      <a:pt x="1186" y="1581"/>
                    </a:moveTo>
                    <a:cubicBezTo>
                      <a:pt x="1190" y="1581"/>
                      <a:pt x="1192" y="1581"/>
                      <a:pt x="1195" y="1582"/>
                    </a:cubicBezTo>
                    <a:lnTo>
                      <a:pt x="1195" y="1582"/>
                    </a:lnTo>
                    <a:cubicBezTo>
                      <a:pt x="1195" y="1582"/>
                      <a:pt x="1194" y="1581"/>
                      <a:pt x="1193" y="1581"/>
                    </a:cubicBezTo>
                    <a:close/>
                    <a:moveTo>
                      <a:pt x="1195" y="1582"/>
                    </a:moveTo>
                    <a:cubicBezTo>
                      <a:pt x="1200" y="1585"/>
                      <a:pt x="1206" y="1588"/>
                      <a:pt x="1211" y="1590"/>
                    </a:cubicBezTo>
                    <a:lnTo>
                      <a:pt x="1211" y="1590"/>
                    </a:lnTo>
                    <a:cubicBezTo>
                      <a:pt x="1206" y="1587"/>
                      <a:pt x="1202" y="1583"/>
                      <a:pt x="1195" y="1582"/>
                    </a:cubicBezTo>
                    <a:close/>
                    <a:moveTo>
                      <a:pt x="1211" y="1590"/>
                    </a:moveTo>
                    <a:cubicBezTo>
                      <a:pt x="1221" y="1599"/>
                      <a:pt x="1228" y="1611"/>
                      <a:pt x="1247" y="1611"/>
                    </a:cubicBezTo>
                    <a:cubicBezTo>
                      <a:pt x="1235" y="1604"/>
                      <a:pt x="1223" y="1597"/>
                      <a:pt x="1211" y="1590"/>
                    </a:cubicBezTo>
                    <a:close/>
                    <a:moveTo>
                      <a:pt x="578" y="0"/>
                    </a:moveTo>
                    <a:cubicBezTo>
                      <a:pt x="548" y="0"/>
                      <a:pt x="457" y="0"/>
                      <a:pt x="426" y="61"/>
                    </a:cubicBezTo>
                    <a:cubicBezTo>
                      <a:pt x="305" y="92"/>
                      <a:pt x="214" y="122"/>
                      <a:pt x="153" y="213"/>
                    </a:cubicBezTo>
                    <a:cubicBezTo>
                      <a:pt x="92" y="274"/>
                      <a:pt x="31" y="365"/>
                      <a:pt x="1" y="456"/>
                    </a:cubicBezTo>
                    <a:lnTo>
                      <a:pt x="1" y="548"/>
                    </a:lnTo>
                    <a:lnTo>
                      <a:pt x="1" y="699"/>
                    </a:lnTo>
                    <a:lnTo>
                      <a:pt x="1" y="760"/>
                    </a:lnTo>
                    <a:cubicBezTo>
                      <a:pt x="31" y="821"/>
                      <a:pt x="31" y="882"/>
                      <a:pt x="62" y="912"/>
                    </a:cubicBezTo>
                    <a:cubicBezTo>
                      <a:pt x="122" y="973"/>
                      <a:pt x="153" y="1003"/>
                      <a:pt x="153" y="1034"/>
                    </a:cubicBezTo>
                    <a:lnTo>
                      <a:pt x="183" y="1064"/>
                    </a:lnTo>
                    <a:cubicBezTo>
                      <a:pt x="214" y="1125"/>
                      <a:pt x="274" y="1155"/>
                      <a:pt x="305" y="1155"/>
                    </a:cubicBezTo>
                    <a:cubicBezTo>
                      <a:pt x="457" y="1277"/>
                      <a:pt x="609" y="1338"/>
                      <a:pt x="761" y="1429"/>
                    </a:cubicBezTo>
                    <a:cubicBezTo>
                      <a:pt x="895" y="1456"/>
                      <a:pt x="1053" y="1507"/>
                      <a:pt x="1193" y="1581"/>
                    </a:cubicBezTo>
                    <a:lnTo>
                      <a:pt x="1217" y="1581"/>
                    </a:lnTo>
                    <a:cubicBezTo>
                      <a:pt x="1247" y="1611"/>
                      <a:pt x="1338" y="1611"/>
                      <a:pt x="1369" y="1611"/>
                    </a:cubicBezTo>
                    <a:cubicBezTo>
                      <a:pt x="1429" y="1611"/>
                      <a:pt x="1490" y="1581"/>
                      <a:pt x="1551" y="1520"/>
                    </a:cubicBezTo>
                    <a:cubicBezTo>
                      <a:pt x="1581" y="1490"/>
                      <a:pt x="1642" y="1459"/>
                      <a:pt x="1642" y="1429"/>
                    </a:cubicBezTo>
                    <a:cubicBezTo>
                      <a:pt x="1703" y="1429"/>
                      <a:pt x="1703" y="1338"/>
                      <a:pt x="1673" y="1277"/>
                    </a:cubicBezTo>
                    <a:cubicBezTo>
                      <a:pt x="1612" y="1064"/>
                      <a:pt x="1490" y="882"/>
                      <a:pt x="1399" y="699"/>
                    </a:cubicBezTo>
                    <a:cubicBezTo>
                      <a:pt x="1369" y="669"/>
                      <a:pt x="1369" y="608"/>
                      <a:pt x="1338" y="578"/>
                    </a:cubicBezTo>
                    <a:cubicBezTo>
                      <a:pt x="1308" y="517"/>
                      <a:pt x="1217" y="426"/>
                      <a:pt x="1186" y="365"/>
                    </a:cubicBezTo>
                    <a:lnTo>
                      <a:pt x="1065" y="244"/>
                    </a:lnTo>
                    <a:cubicBezTo>
                      <a:pt x="1034" y="213"/>
                      <a:pt x="1004" y="152"/>
                      <a:pt x="943" y="152"/>
                    </a:cubicBezTo>
                    <a:cubicBezTo>
                      <a:pt x="882" y="122"/>
                      <a:pt x="822" y="92"/>
                      <a:pt x="730" y="61"/>
                    </a:cubicBezTo>
                    <a:cubicBezTo>
                      <a:pt x="700" y="61"/>
                      <a:pt x="609" y="61"/>
                      <a:pt x="5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800" bIns="10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7" name="Google Shape;1999;p14"/>
              <p:cNvSpPr/>
              <p:nvPr/>
            </p:nvSpPr>
            <p:spPr>
              <a:xfrm rot="4158000">
                <a:off x="1210320" y="885960"/>
                <a:ext cx="11520" cy="12240"/>
              </a:xfrm>
              <a:custGeom>
                <a:avLst/>
                <a:gdLst>
                  <a:gd name="textAreaLeft" fmla="*/ 0 w 11520"/>
                  <a:gd name="textAreaRight" fmla="*/ 12600 w 11520"/>
                  <a:gd name="textAreaTop" fmla="*/ 0 h 12240"/>
                  <a:gd name="textAreaBottom" fmla="*/ 13320 h 12240"/>
                </a:gdLst>
                <a:ahLst/>
                <a:rect l="textAreaLeft" t="textAreaTop" r="textAreaRight" b="textAreaBottom"/>
                <a:pathLst>
                  <a:path w="943" h="990">
                    <a:moveTo>
                      <a:pt x="304" y="0"/>
                    </a:moveTo>
                    <a:cubicBezTo>
                      <a:pt x="247" y="0"/>
                      <a:pt x="193" y="16"/>
                      <a:pt x="152" y="58"/>
                    </a:cubicBezTo>
                    <a:cubicBezTo>
                      <a:pt x="30" y="149"/>
                      <a:pt x="0" y="301"/>
                      <a:pt x="30" y="422"/>
                    </a:cubicBezTo>
                    <a:cubicBezTo>
                      <a:pt x="30" y="453"/>
                      <a:pt x="61" y="483"/>
                      <a:pt x="91" y="513"/>
                    </a:cubicBezTo>
                    <a:cubicBezTo>
                      <a:pt x="91" y="513"/>
                      <a:pt x="91" y="544"/>
                      <a:pt x="152" y="544"/>
                    </a:cubicBezTo>
                    <a:cubicBezTo>
                      <a:pt x="152" y="605"/>
                      <a:pt x="182" y="605"/>
                      <a:pt x="182" y="635"/>
                    </a:cubicBezTo>
                    <a:lnTo>
                      <a:pt x="243" y="726"/>
                    </a:lnTo>
                    <a:cubicBezTo>
                      <a:pt x="304" y="726"/>
                      <a:pt x="304" y="757"/>
                      <a:pt x="334" y="757"/>
                    </a:cubicBezTo>
                    <a:cubicBezTo>
                      <a:pt x="365" y="757"/>
                      <a:pt x="365" y="787"/>
                      <a:pt x="395" y="787"/>
                    </a:cubicBezTo>
                    <a:cubicBezTo>
                      <a:pt x="426" y="817"/>
                      <a:pt x="486" y="817"/>
                      <a:pt x="517" y="848"/>
                    </a:cubicBezTo>
                    <a:cubicBezTo>
                      <a:pt x="547" y="848"/>
                      <a:pt x="608" y="909"/>
                      <a:pt x="638" y="909"/>
                    </a:cubicBezTo>
                    <a:cubicBezTo>
                      <a:pt x="638" y="909"/>
                      <a:pt x="608" y="909"/>
                      <a:pt x="608" y="848"/>
                    </a:cubicBezTo>
                    <a:lnTo>
                      <a:pt x="608" y="848"/>
                    </a:lnTo>
                    <a:cubicBezTo>
                      <a:pt x="669" y="909"/>
                      <a:pt x="699" y="939"/>
                      <a:pt x="790" y="969"/>
                    </a:cubicBezTo>
                    <a:cubicBezTo>
                      <a:pt x="803" y="982"/>
                      <a:pt x="826" y="989"/>
                      <a:pt x="851" y="989"/>
                    </a:cubicBezTo>
                    <a:cubicBezTo>
                      <a:pt x="886" y="989"/>
                      <a:pt x="924" y="975"/>
                      <a:pt x="942" y="939"/>
                    </a:cubicBezTo>
                    <a:cubicBezTo>
                      <a:pt x="851" y="939"/>
                      <a:pt x="912" y="878"/>
                      <a:pt x="851" y="817"/>
                    </a:cubicBezTo>
                    <a:cubicBezTo>
                      <a:pt x="821" y="757"/>
                      <a:pt x="790" y="726"/>
                      <a:pt x="790" y="635"/>
                    </a:cubicBezTo>
                    <a:lnTo>
                      <a:pt x="790" y="635"/>
                    </a:lnTo>
                    <a:cubicBezTo>
                      <a:pt x="790" y="635"/>
                      <a:pt x="791" y="665"/>
                      <a:pt x="821" y="665"/>
                    </a:cubicBezTo>
                    <a:cubicBezTo>
                      <a:pt x="821" y="635"/>
                      <a:pt x="790" y="605"/>
                      <a:pt x="790" y="513"/>
                    </a:cubicBezTo>
                    <a:cubicBezTo>
                      <a:pt x="790" y="453"/>
                      <a:pt x="760" y="422"/>
                      <a:pt x="699" y="331"/>
                    </a:cubicBezTo>
                    <a:cubicBezTo>
                      <a:pt x="699" y="301"/>
                      <a:pt x="669" y="301"/>
                      <a:pt x="669" y="240"/>
                    </a:cubicBezTo>
                    <a:cubicBezTo>
                      <a:pt x="638" y="210"/>
                      <a:pt x="608" y="179"/>
                      <a:pt x="608" y="149"/>
                    </a:cubicBezTo>
                    <a:lnTo>
                      <a:pt x="517" y="58"/>
                    </a:lnTo>
                    <a:cubicBezTo>
                      <a:pt x="450" y="24"/>
                      <a:pt x="374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8" name="Google Shape;2000;p14"/>
              <p:cNvSpPr/>
              <p:nvPr/>
            </p:nvSpPr>
            <p:spPr>
              <a:xfrm rot="4158000">
                <a:off x="1223280" y="863280"/>
                <a:ext cx="22320" cy="21600"/>
              </a:xfrm>
              <a:custGeom>
                <a:avLst/>
                <a:gdLst>
                  <a:gd name="textAreaLeft" fmla="*/ 0 w 22320"/>
                  <a:gd name="textAreaRight" fmla="*/ 23400 w 22320"/>
                  <a:gd name="textAreaTop" fmla="*/ 0 h 21600"/>
                  <a:gd name="textAreaBottom" fmla="*/ 22680 h 21600"/>
                </a:gdLst>
                <a:ahLst/>
                <a:rect l="textAreaLeft" t="textAreaTop" r="textAreaRight" b="textAreaBottom"/>
                <a:pathLst>
                  <a:path w="1734" h="1699">
                    <a:moveTo>
                      <a:pt x="511" y="1"/>
                    </a:moveTo>
                    <a:cubicBezTo>
                      <a:pt x="451" y="1"/>
                      <a:pt x="392" y="8"/>
                      <a:pt x="335" y="27"/>
                    </a:cubicBezTo>
                    <a:cubicBezTo>
                      <a:pt x="183" y="57"/>
                      <a:pt x="62" y="179"/>
                      <a:pt x="31" y="270"/>
                    </a:cubicBezTo>
                    <a:cubicBezTo>
                      <a:pt x="1" y="361"/>
                      <a:pt x="1" y="391"/>
                      <a:pt x="1" y="483"/>
                    </a:cubicBezTo>
                    <a:cubicBezTo>
                      <a:pt x="1" y="543"/>
                      <a:pt x="31" y="665"/>
                      <a:pt x="62" y="726"/>
                    </a:cubicBezTo>
                    <a:cubicBezTo>
                      <a:pt x="123" y="817"/>
                      <a:pt x="183" y="878"/>
                      <a:pt x="274" y="969"/>
                    </a:cubicBezTo>
                    <a:lnTo>
                      <a:pt x="335" y="1030"/>
                    </a:lnTo>
                    <a:cubicBezTo>
                      <a:pt x="357" y="1095"/>
                      <a:pt x="409" y="1129"/>
                      <a:pt x="460" y="1154"/>
                    </a:cubicBezTo>
                    <a:lnTo>
                      <a:pt x="460" y="1154"/>
                    </a:lnTo>
                    <a:cubicBezTo>
                      <a:pt x="518" y="1212"/>
                      <a:pt x="594" y="1283"/>
                      <a:pt x="670" y="1334"/>
                    </a:cubicBezTo>
                    <a:cubicBezTo>
                      <a:pt x="695" y="1359"/>
                      <a:pt x="721" y="1379"/>
                      <a:pt x="744" y="1396"/>
                    </a:cubicBezTo>
                    <a:lnTo>
                      <a:pt x="744" y="1396"/>
                    </a:lnTo>
                    <a:cubicBezTo>
                      <a:pt x="739" y="1395"/>
                      <a:pt x="735" y="1394"/>
                      <a:pt x="730" y="1394"/>
                    </a:cubicBezTo>
                    <a:cubicBezTo>
                      <a:pt x="791" y="1425"/>
                      <a:pt x="822" y="1486"/>
                      <a:pt x="913" y="1546"/>
                    </a:cubicBezTo>
                    <a:cubicBezTo>
                      <a:pt x="943" y="1546"/>
                      <a:pt x="943" y="1577"/>
                      <a:pt x="974" y="1577"/>
                    </a:cubicBezTo>
                    <a:cubicBezTo>
                      <a:pt x="1065" y="1607"/>
                      <a:pt x="1095" y="1638"/>
                      <a:pt x="1186" y="1638"/>
                    </a:cubicBezTo>
                    <a:lnTo>
                      <a:pt x="1338" y="1638"/>
                    </a:lnTo>
                    <a:cubicBezTo>
                      <a:pt x="1298" y="1638"/>
                      <a:pt x="1352" y="1665"/>
                      <a:pt x="1410" y="1665"/>
                    </a:cubicBezTo>
                    <a:cubicBezTo>
                      <a:pt x="1440" y="1665"/>
                      <a:pt x="1470" y="1658"/>
                      <a:pt x="1490" y="1638"/>
                    </a:cubicBezTo>
                    <a:cubicBezTo>
                      <a:pt x="1513" y="1638"/>
                      <a:pt x="1519" y="1638"/>
                      <a:pt x="1534" y="1664"/>
                    </a:cubicBezTo>
                    <a:lnTo>
                      <a:pt x="1534" y="1664"/>
                    </a:lnTo>
                    <a:cubicBezTo>
                      <a:pt x="1548" y="1641"/>
                      <a:pt x="1580" y="1609"/>
                      <a:pt x="1612" y="1577"/>
                    </a:cubicBezTo>
                    <a:cubicBezTo>
                      <a:pt x="1612" y="1546"/>
                      <a:pt x="1642" y="1486"/>
                      <a:pt x="1642" y="1486"/>
                    </a:cubicBezTo>
                    <a:lnTo>
                      <a:pt x="1642" y="1455"/>
                    </a:lnTo>
                    <a:cubicBezTo>
                      <a:pt x="1703" y="1334"/>
                      <a:pt x="1703" y="1242"/>
                      <a:pt x="1703" y="1090"/>
                    </a:cubicBezTo>
                    <a:lnTo>
                      <a:pt x="1703" y="1242"/>
                    </a:lnTo>
                    <a:cubicBezTo>
                      <a:pt x="1703" y="1121"/>
                      <a:pt x="1733" y="1030"/>
                      <a:pt x="1703" y="938"/>
                    </a:cubicBezTo>
                    <a:cubicBezTo>
                      <a:pt x="1703" y="938"/>
                      <a:pt x="1703" y="878"/>
                      <a:pt x="1673" y="878"/>
                    </a:cubicBezTo>
                    <a:lnTo>
                      <a:pt x="1551" y="665"/>
                    </a:lnTo>
                    <a:cubicBezTo>
                      <a:pt x="1521" y="574"/>
                      <a:pt x="1430" y="513"/>
                      <a:pt x="1399" y="422"/>
                    </a:cubicBezTo>
                    <a:lnTo>
                      <a:pt x="1217" y="239"/>
                    </a:lnTo>
                    <a:cubicBezTo>
                      <a:pt x="1095" y="179"/>
                      <a:pt x="974" y="87"/>
                      <a:pt x="882" y="57"/>
                    </a:cubicBezTo>
                    <a:cubicBezTo>
                      <a:pt x="778" y="36"/>
                      <a:pt x="644" y="1"/>
                      <a:pt x="511" y="1"/>
                    </a:cubicBezTo>
                    <a:close/>
                    <a:moveTo>
                      <a:pt x="1534" y="1664"/>
                    </a:moveTo>
                    <a:cubicBezTo>
                      <a:pt x="1521" y="1685"/>
                      <a:pt x="1522" y="1698"/>
                      <a:pt x="1551" y="1698"/>
                    </a:cubicBezTo>
                    <a:cubicBezTo>
                      <a:pt x="1544" y="1684"/>
                      <a:pt x="1538" y="1673"/>
                      <a:pt x="1534" y="166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1160" bIns="11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9" name="Google Shape;2001;p14"/>
              <p:cNvSpPr/>
              <p:nvPr/>
            </p:nvSpPr>
            <p:spPr>
              <a:xfrm rot="4158000">
                <a:off x="1244160" y="865440"/>
                <a:ext cx="12240" cy="13320"/>
              </a:xfrm>
              <a:custGeom>
                <a:avLst/>
                <a:gdLst>
                  <a:gd name="textAreaLeft" fmla="*/ 0 w 12240"/>
                  <a:gd name="textAreaRight" fmla="*/ 13320 w 12240"/>
                  <a:gd name="textAreaTop" fmla="*/ 0 h 13320"/>
                  <a:gd name="textAreaBottom" fmla="*/ 14400 h 13320"/>
                </a:gdLst>
                <a:ahLst/>
                <a:rect l="textAreaLeft" t="textAreaTop" r="textAreaRight" b="textAreaBottom"/>
                <a:pathLst>
                  <a:path w="1004" h="1069">
                    <a:moveTo>
                      <a:pt x="580" y="949"/>
                    </a:moveTo>
                    <a:cubicBezTo>
                      <a:pt x="587" y="985"/>
                      <a:pt x="608" y="985"/>
                      <a:pt x="608" y="985"/>
                    </a:cubicBezTo>
                    <a:cubicBezTo>
                      <a:pt x="601" y="969"/>
                      <a:pt x="591" y="958"/>
                      <a:pt x="580" y="949"/>
                    </a:cubicBezTo>
                    <a:close/>
                    <a:moveTo>
                      <a:pt x="425" y="0"/>
                    </a:moveTo>
                    <a:cubicBezTo>
                      <a:pt x="347" y="0"/>
                      <a:pt x="280" y="28"/>
                      <a:pt x="213" y="73"/>
                    </a:cubicBezTo>
                    <a:cubicBezTo>
                      <a:pt x="122" y="103"/>
                      <a:pt x="61" y="225"/>
                      <a:pt x="0" y="286"/>
                    </a:cubicBezTo>
                    <a:lnTo>
                      <a:pt x="0" y="468"/>
                    </a:lnTo>
                    <a:cubicBezTo>
                      <a:pt x="0" y="559"/>
                      <a:pt x="61" y="590"/>
                      <a:pt x="122" y="620"/>
                    </a:cubicBezTo>
                    <a:cubicBezTo>
                      <a:pt x="152" y="650"/>
                      <a:pt x="152" y="711"/>
                      <a:pt x="213" y="711"/>
                    </a:cubicBezTo>
                    <a:cubicBezTo>
                      <a:pt x="243" y="741"/>
                      <a:pt x="304" y="772"/>
                      <a:pt x="365" y="833"/>
                    </a:cubicBezTo>
                    <a:cubicBezTo>
                      <a:pt x="395" y="863"/>
                      <a:pt x="426" y="863"/>
                      <a:pt x="456" y="893"/>
                    </a:cubicBezTo>
                    <a:cubicBezTo>
                      <a:pt x="502" y="916"/>
                      <a:pt x="547" y="922"/>
                      <a:pt x="580" y="949"/>
                    </a:cubicBezTo>
                    <a:lnTo>
                      <a:pt x="580" y="949"/>
                    </a:lnTo>
                    <a:cubicBezTo>
                      <a:pt x="579" y="942"/>
                      <a:pt x="578" y="934"/>
                      <a:pt x="578" y="924"/>
                    </a:cubicBezTo>
                    <a:lnTo>
                      <a:pt x="578" y="924"/>
                    </a:lnTo>
                    <a:cubicBezTo>
                      <a:pt x="669" y="985"/>
                      <a:pt x="730" y="1015"/>
                      <a:pt x="760" y="1045"/>
                    </a:cubicBezTo>
                    <a:cubicBezTo>
                      <a:pt x="791" y="1061"/>
                      <a:pt x="821" y="1068"/>
                      <a:pt x="848" y="1068"/>
                    </a:cubicBezTo>
                    <a:cubicBezTo>
                      <a:pt x="874" y="1068"/>
                      <a:pt x="897" y="1061"/>
                      <a:pt x="912" y="1045"/>
                    </a:cubicBezTo>
                    <a:cubicBezTo>
                      <a:pt x="973" y="1045"/>
                      <a:pt x="1003" y="1015"/>
                      <a:pt x="973" y="985"/>
                    </a:cubicBezTo>
                    <a:cubicBezTo>
                      <a:pt x="912" y="893"/>
                      <a:pt x="912" y="833"/>
                      <a:pt x="882" y="741"/>
                    </a:cubicBezTo>
                    <a:lnTo>
                      <a:pt x="882" y="620"/>
                    </a:lnTo>
                    <a:cubicBezTo>
                      <a:pt x="882" y="590"/>
                      <a:pt x="851" y="559"/>
                      <a:pt x="851" y="529"/>
                    </a:cubicBezTo>
                    <a:cubicBezTo>
                      <a:pt x="851" y="438"/>
                      <a:pt x="821" y="346"/>
                      <a:pt x="760" y="286"/>
                    </a:cubicBezTo>
                    <a:cubicBezTo>
                      <a:pt x="730" y="164"/>
                      <a:pt x="608" y="73"/>
                      <a:pt x="517" y="12"/>
                    </a:cubicBezTo>
                    <a:cubicBezTo>
                      <a:pt x="484" y="4"/>
                      <a:pt x="454" y="0"/>
                      <a:pt x="4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200" bIns="7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420" name="Google Shape;2002;p14"/>
            <p:cNvGrpSpPr/>
            <p:nvPr/>
          </p:nvGrpSpPr>
          <p:grpSpPr>
            <a:xfrm>
              <a:off x="1116360" y="562320"/>
              <a:ext cx="275760" cy="314640"/>
              <a:chOff x="1116360" y="562320"/>
              <a:chExt cx="275760" cy="314640"/>
            </a:xfrm>
          </p:grpSpPr>
          <p:sp>
            <p:nvSpPr>
              <p:cNvPr id="2421" name="Google Shape;2003;p14"/>
              <p:cNvSpPr/>
              <p:nvPr/>
            </p:nvSpPr>
            <p:spPr>
              <a:xfrm rot="4158000">
                <a:off x="1097640" y="647640"/>
                <a:ext cx="282240" cy="143640"/>
              </a:xfrm>
              <a:custGeom>
                <a:avLst/>
                <a:gdLst>
                  <a:gd name="textAreaLeft" fmla="*/ 0 w 282240"/>
                  <a:gd name="textAreaRight" fmla="*/ 283320 w 282240"/>
                  <a:gd name="textAreaTop" fmla="*/ 0 h 143640"/>
                  <a:gd name="textAreaBottom" fmla="*/ 144720 h 143640"/>
                </a:gdLst>
                <a:ahLst/>
                <a:rect l="textAreaLeft" t="textAreaTop" r="textAreaRight" b="textAreaBottom"/>
                <a:pathLst>
                  <a:path w="26464" h="13505">
                    <a:moveTo>
                      <a:pt x="26414" y="1"/>
                    </a:moveTo>
                    <a:cubicBezTo>
                      <a:pt x="26405" y="1"/>
                      <a:pt x="26395" y="3"/>
                      <a:pt x="26384" y="9"/>
                    </a:cubicBezTo>
                    <a:cubicBezTo>
                      <a:pt x="19119" y="2623"/>
                      <a:pt x="11855" y="5511"/>
                      <a:pt x="5320" y="9675"/>
                    </a:cubicBezTo>
                    <a:cubicBezTo>
                      <a:pt x="3465" y="10830"/>
                      <a:pt x="1672" y="12106"/>
                      <a:pt x="0" y="13505"/>
                    </a:cubicBezTo>
                    <a:lnTo>
                      <a:pt x="0" y="13505"/>
                    </a:lnTo>
                    <a:cubicBezTo>
                      <a:pt x="6079" y="8672"/>
                      <a:pt x="13101" y="5267"/>
                      <a:pt x="20335" y="2410"/>
                    </a:cubicBezTo>
                    <a:cubicBezTo>
                      <a:pt x="22341" y="1620"/>
                      <a:pt x="24408" y="860"/>
                      <a:pt x="26414" y="100"/>
                    </a:cubicBezTo>
                    <a:cubicBezTo>
                      <a:pt x="26464" y="51"/>
                      <a:pt x="26453" y="1"/>
                      <a:pt x="264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2360" bIns="72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2" name="Google Shape;2004;p14"/>
              <p:cNvSpPr/>
              <p:nvPr/>
            </p:nvSpPr>
            <p:spPr>
              <a:xfrm rot="4158000">
                <a:off x="1192320" y="637920"/>
                <a:ext cx="156600" cy="70920"/>
              </a:xfrm>
              <a:custGeom>
                <a:avLst/>
                <a:gdLst>
                  <a:gd name="textAreaLeft" fmla="*/ 0 w 156600"/>
                  <a:gd name="textAreaRight" fmla="*/ 157680 w 156600"/>
                  <a:gd name="textAreaTop" fmla="*/ 0 h 70920"/>
                  <a:gd name="textAreaBottom" fmla="*/ 72000 h 70920"/>
                </a:gdLst>
                <a:ahLst/>
                <a:rect l="textAreaLeft" t="textAreaTop" r="textAreaRight" b="textAreaBottom"/>
                <a:pathLst>
                  <a:path w="14712" h="6719">
                    <a:moveTo>
                      <a:pt x="14681" y="1"/>
                    </a:moveTo>
                    <a:cubicBezTo>
                      <a:pt x="11854" y="274"/>
                      <a:pt x="9240" y="1247"/>
                      <a:pt x="6657" y="2402"/>
                    </a:cubicBezTo>
                    <a:cubicBezTo>
                      <a:pt x="4225" y="3466"/>
                      <a:pt x="1885" y="4803"/>
                      <a:pt x="0" y="6718"/>
                    </a:cubicBezTo>
                    <a:cubicBezTo>
                      <a:pt x="1854" y="4864"/>
                      <a:pt x="4195" y="3588"/>
                      <a:pt x="6535" y="2493"/>
                    </a:cubicBezTo>
                    <a:cubicBezTo>
                      <a:pt x="9180" y="1338"/>
                      <a:pt x="11824" y="366"/>
                      <a:pt x="14681" y="62"/>
                    </a:cubicBezTo>
                    <a:cubicBezTo>
                      <a:pt x="14712" y="62"/>
                      <a:pt x="14712" y="1"/>
                      <a:pt x="146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0" bIns="36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3" name="Google Shape;2005;p14"/>
              <p:cNvSpPr/>
              <p:nvPr/>
            </p:nvSpPr>
            <p:spPr>
              <a:xfrm rot="4158000">
                <a:off x="1132920" y="615960"/>
                <a:ext cx="38520" cy="62280"/>
              </a:xfrm>
              <a:custGeom>
                <a:avLst/>
                <a:gdLst>
                  <a:gd name="textAreaLeft" fmla="*/ 0 w 38520"/>
                  <a:gd name="textAreaRight" fmla="*/ 39600 w 38520"/>
                  <a:gd name="textAreaTop" fmla="*/ 0 h 62280"/>
                  <a:gd name="textAreaBottom" fmla="*/ 63360 h 62280"/>
                </a:gdLst>
                <a:ahLst/>
                <a:rect l="textAreaLeft" t="textAreaTop" r="textAreaRight" b="textAreaBottom"/>
                <a:pathLst>
                  <a:path w="3709" h="5918">
                    <a:moveTo>
                      <a:pt x="3665" y="0"/>
                    </a:moveTo>
                    <a:cubicBezTo>
                      <a:pt x="3648" y="0"/>
                      <a:pt x="3630" y="8"/>
                      <a:pt x="3618" y="20"/>
                    </a:cubicBezTo>
                    <a:cubicBezTo>
                      <a:pt x="2858" y="2270"/>
                      <a:pt x="1399" y="4063"/>
                      <a:pt x="0" y="5917"/>
                    </a:cubicBezTo>
                    <a:cubicBezTo>
                      <a:pt x="1399" y="4093"/>
                      <a:pt x="3040" y="2300"/>
                      <a:pt x="3709" y="51"/>
                    </a:cubicBezTo>
                    <a:cubicBezTo>
                      <a:pt x="3709" y="15"/>
                      <a:pt x="3688" y="0"/>
                      <a:pt x="36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1680" bIns="31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4" name="Google Shape;2006;p14"/>
              <p:cNvSpPr/>
              <p:nvPr/>
            </p:nvSpPr>
            <p:spPr>
              <a:xfrm rot="4158000">
                <a:off x="1177920" y="647640"/>
                <a:ext cx="14760" cy="36000"/>
              </a:xfrm>
              <a:custGeom>
                <a:avLst/>
                <a:gdLst>
                  <a:gd name="textAreaLeft" fmla="*/ 0 w 14760"/>
                  <a:gd name="textAreaRight" fmla="*/ 15840 w 14760"/>
                  <a:gd name="textAreaTop" fmla="*/ 0 h 36000"/>
                  <a:gd name="textAreaBottom" fmla="*/ 37080 h 36000"/>
                </a:gdLst>
                <a:ahLst/>
                <a:rect l="textAreaLeft" t="textAreaTop" r="textAreaRight" b="textAreaBottom"/>
                <a:pathLst>
                  <a:path w="1491" h="3462">
                    <a:moveTo>
                      <a:pt x="1443" y="1"/>
                    </a:moveTo>
                    <a:cubicBezTo>
                      <a:pt x="1435" y="1"/>
                      <a:pt x="1429" y="8"/>
                      <a:pt x="1429" y="27"/>
                    </a:cubicBezTo>
                    <a:cubicBezTo>
                      <a:pt x="973" y="1182"/>
                      <a:pt x="578" y="2367"/>
                      <a:pt x="1" y="3461"/>
                    </a:cubicBezTo>
                    <a:cubicBezTo>
                      <a:pt x="578" y="2367"/>
                      <a:pt x="1065" y="1242"/>
                      <a:pt x="1490" y="57"/>
                    </a:cubicBezTo>
                    <a:cubicBezTo>
                      <a:pt x="1490" y="36"/>
                      <a:pt x="1461" y="1"/>
                      <a:pt x="14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360" bIns="18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5" name="Google Shape;2007;p14"/>
              <p:cNvSpPr/>
              <p:nvPr/>
            </p:nvSpPr>
            <p:spPr>
              <a:xfrm rot="5705400">
                <a:off x="1246680" y="673560"/>
                <a:ext cx="128880" cy="133560"/>
              </a:xfrm>
              <a:custGeom>
                <a:avLst/>
                <a:gdLst>
                  <a:gd name="textAreaLeft" fmla="*/ 0 w 128880"/>
                  <a:gd name="textAreaRight" fmla="*/ 129960 w 128880"/>
                  <a:gd name="textAreaTop" fmla="*/ 0 h 133560"/>
                  <a:gd name="textAreaBottom" fmla="*/ 134640 h 133560"/>
                </a:gdLst>
                <a:ahLst/>
                <a:rect l="textAreaLeft" t="textAreaTop" r="textAreaRight" b="textAreaBottom"/>
                <a:pathLst>
                  <a:path w="12151" h="12579">
                    <a:moveTo>
                      <a:pt x="12048" y="0"/>
                    </a:moveTo>
                    <a:cubicBezTo>
                      <a:pt x="12031" y="0"/>
                      <a:pt x="12015" y="8"/>
                      <a:pt x="12007" y="25"/>
                    </a:cubicBezTo>
                    <a:cubicBezTo>
                      <a:pt x="8633" y="4858"/>
                      <a:pt x="4438" y="8840"/>
                      <a:pt x="1" y="12578"/>
                    </a:cubicBezTo>
                    <a:cubicBezTo>
                      <a:pt x="4530" y="8931"/>
                      <a:pt x="8846" y="4979"/>
                      <a:pt x="12128" y="116"/>
                    </a:cubicBezTo>
                    <a:cubicBezTo>
                      <a:pt x="12150" y="50"/>
                      <a:pt x="12093" y="0"/>
                      <a:pt x="12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7320" bIns="67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6" name="Google Shape;2008;p14"/>
              <p:cNvSpPr/>
              <p:nvPr/>
            </p:nvSpPr>
            <p:spPr>
              <a:xfrm rot="5705400">
                <a:off x="1275120" y="712440"/>
                <a:ext cx="14760" cy="56880"/>
              </a:xfrm>
              <a:custGeom>
                <a:avLst/>
                <a:gdLst>
                  <a:gd name="textAreaLeft" fmla="*/ 0 w 14760"/>
                  <a:gd name="textAreaRight" fmla="*/ 15840 w 14760"/>
                  <a:gd name="textAreaTop" fmla="*/ 0 h 56880"/>
                  <a:gd name="textAreaBottom" fmla="*/ 57960 h 56880"/>
                </a:gdLst>
                <a:ahLst/>
                <a:rect l="textAreaLeft" t="textAreaTop" r="textAreaRight" b="textAreaBottom"/>
                <a:pathLst>
                  <a:path w="1490" h="5419">
                    <a:moveTo>
                      <a:pt x="1429" y="0"/>
                    </a:moveTo>
                    <a:cubicBezTo>
                      <a:pt x="1399" y="0"/>
                      <a:pt x="1368" y="23"/>
                      <a:pt x="1368" y="68"/>
                    </a:cubicBezTo>
                    <a:cubicBezTo>
                      <a:pt x="1247" y="980"/>
                      <a:pt x="1155" y="1892"/>
                      <a:pt x="943" y="2804"/>
                    </a:cubicBezTo>
                    <a:cubicBezTo>
                      <a:pt x="760" y="3716"/>
                      <a:pt x="426" y="4597"/>
                      <a:pt x="0" y="5418"/>
                    </a:cubicBezTo>
                    <a:cubicBezTo>
                      <a:pt x="912" y="3746"/>
                      <a:pt x="1307" y="1923"/>
                      <a:pt x="1490" y="68"/>
                    </a:cubicBezTo>
                    <a:cubicBezTo>
                      <a:pt x="1490" y="23"/>
                      <a:pt x="1459" y="0"/>
                      <a:pt x="14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0" bIns="28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7" name="Google Shape;2009;p14"/>
              <p:cNvSpPr/>
              <p:nvPr/>
            </p:nvSpPr>
            <p:spPr>
              <a:xfrm rot="4158000">
                <a:off x="1193040" y="677160"/>
                <a:ext cx="69480" cy="71640"/>
              </a:xfrm>
              <a:custGeom>
                <a:avLst/>
                <a:gdLst>
                  <a:gd name="textAreaLeft" fmla="*/ 0 w 69480"/>
                  <a:gd name="textAreaRight" fmla="*/ 70560 w 69480"/>
                  <a:gd name="textAreaTop" fmla="*/ 0 h 71640"/>
                  <a:gd name="textAreaBottom" fmla="*/ 72720 h 71640"/>
                </a:gdLst>
                <a:ahLst/>
                <a:rect l="textAreaLeft" t="textAreaTop" r="textAreaRight" b="textAreaBottom"/>
                <a:pathLst>
                  <a:path w="6588" h="6787">
                    <a:moveTo>
                      <a:pt x="6491" y="1"/>
                    </a:moveTo>
                    <a:cubicBezTo>
                      <a:pt x="6467" y="1"/>
                      <a:pt x="6441" y="12"/>
                      <a:pt x="6414" y="38"/>
                    </a:cubicBezTo>
                    <a:cubicBezTo>
                      <a:pt x="4894" y="2774"/>
                      <a:pt x="2341" y="4719"/>
                      <a:pt x="1" y="6786"/>
                    </a:cubicBezTo>
                    <a:cubicBezTo>
                      <a:pt x="2402" y="4719"/>
                      <a:pt x="5016" y="2926"/>
                      <a:pt x="6566" y="130"/>
                    </a:cubicBezTo>
                    <a:cubicBezTo>
                      <a:pt x="6587" y="65"/>
                      <a:pt x="6548" y="1"/>
                      <a:pt x="64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360" bIns="36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8" name="Google Shape;2010;p14"/>
              <p:cNvSpPr/>
              <p:nvPr/>
            </p:nvSpPr>
            <p:spPr>
              <a:xfrm rot="4158000">
                <a:off x="1222920" y="743760"/>
                <a:ext cx="134280" cy="73800"/>
              </a:xfrm>
              <a:custGeom>
                <a:avLst/>
                <a:gdLst>
                  <a:gd name="textAreaLeft" fmla="*/ 0 w 134280"/>
                  <a:gd name="textAreaRight" fmla="*/ 135360 w 134280"/>
                  <a:gd name="textAreaTop" fmla="*/ 0 h 73800"/>
                  <a:gd name="textAreaBottom" fmla="*/ 74880 h 73800"/>
                </a:gdLst>
                <a:ahLst/>
                <a:rect l="textAreaLeft" t="textAreaTop" r="textAreaRight" b="textAreaBottom"/>
                <a:pathLst>
                  <a:path w="12640" h="6996">
                    <a:moveTo>
                      <a:pt x="12569" y="0"/>
                    </a:moveTo>
                    <a:cubicBezTo>
                      <a:pt x="12564" y="0"/>
                      <a:pt x="12559" y="2"/>
                      <a:pt x="12554" y="4"/>
                    </a:cubicBezTo>
                    <a:cubicBezTo>
                      <a:pt x="8085" y="1828"/>
                      <a:pt x="4043" y="4381"/>
                      <a:pt x="0" y="6995"/>
                    </a:cubicBezTo>
                    <a:cubicBezTo>
                      <a:pt x="4043" y="4442"/>
                      <a:pt x="8177" y="1980"/>
                      <a:pt x="12584" y="156"/>
                    </a:cubicBezTo>
                    <a:cubicBezTo>
                      <a:pt x="12639" y="129"/>
                      <a:pt x="12619" y="0"/>
                      <a:pt x="125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440" bIns="37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9" name="Google Shape;2011;p14"/>
              <p:cNvSpPr/>
              <p:nvPr/>
            </p:nvSpPr>
            <p:spPr>
              <a:xfrm rot="4158000">
                <a:off x="1247760" y="748080"/>
                <a:ext cx="42840" cy="44280"/>
              </a:xfrm>
              <a:custGeom>
                <a:avLst/>
                <a:gdLst>
                  <a:gd name="textAreaLeft" fmla="*/ 0 w 42840"/>
                  <a:gd name="textAreaRight" fmla="*/ 43920 w 42840"/>
                  <a:gd name="textAreaTop" fmla="*/ 0 h 44280"/>
                  <a:gd name="textAreaBottom" fmla="*/ 45360 h 44280"/>
                </a:gdLst>
                <a:ahLst/>
                <a:rect l="textAreaLeft" t="textAreaTop" r="textAreaRight" b="textAreaBottom"/>
                <a:pathLst>
                  <a:path w="4104" h="4233">
                    <a:moveTo>
                      <a:pt x="3951" y="0"/>
                    </a:moveTo>
                    <a:cubicBezTo>
                      <a:pt x="3921" y="0"/>
                      <a:pt x="3891" y="23"/>
                      <a:pt x="3891" y="69"/>
                    </a:cubicBezTo>
                    <a:cubicBezTo>
                      <a:pt x="3951" y="1102"/>
                      <a:pt x="3131" y="1923"/>
                      <a:pt x="2432" y="2531"/>
                    </a:cubicBezTo>
                    <a:cubicBezTo>
                      <a:pt x="1672" y="3169"/>
                      <a:pt x="821" y="3716"/>
                      <a:pt x="0" y="4233"/>
                    </a:cubicBezTo>
                    <a:cubicBezTo>
                      <a:pt x="851" y="3716"/>
                      <a:pt x="1763" y="3230"/>
                      <a:pt x="2584" y="2531"/>
                    </a:cubicBezTo>
                    <a:cubicBezTo>
                      <a:pt x="3283" y="1923"/>
                      <a:pt x="4103" y="1102"/>
                      <a:pt x="4012" y="69"/>
                    </a:cubicBezTo>
                    <a:cubicBezTo>
                      <a:pt x="4012" y="23"/>
                      <a:pt x="3982" y="0"/>
                      <a:pt x="39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2680" bIns="22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30" name="Google Shape;2012;p14"/>
              <p:cNvSpPr/>
              <p:nvPr/>
            </p:nvSpPr>
            <p:spPr>
              <a:xfrm rot="4158000">
                <a:off x="1251000" y="747000"/>
                <a:ext cx="41040" cy="13680"/>
              </a:xfrm>
              <a:custGeom>
                <a:avLst/>
                <a:gdLst>
                  <a:gd name="textAreaLeft" fmla="*/ 0 w 41040"/>
                  <a:gd name="textAreaRight" fmla="*/ 42120 w 41040"/>
                  <a:gd name="textAreaTop" fmla="*/ 0 h 13680"/>
                  <a:gd name="textAreaBottom" fmla="*/ 14760 h 13680"/>
                </a:gdLst>
                <a:ahLst/>
                <a:rect l="textAreaLeft" t="textAreaTop" r="textAreaRight" b="textAreaBottom"/>
                <a:pathLst>
                  <a:path w="3947" h="1389">
                    <a:moveTo>
                      <a:pt x="3413" y="1"/>
                    </a:moveTo>
                    <a:cubicBezTo>
                      <a:pt x="2887" y="1"/>
                      <a:pt x="2383" y="175"/>
                      <a:pt x="1915" y="386"/>
                    </a:cubicBezTo>
                    <a:cubicBezTo>
                      <a:pt x="1216" y="629"/>
                      <a:pt x="608" y="994"/>
                      <a:pt x="0" y="1389"/>
                    </a:cubicBezTo>
                    <a:cubicBezTo>
                      <a:pt x="608" y="1024"/>
                      <a:pt x="1216" y="720"/>
                      <a:pt x="1885" y="477"/>
                    </a:cubicBezTo>
                    <a:cubicBezTo>
                      <a:pt x="2339" y="295"/>
                      <a:pt x="2845" y="97"/>
                      <a:pt x="3350" y="97"/>
                    </a:cubicBezTo>
                    <a:cubicBezTo>
                      <a:pt x="3521" y="97"/>
                      <a:pt x="3692" y="119"/>
                      <a:pt x="3861" y="173"/>
                    </a:cubicBezTo>
                    <a:cubicBezTo>
                      <a:pt x="3866" y="176"/>
                      <a:pt x="3871" y="177"/>
                      <a:pt x="3876" y="177"/>
                    </a:cubicBezTo>
                    <a:cubicBezTo>
                      <a:pt x="3926" y="177"/>
                      <a:pt x="3946" y="52"/>
                      <a:pt x="3891" y="52"/>
                    </a:cubicBezTo>
                    <a:cubicBezTo>
                      <a:pt x="3730" y="17"/>
                      <a:pt x="3570" y="1"/>
                      <a:pt x="34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200" bIns="7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31" name="Google Shape;2013;p14"/>
              <p:cNvSpPr/>
              <p:nvPr/>
            </p:nvSpPr>
            <p:spPr>
              <a:xfrm rot="4158000">
                <a:off x="1313640" y="711000"/>
                <a:ext cx="50400" cy="6120"/>
              </a:xfrm>
              <a:custGeom>
                <a:avLst/>
                <a:gdLst>
                  <a:gd name="textAreaLeft" fmla="*/ 0 w 50400"/>
                  <a:gd name="textAreaRight" fmla="*/ 51480 w 5040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4792" h="656">
                    <a:moveTo>
                      <a:pt x="2371" y="1"/>
                    </a:moveTo>
                    <a:cubicBezTo>
                      <a:pt x="1551" y="1"/>
                      <a:pt x="700" y="92"/>
                      <a:pt x="1" y="396"/>
                    </a:cubicBezTo>
                    <a:cubicBezTo>
                      <a:pt x="700" y="122"/>
                      <a:pt x="1551" y="92"/>
                      <a:pt x="2311" y="92"/>
                    </a:cubicBezTo>
                    <a:cubicBezTo>
                      <a:pt x="3101" y="122"/>
                      <a:pt x="3982" y="244"/>
                      <a:pt x="4651" y="639"/>
                    </a:cubicBezTo>
                    <a:cubicBezTo>
                      <a:pt x="4669" y="651"/>
                      <a:pt x="4686" y="656"/>
                      <a:pt x="4700" y="656"/>
                    </a:cubicBezTo>
                    <a:cubicBezTo>
                      <a:pt x="4761" y="656"/>
                      <a:pt x="4791" y="572"/>
                      <a:pt x="4742" y="548"/>
                    </a:cubicBezTo>
                    <a:cubicBezTo>
                      <a:pt x="4043" y="122"/>
                      <a:pt x="3192" y="1"/>
                      <a:pt x="23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32" name="Google Shape;2014;p14"/>
              <p:cNvSpPr/>
              <p:nvPr/>
            </p:nvSpPr>
            <p:spPr>
              <a:xfrm rot="4158000">
                <a:off x="1203480" y="675360"/>
                <a:ext cx="31320" cy="43920"/>
              </a:xfrm>
              <a:custGeom>
                <a:avLst/>
                <a:gdLst>
                  <a:gd name="textAreaLeft" fmla="*/ 0 w 31320"/>
                  <a:gd name="textAreaRight" fmla="*/ 32400 w 31320"/>
                  <a:gd name="textAreaTop" fmla="*/ 0 h 43920"/>
                  <a:gd name="textAreaBottom" fmla="*/ 45000 h 43920"/>
                </a:gdLst>
                <a:ahLst/>
                <a:rect l="textAreaLeft" t="textAreaTop" r="textAreaRight" b="textAreaBottom"/>
                <a:pathLst>
                  <a:path w="3040" h="4204">
                    <a:moveTo>
                      <a:pt x="2990" y="1"/>
                    </a:moveTo>
                    <a:cubicBezTo>
                      <a:pt x="2964" y="1"/>
                      <a:pt x="2933" y="24"/>
                      <a:pt x="2918" y="69"/>
                    </a:cubicBezTo>
                    <a:cubicBezTo>
                      <a:pt x="2645" y="1802"/>
                      <a:pt x="1459" y="3291"/>
                      <a:pt x="0" y="4203"/>
                    </a:cubicBezTo>
                    <a:cubicBezTo>
                      <a:pt x="1550" y="3322"/>
                      <a:pt x="2797" y="1893"/>
                      <a:pt x="3040" y="69"/>
                    </a:cubicBezTo>
                    <a:cubicBezTo>
                      <a:pt x="3040" y="24"/>
                      <a:pt x="3017" y="1"/>
                      <a:pt x="29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2320" bIns="22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33" name="Google Shape;2015;p14"/>
              <p:cNvSpPr/>
              <p:nvPr/>
            </p:nvSpPr>
            <p:spPr>
              <a:xfrm rot="4158000">
                <a:off x="1240920" y="672120"/>
                <a:ext cx="164880" cy="84600"/>
              </a:xfrm>
              <a:custGeom>
                <a:avLst/>
                <a:gdLst>
                  <a:gd name="textAreaLeft" fmla="*/ 0 w 164880"/>
                  <a:gd name="textAreaRight" fmla="*/ 165960 w 164880"/>
                  <a:gd name="textAreaTop" fmla="*/ 0 h 84600"/>
                  <a:gd name="textAreaBottom" fmla="*/ 85680 h 84600"/>
                </a:gdLst>
                <a:ahLst/>
                <a:rect l="textAreaLeft" t="textAreaTop" r="textAreaRight" b="textAreaBottom"/>
                <a:pathLst>
                  <a:path w="15497" h="8003">
                    <a:moveTo>
                      <a:pt x="15458" y="1"/>
                    </a:moveTo>
                    <a:cubicBezTo>
                      <a:pt x="15453" y="1"/>
                      <a:pt x="15447" y="3"/>
                      <a:pt x="15441" y="9"/>
                    </a:cubicBezTo>
                    <a:cubicBezTo>
                      <a:pt x="10639" y="3231"/>
                      <a:pt x="5745" y="6787"/>
                      <a:pt x="0" y="8003"/>
                    </a:cubicBezTo>
                    <a:cubicBezTo>
                      <a:pt x="5806" y="6848"/>
                      <a:pt x="10669" y="3352"/>
                      <a:pt x="15472" y="70"/>
                    </a:cubicBezTo>
                    <a:cubicBezTo>
                      <a:pt x="15496" y="45"/>
                      <a:pt x="15481" y="1"/>
                      <a:pt x="154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840" bIns="42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34" name="Google Shape;2016;p14"/>
              <p:cNvSpPr/>
              <p:nvPr/>
            </p:nvSpPr>
            <p:spPr>
              <a:xfrm rot="4158000">
                <a:off x="1180080" y="657360"/>
                <a:ext cx="59040" cy="20160"/>
              </a:xfrm>
              <a:custGeom>
                <a:avLst/>
                <a:gdLst>
                  <a:gd name="textAreaLeft" fmla="*/ 0 w 59040"/>
                  <a:gd name="textAreaRight" fmla="*/ 60120 w 59040"/>
                  <a:gd name="textAreaTop" fmla="*/ 0 h 20160"/>
                  <a:gd name="textAreaBottom" fmla="*/ 21240 h 20160"/>
                </a:gdLst>
                <a:ahLst/>
                <a:rect l="textAreaLeft" t="textAreaTop" r="textAreaRight" b="textAreaBottom"/>
                <a:pathLst>
                  <a:path w="5624" h="1979">
                    <a:moveTo>
                      <a:pt x="5367" y="1"/>
                    </a:moveTo>
                    <a:cubicBezTo>
                      <a:pt x="4443" y="1"/>
                      <a:pt x="3475" y="237"/>
                      <a:pt x="2614" y="581"/>
                    </a:cubicBezTo>
                    <a:cubicBezTo>
                      <a:pt x="1702" y="976"/>
                      <a:pt x="821" y="1432"/>
                      <a:pt x="0" y="1979"/>
                    </a:cubicBezTo>
                    <a:cubicBezTo>
                      <a:pt x="821" y="1493"/>
                      <a:pt x="1733" y="1067"/>
                      <a:pt x="2645" y="733"/>
                    </a:cubicBezTo>
                    <a:cubicBezTo>
                      <a:pt x="3505" y="389"/>
                      <a:pt x="4447" y="153"/>
                      <a:pt x="5367" y="153"/>
                    </a:cubicBezTo>
                    <a:cubicBezTo>
                      <a:pt x="5422" y="153"/>
                      <a:pt x="5477" y="153"/>
                      <a:pt x="5532" y="155"/>
                    </a:cubicBezTo>
                    <a:cubicBezTo>
                      <a:pt x="5623" y="155"/>
                      <a:pt x="5623" y="3"/>
                      <a:pt x="5532" y="3"/>
                    </a:cubicBezTo>
                    <a:cubicBezTo>
                      <a:pt x="5477" y="1"/>
                      <a:pt x="5422" y="1"/>
                      <a:pt x="53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440" bIns="10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35" name="Google Shape;2017;p14"/>
              <p:cNvSpPr/>
              <p:nvPr/>
            </p:nvSpPr>
            <p:spPr>
              <a:xfrm rot="4158000">
                <a:off x="1274040" y="690480"/>
                <a:ext cx="83520" cy="26280"/>
              </a:xfrm>
              <a:custGeom>
                <a:avLst/>
                <a:gdLst>
                  <a:gd name="textAreaLeft" fmla="*/ 0 w 83520"/>
                  <a:gd name="textAreaRight" fmla="*/ 84600 w 83520"/>
                  <a:gd name="textAreaTop" fmla="*/ 0 h 26280"/>
                  <a:gd name="textAreaBottom" fmla="*/ 27360 h 26280"/>
                </a:gdLst>
                <a:ahLst/>
                <a:rect l="textAreaLeft" t="textAreaTop" r="textAreaRight" b="textAreaBottom"/>
                <a:pathLst>
                  <a:path w="7904" h="2549">
                    <a:moveTo>
                      <a:pt x="6727" y="0"/>
                    </a:moveTo>
                    <a:cubicBezTo>
                      <a:pt x="5691" y="0"/>
                      <a:pt x="4629" y="269"/>
                      <a:pt x="3648" y="603"/>
                    </a:cubicBezTo>
                    <a:cubicBezTo>
                      <a:pt x="2372" y="1029"/>
                      <a:pt x="1065" y="1637"/>
                      <a:pt x="1" y="2549"/>
                    </a:cubicBezTo>
                    <a:cubicBezTo>
                      <a:pt x="1065" y="1667"/>
                      <a:pt x="2402" y="1120"/>
                      <a:pt x="3679" y="695"/>
                    </a:cubicBezTo>
                    <a:cubicBezTo>
                      <a:pt x="4634" y="384"/>
                      <a:pt x="5654" y="121"/>
                      <a:pt x="6680" y="121"/>
                    </a:cubicBezTo>
                    <a:cubicBezTo>
                      <a:pt x="7058" y="121"/>
                      <a:pt x="7436" y="157"/>
                      <a:pt x="7813" y="239"/>
                    </a:cubicBezTo>
                    <a:cubicBezTo>
                      <a:pt x="7873" y="239"/>
                      <a:pt x="7904" y="117"/>
                      <a:pt x="7843" y="117"/>
                    </a:cubicBezTo>
                    <a:cubicBezTo>
                      <a:pt x="7478" y="36"/>
                      <a:pt x="7104" y="0"/>
                      <a:pt x="67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3680" bIns="13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36" name="Google Shape;2018;p14"/>
              <p:cNvSpPr/>
              <p:nvPr/>
            </p:nvSpPr>
            <p:spPr>
              <a:xfrm rot="4158000">
                <a:off x="1245240" y="751680"/>
                <a:ext cx="60840" cy="68400"/>
              </a:xfrm>
              <a:custGeom>
                <a:avLst/>
                <a:gdLst>
                  <a:gd name="textAreaLeft" fmla="*/ 0 w 60840"/>
                  <a:gd name="textAreaRight" fmla="*/ 61920 w 60840"/>
                  <a:gd name="textAreaTop" fmla="*/ 0 h 68400"/>
                  <a:gd name="textAreaBottom" fmla="*/ 69480 h 68400"/>
                </a:gdLst>
                <a:ahLst/>
                <a:rect l="textAreaLeft" t="textAreaTop" r="textAreaRight" b="textAreaBottom"/>
                <a:pathLst>
                  <a:path w="5776" h="6503">
                    <a:moveTo>
                      <a:pt x="5511" y="1"/>
                    </a:moveTo>
                    <a:cubicBezTo>
                      <a:pt x="5478" y="1"/>
                      <a:pt x="5442" y="25"/>
                      <a:pt x="5442" y="58"/>
                    </a:cubicBezTo>
                    <a:cubicBezTo>
                      <a:pt x="5411" y="423"/>
                      <a:pt x="5411" y="849"/>
                      <a:pt x="5320" y="1213"/>
                    </a:cubicBezTo>
                    <a:cubicBezTo>
                      <a:pt x="5198" y="1609"/>
                      <a:pt x="5046" y="1943"/>
                      <a:pt x="4864" y="2247"/>
                    </a:cubicBezTo>
                    <a:cubicBezTo>
                      <a:pt x="4499" y="2855"/>
                      <a:pt x="3983" y="3432"/>
                      <a:pt x="3435" y="3888"/>
                    </a:cubicBezTo>
                    <a:cubicBezTo>
                      <a:pt x="2372" y="4861"/>
                      <a:pt x="1095" y="5590"/>
                      <a:pt x="1" y="6502"/>
                    </a:cubicBezTo>
                    <a:cubicBezTo>
                      <a:pt x="1217" y="5560"/>
                      <a:pt x="2554" y="4831"/>
                      <a:pt x="3739" y="3797"/>
                    </a:cubicBezTo>
                    <a:cubicBezTo>
                      <a:pt x="4742" y="2885"/>
                      <a:pt x="5776" y="1487"/>
                      <a:pt x="5563" y="58"/>
                    </a:cubicBezTo>
                    <a:cubicBezTo>
                      <a:pt x="5563" y="17"/>
                      <a:pt x="5538" y="1"/>
                      <a:pt x="55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4560" bIns="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437" name="Google Shape;2019;p14"/>
            <p:cNvGrpSpPr/>
            <p:nvPr/>
          </p:nvGrpSpPr>
          <p:grpSpPr>
            <a:xfrm>
              <a:off x="452520" y="762480"/>
              <a:ext cx="516600" cy="365400"/>
              <a:chOff x="452520" y="762480"/>
              <a:chExt cx="516600" cy="365400"/>
            </a:xfrm>
          </p:grpSpPr>
          <p:sp>
            <p:nvSpPr>
              <p:cNvPr id="2438" name="Google Shape;2020;p14"/>
              <p:cNvSpPr/>
              <p:nvPr/>
            </p:nvSpPr>
            <p:spPr>
              <a:xfrm rot="5415000">
                <a:off x="456480" y="797040"/>
                <a:ext cx="326520" cy="333000"/>
              </a:xfrm>
              <a:custGeom>
                <a:avLst/>
                <a:gdLst>
                  <a:gd name="textAreaLeft" fmla="*/ 0 w 326520"/>
                  <a:gd name="textAreaRight" fmla="*/ 327600 w 326520"/>
                  <a:gd name="textAreaTop" fmla="*/ 0 h 333000"/>
                  <a:gd name="textAreaBottom" fmla="*/ 334080 h 333000"/>
                </a:gdLst>
                <a:ahLst/>
                <a:rect l="textAreaLeft" t="textAreaTop" r="textAreaRight" b="textAreaBottom"/>
                <a:pathLst>
                  <a:path w="16317" h="16632">
                    <a:moveTo>
                      <a:pt x="16200" y="0"/>
                    </a:moveTo>
                    <a:cubicBezTo>
                      <a:pt x="16191" y="0"/>
                      <a:pt x="16181" y="2"/>
                      <a:pt x="16171" y="5"/>
                    </a:cubicBezTo>
                    <a:cubicBezTo>
                      <a:pt x="13314" y="1221"/>
                      <a:pt x="10731" y="3014"/>
                      <a:pt x="8421" y="5081"/>
                    </a:cubicBezTo>
                    <a:cubicBezTo>
                      <a:pt x="6080" y="7178"/>
                      <a:pt x="3983" y="9549"/>
                      <a:pt x="2311" y="12224"/>
                    </a:cubicBezTo>
                    <a:cubicBezTo>
                      <a:pt x="1430" y="13622"/>
                      <a:pt x="639" y="15112"/>
                      <a:pt x="1" y="16631"/>
                    </a:cubicBezTo>
                    <a:cubicBezTo>
                      <a:pt x="2433" y="11008"/>
                      <a:pt x="6779" y="6115"/>
                      <a:pt x="11855" y="2649"/>
                    </a:cubicBezTo>
                    <a:cubicBezTo>
                      <a:pt x="13253" y="1677"/>
                      <a:pt x="14743" y="856"/>
                      <a:pt x="16263" y="127"/>
                    </a:cubicBezTo>
                    <a:cubicBezTo>
                      <a:pt x="16317" y="100"/>
                      <a:pt x="16275" y="0"/>
                      <a:pt x="162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39" name="Google Shape;2021;p14"/>
              <p:cNvSpPr/>
              <p:nvPr/>
            </p:nvSpPr>
            <p:spPr>
              <a:xfrm rot="5415000">
                <a:off x="518760" y="808920"/>
                <a:ext cx="63720" cy="129240"/>
              </a:xfrm>
              <a:custGeom>
                <a:avLst/>
                <a:gdLst>
                  <a:gd name="textAreaLeft" fmla="*/ 0 w 63720"/>
                  <a:gd name="textAreaRight" fmla="*/ 64800 w 63720"/>
                  <a:gd name="textAreaTop" fmla="*/ 0 h 129240"/>
                  <a:gd name="textAreaBottom" fmla="*/ 130320 h 129240"/>
                </a:gdLst>
                <a:ahLst/>
                <a:rect l="textAreaLeft" t="textAreaTop" r="textAreaRight" b="textAreaBottom"/>
                <a:pathLst>
                  <a:path w="3223" h="6490">
                    <a:moveTo>
                      <a:pt x="3127" y="0"/>
                    </a:moveTo>
                    <a:cubicBezTo>
                      <a:pt x="3103" y="0"/>
                      <a:pt x="3081" y="14"/>
                      <a:pt x="3071" y="45"/>
                    </a:cubicBezTo>
                    <a:cubicBezTo>
                      <a:pt x="2827" y="1231"/>
                      <a:pt x="2432" y="2325"/>
                      <a:pt x="1855" y="3389"/>
                    </a:cubicBezTo>
                    <a:cubicBezTo>
                      <a:pt x="1277" y="4453"/>
                      <a:pt x="609" y="5456"/>
                      <a:pt x="1" y="6489"/>
                    </a:cubicBezTo>
                    <a:cubicBezTo>
                      <a:pt x="1308" y="4453"/>
                      <a:pt x="2797" y="2568"/>
                      <a:pt x="3223" y="106"/>
                    </a:cubicBezTo>
                    <a:cubicBezTo>
                      <a:pt x="3223" y="47"/>
                      <a:pt x="3171" y="0"/>
                      <a:pt x="3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5160" bIns="65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0" name="Google Shape;2022;p14"/>
              <p:cNvSpPr/>
              <p:nvPr/>
            </p:nvSpPr>
            <p:spPr>
              <a:xfrm rot="5415000">
                <a:off x="541440" y="829440"/>
                <a:ext cx="82080" cy="61200"/>
              </a:xfrm>
              <a:custGeom>
                <a:avLst/>
                <a:gdLst>
                  <a:gd name="textAreaLeft" fmla="*/ 0 w 82080"/>
                  <a:gd name="textAreaRight" fmla="*/ 83160 w 82080"/>
                  <a:gd name="textAreaTop" fmla="*/ 0 h 61200"/>
                  <a:gd name="textAreaBottom" fmla="*/ 62280 h 61200"/>
                </a:gdLst>
                <a:ahLst/>
                <a:rect l="textAreaLeft" t="textAreaTop" r="textAreaRight" b="textAreaBottom"/>
                <a:pathLst>
                  <a:path w="4135" h="3102">
                    <a:moveTo>
                      <a:pt x="4013" y="1"/>
                    </a:moveTo>
                    <a:cubicBezTo>
                      <a:pt x="2280" y="305"/>
                      <a:pt x="912" y="1673"/>
                      <a:pt x="1" y="3101"/>
                    </a:cubicBezTo>
                    <a:cubicBezTo>
                      <a:pt x="943" y="1764"/>
                      <a:pt x="2402" y="427"/>
                      <a:pt x="4074" y="153"/>
                    </a:cubicBezTo>
                    <a:cubicBezTo>
                      <a:pt x="4134" y="153"/>
                      <a:pt x="4104" y="1"/>
                      <a:pt x="40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0960" bIns="30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1" name="Google Shape;2023;p14"/>
              <p:cNvSpPr/>
              <p:nvPr/>
            </p:nvSpPr>
            <p:spPr>
              <a:xfrm rot="5415000">
                <a:off x="515880" y="797760"/>
                <a:ext cx="178920" cy="108360"/>
              </a:xfrm>
              <a:custGeom>
                <a:avLst/>
                <a:gdLst>
                  <a:gd name="textAreaLeft" fmla="*/ 0 w 178920"/>
                  <a:gd name="textAreaRight" fmla="*/ 180000 w 178920"/>
                  <a:gd name="textAreaTop" fmla="*/ 0 h 108360"/>
                  <a:gd name="textAreaBottom" fmla="*/ 109440 h 108360"/>
                </a:gdLst>
                <a:ahLst/>
                <a:rect l="textAreaLeft" t="textAreaTop" r="textAreaRight" b="textAreaBottom"/>
                <a:pathLst>
                  <a:path w="8968" h="5452">
                    <a:moveTo>
                      <a:pt x="7975" y="0"/>
                    </a:moveTo>
                    <a:cubicBezTo>
                      <a:pt x="4673" y="0"/>
                      <a:pt x="2015" y="3074"/>
                      <a:pt x="0" y="5452"/>
                    </a:cubicBezTo>
                    <a:cubicBezTo>
                      <a:pt x="2025" y="3146"/>
                      <a:pt x="4726" y="163"/>
                      <a:pt x="8008" y="163"/>
                    </a:cubicBezTo>
                    <a:cubicBezTo>
                      <a:pt x="8273" y="163"/>
                      <a:pt x="8542" y="183"/>
                      <a:pt x="8815" y="224"/>
                    </a:cubicBezTo>
                    <a:cubicBezTo>
                      <a:pt x="8937" y="224"/>
                      <a:pt x="8967" y="72"/>
                      <a:pt x="8845" y="72"/>
                    </a:cubicBezTo>
                    <a:cubicBezTo>
                      <a:pt x="8550" y="23"/>
                      <a:pt x="8260" y="0"/>
                      <a:pt x="79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720" bIns="54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2" name="Google Shape;2024;p14"/>
              <p:cNvSpPr/>
              <p:nvPr/>
            </p:nvSpPr>
            <p:spPr>
              <a:xfrm rot="5415000">
                <a:off x="557280" y="852480"/>
                <a:ext cx="97200" cy="169200"/>
              </a:xfrm>
              <a:custGeom>
                <a:avLst/>
                <a:gdLst>
                  <a:gd name="textAreaLeft" fmla="*/ 0 w 97200"/>
                  <a:gd name="textAreaRight" fmla="*/ 98280 w 97200"/>
                  <a:gd name="textAreaTop" fmla="*/ 0 h 169200"/>
                  <a:gd name="textAreaBottom" fmla="*/ 170280 h 169200"/>
                </a:gdLst>
                <a:ahLst/>
                <a:rect l="textAreaLeft" t="textAreaTop" r="textAreaRight" b="textAreaBottom"/>
                <a:pathLst>
                  <a:path w="4894" h="8474">
                    <a:moveTo>
                      <a:pt x="4514" y="1"/>
                    </a:moveTo>
                    <a:cubicBezTo>
                      <a:pt x="4463" y="1"/>
                      <a:pt x="4407" y="41"/>
                      <a:pt x="4407" y="115"/>
                    </a:cubicBezTo>
                    <a:cubicBezTo>
                      <a:pt x="4681" y="1817"/>
                      <a:pt x="3891" y="3337"/>
                      <a:pt x="2918" y="4705"/>
                    </a:cubicBezTo>
                    <a:cubicBezTo>
                      <a:pt x="2006" y="5981"/>
                      <a:pt x="912" y="7167"/>
                      <a:pt x="0" y="8474"/>
                    </a:cubicBezTo>
                    <a:cubicBezTo>
                      <a:pt x="1033" y="7045"/>
                      <a:pt x="2280" y="5860"/>
                      <a:pt x="3283" y="4461"/>
                    </a:cubicBezTo>
                    <a:cubicBezTo>
                      <a:pt x="4195" y="3185"/>
                      <a:pt x="4894" y="1665"/>
                      <a:pt x="4590" y="54"/>
                    </a:cubicBezTo>
                    <a:cubicBezTo>
                      <a:pt x="4578" y="18"/>
                      <a:pt x="4547" y="1"/>
                      <a:pt x="45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4960" bIns="84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3" name="Google Shape;2025;p14"/>
              <p:cNvSpPr/>
              <p:nvPr/>
            </p:nvSpPr>
            <p:spPr>
              <a:xfrm rot="5415000">
                <a:off x="554040" y="910800"/>
                <a:ext cx="39600" cy="19080"/>
              </a:xfrm>
              <a:custGeom>
                <a:avLst/>
                <a:gdLst>
                  <a:gd name="textAreaLeft" fmla="*/ 0 w 39600"/>
                  <a:gd name="textAreaRight" fmla="*/ 40680 w 39600"/>
                  <a:gd name="textAreaTop" fmla="*/ 0 h 19080"/>
                  <a:gd name="textAreaBottom" fmla="*/ 20160 h 19080"/>
                </a:gdLst>
                <a:ahLst/>
                <a:rect l="textAreaLeft" t="textAreaTop" r="textAreaRight" b="textAreaBottom"/>
                <a:pathLst>
                  <a:path w="2031" h="1009">
                    <a:moveTo>
                      <a:pt x="1965" y="1"/>
                    </a:moveTo>
                    <a:cubicBezTo>
                      <a:pt x="1959" y="1"/>
                      <a:pt x="1953" y="3"/>
                      <a:pt x="1946" y="6"/>
                    </a:cubicBezTo>
                    <a:cubicBezTo>
                      <a:pt x="1247" y="249"/>
                      <a:pt x="517" y="431"/>
                      <a:pt x="1" y="1009"/>
                    </a:cubicBezTo>
                    <a:cubicBezTo>
                      <a:pt x="517" y="462"/>
                      <a:pt x="1277" y="310"/>
                      <a:pt x="1976" y="127"/>
                    </a:cubicBezTo>
                    <a:cubicBezTo>
                      <a:pt x="2030" y="100"/>
                      <a:pt x="2012" y="1"/>
                      <a:pt x="19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4" name="Google Shape;2026;p14"/>
              <p:cNvSpPr/>
              <p:nvPr/>
            </p:nvSpPr>
            <p:spPr>
              <a:xfrm rot="5415000">
                <a:off x="653760" y="865800"/>
                <a:ext cx="231480" cy="196200"/>
              </a:xfrm>
              <a:custGeom>
                <a:avLst/>
                <a:gdLst>
                  <a:gd name="textAreaLeft" fmla="*/ 0 w 231480"/>
                  <a:gd name="textAreaRight" fmla="*/ 232560 w 231480"/>
                  <a:gd name="textAreaTop" fmla="*/ 0 h 196200"/>
                  <a:gd name="textAreaBottom" fmla="*/ 197280 h 196200"/>
                </a:gdLst>
                <a:ahLst/>
                <a:rect l="textAreaLeft" t="textAreaTop" r="textAreaRight" b="textAreaBottom"/>
                <a:pathLst>
                  <a:path w="11584" h="9828">
                    <a:moveTo>
                      <a:pt x="11382" y="1"/>
                    </a:moveTo>
                    <a:cubicBezTo>
                      <a:pt x="11348" y="1"/>
                      <a:pt x="11312" y="13"/>
                      <a:pt x="11277" y="40"/>
                    </a:cubicBezTo>
                    <a:cubicBezTo>
                      <a:pt x="9575" y="1864"/>
                      <a:pt x="8359" y="4053"/>
                      <a:pt x="6414" y="5664"/>
                    </a:cubicBezTo>
                    <a:cubicBezTo>
                      <a:pt x="4469" y="7335"/>
                      <a:pt x="2159" y="8460"/>
                      <a:pt x="0" y="9828"/>
                    </a:cubicBezTo>
                    <a:cubicBezTo>
                      <a:pt x="2189" y="8582"/>
                      <a:pt x="4560" y="7548"/>
                      <a:pt x="6566" y="5968"/>
                    </a:cubicBezTo>
                    <a:cubicBezTo>
                      <a:pt x="8572" y="4417"/>
                      <a:pt x="9970" y="2229"/>
                      <a:pt x="11490" y="253"/>
                    </a:cubicBezTo>
                    <a:cubicBezTo>
                      <a:pt x="11584" y="136"/>
                      <a:pt x="11497" y="1"/>
                      <a:pt x="113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5" name="Google Shape;2027;p14"/>
              <p:cNvSpPr/>
              <p:nvPr/>
            </p:nvSpPr>
            <p:spPr>
              <a:xfrm rot="5415000">
                <a:off x="690120" y="922680"/>
                <a:ext cx="88200" cy="103320"/>
              </a:xfrm>
              <a:custGeom>
                <a:avLst/>
                <a:gdLst>
                  <a:gd name="textAreaLeft" fmla="*/ 0 w 88200"/>
                  <a:gd name="textAreaRight" fmla="*/ 89280 w 88200"/>
                  <a:gd name="textAreaTop" fmla="*/ 0 h 103320"/>
                  <a:gd name="textAreaBottom" fmla="*/ 104400 h 103320"/>
                </a:gdLst>
                <a:ahLst/>
                <a:rect l="textAreaLeft" t="textAreaTop" r="textAreaRight" b="textAreaBottom"/>
                <a:pathLst>
                  <a:path w="4446" h="5207">
                    <a:moveTo>
                      <a:pt x="4273" y="0"/>
                    </a:moveTo>
                    <a:cubicBezTo>
                      <a:pt x="4223" y="0"/>
                      <a:pt x="4176" y="30"/>
                      <a:pt x="4164" y="100"/>
                    </a:cubicBezTo>
                    <a:cubicBezTo>
                      <a:pt x="3891" y="1255"/>
                      <a:pt x="3252" y="2136"/>
                      <a:pt x="2432" y="2957"/>
                    </a:cubicBezTo>
                    <a:cubicBezTo>
                      <a:pt x="1641" y="3717"/>
                      <a:pt x="760" y="4416"/>
                      <a:pt x="0" y="5206"/>
                    </a:cubicBezTo>
                    <a:cubicBezTo>
                      <a:pt x="1611" y="3686"/>
                      <a:pt x="4043" y="2623"/>
                      <a:pt x="4407" y="191"/>
                    </a:cubicBezTo>
                    <a:cubicBezTo>
                      <a:pt x="4445" y="78"/>
                      <a:pt x="4355" y="0"/>
                      <a:pt x="42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2200" bIns="52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6" name="Google Shape;2028;p14"/>
              <p:cNvSpPr/>
              <p:nvPr/>
            </p:nvSpPr>
            <p:spPr>
              <a:xfrm rot="5415000">
                <a:off x="793080" y="977760"/>
                <a:ext cx="88920" cy="96120"/>
              </a:xfrm>
              <a:custGeom>
                <a:avLst/>
                <a:gdLst>
                  <a:gd name="textAreaLeft" fmla="*/ 0 w 88920"/>
                  <a:gd name="textAreaRight" fmla="*/ 90000 w 88920"/>
                  <a:gd name="textAreaTop" fmla="*/ 0 h 96120"/>
                  <a:gd name="textAreaBottom" fmla="*/ 97200 h 96120"/>
                </a:gdLst>
                <a:ahLst/>
                <a:rect l="textAreaLeft" t="textAreaTop" r="textAreaRight" b="textAreaBottom"/>
                <a:pathLst>
                  <a:path w="4473" h="4845">
                    <a:moveTo>
                      <a:pt x="4287" y="0"/>
                    </a:moveTo>
                    <a:cubicBezTo>
                      <a:pt x="4263" y="0"/>
                      <a:pt x="4239" y="9"/>
                      <a:pt x="4219" y="28"/>
                    </a:cubicBezTo>
                    <a:cubicBezTo>
                      <a:pt x="2881" y="1761"/>
                      <a:pt x="1483" y="3311"/>
                      <a:pt x="55" y="4831"/>
                    </a:cubicBezTo>
                    <a:cubicBezTo>
                      <a:pt x="1574" y="3372"/>
                      <a:pt x="3185" y="1974"/>
                      <a:pt x="4401" y="180"/>
                    </a:cubicBezTo>
                    <a:cubicBezTo>
                      <a:pt x="4473" y="109"/>
                      <a:pt x="4376" y="0"/>
                      <a:pt x="4287" y="0"/>
                    </a:cubicBezTo>
                    <a:close/>
                    <a:moveTo>
                      <a:pt x="55" y="4831"/>
                    </a:moveTo>
                    <a:cubicBezTo>
                      <a:pt x="14" y="4831"/>
                      <a:pt x="1" y="4844"/>
                      <a:pt x="14" y="4844"/>
                    </a:cubicBezTo>
                    <a:cubicBezTo>
                      <a:pt x="21" y="4844"/>
                      <a:pt x="34" y="4841"/>
                      <a:pt x="55" y="483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600" bIns="48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7" name="Google Shape;2029;p14"/>
              <p:cNvSpPr/>
              <p:nvPr/>
            </p:nvSpPr>
            <p:spPr>
              <a:xfrm rot="5415000">
                <a:off x="828720" y="995760"/>
                <a:ext cx="65520" cy="72720"/>
              </a:xfrm>
              <a:custGeom>
                <a:avLst/>
                <a:gdLst>
                  <a:gd name="textAreaLeft" fmla="*/ 0 w 65520"/>
                  <a:gd name="textAreaRight" fmla="*/ 66600 w 65520"/>
                  <a:gd name="textAreaTop" fmla="*/ 0 h 72720"/>
                  <a:gd name="textAreaBottom" fmla="*/ 73800 h 72720"/>
                </a:gdLst>
                <a:ahLst/>
                <a:rect l="textAreaLeft" t="textAreaTop" r="textAreaRight" b="textAreaBottom"/>
                <a:pathLst>
                  <a:path w="3322" h="3673">
                    <a:moveTo>
                      <a:pt x="3113" y="1"/>
                    </a:moveTo>
                    <a:cubicBezTo>
                      <a:pt x="3088" y="1"/>
                      <a:pt x="3063" y="8"/>
                      <a:pt x="3040" y="25"/>
                    </a:cubicBezTo>
                    <a:cubicBezTo>
                      <a:pt x="1977" y="1180"/>
                      <a:pt x="913" y="2366"/>
                      <a:pt x="1" y="3673"/>
                    </a:cubicBezTo>
                    <a:cubicBezTo>
                      <a:pt x="974" y="2427"/>
                      <a:pt x="2250" y="1454"/>
                      <a:pt x="3223" y="238"/>
                    </a:cubicBezTo>
                    <a:cubicBezTo>
                      <a:pt x="3322" y="140"/>
                      <a:pt x="3220" y="1"/>
                      <a:pt x="3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720" bIns="36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8" name="Google Shape;2030;p14"/>
              <p:cNvSpPr/>
              <p:nvPr/>
            </p:nvSpPr>
            <p:spPr>
              <a:xfrm rot="5415000">
                <a:off x="704520" y="1006200"/>
                <a:ext cx="41040" cy="12960"/>
              </a:xfrm>
              <a:custGeom>
                <a:avLst/>
                <a:gdLst>
                  <a:gd name="textAreaLeft" fmla="*/ 0 w 41040"/>
                  <a:gd name="textAreaRight" fmla="*/ 42120 w 41040"/>
                  <a:gd name="textAreaTop" fmla="*/ 0 h 12960"/>
                  <a:gd name="textAreaBottom" fmla="*/ 14040 h 12960"/>
                </a:gdLst>
                <a:ahLst/>
                <a:rect l="textAreaLeft" t="textAreaTop" r="textAreaRight" b="textAreaBottom"/>
                <a:pathLst>
                  <a:path w="2099" h="701">
                    <a:moveTo>
                      <a:pt x="1946" y="1"/>
                    </a:moveTo>
                    <a:cubicBezTo>
                      <a:pt x="1581" y="1"/>
                      <a:pt x="1247" y="123"/>
                      <a:pt x="913" y="214"/>
                    </a:cubicBezTo>
                    <a:cubicBezTo>
                      <a:pt x="639" y="335"/>
                      <a:pt x="305" y="487"/>
                      <a:pt x="1" y="700"/>
                    </a:cubicBezTo>
                    <a:cubicBezTo>
                      <a:pt x="305" y="578"/>
                      <a:pt x="639" y="426"/>
                      <a:pt x="943" y="335"/>
                    </a:cubicBezTo>
                    <a:cubicBezTo>
                      <a:pt x="1232" y="283"/>
                      <a:pt x="1498" y="208"/>
                      <a:pt x="1800" y="208"/>
                    </a:cubicBezTo>
                    <a:cubicBezTo>
                      <a:pt x="1848" y="208"/>
                      <a:pt x="1896" y="210"/>
                      <a:pt x="1946" y="214"/>
                    </a:cubicBezTo>
                    <a:cubicBezTo>
                      <a:pt x="2098" y="214"/>
                      <a:pt x="2098" y="1"/>
                      <a:pt x="19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9" name="Google Shape;2031;p14"/>
              <p:cNvSpPr/>
              <p:nvPr/>
            </p:nvSpPr>
            <p:spPr>
              <a:xfrm rot="5415000">
                <a:off x="694080" y="996120"/>
                <a:ext cx="22680" cy="50040"/>
              </a:xfrm>
              <a:custGeom>
                <a:avLst/>
                <a:gdLst>
                  <a:gd name="textAreaLeft" fmla="*/ 0 w 22680"/>
                  <a:gd name="textAreaRight" fmla="*/ 23760 w 22680"/>
                  <a:gd name="textAreaTop" fmla="*/ 0 h 50040"/>
                  <a:gd name="textAreaBottom" fmla="*/ 51120 h 50040"/>
                </a:gdLst>
                <a:ahLst/>
                <a:rect l="textAreaLeft" t="textAreaTop" r="textAreaRight" b="textAreaBottom"/>
                <a:pathLst>
                  <a:path w="1190" h="2552">
                    <a:moveTo>
                      <a:pt x="1045" y="1"/>
                    </a:moveTo>
                    <a:cubicBezTo>
                      <a:pt x="987" y="1"/>
                      <a:pt x="926" y="40"/>
                      <a:pt x="912" y="120"/>
                    </a:cubicBezTo>
                    <a:cubicBezTo>
                      <a:pt x="821" y="546"/>
                      <a:pt x="699" y="971"/>
                      <a:pt x="547" y="1397"/>
                    </a:cubicBezTo>
                    <a:cubicBezTo>
                      <a:pt x="395" y="1762"/>
                      <a:pt x="213" y="2157"/>
                      <a:pt x="0" y="2552"/>
                    </a:cubicBezTo>
                    <a:cubicBezTo>
                      <a:pt x="244" y="2218"/>
                      <a:pt x="517" y="1883"/>
                      <a:pt x="760" y="1458"/>
                    </a:cubicBezTo>
                    <a:cubicBezTo>
                      <a:pt x="943" y="1032"/>
                      <a:pt x="1095" y="576"/>
                      <a:pt x="1155" y="181"/>
                    </a:cubicBezTo>
                    <a:cubicBezTo>
                      <a:pt x="1189" y="62"/>
                      <a:pt x="1119" y="1"/>
                      <a:pt x="10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560" bIns="25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0" name="Google Shape;2032;p14"/>
              <p:cNvSpPr/>
              <p:nvPr/>
            </p:nvSpPr>
            <p:spPr>
              <a:xfrm rot="5415000">
                <a:off x="754920" y="987840"/>
                <a:ext cx="20160" cy="64800"/>
              </a:xfrm>
              <a:custGeom>
                <a:avLst/>
                <a:gdLst>
                  <a:gd name="textAreaLeft" fmla="*/ 0 w 20160"/>
                  <a:gd name="textAreaRight" fmla="*/ 21240 w 20160"/>
                  <a:gd name="textAreaTop" fmla="*/ 0 h 64800"/>
                  <a:gd name="textAreaBottom" fmla="*/ 65880 h 64800"/>
                </a:gdLst>
                <a:ahLst/>
                <a:rect l="textAreaLeft" t="textAreaTop" r="textAreaRight" b="textAreaBottom"/>
                <a:pathLst>
                  <a:path w="1065" h="3280">
                    <a:moveTo>
                      <a:pt x="766" y="1"/>
                    </a:moveTo>
                    <a:cubicBezTo>
                      <a:pt x="705" y="1"/>
                      <a:pt x="653" y="39"/>
                      <a:pt x="669" y="119"/>
                    </a:cubicBezTo>
                    <a:cubicBezTo>
                      <a:pt x="669" y="392"/>
                      <a:pt x="699" y="666"/>
                      <a:pt x="669" y="970"/>
                    </a:cubicBezTo>
                    <a:cubicBezTo>
                      <a:pt x="639" y="1213"/>
                      <a:pt x="547" y="1487"/>
                      <a:pt x="487" y="1730"/>
                    </a:cubicBezTo>
                    <a:cubicBezTo>
                      <a:pt x="365" y="2246"/>
                      <a:pt x="152" y="2763"/>
                      <a:pt x="0" y="3280"/>
                    </a:cubicBezTo>
                    <a:cubicBezTo>
                      <a:pt x="213" y="2763"/>
                      <a:pt x="517" y="2307"/>
                      <a:pt x="699" y="1730"/>
                    </a:cubicBezTo>
                    <a:cubicBezTo>
                      <a:pt x="912" y="1243"/>
                      <a:pt x="1064" y="636"/>
                      <a:pt x="912" y="88"/>
                    </a:cubicBezTo>
                    <a:cubicBezTo>
                      <a:pt x="884" y="31"/>
                      <a:pt x="821" y="1"/>
                      <a:pt x="7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1" name="Google Shape;2033;p14"/>
              <p:cNvSpPr/>
              <p:nvPr/>
            </p:nvSpPr>
            <p:spPr>
              <a:xfrm rot="5415000">
                <a:off x="727200" y="956520"/>
                <a:ext cx="72000" cy="33840"/>
              </a:xfrm>
              <a:custGeom>
                <a:avLst/>
                <a:gdLst>
                  <a:gd name="textAreaLeft" fmla="*/ 0 w 72000"/>
                  <a:gd name="textAreaRight" fmla="*/ 73080 w 72000"/>
                  <a:gd name="textAreaTop" fmla="*/ 0 h 33840"/>
                  <a:gd name="textAreaBottom" fmla="*/ 34920 h 33840"/>
                </a:gdLst>
                <a:ahLst/>
                <a:rect l="textAreaLeft" t="textAreaTop" r="textAreaRight" b="textAreaBottom"/>
                <a:pathLst>
                  <a:path w="3648" h="1734">
                    <a:moveTo>
                      <a:pt x="3496" y="1"/>
                    </a:moveTo>
                    <a:cubicBezTo>
                      <a:pt x="2158" y="122"/>
                      <a:pt x="943" y="761"/>
                      <a:pt x="0" y="1733"/>
                    </a:cubicBezTo>
                    <a:cubicBezTo>
                      <a:pt x="943" y="913"/>
                      <a:pt x="2250" y="365"/>
                      <a:pt x="3496" y="274"/>
                    </a:cubicBezTo>
                    <a:cubicBezTo>
                      <a:pt x="3648" y="274"/>
                      <a:pt x="3648" y="1"/>
                      <a:pt x="34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280" bIns="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2" name="Google Shape;2034;p14"/>
              <p:cNvSpPr/>
              <p:nvPr/>
            </p:nvSpPr>
            <p:spPr>
              <a:xfrm rot="5415000">
                <a:off x="854280" y="1000080"/>
                <a:ext cx="55080" cy="59760"/>
              </a:xfrm>
              <a:custGeom>
                <a:avLst/>
                <a:gdLst>
                  <a:gd name="textAreaLeft" fmla="*/ 0 w 55080"/>
                  <a:gd name="textAreaRight" fmla="*/ 56160 w 55080"/>
                  <a:gd name="textAreaTop" fmla="*/ 0 h 59760"/>
                  <a:gd name="textAreaBottom" fmla="*/ 60840 h 59760"/>
                </a:gdLst>
                <a:ahLst/>
                <a:rect l="textAreaLeft" t="textAreaTop" r="textAreaRight" b="textAreaBottom"/>
                <a:pathLst>
                  <a:path w="2798" h="3033">
                    <a:moveTo>
                      <a:pt x="2557" y="1"/>
                    </a:moveTo>
                    <a:cubicBezTo>
                      <a:pt x="2535" y="1"/>
                      <a:pt x="2510" y="4"/>
                      <a:pt x="2485" y="12"/>
                    </a:cubicBezTo>
                    <a:cubicBezTo>
                      <a:pt x="1938" y="316"/>
                      <a:pt x="1512" y="863"/>
                      <a:pt x="1117" y="1349"/>
                    </a:cubicBezTo>
                    <a:cubicBezTo>
                      <a:pt x="752" y="1896"/>
                      <a:pt x="418" y="2413"/>
                      <a:pt x="23" y="2960"/>
                    </a:cubicBezTo>
                    <a:cubicBezTo>
                      <a:pt x="0" y="3004"/>
                      <a:pt x="43" y="3033"/>
                      <a:pt x="80" y="3033"/>
                    </a:cubicBezTo>
                    <a:cubicBezTo>
                      <a:pt x="93" y="3033"/>
                      <a:pt x="106" y="3029"/>
                      <a:pt x="114" y="3021"/>
                    </a:cubicBezTo>
                    <a:cubicBezTo>
                      <a:pt x="570" y="2565"/>
                      <a:pt x="935" y="2078"/>
                      <a:pt x="1330" y="1592"/>
                    </a:cubicBezTo>
                    <a:cubicBezTo>
                      <a:pt x="1694" y="1075"/>
                      <a:pt x="2150" y="680"/>
                      <a:pt x="2637" y="285"/>
                    </a:cubicBezTo>
                    <a:cubicBezTo>
                      <a:pt x="2797" y="178"/>
                      <a:pt x="2722" y="1"/>
                      <a:pt x="25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0240" bIns="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3" name="Google Shape;2035;p14"/>
              <p:cNvSpPr/>
              <p:nvPr/>
            </p:nvSpPr>
            <p:spPr>
              <a:xfrm rot="5415000">
                <a:off x="883800" y="1008720"/>
                <a:ext cx="40680" cy="46800"/>
              </a:xfrm>
              <a:custGeom>
                <a:avLst/>
                <a:gdLst>
                  <a:gd name="textAreaLeft" fmla="*/ 0 w 40680"/>
                  <a:gd name="textAreaRight" fmla="*/ 41760 w 40680"/>
                  <a:gd name="textAreaTop" fmla="*/ 0 h 46800"/>
                  <a:gd name="textAreaBottom" fmla="*/ 47880 h 46800"/>
                </a:gdLst>
                <a:ahLst/>
                <a:rect l="textAreaLeft" t="textAreaTop" r="textAreaRight" b="textAreaBottom"/>
                <a:pathLst>
                  <a:path w="2074" h="2378">
                    <a:moveTo>
                      <a:pt x="1920" y="0"/>
                    </a:moveTo>
                    <a:cubicBezTo>
                      <a:pt x="1889" y="0"/>
                      <a:pt x="1855" y="13"/>
                      <a:pt x="1824" y="45"/>
                    </a:cubicBezTo>
                    <a:cubicBezTo>
                      <a:pt x="1459" y="349"/>
                      <a:pt x="1155" y="774"/>
                      <a:pt x="851" y="1139"/>
                    </a:cubicBezTo>
                    <a:cubicBezTo>
                      <a:pt x="547" y="1565"/>
                      <a:pt x="274" y="1929"/>
                      <a:pt x="30" y="2355"/>
                    </a:cubicBezTo>
                    <a:cubicBezTo>
                      <a:pt x="334" y="1990"/>
                      <a:pt x="638" y="1565"/>
                      <a:pt x="973" y="1230"/>
                    </a:cubicBezTo>
                    <a:lnTo>
                      <a:pt x="2006" y="197"/>
                    </a:lnTo>
                    <a:cubicBezTo>
                      <a:pt x="2074" y="107"/>
                      <a:pt x="2008" y="0"/>
                      <a:pt x="1920" y="0"/>
                    </a:cubicBezTo>
                    <a:close/>
                    <a:moveTo>
                      <a:pt x="30" y="2355"/>
                    </a:moveTo>
                    <a:lnTo>
                      <a:pt x="30" y="2355"/>
                    </a:lnTo>
                    <a:cubicBezTo>
                      <a:pt x="0" y="2370"/>
                      <a:pt x="0" y="2378"/>
                      <a:pt x="8" y="2378"/>
                    </a:cubicBezTo>
                    <a:cubicBezTo>
                      <a:pt x="15" y="2378"/>
                      <a:pt x="30" y="2370"/>
                      <a:pt x="30" y="235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760" bIns="23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4" name="Google Shape;2036;p14"/>
              <p:cNvSpPr/>
              <p:nvPr/>
            </p:nvSpPr>
            <p:spPr>
              <a:xfrm rot="5415000">
                <a:off x="890640" y="999000"/>
                <a:ext cx="44280" cy="51120"/>
              </a:xfrm>
              <a:custGeom>
                <a:avLst/>
                <a:gdLst>
                  <a:gd name="textAreaLeft" fmla="*/ 0 w 44280"/>
                  <a:gd name="textAreaRight" fmla="*/ 45360 w 44280"/>
                  <a:gd name="textAreaTop" fmla="*/ 0 h 51120"/>
                  <a:gd name="textAreaBottom" fmla="*/ 52200 h 51120"/>
                </a:gdLst>
                <a:ahLst/>
                <a:rect l="textAreaLeft" t="textAreaTop" r="textAreaRight" b="textAreaBottom"/>
                <a:pathLst>
                  <a:path w="2254" h="2595">
                    <a:moveTo>
                      <a:pt x="2002" y="1"/>
                    </a:moveTo>
                    <a:cubicBezTo>
                      <a:pt x="1965" y="1"/>
                      <a:pt x="1926" y="15"/>
                      <a:pt x="1892" y="49"/>
                    </a:cubicBezTo>
                    <a:cubicBezTo>
                      <a:pt x="1710" y="201"/>
                      <a:pt x="1528" y="444"/>
                      <a:pt x="1345" y="626"/>
                    </a:cubicBezTo>
                    <a:cubicBezTo>
                      <a:pt x="1132" y="809"/>
                      <a:pt x="920" y="1052"/>
                      <a:pt x="768" y="1234"/>
                    </a:cubicBezTo>
                    <a:cubicBezTo>
                      <a:pt x="464" y="1629"/>
                      <a:pt x="160" y="2085"/>
                      <a:pt x="38" y="2572"/>
                    </a:cubicBezTo>
                    <a:cubicBezTo>
                      <a:pt x="221" y="2085"/>
                      <a:pt x="585" y="1690"/>
                      <a:pt x="950" y="1356"/>
                    </a:cubicBezTo>
                    <a:cubicBezTo>
                      <a:pt x="1132" y="1173"/>
                      <a:pt x="1345" y="961"/>
                      <a:pt x="1528" y="809"/>
                    </a:cubicBezTo>
                    <a:cubicBezTo>
                      <a:pt x="1710" y="657"/>
                      <a:pt x="1953" y="474"/>
                      <a:pt x="2136" y="292"/>
                    </a:cubicBezTo>
                    <a:cubicBezTo>
                      <a:pt x="2254" y="174"/>
                      <a:pt x="2133" y="1"/>
                      <a:pt x="2002" y="1"/>
                    </a:cubicBezTo>
                    <a:close/>
                    <a:moveTo>
                      <a:pt x="38" y="2572"/>
                    </a:moveTo>
                    <a:lnTo>
                      <a:pt x="38" y="2572"/>
                    </a:lnTo>
                    <a:cubicBezTo>
                      <a:pt x="8" y="2587"/>
                      <a:pt x="0" y="2594"/>
                      <a:pt x="4" y="2594"/>
                    </a:cubicBezTo>
                    <a:cubicBezTo>
                      <a:pt x="8" y="2594"/>
                      <a:pt x="23" y="2587"/>
                      <a:pt x="38" y="257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5" name="Google Shape;2037;p14"/>
              <p:cNvSpPr/>
              <p:nvPr/>
            </p:nvSpPr>
            <p:spPr>
              <a:xfrm rot="5415000">
                <a:off x="897480" y="978840"/>
                <a:ext cx="49680" cy="65520"/>
              </a:xfrm>
              <a:custGeom>
                <a:avLst/>
                <a:gdLst>
                  <a:gd name="textAreaLeft" fmla="*/ 0 w 49680"/>
                  <a:gd name="textAreaRight" fmla="*/ 50760 w 49680"/>
                  <a:gd name="textAreaTop" fmla="*/ 0 h 65520"/>
                  <a:gd name="textAreaBottom" fmla="*/ 66600 h 65520"/>
                </a:gdLst>
                <a:ahLst/>
                <a:rect l="textAreaLeft" t="textAreaTop" r="textAreaRight" b="textAreaBottom"/>
                <a:pathLst>
                  <a:path w="2522" h="3321">
                    <a:moveTo>
                      <a:pt x="2278" y="1"/>
                    </a:moveTo>
                    <a:cubicBezTo>
                      <a:pt x="2247" y="1"/>
                      <a:pt x="2215" y="12"/>
                      <a:pt x="2189" y="38"/>
                    </a:cubicBezTo>
                    <a:cubicBezTo>
                      <a:pt x="1703" y="493"/>
                      <a:pt x="1278" y="980"/>
                      <a:pt x="913" y="1557"/>
                    </a:cubicBezTo>
                    <a:cubicBezTo>
                      <a:pt x="578" y="2104"/>
                      <a:pt x="214" y="2652"/>
                      <a:pt x="1" y="3259"/>
                    </a:cubicBezTo>
                    <a:cubicBezTo>
                      <a:pt x="1" y="3320"/>
                      <a:pt x="31" y="3320"/>
                      <a:pt x="31" y="3320"/>
                    </a:cubicBezTo>
                    <a:cubicBezTo>
                      <a:pt x="335" y="2773"/>
                      <a:pt x="730" y="2196"/>
                      <a:pt x="1095" y="1709"/>
                    </a:cubicBezTo>
                    <a:cubicBezTo>
                      <a:pt x="1490" y="1193"/>
                      <a:pt x="1885" y="676"/>
                      <a:pt x="2402" y="220"/>
                    </a:cubicBezTo>
                    <a:cubicBezTo>
                      <a:pt x="2522" y="148"/>
                      <a:pt x="2397" y="1"/>
                      <a:pt x="22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120" bIns="33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6" name="Google Shape;2038;p14"/>
              <p:cNvSpPr/>
              <p:nvPr/>
            </p:nvSpPr>
            <p:spPr>
              <a:xfrm rot="5415000">
                <a:off x="924480" y="987480"/>
                <a:ext cx="38160" cy="50760"/>
              </a:xfrm>
              <a:custGeom>
                <a:avLst/>
                <a:gdLst>
                  <a:gd name="textAreaLeft" fmla="*/ 0 w 38160"/>
                  <a:gd name="textAreaRight" fmla="*/ 39240 w 38160"/>
                  <a:gd name="textAreaTop" fmla="*/ 0 h 50760"/>
                  <a:gd name="textAreaBottom" fmla="*/ 51840 h 50760"/>
                </a:gdLst>
                <a:ahLst/>
                <a:rect l="textAreaLeft" t="textAreaTop" r="textAreaRight" b="textAreaBottom"/>
                <a:pathLst>
                  <a:path w="1955" h="2586">
                    <a:moveTo>
                      <a:pt x="1819" y="0"/>
                    </a:moveTo>
                    <a:cubicBezTo>
                      <a:pt x="1793" y="0"/>
                      <a:pt x="1763" y="10"/>
                      <a:pt x="1733" y="32"/>
                    </a:cubicBezTo>
                    <a:cubicBezTo>
                      <a:pt x="1551" y="184"/>
                      <a:pt x="1399" y="367"/>
                      <a:pt x="1217" y="549"/>
                    </a:cubicBezTo>
                    <a:cubicBezTo>
                      <a:pt x="1034" y="731"/>
                      <a:pt x="822" y="974"/>
                      <a:pt x="670" y="1187"/>
                    </a:cubicBezTo>
                    <a:cubicBezTo>
                      <a:pt x="366" y="1613"/>
                      <a:pt x="122" y="2069"/>
                      <a:pt x="1" y="2585"/>
                    </a:cubicBezTo>
                    <a:cubicBezTo>
                      <a:pt x="153" y="2069"/>
                      <a:pt x="487" y="1674"/>
                      <a:pt x="822" y="1278"/>
                    </a:cubicBezTo>
                    <a:cubicBezTo>
                      <a:pt x="974" y="1096"/>
                      <a:pt x="1186" y="914"/>
                      <a:pt x="1369" y="701"/>
                    </a:cubicBezTo>
                    <a:lnTo>
                      <a:pt x="1885" y="184"/>
                    </a:lnTo>
                    <a:cubicBezTo>
                      <a:pt x="1954" y="92"/>
                      <a:pt x="1902" y="0"/>
                      <a:pt x="18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57" name="Google Shape;2039;p14"/>
              <p:cNvSpPr/>
              <p:nvPr/>
            </p:nvSpPr>
            <p:spPr>
              <a:xfrm rot="5415000">
                <a:off x="928080" y="989280"/>
                <a:ext cx="30960" cy="20520"/>
              </a:xfrm>
              <a:custGeom>
                <a:avLst/>
                <a:gdLst>
                  <a:gd name="textAreaLeft" fmla="*/ 0 w 30960"/>
                  <a:gd name="textAreaRight" fmla="*/ 32040 w 30960"/>
                  <a:gd name="textAreaTop" fmla="*/ 0 h 20520"/>
                  <a:gd name="textAreaBottom" fmla="*/ 21600 h 20520"/>
                </a:gdLst>
                <a:ahLst/>
                <a:rect l="textAreaLeft" t="textAreaTop" r="textAreaRight" b="textAreaBottom"/>
                <a:pathLst>
                  <a:path w="1597" h="1073">
                    <a:moveTo>
                      <a:pt x="1390" y="0"/>
                    </a:moveTo>
                    <a:cubicBezTo>
                      <a:pt x="1374" y="0"/>
                      <a:pt x="1356" y="3"/>
                      <a:pt x="1338" y="9"/>
                    </a:cubicBezTo>
                    <a:cubicBezTo>
                      <a:pt x="1065" y="130"/>
                      <a:pt x="821" y="282"/>
                      <a:pt x="578" y="434"/>
                    </a:cubicBezTo>
                    <a:cubicBezTo>
                      <a:pt x="366" y="617"/>
                      <a:pt x="153" y="830"/>
                      <a:pt x="1" y="1073"/>
                    </a:cubicBezTo>
                    <a:cubicBezTo>
                      <a:pt x="396" y="678"/>
                      <a:pt x="913" y="404"/>
                      <a:pt x="1460" y="252"/>
                    </a:cubicBezTo>
                    <a:cubicBezTo>
                      <a:pt x="1597" y="225"/>
                      <a:pt x="1536" y="0"/>
                      <a:pt x="13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800" bIns="10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458" name="Google Shape;2040;p14"/>
            <p:cNvGrpSpPr/>
            <p:nvPr/>
          </p:nvGrpSpPr>
          <p:grpSpPr>
            <a:xfrm>
              <a:off x="1089720" y="886320"/>
              <a:ext cx="114120" cy="79560"/>
              <a:chOff x="1089720" y="886320"/>
              <a:chExt cx="114120" cy="79560"/>
            </a:xfrm>
          </p:grpSpPr>
          <p:sp>
            <p:nvSpPr>
              <p:cNvPr id="2459" name="Google Shape;2041;p14"/>
              <p:cNvSpPr/>
              <p:nvPr/>
            </p:nvSpPr>
            <p:spPr>
              <a:xfrm rot="4158000">
                <a:off x="1115640" y="923400"/>
                <a:ext cx="16560" cy="25560"/>
              </a:xfrm>
              <a:custGeom>
                <a:avLst/>
                <a:gdLst>
                  <a:gd name="textAreaLeft" fmla="*/ 0 w 16560"/>
                  <a:gd name="textAreaRight" fmla="*/ 17640 w 16560"/>
                  <a:gd name="textAreaTop" fmla="*/ 0 h 25560"/>
                  <a:gd name="textAreaBottom" fmla="*/ 26640 h 25560"/>
                </a:gdLst>
                <a:ahLst/>
                <a:rect l="textAreaLeft" t="textAreaTop" r="textAreaRight" b="textAreaBottom"/>
                <a:pathLst>
                  <a:path w="1308" h="1989">
                    <a:moveTo>
                      <a:pt x="980" y="0"/>
                    </a:moveTo>
                    <a:cubicBezTo>
                      <a:pt x="927" y="0"/>
                      <a:pt x="882" y="8"/>
                      <a:pt x="851" y="23"/>
                    </a:cubicBezTo>
                    <a:cubicBezTo>
                      <a:pt x="699" y="114"/>
                      <a:pt x="578" y="205"/>
                      <a:pt x="456" y="327"/>
                    </a:cubicBezTo>
                    <a:cubicBezTo>
                      <a:pt x="395" y="418"/>
                      <a:pt x="304" y="479"/>
                      <a:pt x="274" y="601"/>
                    </a:cubicBezTo>
                    <a:cubicBezTo>
                      <a:pt x="213" y="722"/>
                      <a:pt x="152" y="813"/>
                      <a:pt x="122" y="935"/>
                    </a:cubicBezTo>
                    <a:cubicBezTo>
                      <a:pt x="152" y="905"/>
                      <a:pt x="152" y="874"/>
                      <a:pt x="213" y="783"/>
                    </a:cubicBezTo>
                    <a:lnTo>
                      <a:pt x="213" y="783"/>
                    </a:lnTo>
                    <a:cubicBezTo>
                      <a:pt x="152" y="905"/>
                      <a:pt x="91" y="996"/>
                      <a:pt x="61" y="1117"/>
                    </a:cubicBezTo>
                    <a:cubicBezTo>
                      <a:pt x="91" y="1087"/>
                      <a:pt x="91" y="1056"/>
                      <a:pt x="122" y="965"/>
                    </a:cubicBezTo>
                    <a:lnTo>
                      <a:pt x="122" y="965"/>
                    </a:lnTo>
                    <a:cubicBezTo>
                      <a:pt x="122" y="996"/>
                      <a:pt x="91" y="1056"/>
                      <a:pt x="91" y="1087"/>
                    </a:cubicBezTo>
                    <a:cubicBezTo>
                      <a:pt x="61" y="1208"/>
                      <a:pt x="0" y="1239"/>
                      <a:pt x="0" y="1300"/>
                    </a:cubicBezTo>
                    <a:lnTo>
                      <a:pt x="0" y="1573"/>
                    </a:lnTo>
                    <a:cubicBezTo>
                      <a:pt x="61" y="1695"/>
                      <a:pt x="152" y="1847"/>
                      <a:pt x="274" y="1938"/>
                    </a:cubicBezTo>
                    <a:cubicBezTo>
                      <a:pt x="363" y="1974"/>
                      <a:pt x="441" y="1988"/>
                      <a:pt x="522" y="1988"/>
                    </a:cubicBezTo>
                    <a:cubicBezTo>
                      <a:pt x="579" y="1988"/>
                      <a:pt x="636" y="1981"/>
                      <a:pt x="699" y="1968"/>
                    </a:cubicBezTo>
                    <a:cubicBezTo>
                      <a:pt x="1003" y="1877"/>
                      <a:pt x="1186" y="1543"/>
                      <a:pt x="1246" y="1239"/>
                    </a:cubicBezTo>
                    <a:cubicBezTo>
                      <a:pt x="1307" y="1117"/>
                      <a:pt x="1307" y="996"/>
                      <a:pt x="1307" y="905"/>
                    </a:cubicBezTo>
                    <a:lnTo>
                      <a:pt x="1307" y="783"/>
                    </a:lnTo>
                    <a:cubicBezTo>
                      <a:pt x="1307" y="692"/>
                      <a:pt x="1307" y="631"/>
                      <a:pt x="1246" y="540"/>
                    </a:cubicBezTo>
                    <a:lnTo>
                      <a:pt x="1246" y="661"/>
                    </a:lnTo>
                    <a:cubicBezTo>
                      <a:pt x="1246" y="601"/>
                      <a:pt x="1216" y="509"/>
                      <a:pt x="1216" y="449"/>
                    </a:cubicBezTo>
                    <a:lnTo>
                      <a:pt x="1216" y="388"/>
                    </a:lnTo>
                    <a:lnTo>
                      <a:pt x="1216" y="327"/>
                    </a:lnTo>
                    <a:lnTo>
                      <a:pt x="1216" y="297"/>
                    </a:lnTo>
                    <a:cubicBezTo>
                      <a:pt x="1216" y="175"/>
                      <a:pt x="1216" y="84"/>
                      <a:pt x="1155" y="23"/>
                    </a:cubicBezTo>
                    <a:cubicBezTo>
                      <a:pt x="1094" y="8"/>
                      <a:pt x="1034" y="0"/>
                      <a:pt x="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3320" bIns="13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60" name="Google Shape;2042;p14"/>
              <p:cNvSpPr/>
              <p:nvPr/>
            </p:nvSpPr>
            <p:spPr>
              <a:xfrm rot="4158000">
                <a:off x="1131840" y="919800"/>
                <a:ext cx="17280" cy="11880"/>
              </a:xfrm>
              <a:custGeom>
                <a:avLst/>
                <a:gdLst>
                  <a:gd name="textAreaLeft" fmla="*/ 0 w 17280"/>
                  <a:gd name="textAreaRight" fmla="*/ 18360 w 17280"/>
                  <a:gd name="textAreaTop" fmla="*/ 0 h 11880"/>
                  <a:gd name="textAreaBottom" fmla="*/ 12960 h 11880"/>
                </a:gdLst>
                <a:ahLst/>
                <a:rect l="textAreaLeft" t="textAreaTop" r="textAreaRight" b="textAreaBottom"/>
                <a:pathLst>
                  <a:path w="1369" h="977">
                    <a:moveTo>
                      <a:pt x="882" y="713"/>
                    </a:moveTo>
                    <a:cubicBezTo>
                      <a:pt x="867" y="729"/>
                      <a:pt x="859" y="745"/>
                      <a:pt x="847" y="756"/>
                    </a:cubicBezTo>
                    <a:lnTo>
                      <a:pt x="847" y="756"/>
                    </a:lnTo>
                    <a:cubicBezTo>
                      <a:pt x="861" y="745"/>
                      <a:pt x="873" y="732"/>
                      <a:pt x="882" y="713"/>
                    </a:cubicBezTo>
                    <a:close/>
                    <a:moveTo>
                      <a:pt x="847" y="756"/>
                    </a:moveTo>
                    <a:cubicBezTo>
                      <a:pt x="844" y="759"/>
                      <a:pt x="841" y="761"/>
                      <a:pt x="837" y="764"/>
                    </a:cubicBezTo>
                    <a:lnTo>
                      <a:pt x="837" y="764"/>
                    </a:lnTo>
                    <a:cubicBezTo>
                      <a:pt x="841" y="761"/>
                      <a:pt x="844" y="759"/>
                      <a:pt x="847" y="756"/>
                    </a:cubicBezTo>
                    <a:close/>
                    <a:moveTo>
                      <a:pt x="668" y="1"/>
                    </a:moveTo>
                    <a:cubicBezTo>
                      <a:pt x="639" y="1"/>
                      <a:pt x="609" y="4"/>
                      <a:pt x="578" y="14"/>
                    </a:cubicBezTo>
                    <a:cubicBezTo>
                      <a:pt x="548" y="14"/>
                      <a:pt x="457" y="14"/>
                      <a:pt x="426" y="45"/>
                    </a:cubicBezTo>
                    <a:cubicBezTo>
                      <a:pt x="396" y="45"/>
                      <a:pt x="396" y="45"/>
                      <a:pt x="335" y="105"/>
                    </a:cubicBezTo>
                    <a:cubicBezTo>
                      <a:pt x="305" y="105"/>
                      <a:pt x="305" y="105"/>
                      <a:pt x="274" y="136"/>
                    </a:cubicBezTo>
                    <a:cubicBezTo>
                      <a:pt x="244" y="166"/>
                      <a:pt x="153" y="197"/>
                      <a:pt x="122" y="227"/>
                    </a:cubicBezTo>
                    <a:cubicBezTo>
                      <a:pt x="92" y="288"/>
                      <a:pt x="31" y="318"/>
                      <a:pt x="31" y="379"/>
                    </a:cubicBezTo>
                    <a:cubicBezTo>
                      <a:pt x="1" y="440"/>
                      <a:pt x="1" y="501"/>
                      <a:pt x="1" y="561"/>
                    </a:cubicBezTo>
                    <a:cubicBezTo>
                      <a:pt x="1" y="622"/>
                      <a:pt x="1" y="652"/>
                      <a:pt x="31" y="713"/>
                    </a:cubicBezTo>
                    <a:cubicBezTo>
                      <a:pt x="31" y="744"/>
                      <a:pt x="92" y="804"/>
                      <a:pt x="122" y="865"/>
                    </a:cubicBezTo>
                    <a:cubicBezTo>
                      <a:pt x="169" y="912"/>
                      <a:pt x="252" y="976"/>
                      <a:pt x="342" y="976"/>
                    </a:cubicBezTo>
                    <a:cubicBezTo>
                      <a:pt x="370" y="976"/>
                      <a:pt x="398" y="971"/>
                      <a:pt x="426" y="956"/>
                    </a:cubicBezTo>
                    <a:cubicBezTo>
                      <a:pt x="535" y="956"/>
                      <a:pt x="620" y="932"/>
                      <a:pt x="702" y="883"/>
                    </a:cubicBezTo>
                    <a:lnTo>
                      <a:pt x="702" y="883"/>
                    </a:lnTo>
                    <a:cubicBezTo>
                      <a:pt x="701" y="887"/>
                      <a:pt x="700" y="891"/>
                      <a:pt x="700" y="896"/>
                    </a:cubicBezTo>
                    <a:cubicBezTo>
                      <a:pt x="700" y="896"/>
                      <a:pt x="730" y="896"/>
                      <a:pt x="730" y="865"/>
                    </a:cubicBezTo>
                    <a:lnTo>
                      <a:pt x="730" y="865"/>
                    </a:lnTo>
                    <a:cubicBezTo>
                      <a:pt x="730" y="865"/>
                      <a:pt x="730" y="865"/>
                      <a:pt x="730" y="865"/>
                    </a:cubicBezTo>
                    <a:cubicBezTo>
                      <a:pt x="768" y="808"/>
                      <a:pt x="807" y="787"/>
                      <a:pt x="837" y="764"/>
                    </a:cubicBezTo>
                    <a:lnTo>
                      <a:pt x="837" y="764"/>
                    </a:lnTo>
                    <a:cubicBezTo>
                      <a:pt x="827" y="770"/>
                      <a:pt x="813" y="774"/>
                      <a:pt x="791" y="774"/>
                    </a:cubicBezTo>
                    <a:lnTo>
                      <a:pt x="913" y="652"/>
                    </a:lnTo>
                    <a:cubicBezTo>
                      <a:pt x="943" y="652"/>
                      <a:pt x="943" y="622"/>
                      <a:pt x="1004" y="622"/>
                    </a:cubicBezTo>
                    <a:cubicBezTo>
                      <a:pt x="1034" y="622"/>
                      <a:pt x="1065" y="592"/>
                      <a:pt x="1095" y="592"/>
                    </a:cubicBezTo>
                    <a:cubicBezTo>
                      <a:pt x="1369" y="470"/>
                      <a:pt x="1369" y="257"/>
                      <a:pt x="1308" y="166"/>
                    </a:cubicBezTo>
                    <a:cubicBezTo>
                      <a:pt x="1247" y="136"/>
                      <a:pt x="1217" y="105"/>
                      <a:pt x="1186" y="105"/>
                    </a:cubicBezTo>
                    <a:cubicBezTo>
                      <a:pt x="1156" y="45"/>
                      <a:pt x="1095" y="45"/>
                      <a:pt x="1034" y="45"/>
                    </a:cubicBezTo>
                    <a:cubicBezTo>
                      <a:pt x="943" y="14"/>
                      <a:pt x="882" y="14"/>
                      <a:pt x="761" y="14"/>
                    </a:cubicBezTo>
                    <a:lnTo>
                      <a:pt x="821" y="14"/>
                    </a:lnTo>
                    <a:cubicBezTo>
                      <a:pt x="781" y="14"/>
                      <a:pt x="727" y="1"/>
                      <a:pt x="6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61" name="Google Shape;2043;p14"/>
              <p:cNvSpPr/>
              <p:nvPr/>
            </p:nvSpPr>
            <p:spPr>
              <a:xfrm rot="4158000">
                <a:off x="1144440" y="909000"/>
                <a:ext cx="24840" cy="13680"/>
              </a:xfrm>
              <a:custGeom>
                <a:avLst/>
                <a:gdLst>
                  <a:gd name="textAreaLeft" fmla="*/ 0 w 24840"/>
                  <a:gd name="textAreaRight" fmla="*/ 25920 w 24840"/>
                  <a:gd name="textAreaTop" fmla="*/ 0 h 13680"/>
                  <a:gd name="textAreaBottom" fmla="*/ 14760 h 13680"/>
                </a:gdLst>
                <a:ahLst/>
                <a:rect l="textAreaLeft" t="textAreaTop" r="textAreaRight" b="textAreaBottom"/>
                <a:pathLst>
                  <a:path w="1946" h="1095">
                    <a:moveTo>
                      <a:pt x="578" y="0"/>
                    </a:moveTo>
                    <a:cubicBezTo>
                      <a:pt x="517" y="0"/>
                      <a:pt x="456" y="0"/>
                      <a:pt x="395" y="31"/>
                    </a:cubicBezTo>
                    <a:cubicBezTo>
                      <a:pt x="274" y="92"/>
                      <a:pt x="243" y="122"/>
                      <a:pt x="152" y="183"/>
                    </a:cubicBezTo>
                    <a:cubicBezTo>
                      <a:pt x="91" y="274"/>
                      <a:pt x="0" y="426"/>
                      <a:pt x="61" y="487"/>
                    </a:cubicBezTo>
                    <a:cubicBezTo>
                      <a:pt x="61" y="608"/>
                      <a:pt x="91" y="730"/>
                      <a:pt x="152" y="791"/>
                    </a:cubicBezTo>
                    <a:cubicBezTo>
                      <a:pt x="274" y="912"/>
                      <a:pt x="395" y="943"/>
                      <a:pt x="547" y="1003"/>
                    </a:cubicBezTo>
                    <a:cubicBezTo>
                      <a:pt x="578" y="1003"/>
                      <a:pt x="608" y="1034"/>
                      <a:pt x="669" y="1034"/>
                    </a:cubicBezTo>
                    <a:cubicBezTo>
                      <a:pt x="730" y="1064"/>
                      <a:pt x="821" y="1064"/>
                      <a:pt x="882" y="1064"/>
                    </a:cubicBezTo>
                    <a:lnTo>
                      <a:pt x="730" y="1064"/>
                    </a:lnTo>
                    <a:cubicBezTo>
                      <a:pt x="851" y="1064"/>
                      <a:pt x="912" y="1095"/>
                      <a:pt x="1034" y="1095"/>
                    </a:cubicBezTo>
                    <a:cubicBezTo>
                      <a:pt x="1155" y="1095"/>
                      <a:pt x="1216" y="1095"/>
                      <a:pt x="1338" y="1064"/>
                    </a:cubicBezTo>
                    <a:cubicBezTo>
                      <a:pt x="1429" y="1064"/>
                      <a:pt x="1459" y="1034"/>
                      <a:pt x="1520" y="1034"/>
                    </a:cubicBezTo>
                    <a:cubicBezTo>
                      <a:pt x="1581" y="1034"/>
                      <a:pt x="1611" y="1003"/>
                      <a:pt x="1642" y="943"/>
                    </a:cubicBezTo>
                    <a:cubicBezTo>
                      <a:pt x="1672" y="912"/>
                      <a:pt x="1733" y="882"/>
                      <a:pt x="1733" y="851"/>
                    </a:cubicBezTo>
                    <a:lnTo>
                      <a:pt x="1733" y="851"/>
                    </a:lnTo>
                    <a:lnTo>
                      <a:pt x="1672" y="882"/>
                    </a:lnTo>
                    <a:lnTo>
                      <a:pt x="1672" y="851"/>
                    </a:lnTo>
                    <a:cubicBezTo>
                      <a:pt x="1915" y="730"/>
                      <a:pt x="1946" y="548"/>
                      <a:pt x="1794" y="456"/>
                    </a:cubicBezTo>
                    <a:cubicBezTo>
                      <a:pt x="1794" y="426"/>
                      <a:pt x="1763" y="396"/>
                      <a:pt x="1733" y="335"/>
                    </a:cubicBezTo>
                    <a:cubicBezTo>
                      <a:pt x="1672" y="304"/>
                      <a:pt x="1611" y="274"/>
                      <a:pt x="1520" y="244"/>
                    </a:cubicBezTo>
                    <a:cubicBezTo>
                      <a:pt x="1490" y="183"/>
                      <a:pt x="1459" y="152"/>
                      <a:pt x="1429" y="152"/>
                    </a:cubicBezTo>
                    <a:cubicBezTo>
                      <a:pt x="1338" y="122"/>
                      <a:pt x="1277" y="92"/>
                      <a:pt x="1155" y="31"/>
                    </a:cubicBezTo>
                    <a:cubicBezTo>
                      <a:pt x="1064" y="0"/>
                      <a:pt x="973" y="0"/>
                      <a:pt x="8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200" bIns="7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62" name="Google Shape;2044;p14"/>
              <p:cNvSpPr/>
              <p:nvPr/>
            </p:nvSpPr>
            <p:spPr>
              <a:xfrm rot="4158000">
                <a:off x="1165320" y="892800"/>
                <a:ext cx="27000" cy="18000"/>
              </a:xfrm>
              <a:custGeom>
                <a:avLst/>
                <a:gdLst>
                  <a:gd name="textAreaLeft" fmla="*/ 0 w 27000"/>
                  <a:gd name="textAreaRight" fmla="*/ 28080 w 27000"/>
                  <a:gd name="textAreaTop" fmla="*/ 0 h 18000"/>
                  <a:gd name="textAreaBottom" fmla="*/ 19080 h 18000"/>
                </a:gdLst>
                <a:ahLst/>
                <a:rect l="textAreaLeft" t="textAreaTop" r="textAreaRight" b="textAreaBottom"/>
                <a:pathLst>
                  <a:path w="2098" h="1429">
                    <a:moveTo>
                      <a:pt x="274" y="0"/>
                    </a:moveTo>
                    <a:cubicBezTo>
                      <a:pt x="122" y="91"/>
                      <a:pt x="0" y="213"/>
                      <a:pt x="61" y="395"/>
                    </a:cubicBezTo>
                    <a:cubicBezTo>
                      <a:pt x="61" y="456"/>
                      <a:pt x="122" y="547"/>
                      <a:pt x="152" y="578"/>
                    </a:cubicBezTo>
                    <a:cubicBezTo>
                      <a:pt x="213" y="608"/>
                      <a:pt x="213" y="669"/>
                      <a:pt x="243" y="730"/>
                    </a:cubicBezTo>
                    <a:cubicBezTo>
                      <a:pt x="274" y="821"/>
                      <a:pt x="365" y="882"/>
                      <a:pt x="426" y="973"/>
                    </a:cubicBezTo>
                    <a:cubicBezTo>
                      <a:pt x="517" y="1034"/>
                      <a:pt x="578" y="1125"/>
                      <a:pt x="669" y="1155"/>
                    </a:cubicBezTo>
                    <a:cubicBezTo>
                      <a:pt x="760" y="1216"/>
                      <a:pt x="912" y="1307"/>
                      <a:pt x="1064" y="1338"/>
                    </a:cubicBezTo>
                    <a:cubicBezTo>
                      <a:pt x="1155" y="1368"/>
                      <a:pt x="1277" y="1368"/>
                      <a:pt x="1338" y="1368"/>
                    </a:cubicBezTo>
                    <a:cubicBezTo>
                      <a:pt x="1375" y="1368"/>
                      <a:pt x="1413" y="1368"/>
                      <a:pt x="1449" y="1367"/>
                    </a:cubicBezTo>
                    <a:lnTo>
                      <a:pt x="1449" y="1367"/>
                    </a:lnTo>
                    <a:cubicBezTo>
                      <a:pt x="1442" y="1368"/>
                      <a:pt x="1435" y="1368"/>
                      <a:pt x="1429" y="1368"/>
                    </a:cubicBezTo>
                    <a:cubicBezTo>
                      <a:pt x="1520" y="1429"/>
                      <a:pt x="1672" y="1429"/>
                      <a:pt x="1794" y="1429"/>
                    </a:cubicBezTo>
                    <a:cubicBezTo>
                      <a:pt x="1976" y="1429"/>
                      <a:pt x="2098" y="1186"/>
                      <a:pt x="1946" y="1064"/>
                    </a:cubicBezTo>
                    <a:lnTo>
                      <a:pt x="1737" y="855"/>
                    </a:lnTo>
                    <a:lnTo>
                      <a:pt x="1737" y="855"/>
                    </a:lnTo>
                    <a:cubicBezTo>
                      <a:pt x="1693" y="764"/>
                      <a:pt x="1632" y="677"/>
                      <a:pt x="1581" y="608"/>
                    </a:cubicBezTo>
                    <a:cubicBezTo>
                      <a:pt x="1490" y="517"/>
                      <a:pt x="1368" y="395"/>
                      <a:pt x="1307" y="304"/>
                    </a:cubicBezTo>
                    <a:cubicBezTo>
                      <a:pt x="1155" y="213"/>
                      <a:pt x="1003" y="122"/>
                      <a:pt x="760" y="61"/>
                    </a:cubicBezTo>
                    <a:cubicBezTo>
                      <a:pt x="699" y="0"/>
                      <a:pt x="608" y="0"/>
                      <a:pt x="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360" bIns="9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63" name="Google Shape;2045;p14"/>
              <p:cNvSpPr/>
              <p:nvPr/>
            </p:nvSpPr>
            <p:spPr>
              <a:xfrm rot="4158000">
                <a:off x="1096920" y="942840"/>
                <a:ext cx="12960" cy="24480"/>
              </a:xfrm>
              <a:custGeom>
                <a:avLst/>
                <a:gdLst>
                  <a:gd name="textAreaLeft" fmla="*/ 0 w 12960"/>
                  <a:gd name="textAreaRight" fmla="*/ 14040 w 12960"/>
                  <a:gd name="textAreaTop" fmla="*/ 0 h 24480"/>
                  <a:gd name="textAreaBottom" fmla="*/ 25560 h 24480"/>
                </a:gdLst>
                <a:ahLst/>
                <a:rect l="textAreaLeft" t="textAreaTop" r="textAreaRight" b="textAreaBottom"/>
                <a:pathLst>
                  <a:path w="1035" h="1911">
                    <a:moveTo>
                      <a:pt x="507" y="1"/>
                    </a:moveTo>
                    <a:cubicBezTo>
                      <a:pt x="495" y="1"/>
                      <a:pt x="487" y="8"/>
                      <a:pt x="487" y="26"/>
                    </a:cubicBezTo>
                    <a:cubicBezTo>
                      <a:pt x="487" y="26"/>
                      <a:pt x="476" y="48"/>
                      <a:pt x="474" y="59"/>
                    </a:cubicBezTo>
                    <a:lnTo>
                      <a:pt x="474" y="59"/>
                    </a:lnTo>
                    <a:cubicBezTo>
                      <a:pt x="466" y="63"/>
                      <a:pt x="457" y="70"/>
                      <a:pt x="457" y="87"/>
                    </a:cubicBezTo>
                    <a:lnTo>
                      <a:pt x="426" y="117"/>
                    </a:lnTo>
                    <a:cubicBezTo>
                      <a:pt x="396" y="117"/>
                      <a:pt x="396" y="148"/>
                      <a:pt x="335" y="208"/>
                    </a:cubicBezTo>
                    <a:cubicBezTo>
                      <a:pt x="274" y="269"/>
                      <a:pt x="244" y="360"/>
                      <a:pt x="153" y="452"/>
                    </a:cubicBezTo>
                    <a:cubicBezTo>
                      <a:pt x="1" y="725"/>
                      <a:pt x="31" y="999"/>
                      <a:pt x="92" y="1303"/>
                    </a:cubicBezTo>
                    <a:lnTo>
                      <a:pt x="92" y="1181"/>
                    </a:lnTo>
                    <a:cubicBezTo>
                      <a:pt x="122" y="1333"/>
                      <a:pt x="122" y="1485"/>
                      <a:pt x="153" y="1637"/>
                    </a:cubicBezTo>
                    <a:cubicBezTo>
                      <a:pt x="183" y="1789"/>
                      <a:pt x="335" y="1910"/>
                      <a:pt x="487" y="1910"/>
                    </a:cubicBezTo>
                    <a:cubicBezTo>
                      <a:pt x="639" y="1910"/>
                      <a:pt x="791" y="1789"/>
                      <a:pt x="852" y="1637"/>
                    </a:cubicBezTo>
                    <a:lnTo>
                      <a:pt x="943" y="1303"/>
                    </a:lnTo>
                    <a:cubicBezTo>
                      <a:pt x="1004" y="1151"/>
                      <a:pt x="1034" y="999"/>
                      <a:pt x="1004" y="847"/>
                    </a:cubicBezTo>
                    <a:cubicBezTo>
                      <a:pt x="1004" y="755"/>
                      <a:pt x="943" y="664"/>
                      <a:pt x="943" y="573"/>
                    </a:cubicBezTo>
                    <a:cubicBezTo>
                      <a:pt x="912" y="512"/>
                      <a:pt x="882" y="391"/>
                      <a:pt x="852" y="360"/>
                    </a:cubicBezTo>
                    <a:cubicBezTo>
                      <a:pt x="791" y="330"/>
                      <a:pt x="791" y="269"/>
                      <a:pt x="761" y="239"/>
                    </a:cubicBezTo>
                    <a:lnTo>
                      <a:pt x="761" y="239"/>
                    </a:lnTo>
                    <a:cubicBezTo>
                      <a:pt x="769" y="264"/>
                      <a:pt x="770" y="273"/>
                      <a:pt x="768" y="273"/>
                    </a:cubicBezTo>
                    <a:cubicBezTo>
                      <a:pt x="762" y="273"/>
                      <a:pt x="730" y="208"/>
                      <a:pt x="730" y="208"/>
                    </a:cubicBezTo>
                    <a:cubicBezTo>
                      <a:pt x="639" y="178"/>
                      <a:pt x="639" y="178"/>
                      <a:pt x="700" y="178"/>
                    </a:cubicBezTo>
                    <a:cubicBezTo>
                      <a:pt x="668" y="147"/>
                      <a:pt x="645" y="131"/>
                      <a:pt x="626" y="124"/>
                    </a:cubicBezTo>
                    <a:lnTo>
                      <a:pt x="626" y="124"/>
                    </a:lnTo>
                    <a:cubicBezTo>
                      <a:pt x="618" y="111"/>
                      <a:pt x="609" y="103"/>
                      <a:pt x="609" y="87"/>
                    </a:cubicBezTo>
                    <a:cubicBezTo>
                      <a:pt x="587" y="44"/>
                      <a:pt x="535" y="1"/>
                      <a:pt x="5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2600" bIns="12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64" name="Google Shape;2046;p14"/>
              <p:cNvSpPr/>
              <p:nvPr/>
            </p:nvSpPr>
            <p:spPr>
              <a:xfrm rot="4158000">
                <a:off x="1186560" y="893160"/>
                <a:ext cx="12240" cy="18720"/>
              </a:xfrm>
              <a:custGeom>
                <a:avLst/>
                <a:gdLst>
                  <a:gd name="textAreaLeft" fmla="*/ 0 w 12240"/>
                  <a:gd name="textAreaRight" fmla="*/ 13320 w 12240"/>
                  <a:gd name="textAreaTop" fmla="*/ 0 h 18720"/>
                  <a:gd name="textAreaBottom" fmla="*/ 19800 h 18720"/>
                </a:gdLst>
                <a:ahLst/>
                <a:rect l="textAreaLeft" t="textAreaTop" r="textAreaRight" b="textAreaBottom"/>
                <a:pathLst>
                  <a:path w="1005" h="1484">
                    <a:moveTo>
                      <a:pt x="414" y="0"/>
                    </a:moveTo>
                    <a:cubicBezTo>
                      <a:pt x="347" y="0"/>
                      <a:pt x="280" y="29"/>
                      <a:pt x="214" y="73"/>
                    </a:cubicBezTo>
                    <a:cubicBezTo>
                      <a:pt x="153" y="104"/>
                      <a:pt x="92" y="134"/>
                      <a:pt x="62" y="164"/>
                    </a:cubicBezTo>
                    <a:cubicBezTo>
                      <a:pt x="31" y="255"/>
                      <a:pt x="1" y="316"/>
                      <a:pt x="1" y="407"/>
                    </a:cubicBezTo>
                    <a:cubicBezTo>
                      <a:pt x="1" y="468"/>
                      <a:pt x="1" y="559"/>
                      <a:pt x="31" y="590"/>
                    </a:cubicBezTo>
                    <a:cubicBezTo>
                      <a:pt x="62" y="620"/>
                      <a:pt x="62" y="711"/>
                      <a:pt x="92" y="772"/>
                    </a:cubicBezTo>
                    <a:cubicBezTo>
                      <a:pt x="153" y="863"/>
                      <a:pt x="214" y="924"/>
                      <a:pt x="305" y="1015"/>
                    </a:cubicBezTo>
                    <a:cubicBezTo>
                      <a:pt x="335" y="1046"/>
                      <a:pt x="366" y="1076"/>
                      <a:pt x="396" y="1167"/>
                    </a:cubicBezTo>
                    <a:lnTo>
                      <a:pt x="487" y="1228"/>
                    </a:lnTo>
                    <a:cubicBezTo>
                      <a:pt x="518" y="1259"/>
                      <a:pt x="609" y="1319"/>
                      <a:pt x="670" y="1350"/>
                    </a:cubicBezTo>
                    <a:cubicBezTo>
                      <a:pt x="639" y="1350"/>
                      <a:pt x="639" y="1350"/>
                      <a:pt x="609" y="1319"/>
                    </a:cubicBezTo>
                    <a:lnTo>
                      <a:pt x="548" y="1289"/>
                    </a:lnTo>
                    <a:lnTo>
                      <a:pt x="700" y="1441"/>
                    </a:lnTo>
                    <a:cubicBezTo>
                      <a:pt x="743" y="1462"/>
                      <a:pt x="786" y="1484"/>
                      <a:pt x="840" y="1484"/>
                    </a:cubicBezTo>
                    <a:cubicBezTo>
                      <a:pt x="862" y="1484"/>
                      <a:pt x="886" y="1480"/>
                      <a:pt x="913" y="1471"/>
                    </a:cubicBezTo>
                    <a:cubicBezTo>
                      <a:pt x="943" y="1471"/>
                      <a:pt x="1004" y="1380"/>
                      <a:pt x="974" y="1319"/>
                    </a:cubicBezTo>
                    <a:lnTo>
                      <a:pt x="974" y="1167"/>
                    </a:lnTo>
                    <a:cubicBezTo>
                      <a:pt x="1004" y="1046"/>
                      <a:pt x="974" y="985"/>
                      <a:pt x="943" y="863"/>
                    </a:cubicBezTo>
                    <a:cubicBezTo>
                      <a:pt x="943" y="772"/>
                      <a:pt x="913" y="742"/>
                      <a:pt x="913" y="681"/>
                    </a:cubicBezTo>
                    <a:cubicBezTo>
                      <a:pt x="913" y="590"/>
                      <a:pt x="852" y="559"/>
                      <a:pt x="852" y="468"/>
                    </a:cubicBezTo>
                    <a:cubicBezTo>
                      <a:pt x="822" y="377"/>
                      <a:pt x="761" y="225"/>
                      <a:pt x="670" y="134"/>
                    </a:cubicBezTo>
                    <a:cubicBezTo>
                      <a:pt x="639" y="104"/>
                      <a:pt x="548" y="73"/>
                      <a:pt x="487" y="12"/>
                    </a:cubicBezTo>
                    <a:cubicBezTo>
                      <a:pt x="463" y="4"/>
                      <a:pt x="438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720" bIns="9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2465" name="Google Shape;2047;p14"/>
            <p:cNvSpPr/>
            <p:nvPr/>
          </p:nvSpPr>
          <p:spPr>
            <a:xfrm rot="4158000">
              <a:off x="427680" y="186120"/>
              <a:ext cx="789480" cy="1052640"/>
            </a:xfrm>
            <a:custGeom>
              <a:avLst/>
              <a:gdLst>
                <a:gd name="textAreaLeft" fmla="*/ 0 w 789480"/>
                <a:gd name="textAreaRight" fmla="*/ 790560 w 789480"/>
                <a:gd name="textAreaTop" fmla="*/ 0 h 1052640"/>
                <a:gd name="textAreaBottom" fmla="*/ 1053720 h 1052640"/>
              </a:gdLst>
              <a:ahLst/>
              <a:rect l="textAreaLeft" t="textAreaTop" r="textAreaRight" b="textAreaBottom"/>
              <a:pathLst>
                <a:path fill="none" w="58938" h="78574">
                  <a:moveTo>
                    <a:pt x="1186" y="7113"/>
                  </a:moveTo>
                  <a:cubicBezTo>
                    <a:pt x="1" y="7113"/>
                    <a:pt x="8967" y="77662"/>
                    <a:pt x="8967" y="77662"/>
                  </a:cubicBezTo>
                  <a:cubicBezTo>
                    <a:pt x="14743" y="78573"/>
                    <a:pt x="58938" y="72160"/>
                    <a:pt x="58938" y="72160"/>
                  </a:cubicBezTo>
                  <a:cubicBezTo>
                    <a:pt x="58938" y="72160"/>
                    <a:pt x="52190" y="2797"/>
                    <a:pt x="50640" y="1429"/>
                  </a:cubicBezTo>
                  <a:cubicBezTo>
                    <a:pt x="48999" y="1"/>
                    <a:pt x="3618" y="7113"/>
                    <a:pt x="1186" y="7113"/>
                  </a:cubicBezTo>
                  <a:close/>
                </a:path>
              </a:pathLst>
            </a:custGeom>
            <a:noFill/>
            <a:ln w="205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2466" name="Google Shape;2048;p14"/>
          <p:cNvSpPr/>
          <p:nvPr/>
        </p:nvSpPr>
        <p:spPr>
          <a:xfrm rot="15105600">
            <a:off x="-426960" y="4067280"/>
            <a:ext cx="1434600" cy="997920"/>
          </a:xfrm>
          <a:custGeom>
            <a:avLst/>
            <a:gdLst>
              <a:gd name="textAreaLeft" fmla="*/ 0 w 1434600"/>
              <a:gd name="textAreaRight" fmla="*/ 1435680 w 1434600"/>
              <a:gd name="textAreaTop" fmla="*/ 0 h 997920"/>
              <a:gd name="textAreaBottom" fmla="*/ 999000 h 997920"/>
            </a:gdLst>
            <a:ahLst/>
            <a:rect l="textAreaLeft" t="textAreaTop" r="textAreaRight" b="textAreaBottom"/>
            <a:pathLst>
              <a:path fill="none" w="73163" h="50913">
                <a:moveTo>
                  <a:pt x="0" y="39211"/>
                </a:moveTo>
                <a:cubicBezTo>
                  <a:pt x="17873" y="50609"/>
                  <a:pt x="57600" y="50913"/>
                  <a:pt x="68390" y="33132"/>
                </a:cubicBezTo>
                <a:cubicBezTo>
                  <a:pt x="73163" y="25320"/>
                  <a:pt x="70305" y="12250"/>
                  <a:pt x="61187" y="6535"/>
                </a:cubicBezTo>
                <a:cubicBezTo>
                  <a:pt x="50730" y="0"/>
                  <a:pt x="40274" y="2341"/>
                  <a:pt x="40274" y="2341"/>
                </a:cubicBezTo>
              </a:path>
            </a:pathLst>
          </a:custGeom>
          <a:solidFill>
            <a:schemeClr val="dk1"/>
          </a:solidFill>
          <a:ln w="19000">
            <a:solidFill>
              <a:srgbClr val="90b8da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467" name="Google Shape;2049;p14"/>
          <p:cNvSpPr/>
          <p:nvPr/>
        </p:nvSpPr>
        <p:spPr>
          <a:xfrm rot="15105600">
            <a:off x="-887760" y="4528080"/>
            <a:ext cx="2275200" cy="1812240"/>
          </a:xfrm>
          <a:custGeom>
            <a:avLst/>
            <a:gdLst>
              <a:gd name="textAreaLeft" fmla="*/ 0 w 2275200"/>
              <a:gd name="textAreaRight" fmla="*/ 2276280 w 2275200"/>
              <a:gd name="textAreaTop" fmla="*/ 0 h 1812240"/>
              <a:gd name="textAreaBottom" fmla="*/ 1813320 h 1812240"/>
            </a:gdLst>
            <a:ahLst/>
            <a:rect l="textAreaLeft" t="textAreaTop" r="textAreaRight" b="textAreaBottom"/>
            <a:pathLst>
              <a:path fill="none" w="115991" h="92404">
                <a:moveTo>
                  <a:pt x="1885" y="66567"/>
                </a:moveTo>
                <a:cubicBezTo>
                  <a:pt x="1885" y="66567"/>
                  <a:pt x="0" y="72281"/>
                  <a:pt x="5684" y="79090"/>
                </a:cubicBezTo>
                <a:cubicBezTo>
                  <a:pt x="16870" y="92403"/>
                  <a:pt x="54712" y="87844"/>
                  <a:pt x="71035" y="77965"/>
                </a:cubicBezTo>
                <a:cubicBezTo>
                  <a:pt x="91856" y="65381"/>
                  <a:pt x="115990" y="36262"/>
                  <a:pt x="108665" y="15654"/>
                </a:cubicBezTo>
                <a:cubicBezTo>
                  <a:pt x="104470" y="3861"/>
                  <a:pt x="93041" y="1"/>
                  <a:pt x="93041" y="1"/>
                </a:cubicBezTo>
              </a:path>
            </a:pathLst>
          </a:custGeom>
          <a:solidFill>
            <a:schemeClr val="dk1"/>
          </a:solidFill>
          <a:ln w="19000">
            <a:solidFill>
              <a:srgbClr val="1d762c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468" name="Google Shape;2050;p14"/>
          <p:cNvSpPr/>
          <p:nvPr/>
        </p:nvSpPr>
        <p:spPr>
          <a:xfrm rot="16710000">
            <a:off x="7967880" y="-1951560"/>
            <a:ext cx="2789280" cy="2788560"/>
          </a:xfrm>
          <a:custGeom>
            <a:avLst/>
            <a:gdLst>
              <a:gd name="textAreaLeft" fmla="*/ 0 w 2789280"/>
              <a:gd name="textAreaRight" fmla="*/ 2790360 w 2789280"/>
              <a:gd name="textAreaTop" fmla="*/ 0 h 2788560"/>
              <a:gd name="textAreaBottom" fmla="*/ 2789640 h 2788560"/>
            </a:gdLst>
            <a:ahLst/>
            <a:rect l="textAreaLeft" t="textAreaTop" r="textAreaRight" b="textAreaBottom"/>
            <a:pathLst>
              <a:path w="111614" h="111583">
                <a:moveTo>
                  <a:pt x="55139" y="0"/>
                </a:moveTo>
                <a:cubicBezTo>
                  <a:pt x="53953" y="0"/>
                  <a:pt x="52798" y="31"/>
                  <a:pt x="51643" y="92"/>
                </a:cubicBezTo>
                <a:lnTo>
                  <a:pt x="51674" y="791"/>
                </a:lnTo>
                <a:cubicBezTo>
                  <a:pt x="52829" y="700"/>
                  <a:pt x="54014" y="669"/>
                  <a:pt x="55169" y="669"/>
                </a:cubicBezTo>
                <a:lnTo>
                  <a:pt x="55473" y="669"/>
                </a:lnTo>
                <a:lnTo>
                  <a:pt x="55473" y="0"/>
                </a:lnTo>
                <a:close/>
                <a:moveTo>
                  <a:pt x="59272" y="152"/>
                </a:moveTo>
                <a:lnTo>
                  <a:pt x="59242" y="821"/>
                </a:lnTo>
                <a:cubicBezTo>
                  <a:pt x="60488" y="943"/>
                  <a:pt x="61795" y="1034"/>
                  <a:pt x="63011" y="1216"/>
                </a:cubicBezTo>
                <a:lnTo>
                  <a:pt x="63072" y="517"/>
                </a:lnTo>
                <a:cubicBezTo>
                  <a:pt x="61826" y="335"/>
                  <a:pt x="60549" y="213"/>
                  <a:pt x="59272" y="152"/>
                </a:cubicBezTo>
                <a:close/>
                <a:moveTo>
                  <a:pt x="47844" y="517"/>
                </a:moveTo>
                <a:cubicBezTo>
                  <a:pt x="46597" y="669"/>
                  <a:pt x="45351" y="912"/>
                  <a:pt x="44075" y="1156"/>
                </a:cubicBezTo>
                <a:lnTo>
                  <a:pt x="44227" y="1824"/>
                </a:lnTo>
                <a:cubicBezTo>
                  <a:pt x="45442" y="1551"/>
                  <a:pt x="46719" y="1368"/>
                  <a:pt x="47935" y="1156"/>
                </a:cubicBezTo>
                <a:lnTo>
                  <a:pt x="47844" y="517"/>
                </a:lnTo>
                <a:close/>
                <a:moveTo>
                  <a:pt x="66811" y="1125"/>
                </a:moveTo>
                <a:lnTo>
                  <a:pt x="66689" y="1763"/>
                </a:lnTo>
                <a:cubicBezTo>
                  <a:pt x="67935" y="2007"/>
                  <a:pt x="69151" y="2311"/>
                  <a:pt x="70367" y="2615"/>
                </a:cubicBezTo>
                <a:lnTo>
                  <a:pt x="70519" y="1976"/>
                </a:lnTo>
                <a:cubicBezTo>
                  <a:pt x="69303" y="1672"/>
                  <a:pt x="68057" y="1368"/>
                  <a:pt x="66811" y="1125"/>
                </a:cubicBezTo>
                <a:close/>
                <a:moveTo>
                  <a:pt x="40397" y="2037"/>
                </a:moveTo>
                <a:cubicBezTo>
                  <a:pt x="39181" y="2371"/>
                  <a:pt x="37935" y="2797"/>
                  <a:pt x="36749" y="3222"/>
                </a:cubicBezTo>
                <a:lnTo>
                  <a:pt x="36992" y="3861"/>
                </a:lnTo>
                <a:cubicBezTo>
                  <a:pt x="38147" y="3435"/>
                  <a:pt x="39363" y="3070"/>
                  <a:pt x="40579" y="2675"/>
                </a:cubicBezTo>
                <a:lnTo>
                  <a:pt x="40397" y="2037"/>
                </a:lnTo>
                <a:close/>
                <a:moveTo>
                  <a:pt x="74227" y="3070"/>
                </a:moveTo>
                <a:lnTo>
                  <a:pt x="73984" y="3709"/>
                </a:lnTo>
                <a:cubicBezTo>
                  <a:pt x="75169" y="4134"/>
                  <a:pt x="76385" y="4529"/>
                  <a:pt x="77510" y="5046"/>
                </a:cubicBezTo>
                <a:lnTo>
                  <a:pt x="77783" y="4408"/>
                </a:lnTo>
                <a:cubicBezTo>
                  <a:pt x="76598" y="3952"/>
                  <a:pt x="75443" y="3496"/>
                  <a:pt x="74227" y="3070"/>
                </a:cubicBezTo>
                <a:close/>
                <a:moveTo>
                  <a:pt x="33223" y="4712"/>
                </a:moveTo>
                <a:cubicBezTo>
                  <a:pt x="32068" y="5198"/>
                  <a:pt x="30883" y="5776"/>
                  <a:pt x="29789" y="6384"/>
                </a:cubicBezTo>
                <a:lnTo>
                  <a:pt x="30093" y="6991"/>
                </a:lnTo>
                <a:cubicBezTo>
                  <a:pt x="31217" y="6353"/>
                  <a:pt x="32342" y="5806"/>
                  <a:pt x="33467" y="5320"/>
                </a:cubicBezTo>
                <a:lnTo>
                  <a:pt x="33223" y="4712"/>
                </a:lnTo>
                <a:close/>
                <a:moveTo>
                  <a:pt x="81249" y="5988"/>
                </a:moveTo>
                <a:lnTo>
                  <a:pt x="80945" y="6596"/>
                </a:lnTo>
                <a:cubicBezTo>
                  <a:pt x="82039" y="7174"/>
                  <a:pt x="83194" y="7782"/>
                  <a:pt x="84258" y="8420"/>
                </a:cubicBezTo>
                <a:lnTo>
                  <a:pt x="84592" y="7812"/>
                </a:lnTo>
                <a:cubicBezTo>
                  <a:pt x="83498" y="7174"/>
                  <a:pt x="82373" y="6566"/>
                  <a:pt x="81249" y="5988"/>
                </a:cubicBezTo>
                <a:close/>
                <a:moveTo>
                  <a:pt x="26506" y="8298"/>
                </a:moveTo>
                <a:cubicBezTo>
                  <a:pt x="25442" y="8998"/>
                  <a:pt x="24378" y="9727"/>
                  <a:pt x="23345" y="10487"/>
                </a:cubicBezTo>
                <a:lnTo>
                  <a:pt x="23709" y="11004"/>
                </a:lnTo>
                <a:cubicBezTo>
                  <a:pt x="24743" y="10244"/>
                  <a:pt x="25807" y="9514"/>
                  <a:pt x="26840" y="8876"/>
                </a:cubicBezTo>
                <a:lnTo>
                  <a:pt x="26506" y="8298"/>
                </a:lnTo>
                <a:close/>
                <a:moveTo>
                  <a:pt x="87814" y="9940"/>
                </a:moveTo>
                <a:lnTo>
                  <a:pt x="87449" y="10487"/>
                </a:lnTo>
                <a:cubicBezTo>
                  <a:pt x="88452" y="11186"/>
                  <a:pt x="89455" y="11946"/>
                  <a:pt x="90428" y="12767"/>
                </a:cubicBezTo>
                <a:lnTo>
                  <a:pt x="90854" y="12250"/>
                </a:lnTo>
                <a:cubicBezTo>
                  <a:pt x="89881" y="11460"/>
                  <a:pt x="88847" y="10669"/>
                  <a:pt x="87814" y="9940"/>
                </a:cubicBezTo>
                <a:close/>
                <a:moveTo>
                  <a:pt x="20336" y="12797"/>
                </a:moveTo>
                <a:cubicBezTo>
                  <a:pt x="19393" y="13618"/>
                  <a:pt x="18451" y="14499"/>
                  <a:pt x="17539" y="15381"/>
                </a:cubicBezTo>
                <a:lnTo>
                  <a:pt x="17995" y="15867"/>
                </a:lnTo>
                <a:cubicBezTo>
                  <a:pt x="18877" y="14986"/>
                  <a:pt x="19819" y="14134"/>
                  <a:pt x="20761" y="13283"/>
                </a:cubicBezTo>
                <a:lnTo>
                  <a:pt x="20336" y="12797"/>
                </a:lnTo>
                <a:close/>
                <a:moveTo>
                  <a:pt x="93741" y="14712"/>
                </a:moveTo>
                <a:lnTo>
                  <a:pt x="93285" y="15229"/>
                </a:lnTo>
                <a:cubicBezTo>
                  <a:pt x="94197" y="16080"/>
                  <a:pt x="95109" y="17022"/>
                  <a:pt x="95960" y="17934"/>
                </a:cubicBezTo>
                <a:lnTo>
                  <a:pt x="96446" y="17417"/>
                </a:lnTo>
                <a:cubicBezTo>
                  <a:pt x="95565" y="16505"/>
                  <a:pt x="94653" y="15593"/>
                  <a:pt x="93741" y="14712"/>
                </a:cubicBezTo>
                <a:close/>
                <a:moveTo>
                  <a:pt x="14864" y="18147"/>
                </a:moveTo>
                <a:cubicBezTo>
                  <a:pt x="13983" y="19089"/>
                  <a:pt x="13193" y="20092"/>
                  <a:pt x="12402" y="21065"/>
                </a:cubicBezTo>
                <a:lnTo>
                  <a:pt x="12919" y="21490"/>
                </a:lnTo>
                <a:cubicBezTo>
                  <a:pt x="13740" y="20517"/>
                  <a:pt x="14530" y="19514"/>
                  <a:pt x="15351" y="18603"/>
                </a:cubicBezTo>
                <a:lnTo>
                  <a:pt x="14864" y="18147"/>
                </a:lnTo>
                <a:close/>
                <a:moveTo>
                  <a:pt x="98908" y="20366"/>
                </a:moveTo>
                <a:lnTo>
                  <a:pt x="98392" y="20761"/>
                </a:lnTo>
                <a:cubicBezTo>
                  <a:pt x="99152" y="21764"/>
                  <a:pt x="99912" y="22797"/>
                  <a:pt x="100611" y="23800"/>
                </a:cubicBezTo>
                <a:lnTo>
                  <a:pt x="101188" y="23435"/>
                </a:lnTo>
                <a:cubicBezTo>
                  <a:pt x="100459" y="22372"/>
                  <a:pt x="99699" y="21338"/>
                  <a:pt x="98908" y="20366"/>
                </a:cubicBezTo>
                <a:close/>
                <a:moveTo>
                  <a:pt x="103194" y="26657"/>
                </a:moveTo>
                <a:lnTo>
                  <a:pt x="102647" y="26992"/>
                </a:lnTo>
                <a:cubicBezTo>
                  <a:pt x="103285" y="28056"/>
                  <a:pt x="103893" y="29211"/>
                  <a:pt x="104471" y="30305"/>
                </a:cubicBezTo>
                <a:lnTo>
                  <a:pt x="105018" y="30001"/>
                </a:lnTo>
                <a:cubicBezTo>
                  <a:pt x="104471" y="28876"/>
                  <a:pt x="103863" y="27752"/>
                  <a:pt x="103194" y="26657"/>
                </a:cubicBezTo>
                <a:close/>
                <a:moveTo>
                  <a:pt x="106659" y="33436"/>
                </a:moveTo>
                <a:lnTo>
                  <a:pt x="106051" y="33679"/>
                </a:lnTo>
                <a:cubicBezTo>
                  <a:pt x="106538" y="34864"/>
                  <a:pt x="106994" y="36050"/>
                  <a:pt x="107419" y="37235"/>
                </a:cubicBezTo>
                <a:lnTo>
                  <a:pt x="108027" y="36992"/>
                </a:lnTo>
                <a:cubicBezTo>
                  <a:pt x="107602" y="35776"/>
                  <a:pt x="107146" y="34591"/>
                  <a:pt x="106659" y="33436"/>
                </a:cubicBezTo>
                <a:close/>
                <a:moveTo>
                  <a:pt x="3314" y="37752"/>
                </a:moveTo>
                <a:cubicBezTo>
                  <a:pt x="2888" y="38968"/>
                  <a:pt x="2524" y="40183"/>
                  <a:pt x="2189" y="41399"/>
                </a:cubicBezTo>
                <a:lnTo>
                  <a:pt x="2828" y="41582"/>
                </a:lnTo>
                <a:cubicBezTo>
                  <a:pt x="3162" y="40366"/>
                  <a:pt x="3557" y="39150"/>
                  <a:pt x="3952" y="37995"/>
                </a:cubicBezTo>
                <a:lnTo>
                  <a:pt x="3314" y="37752"/>
                </a:lnTo>
                <a:close/>
                <a:moveTo>
                  <a:pt x="109213" y="40639"/>
                </a:moveTo>
                <a:lnTo>
                  <a:pt x="108574" y="40822"/>
                </a:lnTo>
                <a:cubicBezTo>
                  <a:pt x="108909" y="42007"/>
                  <a:pt x="109213" y="43253"/>
                  <a:pt x="109456" y="44469"/>
                </a:cubicBezTo>
                <a:lnTo>
                  <a:pt x="110124" y="44317"/>
                </a:lnTo>
                <a:cubicBezTo>
                  <a:pt x="109851" y="43101"/>
                  <a:pt x="109547" y="41855"/>
                  <a:pt x="109213" y="40639"/>
                </a:cubicBezTo>
                <a:close/>
                <a:moveTo>
                  <a:pt x="1277" y="45168"/>
                </a:moveTo>
                <a:cubicBezTo>
                  <a:pt x="1034" y="46415"/>
                  <a:pt x="822" y="47661"/>
                  <a:pt x="609" y="48937"/>
                </a:cubicBezTo>
                <a:lnTo>
                  <a:pt x="1277" y="48998"/>
                </a:lnTo>
                <a:cubicBezTo>
                  <a:pt x="1460" y="47752"/>
                  <a:pt x="1673" y="46506"/>
                  <a:pt x="1916" y="45320"/>
                </a:cubicBezTo>
                <a:lnTo>
                  <a:pt x="1277" y="45168"/>
                </a:lnTo>
                <a:close/>
                <a:moveTo>
                  <a:pt x="110854" y="48086"/>
                </a:moveTo>
                <a:lnTo>
                  <a:pt x="110185" y="48208"/>
                </a:lnTo>
                <a:cubicBezTo>
                  <a:pt x="110368" y="49454"/>
                  <a:pt x="110550" y="50700"/>
                  <a:pt x="110641" y="51977"/>
                </a:cubicBezTo>
                <a:lnTo>
                  <a:pt x="111310" y="51886"/>
                </a:lnTo>
                <a:cubicBezTo>
                  <a:pt x="111188" y="50579"/>
                  <a:pt x="111036" y="49333"/>
                  <a:pt x="110854" y="48086"/>
                </a:cubicBezTo>
                <a:close/>
                <a:moveTo>
                  <a:pt x="153" y="52646"/>
                </a:moveTo>
                <a:cubicBezTo>
                  <a:pt x="92" y="53679"/>
                  <a:pt x="62" y="54743"/>
                  <a:pt x="1" y="55776"/>
                </a:cubicBezTo>
                <a:lnTo>
                  <a:pt x="1" y="56475"/>
                </a:lnTo>
                <a:lnTo>
                  <a:pt x="700" y="56475"/>
                </a:lnTo>
                <a:lnTo>
                  <a:pt x="700" y="55776"/>
                </a:lnTo>
                <a:cubicBezTo>
                  <a:pt x="700" y="54743"/>
                  <a:pt x="761" y="53709"/>
                  <a:pt x="852" y="52676"/>
                </a:cubicBezTo>
                <a:lnTo>
                  <a:pt x="153" y="52646"/>
                </a:lnTo>
                <a:close/>
                <a:moveTo>
                  <a:pt x="111523" y="55685"/>
                </a:moveTo>
                <a:lnTo>
                  <a:pt x="110854" y="55716"/>
                </a:lnTo>
                <a:lnTo>
                  <a:pt x="110854" y="55807"/>
                </a:lnTo>
                <a:cubicBezTo>
                  <a:pt x="110884" y="56627"/>
                  <a:pt x="110884" y="57418"/>
                  <a:pt x="110884" y="58238"/>
                </a:cubicBezTo>
                <a:lnTo>
                  <a:pt x="110884" y="59606"/>
                </a:lnTo>
                <a:lnTo>
                  <a:pt x="111553" y="59606"/>
                </a:lnTo>
                <a:cubicBezTo>
                  <a:pt x="111614" y="59150"/>
                  <a:pt x="111614" y="58694"/>
                  <a:pt x="111553" y="58178"/>
                </a:cubicBezTo>
                <a:cubicBezTo>
                  <a:pt x="111553" y="57387"/>
                  <a:pt x="111553" y="56567"/>
                  <a:pt x="111523" y="55776"/>
                </a:cubicBezTo>
                <a:lnTo>
                  <a:pt x="111523" y="55685"/>
                </a:lnTo>
                <a:close/>
                <a:moveTo>
                  <a:pt x="822" y="60275"/>
                </a:moveTo>
                <a:lnTo>
                  <a:pt x="122" y="60336"/>
                </a:lnTo>
                <a:cubicBezTo>
                  <a:pt x="214" y="61582"/>
                  <a:pt x="366" y="62859"/>
                  <a:pt x="548" y="64135"/>
                </a:cubicBezTo>
                <a:lnTo>
                  <a:pt x="1217" y="64044"/>
                </a:lnTo>
                <a:cubicBezTo>
                  <a:pt x="1034" y="62798"/>
                  <a:pt x="882" y="61521"/>
                  <a:pt x="822" y="60275"/>
                </a:cubicBezTo>
                <a:close/>
                <a:moveTo>
                  <a:pt x="1946" y="67722"/>
                </a:moveTo>
                <a:lnTo>
                  <a:pt x="1308" y="67874"/>
                </a:lnTo>
                <a:cubicBezTo>
                  <a:pt x="1581" y="69090"/>
                  <a:pt x="1916" y="70366"/>
                  <a:pt x="2281" y="71582"/>
                </a:cubicBezTo>
                <a:lnTo>
                  <a:pt x="2919" y="71369"/>
                </a:lnTo>
                <a:cubicBezTo>
                  <a:pt x="2554" y="70153"/>
                  <a:pt x="2220" y="68938"/>
                  <a:pt x="1946" y="67722"/>
                </a:cubicBezTo>
                <a:close/>
                <a:moveTo>
                  <a:pt x="4165" y="74956"/>
                </a:moveTo>
                <a:lnTo>
                  <a:pt x="3557" y="75169"/>
                </a:lnTo>
                <a:cubicBezTo>
                  <a:pt x="4013" y="76354"/>
                  <a:pt x="4530" y="77540"/>
                  <a:pt x="5077" y="78664"/>
                </a:cubicBezTo>
                <a:lnTo>
                  <a:pt x="5624" y="78421"/>
                </a:lnTo>
                <a:cubicBezTo>
                  <a:pt x="5107" y="77266"/>
                  <a:pt x="4621" y="76141"/>
                  <a:pt x="4165" y="74956"/>
                </a:cubicBezTo>
                <a:close/>
                <a:moveTo>
                  <a:pt x="7357" y="81765"/>
                </a:moveTo>
                <a:lnTo>
                  <a:pt x="6779" y="82099"/>
                </a:lnTo>
                <a:cubicBezTo>
                  <a:pt x="7417" y="83193"/>
                  <a:pt x="8056" y="84287"/>
                  <a:pt x="8755" y="85351"/>
                </a:cubicBezTo>
                <a:lnTo>
                  <a:pt x="9272" y="84987"/>
                </a:lnTo>
                <a:cubicBezTo>
                  <a:pt x="8603" y="83923"/>
                  <a:pt x="7965" y="82859"/>
                  <a:pt x="7357" y="81765"/>
                </a:cubicBezTo>
                <a:close/>
                <a:moveTo>
                  <a:pt x="11490" y="88148"/>
                </a:moveTo>
                <a:lnTo>
                  <a:pt x="10943" y="88512"/>
                </a:lnTo>
                <a:cubicBezTo>
                  <a:pt x="11703" y="89546"/>
                  <a:pt x="12493" y="90519"/>
                  <a:pt x="13314" y="91522"/>
                </a:cubicBezTo>
                <a:lnTo>
                  <a:pt x="13831" y="91096"/>
                </a:lnTo>
                <a:cubicBezTo>
                  <a:pt x="13010" y="90154"/>
                  <a:pt x="12250" y="89151"/>
                  <a:pt x="11490" y="88148"/>
                </a:cubicBezTo>
                <a:close/>
                <a:moveTo>
                  <a:pt x="16354" y="93923"/>
                </a:moveTo>
                <a:lnTo>
                  <a:pt x="15867" y="94379"/>
                </a:lnTo>
                <a:cubicBezTo>
                  <a:pt x="16718" y="95291"/>
                  <a:pt x="17691" y="96142"/>
                  <a:pt x="18603" y="97023"/>
                </a:cubicBezTo>
                <a:lnTo>
                  <a:pt x="19059" y="96567"/>
                </a:lnTo>
                <a:cubicBezTo>
                  <a:pt x="18147" y="95686"/>
                  <a:pt x="17235" y="94835"/>
                  <a:pt x="16354" y="93923"/>
                </a:cubicBezTo>
                <a:close/>
                <a:moveTo>
                  <a:pt x="21886" y="98999"/>
                </a:moveTo>
                <a:lnTo>
                  <a:pt x="21491" y="99546"/>
                </a:lnTo>
                <a:cubicBezTo>
                  <a:pt x="22463" y="100336"/>
                  <a:pt x="23497" y="101127"/>
                  <a:pt x="24530" y="101856"/>
                </a:cubicBezTo>
                <a:lnTo>
                  <a:pt x="24895" y="101279"/>
                </a:lnTo>
                <a:cubicBezTo>
                  <a:pt x="23861" y="100549"/>
                  <a:pt x="22889" y="99789"/>
                  <a:pt x="21886" y="98999"/>
                </a:cubicBezTo>
                <a:close/>
                <a:moveTo>
                  <a:pt x="88969" y="101187"/>
                </a:moveTo>
                <a:cubicBezTo>
                  <a:pt x="87936" y="101886"/>
                  <a:pt x="86841" y="102525"/>
                  <a:pt x="85717" y="103133"/>
                </a:cubicBezTo>
                <a:lnTo>
                  <a:pt x="86081" y="103710"/>
                </a:lnTo>
                <a:cubicBezTo>
                  <a:pt x="87176" y="103072"/>
                  <a:pt x="88270" y="102434"/>
                  <a:pt x="89334" y="101765"/>
                </a:cubicBezTo>
                <a:lnTo>
                  <a:pt x="88969" y="101187"/>
                </a:lnTo>
                <a:close/>
                <a:moveTo>
                  <a:pt x="27995" y="103376"/>
                </a:moveTo>
                <a:lnTo>
                  <a:pt x="27661" y="103953"/>
                </a:lnTo>
                <a:cubicBezTo>
                  <a:pt x="28786" y="104592"/>
                  <a:pt x="29910" y="105230"/>
                  <a:pt x="31004" y="105807"/>
                </a:cubicBezTo>
                <a:lnTo>
                  <a:pt x="31308" y="105230"/>
                </a:lnTo>
                <a:cubicBezTo>
                  <a:pt x="30184" y="104652"/>
                  <a:pt x="29090" y="104014"/>
                  <a:pt x="27995" y="103376"/>
                </a:cubicBezTo>
                <a:close/>
                <a:moveTo>
                  <a:pt x="82373" y="104865"/>
                </a:moveTo>
                <a:cubicBezTo>
                  <a:pt x="81279" y="105382"/>
                  <a:pt x="80094" y="105868"/>
                  <a:pt x="78938" y="106324"/>
                </a:cubicBezTo>
                <a:lnTo>
                  <a:pt x="79151" y="106932"/>
                </a:lnTo>
                <a:cubicBezTo>
                  <a:pt x="80367" y="106476"/>
                  <a:pt x="81553" y="105990"/>
                  <a:pt x="82677" y="105473"/>
                </a:cubicBezTo>
                <a:lnTo>
                  <a:pt x="82373" y="104865"/>
                </a:lnTo>
                <a:close/>
                <a:moveTo>
                  <a:pt x="34743" y="106871"/>
                </a:moveTo>
                <a:lnTo>
                  <a:pt x="34470" y="107479"/>
                </a:lnTo>
                <a:cubicBezTo>
                  <a:pt x="35655" y="107966"/>
                  <a:pt x="36871" y="108422"/>
                  <a:pt x="38056" y="108847"/>
                </a:cubicBezTo>
                <a:lnTo>
                  <a:pt x="38269" y="108239"/>
                </a:lnTo>
                <a:cubicBezTo>
                  <a:pt x="37084" y="107814"/>
                  <a:pt x="35868" y="107358"/>
                  <a:pt x="34743" y="106871"/>
                </a:cubicBezTo>
                <a:close/>
                <a:moveTo>
                  <a:pt x="75352" y="107601"/>
                </a:moveTo>
                <a:cubicBezTo>
                  <a:pt x="74166" y="107966"/>
                  <a:pt x="72951" y="108361"/>
                  <a:pt x="71735" y="108665"/>
                </a:cubicBezTo>
                <a:lnTo>
                  <a:pt x="71887" y="109303"/>
                </a:lnTo>
                <a:cubicBezTo>
                  <a:pt x="73163" y="108999"/>
                  <a:pt x="74379" y="108604"/>
                  <a:pt x="75534" y="108239"/>
                </a:cubicBezTo>
                <a:lnTo>
                  <a:pt x="75352" y="107601"/>
                </a:lnTo>
                <a:close/>
                <a:moveTo>
                  <a:pt x="41886" y="109303"/>
                </a:moveTo>
                <a:lnTo>
                  <a:pt x="41704" y="109941"/>
                </a:lnTo>
                <a:cubicBezTo>
                  <a:pt x="42920" y="110276"/>
                  <a:pt x="44166" y="110549"/>
                  <a:pt x="45412" y="110792"/>
                </a:cubicBezTo>
                <a:lnTo>
                  <a:pt x="45564" y="110124"/>
                </a:lnTo>
                <a:cubicBezTo>
                  <a:pt x="44348" y="109911"/>
                  <a:pt x="43102" y="109607"/>
                  <a:pt x="41886" y="109303"/>
                </a:cubicBezTo>
                <a:close/>
                <a:moveTo>
                  <a:pt x="68057" y="109485"/>
                </a:moveTo>
                <a:cubicBezTo>
                  <a:pt x="66841" y="109759"/>
                  <a:pt x="65595" y="109941"/>
                  <a:pt x="64349" y="110124"/>
                </a:cubicBezTo>
                <a:lnTo>
                  <a:pt x="64440" y="110792"/>
                </a:lnTo>
                <a:cubicBezTo>
                  <a:pt x="65716" y="110640"/>
                  <a:pt x="66963" y="110397"/>
                  <a:pt x="68178" y="110124"/>
                </a:cubicBezTo>
                <a:lnTo>
                  <a:pt x="68057" y="109485"/>
                </a:lnTo>
                <a:close/>
                <a:moveTo>
                  <a:pt x="60579" y="110549"/>
                </a:moveTo>
                <a:cubicBezTo>
                  <a:pt x="59364" y="110671"/>
                  <a:pt x="58057" y="110732"/>
                  <a:pt x="56810" y="110823"/>
                </a:cubicBezTo>
                <a:lnTo>
                  <a:pt x="56841" y="111491"/>
                </a:lnTo>
                <a:cubicBezTo>
                  <a:pt x="58117" y="111461"/>
                  <a:pt x="59394" y="111339"/>
                  <a:pt x="60640" y="111248"/>
                </a:cubicBezTo>
                <a:lnTo>
                  <a:pt x="60579" y="110549"/>
                </a:lnTo>
                <a:close/>
                <a:moveTo>
                  <a:pt x="49303" y="110671"/>
                </a:moveTo>
                <a:lnTo>
                  <a:pt x="49211" y="111339"/>
                </a:lnTo>
                <a:cubicBezTo>
                  <a:pt x="50458" y="111461"/>
                  <a:pt x="51765" y="111552"/>
                  <a:pt x="53011" y="111583"/>
                </a:cubicBezTo>
                <a:lnTo>
                  <a:pt x="53041" y="110884"/>
                </a:lnTo>
                <a:cubicBezTo>
                  <a:pt x="51795" y="110884"/>
                  <a:pt x="50549" y="110792"/>
                  <a:pt x="49303" y="11067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4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3359;p24"/>
          <p:cNvSpPr/>
          <p:nvPr/>
        </p:nvSpPr>
        <p:spPr>
          <a:xfrm flipH="1">
            <a:off x="-500040" y="-1080720"/>
            <a:ext cx="1702440" cy="1701360"/>
          </a:xfrm>
          <a:custGeom>
            <a:avLst/>
            <a:gdLst>
              <a:gd name="textAreaLeft" fmla="*/ -720 w 1702440"/>
              <a:gd name="textAreaRight" fmla="*/ 1702800 w 1702440"/>
              <a:gd name="textAreaTop" fmla="*/ 0 h 1701360"/>
              <a:gd name="textAreaBottom" fmla="*/ 1702440 h 1701360"/>
            </a:gdLst>
            <a:ahLst/>
            <a:rect l="textAreaLeft" t="textAreaTop" r="textAreaRight" b="textAreaBottom"/>
            <a:pathLst>
              <a:path w="53801" h="53777">
                <a:moveTo>
                  <a:pt x="26592" y="0"/>
                </a:moveTo>
                <a:cubicBezTo>
                  <a:pt x="26022" y="0"/>
                  <a:pt x="25451" y="0"/>
                  <a:pt x="24903" y="46"/>
                </a:cubicBezTo>
                <a:lnTo>
                  <a:pt x="24926" y="365"/>
                </a:lnTo>
                <a:cubicBezTo>
                  <a:pt x="25474" y="343"/>
                  <a:pt x="26022" y="320"/>
                  <a:pt x="26592" y="320"/>
                </a:cubicBezTo>
                <a:lnTo>
                  <a:pt x="26729" y="320"/>
                </a:lnTo>
                <a:lnTo>
                  <a:pt x="26729" y="0"/>
                </a:lnTo>
                <a:close/>
                <a:moveTo>
                  <a:pt x="28578" y="69"/>
                </a:moveTo>
                <a:lnTo>
                  <a:pt x="28555" y="388"/>
                </a:lnTo>
                <a:cubicBezTo>
                  <a:pt x="29172" y="411"/>
                  <a:pt x="29765" y="480"/>
                  <a:pt x="30358" y="548"/>
                </a:cubicBezTo>
                <a:lnTo>
                  <a:pt x="30404" y="229"/>
                </a:lnTo>
                <a:cubicBezTo>
                  <a:pt x="29811" y="160"/>
                  <a:pt x="29194" y="92"/>
                  <a:pt x="28578" y="69"/>
                </a:cubicBezTo>
                <a:close/>
                <a:moveTo>
                  <a:pt x="23054" y="229"/>
                </a:moveTo>
                <a:cubicBezTo>
                  <a:pt x="22461" y="320"/>
                  <a:pt x="21845" y="411"/>
                  <a:pt x="21251" y="548"/>
                </a:cubicBezTo>
                <a:lnTo>
                  <a:pt x="21320" y="845"/>
                </a:lnTo>
                <a:cubicBezTo>
                  <a:pt x="21913" y="731"/>
                  <a:pt x="22507" y="639"/>
                  <a:pt x="23100" y="548"/>
                </a:cubicBezTo>
                <a:lnTo>
                  <a:pt x="23054" y="229"/>
                </a:lnTo>
                <a:close/>
                <a:moveTo>
                  <a:pt x="32230" y="525"/>
                </a:moveTo>
                <a:lnTo>
                  <a:pt x="32162" y="845"/>
                </a:lnTo>
                <a:cubicBezTo>
                  <a:pt x="32755" y="959"/>
                  <a:pt x="33349" y="1096"/>
                  <a:pt x="33942" y="1256"/>
                </a:cubicBezTo>
                <a:lnTo>
                  <a:pt x="34011" y="936"/>
                </a:lnTo>
                <a:cubicBezTo>
                  <a:pt x="33440" y="776"/>
                  <a:pt x="32824" y="639"/>
                  <a:pt x="32230" y="525"/>
                </a:cubicBezTo>
                <a:close/>
                <a:moveTo>
                  <a:pt x="19471" y="982"/>
                </a:moveTo>
                <a:cubicBezTo>
                  <a:pt x="18877" y="1142"/>
                  <a:pt x="18284" y="1347"/>
                  <a:pt x="17713" y="1552"/>
                </a:cubicBezTo>
                <a:lnTo>
                  <a:pt x="17827" y="1849"/>
                </a:lnTo>
                <a:cubicBezTo>
                  <a:pt x="18398" y="1644"/>
                  <a:pt x="18969" y="1461"/>
                  <a:pt x="19562" y="1301"/>
                </a:cubicBezTo>
                <a:lnTo>
                  <a:pt x="19471" y="982"/>
                </a:lnTo>
                <a:close/>
                <a:moveTo>
                  <a:pt x="35791" y="1461"/>
                </a:moveTo>
                <a:lnTo>
                  <a:pt x="35677" y="1781"/>
                </a:lnTo>
                <a:cubicBezTo>
                  <a:pt x="36247" y="1963"/>
                  <a:pt x="36818" y="2191"/>
                  <a:pt x="37389" y="2420"/>
                </a:cubicBezTo>
                <a:lnTo>
                  <a:pt x="37503" y="2123"/>
                </a:lnTo>
                <a:cubicBezTo>
                  <a:pt x="36955" y="1872"/>
                  <a:pt x="36362" y="1667"/>
                  <a:pt x="35791" y="1461"/>
                </a:cubicBezTo>
                <a:close/>
                <a:moveTo>
                  <a:pt x="16001" y="2237"/>
                </a:moveTo>
                <a:cubicBezTo>
                  <a:pt x="15454" y="2488"/>
                  <a:pt x="14906" y="2762"/>
                  <a:pt x="14358" y="3059"/>
                </a:cubicBezTo>
                <a:lnTo>
                  <a:pt x="14518" y="3333"/>
                </a:lnTo>
                <a:cubicBezTo>
                  <a:pt x="15043" y="3059"/>
                  <a:pt x="15591" y="2785"/>
                  <a:pt x="16138" y="2534"/>
                </a:cubicBezTo>
                <a:lnTo>
                  <a:pt x="16001" y="2237"/>
                </a:lnTo>
                <a:close/>
                <a:moveTo>
                  <a:pt x="39169" y="2876"/>
                </a:moveTo>
                <a:lnTo>
                  <a:pt x="39032" y="3173"/>
                </a:lnTo>
                <a:cubicBezTo>
                  <a:pt x="39580" y="3447"/>
                  <a:pt x="40105" y="3744"/>
                  <a:pt x="40630" y="4040"/>
                </a:cubicBezTo>
                <a:lnTo>
                  <a:pt x="40790" y="3766"/>
                </a:lnTo>
                <a:cubicBezTo>
                  <a:pt x="40265" y="3470"/>
                  <a:pt x="39717" y="3173"/>
                  <a:pt x="39169" y="2876"/>
                </a:cubicBezTo>
                <a:close/>
                <a:moveTo>
                  <a:pt x="12760" y="3995"/>
                </a:moveTo>
                <a:cubicBezTo>
                  <a:pt x="12258" y="4314"/>
                  <a:pt x="11733" y="4657"/>
                  <a:pt x="11254" y="5022"/>
                </a:cubicBezTo>
                <a:lnTo>
                  <a:pt x="11436" y="5273"/>
                </a:lnTo>
                <a:cubicBezTo>
                  <a:pt x="11916" y="4931"/>
                  <a:pt x="12441" y="4588"/>
                  <a:pt x="12943" y="4269"/>
                </a:cubicBezTo>
                <a:lnTo>
                  <a:pt x="12760" y="3995"/>
                </a:lnTo>
                <a:close/>
                <a:moveTo>
                  <a:pt x="42342" y="4771"/>
                </a:moveTo>
                <a:lnTo>
                  <a:pt x="42159" y="5045"/>
                </a:lnTo>
                <a:cubicBezTo>
                  <a:pt x="42661" y="5387"/>
                  <a:pt x="43141" y="5752"/>
                  <a:pt x="43620" y="6140"/>
                </a:cubicBezTo>
                <a:lnTo>
                  <a:pt x="43803" y="5889"/>
                </a:lnTo>
                <a:cubicBezTo>
                  <a:pt x="43346" y="5501"/>
                  <a:pt x="42844" y="5136"/>
                  <a:pt x="42342" y="4771"/>
                </a:cubicBezTo>
                <a:close/>
                <a:moveTo>
                  <a:pt x="9793" y="6163"/>
                </a:moveTo>
                <a:cubicBezTo>
                  <a:pt x="9336" y="6551"/>
                  <a:pt x="8880" y="6985"/>
                  <a:pt x="8446" y="7396"/>
                </a:cubicBezTo>
                <a:lnTo>
                  <a:pt x="8652" y="7624"/>
                </a:lnTo>
                <a:cubicBezTo>
                  <a:pt x="9085" y="7213"/>
                  <a:pt x="9542" y="6802"/>
                  <a:pt x="10021" y="6414"/>
                </a:cubicBezTo>
                <a:lnTo>
                  <a:pt x="9793" y="6163"/>
                </a:lnTo>
                <a:close/>
                <a:moveTo>
                  <a:pt x="45195" y="7099"/>
                </a:moveTo>
                <a:lnTo>
                  <a:pt x="44967" y="7327"/>
                </a:lnTo>
                <a:cubicBezTo>
                  <a:pt x="45423" y="7738"/>
                  <a:pt x="45857" y="8195"/>
                  <a:pt x="46245" y="8628"/>
                </a:cubicBezTo>
                <a:lnTo>
                  <a:pt x="46496" y="8400"/>
                </a:lnTo>
                <a:cubicBezTo>
                  <a:pt x="46085" y="7966"/>
                  <a:pt x="45651" y="7510"/>
                  <a:pt x="45195" y="7099"/>
                </a:cubicBezTo>
                <a:close/>
                <a:moveTo>
                  <a:pt x="7168" y="8742"/>
                </a:moveTo>
                <a:cubicBezTo>
                  <a:pt x="6757" y="9176"/>
                  <a:pt x="6346" y="9655"/>
                  <a:pt x="5981" y="10135"/>
                </a:cubicBezTo>
                <a:lnTo>
                  <a:pt x="6232" y="10340"/>
                </a:lnTo>
                <a:cubicBezTo>
                  <a:pt x="6597" y="9861"/>
                  <a:pt x="7008" y="9404"/>
                  <a:pt x="7396" y="8948"/>
                </a:cubicBezTo>
                <a:lnTo>
                  <a:pt x="7168" y="8742"/>
                </a:lnTo>
                <a:close/>
                <a:moveTo>
                  <a:pt x="47683" y="9815"/>
                </a:moveTo>
                <a:lnTo>
                  <a:pt x="47432" y="10021"/>
                </a:lnTo>
                <a:cubicBezTo>
                  <a:pt x="47820" y="10477"/>
                  <a:pt x="48185" y="10979"/>
                  <a:pt x="48527" y="11459"/>
                </a:cubicBezTo>
                <a:lnTo>
                  <a:pt x="48778" y="11276"/>
                </a:lnTo>
                <a:cubicBezTo>
                  <a:pt x="48436" y="10774"/>
                  <a:pt x="48071" y="10294"/>
                  <a:pt x="47683" y="9815"/>
                </a:cubicBezTo>
                <a:close/>
                <a:moveTo>
                  <a:pt x="49783" y="12828"/>
                </a:moveTo>
                <a:lnTo>
                  <a:pt x="49509" y="13011"/>
                </a:lnTo>
                <a:cubicBezTo>
                  <a:pt x="49806" y="13513"/>
                  <a:pt x="50102" y="14061"/>
                  <a:pt x="50376" y="14586"/>
                </a:cubicBezTo>
                <a:lnTo>
                  <a:pt x="50673" y="14449"/>
                </a:lnTo>
                <a:cubicBezTo>
                  <a:pt x="50399" y="13901"/>
                  <a:pt x="50080" y="13353"/>
                  <a:pt x="49783" y="12828"/>
                </a:cubicBezTo>
                <a:close/>
                <a:moveTo>
                  <a:pt x="51449" y="16115"/>
                </a:moveTo>
                <a:lnTo>
                  <a:pt x="51152" y="16252"/>
                </a:lnTo>
                <a:cubicBezTo>
                  <a:pt x="51381" y="16800"/>
                  <a:pt x="51609" y="17370"/>
                  <a:pt x="51791" y="17941"/>
                </a:cubicBezTo>
                <a:lnTo>
                  <a:pt x="52111" y="17827"/>
                </a:lnTo>
                <a:cubicBezTo>
                  <a:pt x="51906" y="17256"/>
                  <a:pt x="51677" y="16686"/>
                  <a:pt x="51449" y="16115"/>
                </a:cubicBezTo>
                <a:close/>
                <a:moveTo>
                  <a:pt x="1599" y="18192"/>
                </a:moveTo>
                <a:cubicBezTo>
                  <a:pt x="1393" y="18785"/>
                  <a:pt x="1211" y="19379"/>
                  <a:pt x="1028" y="19950"/>
                </a:cubicBezTo>
                <a:lnTo>
                  <a:pt x="1348" y="20041"/>
                </a:lnTo>
                <a:cubicBezTo>
                  <a:pt x="1507" y="19470"/>
                  <a:pt x="1690" y="18877"/>
                  <a:pt x="1895" y="18306"/>
                </a:cubicBezTo>
                <a:lnTo>
                  <a:pt x="1599" y="18192"/>
                </a:lnTo>
                <a:close/>
                <a:moveTo>
                  <a:pt x="52659" y="19584"/>
                </a:moveTo>
                <a:lnTo>
                  <a:pt x="52339" y="19676"/>
                </a:lnTo>
                <a:cubicBezTo>
                  <a:pt x="52522" y="20246"/>
                  <a:pt x="52659" y="20840"/>
                  <a:pt x="52796" y="21433"/>
                </a:cubicBezTo>
                <a:lnTo>
                  <a:pt x="53115" y="21365"/>
                </a:lnTo>
                <a:cubicBezTo>
                  <a:pt x="52978" y="20771"/>
                  <a:pt x="52819" y="20178"/>
                  <a:pt x="52659" y="19584"/>
                </a:cubicBezTo>
                <a:close/>
                <a:moveTo>
                  <a:pt x="594" y="21753"/>
                </a:moveTo>
                <a:cubicBezTo>
                  <a:pt x="480" y="22346"/>
                  <a:pt x="366" y="22962"/>
                  <a:pt x="275" y="23556"/>
                </a:cubicBezTo>
                <a:lnTo>
                  <a:pt x="594" y="23602"/>
                </a:lnTo>
                <a:cubicBezTo>
                  <a:pt x="686" y="23008"/>
                  <a:pt x="800" y="22415"/>
                  <a:pt x="914" y="21821"/>
                </a:cubicBezTo>
                <a:lnTo>
                  <a:pt x="594" y="21753"/>
                </a:lnTo>
                <a:close/>
                <a:moveTo>
                  <a:pt x="53435" y="23191"/>
                </a:moveTo>
                <a:lnTo>
                  <a:pt x="53115" y="23236"/>
                </a:lnTo>
                <a:cubicBezTo>
                  <a:pt x="53207" y="23830"/>
                  <a:pt x="53298" y="24446"/>
                  <a:pt x="53344" y="25040"/>
                </a:cubicBezTo>
                <a:lnTo>
                  <a:pt x="53663" y="25017"/>
                </a:lnTo>
                <a:cubicBezTo>
                  <a:pt x="53617" y="24400"/>
                  <a:pt x="53526" y="23784"/>
                  <a:pt x="53435" y="23191"/>
                </a:cubicBezTo>
                <a:close/>
                <a:moveTo>
                  <a:pt x="92" y="25382"/>
                </a:moveTo>
                <a:cubicBezTo>
                  <a:pt x="46" y="25884"/>
                  <a:pt x="24" y="26386"/>
                  <a:pt x="1" y="26888"/>
                </a:cubicBezTo>
                <a:cubicBezTo>
                  <a:pt x="1" y="27003"/>
                  <a:pt x="1" y="27117"/>
                  <a:pt x="1" y="27231"/>
                </a:cubicBezTo>
                <a:lnTo>
                  <a:pt x="320" y="27231"/>
                </a:lnTo>
                <a:cubicBezTo>
                  <a:pt x="320" y="27117"/>
                  <a:pt x="320" y="27003"/>
                  <a:pt x="320" y="26888"/>
                </a:cubicBezTo>
                <a:cubicBezTo>
                  <a:pt x="343" y="26409"/>
                  <a:pt x="366" y="25907"/>
                  <a:pt x="412" y="25405"/>
                </a:cubicBezTo>
                <a:lnTo>
                  <a:pt x="92" y="25382"/>
                </a:lnTo>
                <a:close/>
                <a:moveTo>
                  <a:pt x="53777" y="26843"/>
                </a:moveTo>
                <a:lnTo>
                  <a:pt x="53458" y="26866"/>
                </a:lnTo>
                <a:lnTo>
                  <a:pt x="53458" y="26888"/>
                </a:lnTo>
                <a:cubicBezTo>
                  <a:pt x="53481" y="27276"/>
                  <a:pt x="53481" y="27664"/>
                  <a:pt x="53481" y="28053"/>
                </a:cubicBezTo>
                <a:cubicBezTo>
                  <a:pt x="53481" y="28281"/>
                  <a:pt x="53481" y="28509"/>
                  <a:pt x="53481" y="28714"/>
                </a:cubicBezTo>
                <a:lnTo>
                  <a:pt x="53800" y="28714"/>
                </a:lnTo>
                <a:cubicBezTo>
                  <a:pt x="53800" y="28509"/>
                  <a:pt x="53800" y="28281"/>
                  <a:pt x="53800" y="28053"/>
                </a:cubicBezTo>
                <a:cubicBezTo>
                  <a:pt x="53800" y="27664"/>
                  <a:pt x="53800" y="27276"/>
                  <a:pt x="53777" y="26888"/>
                </a:cubicBezTo>
                <a:lnTo>
                  <a:pt x="53777" y="26843"/>
                </a:lnTo>
                <a:close/>
                <a:moveTo>
                  <a:pt x="366" y="29057"/>
                </a:moveTo>
                <a:lnTo>
                  <a:pt x="46" y="29080"/>
                </a:lnTo>
                <a:cubicBezTo>
                  <a:pt x="92" y="29673"/>
                  <a:pt x="161" y="30289"/>
                  <a:pt x="252" y="30906"/>
                </a:cubicBezTo>
                <a:lnTo>
                  <a:pt x="571" y="30860"/>
                </a:lnTo>
                <a:cubicBezTo>
                  <a:pt x="480" y="30244"/>
                  <a:pt x="412" y="29650"/>
                  <a:pt x="366" y="29057"/>
                </a:cubicBezTo>
                <a:close/>
                <a:moveTo>
                  <a:pt x="914" y="32640"/>
                </a:moveTo>
                <a:lnTo>
                  <a:pt x="617" y="32709"/>
                </a:lnTo>
                <a:cubicBezTo>
                  <a:pt x="754" y="33302"/>
                  <a:pt x="914" y="33896"/>
                  <a:pt x="1096" y="34489"/>
                </a:cubicBezTo>
                <a:lnTo>
                  <a:pt x="1393" y="34398"/>
                </a:lnTo>
                <a:cubicBezTo>
                  <a:pt x="1211" y="33827"/>
                  <a:pt x="1051" y="33234"/>
                  <a:pt x="914" y="32640"/>
                </a:cubicBezTo>
                <a:close/>
                <a:moveTo>
                  <a:pt x="2009" y="36110"/>
                </a:moveTo>
                <a:lnTo>
                  <a:pt x="1713" y="36247"/>
                </a:lnTo>
                <a:cubicBezTo>
                  <a:pt x="1918" y="36795"/>
                  <a:pt x="2169" y="37365"/>
                  <a:pt x="2420" y="37936"/>
                </a:cubicBezTo>
                <a:lnTo>
                  <a:pt x="2717" y="37799"/>
                </a:lnTo>
                <a:cubicBezTo>
                  <a:pt x="2466" y="37251"/>
                  <a:pt x="2215" y="36680"/>
                  <a:pt x="2009" y="36110"/>
                </a:cubicBezTo>
                <a:close/>
                <a:moveTo>
                  <a:pt x="3562" y="39419"/>
                </a:moveTo>
                <a:lnTo>
                  <a:pt x="3265" y="39579"/>
                </a:lnTo>
                <a:cubicBezTo>
                  <a:pt x="3562" y="40104"/>
                  <a:pt x="3881" y="40629"/>
                  <a:pt x="4223" y="41154"/>
                </a:cubicBezTo>
                <a:lnTo>
                  <a:pt x="4497" y="40972"/>
                </a:lnTo>
                <a:cubicBezTo>
                  <a:pt x="4155" y="40469"/>
                  <a:pt x="3858" y="39944"/>
                  <a:pt x="3562" y="39419"/>
                </a:cubicBezTo>
                <a:close/>
                <a:moveTo>
                  <a:pt x="5525" y="42478"/>
                </a:moveTo>
                <a:lnTo>
                  <a:pt x="5273" y="42661"/>
                </a:lnTo>
                <a:cubicBezTo>
                  <a:pt x="5639" y="43163"/>
                  <a:pt x="6004" y="43642"/>
                  <a:pt x="6415" y="44122"/>
                </a:cubicBezTo>
                <a:lnTo>
                  <a:pt x="6643" y="43916"/>
                </a:lnTo>
                <a:cubicBezTo>
                  <a:pt x="6255" y="43437"/>
                  <a:pt x="5890" y="42957"/>
                  <a:pt x="5525" y="42478"/>
                </a:cubicBezTo>
                <a:close/>
                <a:moveTo>
                  <a:pt x="7876" y="45263"/>
                </a:moveTo>
                <a:lnTo>
                  <a:pt x="7624" y="45491"/>
                </a:lnTo>
                <a:cubicBezTo>
                  <a:pt x="8058" y="45925"/>
                  <a:pt x="8492" y="46358"/>
                  <a:pt x="8948" y="46769"/>
                </a:cubicBezTo>
                <a:lnTo>
                  <a:pt x="9177" y="46541"/>
                </a:lnTo>
                <a:cubicBezTo>
                  <a:pt x="8720" y="46130"/>
                  <a:pt x="8286" y="45696"/>
                  <a:pt x="7876" y="45263"/>
                </a:cubicBezTo>
                <a:close/>
                <a:moveTo>
                  <a:pt x="10546" y="47728"/>
                </a:moveTo>
                <a:lnTo>
                  <a:pt x="10341" y="47979"/>
                </a:lnTo>
                <a:cubicBezTo>
                  <a:pt x="10820" y="48367"/>
                  <a:pt x="11322" y="48732"/>
                  <a:pt x="11801" y="49097"/>
                </a:cubicBezTo>
                <a:lnTo>
                  <a:pt x="12007" y="48824"/>
                </a:lnTo>
                <a:cubicBezTo>
                  <a:pt x="11505" y="48481"/>
                  <a:pt x="11025" y="48116"/>
                  <a:pt x="10546" y="47728"/>
                </a:cubicBezTo>
                <a:close/>
                <a:moveTo>
                  <a:pt x="42890" y="48778"/>
                </a:moveTo>
                <a:cubicBezTo>
                  <a:pt x="42387" y="49097"/>
                  <a:pt x="41885" y="49417"/>
                  <a:pt x="41337" y="49714"/>
                </a:cubicBezTo>
                <a:lnTo>
                  <a:pt x="41497" y="49988"/>
                </a:lnTo>
                <a:cubicBezTo>
                  <a:pt x="42045" y="49691"/>
                  <a:pt x="42570" y="49371"/>
                  <a:pt x="43072" y="49052"/>
                </a:cubicBezTo>
                <a:lnTo>
                  <a:pt x="42890" y="48778"/>
                </a:lnTo>
                <a:close/>
                <a:moveTo>
                  <a:pt x="13513" y="49828"/>
                </a:moveTo>
                <a:lnTo>
                  <a:pt x="13354" y="50102"/>
                </a:lnTo>
                <a:cubicBezTo>
                  <a:pt x="13879" y="50421"/>
                  <a:pt x="14404" y="50718"/>
                  <a:pt x="14951" y="51015"/>
                </a:cubicBezTo>
                <a:lnTo>
                  <a:pt x="15111" y="50718"/>
                </a:lnTo>
                <a:cubicBezTo>
                  <a:pt x="14563" y="50444"/>
                  <a:pt x="14038" y="50147"/>
                  <a:pt x="13513" y="49828"/>
                </a:cubicBezTo>
                <a:close/>
                <a:moveTo>
                  <a:pt x="39717" y="50535"/>
                </a:moveTo>
                <a:cubicBezTo>
                  <a:pt x="39192" y="50809"/>
                  <a:pt x="38621" y="51038"/>
                  <a:pt x="38051" y="51266"/>
                </a:cubicBezTo>
                <a:lnTo>
                  <a:pt x="38165" y="51563"/>
                </a:lnTo>
                <a:cubicBezTo>
                  <a:pt x="38735" y="51334"/>
                  <a:pt x="39306" y="51106"/>
                  <a:pt x="39854" y="50832"/>
                </a:cubicBezTo>
                <a:lnTo>
                  <a:pt x="39717" y="50535"/>
                </a:lnTo>
                <a:close/>
                <a:moveTo>
                  <a:pt x="16755" y="51494"/>
                </a:moveTo>
                <a:lnTo>
                  <a:pt x="16618" y="51791"/>
                </a:lnTo>
                <a:cubicBezTo>
                  <a:pt x="17188" y="52042"/>
                  <a:pt x="17759" y="52270"/>
                  <a:pt x="18330" y="52476"/>
                </a:cubicBezTo>
                <a:lnTo>
                  <a:pt x="18444" y="52156"/>
                </a:lnTo>
                <a:cubicBezTo>
                  <a:pt x="17873" y="51973"/>
                  <a:pt x="17302" y="51745"/>
                  <a:pt x="16755" y="51494"/>
                </a:cubicBezTo>
                <a:close/>
                <a:moveTo>
                  <a:pt x="36339" y="51882"/>
                </a:moveTo>
                <a:cubicBezTo>
                  <a:pt x="35768" y="52065"/>
                  <a:pt x="35175" y="52224"/>
                  <a:pt x="34581" y="52384"/>
                </a:cubicBezTo>
                <a:lnTo>
                  <a:pt x="34672" y="52704"/>
                </a:lnTo>
                <a:cubicBezTo>
                  <a:pt x="35266" y="52544"/>
                  <a:pt x="35859" y="52361"/>
                  <a:pt x="36430" y="52179"/>
                </a:cubicBezTo>
                <a:lnTo>
                  <a:pt x="36339" y="51882"/>
                </a:lnTo>
                <a:close/>
                <a:moveTo>
                  <a:pt x="20178" y="52704"/>
                </a:moveTo>
                <a:lnTo>
                  <a:pt x="20110" y="53001"/>
                </a:lnTo>
                <a:cubicBezTo>
                  <a:pt x="20703" y="53160"/>
                  <a:pt x="21297" y="53297"/>
                  <a:pt x="21890" y="53411"/>
                </a:cubicBezTo>
                <a:lnTo>
                  <a:pt x="21959" y="53092"/>
                </a:lnTo>
                <a:cubicBezTo>
                  <a:pt x="21365" y="52978"/>
                  <a:pt x="20772" y="52841"/>
                  <a:pt x="20178" y="52704"/>
                </a:cubicBezTo>
                <a:close/>
                <a:moveTo>
                  <a:pt x="32824" y="52795"/>
                </a:moveTo>
                <a:cubicBezTo>
                  <a:pt x="32230" y="52909"/>
                  <a:pt x="31614" y="53001"/>
                  <a:pt x="31020" y="53092"/>
                </a:cubicBezTo>
                <a:lnTo>
                  <a:pt x="31066" y="53411"/>
                </a:lnTo>
                <a:cubicBezTo>
                  <a:pt x="31682" y="53320"/>
                  <a:pt x="32276" y="53229"/>
                  <a:pt x="32869" y="53115"/>
                </a:cubicBezTo>
                <a:lnTo>
                  <a:pt x="32824" y="52795"/>
                </a:lnTo>
                <a:close/>
                <a:moveTo>
                  <a:pt x="29217" y="53320"/>
                </a:moveTo>
                <a:cubicBezTo>
                  <a:pt x="28624" y="53366"/>
                  <a:pt x="28007" y="53411"/>
                  <a:pt x="27391" y="53434"/>
                </a:cubicBezTo>
                <a:lnTo>
                  <a:pt x="27414" y="53754"/>
                </a:lnTo>
                <a:cubicBezTo>
                  <a:pt x="28030" y="53731"/>
                  <a:pt x="28647" y="53685"/>
                  <a:pt x="29240" y="53640"/>
                </a:cubicBezTo>
                <a:lnTo>
                  <a:pt x="29217" y="53320"/>
                </a:lnTo>
                <a:close/>
                <a:moveTo>
                  <a:pt x="23762" y="53343"/>
                </a:moveTo>
                <a:lnTo>
                  <a:pt x="23716" y="53662"/>
                </a:lnTo>
                <a:cubicBezTo>
                  <a:pt x="24333" y="53731"/>
                  <a:pt x="24949" y="53777"/>
                  <a:pt x="25565" y="53777"/>
                </a:cubicBezTo>
                <a:lnTo>
                  <a:pt x="25565" y="53457"/>
                </a:lnTo>
                <a:cubicBezTo>
                  <a:pt x="24972" y="53457"/>
                  <a:pt x="24355" y="53411"/>
                  <a:pt x="23762" y="53343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90b8d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508" name="Google Shape;3360;p24"/>
          <p:cNvSpPr/>
          <p:nvPr/>
        </p:nvSpPr>
        <p:spPr>
          <a:xfrm rot="9654000">
            <a:off x="7759800" y="4454640"/>
            <a:ext cx="1636920" cy="798480"/>
          </a:xfrm>
          <a:custGeom>
            <a:avLst/>
            <a:gdLst>
              <a:gd name="textAreaLeft" fmla="*/ 0 w 1636920"/>
              <a:gd name="textAreaRight" fmla="*/ 1638000 w 1636920"/>
              <a:gd name="textAreaTop" fmla="*/ 0 h 798480"/>
              <a:gd name="textAreaBottom" fmla="*/ 799560 h 798480"/>
            </a:gdLst>
            <a:ahLst/>
            <a:rect l="textAreaLeft" t="textAreaTop" r="textAreaRight" b="textAreaBottom"/>
            <a:pathLst>
              <a:path fill="none" w="60831" h="29697">
                <a:moveTo>
                  <a:pt x="4474" y="1"/>
                </a:moveTo>
                <a:cubicBezTo>
                  <a:pt x="4474" y="1"/>
                  <a:pt x="1096" y="1576"/>
                  <a:pt x="731" y="5844"/>
                </a:cubicBezTo>
                <a:cubicBezTo>
                  <a:pt x="1" y="14175"/>
                  <a:pt x="16549" y="24721"/>
                  <a:pt x="24812" y="26821"/>
                </a:cubicBezTo>
                <a:cubicBezTo>
                  <a:pt x="36202" y="29697"/>
                  <a:pt x="53709" y="28578"/>
                  <a:pt x="58251" y="19060"/>
                </a:cubicBezTo>
                <a:cubicBezTo>
                  <a:pt x="60830" y="13605"/>
                  <a:pt x="58251" y="8378"/>
                  <a:pt x="58251" y="8378"/>
                </a:cubicBezTo>
              </a:path>
            </a:pathLst>
          </a:custGeom>
          <a:noFill/>
          <a:ln w="18825">
            <a:solidFill>
              <a:srgbClr val="dee3b2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509" name="Google Shape;3361;p24"/>
          <p:cNvSpPr/>
          <p:nvPr/>
        </p:nvSpPr>
        <p:spPr>
          <a:xfrm rot="9654000">
            <a:off x="7765920" y="4347720"/>
            <a:ext cx="1505520" cy="1198800"/>
          </a:xfrm>
          <a:custGeom>
            <a:avLst/>
            <a:gdLst>
              <a:gd name="textAreaLeft" fmla="*/ 0 w 1505520"/>
              <a:gd name="textAreaRight" fmla="*/ 1506600 w 1505520"/>
              <a:gd name="textAreaTop" fmla="*/ 0 h 1198800"/>
              <a:gd name="textAreaBottom" fmla="*/ 1199880 h 1198800"/>
            </a:gdLst>
            <a:ahLst/>
            <a:rect l="textAreaLeft" t="textAreaTop" r="textAreaRight" b="textAreaBottom"/>
            <a:pathLst>
              <a:path fill="none" w="55946" h="44556">
                <a:moveTo>
                  <a:pt x="936" y="32093"/>
                </a:moveTo>
                <a:cubicBezTo>
                  <a:pt x="936" y="32093"/>
                  <a:pt x="0" y="34877"/>
                  <a:pt x="2762" y="38141"/>
                </a:cubicBezTo>
                <a:cubicBezTo>
                  <a:pt x="8149" y="44555"/>
                  <a:pt x="26386" y="42364"/>
                  <a:pt x="34284" y="37593"/>
                </a:cubicBezTo>
                <a:cubicBezTo>
                  <a:pt x="44327" y="31522"/>
                  <a:pt x="55945" y="17484"/>
                  <a:pt x="52407" y="7555"/>
                </a:cubicBezTo>
                <a:cubicBezTo>
                  <a:pt x="50399" y="1872"/>
                  <a:pt x="44875" y="0"/>
                  <a:pt x="44875" y="0"/>
                </a:cubicBezTo>
              </a:path>
            </a:pathLst>
          </a:custGeom>
          <a:noFill/>
          <a:ln w="18825">
            <a:solidFill>
              <a:srgbClr val="ad5953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2510" name="Google Shape;3362;p24"/>
          <p:cNvGrpSpPr/>
          <p:nvPr/>
        </p:nvGrpSpPr>
        <p:grpSpPr>
          <a:xfrm>
            <a:off x="7986600" y="281880"/>
            <a:ext cx="1063080" cy="1163880"/>
            <a:chOff x="7986600" y="281880"/>
            <a:chExt cx="1063080" cy="1163880"/>
          </a:xfrm>
        </p:grpSpPr>
        <p:sp>
          <p:nvSpPr>
            <p:cNvPr id="2511" name="Google Shape;3363;p24"/>
            <p:cNvSpPr/>
            <p:nvPr/>
          </p:nvSpPr>
          <p:spPr>
            <a:xfrm rot="3600000">
              <a:off x="8041680" y="524880"/>
              <a:ext cx="952560" cy="677520"/>
            </a:xfrm>
            <a:custGeom>
              <a:avLst/>
              <a:gdLst>
                <a:gd name="textAreaLeft" fmla="*/ 0 w 952560"/>
                <a:gd name="textAreaRight" fmla="*/ 953640 w 952560"/>
                <a:gd name="textAreaTop" fmla="*/ 0 h 677520"/>
                <a:gd name="textAreaBottom" fmla="*/ 678600 h 677520"/>
              </a:gdLst>
              <a:ahLst/>
              <a:rect l="textAreaLeft" t="textAreaTop" r="textAreaRight" b="textAreaBottom"/>
              <a:pathLst>
                <a:path w="76111" h="54149">
                  <a:moveTo>
                    <a:pt x="72372" y="0"/>
                  </a:moveTo>
                  <a:cubicBezTo>
                    <a:pt x="72372" y="0"/>
                    <a:pt x="3921" y="1429"/>
                    <a:pt x="1641" y="4104"/>
                  </a:cubicBezTo>
                  <a:cubicBezTo>
                    <a:pt x="0" y="6049"/>
                    <a:pt x="2037" y="49332"/>
                    <a:pt x="2584" y="52889"/>
                  </a:cubicBezTo>
                  <a:cubicBezTo>
                    <a:pt x="2713" y="53793"/>
                    <a:pt x="9261" y="54148"/>
                    <a:pt x="18362" y="54148"/>
                  </a:cubicBezTo>
                  <a:cubicBezTo>
                    <a:pt x="39235" y="54148"/>
                    <a:pt x="73533" y="52280"/>
                    <a:pt x="74591" y="50883"/>
                  </a:cubicBezTo>
                  <a:cubicBezTo>
                    <a:pt x="76111" y="48846"/>
                    <a:pt x="72372" y="0"/>
                    <a:pt x="72372" y="0"/>
                  </a:cubicBezTo>
                  <a:close/>
                </a:path>
              </a:pathLst>
            </a:custGeom>
            <a:solidFill>
              <a:schemeClr val="lt1"/>
            </a:solidFill>
            <a:ln w="258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2" name="Google Shape;3364;p24"/>
            <p:cNvSpPr/>
            <p:nvPr/>
          </p:nvSpPr>
          <p:spPr>
            <a:xfrm rot="3600000">
              <a:off x="8099280" y="555840"/>
              <a:ext cx="833760" cy="603000"/>
            </a:xfrm>
            <a:custGeom>
              <a:avLst/>
              <a:gdLst>
                <a:gd name="textAreaLeft" fmla="*/ 0 w 833760"/>
                <a:gd name="textAreaRight" fmla="*/ 834840 w 833760"/>
                <a:gd name="textAreaTop" fmla="*/ 0 h 603000"/>
                <a:gd name="textAreaBottom" fmla="*/ 604080 h 603000"/>
              </a:gdLst>
              <a:ahLst/>
              <a:rect l="textAreaLeft" t="textAreaTop" r="textAreaRight" b="textAreaBottom"/>
              <a:pathLst>
                <a:path w="66629" h="48208">
                  <a:moveTo>
                    <a:pt x="64561" y="1"/>
                  </a:moveTo>
                  <a:lnTo>
                    <a:pt x="1" y="2949"/>
                  </a:lnTo>
                  <a:lnTo>
                    <a:pt x="2068" y="48208"/>
                  </a:lnTo>
                  <a:lnTo>
                    <a:pt x="66628" y="45229"/>
                  </a:lnTo>
                  <a:lnTo>
                    <a:pt x="64561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3" name="Google Shape;3365;p24"/>
            <p:cNvSpPr/>
            <p:nvPr/>
          </p:nvSpPr>
          <p:spPr>
            <a:xfrm rot="3600000">
              <a:off x="8313840" y="679320"/>
              <a:ext cx="555480" cy="590040"/>
            </a:xfrm>
            <a:custGeom>
              <a:avLst/>
              <a:gdLst>
                <a:gd name="textAreaLeft" fmla="*/ 0 w 555480"/>
                <a:gd name="textAreaRight" fmla="*/ 556560 w 555480"/>
                <a:gd name="textAreaTop" fmla="*/ 0 h 590040"/>
                <a:gd name="textAreaBottom" fmla="*/ 591120 h 590040"/>
              </a:gdLst>
              <a:ahLst/>
              <a:rect l="textAreaLeft" t="textAreaTop" r="textAreaRight" b="textAreaBottom"/>
              <a:pathLst>
                <a:path w="44409" h="47175">
                  <a:moveTo>
                    <a:pt x="0" y="1946"/>
                  </a:moveTo>
                  <a:lnTo>
                    <a:pt x="42311" y="0"/>
                  </a:lnTo>
                  <a:lnTo>
                    <a:pt x="44408" y="45290"/>
                  </a:lnTo>
                  <a:lnTo>
                    <a:pt x="2949" y="47174"/>
                  </a:lnTo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4" name="Google Shape;3366;p24"/>
            <p:cNvSpPr/>
            <p:nvPr/>
          </p:nvSpPr>
          <p:spPr>
            <a:xfrm rot="3600000">
              <a:off x="8698320" y="817200"/>
              <a:ext cx="212040" cy="102600"/>
            </a:xfrm>
            <a:custGeom>
              <a:avLst/>
              <a:gdLst>
                <a:gd name="textAreaLeft" fmla="*/ 0 w 212040"/>
                <a:gd name="textAreaRight" fmla="*/ 213120 w 212040"/>
                <a:gd name="textAreaTop" fmla="*/ 0 h 102600"/>
                <a:gd name="textAreaBottom" fmla="*/ 103680 h 102600"/>
              </a:gdLst>
              <a:ahLst/>
              <a:rect l="textAreaLeft" t="textAreaTop" r="textAreaRight" b="textAreaBottom"/>
              <a:pathLst>
                <a:path w="17018" h="8286">
                  <a:moveTo>
                    <a:pt x="16835" y="1"/>
                  </a:moveTo>
                  <a:lnTo>
                    <a:pt x="1121" y="730"/>
                  </a:lnTo>
                  <a:cubicBezTo>
                    <a:pt x="1212" y="1156"/>
                    <a:pt x="1334" y="1611"/>
                    <a:pt x="1546" y="2007"/>
                  </a:cubicBezTo>
                  <a:cubicBezTo>
                    <a:pt x="1481" y="1999"/>
                    <a:pt x="1419" y="1995"/>
                    <a:pt x="1360" y="1995"/>
                  </a:cubicBezTo>
                  <a:cubicBezTo>
                    <a:pt x="288" y="1995"/>
                    <a:pt x="210" y="3237"/>
                    <a:pt x="1334" y="3496"/>
                  </a:cubicBezTo>
                  <a:cubicBezTo>
                    <a:pt x="574" y="3709"/>
                    <a:pt x="574" y="4226"/>
                    <a:pt x="1090" y="4773"/>
                  </a:cubicBezTo>
                  <a:cubicBezTo>
                    <a:pt x="100" y="4823"/>
                    <a:pt x="1" y="5639"/>
                    <a:pt x="723" y="5639"/>
                  </a:cubicBezTo>
                  <a:cubicBezTo>
                    <a:pt x="865" y="5639"/>
                    <a:pt x="1038" y="5607"/>
                    <a:pt x="1242" y="5533"/>
                  </a:cubicBezTo>
                  <a:lnTo>
                    <a:pt x="1242" y="5533"/>
                  </a:lnTo>
                  <a:cubicBezTo>
                    <a:pt x="277" y="7104"/>
                    <a:pt x="1752" y="8286"/>
                    <a:pt x="2900" y="8286"/>
                  </a:cubicBezTo>
                  <a:cubicBezTo>
                    <a:pt x="3594" y="8286"/>
                    <a:pt x="4169" y="7852"/>
                    <a:pt x="4008" y="6809"/>
                  </a:cubicBezTo>
                  <a:lnTo>
                    <a:pt x="4008" y="6809"/>
                  </a:lnTo>
                  <a:cubicBezTo>
                    <a:pt x="4158" y="6854"/>
                    <a:pt x="4304" y="6874"/>
                    <a:pt x="4443" y="6874"/>
                  </a:cubicBezTo>
                  <a:cubicBezTo>
                    <a:pt x="5353" y="6874"/>
                    <a:pt x="5974" y="5987"/>
                    <a:pt x="5315" y="4985"/>
                  </a:cubicBezTo>
                  <a:lnTo>
                    <a:pt x="5315" y="4985"/>
                  </a:lnTo>
                  <a:cubicBezTo>
                    <a:pt x="5584" y="5151"/>
                    <a:pt x="5863" y="5242"/>
                    <a:pt x="6155" y="5242"/>
                  </a:cubicBezTo>
                  <a:cubicBezTo>
                    <a:pt x="6557" y="5242"/>
                    <a:pt x="6985" y="5069"/>
                    <a:pt x="7443" y="4681"/>
                  </a:cubicBezTo>
                  <a:lnTo>
                    <a:pt x="7443" y="4681"/>
                  </a:lnTo>
                  <a:cubicBezTo>
                    <a:pt x="7324" y="5443"/>
                    <a:pt x="7745" y="6130"/>
                    <a:pt x="8386" y="6130"/>
                  </a:cubicBezTo>
                  <a:cubicBezTo>
                    <a:pt x="8564" y="6130"/>
                    <a:pt x="8758" y="6077"/>
                    <a:pt x="8963" y="5958"/>
                  </a:cubicBezTo>
                  <a:lnTo>
                    <a:pt x="8963" y="5958"/>
                  </a:lnTo>
                  <a:cubicBezTo>
                    <a:pt x="8416" y="7223"/>
                    <a:pt x="9547" y="7878"/>
                    <a:pt x="10717" y="7878"/>
                  </a:cubicBezTo>
                  <a:cubicBezTo>
                    <a:pt x="11825" y="7878"/>
                    <a:pt x="12969" y="7291"/>
                    <a:pt x="12762" y="6080"/>
                  </a:cubicBezTo>
                  <a:cubicBezTo>
                    <a:pt x="14708" y="6080"/>
                    <a:pt x="14313" y="4134"/>
                    <a:pt x="13218" y="3405"/>
                  </a:cubicBezTo>
                  <a:lnTo>
                    <a:pt x="13218" y="3405"/>
                  </a:lnTo>
                  <a:cubicBezTo>
                    <a:pt x="13304" y="3420"/>
                    <a:pt x="13385" y="3427"/>
                    <a:pt x="13463" y="3427"/>
                  </a:cubicBezTo>
                  <a:cubicBezTo>
                    <a:pt x="14186" y="3427"/>
                    <a:pt x="14579" y="2817"/>
                    <a:pt x="14799" y="2159"/>
                  </a:cubicBezTo>
                  <a:cubicBezTo>
                    <a:pt x="15003" y="2847"/>
                    <a:pt x="15299" y="3109"/>
                    <a:pt x="15607" y="3109"/>
                  </a:cubicBezTo>
                  <a:cubicBezTo>
                    <a:pt x="16168" y="3109"/>
                    <a:pt x="16770" y="2236"/>
                    <a:pt x="16927" y="1490"/>
                  </a:cubicBezTo>
                  <a:cubicBezTo>
                    <a:pt x="17018" y="943"/>
                    <a:pt x="16987" y="456"/>
                    <a:pt x="1683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5" name="Google Shape;3367;p24"/>
            <p:cNvSpPr/>
            <p:nvPr/>
          </p:nvSpPr>
          <p:spPr>
            <a:xfrm rot="3600000">
              <a:off x="8711280" y="824760"/>
              <a:ext cx="195480" cy="102600"/>
            </a:xfrm>
            <a:custGeom>
              <a:avLst/>
              <a:gdLst>
                <a:gd name="textAreaLeft" fmla="*/ 0 w 195480"/>
                <a:gd name="textAreaRight" fmla="*/ 196560 w 195480"/>
                <a:gd name="textAreaTop" fmla="*/ 0 h 102600"/>
                <a:gd name="textAreaBottom" fmla="*/ 103680 h 102600"/>
              </a:gdLst>
              <a:ahLst/>
              <a:rect l="textAreaLeft" t="textAreaTop" r="textAreaRight" b="textAreaBottom"/>
              <a:pathLst>
                <a:path w="15676" h="8288">
                  <a:moveTo>
                    <a:pt x="15463" y="1"/>
                  </a:moveTo>
                  <a:lnTo>
                    <a:pt x="6952" y="396"/>
                  </a:lnTo>
                  <a:cubicBezTo>
                    <a:pt x="7154" y="1030"/>
                    <a:pt x="7629" y="1555"/>
                    <a:pt x="8379" y="1555"/>
                  </a:cubicBezTo>
                  <a:cubicBezTo>
                    <a:pt x="8419" y="1555"/>
                    <a:pt x="8460" y="1554"/>
                    <a:pt x="8502" y="1551"/>
                  </a:cubicBezTo>
                  <a:lnTo>
                    <a:pt x="8502" y="1551"/>
                  </a:lnTo>
                  <a:cubicBezTo>
                    <a:pt x="8411" y="1703"/>
                    <a:pt x="8289" y="1915"/>
                    <a:pt x="8137" y="2007"/>
                  </a:cubicBezTo>
                  <a:cubicBezTo>
                    <a:pt x="8198" y="2007"/>
                    <a:pt x="8411" y="2128"/>
                    <a:pt x="8411" y="2219"/>
                  </a:cubicBezTo>
                  <a:cubicBezTo>
                    <a:pt x="7955" y="2371"/>
                    <a:pt x="7499" y="2584"/>
                    <a:pt x="7408" y="3040"/>
                  </a:cubicBezTo>
                  <a:cubicBezTo>
                    <a:pt x="6754" y="2590"/>
                    <a:pt x="5852" y="2333"/>
                    <a:pt x="4962" y="2333"/>
                  </a:cubicBezTo>
                  <a:cubicBezTo>
                    <a:pt x="4528" y="2333"/>
                    <a:pt x="4098" y="2394"/>
                    <a:pt x="3700" y="2523"/>
                  </a:cubicBezTo>
                  <a:cubicBezTo>
                    <a:pt x="2940" y="2675"/>
                    <a:pt x="1298" y="3830"/>
                    <a:pt x="2636" y="4529"/>
                  </a:cubicBezTo>
                  <a:cubicBezTo>
                    <a:pt x="1478" y="4559"/>
                    <a:pt x="1" y="6387"/>
                    <a:pt x="1632" y="6387"/>
                  </a:cubicBezTo>
                  <a:cubicBezTo>
                    <a:pt x="1671" y="6387"/>
                    <a:pt x="1712" y="6386"/>
                    <a:pt x="1754" y="6384"/>
                  </a:cubicBezTo>
                  <a:lnTo>
                    <a:pt x="1754" y="6384"/>
                  </a:lnTo>
                  <a:cubicBezTo>
                    <a:pt x="1116" y="6627"/>
                    <a:pt x="751" y="7539"/>
                    <a:pt x="1663" y="7569"/>
                  </a:cubicBezTo>
                  <a:cubicBezTo>
                    <a:pt x="1329" y="7721"/>
                    <a:pt x="964" y="7843"/>
                    <a:pt x="660" y="8055"/>
                  </a:cubicBezTo>
                  <a:cubicBezTo>
                    <a:pt x="958" y="8205"/>
                    <a:pt x="1288" y="8288"/>
                    <a:pt x="1595" y="8288"/>
                  </a:cubicBezTo>
                  <a:cubicBezTo>
                    <a:pt x="2289" y="8288"/>
                    <a:pt x="2865" y="7863"/>
                    <a:pt x="2696" y="6809"/>
                  </a:cubicBezTo>
                  <a:lnTo>
                    <a:pt x="2696" y="6809"/>
                  </a:lnTo>
                  <a:cubicBezTo>
                    <a:pt x="2845" y="6854"/>
                    <a:pt x="2991" y="6876"/>
                    <a:pt x="3131" y="6876"/>
                  </a:cubicBezTo>
                  <a:cubicBezTo>
                    <a:pt x="4023" y="6876"/>
                    <a:pt x="4660" y="6010"/>
                    <a:pt x="4003" y="4985"/>
                  </a:cubicBezTo>
                  <a:lnTo>
                    <a:pt x="4003" y="4985"/>
                  </a:lnTo>
                  <a:cubicBezTo>
                    <a:pt x="4269" y="5162"/>
                    <a:pt x="4540" y="5255"/>
                    <a:pt x="4824" y="5255"/>
                  </a:cubicBezTo>
                  <a:cubicBezTo>
                    <a:pt x="5224" y="5255"/>
                    <a:pt x="5652" y="5072"/>
                    <a:pt x="6131" y="4681"/>
                  </a:cubicBezTo>
                  <a:lnTo>
                    <a:pt x="6131" y="4681"/>
                  </a:lnTo>
                  <a:cubicBezTo>
                    <a:pt x="6012" y="5443"/>
                    <a:pt x="6415" y="6130"/>
                    <a:pt x="7062" y="6130"/>
                  </a:cubicBezTo>
                  <a:cubicBezTo>
                    <a:pt x="7241" y="6130"/>
                    <a:pt x="7440" y="6077"/>
                    <a:pt x="7651" y="5958"/>
                  </a:cubicBezTo>
                  <a:lnTo>
                    <a:pt x="7651" y="5958"/>
                  </a:lnTo>
                  <a:cubicBezTo>
                    <a:pt x="7105" y="7238"/>
                    <a:pt x="8226" y="7901"/>
                    <a:pt x="9393" y="7901"/>
                  </a:cubicBezTo>
                  <a:cubicBezTo>
                    <a:pt x="10497" y="7901"/>
                    <a:pt x="11643" y="7307"/>
                    <a:pt x="11450" y="6080"/>
                  </a:cubicBezTo>
                  <a:cubicBezTo>
                    <a:pt x="13365" y="6080"/>
                    <a:pt x="13001" y="4134"/>
                    <a:pt x="11906" y="3435"/>
                  </a:cubicBezTo>
                  <a:lnTo>
                    <a:pt x="11906" y="3435"/>
                  </a:lnTo>
                  <a:cubicBezTo>
                    <a:pt x="11986" y="3449"/>
                    <a:pt x="12062" y="3456"/>
                    <a:pt x="12135" y="3456"/>
                  </a:cubicBezTo>
                  <a:cubicBezTo>
                    <a:pt x="12841" y="3456"/>
                    <a:pt x="13239" y="2820"/>
                    <a:pt x="13487" y="2159"/>
                  </a:cubicBezTo>
                  <a:cubicBezTo>
                    <a:pt x="13693" y="2852"/>
                    <a:pt x="13991" y="3117"/>
                    <a:pt x="14300" y="3117"/>
                  </a:cubicBezTo>
                  <a:cubicBezTo>
                    <a:pt x="14857" y="3117"/>
                    <a:pt x="15447" y="2253"/>
                    <a:pt x="15584" y="1490"/>
                  </a:cubicBezTo>
                  <a:cubicBezTo>
                    <a:pt x="15675" y="943"/>
                    <a:pt x="15615" y="456"/>
                    <a:pt x="15463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6" name="Google Shape;3368;p24"/>
            <p:cNvSpPr/>
            <p:nvPr/>
          </p:nvSpPr>
          <p:spPr>
            <a:xfrm rot="3600000">
              <a:off x="8476200" y="1020240"/>
              <a:ext cx="231840" cy="234000"/>
            </a:xfrm>
            <a:custGeom>
              <a:avLst/>
              <a:gdLst>
                <a:gd name="textAreaLeft" fmla="*/ 0 w 231840"/>
                <a:gd name="textAreaRight" fmla="*/ 232920 w 231840"/>
                <a:gd name="textAreaTop" fmla="*/ 0 h 234000"/>
                <a:gd name="textAreaBottom" fmla="*/ 235080 h 234000"/>
              </a:gdLst>
              <a:ahLst/>
              <a:rect l="textAreaLeft" t="textAreaTop" r="textAreaRight" b="textAreaBottom"/>
              <a:pathLst>
                <a:path w="18592" h="18752">
                  <a:moveTo>
                    <a:pt x="15257" y="1"/>
                  </a:moveTo>
                  <a:cubicBezTo>
                    <a:pt x="14446" y="1"/>
                    <a:pt x="13644" y="504"/>
                    <a:pt x="13759" y="1864"/>
                  </a:cubicBezTo>
                  <a:cubicBezTo>
                    <a:pt x="13667" y="1743"/>
                    <a:pt x="13546" y="1560"/>
                    <a:pt x="13455" y="1469"/>
                  </a:cubicBezTo>
                  <a:cubicBezTo>
                    <a:pt x="12482" y="1986"/>
                    <a:pt x="12938" y="2624"/>
                    <a:pt x="12482" y="3232"/>
                  </a:cubicBezTo>
                  <a:cubicBezTo>
                    <a:pt x="12239" y="3566"/>
                    <a:pt x="11783" y="3810"/>
                    <a:pt x="11509" y="4114"/>
                  </a:cubicBezTo>
                  <a:cubicBezTo>
                    <a:pt x="11556" y="3241"/>
                    <a:pt x="11072" y="2916"/>
                    <a:pt x="10551" y="2916"/>
                  </a:cubicBezTo>
                  <a:cubicBezTo>
                    <a:pt x="9711" y="2916"/>
                    <a:pt x="8776" y="3759"/>
                    <a:pt x="9807" y="4509"/>
                  </a:cubicBezTo>
                  <a:cubicBezTo>
                    <a:pt x="8956" y="4965"/>
                    <a:pt x="8652" y="5816"/>
                    <a:pt x="9199" y="6545"/>
                  </a:cubicBezTo>
                  <a:cubicBezTo>
                    <a:pt x="8531" y="6788"/>
                    <a:pt x="7710" y="7244"/>
                    <a:pt x="8044" y="7913"/>
                  </a:cubicBezTo>
                  <a:cubicBezTo>
                    <a:pt x="7406" y="7943"/>
                    <a:pt x="7102" y="7974"/>
                    <a:pt x="6768" y="8582"/>
                  </a:cubicBezTo>
                  <a:cubicBezTo>
                    <a:pt x="6903" y="6988"/>
                    <a:pt x="6230" y="6392"/>
                    <a:pt x="5350" y="6392"/>
                  </a:cubicBezTo>
                  <a:cubicBezTo>
                    <a:pt x="3259" y="6392"/>
                    <a:pt x="0" y="9757"/>
                    <a:pt x="3637" y="11105"/>
                  </a:cubicBezTo>
                  <a:cubicBezTo>
                    <a:pt x="3120" y="11712"/>
                    <a:pt x="3272" y="12077"/>
                    <a:pt x="3941" y="12229"/>
                  </a:cubicBezTo>
                  <a:cubicBezTo>
                    <a:pt x="3485" y="12655"/>
                    <a:pt x="3515" y="13141"/>
                    <a:pt x="3941" y="13597"/>
                  </a:cubicBezTo>
                  <a:cubicBezTo>
                    <a:pt x="2543" y="13901"/>
                    <a:pt x="749" y="15026"/>
                    <a:pt x="992" y="16576"/>
                  </a:cubicBezTo>
                  <a:lnTo>
                    <a:pt x="901" y="16728"/>
                  </a:lnTo>
                  <a:cubicBezTo>
                    <a:pt x="1360" y="17835"/>
                    <a:pt x="2502" y="18751"/>
                    <a:pt x="3582" y="18751"/>
                  </a:cubicBezTo>
                  <a:cubicBezTo>
                    <a:pt x="4220" y="18751"/>
                    <a:pt x="4838" y="18431"/>
                    <a:pt x="5278" y="17640"/>
                  </a:cubicBezTo>
                  <a:cubicBezTo>
                    <a:pt x="5400" y="17822"/>
                    <a:pt x="5582" y="17883"/>
                    <a:pt x="5704" y="18096"/>
                  </a:cubicBezTo>
                  <a:cubicBezTo>
                    <a:pt x="5765" y="17792"/>
                    <a:pt x="6220" y="17548"/>
                    <a:pt x="6312" y="17244"/>
                  </a:cubicBezTo>
                  <a:cubicBezTo>
                    <a:pt x="6525" y="17535"/>
                    <a:pt x="6781" y="17653"/>
                    <a:pt x="7045" y="17653"/>
                  </a:cubicBezTo>
                  <a:cubicBezTo>
                    <a:pt x="7610" y="17653"/>
                    <a:pt x="8210" y="17114"/>
                    <a:pt x="8500" y="16576"/>
                  </a:cubicBezTo>
                  <a:cubicBezTo>
                    <a:pt x="9530" y="17523"/>
                    <a:pt x="10652" y="17921"/>
                    <a:pt x="11730" y="17921"/>
                  </a:cubicBezTo>
                  <a:cubicBezTo>
                    <a:pt x="15425" y="17921"/>
                    <a:pt x="18591" y="13237"/>
                    <a:pt x="15674" y="9919"/>
                  </a:cubicBezTo>
                  <a:cubicBezTo>
                    <a:pt x="16433" y="8886"/>
                    <a:pt x="15825" y="7761"/>
                    <a:pt x="15370" y="7609"/>
                  </a:cubicBezTo>
                  <a:cubicBezTo>
                    <a:pt x="14731" y="7366"/>
                    <a:pt x="15917" y="6880"/>
                    <a:pt x="16251" y="6150"/>
                  </a:cubicBezTo>
                  <a:cubicBezTo>
                    <a:pt x="17436" y="3688"/>
                    <a:pt x="15795" y="3536"/>
                    <a:pt x="16737" y="1408"/>
                  </a:cubicBezTo>
                  <a:cubicBezTo>
                    <a:pt x="17091" y="636"/>
                    <a:pt x="16169" y="1"/>
                    <a:pt x="1525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7" name="Google Shape;3369;p24"/>
            <p:cNvSpPr/>
            <p:nvPr/>
          </p:nvSpPr>
          <p:spPr>
            <a:xfrm rot="3600000">
              <a:off x="8502120" y="1086480"/>
              <a:ext cx="171000" cy="171360"/>
            </a:xfrm>
            <a:custGeom>
              <a:avLst/>
              <a:gdLst>
                <a:gd name="textAreaLeft" fmla="*/ 0 w 171000"/>
                <a:gd name="textAreaRight" fmla="*/ 172080 w 171000"/>
                <a:gd name="textAreaTop" fmla="*/ 0 h 171360"/>
                <a:gd name="textAreaBottom" fmla="*/ 172440 h 171360"/>
              </a:gdLst>
              <a:ahLst/>
              <a:rect l="textAreaLeft" t="textAreaTop" r="textAreaRight" b="textAreaBottom"/>
              <a:pathLst>
                <a:path w="13737" h="13770">
                  <a:moveTo>
                    <a:pt x="8937" y="1"/>
                  </a:moveTo>
                  <a:lnTo>
                    <a:pt x="8937" y="1"/>
                  </a:lnTo>
                  <a:cubicBezTo>
                    <a:pt x="8147" y="183"/>
                    <a:pt x="7265" y="943"/>
                    <a:pt x="7691" y="1855"/>
                  </a:cubicBezTo>
                  <a:cubicBezTo>
                    <a:pt x="7639" y="1850"/>
                    <a:pt x="7586" y="1847"/>
                    <a:pt x="7533" y="1847"/>
                  </a:cubicBezTo>
                  <a:cubicBezTo>
                    <a:pt x="6936" y="1847"/>
                    <a:pt x="6318" y="2168"/>
                    <a:pt x="6597" y="2949"/>
                  </a:cubicBezTo>
                  <a:cubicBezTo>
                    <a:pt x="6473" y="2921"/>
                    <a:pt x="6349" y="2907"/>
                    <a:pt x="6228" y="2907"/>
                  </a:cubicBezTo>
                  <a:cubicBezTo>
                    <a:pt x="5311" y="2907"/>
                    <a:pt x="4568" y="3681"/>
                    <a:pt x="5320" y="4621"/>
                  </a:cubicBezTo>
                  <a:cubicBezTo>
                    <a:pt x="5138" y="4549"/>
                    <a:pt x="4951" y="4517"/>
                    <a:pt x="4769" y="4517"/>
                  </a:cubicBezTo>
                  <a:cubicBezTo>
                    <a:pt x="3792" y="4517"/>
                    <a:pt x="2946" y="5452"/>
                    <a:pt x="3740" y="6323"/>
                  </a:cubicBezTo>
                  <a:cubicBezTo>
                    <a:pt x="3499" y="6094"/>
                    <a:pt x="3110" y="5970"/>
                    <a:pt x="2772" y="5970"/>
                  </a:cubicBezTo>
                  <a:cubicBezTo>
                    <a:pt x="2256" y="5970"/>
                    <a:pt x="1858" y="6258"/>
                    <a:pt x="2281" y="6901"/>
                  </a:cubicBezTo>
                  <a:cubicBezTo>
                    <a:pt x="2036" y="6699"/>
                    <a:pt x="1804" y="6618"/>
                    <a:pt x="1602" y="6618"/>
                  </a:cubicBezTo>
                  <a:cubicBezTo>
                    <a:pt x="799" y="6618"/>
                    <a:pt x="470" y="7904"/>
                    <a:pt x="1733" y="8025"/>
                  </a:cubicBezTo>
                  <a:cubicBezTo>
                    <a:pt x="728" y="8084"/>
                    <a:pt x="845" y="9122"/>
                    <a:pt x="1692" y="9122"/>
                  </a:cubicBezTo>
                  <a:cubicBezTo>
                    <a:pt x="1715" y="9122"/>
                    <a:pt x="1739" y="9121"/>
                    <a:pt x="1764" y="9119"/>
                  </a:cubicBezTo>
                  <a:lnTo>
                    <a:pt x="1764" y="9119"/>
                  </a:lnTo>
                  <a:cubicBezTo>
                    <a:pt x="852" y="9241"/>
                    <a:pt x="1" y="10031"/>
                    <a:pt x="31" y="11034"/>
                  </a:cubicBezTo>
                  <a:lnTo>
                    <a:pt x="92" y="11095"/>
                  </a:lnTo>
                  <a:cubicBezTo>
                    <a:pt x="31" y="12311"/>
                    <a:pt x="396" y="13162"/>
                    <a:pt x="1126" y="13770"/>
                  </a:cubicBezTo>
                  <a:cubicBezTo>
                    <a:pt x="1277" y="13527"/>
                    <a:pt x="1612" y="13314"/>
                    <a:pt x="1703" y="13040"/>
                  </a:cubicBezTo>
                  <a:cubicBezTo>
                    <a:pt x="1909" y="13335"/>
                    <a:pt x="2166" y="13455"/>
                    <a:pt x="2434" y="13455"/>
                  </a:cubicBezTo>
                  <a:cubicBezTo>
                    <a:pt x="2995" y="13455"/>
                    <a:pt x="3603" y="12927"/>
                    <a:pt x="3892" y="12372"/>
                  </a:cubicBezTo>
                  <a:cubicBezTo>
                    <a:pt x="4921" y="13316"/>
                    <a:pt x="6044" y="13713"/>
                    <a:pt x="7123" y="13713"/>
                  </a:cubicBezTo>
                  <a:cubicBezTo>
                    <a:pt x="10667" y="13713"/>
                    <a:pt x="13736" y="9433"/>
                    <a:pt x="11430" y="6171"/>
                  </a:cubicBezTo>
                  <a:lnTo>
                    <a:pt x="11430" y="6171"/>
                  </a:lnTo>
                  <a:cubicBezTo>
                    <a:pt x="10883" y="6597"/>
                    <a:pt x="11247" y="7448"/>
                    <a:pt x="10822" y="8056"/>
                  </a:cubicBezTo>
                  <a:cubicBezTo>
                    <a:pt x="10579" y="8481"/>
                    <a:pt x="9636" y="8299"/>
                    <a:pt x="9606" y="8876"/>
                  </a:cubicBezTo>
                  <a:cubicBezTo>
                    <a:pt x="8572" y="7600"/>
                    <a:pt x="9272" y="6657"/>
                    <a:pt x="9363" y="5168"/>
                  </a:cubicBezTo>
                  <a:cubicBezTo>
                    <a:pt x="9484" y="4469"/>
                    <a:pt x="8177" y="3527"/>
                    <a:pt x="10001" y="2037"/>
                  </a:cubicBezTo>
                  <a:cubicBezTo>
                    <a:pt x="9393" y="1521"/>
                    <a:pt x="8633" y="761"/>
                    <a:pt x="8937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040" bIns="86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8" name="Google Shape;3370;p24"/>
            <p:cNvSpPr/>
            <p:nvPr/>
          </p:nvSpPr>
          <p:spPr>
            <a:xfrm rot="3600000">
              <a:off x="8156880" y="457560"/>
              <a:ext cx="566640" cy="581040"/>
            </a:xfrm>
            <a:custGeom>
              <a:avLst/>
              <a:gdLst>
                <a:gd name="textAreaLeft" fmla="*/ 0 w 566640"/>
                <a:gd name="textAreaRight" fmla="*/ 567720 w 566640"/>
                <a:gd name="textAreaTop" fmla="*/ 0 h 581040"/>
                <a:gd name="textAreaBottom" fmla="*/ 582120 h 581040"/>
              </a:gdLst>
              <a:ahLst/>
              <a:rect l="textAreaLeft" t="textAreaTop" r="textAreaRight" b="textAreaBottom"/>
              <a:pathLst>
                <a:path w="45321" h="46536">
                  <a:moveTo>
                    <a:pt x="16080" y="2462"/>
                  </a:moveTo>
                  <a:cubicBezTo>
                    <a:pt x="16080" y="2614"/>
                    <a:pt x="16019" y="2766"/>
                    <a:pt x="15989" y="2827"/>
                  </a:cubicBezTo>
                  <a:cubicBezTo>
                    <a:pt x="15989" y="2705"/>
                    <a:pt x="16019" y="2553"/>
                    <a:pt x="16080" y="2462"/>
                  </a:cubicBezTo>
                  <a:close/>
                  <a:moveTo>
                    <a:pt x="22919" y="15867"/>
                  </a:moveTo>
                  <a:cubicBezTo>
                    <a:pt x="22963" y="16126"/>
                    <a:pt x="23052" y="16278"/>
                    <a:pt x="23287" y="16278"/>
                  </a:cubicBezTo>
                  <a:cubicBezTo>
                    <a:pt x="23382" y="16278"/>
                    <a:pt x="23500" y="16253"/>
                    <a:pt x="23649" y="16201"/>
                  </a:cubicBezTo>
                  <a:lnTo>
                    <a:pt x="23649" y="16201"/>
                  </a:lnTo>
                  <a:cubicBezTo>
                    <a:pt x="22798" y="17082"/>
                    <a:pt x="23831" y="17265"/>
                    <a:pt x="24196" y="17660"/>
                  </a:cubicBezTo>
                  <a:cubicBezTo>
                    <a:pt x="24041" y="17620"/>
                    <a:pt x="23907" y="17603"/>
                    <a:pt x="23793" y="17603"/>
                  </a:cubicBezTo>
                  <a:cubicBezTo>
                    <a:pt x="22856" y="17603"/>
                    <a:pt x="23261" y="18798"/>
                    <a:pt x="24317" y="18906"/>
                  </a:cubicBezTo>
                  <a:cubicBezTo>
                    <a:pt x="24257" y="18906"/>
                    <a:pt x="22615" y="18967"/>
                    <a:pt x="23649" y="20274"/>
                  </a:cubicBezTo>
                  <a:cubicBezTo>
                    <a:pt x="22798" y="20304"/>
                    <a:pt x="23406" y="21247"/>
                    <a:pt x="23558" y="21763"/>
                  </a:cubicBezTo>
                  <a:cubicBezTo>
                    <a:pt x="23440" y="21695"/>
                    <a:pt x="23313" y="21664"/>
                    <a:pt x="23185" y="21664"/>
                  </a:cubicBezTo>
                  <a:cubicBezTo>
                    <a:pt x="22915" y="21664"/>
                    <a:pt x="22639" y="21800"/>
                    <a:pt x="22433" y="22007"/>
                  </a:cubicBezTo>
                  <a:cubicBezTo>
                    <a:pt x="22842" y="21161"/>
                    <a:pt x="22541" y="20364"/>
                    <a:pt x="21793" y="20364"/>
                  </a:cubicBezTo>
                  <a:cubicBezTo>
                    <a:pt x="21708" y="20364"/>
                    <a:pt x="21617" y="20374"/>
                    <a:pt x="21521" y="20396"/>
                  </a:cubicBezTo>
                  <a:lnTo>
                    <a:pt x="21430" y="20396"/>
                  </a:lnTo>
                  <a:cubicBezTo>
                    <a:pt x="21916" y="20122"/>
                    <a:pt x="22038" y="19241"/>
                    <a:pt x="21308" y="19089"/>
                  </a:cubicBezTo>
                  <a:cubicBezTo>
                    <a:pt x="21369" y="18906"/>
                    <a:pt x="21369" y="18754"/>
                    <a:pt x="21369" y="18633"/>
                  </a:cubicBezTo>
                  <a:cubicBezTo>
                    <a:pt x="22220" y="18602"/>
                    <a:pt x="22068" y="17660"/>
                    <a:pt x="21369" y="17599"/>
                  </a:cubicBezTo>
                  <a:cubicBezTo>
                    <a:pt x="22129" y="17356"/>
                    <a:pt x="22007" y="16900"/>
                    <a:pt x="21612" y="16353"/>
                  </a:cubicBezTo>
                  <a:lnTo>
                    <a:pt x="21612" y="16353"/>
                  </a:lnTo>
                  <a:cubicBezTo>
                    <a:pt x="21743" y="16426"/>
                    <a:pt x="21865" y="16457"/>
                    <a:pt x="21981" y="16457"/>
                  </a:cubicBezTo>
                  <a:cubicBezTo>
                    <a:pt x="22347" y="16457"/>
                    <a:pt x="22642" y="16144"/>
                    <a:pt x="22919" y="15867"/>
                  </a:cubicBezTo>
                  <a:close/>
                  <a:moveTo>
                    <a:pt x="23983" y="0"/>
                  </a:moveTo>
                  <a:lnTo>
                    <a:pt x="22767" y="61"/>
                  </a:lnTo>
                  <a:lnTo>
                    <a:pt x="13132" y="517"/>
                  </a:lnTo>
                  <a:cubicBezTo>
                    <a:pt x="13298" y="1015"/>
                    <a:pt x="13677" y="1400"/>
                    <a:pt x="14065" y="1400"/>
                  </a:cubicBezTo>
                  <a:cubicBezTo>
                    <a:pt x="14245" y="1400"/>
                    <a:pt x="14427" y="1317"/>
                    <a:pt x="14591" y="1125"/>
                  </a:cubicBezTo>
                  <a:lnTo>
                    <a:pt x="14591" y="1125"/>
                  </a:lnTo>
                  <a:cubicBezTo>
                    <a:pt x="14560" y="1581"/>
                    <a:pt x="14743" y="2037"/>
                    <a:pt x="15229" y="2067"/>
                  </a:cubicBezTo>
                  <a:cubicBezTo>
                    <a:pt x="14565" y="2690"/>
                    <a:pt x="14992" y="3185"/>
                    <a:pt x="15446" y="3185"/>
                  </a:cubicBezTo>
                  <a:cubicBezTo>
                    <a:pt x="15657" y="3185"/>
                    <a:pt x="15873" y="3078"/>
                    <a:pt x="15989" y="2827"/>
                  </a:cubicBezTo>
                  <a:lnTo>
                    <a:pt x="15989" y="2827"/>
                  </a:lnTo>
                  <a:cubicBezTo>
                    <a:pt x="15928" y="3465"/>
                    <a:pt x="16263" y="3982"/>
                    <a:pt x="16840" y="4438"/>
                  </a:cubicBezTo>
                  <a:cubicBezTo>
                    <a:pt x="16787" y="4432"/>
                    <a:pt x="16736" y="4429"/>
                    <a:pt x="16689" y="4429"/>
                  </a:cubicBezTo>
                  <a:cubicBezTo>
                    <a:pt x="16002" y="4429"/>
                    <a:pt x="15901" y="5019"/>
                    <a:pt x="16384" y="5502"/>
                  </a:cubicBezTo>
                  <a:cubicBezTo>
                    <a:pt x="15911" y="5193"/>
                    <a:pt x="15080" y="4710"/>
                    <a:pt x="14429" y="4710"/>
                  </a:cubicBezTo>
                  <a:cubicBezTo>
                    <a:pt x="13992" y="4710"/>
                    <a:pt x="13637" y="4927"/>
                    <a:pt x="13527" y="5563"/>
                  </a:cubicBezTo>
                  <a:cubicBezTo>
                    <a:pt x="13223" y="4985"/>
                    <a:pt x="13041" y="4438"/>
                    <a:pt x="12494" y="4043"/>
                  </a:cubicBezTo>
                  <a:cubicBezTo>
                    <a:pt x="13010" y="3617"/>
                    <a:pt x="13223" y="2797"/>
                    <a:pt x="12402" y="2675"/>
                  </a:cubicBezTo>
                  <a:cubicBezTo>
                    <a:pt x="12433" y="2310"/>
                    <a:pt x="12342" y="1854"/>
                    <a:pt x="12068" y="1581"/>
                  </a:cubicBezTo>
                  <a:cubicBezTo>
                    <a:pt x="12311" y="1307"/>
                    <a:pt x="12342" y="942"/>
                    <a:pt x="12220" y="669"/>
                  </a:cubicBezTo>
                  <a:lnTo>
                    <a:pt x="12220" y="669"/>
                  </a:lnTo>
                  <a:lnTo>
                    <a:pt x="1" y="1246"/>
                  </a:lnTo>
                  <a:lnTo>
                    <a:pt x="122" y="3374"/>
                  </a:lnTo>
                  <a:lnTo>
                    <a:pt x="183" y="3374"/>
                  </a:lnTo>
                  <a:cubicBezTo>
                    <a:pt x="1034" y="3404"/>
                    <a:pt x="2098" y="3678"/>
                    <a:pt x="1855" y="4742"/>
                  </a:cubicBezTo>
                  <a:cubicBezTo>
                    <a:pt x="2046" y="4522"/>
                    <a:pt x="2406" y="4373"/>
                    <a:pt x="2704" y="4373"/>
                  </a:cubicBezTo>
                  <a:cubicBezTo>
                    <a:pt x="3024" y="4373"/>
                    <a:pt x="3272" y="4544"/>
                    <a:pt x="3162" y="4985"/>
                  </a:cubicBezTo>
                  <a:cubicBezTo>
                    <a:pt x="3290" y="4925"/>
                    <a:pt x="3404" y="4897"/>
                    <a:pt x="3499" y="4897"/>
                  </a:cubicBezTo>
                  <a:cubicBezTo>
                    <a:pt x="3741" y="4897"/>
                    <a:pt x="3857" y="5083"/>
                    <a:pt x="3770" y="5411"/>
                  </a:cubicBezTo>
                  <a:cubicBezTo>
                    <a:pt x="3941" y="5109"/>
                    <a:pt x="4119" y="4993"/>
                    <a:pt x="4266" y="4993"/>
                  </a:cubicBezTo>
                  <a:cubicBezTo>
                    <a:pt x="4664" y="4993"/>
                    <a:pt x="4828" y="5851"/>
                    <a:pt x="3983" y="6140"/>
                  </a:cubicBezTo>
                  <a:cubicBezTo>
                    <a:pt x="4408" y="6505"/>
                    <a:pt x="4226" y="6961"/>
                    <a:pt x="3709" y="7204"/>
                  </a:cubicBezTo>
                  <a:cubicBezTo>
                    <a:pt x="3800" y="7569"/>
                    <a:pt x="3557" y="7994"/>
                    <a:pt x="3192" y="8146"/>
                  </a:cubicBezTo>
                  <a:cubicBezTo>
                    <a:pt x="3443" y="8820"/>
                    <a:pt x="3088" y="9146"/>
                    <a:pt x="2760" y="9146"/>
                  </a:cubicBezTo>
                  <a:cubicBezTo>
                    <a:pt x="2452" y="9146"/>
                    <a:pt x="2167" y="8858"/>
                    <a:pt x="2433" y="8298"/>
                  </a:cubicBezTo>
                  <a:lnTo>
                    <a:pt x="2433" y="8298"/>
                  </a:lnTo>
                  <a:cubicBezTo>
                    <a:pt x="2327" y="8333"/>
                    <a:pt x="2239" y="8351"/>
                    <a:pt x="2167" y="8351"/>
                  </a:cubicBezTo>
                  <a:cubicBezTo>
                    <a:pt x="1928" y="8351"/>
                    <a:pt x="1862" y="8162"/>
                    <a:pt x="1885" y="7812"/>
                  </a:cubicBezTo>
                  <a:cubicBezTo>
                    <a:pt x="1551" y="7690"/>
                    <a:pt x="1521" y="7629"/>
                    <a:pt x="1247" y="7569"/>
                  </a:cubicBezTo>
                  <a:cubicBezTo>
                    <a:pt x="1126" y="7994"/>
                    <a:pt x="791" y="8268"/>
                    <a:pt x="366" y="8329"/>
                  </a:cubicBezTo>
                  <a:lnTo>
                    <a:pt x="1065" y="23192"/>
                  </a:lnTo>
                  <a:cubicBezTo>
                    <a:pt x="1247" y="23162"/>
                    <a:pt x="1445" y="23146"/>
                    <a:pt x="1650" y="23146"/>
                  </a:cubicBezTo>
                  <a:cubicBezTo>
                    <a:pt x="1855" y="23146"/>
                    <a:pt x="2068" y="23162"/>
                    <a:pt x="2281" y="23192"/>
                  </a:cubicBezTo>
                  <a:cubicBezTo>
                    <a:pt x="3071" y="23283"/>
                    <a:pt x="3648" y="23526"/>
                    <a:pt x="3466" y="24438"/>
                  </a:cubicBezTo>
                  <a:cubicBezTo>
                    <a:pt x="3517" y="24430"/>
                    <a:pt x="3569" y="24425"/>
                    <a:pt x="3622" y="24425"/>
                  </a:cubicBezTo>
                  <a:cubicBezTo>
                    <a:pt x="3943" y="24425"/>
                    <a:pt x="4265" y="24589"/>
                    <a:pt x="4317" y="24955"/>
                  </a:cubicBezTo>
                  <a:cubicBezTo>
                    <a:pt x="4604" y="24693"/>
                    <a:pt x="4818" y="24585"/>
                    <a:pt x="4969" y="24585"/>
                  </a:cubicBezTo>
                  <a:cubicBezTo>
                    <a:pt x="5378" y="24585"/>
                    <a:pt x="5327" y="25375"/>
                    <a:pt x="5016" y="26019"/>
                  </a:cubicBezTo>
                  <a:cubicBezTo>
                    <a:pt x="5685" y="26353"/>
                    <a:pt x="5047" y="27113"/>
                    <a:pt x="4712" y="27569"/>
                  </a:cubicBezTo>
                  <a:cubicBezTo>
                    <a:pt x="5229" y="27721"/>
                    <a:pt x="5320" y="28238"/>
                    <a:pt x="5077" y="28694"/>
                  </a:cubicBezTo>
                  <a:cubicBezTo>
                    <a:pt x="5168" y="28675"/>
                    <a:pt x="5247" y="28666"/>
                    <a:pt x="5313" y="28666"/>
                  </a:cubicBezTo>
                  <a:cubicBezTo>
                    <a:pt x="5996" y="28666"/>
                    <a:pt x="5402" y="29578"/>
                    <a:pt x="4682" y="29605"/>
                  </a:cubicBezTo>
                  <a:cubicBezTo>
                    <a:pt x="5252" y="30046"/>
                    <a:pt x="4872" y="30398"/>
                    <a:pt x="4352" y="30398"/>
                  </a:cubicBezTo>
                  <a:cubicBezTo>
                    <a:pt x="4262" y="30398"/>
                    <a:pt x="4168" y="30388"/>
                    <a:pt x="4074" y="30365"/>
                  </a:cubicBezTo>
                  <a:lnTo>
                    <a:pt x="4074" y="30365"/>
                  </a:lnTo>
                  <a:cubicBezTo>
                    <a:pt x="4170" y="30730"/>
                    <a:pt x="4084" y="30901"/>
                    <a:pt x="3878" y="30901"/>
                  </a:cubicBezTo>
                  <a:cubicBezTo>
                    <a:pt x="3757" y="30901"/>
                    <a:pt x="3596" y="30842"/>
                    <a:pt x="3405" y="30730"/>
                  </a:cubicBezTo>
                  <a:lnTo>
                    <a:pt x="3405" y="30730"/>
                  </a:lnTo>
                  <a:cubicBezTo>
                    <a:pt x="3812" y="31397"/>
                    <a:pt x="3469" y="31768"/>
                    <a:pt x="3147" y="31768"/>
                  </a:cubicBezTo>
                  <a:cubicBezTo>
                    <a:pt x="2868" y="31768"/>
                    <a:pt x="2604" y="31489"/>
                    <a:pt x="2858" y="30882"/>
                  </a:cubicBezTo>
                  <a:cubicBezTo>
                    <a:pt x="2767" y="30882"/>
                    <a:pt x="2311" y="30639"/>
                    <a:pt x="2250" y="30639"/>
                  </a:cubicBezTo>
                  <a:cubicBezTo>
                    <a:pt x="2189" y="31125"/>
                    <a:pt x="1855" y="31368"/>
                    <a:pt x="1429" y="31429"/>
                  </a:cubicBezTo>
                  <a:lnTo>
                    <a:pt x="2129" y="46536"/>
                  </a:lnTo>
                  <a:lnTo>
                    <a:pt x="26810" y="45381"/>
                  </a:lnTo>
                  <a:cubicBezTo>
                    <a:pt x="26871" y="45229"/>
                    <a:pt x="26901" y="45077"/>
                    <a:pt x="26931" y="44894"/>
                  </a:cubicBezTo>
                  <a:cubicBezTo>
                    <a:pt x="27160" y="45044"/>
                    <a:pt x="27370" y="45108"/>
                    <a:pt x="27550" y="45108"/>
                  </a:cubicBezTo>
                  <a:cubicBezTo>
                    <a:pt x="28067" y="45108"/>
                    <a:pt x="28342" y="44584"/>
                    <a:pt x="28117" y="44043"/>
                  </a:cubicBezTo>
                  <a:lnTo>
                    <a:pt x="28117" y="44043"/>
                  </a:lnTo>
                  <a:cubicBezTo>
                    <a:pt x="28257" y="44113"/>
                    <a:pt x="28383" y="44150"/>
                    <a:pt x="28496" y="44150"/>
                  </a:cubicBezTo>
                  <a:cubicBezTo>
                    <a:pt x="28726" y="44150"/>
                    <a:pt x="28896" y="43995"/>
                    <a:pt x="28998" y="43648"/>
                  </a:cubicBezTo>
                  <a:lnTo>
                    <a:pt x="29029" y="43648"/>
                  </a:lnTo>
                  <a:cubicBezTo>
                    <a:pt x="29127" y="43885"/>
                    <a:pt x="29392" y="44045"/>
                    <a:pt x="29658" y="44045"/>
                  </a:cubicBezTo>
                  <a:cubicBezTo>
                    <a:pt x="29801" y="44045"/>
                    <a:pt x="29945" y="43998"/>
                    <a:pt x="30062" y="43891"/>
                  </a:cubicBezTo>
                  <a:lnTo>
                    <a:pt x="30062" y="43952"/>
                  </a:lnTo>
                  <a:cubicBezTo>
                    <a:pt x="29941" y="44286"/>
                    <a:pt x="29941" y="44864"/>
                    <a:pt x="30305" y="44955"/>
                  </a:cubicBezTo>
                  <a:cubicBezTo>
                    <a:pt x="30360" y="44976"/>
                    <a:pt x="30408" y="44986"/>
                    <a:pt x="30450" y="44986"/>
                  </a:cubicBezTo>
                  <a:cubicBezTo>
                    <a:pt x="30714" y="44986"/>
                    <a:pt x="30749" y="44618"/>
                    <a:pt x="30670" y="44408"/>
                  </a:cubicBezTo>
                  <a:lnTo>
                    <a:pt x="30670" y="44408"/>
                  </a:lnTo>
                  <a:cubicBezTo>
                    <a:pt x="30808" y="44526"/>
                    <a:pt x="31124" y="44746"/>
                    <a:pt x="31371" y="44746"/>
                  </a:cubicBezTo>
                  <a:cubicBezTo>
                    <a:pt x="31506" y="44746"/>
                    <a:pt x="31620" y="44681"/>
                    <a:pt x="31673" y="44499"/>
                  </a:cubicBezTo>
                  <a:cubicBezTo>
                    <a:pt x="31764" y="44256"/>
                    <a:pt x="31612" y="43983"/>
                    <a:pt x="31369" y="43739"/>
                  </a:cubicBezTo>
                  <a:lnTo>
                    <a:pt x="31187" y="43557"/>
                  </a:lnTo>
                  <a:lnTo>
                    <a:pt x="31187" y="43557"/>
                  </a:lnTo>
                  <a:cubicBezTo>
                    <a:pt x="31308" y="43606"/>
                    <a:pt x="31459" y="43640"/>
                    <a:pt x="31596" y="43640"/>
                  </a:cubicBezTo>
                  <a:cubicBezTo>
                    <a:pt x="31802" y="43640"/>
                    <a:pt x="31977" y="43563"/>
                    <a:pt x="31977" y="43344"/>
                  </a:cubicBezTo>
                  <a:cubicBezTo>
                    <a:pt x="31977" y="42979"/>
                    <a:pt x="31521" y="42828"/>
                    <a:pt x="31308" y="42767"/>
                  </a:cubicBezTo>
                  <a:cubicBezTo>
                    <a:pt x="31582" y="42767"/>
                    <a:pt x="31795" y="42645"/>
                    <a:pt x="31825" y="42341"/>
                  </a:cubicBezTo>
                  <a:cubicBezTo>
                    <a:pt x="31886" y="41916"/>
                    <a:pt x="31521" y="41703"/>
                    <a:pt x="31187" y="41551"/>
                  </a:cubicBezTo>
                  <a:cubicBezTo>
                    <a:pt x="31217" y="41247"/>
                    <a:pt x="31369" y="40791"/>
                    <a:pt x="31369" y="40578"/>
                  </a:cubicBezTo>
                  <a:cubicBezTo>
                    <a:pt x="31579" y="41234"/>
                    <a:pt x="31970" y="41776"/>
                    <a:pt x="32639" y="41776"/>
                  </a:cubicBezTo>
                  <a:cubicBezTo>
                    <a:pt x="32746" y="41776"/>
                    <a:pt x="32859" y="41762"/>
                    <a:pt x="32980" y="41733"/>
                  </a:cubicBezTo>
                  <a:lnTo>
                    <a:pt x="32980" y="41733"/>
                  </a:lnTo>
                  <a:cubicBezTo>
                    <a:pt x="32868" y="41987"/>
                    <a:pt x="33094" y="42162"/>
                    <a:pt x="33346" y="42162"/>
                  </a:cubicBezTo>
                  <a:cubicBezTo>
                    <a:pt x="33366" y="42162"/>
                    <a:pt x="33386" y="42161"/>
                    <a:pt x="33406" y="42159"/>
                  </a:cubicBezTo>
                  <a:lnTo>
                    <a:pt x="33406" y="42159"/>
                  </a:lnTo>
                  <a:cubicBezTo>
                    <a:pt x="33145" y="42478"/>
                    <a:pt x="33437" y="42769"/>
                    <a:pt x="33754" y="42769"/>
                  </a:cubicBezTo>
                  <a:cubicBezTo>
                    <a:pt x="33770" y="42769"/>
                    <a:pt x="33785" y="42768"/>
                    <a:pt x="33801" y="42767"/>
                  </a:cubicBezTo>
                  <a:lnTo>
                    <a:pt x="33801" y="42767"/>
                  </a:lnTo>
                  <a:cubicBezTo>
                    <a:pt x="33317" y="43158"/>
                    <a:pt x="33757" y="43595"/>
                    <a:pt x="34121" y="43595"/>
                  </a:cubicBezTo>
                  <a:cubicBezTo>
                    <a:pt x="34352" y="43595"/>
                    <a:pt x="34552" y="43420"/>
                    <a:pt x="34470" y="42949"/>
                  </a:cubicBezTo>
                  <a:cubicBezTo>
                    <a:pt x="34682" y="42949"/>
                    <a:pt x="34865" y="42949"/>
                    <a:pt x="35108" y="42828"/>
                  </a:cubicBezTo>
                  <a:cubicBezTo>
                    <a:pt x="35108" y="43162"/>
                    <a:pt x="35442" y="43253"/>
                    <a:pt x="35746" y="43283"/>
                  </a:cubicBezTo>
                  <a:cubicBezTo>
                    <a:pt x="35443" y="43711"/>
                    <a:pt x="35789" y="43993"/>
                    <a:pt x="36095" y="43993"/>
                  </a:cubicBezTo>
                  <a:cubicBezTo>
                    <a:pt x="36311" y="43993"/>
                    <a:pt x="36508" y="43853"/>
                    <a:pt x="36445" y="43527"/>
                  </a:cubicBezTo>
                  <a:cubicBezTo>
                    <a:pt x="36810" y="43527"/>
                    <a:pt x="37114" y="43375"/>
                    <a:pt x="37357" y="43101"/>
                  </a:cubicBezTo>
                  <a:cubicBezTo>
                    <a:pt x="37388" y="43375"/>
                    <a:pt x="37600" y="43435"/>
                    <a:pt x="37844" y="43435"/>
                  </a:cubicBezTo>
                  <a:cubicBezTo>
                    <a:pt x="37665" y="43776"/>
                    <a:pt x="38023" y="44004"/>
                    <a:pt x="38327" y="44004"/>
                  </a:cubicBezTo>
                  <a:cubicBezTo>
                    <a:pt x="38592" y="44004"/>
                    <a:pt x="38816" y="43830"/>
                    <a:pt x="38603" y="43405"/>
                  </a:cubicBezTo>
                  <a:lnTo>
                    <a:pt x="38603" y="43405"/>
                  </a:lnTo>
                  <a:cubicBezTo>
                    <a:pt x="38629" y="43408"/>
                    <a:pt x="38655" y="43409"/>
                    <a:pt x="38680" y="43409"/>
                  </a:cubicBezTo>
                  <a:cubicBezTo>
                    <a:pt x="38943" y="43409"/>
                    <a:pt x="39133" y="43265"/>
                    <a:pt x="39272" y="43071"/>
                  </a:cubicBezTo>
                  <a:cubicBezTo>
                    <a:pt x="39371" y="43130"/>
                    <a:pt x="39509" y="43177"/>
                    <a:pt x="39643" y="43177"/>
                  </a:cubicBezTo>
                  <a:cubicBezTo>
                    <a:pt x="39715" y="43177"/>
                    <a:pt x="39786" y="43163"/>
                    <a:pt x="39850" y="43131"/>
                  </a:cubicBezTo>
                  <a:cubicBezTo>
                    <a:pt x="39850" y="43529"/>
                    <a:pt x="40062" y="43689"/>
                    <a:pt x="40281" y="43689"/>
                  </a:cubicBezTo>
                  <a:cubicBezTo>
                    <a:pt x="40650" y="43689"/>
                    <a:pt x="41040" y="43239"/>
                    <a:pt x="40488" y="42706"/>
                  </a:cubicBezTo>
                  <a:cubicBezTo>
                    <a:pt x="41309" y="42706"/>
                    <a:pt x="40792" y="41885"/>
                    <a:pt x="40397" y="41733"/>
                  </a:cubicBezTo>
                  <a:cubicBezTo>
                    <a:pt x="40792" y="41581"/>
                    <a:pt x="40913" y="41004"/>
                    <a:pt x="40458" y="40791"/>
                  </a:cubicBezTo>
                  <a:cubicBezTo>
                    <a:pt x="41065" y="40426"/>
                    <a:pt x="41187" y="39666"/>
                    <a:pt x="41035" y="38998"/>
                  </a:cubicBezTo>
                  <a:cubicBezTo>
                    <a:pt x="41309" y="38906"/>
                    <a:pt x="41248" y="38755"/>
                    <a:pt x="41339" y="38238"/>
                  </a:cubicBezTo>
                  <a:cubicBezTo>
                    <a:pt x="42099" y="37934"/>
                    <a:pt x="42312" y="37296"/>
                    <a:pt x="41795" y="36536"/>
                  </a:cubicBezTo>
                  <a:cubicBezTo>
                    <a:pt x="42008" y="35867"/>
                    <a:pt x="42160" y="36110"/>
                    <a:pt x="41856" y="35229"/>
                  </a:cubicBezTo>
                  <a:cubicBezTo>
                    <a:pt x="42312" y="35077"/>
                    <a:pt x="42524" y="34955"/>
                    <a:pt x="42555" y="34773"/>
                  </a:cubicBezTo>
                  <a:cubicBezTo>
                    <a:pt x="42859" y="34651"/>
                    <a:pt x="43132" y="34499"/>
                    <a:pt x="43345" y="34317"/>
                  </a:cubicBezTo>
                  <a:cubicBezTo>
                    <a:pt x="43953" y="33800"/>
                    <a:pt x="44439" y="32523"/>
                    <a:pt x="43983" y="31824"/>
                  </a:cubicBezTo>
                  <a:cubicBezTo>
                    <a:pt x="44439" y="31703"/>
                    <a:pt x="44865" y="31368"/>
                    <a:pt x="44500" y="30912"/>
                  </a:cubicBezTo>
                  <a:cubicBezTo>
                    <a:pt x="45021" y="30652"/>
                    <a:pt x="44909" y="29842"/>
                    <a:pt x="44347" y="29842"/>
                  </a:cubicBezTo>
                  <a:cubicBezTo>
                    <a:pt x="44318" y="29842"/>
                    <a:pt x="44288" y="29844"/>
                    <a:pt x="44257" y="29849"/>
                  </a:cubicBezTo>
                  <a:cubicBezTo>
                    <a:pt x="44652" y="29605"/>
                    <a:pt x="44591" y="29089"/>
                    <a:pt x="44287" y="28846"/>
                  </a:cubicBezTo>
                  <a:cubicBezTo>
                    <a:pt x="44804" y="28633"/>
                    <a:pt x="44591" y="28025"/>
                    <a:pt x="44105" y="27903"/>
                  </a:cubicBezTo>
                  <a:cubicBezTo>
                    <a:pt x="44500" y="27569"/>
                    <a:pt x="44105" y="27143"/>
                    <a:pt x="43740" y="27113"/>
                  </a:cubicBezTo>
                  <a:cubicBezTo>
                    <a:pt x="43771" y="26900"/>
                    <a:pt x="43680" y="26687"/>
                    <a:pt x="43467" y="26596"/>
                  </a:cubicBezTo>
                  <a:cubicBezTo>
                    <a:pt x="44251" y="26151"/>
                    <a:pt x="43906" y="25799"/>
                    <a:pt x="43499" y="25799"/>
                  </a:cubicBezTo>
                  <a:cubicBezTo>
                    <a:pt x="43212" y="25799"/>
                    <a:pt x="42894" y="25974"/>
                    <a:pt x="42920" y="26414"/>
                  </a:cubicBezTo>
                  <a:cubicBezTo>
                    <a:pt x="42782" y="26285"/>
                    <a:pt x="42630" y="26230"/>
                    <a:pt x="42491" y="26230"/>
                  </a:cubicBezTo>
                  <a:cubicBezTo>
                    <a:pt x="42109" y="26230"/>
                    <a:pt x="41835" y="26643"/>
                    <a:pt x="42281" y="27022"/>
                  </a:cubicBezTo>
                  <a:cubicBezTo>
                    <a:pt x="42260" y="27019"/>
                    <a:pt x="42238" y="27017"/>
                    <a:pt x="42216" y="27017"/>
                  </a:cubicBezTo>
                  <a:cubicBezTo>
                    <a:pt x="42027" y="27017"/>
                    <a:pt x="41853" y="27135"/>
                    <a:pt x="41825" y="27326"/>
                  </a:cubicBezTo>
                  <a:cubicBezTo>
                    <a:pt x="41687" y="27207"/>
                    <a:pt x="41511" y="27127"/>
                    <a:pt x="41321" y="27127"/>
                  </a:cubicBezTo>
                  <a:cubicBezTo>
                    <a:pt x="41218" y="27127"/>
                    <a:pt x="41111" y="27151"/>
                    <a:pt x="41005" y="27204"/>
                  </a:cubicBezTo>
                  <a:cubicBezTo>
                    <a:pt x="41148" y="26835"/>
                    <a:pt x="41015" y="26680"/>
                    <a:pt x="40814" y="26680"/>
                  </a:cubicBezTo>
                  <a:cubicBezTo>
                    <a:pt x="40501" y="26680"/>
                    <a:pt x="40024" y="27052"/>
                    <a:pt x="40154" y="27569"/>
                  </a:cubicBezTo>
                  <a:cubicBezTo>
                    <a:pt x="40036" y="27452"/>
                    <a:pt x="39841" y="27385"/>
                    <a:pt x="39680" y="27385"/>
                  </a:cubicBezTo>
                  <a:cubicBezTo>
                    <a:pt x="39465" y="27385"/>
                    <a:pt x="39311" y="27504"/>
                    <a:pt x="39485" y="27782"/>
                  </a:cubicBezTo>
                  <a:cubicBezTo>
                    <a:pt x="39397" y="27664"/>
                    <a:pt x="39293" y="27616"/>
                    <a:pt x="39198" y="27616"/>
                  </a:cubicBezTo>
                  <a:cubicBezTo>
                    <a:pt x="39000" y="27616"/>
                    <a:pt x="38845" y="27829"/>
                    <a:pt x="38968" y="28055"/>
                  </a:cubicBezTo>
                  <a:lnTo>
                    <a:pt x="38938" y="28055"/>
                  </a:lnTo>
                  <a:cubicBezTo>
                    <a:pt x="38765" y="27961"/>
                    <a:pt x="38560" y="27899"/>
                    <a:pt x="38364" y="27899"/>
                  </a:cubicBezTo>
                  <a:cubicBezTo>
                    <a:pt x="38181" y="27899"/>
                    <a:pt x="38006" y="27953"/>
                    <a:pt x="37874" y="28086"/>
                  </a:cubicBezTo>
                  <a:cubicBezTo>
                    <a:pt x="37844" y="27812"/>
                    <a:pt x="37752" y="27569"/>
                    <a:pt x="37570" y="27326"/>
                  </a:cubicBezTo>
                  <a:cubicBezTo>
                    <a:pt x="37661" y="27295"/>
                    <a:pt x="37692" y="27265"/>
                    <a:pt x="37752" y="27174"/>
                  </a:cubicBezTo>
                  <a:cubicBezTo>
                    <a:pt x="37819" y="27182"/>
                    <a:pt x="37883" y="27188"/>
                    <a:pt x="37945" y="27188"/>
                  </a:cubicBezTo>
                  <a:cubicBezTo>
                    <a:pt x="38108" y="27188"/>
                    <a:pt x="38250" y="27146"/>
                    <a:pt x="38360" y="26991"/>
                  </a:cubicBezTo>
                  <a:cubicBezTo>
                    <a:pt x="38457" y="27125"/>
                    <a:pt x="38583" y="27185"/>
                    <a:pt x="38699" y="27185"/>
                  </a:cubicBezTo>
                  <a:cubicBezTo>
                    <a:pt x="38875" y="27185"/>
                    <a:pt x="39029" y="27047"/>
                    <a:pt x="39029" y="26809"/>
                  </a:cubicBezTo>
                  <a:cubicBezTo>
                    <a:pt x="39129" y="26882"/>
                    <a:pt x="39214" y="26913"/>
                    <a:pt x="39285" y="26913"/>
                  </a:cubicBezTo>
                  <a:cubicBezTo>
                    <a:pt x="39538" y="26913"/>
                    <a:pt x="39610" y="26517"/>
                    <a:pt x="39515" y="26232"/>
                  </a:cubicBezTo>
                  <a:lnTo>
                    <a:pt x="39515" y="26232"/>
                  </a:lnTo>
                  <a:cubicBezTo>
                    <a:pt x="39537" y="26234"/>
                    <a:pt x="39558" y="26235"/>
                    <a:pt x="39579" y="26235"/>
                  </a:cubicBezTo>
                  <a:cubicBezTo>
                    <a:pt x="39836" y="26235"/>
                    <a:pt x="39934" y="26057"/>
                    <a:pt x="39850" y="25776"/>
                  </a:cubicBezTo>
                  <a:lnTo>
                    <a:pt x="39850" y="25776"/>
                  </a:lnTo>
                  <a:cubicBezTo>
                    <a:pt x="39968" y="25886"/>
                    <a:pt x="40093" y="25932"/>
                    <a:pt x="40207" y="25932"/>
                  </a:cubicBezTo>
                  <a:cubicBezTo>
                    <a:pt x="40565" y="25932"/>
                    <a:pt x="40818" y="25483"/>
                    <a:pt x="40427" y="25137"/>
                  </a:cubicBezTo>
                  <a:cubicBezTo>
                    <a:pt x="41065" y="24985"/>
                    <a:pt x="40731" y="24317"/>
                    <a:pt x="40336" y="24165"/>
                  </a:cubicBezTo>
                  <a:cubicBezTo>
                    <a:pt x="40701" y="24043"/>
                    <a:pt x="40549" y="23618"/>
                    <a:pt x="40336" y="23344"/>
                  </a:cubicBezTo>
                  <a:cubicBezTo>
                    <a:pt x="40549" y="23162"/>
                    <a:pt x="40579" y="23010"/>
                    <a:pt x="40488" y="22736"/>
                  </a:cubicBezTo>
                  <a:cubicBezTo>
                    <a:pt x="40579" y="22706"/>
                    <a:pt x="40883" y="22614"/>
                    <a:pt x="41035" y="22614"/>
                  </a:cubicBezTo>
                  <a:cubicBezTo>
                    <a:pt x="41065" y="22888"/>
                    <a:pt x="41309" y="23070"/>
                    <a:pt x="41613" y="23162"/>
                  </a:cubicBezTo>
                  <a:cubicBezTo>
                    <a:pt x="41187" y="23374"/>
                    <a:pt x="41461" y="23678"/>
                    <a:pt x="41795" y="23769"/>
                  </a:cubicBezTo>
                  <a:cubicBezTo>
                    <a:pt x="41356" y="24428"/>
                    <a:pt x="41743" y="24800"/>
                    <a:pt x="42100" y="24800"/>
                  </a:cubicBezTo>
                  <a:cubicBezTo>
                    <a:pt x="42337" y="24800"/>
                    <a:pt x="42561" y="24637"/>
                    <a:pt x="42524" y="24286"/>
                  </a:cubicBezTo>
                  <a:lnTo>
                    <a:pt x="42524" y="24286"/>
                  </a:lnTo>
                  <a:cubicBezTo>
                    <a:pt x="42618" y="24460"/>
                    <a:pt x="42759" y="24546"/>
                    <a:pt x="42884" y="24546"/>
                  </a:cubicBezTo>
                  <a:cubicBezTo>
                    <a:pt x="43044" y="24546"/>
                    <a:pt x="43180" y="24407"/>
                    <a:pt x="43163" y="24134"/>
                  </a:cubicBezTo>
                  <a:lnTo>
                    <a:pt x="43163" y="24134"/>
                  </a:lnTo>
                  <a:cubicBezTo>
                    <a:pt x="43231" y="24168"/>
                    <a:pt x="43297" y="24184"/>
                    <a:pt x="43358" y="24184"/>
                  </a:cubicBezTo>
                  <a:cubicBezTo>
                    <a:pt x="43572" y="24184"/>
                    <a:pt x="43727" y="23992"/>
                    <a:pt x="43680" y="23709"/>
                  </a:cubicBezTo>
                  <a:lnTo>
                    <a:pt x="43680" y="23709"/>
                  </a:lnTo>
                  <a:cubicBezTo>
                    <a:pt x="43868" y="23923"/>
                    <a:pt x="44053" y="24009"/>
                    <a:pt x="44204" y="24009"/>
                  </a:cubicBezTo>
                  <a:cubicBezTo>
                    <a:pt x="44590" y="24009"/>
                    <a:pt x="44767" y="23454"/>
                    <a:pt x="44287" y="23040"/>
                  </a:cubicBezTo>
                  <a:cubicBezTo>
                    <a:pt x="44713" y="22797"/>
                    <a:pt x="44895" y="22280"/>
                    <a:pt x="44439" y="21885"/>
                  </a:cubicBezTo>
                  <a:cubicBezTo>
                    <a:pt x="44987" y="21551"/>
                    <a:pt x="45321" y="20517"/>
                    <a:pt x="44652" y="20274"/>
                  </a:cubicBezTo>
                  <a:cubicBezTo>
                    <a:pt x="44835" y="19909"/>
                    <a:pt x="44956" y="19301"/>
                    <a:pt x="44531" y="19058"/>
                  </a:cubicBezTo>
                  <a:cubicBezTo>
                    <a:pt x="44865" y="18906"/>
                    <a:pt x="44895" y="18481"/>
                    <a:pt x="44591" y="18207"/>
                  </a:cubicBezTo>
                  <a:cubicBezTo>
                    <a:pt x="44956" y="17842"/>
                    <a:pt x="44652" y="17478"/>
                    <a:pt x="44257" y="17295"/>
                  </a:cubicBezTo>
                  <a:cubicBezTo>
                    <a:pt x="44439" y="16991"/>
                    <a:pt x="44379" y="16627"/>
                    <a:pt x="43953" y="16535"/>
                  </a:cubicBezTo>
                  <a:cubicBezTo>
                    <a:pt x="44135" y="16079"/>
                    <a:pt x="43983" y="15593"/>
                    <a:pt x="43436" y="15563"/>
                  </a:cubicBezTo>
                  <a:cubicBezTo>
                    <a:pt x="43606" y="15138"/>
                    <a:pt x="43671" y="14581"/>
                    <a:pt x="43137" y="14581"/>
                  </a:cubicBezTo>
                  <a:cubicBezTo>
                    <a:pt x="43098" y="14581"/>
                    <a:pt x="43056" y="14584"/>
                    <a:pt x="43011" y="14590"/>
                  </a:cubicBezTo>
                  <a:cubicBezTo>
                    <a:pt x="43703" y="13692"/>
                    <a:pt x="43119" y="13271"/>
                    <a:pt x="42371" y="13271"/>
                  </a:cubicBezTo>
                  <a:cubicBezTo>
                    <a:pt x="42233" y="13271"/>
                    <a:pt x="42089" y="13285"/>
                    <a:pt x="41947" y="13313"/>
                  </a:cubicBezTo>
                  <a:cubicBezTo>
                    <a:pt x="42105" y="12998"/>
                    <a:pt x="41820" y="12781"/>
                    <a:pt x="41523" y="12781"/>
                  </a:cubicBezTo>
                  <a:cubicBezTo>
                    <a:pt x="41247" y="12781"/>
                    <a:pt x="40961" y="12967"/>
                    <a:pt x="41005" y="13435"/>
                  </a:cubicBezTo>
                  <a:cubicBezTo>
                    <a:pt x="40887" y="13293"/>
                    <a:pt x="40769" y="13235"/>
                    <a:pt x="40659" y="13235"/>
                  </a:cubicBezTo>
                  <a:cubicBezTo>
                    <a:pt x="40345" y="13235"/>
                    <a:pt x="40101" y="13713"/>
                    <a:pt x="40123" y="14073"/>
                  </a:cubicBezTo>
                  <a:cubicBezTo>
                    <a:pt x="40016" y="13996"/>
                    <a:pt x="39918" y="13963"/>
                    <a:pt x="39831" y="13963"/>
                  </a:cubicBezTo>
                  <a:cubicBezTo>
                    <a:pt x="39471" y="13963"/>
                    <a:pt x="39284" y="14521"/>
                    <a:pt x="39333" y="14864"/>
                  </a:cubicBezTo>
                  <a:cubicBezTo>
                    <a:pt x="39297" y="14859"/>
                    <a:pt x="39262" y="14857"/>
                    <a:pt x="39226" y="14857"/>
                  </a:cubicBezTo>
                  <a:cubicBezTo>
                    <a:pt x="38747" y="14857"/>
                    <a:pt x="38287" y="15227"/>
                    <a:pt x="38117" y="15623"/>
                  </a:cubicBezTo>
                  <a:cubicBezTo>
                    <a:pt x="37996" y="15806"/>
                    <a:pt x="38026" y="16262"/>
                    <a:pt x="37965" y="16505"/>
                  </a:cubicBezTo>
                  <a:cubicBezTo>
                    <a:pt x="37813" y="16505"/>
                    <a:pt x="37661" y="16535"/>
                    <a:pt x="37509" y="16535"/>
                  </a:cubicBezTo>
                  <a:cubicBezTo>
                    <a:pt x="37661" y="16049"/>
                    <a:pt x="37692" y="15563"/>
                    <a:pt x="37600" y="14985"/>
                  </a:cubicBezTo>
                  <a:cubicBezTo>
                    <a:pt x="38056" y="14864"/>
                    <a:pt x="38573" y="13769"/>
                    <a:pt x="38360" y="13344"/>
                  </a:cubicBezTo>
                  <a:cubicBezTo>
                    <a:pt x="38907" y="13222"/>
                    <a:pt x="39242" y="12827"/>
                    <a:pt x="38816" y="12371"/>
                  </a:cubicBezTo>
                  <a:cubicBezTo>
                    <a:pt x="39518" y="12167"/>
                    <a:pt x="39348" y="10753"/>
                    <a:pt x="38550" y="10753"/>
                  </a:cubicBezTo>
                  <a:cubicBezTo>
                    <a:pt x="38518" y="10753"/>
                    <a:pt x="38485" y="10756"/>
                    <a:pt x="38451" y="10760"/>
                  </a:cubicBezTo>
                  <a:cubicBezTo>
                    <a:pt x="38477" y="10474"/>
                    <a:pt x="38325" y="10255"/>
                    <a:pt x="38033" y="10255"/>
                  </a:cubicBezTo>
                  <a:cubicBezTo>
                    <a:pt x="37984" y="10255"/>
                    <a:pt x="37931" y="10261"/>
                    <a:pt x="37874" y="10274"/>
                  </a:cubicBezTo>
                  <a:cubicBezTo>
                    <a:pt x="38019" y="9791"/>
                    <a:pt x="37626" y="9480"/>
                    <a:pt x="37184" y="9480"/>
                  </a:cubicBezTo>
                  <a:cubicBezTo>
                    <a:pt x="37070" y="9480"/>
                    <a:pt x="36953" y="9501"/>
                    <a:pt x="36840" y="9544"/>
                  </a:cubicBezTo>
                  <a:cubicBezTo>
                    <a:pt x="36810" y="9028"/>
                    <a:pt x="36749" y="8906"/>
                    <a:pt x="36506" y="8511"/>
                  </a:cubicBezTo>
                  <a:cubicBezTo>
                    <a:pt x="36447" y="8422"/>
                    <a:pt x="36071" y="7902"/>
                    <a:pt x="35799" y="7902"/>
                  </a:cubicBezTo>
                  <a:cubicBezTo>
                    <a:pt x="35791" y="7902"/>
                    <a:pt x="35784" y="7902"/>
                    <a:pt x="35777" y="7903"/>
                  </a:cubicBezTo>
                  <a:cubicBezTo>
                    <a:pt x="35837" y="7599"/>
                    <a:pt x="35716" y="7386"/>
                    <a:pt x="35442" y="7265"/>
                  </a:cubicBezTo>
                  <a:cubicBezTo>
                    <a:pt x="36385" y="6999"/>
                    <a:pt x="35905" y="5964"/>
                    <a:pt x="35302" y="5964"/>
                  </a:cubicBezTo>
                  <a:cubicBezTo>
                    <a:pt x="35147" y="5964"/>
                    <a:pt x="34984" y="6033"/>
                    <a:pt x="34834" y="6201"/>
                  </a:cubicBezTo>
                  <a:cubicBezTo>
                    <a:pt x="34732" y="6016"/>
                    <a:pt x="34643" y="5928"/>
                    <a:pt x="34502" y="5928"/>
                  </a:cubicBezTo>
                  <a:cubicBezTo>
                    <a:pt x="34435" y="5928"/>
                    <a:pt x="34355" y="5949"/>
                    <a:pt x="34257" y="5988"/>
                  </a:cubicBezTo>
                  <a:cubicBezTo>
                    <a:pt x="34338" y="5665"/>
                    <a:pt x="34132" y="5461"/>
                    <a:pt x="33852" y="5461"/>
                  </a:cubicBezTo>
                  <a:cubicBezTo>
                    <a:pt x="33816" y="5461"/>
                    <a:pt x="33778" y="5464"/>
                    <a:pt x="33740" y="5471"/>
                  </a:cubicBezTo>
                  <a:cubicBezTo>
                    <a:pt x="33795" y="5113"/>
                    <a:pt x="33501" y="4855"/>
                    <a:pt x="33151" y="4855"/>
                  </a:cubicBezTo>
                  <a:cubicBezTo>
                    <a:pt x="33115" y="4855"/>
                    <a:pt x="33078" y="4858"/>
                    <a:pt x="33041" y="4863"/>
                  </a:cubicBezTo>
                  <a:cubicBezTo>
                    <a:pt x="33076" y="4460"/>
                    <a:pt x="32665" y="4208"/>
                    <a:pt x="32311" y="4208"/>
                  </a:cubicBezTo>
                  <a:cubicBezTo>
                    <a:pt x="32053" y="4208"/>
                    <a:pt x="31825" y="4343"/>
                    <a:pt x="31825" y="4651"/>
                  </a:cubicBezTo>
                  <a:cubicBezTo>
                    <a:pt x="31714" y="4446"/>
                    <a:pt x="31546" y="4344"/>
                    <a:pt x="31362" y="4344"/>
                  </a:cubicBezTo>
                  <a:cubicBezTo>
                    <a:pt x="31246" y="4344"/>
                    <a:pt x="31123" y="4386"/>
                    <a:pt x="31004" y="4468"/>
                  </a:cubicBezTo>
                  <a:cubicBezTo>
                    <a:pt x="30938" y="4201"/>
                    <a:pt x="30790" y="4032"/>
                    <a:pt x="30572" y="4032"/>
                  </a:cubicBezTo>
                  <a:cubicBezTo>
                    <a:pt x="30492" y="4032"/>
                    <a:pt x="30403" y="4055"/>
                    <a:pt x="30305" y="4104"/>
                  </a:cubicBezTo>
                  <a:cubicBezTo>
                    <a:pt x="30355" y="3778"/>
                    <a:pt x="30179" y="3411"/>
                    <a:pt x="29877" y="3411"/>
                  </a:cubicBezTo>
                  <a:cubicBezTo>
                    <a:pt x="29812" y="3411"/>
                    <a:pt x="29742" y="3428"/>
                    <a:pt x="29667" y="3465"/>
                  </a:cubicBezTo>
                  <a:cubicBezTo>
                    <a:pt x="29912" y="2732"/>
                    <a:pt x="29330" y="2243"/>
                    <a:pt x="28908" y="2243"/>
                  </a:cubicBezTo>
                  <a:cubicBezTo>
                    <a:pt x="28649" y="2243"/>
                    <a:pt x="28450" y="2429"/>
                    <a:pt x="28542" y="2857"/>
                  </a:cubicBezTo>
                  <a:cubicBezTo>
                    <a:pt x="28436" y="2793"/>
                    <a:pt x="28321" y="2759"/>
                    <a:pt x="28215" y="2759"/>
                  </a:cubicBezTo>
                  <a:cubicBezTo>
                    <a:pt x="28019" y="2759"/>
                    <a:pt x="27852" y="2875"/>
                    <a:pt x="27813" y="3131"/>
                  </a:cubicBezTo>
                  <a:cubicBezTo>
                    <a:pt x="27668" y="3034"/>
                    <a:pt x="27430" y="2921"/>
                    <a:pt x="27238" y="2921"/>
                  </a:cubicBezTo>
                  <a:cubicBezTo>
                    <a:pt x="27066" y="2921"/>
                    <a:pt x="26931" y="3011"/>
                    <a:pt x="26931" y="3283"/>
                  </a:cubicBezTo>
                  <a:cubicBezTo>
                    <a:pt x="26862" y="2857"/>
                    <a:pt x="26687" y="2693"/>
                    <a:pt x="26483" y="2693"/>
                  </a:cubicBezTo>
                  <a:cubicBezTo>
                    <a:pt x="26062" y="2693"/>
                    <a:pt x="25523" y="3398"/>
                    <a:pt x="25564" y="3952"/>
                  </a:cubicBezTo>
                  <a:cubicBezTo>
                    <a:pt x="25424" y="3752"/>
                    <a:pt x="25219" y="3605"/>
                    <a:pt x="24991" y="3605"/>
                  </a:cubicBezTo>
                  <a:cubicBezTo>
                    <a:pt x="24872" y="3605"/>
                    <a:pt x="24747" y="3645"/>
                    <a:pt x="24621" y="3739"/>
                  </a:cubicBezTo>
                  <a:cubicBezTo>
                    <a:pt x="24647" y="3406"/>
                    <a:pt x="24436" y="3096"/>
                    <a:pt x="24115" y="3096"/>
                  </a:cubicBezTo>
                  <a:cubicBezTo>
                    <a:pt x="24055" y="3096"/>
                    <a:pt x="23990" y="3107"/>
                    <a:pt x="23922" y="3131"/>
                  </a:cubicBezTo>
                  <a:cubicBezTo>
                    <a:pt x="24135" y="2857"/>
                    <a:pt x="24135" y="2493"/>
                    <a:pt x="23892" y="2219"/>
                  </a:cubicBezTo>
                  <a:cubicBezTo>
                    <a:pt x="24626" y="1999"/>
                    <a:pt x="24789" y="1325"/>
                    <a:pt x="24269" y="1325"/>
                  </a:cubicBezTo>
                  <a:cubicBezTo>
                    <a:pt x="24143" y="1325"/>
                    <a:pt x="23977" y="1364"/>
                    <a:pt x="23770" y="1459"/>
                  </a:cubicBezTo>
                  <a:cubicBezTo>
                    <a:pt x="23892" y="1125"/>
                    <a:pt x="23892" y="1216"/>
                    <a:pt x="23588" y="1064"/>
                  </a:cubicBezTo>
                  <a:cubicBezTo>
                    <a:pt x="23983" y="882"/>
                    <a:pt x="24044" y="426"/>
                    <a:pt x="239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19" name="Google Shape;3371;p24"/>
            <p:cNvSpPr/>
            <p:nvPr/>
          </p:nvSpPr>
          <p:spPr>
            <a:xfrm rot="3600000">
              <a:off x="8330040" y="469440"/>
              <a:ext cx="410400" cy="267840"/>
            </a:xfrm>
            <a:custGeom>
              <a:avLst/>
              <a:gdLst>
                <a:gd name="textAreaLeft" fmla="*/ 0 w 410400"/>
                <a:gd name="textAreaRight" fmla="*/ 411480 w 410400"/>
                <a:gd name="textAreaTop" fmla="*/ 0 h 267840"/>
                <a:gd name="textAreaBottom" fmla="*/ 268920 h 267840"/>
              </a:gdLst>
              <a:ahLst/>
              <a:rect l="textAreaLeft" t="textAreaTop" r="textAreaRight" b="textAreaBottom"/>
              <a:pathLst>
                <a:path w="32829" h="21461">
                  <a:moveTo>
                    <a:pt x="16080" y="2311"/>
                  </a:moveTo>
                  <a:cubicBezTo>
                    <a:pt x="16080" y="2463"/>
                    <a:pt x="16050" y="2615"/>
                    <a:pt x="15989" y="2676"/>
                  </a:cubicBezTo>
                  <a:cubicBezTo>
                    <a:pt x="15989" y="2585"/>
                    <a:pt x="16050" y="2433"/>
                    <a:pt x="16080" y="2311"/>
                  </a:cubicBezTo>
                  <a:close/>
                  <a:moveTo>
                    <a:pt x="92" y="3101"/>
                  </a:moveTo>
                  <a:cubicBezTo>
                    <a:pt x="31" y="3101"/>
                    <a:pt x="31" y="3101"/>
                    <a:pt x="122" y="3223"/>
                  </a:cubicBezTo>
                  <a:lnTo>
                    <a:pt x="116" y="3103"/>
                  </a:lnTo>
                  <a:lnTo>
                    <a:pt x="116" y="3103"/>
                  </a:lnTo>
                  <a:cubicBezTo>
                    <a:pt x="108" y="3102"/>
                    <a:pt x="100" y="3102"/>
                    <a:pt x="92" y="3101"/>
                  </a:cubicBezTo>
                  <a:close/>
                  <a:moveTo>
                    <a:pt x="23862" y="1"/>
                  </a:moveTo>
                  <a:lnTo>
                    <a:pt x="22646" y="31"/>
                  </a:lnTo>
                  <a:lnTo>
                    <a:pt x="13041" y="487"/>
                  </a:lnTo>
                  <a:cubicBezTo>
                    <a:pt x="13264" y="914"/>
                    <a:pt x="13651" y="1273"/>
                    <a:pt x="14037" y="1273"/>
                  </a:cubicBezTo>
                  <a:cubicBezTo>
                    <a:pt x="14229" y="1273"/>
                    <a:pt x="14420" y="1185"/>
                    <a:pt x="14591" y="974"/>
                  </a:cubicBezTo>
                  <a:lnTo>
                    <a:pt x="14591" y="974"/>
                  </a:lnTo>
                  <a:cubicBezTo>
                    <a:pt x="14560" y="1430"/>
                    <a:pt x="14743" y="1885"/>
                    <a:pt x="15229" y="1916"/>
                  </a:cubicBezTo>
                  <a:cubicBezTo>
                    <a:pt x="14566" y="2538"/>
                    <a:pt x="14991" y="3047"/>
                    <a:pt x="15445" y="3047"/>
                  </a:cubicBezTo>
                  <a:cubicBezTo>
                    <a:pt x="15656" y="3047"/>
                    <a:pt x="15873" y="2936"/>
                    <a:pt x="15989" y="2676"/>
                  </a:cubicBezTo>
                  <a:lnTo>
                    <a:pt x="15989" y="2676"/>
                  </a:lnTo>
                  <a:cubicBezTo>
                    <a:pt x="15928" y="3344"/>
                    <a:pt x="16263" y="3831"/>
                    <a:pt x="16840" y="4287"/>
                  </a:cubicBezTo>
                  <a:cubicBezTo>
                    <a:pt x="16791" y="4281"/>
                    <a:pt x="16744" y="4278"/>
                    <a:pt x="16700" y="4278"/>
                  </a:cubicBezTo>
                  <a:cubicBezTo>
                    <a:pt x="16033" y="4278"/>
                    <a:pt x="15928" y="4895"/>
                    <a:pt x="16384" y="5351"/>
                  </a:cubicBezTo>
                  <a:cubicBezTo>
                    <a:pt x="15909" y="5058"/>
                    <a:pt x="15070" y="4567"/>
                    <a:pt x="14417" y="4567"/>
                  </a:cubicBezTo>
                  <a:cubicBezTo>
                    <a:pt x="13986" y="4567"/>
                    <a:pt x="13636" y="4782"/>
                    <a:pt x="13527" y="5411"/>
                  </a:cubicBezTo>
                  <a:cubicBezTo>
                    <a:pt x="13223" y="4864"/>
                    <a:pt x="13041" y="4287"/>
                    <a:pt x="12494" y="3892"/>
                  </a:cubicBezTo>
                  <a:cubicBezTo>
                    <a:pt x="13010" y="3496"/>
                    <a:pt x="13223" y="2645"/>
                    <a:pt x="12402" y="2524"/>
                  </a:cubicBezTo>
                  <a:cubicBezTo>
                    <a:pt x="12433" y="2159"/>
                    <a:pt x="12342" y="1703"/>
                    <a:pt x="12098" y="1430"/>
                  </a:cubicBezTo>
                  <a:cubicBezTo>
                    <a:pt x="12311" y="1156"/>
                    <a:pt x="12342" y="791"/>
                    <a:pt x="12250" y="518"/>
                  </a:cubicBezTo>
                  <a:lnTo>
                    <a:pt x="12250" y="518"/>
                  </a:lnTo>
                  <a:lnTo>
                    <a:pt x="1" y="1095"/>
                  </a:lnTo>
                  <a:lnTo>
                    <a:pt x="116" y="3103"/>
                  </a:lnTo>
                  <a:lnTo>
                    <a:pt x="116" y="3103"/>
                  </a:lnTo>
                  <a:cubicBezTo>
                    <a:pt x="933" y="3167"/>
                    <a:pt x="1975" y="3415"/>
                    <a:pt x="1764" y="4469"/>
                  </a:cubicBezTo>
                  <a:cubicBezTo>
                    <a:pt x="1938" y="4252"/>
                    <a:pt x="2292" y="4103"/>
                    <a:pt x="2588" y="4103"/>
                  </a:cubicBezTo>
                  <a:cubicBezTo>
                    <a:pt x="2912" y="4103"/>
                    <a:pt x="3168" y="4282"/>
                    <a:pt x="3040" y="4743"/>
                  </a:cubicBezTo>
                  <a:cubicBezTo>
                    <a:pt x="3169" y="4683"/>
                    <a:pt x="3283" y="4654"/>
                    <a:pt x="3377" y="4654"/>
                  </a:cubicBezTo>
                  <a:cubicBezTo>
                    <a:pt x="3619" y="4654"/>
                    <a:pt x="3736" y="4841"/>
                    <a:pt x="3648" y="5168"/>
                  </a:cubicBezTo>
                  <a:cubicBezTo>
                    <a:pt x="3821" y="4856"/>
                    <a:pt x="4000" y="4737"/>
                    <a:pt x="4147" y="4737"/>
                  </a:cubicBezTo>
                  <a:cubicBezTo>
                    <a:pt x="4545" y="4737"/>
                    <a:pt x="4713" y="5609"/>
                    <a:pt x="3892" y="5898"/>
                  </a:cubicBezTo>
                  <a:cubicBezTo>
                    <a:pt x="4287" y="6262"/>
                    <a:pt x="4104" y="6718"/>
                    <a:pt x="3618" y="6962"/>
                  </a:cubicBezTo>
                  <a:cubicBezTo>
                    <a:pt x="3679" y="7326"/>
                    <a:pt x="3466" y="7752"/>
                    <a:pt x="3071" y="7904"/>
                  </a:cubicBezTo>
                  <a:cubicBezTo>
                    <a:pt x="3337" y="8562"/>
                    <a:pt x="2989" y="8881"/>
                    <a:pt x="2661" y="8881"/>
                  </a:cubicBezTo>
                  <a:cubicBezTo>
                    <a:pt x="2352" y="8881"/>
                    <a:pt x="2061" y="8600"/>
                    <a:pt x="2311" y="8056"/>
                  </a:cubicBezTo>
                  <a:lnTo>
                    <a:pt x="2311" y="8056"/>
                  </a:lnTo>
                  <a:cubicBezTo>
                    <a:pt x="2205" y="8091"/>
                    <a:pt x="2119" y="8108"/>
                    <a:pt x="2049" y="8108"/>
                  </a:cubicBezTo>
                  <a:cubicBezTo>
                    <a:pt x="1819" y="8108"/>
                    <a:pt x="1771" y="7919"/>
                    <a:pt x="1794" y="7569"/>
                  </a:cubicBezTo>
                  <a:cubicBezTo>
                    <a:pt x="1429" y="7448"/>
                    <a:pt x="1399" y="7357"/>
                    <a:pt x="1126" y="7326"/>
                  </a:cubicBezTo>
                  <a:cubicBezTo>
                    <a:pt x="1034" y="7752"/>
                    <a:pt x="670" y="8025"/>
                    <a:pt x="274" y="8086"/>
                  </a:cubicBezTo>
                  <a:lnTo>
                    <a:pt x="822" y="20518"/>
                  </a:lnTo>
                  <a:cubicBezTo>
                    <a:pt x="1338" y="20548"/>
                    <a:pt x="1825" y="20822"/>
                    <a:pt x="1885" y="21308"/>
                  </a:cubicBezTo>
                  <a:cubicBezTo>
                    <a:pt x="2020" y="21160"/>
                    <a:pt x="2172" y="21084"/>
                    <a:pt x="2321" y="21084"/>
                  </a:cubicBezTo>
                  <a:cubicBezTo>
                    <a:pt x="2509" y="21084"/>
                    <a:pt x="2692" y="21206"/>
                    <a:pt x="2828" y="21460"/>
                  </a:cubicBezTo>
                  <a:cubicBezTo>
                    <a:pt x="2849" y="20941"/>
                    <a:pt x="3194" y="20714"/>
                    <a:pt x="3588" y="20714"/>
                  </a:cubicBezTo>
                  <a:cubicBezTo>
                    <a:pt x="3748" y="20714"/>
                    <a:pt x="3916" y="20752"/>
                    <a:pt x="4074" y="20822"/>
                  </a:cubicBezTo>
                  <a:cubicBezTo>
                    <a:pt x="4110" y="20211"/>
                    <a:pt x="4602" y="20025"/>
                    <a:pt x="5143" y="20025"/>
                  </a:cubicBezTo>
                  <a:cubicBezTo>
                    <a:pt x="5517" y="20025"/>
                    <a:pt x="5916" y="20114"/>
                    <a:pt x="6202" y="20214"/>
                  </a:cubicBezTo>
                  <a:cubicBezTo>
                    <a:pt x="5594" y="19697"/>
                    <a:pt x="5654" y="18816"/>
                    <a:pt x="6323" y="18390"/>
                  </a:cubicBezTo>
                  <a:cubicBezTo>
                    <a:pt x="5867" y="18147"/>
                    <a:pt x="5746" y="17630"/>
                    <a:pt x="6110" y="17296"/>
                  </a:cubicBezTo>
                  <a:lnTo>
                    <a:pt x="6110" y="17296"/>
                  </a:lnTo>
                  <a:cubicBezTo>
                    <a:pt x="6060" y="17303"/>
                    <a:pt x="6010" y="17306"/>
                    <a:pt x="5961" y="17306"/>
                  </a:cubicBezTo>
                  <a:cubicBezTo>
                    <a:pt x="5559" y="17306"/>
                    <a:pt x="5192" y="17084"/>
                    <a:pt x="5138" y="16597"/>
                  </a:cubicBezTo>
                  <a:cubicBezTo>
                    <a:pt x="5305" y="16597"/>
                    <a:pt x="5434" y="16582"/>
                    <a:pt x="5559" y="16582"/>
                  </a:cubicBezTo>
                  <a:cubicBezTo>
                    <a:pt x="5685" y="16582"/>
                    <a:pt x="5806" y="16597"/>
                    <a:pt x="5958" y="16658"/>
                  </a:cubicBezTo>
                  <a:cubicBezTo>
                    <a:pt x="5635" y="16305"/>
                    <a:pt x="5795" y="15866"/>
                    <a:pt x="6275" y="15866"/>
                  </a:cubicBezTo>
                  <a:cubicBezTo>
                    <a:pt x="6291" y="15866"/>
                    <a:pt x="6307" y="15866"/>
                    <a:pt x="6323" y="15867"/>
                  </a:cubicBezTo>
                  <a:cubicBezTo>
                    <a:pt x="6141" y="15411"/>
                    <a:pt x="6050" y="15503"/>
                    <a:pt x="6354" y="15047"/>
                  </a:cubicBezTo>
                  <a:lnTo>
                    <a:pt x="6354" y="15047"/>
                  </a:lnTo>
                  <a:cubicBezTo>
                    <a:pt x="6326" y="15048"/>
                    <a:pt x="6299" y="15049"/>
                    <a:pt x="6272" y="15049"/>
                  </a:cubicBezTo>
                  <a:cubicBezTo>
                    <a:pt x="5762" y="15049"/>
                    <a:pt x="5347" y="14779"/>
                    <a:pt x="5290" y="14317"/>
                  </a:cubicBezTo>
                  <a:cubicBezTo>
                    <a:pt x="5485" y="14317"/>
                    <a:pt x="5650" y="14240"/>
                    <a:pt x="5849" y="14240"/>
                  </a:cubicBezTo>
                  <a:cubicBezTo>
                    <a:pt x="5929" y="14240"/>
                    <a:pt x="6015" y="14252"/>
                    <a:pt x="6110" y="14287"/>
                  </a:cubicBezTo>
                  <a:cubicBezTo>
                    <a:pt x="5693" y="13820"/>
                    <a:pt x="5871" y="13313"/>
                    <a:pt x="6308" y="13313"/>
                  </a:cubicBezTo>
                  <a:cubicBezTo>
                    <a:pt x="6412" y="13313"/>
                    <a:pt x="6530" y="13341"/>
                    <a:pt x="6658" y="13405"/>
                  </a:cubicBezTo>
                  <a:cubicBezTo>
                    <a:pt x="6272" y="12897"/>
                    <a:pt x="6551" y="12471"/>
                    <a:pt x="6906" y="12471"/>
                  </a:cubicBezTo>
                  <a:cubicBezTo>
                    <a:pt x="7082" y="12471"/>
                    <a:pt x="7276" y="12576"/>
                    <a:pt x="7417" y="12828"/>
                  </a:cubicBezTo>
                  <a:cubicBezTo>
                    <a:pt x="7312" y="12432"/>
                    <a:pt x="7447" y="12254"/>
                    <a:pt x="7634" y="12254"/>
                  </a:cubicBezTo>
                  <a:cubicBezTo>
                    <a:pt x="7877" y="12254"/>
                    <a:pt x="8208" y="12555"/>
                    <a:pt x="8208" y="13071"/>
                  </a:cubicBezTo>
                  <a:cubicBezTo>
                    <a:pt x="8361" y="12998"/>
                    <a:pt x="8499" y="12965"/>
                    <a:pt x="8616" y="12965"/>
                  </a:cubicBezTo>
                  <a:cubicBezTo>
                    <a:pt x="9036" y="12965"/>
                    <a:pt x="9189" y="13380"/>
                    <a:pt x="8785" y="13831"/>
                  </a:cubicBezTo>
                  <a:cubicBezTo>
                    <a:pt x="9393" y="13983"/>
                    <a:pt x="9667" y="14712"/>
                    <a:pt x="9363" y="15229"/>
                  </a:cubicBezTo>
                  <a:cubicBezTo>
                    <a:pt x="9500" y="15145"/>
                    <a:pt x="9632" y="15107"/>
                    <a:pt x="9752" y="15107"/>
                  </a:cubicBezTo>
                  <a:cubicBezTo>
                    <a:pt x="10109" y="15107"/>
                    <a:pt x="10358" y="15443"/>
                    <a:pt x="10335" y="15898"/>
                  </a:cubicBezTo>
                  <a:cubicBezTo>
                    <a:pt x="10396" y="15898"/>
                    <a:pt x="10883" y="16019"/>
                    <a:pt x="10943" y="16019"/>
                  </a:cubicBezTo>
                  <a:cubicBezTo>
                    <a:pt x="11126" y="15655"/>
                    <a:pt x="11430" y="15351"/>
                    <a:pt x="11825" y="15351"/>
                  </a:cubicBezTo>
                  <a:cubicBezTo>
                    <a:pt x="11126" y="14743"/>
                    <a:pt x="11703" y="14165"/>
                    <a:pt x="12281" y="13740"/>
                  </a:cubicBezTo>
                  <a:cubicBezTo>
                    <a:pt x="11855" y="13527"/>
                    <a:pt x="11916" y="13193"/>
                    <a:pt x="12311" y="12828"/>
                  </a:cubicBezTo>
                  <a:lnTo>
                    <a:pt x="12311" y="12828"/>
                  </a:lnTo>
                  <a:cubicBezTo>
                    <a:pt x="12225" y="12855"/>
                    <a:pt x="12141" y="12868"/>
                    <a:pt x="12062" y="12868"/>
                  </a:cubicBezTo>
                  <a:cubicBezTo>
                    <a:pt x="11440" y="12868"/>
                    <a:pt x="11077" y="12112"/>
                    <a:pt x="11886" y="11977"/>
                  </a:cubicBezTo>
                  <a:cubicBezTo>
                    <a:pt x="11156" y="11825"/>
                    <a:pt x="10761" y="10852"/>
                    <a:pt x="11703" y="10791"/>
                  </a:cubicBezTo>
                  <a:cubicBezTo>
                    <a:pt x="11093" y="10420"/>
                    <a:pt x="11247" y="9677"/>
                    <a:pt x="11863" y="9677"/>
                  </a:cubicBezTo>
                  <a:cubicBezTo>
                    <a:pt x="11952" y="9677"/>
                    <a:pt x="12051" y="9693"/>
                    <a:pt x="12159" y="9727"/>
                  </a:cubicBezTo>
                  <a:cubicBezTo>
                    <a:pt x="11443" y="9159"/>
                    <a:pt x="11469" y="7667"/>
                    <a:pt x="12108" y="7667"/>
                  </a:cubicBezTo>
                  <a:cubicBezTo>
                    <a:pt x="12255" y="7667"/>
                    <a:pt x="12435" y="7746"/>
                    <a:pt x="12645" y="7934"/>
                  </a:cubicBezTo>
                  <a:cubicBezTo>
                    <a:pt x="12645" y="7539"/>
                    <a:pt x="12645" y="7600"/>
                    <a:pt x="12767" y="7296"/>
                  </a:cubicBezTo>
                  <a:cubicBezTo>
                    <a:pt x="12311" y="7174"/>
                    <a:pt x="11825" y="6749"/>
                    <a:pt x="11825" y="6293"/>
                  </a:cubicBezTo>
                  <a:cubicBezTo>
                    <a:pt x="11915" y="6264"/>
                    <a:pt x="12006" y="6252"/>
                    <a:pt x="12096" y="6252"/>
                  </a:cubicBezTo>
                  <a:cubicBezTo>
                    <a:pt x="12491" y="6252"/>
                    <a:pt x="12882" y="6490"/>
                    <a:pt x="13253" y="6688"/>
                  </a:cubicBezTo>
                  <a:cubicBezTo>
                    <a:pt x="13179" y="6292"/>
                    <a:pt x="13357" y="6123"/>
                    <a:pt x="13565" y="6123"/>
                  </a:cubicBezTo>
                  <a:cubicBezTo>
                    <a:pt x="13868" y="6123"/>
                    <a:pt x="14235" y="6482"/>
                    <a:pt x="13983" y="7022"/>
                  </a:cubicBezTo>
                  <a:cubicBezTo>
                    <a:pt x="14157" y="6833"/>
                    <a:pt x="14340" y="6755"/>
                    <a:pt x="14511" y="6755"/>
                  </a:cubicBezTo>
                  <a:cubicBezTo>
                    <a:pt x="15028" y="6755"/>
                    <a:pt x="15435" y="7470"/>
                    <a:pt x="15138" y="7995"/>
                  </a:cubicBezTo>
                  <a:cubicBezTo>
                    <a:pt x="15269" y="7926"/>
                    <a:pt x="15380" y="7896"/>
                    <a:pt x="15473" y="7896"/>
                  </a:cubicBezTo>
                  <a:cubicBezTo>
                    <a:pt x="15831" y="7896"/>
                    <a:pt x="15922" y="8345"/>
                    <a:pt x="15898" y="8755"/>
                  </a:cubicBezTo>
                  <a:cubicBezTo>
                    <a:pt x="16055" y="8702"/>
                    <a:pt x="16229" y="8673"/>
                    <a:pt x="16410" y="8673"/>
                  </a:cubicBezTo>
                  <a:cubicBezTo>
                    <a:pt x="16650" y="8673"/>
                    <a:pt x="16902" y="8725"/>
                    <a:pt x="17144" y="8846"/>
                  </a:cubicBezTo>
                  <a:cubicBezTo>
                    <a:pt x="16992" y="8664"/>
                    <a:pt x="17053" y="8390"/>
                    <a:pt x="16992" y="8208"/>
                  </a:cubicBezTo>
                  <a:cubicBezTo>
                    <a:pt x="17203" y="8208"/>
                    <a:pt x="17431" y="8118"/>
                    <a:pt x="17636" y="8118"/>
                  </a:cubicBezTo>
                  <a:cubicBezTo>
                    <a:pt x="17697" y="8118"/>
                    <a:pt x="17757" y="8126"/>
                    <a:pt x="17813" y="8147"/>
                  </a:cubicBezTo>
                  <a:cubicBezTo>
                    <a:pt x="17296" y="7600"/>
                    <a:pt x="17782" y="7235"/>
                    <a:pt x="18360" y="7205"/>
                  </a:cubicBezTo>
                  <a:cubicBezTo>
                    <a:pt x="17752" y="6901"/>
                    <a:pt x="17722" y="6262"/>
                    <a:pt x="18329" y="5989"/>
                  </a:cubicBezTo>
                  <a:cubicBezTo>
                    <a:pt x="17472" y="5646"/>
                    <a:pt x="17345" y="4750"/>
                    <a:pt x="17965" y="4750"/>
                  </a:cubicBezTo>
                  <a:cubicBezTo>
                    <a:pt x="18114" y="4750"/>
                    <a:pt x="18307" y="4801"/>
                    <a:pt x="18542" y="4925"/>
                  </a:cubicBezTo>
                  <a:cubicBezTo>
                    <a:pt x="17660" y="3995"/>
                    <a:pt x="17489" y="2841"/>
                    <a:pt x="18321" y="2841"/>
                  </a:cubicBezTo>
                  <a:cubicBezTo>
                    <a:pt x="18550" y="2841"/>
                    <a:pt x="18855" y="2928"/>
                    <a:pt x="19241" y="3132"/>
                  </a:cubicBezTo>
                  <a:cubicBezTo>
                    <a:pt x="18970" y="2656"/>
                    <a:pt x="19221" y="2349"/>
                    <a:pt x="19593" y="2349"/>
                  </a:cubicBezTo>
                  <a:cubicBezTo>
                    <a:pt x="19720" y="2349"/>
                    <a:pt x="19862" y="2385"/>
                    <a:pt x="20001" y="2463"/>
                  </a:cubicBezTo>
                  <a:cubicBezTo>
                    <a:pt x="20457" y="2676"/>
                    <a:pt x="20396" y="3496"/>
                    <a:pt x="20518" y="3861"/>
                  </a:cubicBezTo>
                  <a:cubicBezTo>
                    <a:pt x="20664" y="3703"/>
                    <a:pt x="20787" y="3637"/>
                    <a:pt x="20889" y="3637"/>
                  </a:cubicBezTo>
                  <a:cubicBezTo>
                    <a:pt x="21272" y="3637"/>
                    <a:pt x="21336" y="4583"/>
                    <a:pt x="21095" y="5016"/>
                  </a:cubicBezTo>
                  <a:cubicBezTo>
                    <a:pt x="21157" y="5006"/>
                    <a:pt x="21215" y="5001"/>
                    <a:pt x="21269" y="5001"/>
                  </a:cubicBezTo>
                  <a:cubicBezTo>
                    <a:pt x="21861" y="5001"/>
                    <a:pt x="22035" y="5579"/>
                    <a:pt x="21673" y="6080"/>
                  </a:cubicBezTo>
                  <a:cubicBezTo>
                    <a:pt x="21877" y="5982"/>
                    <a:pt x="22037" y="5941"/>
                    <a:pt x="22171" y="5941"/>
                  </a:cubicBezTo>
                  <a:cubicBezTo>
                    <a:pt x="22536" y="5941"/>
                    <a:pt x="22707" y="6247"/>
                    <a:pt x="23041" y="6536"/>
                  </a:cubicBezTo>
                  <a:cubicBezTo>
                    <a:pt x="23527" y="7022"/>
                    <a:pt x="23254" y="7235"/>
                    <a:pt x="24105" y="7387"/>
                  </a:cubicBezTo>
                  <a:cubicBezTo>
                    <a:pt x="23983" y="6998"/>
                    <a:pt x="24270" y="6726"/>
                    <a:pt x="24654" y="6726"/>
                  </a:cubicBezTo>
                  <a:cubicBezTo>
                    <a:pt x="24750" y="6726"/>
                    <a:pt x="24852" y="6743"/>
                    <a:pt x="24956" y="6779"/>
                  </a:cubicBezTo>
                  <a:cubicBezTo>
                    <a:pt x="24713" y="6414"/>
                    <a:pt x="24621" y="6019"/>
                    <a:pt x="24773" y="5624"/>
                  </a:cubicBezTo>
                  <a:lnTo>
                    <a:pt x="24773" y="5624"/>
                  </a:lnTo>
                  <a:cubicBezTo>
                    <a:pt x="25108" y="5806"/>
                    <a:pt x="25381" y="6019"/>
                    <a:pt x="25564" y="6384"/>
                  </a:cubicBezTo>
                  <a:cubicBezTo>
                    <a:pt x="25391" y="5842"/>
                    <a:pt x="25458" y="5281"/>
                    <a:pt x="25894" y="5281"/>
                  </a:cubicBezTo>
                  <a:cubicBezTo>
                    <a:pt x="25996" y="5281"/>
                    <a:pt x="26118" y="5312"/>
                    <a:pt x="26263" y="5381"/>
                  </a:cubicBezTo>
                  <a:cubicBezTo>
                    <a:pt x="26688" y="5624"/>
                    <a:pt x="26749" y="6688"/>
                    <a:pt x="26871" y="7053"/>
                  </a:cubicBezTo>
                  <a:cubicBezTo>
                    <a:pt x="27010" y="6714"/>
                    <a:pt x="27345" y="6532"/>
                    <a:pt x="27704" y="6532"/>
                  </a:cubicBezTo>
                  <a:cubicBezTo>
                    <a:pt x="27894" y="6532"/>
                    <a:pt x="28090" y="6583"/>
                    <a:pt x="28269" y="6688"/>
                  </a:cubicBezTo>
                  <a:cubicBezTo>
                    <a:pt x="28213" y="6328"/>
                    <a:pt x="28385" y="5791"/>
                    <a:pt x="28831" y="5791"/>
                  </a:cubicBezTo>
                  <a:cubicBezTo>
                    <a:pt x="28874" y="5791"/>
                    <a:pt x="28920" y="5796"/>
                    <a:pt x="28968" y="5806"/>
                  </a:cubicBezTo>
                  <a:cubicBezTo>
                    <a:pt x="29333" y="5837"/>
                    <a:pt x="29454" y="6688"/>
                    <a:pt x="29515" y="7022"/>
                  </a:cubicBezTo>
                  <a:cubicBezTo>
                    <a:pt x="29647" y="6529"/>
                    <a:pt x="29869" y="6348"/>
                    <a:pt x="30118" y="6348"/>
                  </a:cubicBezTo>
                  <a:cubicBezTo>
                    <a:pt x="30560" y="6348"/>
                    <a:pt x="31086" y="6918"/>
                    <a:pt x="31339" y="7326"/>
                  </a:cubicBezTo>
                  <a:cubicBezTo>
                    <a:pt x="31795" y="6293"/>
                    <a:pt x="32403" y="5381"/>
                    <a:pt x="32828" y="4469"/>
                  </a:cubicBezTo>
                  <a:cubicBezTo>
                    <a:pt x="32684" y="4296"/>
                    <a:pt x="32429" y="4191"/>
                    <a:pt x="32202" y="4191"/>
                  </a:cubicBezTo>
                  <a:cubicBezTo>
                    <a:pt x="31951" y="4191"/>
                    <a:pt x="31734" y="4318"/>
                    <a:pt x="31734" y="4621"/>
                  </a:cubicBezTo>
                  <a:cubicBezTo>
                    <a:pt x="31624" y="4419"/>
                    <a:pt x="31447" y="4328"/>
                    <a:pt x="31257" y="4328"/>
                  </a:cubicBezTo>
                  <a:cubicBezTo>
                    <a:pt x="31133" y="4328"/>
                    <a:pt x="31003" y="4367"/>
                    <a:pt x="30883" y="4439"/>
                  </a:cubicBezTo>
                  <a:cubicBezTo>
                    <a:pt x="30839" y="4197"/>
                    <a:pt x="30684" y="4019"/>
                    <a:pt x="30475" y="4019"/>
                  </a:cubicBezTo>
                  <a:cubicBezTo>
                    <a:pt x="30395" y="4019"/>
                    <a:pt x="30307" y="4045"/>
                    <a:pt x="30214" y="4104"/>
                  </a:cubicBezTo>
                  <a:cubicBezTo>
                    <a:pt x="30239" y="3753"/>
                    <a:pt x="30058" y="3382"/>
                    <a:pt x="29771" y="3382"/>
                  </a:cubicBezTo>
                  <a:cubicBezTo>
                    <a:pt x="29711" y="3382"/>
                    <a:pt x="29645" y="3398"/>
                    <a:pt x="29576" y="3436"/>
                  </a:cubicBezTo>
                  <a:cubicBezTo>
                    <a:pt x="29803" y="2717"/>
                    <a:pt x="29217" y="2221"/>
                    <a:pt x="28794" y="2221"/>
                  </a:cubicBezTo>
                  <a:cubicBezTo>
                    <a:pt x="28537" y="2221"/>
                    <a:pt x="28341" y="2403"/>
                    <a:pt x="28421" y="2828"/>
                  </a:cubicBezTo>
                  <a:cubicBezTo>
                    <a:pt x="28320" y="2767"/>
                    <a:pt x="28215" y="2737"/>
                    <a:pt x="28117" y="2737"/>
                  </a:cubicBezTo>
                  <a:cubicBezTo>
                    <a:pt x="27921" y="2737"/>
                    <a:pt x="27752" y="2858"/>
                    <a:pt x="27691" y="3101"/>
                  </a:cubicBezTo>
                  <a:cubicBezTo>
                    <a:pt x="27563" y="3005"/>
                    <a:pt x="27332" y="2891"/>
                    <a:pt x="27143" y="2891"/>
                  </a:cubicBezTo>
                  <a:cubicBezTo>
                    <a:pt x="26975" y="2891"/>
                    <a:pt x="26840" y="2981"/>
                    <a:pt x="26840" y="3253"/>
                  </a:cubicBezTo>
                  <a:cubicBezTo>
                    <a:pt x="26761" y="2839"/>
                    <a:pt x="26580" y="2678"/>
                    <a:pt x="26374" y="2678"/>
                  </a:cubicBezTo>
                  <a:cubicBezTo>
                    <a:pt x="25946" y="2678"/>
                    <a:pt x="25411" y="3377"/>
                    <a:pt x="25472" y="3952"/>
                  </a:cubicBezTo>
                  <a:cubicBezTo>
                    <a:pt x="25308" y="3747"/>
                    <a:pt x="25102" y="3583"/>
                    <a:pt x="24864" y="3583"/>
                  </a:cubicBezTo>
                  <a:cubicBezTo>
                    <a:pt x="24749" y="3583"/>
                    <a:pt x="24628" y="3621"/>
                    <a:pt x="24500" y="3709"/>
                  </a:cubicBezTo>
                  <a:cubicBezTo>
                    <a:pt x="24551" y="3399"/>
                    <a:pt x="24340" y="3068"/>
                    <a:pt x="24015" y="3068"/>
                  </a:cubicBezTo>
                  <a:cubicBezTo>
                    <a:pt x="23957" y="3068"/>
                    <a:pt x="23895" y="3078"/>
                    <a:pt x="23831" y="3101"/>
                  </a:cubicBezTo>
                  <a:cubicBezTo>
                    <a:pt x="24013" y="2828"/>
                    <a:pt x="24013" y="2463"/>
                    <a:pt x="23801" y="2189"/>
                  </a:cubicBezTo>
                  <a:cubicBezTo>
                    <a:pt x="24535" y="1969"/>
                    <a:pt x="24698" y="1295"/>
                    <a:pt x="24178" y="1295"/>
                  </a:cubicBezTo>
                  <a:cubicBezTo>
                    <a:pt x="24052" y="1295"/>
                    <a:pt x="23886" y="1335"/>
                    <a:pt x="23679" y="1430"/>
                  </a:cubicBezTo>
                  <a:cubicBezTo>
                    <a:pt x="23801" y="1095"/>
                    <a:pt x="23801" y="1217"/>
                    <a:pt x="23497" y="1065"/>
                  </a:cubicBezTo>
                  <a:cubicBezTo>
                    <a:pt x="23862" y="852"/>
                    <a:pt x="23953" y="396"/>
                    <a:pt x="2386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0" name="Google Shape;3372;p24"/>
            <p:cNvSpPr/>
            <p:nvPr/>
          </p:nvSpPr>
          <p:spPr>
            <a:xfrm rot="3600000">
              <a:off x="8218440" y="568440"/>
              <a:ext cx="454680" cy="476640"/>
            </a:xfrm>
            <a:custGeom>
              <a:avLst/>
              <a:gdLst>
                <a:gd name="textAreaLeft" fmla="*/ 0 w 454680"/>
                <a:gd name="textAreaRight" fmla="*/ 455760 w 454680"/>
                <a:gd name="textAreaTop" fmla="*/ 0 h 476640"/>
                <a:gd name="textAreaBottom" fmla="*/ 477720 h 476640"/>
              </a:gdLst>
              <a:ahLst/>
              <a:rect l="textAreaLeft" t="textAreaTop" r="textAreaRight" b="textAreaBottom"/>
              <a:pathLst>
                <a:path w="36385" h="38138">
                  <a:moveTo>
                    <a:pt x="14165" y="9753"/>
                  </a:moveTo>
                  <a:cubicBezTo>
                    <a:pt x="14209" y="10012"/>
                    <a:pt x="14298" y="10164"/>
                    <a:pt x="14533" y="10164"/>
                  </a:cubicBezTo>
                  <a:cubicBezTo>
                    <a:pt x="14628" y="10164"/>
                    <a:pt x="14746" y="10139"/>
                    <a:pt x="14895" y="10087"/>
                  </a:cubicBezTo>
                  <a:lnTo>
                    <a:pt x="14895" y="10087"/>
                  </a:lnTo>
                  <a:cubicBezTo>
                    <a:pt x="14044" y="10968"/>
                    <a:pt x="15077" y="11151"/>
                    <a:pt x="15442" y="11546"/>
                  </a:cubicBezTo>
                  <a:cubicBezTo>
                    <a:pt x="15287" y="11506"/>
                    <a:pt x="15153" y="11489"/>
                    <a:pt x="15039" y="11489"/>
                  </a:cubicBezTo>
                  <a:cubicBezTo>
                    <a:pt x="14102" y="11489"/>
                    <a:pt x="14507" y="12684"/>
                    <a:pt x="15563" y="12792"/>
                  </a:cubicBezTo>
                  <a:cubicBezTo>
                    <a:pt x="15503" y="12792"/>
                    <a:pt x="13861" y="12853"/>
                    <a:pt x="14895" y="14160"/>
                  </a:cubicBezTo>
                  <a:cubicBezTo>
                    <a:pt x="14044" y="14190"/>
                    <a:pt x="14652" y="15133"/>
                    <a:pt x="14804" y="15649"/>
                  </a:cubicBezTo>
                  <a:cubicBezTo>
                    <a:pt x="14686" y="15581"/>
                    <a:pt x="14559" y="15550"/>
                    <a:pt x="14431" y="15550"/>
                  </a:cubicBezTo>
                  <a:cubicBezTo>
                    <a:pt x="14161" y="15550"/>
                    <a:pt x="13885" y="15686"/>
                    <a:pt x="13679" y="15893"/>
                  </a:cubicBezTo>
                  <a:cubicBezTo>
                    <a:pt x="14088" y="15047"/>
                    <a:pt x="13787" y="14250"/>
                    <a:pt x="13039" y="14250"/>
                  </a:cubicBezTo>
                  <a:cubicBezTo>
                    <a:pt x="12954" y="14250"/>
                    <a:pt x="12863" y="14260"/>
                    <a:pt x="12767" y="14282"/>
                  </a:cubicBezTo>
                  <a:lnTo>
                    <a:pt x="12676" y="14282"/>
                  </a:lnTo>
                  <a:cubicBezTo>
                    <a:pt x="13162" y="14008"/>
                    <a:pt x="13284" y="13127"/>
                    <a:pt x="12554" y="12975"/>
                  </a:cubicBezTo>
                  <a:cubicBezTo>
                    <a:pt x="12615" y="12792"/>
                    <a:pt x="12615" y="12640"/>
                    <a:pt x="12615" y="12519"/>
                  </a:cubicBezTo>
                  <a:cubicBezTo>
                    <a:pt x="13466" y="12488"/>
                    <a:pt x="13314" y="11546"/>
                    <a:pt x="12615" y="11485"/>
                  </a:cubicBezTo>
                  <a:cubicBezTo>
                    <a:pt x="13375" y="11242"/>
                    <a:pt x="13253" y="10786"/>
                    <a:pt x="12858" y="10239"/>
                  </a:cubicBezTo>
                  <a:lnTo>
                    <a:pt x="12858" y="10239"/>
                  </a:lnTo>
                  <a:cubicBezTo>
                    <a:pt x="12989" y="10312"/>
                    <a:pt x="13111" y="10343"/>
                    <a:pt x="13227" y="10343"/>
                  </a:cubicBezTo>
                  <a:cubicBezTo>
                    <a:pt x="13593" y="10343"/>
                    <a:pt x="13888" y="10030"/>
                    <a:pt x="14165" y="9753"/>
                  </a:cubicBezTo>
                  <a:close/>
                  <a:moveTo>
                    <a:pt x="26447" y="1"/>
                  </a:moveTo>
                  <a:cubicBezTo>
                    <a:pt x="26295" y="1"/>
                    <a:pt x="26134" y="69"/>
                    <a:pt x="25989" y="239"/>
                  </a:cubicBezTo>
                  <a:cubicBezTo>
                    <a:pt x="25928" y="178"/>
                    <a:pt x="25898" y="148"/>
                    <a:pt x="25868" y="87"/>
                  </a:cubicBezTo>
                  <a:cubicBezTo>
                    <a:pt x="25716" y="300"/>
                    <a:pt x="25533" y="452"/>
                    <a:pt x="25168" y="482"/>
                  </a:cubicBezTo>
                  <a:cubicBezTo>
                    <a:pt x="25412" y="938"/>
                    <a:pt x="25381" y="1424"/>
                    <a:pt x="24925" y="1667"/>
                  </a:cubicBezTo>
                  <a:cubicBezTo>
                    <a:pt x="25168" y="1911"/>
                    <a:pt x="25320" y="2154"/>
                    <a:pt x="25685" y="2336"/>
                  </a:cubicBezTo>
                  <a:cubicBezTo>
                    <a:pt x="25400" y="2823"/>
                    <a:pt x="24902" y="2994"/>
                    <a:pt x="24400" y="2994"/>
                  </a:cubicBezTo>
                  <a:cubicBezTo>
                    <a:pt x="23993" y="2994"/>
                    <a:pt x="23584" y="2881"/>
                    <a:pt x="23284" y="2731"/>
                  </a:cubicBezTo>
                  <a:cubicBezTo>
                    <a:pt x="23254" y="3187"/>
                    <a:pt x="23193" y="3704"/>
                    <a:pt x="23010" y="4160"/>
                  </a:cubicBezTo>
                  <a:cubicBezTo>
                    <a:pt x="22858" y="3674"/>
                    <a:pt x="22646" y="3126"/>
                    <a:pt x="22646" y="2610"/>
                  </a:cubicBezTo>
                  <a:cubicBezTo>
                    <a:pt x="22617" y="2607"/>
                    <a:pt x="22589" y="2606"/>
                    <a:pt x="22561" y="2606"/>
                  </a:cubicBezTo>
                  <a:cubicBezTo>
                    <a:pt x="22203" y="2606"/>
                    <a:pt x="21907" y="2786"/>
                    <a:pt x="21795" y="3096"/>
                  </a:cubicBezTo>
                  <a:cubicBezTo>
                    <a:pt x="21521" y="2640"/>
                    <a:pt x="21156" y="2154"/>
                    <a:pt x="20700" y="1850"/>
                  </a:cubicBezTo>
                  <a:cubicBezTo>
                    <a:pt x="20396" y="2367"/>
                    <a:pt x="20092" y="3035"/>
                    <a:pt x="20396" y="3674"/>
                  </a:cubicBezTo>
                  <a:cubicBezTo>
                    <a:pt x="20181" y="3616"/>
                    <a:pt x="19946" y="3559"/>
                    <a:pt x="19726" y="3559"/>
                  </a:cubicBezTo>
                  <a:cubicBezTo>
                    <a:pt x="19479" y="3559"/>
                    <a:pt x="19250" y="3631"/>
                    <a:pt x="19089" y="3856"/>
                  </a:cubicBezTo>
                  <a:cubicBezTo>
                    <a:pt x="18778" y="3607"/>
                    <a:pt x="18438" y="3414"/>
                    <a:pt x="18070" y="3414"/>
                  </a:cubicBezTo>
                  <a:cubicBezTo>
                    <a:pt x="17899" y="3414"/>
                    <a:pt x="17722" y="3456"/>
                    <a:pt x="17539" y="3552"/>
                  </a:cubicBezTo>
                  <a:cubicBezTo>
                    <a:pt x="17478" y="3248"/>
                    <a:pt x="17387" y="2914"/>
                    <a:pt x="17326" y="2518"/>
                  </a:cubicBezTo>
                  <a:cubicBezTo>
                    <a:pt x="16779" y="2610"/>
                    <a:pt x="16354" y="2944"/>
                    <a:pt x="16171" y="3491"/>
                  </a:cubicBezTo>
                  <a:cubicBezTo>
                    <a:pt x="16111" y="3187"/>
                    <a:pt x="15959" y="2762"/>
                    <a:pt x="15807" y="2458"/>
                  </a:cubicBezTo>
                  <a:cubicBezTo>
                    <a:pt x="15411" y="2518"/>
                    <a:pt x="15108" y="2792"/>
                    <a:pt x="15108" y="3218"/>
                  </a:cubicBezTo>
                  <a:cubicBezTo>
                    <a:pt x="14758" y="2868"/>
                    <a:pt x="14285" y="2600"/>
                    <a:pt x="13824" y="2600"/>
                  </a:cubicBezTo>
                  <a:cubicBezTo>
                    <a:pt x="13724" y="2600"/>
                    <a:pt x="13624" y="2613"/>
                    <a:pt x="13527" y="2640"/>
                  </a:cubicBezTo>
                  <a:cubicBezTo>
                    <a:pt x="13466" y="2184"/>
                    <a:pt x="13405" y="1698"/>
                    <a:pt x="13223" y="1303"/>
                  </a:cubicBezTo>
                  <a:cubicBezTo>
                    <a:pt x="12828" y="1455"/>
                    <a:pt x="12645" y="1819"/>
                    <a:pt x="12676" y="2184"/>
                  </a:cubicBezTo>
                  <a:cubicBezTo>
                    <a:pt x="12292" y="1609"/>
                    <a:pt x="11760" y="1354"/>
                    <a:pt x="11169" y="1354"/>
                  </a:cubicBezTo>
                  <a:cubicBezTo>
                    <a:pt x="11105" y="1354"/>
                    <a:pt x="11040" y="1357"/>
                    <a:pt x="10974" y="1363"/>
                  </a:cubicBezTo>
                  <a:cubicBezTo>
                    <a:pt x="11004" y="1911"/>
                    <a:pt x="11217" y="2488"/>
                    <a:pt x="11612" y="2883"/>
                  </a:cubicBezTo>
                  <a:cubicBezTo>
                    <a:pt x="11369" y="3218"/>
                    <a:pt x="11278" y="3734"/>
                    <a:pt x="11521" y="4038"/>
                  </a:cubicBezTo>
                  <a:cubicBezTo>
                    <a:pt x="10974" y="4129"/>
                    <a:pt x="10244" y="4251"/>
                    <a:pt x="10214" y="4950"/>
                  </a:cubicBezTo>
                  <a:cubicBezTo>
                    <a:pt x="9971" y="4494"/>
                    <a:pt x="9788" y="4008"/>
                    <a:pt x="9332" y="3886"/>
                  </a:cubicBezTo>
                  <a:lnTo>
                    <a:pt x="9332" y="3886"/>
                  </a:lnTo>
                  <a:cubicBezTo>
                    <a:pt x="9089" y="4433"/>
                    <a:pt x="9089" y="4950"/>
                    <a:pt x="9393" y="5467"/>
                  </a:cubicBezTo>
                  <a:cubicBezTo>
                    <a:pt x="8937" y="5497"/>
                    <a:pt x="8755" y="5497"/>
                    <a:pt x="8724" y="5953"/>
                  </a:cubicBezTo>
                  <a:cubicBezTo>
                    <a:pt x="8329" y="5771"/>
                    <a:pt x="8329" y="5771"/>
                    <a:pt x="7934" y="5710"/>
                  </a:cubicBezTo>
                  <a:cubicBezTo>
                    <a:pt x="7843" y="5163"/>
                    <a:pt x="7721" y="4433"/>
                    <a:pt x="7083" y="4281"/>
                  </a:cubicBezTo>
                  <a:cubicBezTo>
                    <a:pt x="6870" y="4737"/>
                    <a:pt x="6658" y="5345"/>
                    <a:pt x="6901" y="5832"/>
                  </a:cubicBezTo>
                  <a:cubicBezTo>
                    <a:pt x="6527" y="5565"/>
                    <a:pt x="6037" y="5298"/>
                    <a:pt x="5574" y="5298"/>
                  </a:cubicBezTo>
                  <a:cubicBezTo>
                    <a:pt x="5509" y="5298"/>
                    <a:pt x="5444" y="5304"/>
                    <a:pt x="5381" y="5315"/>
                  </a:cubicBezTo>
                  <a:cubicBezTo>
                    <a:pt x="5411" y="5862"/>
                    <a:pt x="5837" y="6409"/>
                    <a:pt x="6293" y="6713"/>
                  </a:cubicBezTo>
                  <a:cubicBezTo>
                    <a:pt x="6110" y="7078"/>
                    <a:pt x="6202" y="7534"/>
                    <a:pt x="6597" y="7807"/>
                  </a:cubicBezTo>
                  <a:cubicBezTo>
                    <a:pt x="6141" y="8081"/>
                    <a:pt x="5837" y="8506"/>
                    <a:pt x="5958" y="9023"/>
                  </a:cubicBezTo>
                  <a:cubicBezTo>
                    <a:pt x="5715" y="8719"/>
                    <a:pt x="5442" y="8446"/>
                    <a:pt x="5199" y="8263"/>
                  </a:cubicBezTo>
                  <a:lnTo>
                    <a:pt x="5199" y="8263"/>
                  </a:lnTo>
                  <a:cubicBezTo>
                    <a:pt x="5077" y="8658"/>
                    <a:pt x="5047" y="9175"/>
                    <a:pt x="5381" y="9631"/>
                  </a:cubicBezTo>
                  <a:cubicBezTo>
                    <a:pt x="5003" y="9455"/>
                    <a:pt x="4625" y="9236"/>
                    <a:pt x="4246" y="9236"/>
                  </a:cubicBezTo>
                  <a:cubicBezTo>
                    <a:pt x="4169" y="9236"/>
                    <a:pt x="4091" y="9246"/>
                    <a:pt x="4013" y="9266"/>
                  </a:cubicBezTo>
                  <a:cubicBezTo>
                    <a:pt x="4165" y="9722"/>
                    <a:pt x="4408" y="10117"/>
                    <a:pt x="4773" y="10482"/>
                  </a:cubicBezTo>
                  <a:cubicBezTo>
                    <a:pt x="4226" y="10513"/>
                    <a:pt x="3679" y="10513"/>
                    <a:pt x="3223" y="10816"/>
                  </a:cubicBezTo>
                  <a:cubicBezTo>
                    <a:pt x="3578" y="11127"/>
                    <a:pt x="4014" y="11454"/>
                    <a:pt x="4472" y="11454"/>
                  </a:cubicBezTo>
                  <a:cubicBezTo>
                    <a:pt x="4641" y="11454"/>
                    <a:pt x="4813" y="11409"/>
                    <a:pt x="4986" y="11303"/>
                  </a:cubicBezTo>
                  <a:cubicBezTo>
                    <a:pt x="5168" y="11698"/>
                    <a:pt x="5259" y="11759"/>
                    <a:pt x="5533" y="11911"/>
                  </a:cubicBezTo>
                  <a:cubicBezTo>
                    <a:pt x="5320" y="12336"/>
                    <a:pt x="5320" y="12701"/>
                    <a:pt x="5746" y="12823"/>
                  </a:cubicBezTo>
                  <a:cubicBezTo>
                    <a:pt x="5715" y="13218"/>
                    <a:pt x="5928" y="13552"/>
                    <a:pt x="5867" y="13856"/>
                  </a:cubicBezTo>
                  <a:cubicBezTo>
                    <a:pt x="5837" y="14221"/>
                    <a:pt x="5381" y="14190"/>
                    <a:pt x="5533" y="14768"/>
                  </a:cubicBezTo>
                  <a:cubicBezTo>
                    <a:pt x="5320" y="14464"/>
                    <a:pt x="4986" y="14190"/>
                    <a:pt x="4651" y="14069"/>
                  </a:cubicBezTo>
                  <a:lnTo>
                    <a:pt x="4651" y="14069"/>
                  </a:lnTo>
                  <a:cubicBezTo>
                    <a:pt x="4621" y="14525"/>
                    <a:pt x="4621" y="14981"/>
                    <a:pt x="4955" y="15224"/>
                  </a:cubicBezTo>
                  <a:cubicBezTo>
                    <a:pt x="4499" y="15254"/>
                    <a:pt x="4135" y="15193"/>
                    <a:pt x="3740" y="15345"/>
                  </a:cubicBezTo>
                  <a:cubicBezTo>
                    <a:pt x="4104" y="15832"/>
                    <a:pt x="4621" y="16045"/>
                    <a:pt x="5259" y="16045"/>
                  </a:cubicBezTo>
                  <a:cubicBezTo>
                    <a:pt x="4895" y="16318"/>
                    <a:pt x="4864" y="16652"/>
                    <a:pt x="5107" y="16956"/>
                  </a:cubicBezTo>
                  <a:cubicBezTo>
                    <a:pt x="4469" y="17108"/>
                    <a:pt x="4317" y="17777"/>
                    <a:pt x="4773" y="18294"/>
                  </a:cubicBezTo>
                  <a:cubicBezTo>
                    <a:pt x="4317" y="18385"/>
                    <a:pt x="4408" y="18385"/>
                    <a:pt x="4469" y="18841"/>
                  </a:cubicBezTo>
                  <a:cubicBezTo>
                    <a:pt x="4013" y="19054"/>
                    <a:pt x="4074" y="18993"/>
                    <a:pt x="4043" y="19358"/>
                  </a:cubicBezTo>
                  <a:cubicBezTo>
                    <a:pt x="3588" y="19510"/>
                    <a:pt x="3466" y="19662"/>
                    <a:pt x="3436" y="20057"/>
                  </a:cubicBezTo>
                  <a:cubicBezTo>
                    <a:pt x="3192" y="19844"/>
                    <a:pt x="2828" y="19753"/>
                    <a:pt x="2524" y="19692"/>
                  </a:cubicBezTo>
                  <a:lnTo>
                    <a:pt x="2524" y="19692"/>
                  </a:lnTo>
                  <a:cubicBezTo>
                    <a:pt x="2341" y="20087"/>
                    <a:pt x="2493" y="20513"/>
                    <a:pt x="2949" y="20573"/>
                  </a:cubicBezTo>
                  <a:cubicBezTo>
                    <a:pt x="2888" y="20725"/>
                    <a:pt x="2645" y="21029"/>
                    <a:pt x="2554" y="21121"/>
                  </a:cubicBezTo>
                  <a:cubicBezTo>
                    <a:pt x="2189" y="21121"/>
                    <a:pt x="2007" y="21181"/>
                    <a:pt x="1733" y="21516"/>
                  </a:cubicBezTo>
                  <a:cubicBezTo>
                    <a:pt x="1510" y="21345"/>
                    <a:pt x="1345" y="21275"/>
                    <a:pt x="1227" y="21275"/>
                  </a:cubicBezTo>
                  <a:cubicBezTo>
                    <a:pt x="799" y="21275"/>
                    <a:pt x="991" y="22198"/>
                    <a:pt x="1277" y="22580"/>
                  </a:cubicBezTo>
                  <a:cubicBezTo>
                    <a:pt x="913" y="22580"/>
                    <a:pt x="457" y="22640"/>
                    <a:pt x="1" y="22701"/>
                  </a:cubicBezTo>
                  <a:cubicBezTo>
                    <a:pt x="153" y="23279"/>
                    <a:pt x="487" y="23856"/>
                    <a:pt x="1095" y="24039"/>
                  </a:cubicBezTo>
                  <a:cubicBezTo>
                    <a:pt x="845" y="24463"/>
                    <a:pt x="1047" y="25113"/>
                    <a:pt x="1548" y="25113"/>
                  </a:cubicBezTo>
                  <a:cubicBezTo>
                    <a:pt x="1657" y="25113"/>
                    <a:pt x="1780" y="25082"/>
                    <a:pt x="1916" y="25011"/>
                  </a:cubicBezTo>
                  <a:lnTo>
                    <a:pt x="1916" y="25011"/>
                  </a:lnTo>
                  <a:cubicBezTo>
                    <a:pt x="1794" y="25467"/>
                    <a:pt x="1946" y="25771"/>
                    <a:pt x="2341" y="25984"/>
                  </a:cubicBezTo>
                  <a:cubicBezTo>
                    <a:pt x="2129" y="26440"/>
                    <a:pt x="2493" y="26805"/>
                    <a:pt x="2980" y="26926"/>
                  </a:cubicBezTo>
                  <a:cubicBezTo>
                    <a:pt x="2402" y="27260"/>
                    <a:pt x="2098" y="27990"/>
                    <a:pt x="2919" y="28203"/>
                  </a:cubicBezTo>
                  <a:cubicBezTo>
                    <a:pt x="2356" y="28578"/>
                    <a:pt x="2573" y="29212"/>
                    <a:pt x="3090" y="29212"/>
                  </a:cubicBezTo>
                  <a:cubicBezTo>
                    <a:pt x="3159" y="29212"/>
                    <a:pt x="3234" y="29201"/>
                    <a:pt x="3314" y="29175"/>
                  </a:cubicBezTo>
                  <a:lnTo>
                    <a:pt x="3314" y="29175"/>
                  </a:lnTo>
                  <a:cubicBezTo>
                    <a:pt x="2919" y="29692"/>
                    <a:pt x="2828" y="30756"/>
                    <a:pt x="3588" y="30908"/>
                  </a:cubicBezTo>
                  <a:cubicBezTo>
                    <a:pt x="3132" y="31182"/>
                    <a:pt x="2645" y="31485"/>
                    <a:pt x="2524" y="32063"/>
                  </a:cubicBezTo>
                  <a:cubicBezTo>
                    <a:pt x="2626" y="32080"/>
                    <a:pt x="2726" y="32089"/>
                    <a:pt x="2822" y="32089"/>
                  </a:cubicBezTo>
                  <a:cubicBezTo>
                    <a:pt x="3238" y="32089"/>
                    <a:pt x="3589" y="31928"/>
                    <a:pt x="3861" y="31607"/>
                  </a:cubicBezTo>
                  <a:lnTo>
                    <a:pt x="3861" y="31607"/>
                  </a:lnTo>
                  <a:cubicBezTo>
                    <a:pt x="3833" y="32035"/>
                    <a:pt x="3992" y="32464"/>
                    <a:pt x="4389" y="32464"/>
                  </a:cubicBezTo>
                  <a:cubicBezTo>
                    <a:pt x="4415" y="32464"/>
                    <a:pt x="4441" y="32462"/>
                    <a:pt x="4469" y="32458"/>
                  </a:cubicBezTo>
                  <a:lnTo>
                    <a:pt x="4469" y="32458"/>
                  </a:lnTo>
                  <a:cubicBezTo>
                    <a:pt x="3983" y="32975"/>
                    <a:pt x="4043" y="33613"/>
                    <a:pt x="4287" y="34221"/>
                  </a:cubicBezTo>
                  <a:cubicBezTo>
                    <a:pt x="3891" y="34221"/>
                    <a:pt x="3436" y="34251"/>
                    <a:pt x="3132" y="34495"/>
                  </a:cubicBezTo>
                  <a:cubicBezTo>
                    <a:pt x="3223" y="35011"/>
                    <a:pt x="3557" y="35498"/>
                    <a:pt x="4074" y="35558"/>
                  </a:cubicBezTo>
                  <a:cubicBezTo>
                    <a:pt x="3709" y="35710"/>
                    <a:pt x="3588" y="35954"/>
                    <a:pt x="3588" y="36349"/>
                  </a:cubicBezTo>
                  <a:cubicBezTo>
                    <a:pt x="3821" y="36440"/>
                    <a:pt x="4099" y="36503"/>
                    <a:pt x="4367" y="36503"/>
                  </a:cubicBezTo>
                  <a:cubicBezTo>
                    <a:pt x="4726" y="36503"/>
                    <a:pt x="5068" y="36389"/>
                    <a:pt x="5259" y="36075"/>
                  </a:cubicBezTo>
                  <a:cubicBezTo>
                    <a:pt x="5280" y="36444"/>
                    <a:pt x="5411" y="36661"/>
                    <a:pt x="5624" y="36661"/>
                  </a:cubicBezTo>
                  <a:cubicBezTo>
                    <a:pt x="5727" y="36661"/>
                    <a:pt x="5850" y="36610"/>
                    <a:pt x="5989" y="36501"/>
                  </a:cubicBezTo>
                  <a:cubicBezTo>
                    <a:pt x="6099" y="36800"/>
                    <a:pt x="6348" y="36969"/>
                    <a:pt x="6596" y="36969"/>
                  </a:cubicBezTo>
                  <a:cubicBezTo>
                    <a:pt x="6827" y="36969"/>
                    <a:pt x="7057" y="36823"/>
                    <a:pt x="7174" y="36501"/>
                  </a:cubicBezTo>
                  <a:cubicBezTo>
                    <a:pt x="7302" y="36806"/>
                    <a:pt x="7557" y="36941"/>
                    <a:pt x="7851" y="36941"/>
                  </a:cubicBezTo>
                  <a:cubicBezTo>
                    <a:pt x="7908" y="36941"/>
                    <a:pt x="7966" y="36936"/>
                    <a:pt x="8025" y="36926"/>
                  </a:cubicBezTo>
                  <a:lnTo>
                    <a:pt x="8025" y="36926"/>
                  </a:lnTo>
                  <a:cubicBezTo>
                    <a:pt x="7721" y="37169"/>
                    <a:pt x="7630" y="37625"/>
                    <a:pt x="7782" y="38081"/>
                  </a:cubicBezTo>
                  <a:cubicBezTo>
                    <a:pt x="7822" y="38086"/>
                    <a:pt x="7861" y="38088"/>
                    <a:pt x="7900" y="38088"/>
                  </a:cubicBezTo>
                  <a:cubicBezTo>
                    <a:pt x="8394" y="38088"/>
                    <a:pt x="8794" y="37733"/>
                    <a:pt x="8907" y="37169"/>
                  </a:cubicBezTo>
                  <a:cubicBezTo>
                    <a:pt x="8982" y="37694"/>
                    <a:pt x="9461" y="38138"/>
                    <a:pt x="9789" y="38138"/>
                  </a:cubicBezTo>
                  <a:cubicBezTo>
                    <a:pt x="9993" y="38138"/>
                    <a:pt x="10139" y="37966"/>
                    <a:pt x="10092" y="37534"/>
                  </a:cubicBezTo>
                  <a:lnTo>
                    <a:pt x="10092" y="37534"/>
                  </a:lnTo>
                  <a:cubicBezTo>
                    <a:pt x="10166" y="37851"/>
                    <a:pt x="10343" y="37977"/>
                    <a:pt x="10545" y="37977"/>
                  </a:cubicBezTo>
                  <a:cubicBezTo>
                    <a:pt x="10924" y="37977"/>
                    <a:pt x="11390" y="37534"/>
                    <a:pt x="11430" y="37078"/>
                  </a:cubicBezTo>
                  <a:cubicBezTo>
                    <a:pt x="11554" y="37234"/>
                    <a:pt x="11719" y="37310"/>
                    <a:pt x="11895" y="37310"/>
                  </a:cubicBezTo>
                  <a:cubicBezTo>
                    <a:pt x="12062" y="37310"/>
                    <a:pt x="12240" y="37242"/>
                    <a:pt x="12402" y="37109"/>
                  </a:cubicBezTo>
                  <a:cubicBezTo>
                    <a:pt x="12498" y="37360"/>
                    <a:pt x="12655" y="37465"/>
                    <a:pt x="12795" y="37465"/>
                  </a:cubicBezTo>
                  <a:cubicBezTo>
                    <a:pt x="13011" y="37465"/>
                    <a:pt x="13188" y="37216"/>
                    <a:pt x="13041" y="36865"/>
                  </a:cubicBezTo>
                  <a:lnTo>
                    <a:pt x="13041" y="36865"/>
                  </a:lnTo>
                  <a:cubicBezTo>
                    <a:pt x="13118" y="36877"/>
                    <a:pt x="13198" y="36883"/>
                    <a:pt x="13279" y="36883"/>
                  </a:cubicBezTo>
                  <a:cubicBezTo>
                    <a:pt x="13609" y="36883"/>
                    <a:pt x="13951" y="36781"/>
                    <a:pt x="14196" y="36562"/>
                  </a:cubicBezTo>
                  <a:cubicBezTo>
                    <a:pt x="14345" y="36727"/>
                    <a:pt x="14521" y="36802"/>
                    <a:pt x="14714" y="36802"/>
                  </a:cubicBezTo>
                  <a:cubicBezTo>
                    <a:pt x="14875" y="36802"/>
                    <a:pt x="15049" y="36750"/>
                    <a:pt x="15229" y="36653"/>
                  </a:cubicBezTo>
                  <a:cubicBezTo>
                    <a:pt x="15320" y="36901"/>
                    <a:pt x="15540" y="37020"/>
                    <a:pt x="15738" y="37020"/>
                  </a:cubicBezTo>
                  <a:cubicBezTo>
                    <a:pt x="16001" y="37020"/>
                    <a:pt x="16223" y="36809"/>
                    <a:pt x="16050" y="36410"/>
                  </a:cubicBezTo>
                  <a:lnTo>
                    <a:pt x="16050" y="36410"/>
                  </a:lnTo>
                  <a:cubicBezTo>
                    <a:pt x="16204" y="36505"/>
                    <a:pt x="16373" y="36549"/>
                    <a:pt x="16539" y="36549"/>
                  </a:cubicBezTo>
                  <a:cubicBezTo>
                    <a:pt x="16798" y="36549"/>
                    <a:pt x="17050" y="36443"/>
                    <a:pt x="17235" y="36258"/>
                  </a:cubicBezTo>
                  <a:cubicBezTo>
                    <a:pt x="17363" y="36385"/>
                    <a:pt x="17634" y="36634"/>
                    <a:pt x="17776" y="36634"/>
                  </a:cubicBezTo>
                  <a:cubicBezTo>
                    <a:pt x="17871" y="36634"/>
                    <a:pt x="17910" y="36524"/>
                    <a:pt x="17813" y="36197"/>
                  </a:cubicBezTo>
                  <a:cubicBezTo>
                    <a:pt x="18117" y="36106"/>
                    <a:pt x="18208" y="35923"/>
                    <a:pt x="18208" y="35650"/>
                  </a:cubicBezTo>
                  <a:cubicBezTo>
                    <a:pt x="18303" y="35678"/>
                    <a:pt x="18407" y="35695"/>
                    <a:pt x="18510" y="35695"/>
                  </a:cubicBezTo>
                  <a:cubicBezTo>
                    <a:pt x="18736" y="35695"/>
                    <a:pt x="18955" y="35615"/>
                    <a:pt x="19059" y="35407"/>
                  </a:cubicBezTo>
                  <a:cubicBezTo>
                    <a:pt x="19176" y="35601"/>
                    <a:pt x="19355" y="35759"/>
                    <a:pt x="19541" y="35759"/>
                  </a:cubicBezTo>
                  <a:cubicBezTo>
                    <a:pt x="19645" y="35759"/>
                    <a:pt x="19751" y="35709"/>
                    <a:pt x="19849" y="35589"/>
                  </a:cubicBezTo>
                  <a:lnTo>
                    <a:pt x="19849" y="35589"/>
                  </a:lnTo>
                  <a:cubicBezTo>
                    <a:pt x="19788" y="35862"/>
                    <a:pt x="19728" y="36106"/>
                    <a:pt x="19940" y="36318"/>
                  </a:cubicBezTo>
                  <a:cubicBezTo>
                    <a:pt x="20275" y="36166"/>
                    <a:pt x="20427" y="35802"/>
                    <a:pt x="20457" y="35437"/>
                  </a:cubicBezTo>
                  <a:cubicBezTo>
                    <a:pt x="20602" y="35726"/>
                    <a:pt x="20976" y="35939"/>
                    <a:pt x="21306" y="35939"/>
                  </a:cubicBezTo>
                  <a:cubicBezTo>
                    <a:pt x="21392" y="35939"/>
                    <a:pt x="21476" y="35924"/>
                    <a:pt x="21551" y="35893"/>
                  </a:cubicBezTo>
                  <a:cubicBezTo>
                    <a:pt x="21491" y="35498"/>
                    <a:pt x="21308" y="35103"/>
                    <a:pt x="20943" y="34951"/>
                  </a:cubicBezTo>
                  <a:cubicBezTo>
                    <a:pt x="21308" y="34707"/>
                    <a:pt x="21399" y="34251"/>
                    <a:pt x="21035" y="34039"/>
                  </a:cubicBezTo>
                  <a:cubicBezTo>
                    <a:pt x="21247" y="33917"/>
                    <a:pt x="21369" y="33735"/>
                    <a:pt x="21308" y="33492"/>
                  </a:cubicBezTo>
                  <a:cubicBezTo>
                    <a:pt x="22159" y="33340"/>
                    <a:pt x="23041" y="33309"/>
                    <a:pt x="23831" y="33188"/>
                  </a:cubicBezTo>
                  <a:cubicBezTo>
                    <a:pt x="24056" y="33394"/>
                    <a:pt x="24327" y="33553"/>
                    <a:pt x="24573" y="33553"/>
                  </a:cubicBezTo>
                  <a:cubicBezTo>
                    <a:pt x="24726" y="33553"/>
                    <a:pt x="24869" y="33491"/>
                    <a:pt x="24986" y="33340"/>
                  </a:cubicBezTo>
                  <a:lnTo>
                    <a:pt x="24986" y="33340"/>
                  </a:lnTo>
                  <a:cubicBezTo>
                    <a:pt x="24968" y="33724"/>
                    <a:pt x="25181" y="34009"/>
                    <a:pt x="25340" y="34009"/>
                  </a:cubicBezTo>
                  <a:cubicBezTo>
                    <a:pt x="25445" y="34009"/>
                    <a:pt x="25527" y="33885"/>
                    <a:pt x="25503" y="33583"/>
                  </a:cubicBezTo>
                  <a:lnTo>
                    <a:pt x="25503" y="33583"/>
                  </a:lnTo>
                  <a:cubicBezTo>
                    <a:pt x="25782" y="33653"/>
                    <a:pt x="26221" y="34096"/>
                    <a:pt x="26576" y="34096"/>
                  </a:cubicBezTo>
                  <a:cubicBezTo>
                    <a:pt x="26684" y="34096"/>
                    <a:pt x="26785" y="34055"/>
                    <a:pt x="26871" y="33948"/>
                  </a:cubicBezTo>
                  <a:cubicBezTo>
                    <a:pt x="26977" y="34140"/>
                    <a:pt x="27129" y="34257"/>
                    <a:pt x="27305" y="34257"/>
                  </a:cubicBezTo>
                  <a:cubicBezTo>
                    <a:pt x="27379" y="34257"/>
                    <a:pt x="27458" y="34236"/>
                    <a:pt x="27539" y="34191"/>
                  </a:cubicBezTo>
                  <a:lnTo>
                    <a:pt x="27539" y="34191"/>
                  </a:lnTo>
                  <a:cubicBezTo>
                    <a:pt x="27484" y="34468"/>
                    <a:pt x="27606" y="34746"/>
                    <a:pt x="27859" y="34746"/>
                  </a:cubicBezTo>
                  <a:cubicBezTo>
                    <a:pt x="27883" y="34746"/>
                    <a:pt x="27908" y="34743"/>
                    <a:pt x="27934" y="34738"/>
                  </a:cubicBezTo>
                  <a:lnTo>
                    <a:pt x="27934" y="34738"/>
                  </a:lnTo>
                  <a:cubicBezTo>
                    <a:pt x="27691" y="34799"/>
                    <a:pt x="27600" y="34951"/>
                    <a:pt x="27448" y="35103"/>
                  </a:cubicBezTo>
                  <a:cubicBezTo>
                    <a:pt x="27589" y="35209"/>
                    <a:pt x="27751" y="35273"/>
                    <a:pt x="27910" y="35273"/>
                  </a:cubicBezTo>
                  <a:cubicBezTo>
                    <a:pt x="28024" y="35273"/>
                    <a:pt x="28137" y="35240"/>
                    <a:pt x="28238" y="35163"/>
                  </a:cubicBezTo>
                  <a:lnTo>
                    <a:pt x="28238" y="35163"/>
                  </a:lnTo>
                  <a:cubicBezTo>
                    <a:pt x="28086" y="35407"/>
                    <a:pt x="28086" y="35650"/>
                    <a:pt x="28238" y="35893"/>
                  </a:cubicBezTo>
                  <a:cubicBezTo>
                    <a:pt x="28603" y="35802"/>
                    <a:pt x="28968" y="35589"/>
                    <a:pt x="28968" y="35194"/>
                  </a:cubicBezTo>
                  <a:cubicBezTo>
                    <a:pt x="29061" y="35259"/>
                    <a:pt x="29158" y="35290"/>
                    <a:pt x="29246" y="35290"/>
                  </a:cubicBezTo>
                  <a:cubicBezTo>
                    <a:pt x="29446" y="35290"/>
                    <a:pt x="29606" y="35133"/>
                    <a:pt x="29606" y="34859"/>
                  </a:cubicBezTo>
                  <a:cubicBezTo>
                    <a:pt x="29710" y="34963"/>
                    <a:pt x="29836" y="35010"/>
                    <a:pt x="29952" y="35010"/>
                  </a:cubicBezTo>
                  <a:cubicBezTo>
                    <a:pt x="30141" y="35010"/>
                    <a:pt x="30305" y="34885"/>
                    <a:pt x="30305" y="34677"/>
                  </a:cubicBezTo>
                  <a:cubicBezTo>
                    <a:pt x="30731" y="34981"/>
                    <a:pt x="31187" y="35255"/>
                    <a:pt x="31643" y="35407"/>
                  </a:cubicBezTo>
                  <a:cubicBezTo>
                    <a:pt x="31856" y="35163"/>
                    <a:pt x="31856" y="34799"/>
                    <a:pt x="31521" y="34586"/>
                  </a:cubicBezTo>
                  <a:cubicBezTo>
                    <a:pt x="31582" y="34586"/>
                    <a:pt x="31643" y="34555"/>
                    <a:pt x="31673" y="34555"/>
                  </a:cubicBezTo>
                  <a:lnTo>
                    <a:pt x="31886" y="34586"/>
                  </a:lnTo>
                  <a:cubicBezTo>
                    <a:pt x="33406" y="34555"/>
                    <a:pt x="33041" y="33431"/>
                    <a:pt x="32311" y="32610"/>
                  </a:cubicBezTo>
                  <a:cubicBezTo>
                    <a:pt x="32342" y="32519"/>
                    <a:pt x="32342" y="32306"/>
                    <a:pt x="32403" y="32093"/>
                  </a:cubicBezTo>
                  <a:cubicBezTo>
                    <a:pt x="33163" y="31789"/>
                    <a:pt x="33375" y="31151"/>
                    <a:pt x="32859" y="30391"/>
                  </a:cubicBezTo>
                  <a:cubicBezTo>
                    <a:pt x="33071" y="29723"/>
                    <a:pt x="33223" y="29966"/>
                    <a:pt x="32919" y="29084"/>
                  </a:cubicBezTo>
                  <a:cubicBezTo>
                    <a:pt x="33375" y="28932"/>
                    <a:pt x="33558" y="28811"/>
                    <a:pt x="33618" y="28628"/>
                  </a:cubicBezTo>
                  <a:cubicBezTo>
                    <a:pt x="33922" y="28507"/>
                    <a:pt x="34166" y="28355"/>
                    <a:pt x="34409" y="28172"/>
                  </a:cubicBezTo>
                  <a:cubicBezTo>
                    <a:pt x="35017" y="27656"/>
                    <a:pt x="35503" y="26379"/>
                    <a:pt x="35047" y="25680"/>
                  </a:cubicBezTo>
                  <a:cubicBezTo>
                    <a:pt x="35503" y="25558"/>
                    <a:pt x="35929" y="25224"/>
                    <a:pt x="35533" y="24768"/>
                  </a:cubicBezTo>
                  <a:cubicBezTo>
                    <a:pt x="36083" y="24508"/>
                    <a:pt x="35972" y="23698"/>
                    <a:pt x="35411" y="23698"/>
                  </a:cubicBezTo>
                  <a:cubicBezTo>
                    <a:pt x="35382" y="23698"/>
                    <a:pt x="35352" y="23700"/>
                    <a:pt x="35321" y="23704"/>
                  </a:cubicBezTo>
                  <a:cubicBezTo>
                    <a:pt x="35685" y="23461"/>
                    <a:pt x="35655" y="22944"/>
                    <a:pt x="35351" y="22701"/>
                  </a:cubicBezTo>
                  <a:cubicBezTo>
                    <a:pt x="35837" y="22488"/>
                    <a:pt x="35655" y="21880"/>
                    <a:pt x="35169" y="21759"/>
                  </a:cubicBezTo>
                  <a:cubicBezTo>
                    <a:pt x="35533" y="21425"/>
                    <a:pt x="35169" y="20999"/>
                    <a:pt x="34774" y="20969"/>
                  </a:cubicBezTo>
                  <a:cubicBezTo>
                    <a:pt x="34834" y="20756"/>
                    <a:pt x="34743" y="20543"/>
                    <a:pt x="34530" y="20452"/>
                  </a:cubicBezTo>
                  <a:cubicBezTo>
                    <a:pt x="35297" y="20006"/>
                    <a:pt x="34955" y="19655"/>
                    <a:pt x="34554" y="19655"/>
                  </a:cubicBezTo>
                  <a:cubicBezTo>
                    <a:pt x="34271" y="19655"/>
                    <a:pt x="33958" y="19830"/>
                    <a:pt x="33983" y="20270"/>
                  </a:cubicBezTo>
                  <a:cubicBezTo>
                    <a:pt x="33846" y="20140"/>
                    <a:pt x="33693" y="20086"/>
                    <a:pt x="33555" y="20086"/>
                  </a:cubicBezTo>
                  <a:cubicBezTo>
                    <a:pt x="33173" y="20086"/>
                    <a:pt x="32899" y="20498"/>
                    <a:pt x="33345" y="20877"/>
                  </a:cubicBezTo>
                  <a:cubicBezTo>
                    <a:pt x="33320" y="20874"/>
                    <a:pt x="33296" y="20873"/>
                    <a:pt x="33272" y="20873"/>
                  </a:cubicBezTo>
                  <a:cubicBezTo>
                    <a:pt x="33066" y="20873"/>
                    <a:pt x="32916" y="20990"/>
                    <a:pt x="32889" y="21181"/>
                  </a:cubicBezTo>
                  <a:cubicBezTo>
                    <a:pt x="32731" y="21063"/>
                    <a:pt x="32548" y="20983"/>
                    <a:pt x="32355" y="20983"/>
                  </a:cubicBezTo>
                  <a:cubicBezTo>
                    <a:pt x="32251" y="20983"/>
                    <a:pt x="32145" y="21006"/>
                    <a:pt x="32038" y="21060"/>
                  </a:cubicBezTo>
                  <a:cubicBezTo>
                    <a:pt x="32193" y="20690"/>
                    <a:pt x="32063" y="20536"/>
                    <a:pt x="31862" y="20536"/>
                  </a:cubicBezTo>
                  <a:cubicBezTo>
                    <a:pt x="31551" y="20536"/>
                    <a:pt x="31069" y="20907"/>
                    <a:pt x="31217" y="21425"/>
                  </a:cubicBezTo>
                  <a:cubicBezTo>
                    <a:pt x="31100" y="21307"/>
                    <a:pt x="30899" y="21240"/>
                    <a:pt x="30732" y="21240"/>
                  </a:cubicBezTo>
                  <a:cubicBezTo>
                    <a:pt x="30508" y="21240"/>
                    <a:pt x="30344" y="21359"/>
                    <a:pt x="30518" y="21637"/>
                  </a:cubicBezTo>
                  <a:cubicBezTo>
                    <a:pt x="30440" y="21520"/>
                    <a:pt x="30342" y="21472"/>
                    <a:pt x="30253" y="21472"/>
                  </a:cubicBezTo>
                  <a:cubicBezTo>
                    <a:pt x="30064" y="21472"/>
                    <a:pt x="29908" y="21684"/>
                    <a:pt x="30032" y="21911"/>
                  </a:cubicBezTo>
                  <a:lnTo>
                    <a:pt x="30001" y="21911"/>
                  </a:lnTo>
                  <a:cubicBezTo>
                    <a:pt x="29829" y="21817"/>
                    <a:pt x="29624" y="21755"/>
                    <a:pt x="29428" y="21755"/>
                  </a:cubicBezTo>
                  <a:cubicBezTo>
                    <a:pt x="29245" y="21755"/>
                    <a:pt x="29070" y="21809"/>
                    <a:pt x="28938" y="21941"/>
                  </a:cubicBezTo>
                  <a:cubicBezTo>
                    <a:pt x="28907" y="21668"/>
                    <a:pt x="28816" y="21425"/>
                    <a:pt x="28634" y="21181"/>
                  </a:cubicBezTo>
                  <a:cubicBezTo>
                    <a:pt x="28694" y="21151"/>
                    <a:pt x="28755" y="21121"/>
                    <a:pt x="28816" y="21029"/>
                  </a:cubicBezTo>
                  <a:cubicBezTo>
                    <a:pt x="28883" y="21038"/>
                    <a:pt x="28947" y="21044"/>
                    <a:pt x="29009" y="21044"/>
                  </a:cubicBezTo>
                  <a:cubicBezTo>
                    <a:pt x="29171" y="21044"/>
                    <a:pt x="29314" y="21001"/>
                    <a:pt x="29424" y="20847"/>
                  </a:cubicBezTo>
                  <a:cubicBezTo>
                    <a:pt x="29521" y="20980"/>
                    <a:pt x="29642" y="21041"/>
                    <a:pt x="29752" y="21041"/>
                  </a:cubicBezTo>
                  <a:cubicBezTo>
                    <a:pt x="29919" y="21041"/>
                    <a:pt x="30062" y="20902"/>
                    <a:pt x="30062" y="20665"/>
                  </a:cubicBezTo>
                  <a:cubicBezTo>
                    <a:pt x="30162" y="20738"/>
                    <a:pt x="30247" y="20769"/>
                    <a:pt x="30318" y="20769"/>
                  </a:cubicBezTo>
                  <a:cubicBezTo>
                    <a:pt x="30573" y="20769"/>
                    <a:pt x="30650" y="20372"/>
                    <a:pt x="30579" y="20087"/>
                  </a:cubicBezTo>
                  <a:lnTo>
                    <a:pt x="30579" y="20087"/>
                  </a:lnTo>
                  <a:cubicBezTo>
                    <a:pt x="30601" y="20089"/>
                    <a:pt x="30622" y="20090"/>
                    <a:pt x="30642" y="20090"/>
                  </a:cubicBezTo>
                  <a:cubicBezTo>
                    <a:pt x="30895" y="20090"/>
                    <a:pt x="30970" y="19913"/>
                    <a:pt x="30913" y="19631"/>
                  </a:cubicBezTo>
                  <a:lnTo>
                    <a:pt x="30913" y="19631"/>
                  </a:lnTo>
                  <a:cubicBezTo>
                    <a:pt x="31031" y="19742"/>
                    <a:pt x="31156" y="19788"/>
                    <a:pt x="31271" y="19788"/>
                  </a:cubicBezTo>
                  <a:cubicBezTo>
                    <a:pt x="31628" y="19788"/>
                    <a:pt x="31882" y="19338"/>
                    <a:pt x="31491" y="18993"/>
                  </a:cubicBezTo>
                  <a:cubicBezTo>
                    <a:pt x="32129" y="18841"/>
                    <a:pt x="31795" y="18172"/>
                    <a:pt x="31400" y="18020"/>
                  </a:cubicBezTo>
                  <a:cubicBezTo>
                    <a:pt x="31734" y="17868"/>
                    <a:pt x="31582" y="17473"/>
                    <a:pt x="31400" y="17200"/>
                  </a:cubicBezTo>
                  <a:cubicBezTo>
                    <a:pt x="31582" y="17017"/>
                    <a:pt x="31643" y="16865"/>
                    <a:pt x="31552" y="16592"/>
                  </a:cubicBezTo>
                  <a:cubicBezTo>
                    <a:pt x="31643" y="16561"/>
                    <a:pt x="31947" y="16470"/>
                    <a:pt x="32099" y="16470"/>
                  </a:cubicBezTo>
                  <a:cubicBezTo>
                    <a:pt x="32129" y="16744"/>
                    <a:pt x="32342" y="16926"/>
                    <a:pt x="32646" y="17017"/>
                  </a:cubicBezTo>
                  <a:cubicBezTo>
                    <a:pt x="32251" y="17230"/>
                    <a:pt x="32494" y="17534"/>
                    <a:pt x="32859" y="17625"/>
                  </a:cubicBezTo>
                  <a:cubicBezTo>
                    <a:pt x="32420" y="18284"/>
                    <a:pt x="32806" y="18656"/>
                    <a:pt x="33157" y="18656"/>
                  </a:cubicBezTo>
                  <a:cubicBezTo>
                    <a:pt x="33389" y="18656"/>
                    <a:pt x="33606" y="18493"/>
                    <a:pt x="33558" y="18142"/>
                  </a:cubicBezTo>
                  <a:lnTo>
                    <a:pt x="33558" y="18142"/>
                  </a:lnTo>
                  <a:cubicBezTo>
                    <a:pt x="33665" y="18316"/>
                    <a:pt x="33813" y="18401"/>
                    <a:pt x="33943" y="18401"/>
                  </a:cubicBezTo>
                  <a:cubicBezTo>
                    <a:pt x="34108" y="18401"/>
                    <a:pt x="34243" y="18262"/>
                    <a:pt x="34226" y="17990"/>
                  </a:cubicBezTo>
                  <a:lnTo>
                    <a:pt x="34226" y="17990"/>
                  </a:lnTo>
                  <a:cubicBezTo>
                    <a:pt x="34294" y="18024"/>
                    <a:pt x="34359" y="18039"/>
                    <a:pt x="34418" y="18039"/>
                  </a:cubicBezTo>
                  <a:cubicBezTo>
                    <a:pt x="34625" y="18039"/>
                    <a:pt x="34767" y="17848"/>
                    <a:pt x="34743" y="17564"/>
                  </a:cubicBezTo>
                  <a:lnTo>
                    <a:pt x="34743" y="17564"/>
                  </a:lnTo>
                  <a:cubicBezTo>
                    <a:pt x="34923" y="17779"/>
                    <a:pt x="35101" y="17865"/>
                    <a:pt x="35249" y="17865"/>
                  </a:cubicBezTo>
                  <a:cubicBezTo>
                    <a:pt x="35625" y="17865"/>
                    <a:pt x="35809" y="17310"/>
                    <a:pt x="35351" y="16896"/>
                  </a:cubicBezTo>
                  <a:cubicBezTo>
                    <a:pt x="35777" y="16652"/>
                    <a:pt x="35959" y="16136"/>
                    <a:pt x="35503" y="15741"/>
                  </a:cubicBezTo>
                  <a:cubicBezTo>
                    <a:pt x="36050" y="15406"/>
                    <a:pt x="36384" y="14373"/>
                    <a:pt x="35685" y="14130"/>
                  </a:cubicBezTo>
                  <a:cubicBezTo>
                    <a:pt x="35898" y="13765"/>
                    <a:pt x="35989" y="13157"/>
                    <a:pt x="35594" y="12914"/>
                  </a:cubicBezTo>
                  <a:cubicBezTo>
                    <a:pt x="35929" y="12762"/>
                    <a:pt x="35959" y="12336"/>
                    <a:pt x="35655" y="12063"/>
                  </a:cubicBezTo>
                  <a:cubicBezTo>
                    <a:pt x="35989" y="11698"/>
                    <a:pt x="35685" y="11333"/>
                    <a:pt x="35321" y="11151"/>
                  </a:cubicBezTo>
                  <a:cubicBezTo>
                    <a:pt x="35503" y="10847"/>
                    <a:pt x="35442" y="10482"/>
                    <a:pt x="35017" y="10391"/>
                  </a:cubicBezTo>
                  <a:cubicBezTo>
                    <a:pt x="35199" y="9935"/>
                    <a:pt x="35047" y="9449"/>
                    <a:pt x="34470" y="9418"/>
                  </a:cubicBezTo>
                  <a:cubicBezTo>
                    <a:pt x="34668" y="8993"/>
                    <a:pt x="34734" y="8436"/>
                    <a:pt x="34201" y="8436"/>
                  </a:cubicBezTo>
                  <a:cubicBezTo>
                    <a:pt x="34162" y="8436"/>
                    <a:pt x="34120" y="8439"/>
                    <a:pt x="34074" y="8446"/>
                  </a:cubicBezTo>
                  <a:cubicBezTo>
                    <a:pt x="34767" y="7548"/>
                    <a:pt x="34182" y="7126"/>
                    <a:pt x="33435" y="7126"/>
                  </a:cubicBezTo>
                  <a:cubicBezTo>
                    <a:pt x="33297" y="7126"/>
                    <a:pt x="33153" y="7141"/>
                    <a:pt x="33011" y="7169"/>
                  </a:cubicBezTo>
                  <a:cubicBezTo>
                    <a:pt x="33168" y="6853"/>
                    <a:pt x="32884" y="6636"/>
                    <a:pt x="32582" y="6636"/>
                  </a:cubicBezTo>
                  <a:cubicBezTo>
                    <a:pt x="32303" y="6636"/>
                    <a:pt x="32009" y="6823"/>
                    <a:pt x="32038" y="7291"/>
                  </a:cubicBezTo>
                  <a:cubicBezTo>
                    <a:pt x="31920" y="7149"/>
                    <a:pt x="31802" y="7091"/>
                    <a:pt x="31693" y="7091"/>
                  </a:cubicBezTo>
                  <a:cubicBezTo>
                    <a:pt x="31381" y="7091"/>
                    <a:pt x="31142" y="7568"/>
                    <a:pt x="31187" y="7929"/>
                  </a:cubicBezTo>
                  <a:cubicBezTo>
                    <a:pt x="31080" y="7852"/>
                    <a:pt x="30982" y="7818"/>
                    <a:pt x="30894" y="7818"/>
                  </a:cubicBezTo>
                  <a:cubicBezTo>
                    <a:pt x="30534" y="7818"/>
                    <a:pt x="30342" y="8377"/>
                    <a:pt x="30366" y="8719"/>
                  </a:cubicBezTo>
                  <a:cubicBezTo>
                    <a:pt x="30333" y="8715"/>
                    <a:pt x="30299" y="8713"/>
                    <a:pt x="30265" y="8713"/>
                  </a:cubicBezTo>
                  <a:cubicBezTo>
                    <a:pt x="29810" y="8713"/>
                    <a:pt x="29348" y="9083"/>
                    <a:pt x="29150" y="9479"/>
                  </a:cubicBezTo>
                  <a:cubicBezTo>
                    <a:pt x="29059" y="9661"/>
                    <a:pt x="29090" y="10117"/>
                    <a:pt x="28998" y="10361"/>
                  </a:cubicBezTo>
                  <a:cubicBezTo>
                    <a:pt x="28846" y="10361"/>
                    <a:pt x="28694" y="10391"/>
                    <a:pt x="28542" y="10391"/>
                  </a:cubicBezTo>
                  <a:cubicBezTo>
                    <a:pt x="28694" y="9905"/>
                    <a:pt x="28755" y="9418"/>
                    <a:pt x="28664" y="8841"/>
                  </a:cubicBezTo>
                  <a:cubicBezTo>
                    <a:pt x="29120" y="8719"/>
                    <a:pt x="29606" y="7625"/>
                    <a:pt x="29424" y="7199"/>
                  </a:cubicBezTo>
                  <a:cubicBezTo>
                    <a:pt x="29971" y="7078"/>
                    <a:pt x="30305" y="6683"/>
                    <a:pt x="29880" y="6227"/>
                  </a:cubicBezTo>
                  <a:cubicBezTo>
                    <a:pt x="30581" y="6022"/>
                    <a:pt x="30383" y="4609"/>
                    <a:pt x="29610" y="4609"/>
                  </a:cubicBezTo>
                  <a:cubicBezTo>
                    <a:pt x="29579" y="4609"/>
                    <a:pt x="29548" y="4611"/>
                    <a:pt x="29515" y="4616"/>
                  </a:cubicBezTo>
                  <a:cubicBezTo>
                    <a:pt x="29541" y="4330"/>
                    <a:pt x="29367" y="4110"/>
                    <a:pt x="29087" y="4110"/>
                  </a:cubicBezTo>
                  <a:cubicBezTo>
                    <a:pt x="29040" y="4110"/>
                    <a:pt x="28990" y="4116"/>
                    <a:pt x="28938" y="4129"/>
                  </a:cubicBezTo>
                  <a:cubicBezTo>
                    <a:pt x="29083" y="3646"/>
                    <a:pt x="28690" y="3336"/>
                    <a:pt x="28247" y="3336"/>
                  </a:cubicBezTo>
                  <a:cubicBezTo>
                    <a:pt x="28133" y="3336"/>
                    <a:pt x="28016" y="3356"/>
                    <a:pt x="27904" y="3400"/>
                  </a:cubicBezTo>
                  <a:cubicBezTo>
                    <a:pt x="27874" y="2883"/>
                    <a:pt x="27783" y="2762"/>
                    <a:pt x="27570" y="2367"/>
                  </a:cubicBezTo>
                  <a:cubicBezTo>
                    <a:pt x="27481" y="2278"/>
                    <a:pt x="27133" y="1757"/>
                    <a:pt x="26863" y="1757"/>
                  </a:cubicBezTo>
                  <a:cubicBezTo>
                    <a:pt x="26855" y="1757"/>
                    <a:pt x="26848" y="1758"/>
                    <a:pt x="26840" y="1759"/>
                  </a:cubicBezTo>
                  <a:cubicBezTo>
                    <a:pt x="26871" y="1455"/>
                    <a:pt x="26779" y="1242"/>
                    <a:pt x="26506" y="1120"/>
                  </a:cubicBezTo>
                  <a:cubicBezTo>
                    <a:pt x="27494" y="1000"/>
                    <a:pt x="27030" y="1"/>
                    <a:pt x="264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1" name="Google Shape;3373;p24"/>
            <p:cNvSpPr/>
            <p:nvPr/>
          </p:nvSpPr>
          <p:spPr>
            <a:xfrm rot="3600000">
              <a:off x="8435520" y="732960"/>
              <a:ext cx="204480" cy="329400"/>
            </a:xfrm>
            <a:custGeom>
              <a:avLst/>
              <a:gdLst>
                <a:gd name="textAreaLeft" fmla="*/ 0 w 204480"/>
                <a:gd name="textAreaRight" fmla="*/ 205560 w 204480"/>
                <a:gd name="textAreaTop" fmla="*/ 0 h 329400"/>
                <a:gd name="textAreaBottom" fmla="*/ 330480 h 329400"/>
              </a:gdLst>
              <a:ahLst/>
              <a:rect l="textAreaLeft" t="textAreaTop" r="textAreaRight" b="textAreaBottom"/>
              <a:pathLst>
                <a:path w="16415" h="26370">
                  <a:moveTo>
                    <a:pt x="7903" y="0"/>
                  </a:moveTo>
                  <a:cubicBezTo>
                    <a:pt x="7903" y="547"/>
                    <a:pt x="7599" y="942"/>
                    <a:pt x="7204" y="1155"/>
                  </a:cubicBezTo>
                  <a:cubicBezTo>
                    <a:pt x="7447" y="1611"/>
                    <a:pt x="7447" y="1550"/>
                    <a:pt x="7265" y="1915"/>
                  </a:cubicBezTo>
                  <a:cubicBezTo>
                    <a:pt x="7351" y="1893"/>
                    <a:pt x="7428" y="1883"/>
                    <a:pt x="7497" y="1883"/>
                  </a:cubicBezTo>
                  <a:cubicBezTo>
                    <a:pt x="8071" y="1883"/>
                    <a:pt x="8023" y="2585"/>
                    <a:pt x="7248" y="2585"/>
                  </a:cubicBezTo>
                  <a:cubicBezTo>
                    <a:pt x="7234" y="2585"/>
                    <a:pt x="7219" y="2584"/>
                    <a:pt x="7204" y="2584"/>
                  </a:cubicBezTo>
                  <a:lnTo>
                    <a:pt x="7204" y="2584"/>
                  </a:lnTo>
                  <a:cubicBezTo>
                    <a:pt x="7934" y="2797"/>
                    <a:pt x="7812" y="3374"/>
                    <a:pt x="7143" y="3374"/>
                  </a:cubicBezTo>
                  <a:cubicBezTo>
                    <a:pt x="7940" y="3746"/>
                    <a:pt x="7739" y="4488"/>
                    <a:pt x="7048" y="4488"/>
                  </a:cubicBezTo>
                  <a:cubicBezTo>
                    <a:pt x="6948" y="4488"/>
                    <a:pt x="6837" y="4473"/>
                    <a:pt x="6718" y="4438"/>
                  </a:cubicBezTo>
                  <a:cubicBezTo>
                    <a:pt x="6596" y="4712"/>
                    <a:pt x="6596" y="4803"/>
                    <a:pt x="6080" y="4863"/>
                  </a:cubicBezTo>
                  <a:cubicBezTo>
                    <a:pt x="6809" y="5502"/>
                    <a:pt x="6049" y="5654"/>
                    <a:pt x="5472" y="5654"/>
                  </a:cubicBezTo>
                  <a:cubicBezTo>
                    <a:pt x="5836" y="5806"/>
                    <a:pt x="5897" y="6414"/>
                    <a:pt x="5228" y="6414"/>
                  </a:cubicBezTo>
                  <a:cubicBezTo>
                    <a:pt x="5593" y="6626"/>
                    <a:pt x="5472" y="7052"/>
                    <a:pt x="5077" y="7326"/>
                  </a:cubicBezTo>
                  <a:cubicBezTo>
                    <a:pt x="5087" y="7325"/>
                    <a:pt x="5097" y="7325"/>
                    <a:pt x="5107" y="7325"/>
                  </a:cubicBezTo>
                  <a:cubicBezTo>
                    <a:pt x="5746" y="7325"/>
                    <a:pt x="5765" y="8270"/>
                    <a:pt x="5077" y="8420"/>
                  </a:cubicBezTo>
                  <a:cubicBezTo>
                    <a:pt x="5532" y="8663"/>
                    <a:pt x="5897" y="9210"/>
                    <a:pt x="5289" y="9362"/>
                  </a:cubicBezTo>
                  <a:cubicBezTo>
                    <a:pt x="5521" y="9871"/>
                    <a:pt x="5435" y="10662"/>
                    <a:pt x="4965" y="10662"/>
                  </a:cubicBezTo>
                  <a:cubicBezTo>
                    <a:pt x="4818" y="10662"/>
                    <a:pt x="4633" y="10584"/>
                    <a:pt x="4408" y="10395"/>
                  </a:cubicBezTo>
                  <a:lnTo>
                    <a:pt x="4408" y="10395"/>
                  </a:lnTo>
                  <a:cubicBezTo>
                    <a:pt x="4645" y="10804"/>
                    <a:pt x="4576" y="11290"/>
                    <a:pt x="4290" y="11290"/>
                  </a:cubicBezTo>
                  <a:cubicBezTo>
                    <a:pt x="4172" y="11290"/>
                    <a:pt x="4017" y="11207"/>
                    <a:pt x="3830" y="11003"/>
                  </a:cubicBezTo>
                  <a:cubicBezTo>
                    <a:pt x="3679" y="11230"/>
                    <a:pt x="3503" y="11336"/>
                    <a:pt x="3345" y="11336"/>
                  </a:cubicBezTo>
                  <a:cubicBezTo>
                    <a:pt x="3121" y="11336"/>
                    <a:pt x="2936" y="11122"/>
                    <a:pt x="2918" y="10730"/>
                  </a:cubicBezTo>
                  <a:cubicBezTo>
                    <a:pt x="2554" y="10639"/>
                    <a:pt x="2462" y="10791"/>
                    <a:pt x="2310" y="10244"/>
                  </a:cubicBezTo>
                  <a:cubicBezTo>
                    <a:pt x="2189" y="10244"/>
                    <a:pt x="1855" y="10274"/>
                    <a:pt x="1733" y="10274"/>
                  </a:cubicBezTo>
                  <a:cubicBezTo>
                    <a:pt x="1944" y="10855"/>
                    <a:pt x="1536" y="11046"/>
                    <a:pt x="1086" y="11046"/>
                  </a:cubicBezTo>
                  <a:cubicBezTo>
                    <a:pt x="1018" y="11046"/>
                    <a:pt x="949" y="11042"/>
                    <a:pt x="882" y="11034"/>
                  </a:cubicBezTo>
                  <a:lnTo>
                    <a:pt x="882" y="11034"/>
                  </a:lnTo>
                  <a:cubicBezTo>
                    <a:pt x="1368" y="11611"/>
                    <a:pt x="1064" y="12219"/>
                    <a:pt x="335" y="12371"/>
                  </a:cubicBezTo>
                  <a:cubicBezTo>
                    <a:pt x="882" y="12858"/>
                    <a:pt x="517" y="13465"/>
                    <a:pt x="0" y="13739"/>
                  </a:cubicBezTo>
                  <a:cubicBezTo>
                    <a:pt x="274" y="14013"/>
                    <a:pt x="335" y="14317"/>
                    <a:pt x="183" y="14681"/>
                  </a:cubicBezTo>
                  <a:cubicBezTo>
                    <a:pt x="227" y="14677"/>
                    <a:pt x="270" y="14674"/>
                    <a:pt x="312" y="14674"/>
                  </a:cubicBezTo>
                  <a:cubicBezTo>
                    <a:pt x="1071" y="14674"/>
                    <a:pt x="1380" y="15427"/>
                    <a:pt x="487" y="15715"/>
                  </a:cubicBezTo>
                  <a:cubicBezTo>
                    <a:pt x="1095" y="15958"/>
                    <a:pt x="1064" y="16475"/>
                    <a:pt x="608" y="16809"/>
                  </a:cubicBezTo>
                  <a:cubicBezTo>
                    <a:pt x="1216" y="17204"/>
                    <a:pt x="2007" y="17660"/>
                    <a:pt x="1125" y="18298"/>
                  </a:cubicBezTo>
                  <a:cubicBezTo>
                    <a:pt x="1703" y="18329"/>
                    <a:pt x="2007" y="18785"/>
                    <a:pt x="1551" y="19180"/>
                  </a:cubicBezTo>
                  <a:cubicBezTo>
                    <a:pt x="2159" y="19484"/>
                    <a:pt x="2432" y="20061"/>
                    <a:pt x="1946" y="20578"/>
                  </a:cubicBezTo>
                  <a:cubicBezTo>
                    <a:pt x="2462" y="20882"/>
                    <a:pt x="2766" y="21459"/>
                    <a:pt x="2189" y="21946"/>
                  </a:cubicBezTo>
                  <a:cubicBezTo>
                    <a:pt x="2402" y="22067"/>
                    <a:pt x="2736" y="22341"/>
                    <a:pt x="2888" y="22523"/>
                  </a:cubicBezTo>
                  <a:cubicBezTo>
                    <a:pt x="2949" y="22645"/>
                    <a:pt x="3040" y="23283"/>
                    <a:pt x="3010" y="23283"/>
                  </a:cubicBezTo>
                  <a:cubicBezTo>
                    <a:pt x="3466" y="23709"/>
                    <a:pt x="4408" y="24013"/>
                    <a:pt x="4985" y="24225"/>
                  </a:cubicBezTo>
                  <a:cubicBezTo>
                    <a:pt x="6566" y="24985"/>
                    <a:pt x="8055" y="25836"/>
                    <a:pt x="9727" y="26171"/>
                  </a:cubicBezTo>
                  <a:cubicBezTo>
                    <a:pt x="10457" y="26289"/>
                    <a:pt x="11200" y="26369"/>
                    <a:pt x="11922" y="26369"/>
                  </a:cubicBezTo>
                  <a:cubicBezTo>
                    <a:pt x="12313" y="26369"/>
                    <a:pt x="12697" y="26346"/>
                    <a:pt x="13071" y="26292"/>
                  </a:cubicBezTo>
                  <a:cubicBezTo>
                    <a:pt x="13040" y="26201"/>
                    <a:pt x="12979" y="26080"/>
                    <a:pt x="12949" y="25928"/>
                  </a:cubicBezTo>
                  <a:cubicBezTo>
                    <a:pt x="13405" y="25776"/>
                    <a:pt x="13587" y="25684"/>
                    <a:pt x="13648" y="25472"/>
                  </a:cubicBezTo>
                  <a:cubicBezTo>
                    <a:pt x="13952" y="25380"/>
                    <a:pt x="14195" y="25229"/>
                    <a:pt x="14438" y="25016"/>
                  </a:cubicBezTo>
                  <a:cubicBezTo>
                    <a:pt x="15046" y="24499"/>
                    <a:pt x="15533" y="23253"/>
                    <a:pt x="15077" y="22523"/>
                  </a:cubicBezTo>
                  <a:cubicBezTo>
                    <a:pt x="15533" y="22402"/>
                    <a:pt x="15958" y="22067"/>
                    <a:pt x="15563" y="21611"/>
                  </a:cubicBezTo>
                  <a:cubicBezTo>
                    <a:pt x="16112" y="21351"/>
                    <a:pt x="16002" y="20541"/>
                    <a:pt x="15440" y="20541"/>
                  </a:cubicBezTo>
                  <a:cubicBezTo>
                    <a:pt x="15411" y="20541"/>
                    <a:pt x="15381" y="20543"/>
                    <a:pt x="15350" y="20548"/>
                  </a:cubicBezTo>
                  <a:cubicBezTo>
                    <a:pt x="15715" y="20304"/>
                    <a:pt x="15685" y="19788"/>
                    <a:pt x="15381" y="19545"/>
                  </a:cubicBezTo>
                  <a:cubicBezTo>
                    <a:pt x="15867" y="19332"/>
                    <a:pt x="15685" y="18724"/>
                    <a:pt x="15198" y="18602"/>
                  </a:cubicBezTo>
                  <a:cubicBezTo>
                    <a:pt x="15563" y="18268"/>
                    <a:pt x="15198" y="17842"/>
                    <a:pt x="14803" y="17812"/>
                  </a:cubicBezTo>
                  <a:cubicBezTo>
                    <a:pt x="14864" y="17630"/>
                    <a:pt x="14773" y="17386"/>
                    <a:pt x="14560" y="17326"/>
                  </a:cubicBezTo>
                  <a:cubicBezTo>
                    <a:pt x="15336" y="16875"/>
                    <a:pt x="14976" y="16509"/>
                    <a:pt x="14569" y="16509"/>
                  </a:cubicBezTo>
                  <a:cubicBezTo>
                    <a:pt x="14290" y="16509"/>
                    <a:pt x="13988" y="16681"/>
                    <a:pt x="14013" y="17113"/>
                  </a:cubicBezTo>
                  <a:cubicBezTo>
                    <a:pt x="13875" y="16984"/>
                    <a:pt x="13723" y="16929"/>
                    <a:pt x="13585" y="16929"/>
                  </a:cubicBezTo>
                  <a:cubicBezTo>
                    <a:pt x="13203" y="16929"/>
                    <a:pt x="12928" y="17342"/>
                    <a:pt x="13375" y="17721"/>
                  </a:cubicBezTo>
                  <a:cubicBezTo>
                    <a:pt x="13350" y="17718"/>
                    <a:pt x="13326" y="17716"/>
                    <a:pt x="13302" y="17716"/>
                  </a:cubicBezTo>
                  <a:cubicBezTo>
                    <a:pt x="13096" y="17716"/>
                    <a:pt x="12946" y="17834"/>
                    <a:pt x="12919" y="18025"/>
                  </a:cubicBezTo>
                  <a:cubicBezTo>
                    <a:pt x="12770" y="17913"/>
                    <a:pt x="12599" y="17847"/>
                    <a:pt x="12419" y="17847"/>
                  </a:cubicBezTo>
                  <a:cubicBezTo>
                    <a:pt x="12304" y="17847"/>
                    <a:pt x="12186" y="17874"/>
                    <a:pt x="12068" y="17934"/>
                  </a:cubicBezTo>
                  <a:cubicBezTo>
                    <a:pt x="12225" y="17547"/>
                    <a:pt x="12089" y="17386"/>
                    <a:pt x="11883" y="17386"/>
                  </a:cubicBezTo>
                  <a:cubicBezTo>
                    <a:pt x="11572" y="17386"/>
                    <a:pt x="11100" y="17755"/>
                    <a:pt x="11247" y="18268"/>
                  </a:cubicBezTo>
                  <a:cubicBezTo>
                    <a:pt x="11130" y="18151"/>
                    <a:pt x="10929" y="18084"/>
                    <a:pt x="10761" y="18084"/>
                  </a:cubicBezTo>
                  <a:cubicBezTo>
                    <a:pt x="10538" y="18084"/>
                    <a:pt x="10374" y="18203"/>
                    <a:pt x="10548" y="18481"/>
                  </a:cubicBezTo>
                  <a:cubicBezTo>
                    <a:pt x="10469" y="18363"/>
                    <a:pt x="10372" y="18315"/>
                    <a:pt x="10282" y="18315"/>
                  </a:cubicBezTo>
                  <a:cubicBezTo>
                    <a:pt x="10093" y="18315"/>
                    <a:pt x="9938" y="18528"/>
                    <a:pt x="10061" y="18754"/>
                  </a:cubicBezTo>
                  <a:lnTo>
                    <a:pt x="10031" y="18754"/>
                  </a:lnTo>
                  <a:cubicBezTo>
                    <a:pt x="9864" y="18663"/>
                    <a:pt x="9666" y="18610"/>
                    <a:pt x="9476" y="18610"/>
                  </a:cubicBezTo>
                  <a:cubicBezTo>
                    <a:pt x="9286" y="18610"/>
                    <a:pt x="9104" y="18663"/>
                    <a:pt x="8967" y="18785"/>
                  </a:cubicBezTo>
                  <a:cubicBezTo>
                    <a:pt x="8937" y="18541"/>
                    <a:pt x="8846" y="18268"/>
                    <a:pt x="8663" y="18025"/>
                  </a:cubicBezTo>
                  <a:cubicBezTo>
                    <a:pt x="8724" y="17994"/>
                    <a:pt x="8785" y="17964"/>
                    <a:pt x="8846" y="17873"/>
                  </a:cubicBezTo>
                  <a:cubicBezTo>
                    <a:pt x="8927" y="17893"/>
                    <a:pt x="9004" y="17907"/>
                    <a:pt x="9077" y="17907"/>
                  </a:cubicBezTo>
                  <a:cubicBezTo>
                    <a:pt x="9224" y="17907"/>
                    <a:pt x="9352" y="17853"/>
                    <a:pt x="9453" y="17690"/>
                  </a:cubicBezTo>
                  <a:cubicBezTo>
                    <a:pt x="9553" y="17828"/>
                    <a:pt x="9679" y="17893"/>
                    <a:pt x="9792" y="17893"/>
                  </a:cubicBezTo>
                  <a:cubicBezTo>
                    <a:pt x="9955" y="17893"/>
                    <a:pt x="10092" y="17759"/>
                    <a:pt x="10092" y="17508"/>
                  </a:cubicBezTo>
                  <a:cubicBezTo>
                    <a:pt x="10195" y="17583"/>
                    <a:pt x="10282" y="17616"/>
                    <a:pt x="10355" y="17616"/>
                  </a:cubicBezTo>
                  <a:cubicBezTo>
                    <a:pt x="10604" y="17616"/>
                    <a:pt x="10679" y="17237"/>
                    <a:pt x="10609" y="16931"/>
                  </a:cubicBezTo>
                  <a:lnTo>
                    <a:pt x="10609" y="16931"/>
                  </a:lnTo>
                  <a:cubicBezTo>
                    <a:pt x="10631" y="16933"/>
                    <a:pt x="10652" y="16934"/>
                    <a:pt x="10671" y="16934"/>
                  </a:cubicBezTo>
                  <a:cubicBezTo>
                    <a:pt x="10925" y="16934"/>
                    <a:pt x="10999" y="16756"/>
                    <a:pt x="10943" y="16475"/>
                  </a:cubicBezTo>
                  <a:lnTo>
                    <a:pt x="10943" y="16475"/>
                  </a:lnTo>
                  <a:cubicBezTo>
                    <a:pt x="11061" y="16585"/>
                    <a:pt x="11186" y="16631"/>
                    <a:pt x="11301" y="16631"/>
                  </a:cubicBezTo>
                  <a:cubicBezTo>
                    <a:pt x="11658" y="16631"/>
                    <a:pt x="11912" y="16182"/>
                    <a:pt x="11520" y="15836"/>
                  </a:cubicBezTo>
                  <a:cubicBezTo>
                    <a:pt x="12159" y="15684"/>
                    <a:pt x="11824" y="15046"/>
                    <a:pt x="11429" y="14894"/>
                  </a:cubicBezTo>
                  <a:cubicBezTo>
                    <a:pt x="11764" y="14742"/>
                    <a:pt x="11612" y="14317"/>
                    <a:pt x="11429" y="14043"/>
                  </a:cubicBezTo>
                  <a:cubicBezTo>
                    <a:pt x="11612" y="13861"/>
                    <a:pt x="11672" y="13709"/>
                    <a:pt x="11581" y="13435"/>
                  </a:cubicBezTo>
                  <a:cubicBezTo>
                    <a:pt x="11672" y="13405"/>
                    <a:pt x="11976" y="13313"/>
                    <a:pt x="12128" y="13313"/>
                  </a:cubicBezTo>
                  <a:cubicBezTo>
                    <a:pt x="12159" y="13587"/>
                    <a:pt x="12371" y="13769"/>
                    <a:pt x="12675" y="13861"/>
                  </a:cubicBezTo>
                  <a:cubicBezTo>
                    <a:pt x="12280" y="14073"/>
                    <a:pt x="12523" y="14377"/>
                    <a:pt x="12888" y="14468"/>
                  </a:cubicBezTo>
                  <a:cubicBezTo>
                    <a:pt x="12449" y="15127"/>
                    <a:pt x="12836" y="15499"/>
                    <a:pt x="13187" y="15499"/>
                  </a:cubicBezTo>
                  <a:cubicBezTo>
                    <a:pt x="13419" y="15499"/>
                    <a:pt x="13636" y="15336"/>
                    <a:pt x="13587" y="14985"/>
                  </a:cubicBezTo>
                  <a:lnTo>
                    <a:pt x="13587" y="14985"/>
                  </a:lnTo>
                  <a:cubicBezTo>
                    <a:pt x="13697" y="15163"/>
                    <a:pt x="13849" y="15255"/>
                    <a:pt x="13981" y="15255"/>
                  </a:cubicBezTo>
                  <a:cubicBezTo>
                    <a:pt x="14142" y="15255"/>
                    <a:pt x="14273" y="15118"/>
                    <a:pt x="14256" y="14833"/>
                  </a:cubicBezTo>
                  <a:lnTo>
                    <a:pt x="14256" y="14833"/>
                  </a:lnTo>
                  <a:cubicBezTo>
                    <a:pt x="14324" y="14867"/>
                    <a:pt x="14390" y="14883"/>
                    <a:pt x="14450" y="14883"/>
                  </a:cubicBezTo>
                  <a:cubicBezTo>
                    <a:pt x="14656" y="14883"/>
                    <a:pt x="14796" y="14697"/>
                    <a:pt x="14773" y="14438"/>
                  </a:cubicBezTo>
                  <a:lnTo>
                    <a:pt x="14773" y="14438"/>
                  </a:lnTo>
                  <a:cubicBezTo>
                    <a:pt x="14949" y="14649"/>
                    <a:pt x="15124" y="14733"/>
                    <a:pt x="15270" y="14733"/>
                  </a:cubicBezTo>
                  <a:cubicBezTo>
                    <a:pt x="15652" y="14733"/>
                    <a:pt x="15842" y="14157"/>
                    <a:pt x="15381" y="13739"/>
                  </a:cubicBezTo>
                  <a:cubicBezTo>
                    <a:pt x="15806" y="13526"/>
                    <a:pt x="15989" y="12979"/>
                    <a:pt x="15533" y="12614"/>
                  </a:cubicBezTo>
                  <a:cubicBezTo>
                    <a:pt x="16080" y="12250"/>
                    <a:pt x="16414" y="11247"/>
                    <a:pt x="15715" y="10973"/>
                  </a:cubicBezTo>
                  <a:cubicBezTo>
                    <a:pt x="15928" y="10639"/>
                    <a:pt x="16019" y="10031"/>
                    <a:pt x="15624" y="9757"/>
                  </a:cubicBezTo>
                  <a:cubicBezTo>
                    <a:pt x="15958" y="9605"/>
                    <a:pt x="15989" y="9180"/>
                    <a:pt x="15685" y="8906"/>
                  </a:cubicBezTo>
                  <a:cubicBezTo>
                    <a:pt x="16019" y="8541"/>
                    <a:pt x="15715" y="8207"/>
                    <a:pt x="15350" y="7994"/>
                  </a:cubicBezTo>
                  <a:cubicBezTo>
                    <a:pt x="15533" y="7690"/>
                    <a:pt x="15472" y="7326"/>
                    <a:pt x="15046" y="7234"/>
                  </a:cubicBezTo>
                  <a:cubicBezTo>
                    <a:pt x="15229" y="6778"/>
                    <a:pt x="15077" y="6292"/>
                    <a:pt x="14499" y="6262"/>
                  </a:cubicBezTo>
                  <a:cubicBezTo>
                    <a:pt x="14693" y="5846"/>
                    <a:pt x="14761" y="5304"/>
                    <a:pt x="14264" y="5304"/>
                  </a:cubicBezTo>
                  <a:cubicBezTo>
                    <a:pt x="14216" y="5304"/>
                    <a:pt x="14163" y="5309"/>
                    <a:pt x="14104" y="5319"/>
                  </a:cubicBezTo>
                  <a:cubicBezTo>
                    <a:pt x="14802" y="4415"/>
                    <a:pt x="14203" y="3971"/>
                    <a:pt x="13447" y="3971"/>
                  </a:cubicBezTo>
                  <a:cubicBezTo>
                    <a:pt x="13314" y="3971"/>
                    <a:pt x="13176" y="3985"/>
                    <a:pt x="13040" y="4012"/>
                  </a:cubicBezTo>
                  <a:cubicBezTo>
                    <a:pt x="13197" y="3700"/>
                    <a:pt x="12918" y="3491"/>
                    <a:pt x="12620" y="3491"/>
                  </a:cubicBezTo>
                  <a:cubicBezTo>
                    <a:pt x="12338" y="3491"/>
                    <a:pt x="12038" y="3677"/>
                    <a:pt x="12068" y="4134"/>
                  </a:cubicBezTo>
                  <a:cubicBezTo>
                    <a:pt x="11950" y="3992"/>
                    <a:pt x="11832" y="3934"/>
                    <a:pt x="11723" y="3934"/>
                  </a:cubicBezTo>
                  <a:cubicBezTo>
                    <a:pt x="11410" y="3934"/>
                    <a:pt x="11171" y="4412"/>
                    <a:pt x="11216" y="4772"/>
                  </a:cubicBezTo>
                  <a:cubicBezTo>
                    <a:pt x="11115" y="4705"/>
                    <a:pt x="11023" y="4676"/>
                    <a:pt x="10939" y="4676"/>
                  </a:cubicBezTo>
                  <a:cubicBezTo>
                    <a:pt x="10568" y="4676"/>
                    <a:pt x="10371" y="5240"/>
                    <a:pt x="10396" y="5563"/>
                  </a:cubicBezTo>
                  <a:cubicBezTo>
                    <a:pt x="10364" y="5559"/>
                    <a:pt x="10333" y="5557"/>
                    <a:pt x="10301" y="5557"/>
                  </a:cubicBezTo>
                  <a:cubicBezTo>
                    <a:pt x="9844" y="5557"/>
                    <a:pt x="9379" y="5953"/>
                    <a:pt x="9180" y="6322"/>
                  </a:cubicBezTo>
                  <a:cubicBezTo>
                    <a:pt x="9089" y="6535"/>
                    <a:pt x="9119" y="6991"/>
                    <a:pt x="9028" y="7204"/>
                  </a:cubicBezTo>
                  <a:cubicBezTo>
                    <a:pt x="8876" y="7204"/>
                    <a:pt x="8724" y="7234"/>
                    <a:pt x="8572" y="7234"/>
                  </a:cubicBezTo>
                  <a:cubicBezTo>
                    <a:pt x="8724" y="6748"/>
                    <a:pt x="8785" y="6262"/>
                    <a:pt x="8694" y="5684"/>
                  </a:cubicBezTo>
                  <a:cubicBezTo>
                    <a:pt x="9150" y="5563"/>
                    <a:pt x="9636" y="4468"/>
                    <a:pt x="9453" y="4043"/>
                  </a:cubicBezTo>
                  <a:cubicBezTo>
                    <a:pt x="10001" y="3952"/>
                    <a:pt x="10335" y="3526"/>
                    <a:pt x="9909" y="3070"/>
                  </a:cubicBezTo>
                  <a:cubicBezTo>
                    <a:pt x="10618" y="2893"/>
                    <a:pt x="10409" y="1455"/>
                    <a:pt x="9617" y="1455"/>
                  </a:cubicBezTo>
                  <a:cubicBezTo>
                    <a:pt x="9594" y="1455"/>
                    <a:pt x="9569" y="1457"/>
                    <a:pt x="9545" y="1459"/>
                  </a:cubicBezTo>
                  <a:cubicBezTo>
                    <a:pt x="9572" y="1163"/>
                    <a:pt x="9384" y="962"/>
                    <a:pt x="9088" y="962"/>
                  </a:cubicBezTo>
                  <a:cubicBezTo>
                    <a:pt x="9049" y="962"/>
                    <a:pt x="9009" y="966"/>
                    <a:pt x="8967" y="973"/>
                  </a:cubicBezTo>
                  <a:cubicBezTo>
                    <a:pt x="9112" y="490"/>
                    <a:pt x="8719" y="179"/>
                    <a:pt x="8277" y="179"/>
                  </a:cubicBezTo>
                  <a:cubicBezTo>
                    <a:pt x="8163" y="179"/>
                    <a:pt x="8046" y="200"/>
                    <a:pt x="7934" y="243"/>
                  </a:cubicBezTo>
                  <a:cubicBezTo>
                    <a:pt x="7934" y="152"/>
                    <a:pt x="7934" y="61"/>
                    <a:pt x="7903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2" name="Google Shape;3374;p24"/>
            <p:cNvSpPr/>
            <p:nvPr/>
          </p:nvSpPr>
          <p:spPr>
            <a:xfrm rot="3600000">
              <a:off x="8503200" y="648720"/>
              <a:ext cx="78840" cy="325440"/>
            </a:xfrm>
            <a:custGeom>
              <a:avLst/>
              <a:gdLst>
                <a:gd name="textAreaLeft" fmla="*/ 0 w 78840"/>
                <a:gd name="textAreaRight" fmla="*/ 79920 w 78840"/>
                <a:gd name="textAreaTop" fmla="*/ 0 h 325440"/>
                <a:gd name="textAreaBottom" fmla="*/ 326520 h 325440"/>
              </a:gdLst>
              <a:ahLst/>
              <a:rect l="textAreaLeft" t="textAreaTop" r="textAreaRight" b="textAreaBottom"/>
              <a:pathLst>
                <a:path w="6384" h="26070">
                  <a:moveTo>
                    <a:pt x="6384" y="0"/>
                  </a:moveTo>
                  <a:lnTo>
                    <a:pt x="6384" y="0"/>
                  </a:lnTo>
                  <a:cubicBezTo>
                    <a:pt x="6080" y="1885"/>
                    <a:pt x="5654" y="3769"/>
                    <a:pt x="5198" y="5623"/>
                  </a:cubicBezTo>
                  <a:cubicBezTo>
                    <a:pt x="4833" y="7204"/>
                    <a:pt x="3800" y="8420"/>
                    <a:pt x="2949" y="9787"/>
                  </a:cubicBezTo>
                  <a:cubicBezTo>
                    <a:pt x="2037" y="11246"/>
                    <a:pt x="1642" y="12888"/>
                    <a:pt x="1338" y="14560"/>
                  </a:cubicBezTo>
                  <a:cubicBezTo>
                    <a:pt x="1125" y="15502"/>
                    <a:pt x="973" y="16444"/>
                    <a:pt x="791" y="17447"/>
                  </a:cubicBezTo>
                  <a:cubicBezTo>
                    <a:pt x="608" y="18359"/>
                    <a:pt x="335" y="19210"/>
                    <a:pt x="213" y="20122"/>
                  </a:cubicBezTo>
                  <a:cubicBezTo>
                    <a:pt x="1" y="22067"/>
                    <a:pt x="639" y="24317"/>
                    <a:pt x="1824" y="25867"/>
                  </a:cubicBezTo>
                  <a:cubicBezTo>
                    <a:pt x="1932" y="26006"/>
                    <a:pt x="2100" y="26070"/>
                    <a:pt x="2264" y="26070"/>
                  </a:cubicBezTo>
                  <a:cubicBezTo>
                    <a:pt x="2565" y="26070"/>
                    <a:pt x="2854" y="25856"/>
                    <a:pt x="2736" y="25502"/>
                  </a:cubicBezTo>
                  <a:cubicBezTo>
                    <a:pt x="2432" y="24681"/>
                    <a:pt x="2007" y="23921"/>
                    <a:pt x="1703" y="23131"/>
                  </a:cubicBezTo>
                  <a:cubicBezTo>
                    <a:pt x="1399" y="22250"/>
                    <a:pt x="1216" y="21399"/>
                    <a:pt x="1216" y="20487"/>
                  </a:cubicBezTo>
                  <a:cubicBezTo>
                    <a:pt x="1216" y="19514"/>
                    <a:pt x="1460" y="18602"/>
                    <a:pt x="1642" y="17690"/>
                  </a:cubicBezTo>
                  <a:cubicBezTo>
                    <a:pt x="1794" y="16778"/>
                    <a:pt x="1946" y="15867"/>
                    <a:pt x="2037" y="14955"/>
                  </a:cubicBezTo>
                  <a:cubicBezTo>
                    <a:pt x="2189" y="14043"/>
                    <a:pt x="2311" y="13131"/>
                    <a:pt x="2463" y="12219"/>
                  </a:cubicBezTo>
                  <a:cubicBezTo>
                    <a:pt x="2615" y="11459"/>
                    <a:pt x="2949" y="10760"/>
                    <a:pt x="3374" y="10061"/>
                  </a:cubicBezTo>
                  <a:cubicBezTo>
                    <a:pt x="4134" y="8784"/>
                    <a:pt x="5046" y="7569"/>
                    <a:pt x="5441" y="6079"/>
                  </a:cubicBezTo>
                  <a:cubicBezTo>
                    <a:pt x="5685" y="5076"/>
                    <a:pt x="5837" y="4073"/>
                    <a:pt x="5988" y="3040"/>
                  </a:cubicBezTo>
                  <a:cubicBezTo>
                    <a:pt x="6232" y="2037"/>
                    <a:pt x="6353" y="1034"/>
                    <a:pt x="638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3" name="Google Shape;3375;p24"/>
            <p:cNvSpPr/>
            <p:nvPr/>
          </p:nvSpPr>
          <p:spPr>
            <a:xfrm rot="3600000">
              <a:off x="8600040" y="819000"/>
              <a:ext cx="2520" cy="360"/>
            </a:xfrm>
            <a:custGeom>
              <a:avLst/>
              <a:gdLst>
                <a:gd name="textAreaLeft" fmla="*/ 0 w 2520"/>
                <a:gd name="textAreaRight" fmla="*/ 3600 w 2520"/>
                <a:gd name="textAreaTop" fmla="*/ 0 h 360"/>
                <a:gd name="textAreaBottom" fmla="*/ 2880 h 360"/>
              </a:gdLst>
              <a:ahLst/>
              <a:rect l="textAreaLeft" t="textAreaTop" r="textAreaRight" b="textAreaBottom"/>
              <a:pathLst>
                <a:path w="274" h="57">
                  <a:moveTo>
                    <a:pt x="98" y="0"/>
                  </a:moveTo>
                  <a:cubicBezTo>
                    <a:pt x="70" y="0"/>
                    <a:pt x="38" y="8"/>
                    <a:pt x="0" y="26"/>
                  </a:cubicBezTo>
                  <a:cubicBezTo>
                    <a:pt x="61" y="26"/>
                    <a:pt x="152" y="57"/>
                    <a:pt x="274" y="57"/>
                  </a:cubicBezTo>
                  <a:cubicBezTo>
                    <a:pt x="211" y="36"/>
                    <a:pt x="162" y="0"/>
                    <a:pt x="98" y="0"/>
                  </a:cubicBezTo>
                  <a:close/>
                </a:path>
              </a:pathLst>
            </a:custGeom>
            <a:solidFill>
              <a:srgbClr val="7489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4" name="Google Shape;3376;p24"/>
            <p:cNvSpPr/>
            <p:nvPr/>
          </p:nvSpPr>
          <p:spPr>
            <a:xfrm rot="3600000">
              <a:off x="8174880" y="793800"/>
              <a:ext cx="145440" cy="117360"/>
            </a:xfrm>
            <a:custGeom>
              <a:avLst/>
              <a:gdLst>
                <a:gd name="textAreaLeft" fmla="*/ 0 w 145440"/>
                <a:gd name="textAreaRight" fmla="*/ 146520 w 145440"/>
                <a:gd name="textAreaTop" fmla="*/ 0 h 117360"/>
                <a:gd name="textAreaBottom" fmla="*/ 118440 h 117360"/>
              </a:gdLst>
              <a:ahLst/>
              <a:rect l="textAreaLeft" t="textAreaTop" r="textAreaRight" b="textAreaBottom"/>
              <a:pathLst>
                <a:path w="11681" h="9449">
                  <a:moveTo>
                    <a:pt x="11318" y="1"/>
                  </a:moveTo>
                  <a:cubicBezTo>
                    <a:pt x="11264" y="1"/>
                    <a:pt x="11208" y="17"/>
                    <a:pt x="11155" y="57"/>
                  </a:cubicBezTo>
                  <a:cubicBezTo>
                    <a:pt x="10395" y="725"/>
                    <a:pt x="9453" y="999"/>
                    <a:pt x="8541" y="1394"/>
                  </a:cubicBezTo>
                  <a:cubicBezTo>
                    <a:pt x="7538" y="1759"/>
                    <a:pt x="6535" y="2215"/>
                    <a:pt x="5715" y="2853"/>
                  </a:cubicBezTo>
                  <a:cubicBezTo>
                    <a:pt x="5046" y="3400"/>
                    <a:pt x="4560" y="4130"/>
                    <a:pt x="4651" y="5042"/>
                  </a:cubicBezTo>
                  <a:cubicBezTo>
                    <a:pt x="4742" y="5528"/>
                    <a:pt x="4924" y="5862"/>
                    <a:pt x="5319" y="6166"/>
                  </a:cubicBezTo>
                  <a:cubicBezTo>
                    <a:pt x="5471" y="6288"/>
                    <a:pt x="5623" y="6409"/>
                    <a:pt x="5654" y="6622"/>
                  </a:cubicBezTo>
                  <a:cubicBezTo>
                    <a:pt x="5684" y="6956"/>
                    <a:pt x="5411" y="7443"/>
                    <a:pt x="5228" y="7686"/>
                  </a:cubicBezTo>
                  <a:cubicBezTo>
                    <a:pt x="4651" y="8385"/>
                    <a:pt x="3526" y="8598"/>
                    <a:pt x="2675" y="8719"/>
                  </a:cubicBezTo>
                  <a:cubicBezTo>
                    <a:pt x="1794" y="8902"/>
                    <a:pt x="882" y="8993"/>
                    <a:pt x="0" y="9449"/>
                  </a:cubicBezTo>
                  <a:cubicBezTo>
                    <a:pt x="912" y="9023"/>
                    <a:pt x="1885" y="8932"/>
                    <a:pt x="2888" y="8841"/>
                  </a:cubicBezTo>
                  <a:cubicBezTo>
                    <a:pt x="3617" y="8719"/>
                    <a:pt x="4286" y="8537"/>
                    <a:pt x="4985" y="8203"/>
                  </a:cubicBezTo>
                  <a:cubicBezTo>
                    <a:pt x="5806" y="7838"/>
                    <a:pt x="6566" y="6683"/>
                    <a:pt x="5745" y="5984"/>
                  </a:cubicBezTo>
                  <a:cubicBezTo>
                    <a:pt x="3769" y="4160"/>
                    <a:pt x="7356" y="2640"/>
                    <a:pt x="8663" y="2032"/>
                  </a:cubicBezTo>
                  <a:cubicBezTo>
                    <a:pt x="9180" y="1789"/>
                    <a:pt x="9727" y="1485"/>
                    <a:pt x="10244" y="1242"/>
                  </a:cubicBezTo>
                  <a:cubicBezTo>
                    <a:pt x="10699" y="999"/>
                    <a:pt x="11155" y="725"/>
                    <a:pt x="11490" y="391"/>
                  </a:cubicBezTo>
                  <a:cubicBezTo>
                    <a:pt x="11681" y="224"/>
                    <a:pt x="11516" y="1"/>
                    <a:pt x="1131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9040" bIns="59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5" name="Google Shape;3377;p24"/>
            <p:cNvSpPr/>
            <p:nvPr/>
          </p:nvSpPr>
          <p:spPr>
            <a:xfrm rot="3600000">
              <a:off x="8134920" y="778320"/>
              <a:ext cx="227160" cy="122760"/>
            </a:xfrm>
            <a:custGeom>
              <a:avLst/>
              <a:gdLst>
                <a:gd name="textAreaLeft" fmla="*/ 0 w 227160"/>
                <a:gd name="textAreaRight" fmla="*/ 228240 w 227160"/>
                <a:gd name="textAreaTop" fmla="*/ 0 h 122760"/>
                <a:gd name="textAreaBottom" fmla="*/ 123840 h 122760"/>
              </a:gdLst>
              <a:ahLst/>
              <a:rect l="textAreaLeft" t="textAreaTop" r="textAreaRight" b="textAreaBottom"/>
              <a:pathLst>
                <a:path w="18222" h="9880">
                  <a:moveTo>
                    <a:pt x="7" y="9853"/>
                  </a:moveTo>
                  <a:cubicBezTo>
                    <a:pt x="0" y="9853"/>
                    <a:pt x="34" y="9880"/>
                    <a:pt x="54" y="9880"/>
                  </a:cubicBezTo>
                  <a:cubicBezTo>
                    <a:pt x="24" y="9860"/>
                    <a:pt x="10" y="9853"/>
                    <a:pt x="7" y="9853"/>
                  </a:cubicBezTo>
                  <a:close/>
                  <a:moveTo>
                    <a:pt x="17683" y="0"/>
                  </a:moveTo>
                  <a:cubicBezTo>
                    <a:pt x="17673" y="0"/>
                    <a:pt x="17663" y="1"/>
                    <a:pt x="17653" y="1"/>
                  </a:cubicBezTo>
                  <a:cubicBezTo>
                    <a:pt x="16772" y="1"/>
                    <a:pt x="15830" y="275"/>
                    <a:pt x="14978" y="427"/>
                  </a:cubicBezTo>
                  <a:cubicBezTo>
                    <a:pt x="14067" y="609"/>
                    <a:pt x="13215" y="852"/>
                    <a:pt x="12304" y="1035"/>
                  </a:cubicBezTo>
                  <a:cubicBezTo>
                    <a:pt x="11605" y="1187"/>
                    <a:pt x="10936" y="1369"/>
                    <a:pt x="10267" y="1673"/>
                  </a:cubicBezTo>
                  <a:cubicBezTo>
                    <a:pt x="9629" y="1977"/>
                    <a:pt x="9051" y="2433"/>
                    <a:pt x="8504" y="2858"/>
                  </a:cubicBezTo>
                  <a:cubicBezTo>
                    <a:pt x="7319" y="3649"/>
                    <a:pt x="5617" y="3041"/>
                    <a:pt x="4644" y="4378"/>
                  </a:cubicBezTo>
                  <a:cubicBezTo>
                    <a:pt x="4006" y="5320"/>
                    <a:pt x="4279" y="6506"/>
                    <a:pt x="3884" y="7570"/>
                  </a:cubicBezTo>
                  <a:cubicBezTo>
                    <a:pt x="3337" y="9241"/>
                    <a:pt x="1392" y="9120"/>
                    <a:pt x="54" y="9880"/>
                  </a:cubicBezTo>
                  <a:cubicBezTo>
                    <a:pt x="1270" y="9424"/>
                    <a:pt x="2607" y="9393"/>
                    <a:pt x="3671" y="8603"/>
                  </a:cubicBezTo>
                  <a:cubicBezTo>
                    <a:pt x="4644" y="7874"/>
                    <a:pt x="4492" y="6567"/>
                    <a:pt x="4705" y="5564"/>
                  </a:cubicBezTo>
                  <a:cubicBezTo>
                    <a:pt x="4857" y="4865"/>
                    <a:pt x="5221" y="4530"/>
                    <a:pt x="5890" y="4409"/>
                  </a:cubicBezTo>
                  <a:cubicBezTo>
                    <a:pt x="6620" y="4287"/>
                    <a:pt x="7380" y="4409"/>
                    <a:pt x="8139" y="4257"/>
                  </a:cubicBezTo>
                  <a:cubicBezTo>
                    <a:pt x="8899" y="4105"/>
                    <a:pt x="9507" y="3588"/>
                    <a:pt x="10176" y="3193"/>
                  </a:cubicBezTo>
                  <a:cubicBezTo>
                    <a:pt x="10723" y="2858"/>
                    <a:pt x="11331" y="2615"/>
                    <a:pt x="11939" y="2463"/>
                  </a:cubicBezTo>
                  <a:cubicBezTo>
                    <a:pt x="12912" y="2250"/>
                    <a:pt x="13854" y="2007"/>
                    <a:pt x="14766" y="1764"/>
                  </a:cubicBezTo>
                  <a:cubicBezTo>
                    <a:pt x="15738" y="1460"/>
                    <a:pt x="16772" y="1187"/>
                    <a:pt x="17775" y="883"/>
                  </a:cubicBezTo>
                  <a:cubicBezTo>
                    <a:pt x="18222" y="734"/>
                    <a:pt x="18172" y="0"/>
                    <a:pt x="1768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920" bIns="61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6" name="Google Shape;3378;p24"/>
            <p:cNvSpPr/>
            <p:nvPr/>
          </p:nvSpPr>
          <p:spPr>
            <a:xfrm rot="3600000">
              <a:off x="8412840" y="832320"/>
              <a:ext cx="162720" cy="137160"/>
            </a:xfrm>
            <a:custGeom>
              <a:avLst/>
              <a:gdLst>
                <a:gd name="textAreaLeft" fmla="*/ 0 w 162720"/>
                <a:gd name="textAreaRight" fmla="*/ 163800 w 162720"/>
                <a:gd name="textAreaTop" fmla="*/ 0 h 137160"/>
                <a:gd name="textAreaBottom" fmla="*/ 138240 h 137160"/>
              </a:gdLst>
              <a:ahLst/>
              <a:rect l="textAreaLeft" t="textAreaTop" r="textAreaRight" b="textAreaBottom"/>
              <a:pathLst>
                <a:path w="13071" h="11026">
                  <a:moveTo>
                    <a:pt x="13071" y="0"/>
                  </a:moveTo>
                  <a:cubicBezTo>
                    <a:pt x="11642" y="426"/>
                    <a:pt x="10366" y="1125"/>
                    <a:pt x="8998" y="1733"/>
                  </a:cubicBezTo>
                  <a:cubicBezTo>
                    <a:pt x="8390" y="2037"/>
                    <a:pt x="7752" y="2249"/>
                    <a:pt x="7174" y="2644"/>
                  </a:cubicBezTo>
                  <a:cubicBezTo>
                    <a:pt x="6779" y="3009"/>
                    <a:pt x="6384" y="3374"/>
                    <a:pt x="6050" y="3769"/>
                  </a:cubicBezTo>
                  <a:cubicBezTo>
                    <a:pt x="5715" y="4164"/>
                    <a:pt x="5350" y="4590"/>
                    <a:pt x="4986" y="4985"/>
                  </a:cubicBezTo>
                  <a:cubicBezTo>
                    <a:pt x="4499" y="5471"/>
                    <a:pt x="3952" y="5532"/>
                    <a:pt x="3314" y="5654"/>
                  </a:cubicBezTo>
                  <a:cubicBezTo>
                    <a:pt x="2220" y="5836"/>
                    <a:pt x="1034" y="6110"/>
                    <a:pt x="578" y="7265"/>
                  </a:cubicBezTo>
                  <a:cubicBezTo>
                    <a:pt x="1" y="8663"/>
                    <a:pt x="1095" y="9787"/>
                    <a:pt x="1794" y="10912"/>
                  </a:cubicBezTo>
                  <a:cubicBezTo>
                    <a:pt x="1844" y="10992"/>
                    <a:pt x="1917" y="11026"/>
                    <a:pt x="1991" y="11026"/>
                  </a:cubicBezTo>
                  <a:cubicBezTo>
                    <a:pt x="2143" y="11026"/>
                    <a:pt x="2301" y="10883"/>
                    <a:pt x="2280" y="10699"/>
                  </a:cubicBezTo>
                  <a:cubicBezTo>
                    <a:pt x="2220" y="10395"/>
                    <a:pt x="2068" y="10152"/>
                    <a:pt x="1946" y="9879"/>
                  </a:cubicBezTo>
                  <a:cubicBezTo>
                    <a:pt x="1794" y="9544"/>
                    <a:pt x="1642" y="9149"/>
                    <a:pt x="1521" y="8784"/>
                  </a:cubicBezTo>
                  <a:cubicBezTo>
                    <a:pt x="1338" y="8055"/>
                    <a:pt x="1338" y="7417"/>
                    <a:pt x="1977" y="6869"/>
                  </a:cubicBezTo>
                  <a:cubicBezTo>
                    <a:pt x="2524" y="6413"/>
                    <a:pt x="3284" y="6444"/>
                    <a:pt x="3891" y="6201"/>
                  </a:cubicBezTo>
                  <a:cubicBezTo>
                    <a:pt x="4439" y="5958"/>
                    <a:pt x="4895" y="5593"/>
                    <a:pt x="5350" y="5137"/>
                  </a:cubicBezTo>
                  <a:cubicBezTo>
                    <a:pt x="6384" y="4134"/>
                    <a:pt x="6992" y="2918"/>
                    <a:pt x="8360" y="2340"/>
                  </a:cubicBezTo>
                  <a:cubicBezTo>
                    <a:pt x="9910" y="1641"/>
                    <a:pt x="11430" y="730"/>
                    <a:pt x="1307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9120" bIns="69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7" name="Google Shape;3379;p24"/>
            <p:cNvSpPr/>
            <p:nvPr/>
          </p:nvSpPr>
          <p:spPr>
            <a:xfrm rot="3600000">
              <a:off x="8402760" y="652680"/>
              <a:ext cx="149400" cy="278280"/>
            </a:xfrm>
            <a:custGeom>
              <a:avLst/>
              <a:gdLst>
                <a:gd name="textAreaLeft" fmla="*/ 0 w 149400"/>
                <a:gd name="textAreaRight" fmla="*/ 150480 w 149400"/>
                <a:gd name="textAreaTop" fmla="*/ 0 h 278280"/>
                <a:gd name="textAreaBottom" fmla="*/ 279360 h 278280"/>
              </a:gdLst>
              <a:ahLst/>
              <a:rect l="textAreaLeft" t="textAreaTop" r="textAreaRight" b="textAreaBottom"/>
              <a:pathLst>
                <a:path w="12010" h="22300">
                  <a:moveTo>
                    <a:pt x="0" y="1"/>
                  </a:moveTo>
                  <a:lnTo>
                    <a:pt x="0" y="1"/>
                  </a:lnTo>
                  <a:cubicBezTo>
                    <a:pt x="608" y="548"/>
                    <a:pt x="1307" y="1004"/>
                    <a:pt x="1915" y="1581"/>
                  </a:cubicBezTo>
                  <a:cubicBezTo>
                    <a:pt x="2523" y="2159"/>
                    <a:pt x="2796" y="2828"/>
                    <a:pt x="3252" y="3496"/>
                  </a:cubicBezTo>
                  <a:cubicBezTo>
                    <a:pt x="3708" y="4135"/>
                    <a:pt x="4316" y="4651"/>
                    <a:pt x="4742" y="5351"/>
                  </a:cubicBezTo>
                  <a:cubicBezTo>
                    <a:pt x="5259" y="6141"/>
                    <a:pt x="5167" y="6901"/>
                    <a:pt x="4894" y="7782"/>
                  </a:cubicBezTo>
                  <a:cubicBezTo>
                    <a:pt x="4620" y="8633"/>
                    <a:pt x="4286" y="9454"/>
                    <a:pt x="4255" y="10396"/>
                  </a:cubicBezTo>
                  <a:cubicBezTo>
                    <a:pt x="4195" y="11186"/>
                    <a:pt x="4195" y="12038"/>
                    <a:pt x="4286" y="12828"/>
                  </a:cubicBezTo>
                  <a:cubicBezTo>
                    <a:pt x="4499" y="14560"/>
                    <a:pt x="5532" y="16171"/>
                    <a:pt x="6535" y="17600"/>
                  </a:cubicBezTo>
                  <a:cubicBezTo>
                    <a:pt x="7143" y="18481"/>
                    <a:pt x="7781" y="19272"/>
                    <a:pt x="8450" y="20092"/>
                  </a:cubicBezTo>
                  <a:cubicBezTo>
                    <a:pt x="9180" y="20883"/>
                    <a:pt x="9939" y="21764"/>
                    <a:pt x="10882" y="22250"/>
                  </a:cubicBezTo>
                  <a:cubicBezTo>
                    <a:pt x="10954" y="22284"/>
                    <a:pt x="11034" y="22300"/>
                    <a:pt x="11114" y="22300"/>
                  </a:cubicBezTo>
                  <a:cubicBezTo>
                    <a:pt x="11542" y="22300"/>
                    <a:pt x="12009" y="21869"/>
                    <a:pt x="11702" y="21460"/>
                  </a:cubicBezTo>
                  <a:cubicBezTo>
                    <a:pt x="11125" y="20700"/>
                    <a:pt x="10365" y="20092"/>
                    <a:pt x="9727" y="19393"/>
                  </a:cubicBezTo>
                  <a:cubicBezTo>
                    <a:pt x="9058" y="18725"/>
                    <a:pt x="8450" y="18025"/>
                    <a:pt x="7933" y="17266"/>
                  </a:cubicBezTo>
                  <a:cubicBezTo>
                    <a:pt x="6870" y="15867"/>
                    <a:pt x="5714" y="14348"/>
                    <a:pt x="5259" y="12645"/>
                  </a:cubicBezTo>
                  <a:cubicBezTo>
                    <a:pt x="5076" y="11825"/>
                    <a:pt x="5046" y="11034"/>
                    <a:pt x="5046" y="10244"/>
                  </a:cubicBezTo>
                  <a:cubicBezTo>
                    <a:pt x="5046" y="9241"/>
                    <a:pt x="5471" y="8390"/>
                    <a:pt x="5623" y="7417"/>
                  </a:cubicBezTo>
                  <a:cubicBezTo>
                    <a:pt x="5836" y="5837"/>
                    <a:pt x="4711" y="4743"/>
                    <a:pt x="3739" y="3618"/>
                  </a:cubicBezTo>
                  <a:cubicBezTo>
                    <a:pt x="3222" y="2980"/>
                    <a:pt x="2796" y="2250"/>
                    <a:pt x="2158" y="1733"/>
                  </a:cubicBezTo>
                  <a:cubicBezTo>
                    <a:pt x="1550" y="1095"/>
                    <a:pt x="699" y="609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8" name="Google Shape;3380;p24"/>
            <p:cNvSpPr/>
            <p:nvPr/>
          </p:nvSpPr>
          <p:spPr>
            <a:xfrm rot="3600000">
              <a:off x="8425440" y="552240"/>
              <a:ext cx="94320" cy="218880"/>
            </a:xfrm>
            <a:custGeom>
              <a:avLst/>
              <a:gdLst>
                <a:gd name="textAreaLeft" fmla="*/ 0 w 94320"/>
                <a:gd name="textAreaRight" fmla="*/ 95400 w 94320"/>
                <a:gd name="textAreaTop" fmla="*/ 0 h 218880"/>
                <a:gd name="textAreaBottom" fmla="*/ 219960 h 218880"/>
              </a:gdLst>
              <a:ahLst/>
              <a:rect l="textAreaLeft" t="textAreaTop" r="textAreaRight" b="textAreaBottom"/>
              <a:pathLst>
                <a:path w="7626" h="17545">
                  <a:moveTo>
                    <a:pt x="0" y="0"/>
                  </a:moveTo>
                  <a:cubicBezTo>
                    <a:pt x="182" y="821"/>
                    <a:pt x="486" y="1581"/>
                    <a:pt x="790" y="2341"/>
                  </a:cubicBezTo>
                  <a:cubicBezTo>
                    <a:pt x="973" y="2736"/>
                    <a:pt x="1155" y="3162"/>
                    <a:pt x="1307" y="3618"/>
                  </a:cubicBezTo>
                  <a:cubicBezTo>
                    <a:pt x="1429" y="4043"/>
                    <a:pt x="1459" y="4408"/>
                    <a:pt x="1520" y="4833"/>
                  </a:cubicBezTo>
                  <a:cubicBezTo>
                    <a:pt x="1672" y="6384"/>
                    <a:pt x="1702" y="8025"/>
                    <a:pt x="2280" y="9545"/>
                  </a:cubicBezTo>
                  <a:cubicBezTo>
                    <a:pt x="2584" y="10335"/>
                    <a:pt x="3040" y="11064"/>
                    <a:pt x="3374" y="11855"/>
                  </a:cubicBezTo>
                  <a:cubicBezTo>
                    <a:pt x="3739" y="12706"/>
                    <a:pt x="4103" y="13587"/>
                    <a:pt x="4438" y="14408"/>
                  </a:cubicBezTo>
                  <a:cubicBezTo>
                    <a:pt x="5015" y="15806"/>
                    <a:pt x="6231" y="16809"/>
                    <a:pt x="7508" y="17539"/>
                  </a:cubicBezTo>
                  <a:cubicBezTo>
                    <a:pt x="7512" y="17543"/>
                    <a:pt x="7517" y="17545"/>
                    <a:pt x="7524" y="17545"/>
                  </a:cubicBezTo>
                  <a:cubicBezTo>
                    <a:pt x="7561" y="17545"/>
                    <a:pt x="7625" y="17474"/>
                    <a:pt x="7599" y="17448"/>
                  </a:cubicBezTo>
                  <a:cubicBezTo>
                    <a:pt x="7173" y="16870"/>
                    <a:pt x="6778" y="16323"/>
                    <a:pt x="6292" y="15806"/>
                  </a:cubicBezTo>
                  <a:cubicBezTo>
                    <a:pt x="5775" y="15198"/>
                    <a:pt x="5259" y="14712"/>
                    <a:pt x="4924" y="13982"/>
                  </a:cubicBezTo>
                  <a:cubicBezTo>
                    <a:pt x="4195" y="12341"/>
                    <a:pt x="3100" y="10882"/>
                    <a:pt x="2493" y="9180"/>
                  </a:cubicBezTo>
                  <a:cubicBezTo>
                    <a:pt x="2006" y="7691"/>
                    <a:pt x="2067" y="6140"/>
                    <a:pt x="1793" y="4560"/>
                  </a:cubicBezTo>
                  <a:cubicBezTo>
                    <a:pt x="1702" y="3861"/>
                    <a:pt x="1429" y="3131"/>
                    <a:pt x="1094" y="2432"/>
                  </a:cubicBezTo>
                  <a:cubicBezTo>
                    <a:pt x="790" y="1611"/>
                    <a:pt x="274" y="85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29" name="Google Shape;3381;p24"/>
            <p:cNvSpPr/>
            <p:nvPr/>
          </p:nvSpPr>
          <p:spPr>
            <a:xfrm rot="3600000">
              <a:off x="8271360" y="653760"/>
              <a:ext cx="171000" cy="146880"/>
            </a:xfrm>
            <a:custGeom>
              <a:avLst/>
              <a:gdLst>
                <a:gd name="textAreaLeft" fmla="*/ 0 w 171000"/>
                <a:gd name="textAreaRight" fmla="*/ 172080 w 171000"/>
                <a:gd name="textAreaTop" fmla="*/ 0 h 146880"/>
                <a:gd name="textAreaBottom" fmla="*/ 147960 h 146880"/>
              </a:gdLst>
              <a:ahLst/>
              <a:rect l="textAreaLeft" t="textAreaTop" r="textAreaRight" b="textAreaBottom"/>
              <a:pathLst>
                <a:path w="13740" h="11799">
                  <a:moveTo>
                    <a:pt x="1" y="0"/>
                  </a:moveTo>
                  <a:cubicBezTo>
                    <a:pt x="366" y="608"/>
                    <a:pt x="609" y="1338"/>
                    <a:pt x="943" y="1945"/>
                  </a:cubicBezTo>
                  <a:cubicBezTo>
                    <a:pt x="1278" y="2584"/>
                    <a:pt x="1885" y="3040"/>
                    <a:pt x="2433" y="3526"/>
                  </a:cubicBezTo>
                  <a:cubicBezTo>
                    <a:pt x="2949" y="3982"/>
                    <a:pt x="3436" y="4559"/>
                    <a:pt x="3831" y="5167"/>
                  </a:cubicBezTo>
                  <a:cubicBezTo>
                    <a:pt x="4135" y="5714"/>
                    <a:pt x="4712" y="5958"/>
                    <a:pt x="5199" y="6262"/>
                  </a:cubicBezTo>
                  <a:cubicBezTo>
                    <a:pt x="6475" y="7021"/>
                    <a:pt x="7478" y="8207"/>
                    <a:pt x="8664" y="9119"/>
                  </a:cubicBezTo>
                  <a:cubicBezTo>
                    <a:pt x="9880" y="10122"/>
                    <a:pt x="11247" y="11064"/>
                    <a:pt x="12676" y="11733"/>
                  </a:cubicBezTo>
                  <a:cubicBezTo>
                    <a:pt x="12772" y="11779"/>
                    <a:pt x="12865" y="11799"/>
                    <a:pt x="12952" y="11799"/>
                  </a:cubicBezTo>
                  <a:cubicBezTo>
                    <a:pt x="13444" y="11799"/>
                    <a:pt x="13740" y="11152"/>
                    <a:pt x="13223" y="10791"/>
                  </a:cubicBezTo>
                  <a:cubicBezTo>
                    <a:pt x="11916" y="9909"/>
                    <a:pt x="10548" y="9210"/>
                    <a:pt x="9332" y="8177"/>
                  </a:cubicBezTo>
                  <a:cubicBezTo>
                    <a:pt x="8238" y="7265"/>
                    <a:pt x="7235" y="6110"/>
                    <a:pt x="5958" y="5411"/>
                  </a:cubicBezTo>
                  <a:cubicBezTo>
                    <a:pt x="5411" y="5107"/>
                    <a:pt x="4864" y="4863"/>
                    <a:pt x="4317" y="4651"/>
                  </a:cubicBezTo>
                  <a:cubicBezTo>
                    <a:pt x="4013" y="4499"/>
                    <a:pt x="3800" y="4225"/>
                    <a:pt x="3557" y="3982"/>
                  </a:cubicBezTo>
                  <a:cubicBezTo>
                    <a:pt x="3284" y="3739"/>
                    <a:pt x="3040" y="3496"/>
                    <a:pt x="2767" y="3283"/>
                  </a:cubicBezTo>
                  <a:cubicBezTo>
                    <a:pt x="2159" y="2766"/>
                    <a:pt x="1551" y="2280"/>
                    <a:pt x="1095" y="1641"/>
                  </a:cubicBezTo>
                  <a:cubicBezTo>
                    <a:pt x="791" y="1094"/>
                    <a:pt x="487" y="48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800" bIns="73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30" name="Google Shape;3382;p24"/>
            <p:cNvSpPr/>
            <p:nvPr/>
          </p:nvSpPr>
          <p:spPr>
            <a:xfrm rot="3600000">
              <a:off x="8246160" y="491760"/>
              <a:ext cx="258120" cy="247680"/>
            </a:xfrm>
            <a:custGeom>
              <a:avLst/>
              <a:gdLst>
                <a:gd name="textAreaLeft" fmla="*/ 0 w 258120"/>
                <a:gd name="textAreaRight" fmla="*/ 259200 w 258120"/>
                <a:gd name="textAreaTop" fmla="*/ 0 h 247680"/>
                <a:gd name="textAreaBottom" fmla="*/ 248760 h 247680"/>
              </a:gdLst>
              <a:ahLst/>
              <a:rect l="textAreaLeft" t="textAreaTop" r="textAreaRight" b="textAreaBottom"/>
              <a:pathLst>
                <a:path w="20689" h="19856">
                  <a:moveTo>
                    <a:pt x="92" y="1"/>
                  </a:moveTo>
                  <a:cubicBezTo>
                    <a:pt x="31" y="1"/>
                    <a:pt x="1" y="31"/>
                    <a:pt x="31" y="31"/>
                  </a:cubicBezTo>
                  <a:cubicBezTo>
                    <a:pt x="1247" y="1490"/>
                    <a:pt x="1916" y="3314"/>
                    <a:pt x="3040" y="4803"/>
                  </a:cubicBezTo>
                  <a:cubicBezTo>
                    <a:pt x="4074" y="6201"/>
                    <a:pt x="5654" y="7113"/>
                    <a:pt x="6870" y="8329"/>
                  </a:cubicBezTo>
                  <a:cubicBezTo>
                    <a:pt x="7448" y="8906"/>
                    <a:pt x="7995" y="9514"/>
                    <a:pt x="8360" y="10213"/>
                  </a:cubicBezTo>
                  <a:cubicBezTo>
                    <a:pt x="8816" y="11034"/>
                    <a:pt x="9059" y="11946"/>
                    <a:pt x="9515" y="12767"/>
                  </a:cubicBezTo>
                  <a:cubicBezTo>
                    <a:pt x="10427" y="14438"/>
                    <a:pt x="11734" y="15745"/>
                    <a:pt x="13375" y="16718"/>
                  </a:cubicBezTo>
                  <a:cubicBezTo>
                    <a:pt x="14317" y="17326"/>
                    <a:pt x="15351" y="17782"/>
                    <a:pt x="16414" y="18238"/>
                  </a:cubicBezTo>
                  <a:cubicBezTo>
                    <a:pt x="16992" y="18481"/>
                    <a:pt x="17509" y="18694"/>
                    <a:pt x="18086" y="18967"/>
                  </a:cubicBezTo>
                  <a:cubicBezTo>
                    <a:pt x="18360" y="19089"/>
                    <a:pt x="18633" y="19180"/>
                    <a:pt x="18877" y="19332"/>
                  </a:cubicBezTo>
                  <a:cubicBezTo>
                    <a:pt x="19089" y="19454"/>
                    <a:pt x="19424" y="19514"/>
                    <a:pt x="19576" y="19666"/>
                  </a:cubicBezTo>
                  <a:cubicBezTo>
                    <a:pt x="19686" y="19799"/>
                    <a:pt x="19815" y="19855"/>
                    <a:pt x="19940" y="19855"/>
                  </a:cubicBezTo>
                  <a:cubicBezTo>
                    <a:pt x="20331" y="19855"/>
                    <a:pt x="20688" y="19313"/>
                    <a:pt x="20366" y="18876"/>
                  </a:cubicBezTo>
                  <a:cubicBezTo>
                    <a:pt x="20092" y="18572"/>
                    <a:pt x="19636" y="18420"/>
                    <a:pt x="19302" y="18268"/>
                  </a:cubicBezTo>
                  <a:cubicBezTo>
                    <a:pt x="18816" y="17995"/>
                    <a:pt x="18269" y="17812"/>
                    <a:pt x="17752" y="17600"/>
                  </a:cubicBezTo>
                  <a:cubicBezTo>
                    <a:pt x="16810" y="17204"/>
                    <a:pt x="15898" y="16840"/>
                    <a:pt x="14986" y="16384"/>
                  </a:cubicBezTo>
                  <a:cubicBezTo>
                    <a:pt x="13223" y="15502"/>
                    <a:pt x="11490" y="14317"/>
                    <a:pt x="10366" y="12675"/>
                  </a:cubicBezTo>
                  <a:cubicBezTo>
                    <a:pt x="9849" y="11916"/>
                    <a:pt x="9606" y="11065"/>
                    <a:pt x="9211" y="10213"/>
                  </a:cubicBezTo>
                  <a:cubicBezTo>
                    <a:pt x="8816" y="9484"/>
                    <a:pt x="8360" y="8846"/>
                    <a:pt x="7752" y="8238"/>
                  </a:cubicBezTo>
                  <a:cubicBezTo>
                    <a:pt x="6536" y="6992"/>
                    <a:pt x="4955" y="6232"/>
                    <a:pt x="3679" y="5016"/>
                  </a:cubicBezTo>
                  <a:cubicBezTo>
                    <a:pt x="2220" y="3557"/>
                    <a:pt x="1490" y="1520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31" name="Google Shape;3383;p24"/>
            <p:cNvSpPr/>
            <p:nvPr/>
          </p:nvSpPr>
          <p:spPr>
            <a:xfrm rot="3600000">
              <a:off x="8089560" y="837000"/>
              <a:ext cx="697320" cy="286920"/>
            </a:xfrm>
            <a:custGeom>
              <a:avLst/>
              <a:gdLst>
                <a:gd name="textAreaLeft" fmla="*/ 0 w 697320"/>
                <a:gd name="textAreaRight" fmla="*/ 698400 w 697320"/>
                <a:gd name="textAreaTop" fmla="*/ 0 h 286920"/>
                <a:gd name="textAreaBottom" fmla="*/ 288000 h 286920"/>
              </a:gdLst>
              <a:ahLst/>
              <a:rect l="textAreaLeft" t="textAreaTop" r="textAreaRight" b="textAreaBottom"/>
              <a:pathLst>
                <a:path w="55747" h="22980">
                  <a:moveTo>
                    <a:pt x="1" y="1"/>
                  </a:moveTo>
                  <a:cubicBezTo>
                    <a:pt x="1" y="1"/>
                    <a:pt x="1764" y="1186"/>
                    <a:pt x="3466" y="2250"/>
                  </a:cubicBezTo>
                  <a:cubicBezTo>
                    <a:pt x="5168" y="3314"/>
                    <a:pt x="6232" y="3101"/>
                    <a:pt x="7964" y="4378"/>
                  </a:cubicBezTo>
                  <a:cubicBezTo>
                    <a:pt x="9697" y="5654"/>
                    <a:pt x="9575" y="5016"/>
                    <a:pt x="11642" y="6688"/>
                  </a:cubicBezTo>
                  <a:cubicBezTo>
                    <a:pt x="13162" y="7904"/>
                    <a:pt x="17478" y="11004"/>
                    <a:pt x="17478" y="11004"/>
                  </a:cubicBezTo>
                  <a:cubicBezTo>
                    <a:pt x="17478" y="11004"/>
                    <a:pt x="7205" y="10092"/>
                    <a:pt x="4864" y="10001"/>
                  </a:cubicBezTo>
                  <a:cubicBezTo>
                    <a:pt x="4644" y="9989"/>
                    <a:pt x="4422" y="9984"/>
                    <a:pt x="4200" y="9984"/>
                  </a:cubicBezTo>
                  <a:cubicBezTo>
                    <a:pt x="2091" y="9984"/>
                    <a:pt x="1" y="10457"/>
                    <a:pt x="1" y="10457"/>
                  </a:cubicBezTo>
                  <a:lnTo>
                    <a:pt x="92" y="12129"/>
                  </a:lnTo>
                  <a:cubicBezTo>
                    <a:pt x="92" y="12129"/>
                    <a:pt x="4439" y="12159"/>
                    <a:pt x="4682" y="12311"/>
                  </a:cubicBezTo>
                  <a:lnTo>
                    <a:pt x="153" y="13557"/>
                  </a:lnTo>
                  <a:lnTo>
                    <a:pt x="244" y="15351"/>
                  </a:lnTo>
                  <a:cubicBezTo>
                    <a:pt x="245" y="15355"/>
                    <a:pt x="254" y="15358"/>
                    <a:pt x="270" y="15358"/>
                  </a:cubicBezTo>
                  <a:cubicBezTo>
                    <a:pt x="678" y="15358"/>
                    <a:pt x="5665" y="13952"/>
                    <a:pt x="7448" y="13952"/>
                  </a:cubicBezTo>
                  <a:cubicBezTo>
                    <a:pt x="8816" y="13952"/>
                    <a:pt x="11399" y="14439"/>
                    <a:pt x="15472" y="15259"/>
                  </a:cubicBezTo>
                  <a:cubicBezTo>
                    <a:pt x="19515" y="16111"/>
                    <a:pt x="18816" y="15411"/>
                    <a:pt x="20974" y="16475"/>
                  </a:cubicBezTo>
                  <a:cubicBezTo>
                    <a:pt x="23101" y="17539"/>
                    <a:pt x="24378" y="17053"/>
                    <a:pt x="30062" y="19940"/>
                  </a:cubicBezTo>
                  <a:cubicBezTo>
                    <a:pt x="32767" y="21308"/>
                    <a:pt x="37175" y="22311"/>
                    <a:pt x="41096" y="22980"/>
                  </a:cubicBezTo>
                  <a:lnTo>
                    <a:pt x="55746" y="22311"/>
                  </a:lnTo>
                  <a:lnTo>
                    <a:pt x="55230" y="10457"/>
                  </a:lnTo>
                  <a:cubicBezTo>
                    <a:pt x="50767" y="10721"/>
                    <a:pt x="40912" y="11319"/>
                    <a:pt x="34444" y="11319"/>
                  </a:cubicBezTo>
                  <a:cubicBezTo>
                    <a:pt x="31969" y="11319"/>
                    <a:pt x="29991" y="11231"/>
                    <a:pt x="28998" y="11004"/>
                  </a:cubicBezTo>
                  <a:cubicBezTo>
                    <a:pt x="26445" y="10457"/>
                    <a:pt x="19758" y="10031"/>
                    <a:pt x="18603" y="9332"/>
                  </a:cubicBezTo>
                  <a:cubicBezTo>
                    <a:pt x="17417" y="8664"/>
                    <a:pt x="13922" y="6293"/>
                    <a:pt x="12402" y="5199"/>
                  </a:cubicBezTo>
                  <a:cubicBezTo>
                    <a:pt x="10882" y="4104"/>
                    <a:pt x="5898" y="2645"/>
                    <a:pt x="4834" y="2402"/>
                  </a:cubicBezTo>
                  <a:cubicBezTo>
                    <a:pt x="3770" y="212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32" name="Google Shape;3384;p24"/>
            <p:cNvSpPr/>
            <p:nvPr/>
          </p:nvSpPr>
          <p:spPr>
            <a:xfrm rot="3600000">
              <a:off x="8110800" y="641880"/>
              <a:ext cx="178200" cy="85320"/>
            </a:xfrm>
            <a:custGeom>
              <a:avLst/>
              <a:gdLst>
                <a:gd name="textAreaLeft" fmla="*/ 0 w 178200"/>
                <a:gd name="textAreaRight" fmla="*/ 179280 w 178200"/>
                <a:gd name="textAreaTop" fmla="*/ 0 h 85320"/>
                <a:gd name="textAreaBottom" fmla="*/ 86400 h 85320"/>
              </a:gdLst>
              <a:ahLst/>
              <a:rect l="textAreaLeft" t="textAreaTop" r="textAreaRight" b="textAreaBottom"/>
              <a:pathLst>
                <a:path w="15193" h="6909">
                  <a:moveTo>
                    <a:pt x="14230" y="1"/>
                  </a:moveTo>
                  <a:cubicBezTo>
                    <a:pt x="13046" y="1"/>
                    <a:pt x="11916" y="297"/>
                    <a:pt x="10785" y="732"/>
                  </a:cubicBezTo>
                  <a:cubicBezTo>
                    <a:pt x="10146" y="1006"/>
                    <a:pt x="9538" y="1279"/>
                    <a:pt x="8961" y="1675"/>
                  </a:cubicBezTo>
                  <a:cubicBezTo>
                    <a:pt x="8444" y="2070"/>
                    <a:pt x="8019" y="2556"/>
                    <a:pt x="7563" y="3042"/>
                  </a:cubicBezTo>
                  <a:cubicBezTo>
                    <a:pt x="5587" y="5140"/>
                    <a:pt x="2608" y="5839"/>
                    <a:pt x="25" y="6903"/>
                  </a:cubicBezTo>
                  <a:cubicBezTo>
                    <a:pt x="17" y="6887"/>
                    <a:pt x="11" y="6881"/>
                    <a:pt x="8" y="6881"/>
                  </a:cubicBezTo>
                  <a:cubicBezTo>
                    <a:pt x="0" y="6881"/>
                    <a:pt x="6" y="6909"/>
                    <a:pt x="32" y="6909"/>
                  </a:cubicBezTo>
                  <a:cubicBezTo>
                    <a:pt x="38" y="6909"/>
                    <a:pt x="46" y="6907"/>
                    <a:pt x="55" y="6903"/>
                  </a:cubicBezTo>
                  <a:cubicBezTo>
                    <a:pt x="2669" y="6143"/>
                    <a:pt x="5617" y="5839"/>
                    <a:pt x="7958" y="4228"/>
                  </a:cubicBezTo>
                  <a:cubicBezTo>
                    <a:pt x="8475" y="3863"/>
                    <a:pt x="8961" y="3468"/>
                    <a:pt x="9538" y="3194"/>
                  </a:cubicBezTo>
                  <a:cubicBezTo>
                    <a:pt x="10116" y="2951"/>
                    <a:pt x="10663" y="2678"/>
                    <a:pt x="11271" y="2434"/>
                  </a:cubicBezTo>
                  <a:cubicBezTo>
                    <a:pt x="12426" y="2039"/>
                    <a:pt x="13642" y="1766"/>
                    <a:pt x="14706" y="1127"/>
                  </a:cubicBezTo>
                  <a:cubicBezTo>
                    <a:pt x="15192" y="823"/>
                    <a:pt x="14979" y="64"/>
                    <a:pt x="14402" y="3"/>
                  </a:cubicBezTo>
                  <a:cubicBezTo>
                    <a:pt x="14344" y="1"/>
                    <a:pt x="14287" y="1"/>
                    <a:pt x="1423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33" name="Google Shape;3385;p24"/>
            <p:cNvSpPr/>
            <p:nvPr/>
          </p:nvSpPr>
          <p:spPr>
            <a:xfrm rot="3600000">
              <a:off x="8030880" y="944280"/>
              <a:ext cx="693720" cy="146160"/>
            </a:xfrm>
            <a:custGeom>
              <a:avLst/>
              <a:gdLst>
                <a:gd name="textAreaLeft" fmla="*/ 0 w 693720"/>
                <a:gd name="textAreaRight" fmla="*/ 694800 w 693720"/>
                <a:gd name="textAreaTop" fmla="*/ 0 h 146160"/>
                <a:gd name="textAreaBottom" fmla="*/ 147240 h 146160"/>
              </a:gdLst>
              <a:ahLst/>
              <a:rect l="textAreaLeft" t="textAreaTop" r="textAreaRight" b="textAreaBottom"/>
              <a:pathLst>
                <a:path w="55443" h="11764">
                  <a:moveTo>
                    <a:pt x="9332" y="0"/>
                  </a:moveTo>
                  <a:cubicBezTo>
                    <a:pt x="8664" y="791"/>
                    <a:pt x="8724" y="2401"/>
                    <a:pt x="8724" y="2401"/>
                  </a:cubicBezTo>
                  <a:cubicBezTo>
                    <a:pt x="7904" y="1338"/>
                    <a:pt x="8056" y="608"/>
                    <a:pt x="8056" y="608"/>
                  </a:cubicBezTo>
                  <a:lnTo>
                    <a:pt x="8056" y="608"/>
                  </a:lnTo>
                  <a:cubicBezTo>
                    <a:pt x="7782" y="1034"/>
                    <a:pt x="7721" y="1885"/>
                    <a:pt x="7721" y="1885"/>
                  </a:cubicBezTo>
                  <a:cubicBezTo>
                    <a:pt x="7235" y="1186"/>
                    <a:pt x="6840" y="760"/>
                    <a:pt x="6840" y="760"/>
                  </a:cubicBezTo>
                  <a:cubicBezTo>
                    <a:pt x="6688" y="1094"/>
                    <a:pt x="6718" y="1854"/>
                    <a:pt x="6718" y="1854"/>
                  </a:cubicBezTo>
                  <a:cubicBezTo>
                    <a:pt x="6536" y="1490"/>
                    <a:pt x="6293" y="942"/>
                    <a:pt x="6293" y="942"/>
                  </a:cubicBezTo>
                  <a:cubicBezTo>
                    <a:pt x="4803" y="1094"/>
                    <a:pt x="1" y="3009"/>
                    <a:pt x="1" y="3009"/>
                  </a:cubicBezTo>
                  <a:lnTo>
                    <a:pt x="31" y="3952"/>
                  </a:lnTo>
                  <a:cubicBezTo>
                    <a:pt x="548" y="3860"/>
                    <a:pt x="7144" y="2341"/>
                    <a:pt x="7144" y="2341"/>
                  </a:cubicBezTo>
                  <a:cubicBezTo>
                    <a:pt x="7965" y="2705"/>
                    <a:pt x="11187" y="2888"/>
                    <a:pt x="11187" y="2888"/>
                  </a:cubicBezTo>
                  <a:cubicBezTo>
                    <a:pt x="12372" y="3526"/>
                    <a:pt x="19910" y="4529"/>
                    <a:pt x="19910" y="4529"/>
                  </a:cubicBezTo>
                  <a:cubicBezTo>
                    <a:pt x="21126" y="5684"/>
                    <a:pt x="25898" y="6566"/>
                    <a:pt x="25898" y="6566"/>
                  </a:cubicBezTo>
                  <a:cubicBezTo>
                    <a:pt x="28603" y="8389"/>
                    <a:pt x="32190" y="9119"/>
                    <a:pt x="32190" y="9119"/>
                  </a:cubicBezTo>
                  <a:cubicBezTo>
                    <a:pt x="33862" y="10092"/>
                    <a:pt x="37236" y="10335"/>
                    <a:pt x="37236" y="10335"/>
                  </a:cubicBezTo>
                  <a:cubicBezTo>
                    <a:pt x="38421" y="11247"/>
                    <a:pt x="42312" y="11763"/>
                    <a:pt x="42312" y="11763"/>
                  </a:cubicBezTo>
                  <a:lnTo>
                    <a:pt x="55443" y="11095"/>
                  </a:lnTo>
                  <a:lnTo>
                    <a:pt x="55017" y="2249"/>
                  </a:lnTo>
                  <a:lnTo>
                    <a:pt x="36141" y="1946"/>
                  </a:lnTo>
                  <a:cubicBezTo>
                    <a:pt x="33406" y="3708"/>
                    <a:pt x="33467" y="8937"/>
                    <a:pt x="33467" y="8937"/>
                  </a:cubicBezTo>
                  <a:cubicBezTo>
                    <a:pt x="33345" y="5076"/>
                    <a:pt x="34773" y="2250"/>
                    <a:pt x="34774" y="2249"/>
                  </a:cubicBezTo>
                  <a:lnTo>
                    <a:pt x="34774" y="2249"/>
                  </a:lnTo>
                  <a:cubicBezTo>
                    <a:pt x="33467" y="3192"/>
                    <a:pt x="32646" y="7751"/>
                    <a:pt x="32646" y="7751"/>
                  </a:cubicBezTo>
                  <a:cubicBezTo>
                    <a:pt x="32798" y="6110"/>
                    <a:pt x="33801" y="2311"/>
                    <a:pt x="33801" y="2310"/>
                  </a:cubicBezTo>
                  <a:lnTo>
                    <a:pt x="33801" y="2310"/>
                  </a:lnTo>
                  <a:cubicBezTo>
                    <a:pt x="32342" y="3405"/>
                    <a:pt x="31886" y="8085"/>
                    <a:pt x="31886" y="8085"/>
                  </a:cubicBezTo>
                  <a:cubicBezTo>
                    <a:pt x="31886" y="6505"/>
                    <a:pt x="32859" y="2705"/>
                    <a:pt x="32859" y="2705"/>
                  </a:cubicBezTo>
                  <a:cubicBezTo>
                    <a:pt x="32828" y="2645"/>
                    <a:pt x="32737" y="2645"/>
                    <a:pt x="32676" y="2614"/>
                  </a:cubicBezTo>
                  <a:cubicBezTo>
                    <a:pt x="31157" y="2189"/>
                    <a:pt x="25442" y="1520"/>
                    <a:pt x="25442" y="1520"/>
                  </a:cubicBezTo>
                  <a:cubicBezTo>
                    <a:pt x="24135" y="3009"/>
                    <a:pt x="23983" y="5745"/>
                    <a:pt x="23983" y="5745"/>
                  </a:cubicBezTo>
                  <a:cubicBezTo>
                    <a:pt x="24044" y="3800"/>
                    <a:pt x="24591" y="821"/>
                    <a:pt x="24591" y="821"/>
                  </a:cubicBezTo>
                  <a:lnTo>
                    <a:pt x="24591" y="821"/>
                  </a:lnTo>
                  <a:cubicBezTo>
                    <a:pt x="23284" y="2645"/>
                    <a:pt x="23102" y="5532"/>
                    <a:pt x="23102" y="5532"/>
                  </a:cubicBezTo>
                  <a:cubicBezTo>
                    <a:pt x="22615" y="4012"/>
                    <a:pt x="22494" y="1946"/>
                    <a:pt x="22494" y="1946"/>
                  </a:cubicBezTo>
                  <a:cubicBezTo>
                    <a:pt x="22099" y="3192"/>
                    <a:pt x="22403" y="5228"/>
                    <a:pt x="22403" y="5228"/>
                  </a:cubicBezTo>
                  <a:cubicBezTo>
                    <a:pt x="21916" y="3952"/>
                    <a:pt x="22007" y="1885"/>
                    <a:pt x="22007" y="1885"/>
                  </a:cubicBezTo>
                  <a:cubicBezTo>
                    <a:pt x="19819" y="1186"/>
                    <a:pt x="12615" y="335"/>
                    <a:pt x="12615" y="335"/>
                  </a:cubicBezTo>
                  <a:cubicBezTo>
                    <a:pt x="11825" y="973"/>
                    <a:pt x="11217" y="2614"/>
                    <a:pt x="11217" y="2614"/>
                  </a:cubicBezTo>
                  <a:cubicBezTo>
                    <a:pt x="11004" y="1702"/>
                    <a:pt x="11673" y="122"/>
                    <a:pt x="11673" y="122"/>
                  </a:cubicBezTo>
                  <a:lnTo>
                    <a:pt x="11673" y="122"/>
                  </a:lnTo>
                  <a:cubicBezTo>
                    <a:pt x="10396" y="1186"/>
                    <a:pt x="10214" y="2128"/>
                    <a:pt x="10214" y="2128"/>
                  </a:cubicBezTo>
                  <a:cubicBezTo>
                    <a:pt x="10092" y="1520"/>
                    <a:pt x="10396" y="0"/>
                    <a:pt x="10396" y="0"/>
                  </a:cubicBezTo>
                  <a:lnTo>
                    <a:pt x="10396" y="0"/>
                  </a:lnTo>
                  <a:cubicBezTo>
                    <a:pt x="9697" y="1125"/>
                    <a:pt x="9880" y="2098"/>
                    <a:pt x="9880" y="2098"/>
                  </a:cubicBezTo>
                  <a:cubicBezTo>
                    <a:pt x="9454" y="1246"/>
                    <a:pt x="9332" y="0"/>
                    <a:pt x="933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34" name="Google Shape;3386;p24"/>
            <p:cNvSpPr/>
            <p:nvPr/>
          </p:nvSpPr>
          <p:spPr>
            <a:xfrm rot="3600000">
              <a:off x="8387640" y="921960"/>
              <a:ext cx="15480" cy="5292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52920"/>
                <a:gd name="textAreaBottom" fmla="*/ 54000 h 52920"/>
              </a:gdLst>
              <a:ahLst/>
              <a:rect l="textAreaLeft" t="textAreaTop" r="textAreaRight" b="textAreaBottom"/>
              <a:pathLst>
                <a:path w="1322" h="4314">
                  <a:moveTo>
                    <a:pt x="1140" y="0"/>
                  </a:moveTo>
                  <a:cubicBezTo>
                    <a:pt x="1104" y="0"/>
                    <a:pt x="1067" y="17"/>
                    <a:pt x="1034" y="58"/>
                  </a:cubicBezTo>
                  <a:cubicBezTo>
                    <a:pt x="61" y="1213"/>
                    <a:pt x="122" y="2824"/>
                    <a:pt x="0" y="4313"/>
                  </a:cubicBezTo>
                  <a:cubicBezTo>
                    <a:pt x="0" y="4313"/>
                    <a:pt x="61" y="4313"/>
                    <a:pt x="61" y="4252"/>
                  </a:cubicBezTo>
                  <a:cubicBezTo>
                    <a:pt x="304" y="2854"/>
                    <a:pt x="608" y="1486"/>
                    <a:pt x="1277" y="210"/>
                  </a:cubicBezTo>
                  <a:cubicBezTo>
                    <a:pt x="1321" y="121"/>
                    <a:pt x="1236" y="0"/>
                    <a:pt x="114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35" name="Google Shape;3387;p24"/>
            <p:cNvSpPr/>
            <p:nvPr/>
          </p:nvSpPr>
          <p:spPr>
            <a:xfrm rot="3600000">
              <a:off x="8386200" y="910440"/>
              <a:ext cx="11520" cy="4824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48240"/>
                <a:gd name="textAreaBottom" fmla="*/ 49320 h 48240"/>
              </a:gdLst>
              <a:ahLst/>
              <a:rect l="textAreaLeft" t="textAreaTop" r="textAreaRight" b="textAreaBottom"/>
              <a:pathLst>
                <a:path w="992" h="3928">
                  <a:moveTo>
                    <a:pt x="769" y="0"/>
                  </a:moveTo>
                  <a:cubicBezTo>
                    <a:pt x="693" y="0"/>
                    <a:pt x="615" y="41"/>
                    <a:pt x="578" y="128"/>
                  </a:cubicBezTo>
                  <a:cubicBezTo>
                    <a:pt x="457" y="402"/>
                    <a:pt x="396" y="675"/>
                    <a:pt x="305" y="949"/>
                  </a:cubicBezTo>
                  <a:cubicBezTo>
                    <a:pt x="244" y="1192"/>
                    <a:pt x="122" y="1465"/>
                    <a:pt x="92" y="1739"/>
                  </a:cubicBezTo>
                  <a:cubicBezTo>
                    <a:pt x="1" y="2499"/>
                    <a:pt x="122" y="3228"/>
                    <a:pt x="61" y="3928"/>
                  </a:cubicBezTo>
                  <a:cubicBezTo>
                    <a:pt x="213" y="3228"/>
                    <a:pt x="92" y="2499"/>
                    <a:pt x="244" y="1800"/>
                  </a:cubicBezTo>
                  <a:cubicBezTo>
                    <a:pt x="305" y="1496"/>
                    <a:pt x="426" y="1283"/>
                    <a:pt x="578" y="1010"/>
                  </a:cubicBezTo>
                  <a:cubicBezTo>
                    <a:pt x="730" y="766"/>
                    <a:pt x="882" y="554"/>
                    <a:pt x="973" y="250"/>
                  </a:cubicBezTo>
                  <a:cubicBezTo>
                    <a:pt x="991" y="88"/>
                    <a:pt x="881" y="0"/>
                    <a:pt x="769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480" bIns="24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36" name="Google Shape;3388;p24"/>
            <p:cNvSpPr/>
            <p:nvPr/>
          </p:nvSpPr>
          <p:spPr>
            <a:xfrm rot="3600000">
              <a:off x="8445240" y="1044000"/>
              <a:ext cx="21960" cy="31320"/>
            </a:xfrm>
            <a:custGeom>
              <a:avLst/>
              <a:gdLst>
                <a:gd name="textAreaLeft" fmla="*/ 0 w 21960"/>
                <a:gd name="textAreaRight" fmla="*/ 23040 w 21960"/>
                <a:gd name="textAreaTop" fmla="*/ 0 h 31320"/>
                <a:gd name="textAreaBottom" fmla="*/ 32400 h 31320"/>
              </a:gdLst>
              <a:ahLst/>
              <a:rect l="textAreaLeft" t="textAreaTop" r="textAreaRight" b="textAreaBottom"/>
              <a:pathLst>
                <a:path w="1839" h="2600">
                  <a:moveTo>
                    <a:pt x="1742" y="1"/>
                  </a:moveTo>
                  <a:cubicBezTo>
                    <a:pt x="1721" y="1"/>
                    <a:pt x="1697" y="14"/>
                    <a:pt x="1672" y="46"/>
                  </a:cubicBezTo>
                  <a:cubicBezTo>
                    <a:pt x="1004" y="776"/>
                    <a:pt x="244" y="1596"/>
                    <a:pt x="1" y="2599"/>
                  </a:cubicBezTo>
                  <a:cubicBezTo>
                    <a:pt x="274" y="2174"/>
                    <a:pt x="487" y="1718"/>
                    <a:pt x="791" y="1323"/>
                  </a:cubicBezTo>
                  <a:cubicBezTo>
                    <a:pt x="1095" y="928"/>
                    <a:pt x="1429" y="563"/>
                    <a:pt x="1794" y="168"/>
                  </a:cubicBezTo>
                  <a:cubicBezTo>
                    <a:pt x="1839" y="101"/>
                    <a:pt x="1801" y="1"/>
                    <a:pt x="1742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37" name="Google Shape;3389;p24"/>
            <p:cNvSpPr/>
            <p:nvPr/>
          </p:nvSpPr>
          <p:spPr>
            <a:xfrm rot="3600000">
              <a:off x="8454960" y="1063800"/>
              <a:ext cx="23760" cy="29880"/>
            </a:xfrm>
            <a:custGeom>
              <a:avLst/>
              <a:gdLst>
                <a:gd name="textAreaLeft" fmla="*/ 0 w 23760"/>
                <a:gd name="textAreaRight" fmla="*/ 24840 w 23760"/>
                <a:gd name="textAreaTop" fmla="*/ 0 h 29880"/>
                <a:gd name="textAreaBottom" fmla="*/ 30960 h 29880"/>
              </a:gdLst>
              <a:ahLst/>
              <a:rect l="textAreaLeft" t="textAreaTop" r="textAreaRight" b="textAreaBottom"/>
              <a:pathLst>
                <a:path w="1988" h="2469">
                  <a:moveTo>
                    <a:pt x="1785" y="0"/>
                  </a:moveTo>
                  <a:cubicBezTo>
                    <a:pt x="1757" y="0"/>
                    <a:pt x="1728" y="11"/>
                    <a:pt x="1703" y="37"/>
                  </a:cubicBezTo>
                  <a:cubicBezTo>
                    <a:pt x="1368" y="371"/>
                    <a:pt x="1064" y="766"/>
                    <a:pt x="791" y="1192"/>
                  </a:cubicBezTo>
                  <a:cubicBezTo>
                    <a:pt x="548" y="1617"/>
                    <a:pt x="274" y="2073"/>
                    <a:pt x="0" y="2469"/>
                  </a:cubicBezTo>
                  <a:cubicBezTo>
                    <a:pt x="304" y="2073"/>
                    <a:pt x="578" y="1678"/>
                    <a:pt x="912" y="1313"/>
                  </a:cubicBezTo>
                  <a:cubicBezTo>
                    <a:pt x="1216" y="918"/>
                    <a:pt x="1551" y="584"/>
                    <a:pt x="1915" y="219"/>
                  </a:cubicBezTo>
                  <a:cubicBezTo>
                    <a:pt x="1987" y="147"/>
                    <a:pt x="1889" y="0"/>
                    <a:pt x="178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480" bIns="15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38" name="Google Shape;3390;p24"/>
            <p:cNvSpPr/>
            <p:nvPr/>
          </p:nvSpPr>
          <p:spPr>
            <a:xfrm rot="3600000">
              <a:off x="8324280" y="801360"/>
              <a:ext cx="15840" cy="28800"/>
            </a:xfrm>
            <a:custGeom>
              <a:avLst/>
              <a:gdLst>
                <a:gd name="textAreaLeft" fmla="*/ 0 w 15840"/>
                <a:gd name="textAreaRight" fmla="*/ 16920 w 15840"/>
                <a:gd name="textAreaTop" fmla="*/ 0 h 28800"/>
                <a:gd name="textAreaBottom" fmla="*/ 29880 h 28800"/>
              </a:gdLst>
              <a:ahLst/>
              <a:rect l="textAreaLeft" t="textAreaTop" r="textAreaRight" b="textAreaBottom"/>
              <a:pathLst>
                <a:path w="1340" h="2399">
                  <a:moveTo>
                    <a:pt x="1096" y="0"/>
                  </a:moveTo>
                  <a:cubicBezTo>
                    <a:pt x="1072" y="0"/>
                    <a:pt x="1048" y="5"/>
                    <a:pt x="1024" y="14"/>
                  </a:cubicBezTo>
                  <a:cubicBezTo>
                    <a:pt x="629" y="227"/>
                    <a:pt x="447" y="713"/>
                    <a:pt x="295" y="1078"/>
                  </a:cubicBezTo>
                  <a:cubicBezTo>
                    <a:pt x="143" y="1534"/>
                    <a:pt x="82" y="1959"/>
                    <a:pt x="21" y="2385"/>
                  </a:cubicBezTo>
                  <a:cubicBezTo>
                    <a:pt x="143" y="1959"/>
                    <a:pt x="295" y="1595"/>
                    <a:pt x="477" y="1230"/>
                  </a:cubicBezTo>
                  <a:cubicBezTo>
                    <a:pt x="599" y="1078"/>
                    <a:pt x="690" y="896"/>
                    <a:pt x="842" y="744"/>
                  </a:cubicBezTo>
                  <a:cubicBezTo>
                    <a:pt x="994" y="592"/>
                    <a:pt x="1146" y="440"/>
                    <a:pt x="1237" y="257"/>
                  </a:cubicBezTo>
                  <a:cubicBezTo>
                    <a:pt x="1340" y="129"/>
                    <a:pt x="1225" y="0"/>
                    <a:pt x="1096" y="0"/>
                  </a:cubicBezTo>
                  <a:close/>
                  <a:moveTo>
                    <a:pt x="21" y="2385"/>
                  </a:moveTo>
                  <a:cubicBezTo>
                    <a:pt x="1" y="2385"/>
                    <a:pt x="8" y="2398"/>
                    <a:pt x="14" y="2398"/>
                  </a:cubicBezTo>
                  <a:cubicBezTo>
                    <a:pt x="18" y="2398"/>
                    <a:pt x="21" y="2395"/>
                    <a:pt x="21" y="238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39" name="Google Shape;3391;p24"/>
            <p:cNvSpPr/>
            <p:nvPr/>
          </p:nvSpPr>
          <p:spPr>
            <a:xfrm rot="3600000">
              <a:off x="8322120" y="787680"/>
              <a:ext cx="11880" cy="2520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25200"/>
                <a:gd name="textAreaBottom" fmla="*/ 26280 h 25200"/>
              </a:gdLst>
              <a:ahLst/>
              <a:rect l="textAreaLeft" t="textAreaTop" r="textAreaRight" b="textAreaBottom"/>
              <a:pathLst>
                <a:path w="1044" h="2096">
                  <a:moveTo>
                    <a:pt x="800" y="0"/>
                  </a:moveTo>
                  <a:cubicBezTo>
                    <a:pt x="742" y="0"/>
                    <a:pt x="690" y="27"/>
                    <a:pt x="669" y="89"/>
                  </a:cubicBezTo>
                  <a:cubicBezTo>
                    <a:pt x="517" y="393"/>
                    <a:pt x="365" y="697"/>
                    <a:pt x="243" y="1001"/>
                  </a:cubicBezTo>
                  <a:cubicBezTo>
                    <a:pt x="122" y="1335"/>
                    <a:pt x="122" y="1700"/>
                    <a:pt x="61" y="2065"/>
                  </a:cubicBezTo>
                  <a:cubicBezTo>
                    <a:pt x="0" y="2095"/>
                    <a:pt x="61" y="2095"/>
                    <a:pt x="91" y="2095"/>
                  </a:cubicBezTo>
                  <a:cubicBezTo>
                    <a:pt x="274" y="1791"/>
                    <a:pt x="365" y="1457"/>
                    <a:pt x="517" y="1123"/>
                  </a:cubicBezTo>
                  <a:cubicBezTo>
                    <a:pt x="669" y="788"/>
                    <a:pt x="882" y="545"/>
                    <a:pt x="1003" y="241"/>
                  </a:cubicBezTo>
                  <a:cubicBezTo>
                    <a:pt x="1043" y="101"/>
                    <a:pt x="912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40" name="Google Shape;3392;p24"/>
            <p:cNvSpPr/>
            <p:nvPr/>
          </p:nvSpPr>
          <p:spPr>
            <a:xfrm rot="3600000">
              <a:off x="8311320" y="764640"/>
              <a:ext cx="4680" cy="29160"/>
            </a:xfrm>
            <a:custGeom>
              <a:avLst/>
              <a:gdLst>
                <a:gd name="textAreaLeft" fmla="*/ 0 w 4680"/>
                <a:gd name="textAreaRight" fmla="*/ 5760 w 4680"/>
                <a:gd name="textAreaTop" fmla="*/ 0 h 29160"/>
                <a:gd name="textAreaBottom" fmla="*/ 30240 h 29160"/>
              </a:gdLst>
              <a:ahLst/>
              <a:rect l="textAreaLeft" t="textAreaTop" r="textAreaRight" b="textAreaBottom"/>
              <a:pathLst>
                <a:path w="473" h="2406">
                  <a:moveTo>
                    <a:pt x="303" y="0"/>
                  </a:moveTo>
                  <a:cubicBezTo>
                    <a:pt x="222" y="0"/>
                    <a:pt x="137" y="46"/>
                    <a:pt x="122" y="134"/>
                  </a:cubicBezTo>
                  <a:cubicBezTo>
                    <a:pt x="1" y="529"/>
                    <a:pt x="1" y="894"/>
                    <a:pt x="1" y="1289"/>
                  </a:cubicBezTo>
                  <a:cubicBezTo>
                    <a:pt x="1" y="1653"/>
                    <a:pt x="62" y="2049"/>
                    <a:pt x="122" y="2383"/>
                  </a:cubicBezTo>
                  <a:cubicBezTo>
                    <a:pt x="92" y="2398"/>
                    <a:pt x="99" y="2406"/>
                    <a:pt x="115" y="2406"/>
                  </a:cubicBezTo>
                  <a:cubicBezTo>
                    <a:pt x="130" y="2406"/>
                    <a:pt x="153" y="2398"/>
                    <a:pt x="153" y="2383"/>
                  </a:cubicBezTo>
                  <a:cubicBezTo>
                    <a:pt x="153" y="1988"/>
                    <a:pt x="213" y="1653"/>
                    <a:pt x="274" y="1289"/>
                  </a:cubicBezTo>
                  <a:cubicBezTo>
                    <a:pt x="305" y="894"/>
                    <a:pt x="426" y="559"/>
                    <a:pt x="457" y="164"/>
                  </a:cubicBezTo>
                  <a:cubicBezTo>
                    <a:pt x="472" y="54"/>
                    <a:pt x="390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120" bIns="15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41" name="Google Shape;3393;p24"/>
            <p:cNvSpPr/>
            <p:nvPr/>
          </p:nvSpPr>
          <p:spPr>
            <a:xfrm rot="3600000">
              <a:off x="8303040" y="742320"/>
              <a:ext cx="5040" cy="24480"/>
            </a:xfrm>
            <a:custGeom>
              <a:avLst/>
              <a:gdLst>
                <a:gd name="textAreaLeft" fmla="*/ 0 w 5040"/>
                <a:gd name="textAreaRight" fmla="*/ 6120 w 5040"/>
                <a:gd name="textAreaTop" fmla="*/ 0 h 24480"/>
                <a:gd name="textAreaBottom" fmla="*/ 25560 h 24480"/>
              </a:gdLst>
              <a:ahLst/>
              <a:rect l="textAreaLeft" t="textAreaTop" r="textAreaRight" b="textAreaBottom"/>
              <a:pathLst>
                <a:path w="476" h="2046">
                  <a:moveTo>
                    <a:pt x="300" y="1"/>
                  </a:moveTo>
                  <a:cubicBezTo>
                    <a:pt x="244" y="1"/>
                    <a:pt x="187" y="30"/>
                    <a:pt x="152" y="100"/>
                  </a:cubicBezTo>
                  <a:cubicBezTo>
                    <a:pt x="31" y="404"/>
                    <a:pt x="0" y="769"/>
                    <a:pt x="31" y="1103"/>
                  </a:cubicBezTo>
                  <a:cubicBezTo>
                    <a:pt x="31" y="1407"/>
                    <a:pt x="122" y="1741"/>
                    <a:pt x="183" y="2045"/>
                  </a:cubicBezTo>
                  <a:cubicBezTo>
                    <a:pt x="244" y="1741"/>
                    <a:pt x="244" y="1438"/>
                    <a:pt x="274" y="1103"/>
                  </a:cubicBezTo>
                  <a:cubicBezTo>
                    <a:pt x="304" y="799"/>
                    <a:pt x="396" y="495"/>
                    <a:pt x="456" y="191"/>
                  </a:cubicBezTo>
                  <a:cubicBezTo>
                    <a:pt x="475" y="79"/>
                    <a:pt x="389" y="1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600" bIns="12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42" name="Google Shape;3394;p24"/>
            <p:cNvSpPr/>
            <p:nvPr/>
          </p:nvSpPr>
          <p:spPr>
            <a:xfrm rot="3600000">
              <a:off x="8466840" y="1144440"/>
              <a:ext cx="49680" cy="131400"/>
            </a:xfrm>
            <a:custGeom>
              <a:avLst/>
              <a:gdLst>
                <a:gd name="textAreaLeft" fmla="*/ 0 w 49680"/>
                <a:gd name="textAreaRight" fmla="*/ 50760 w 49680"/>
                <a:gd name="textAreaTop" fmla="*/ 0 h 131400"/>
                <a:gd name="textAreaBottom" fmla="*/ 132480 h 131400"/>
              </a:gdLst>
              <a:ahLst/>
              <a:rect l="textAreaLeft" t="textAreaTop" r="textAreaRight" b="textAreaBottom"/>
              <a:pathLst>
                <a:path w="4052" h="10562">
                  <a:moveTo>
                    <a:pt x="3575" y="0"/>
                  </a:moveTo>
                  <a:cubicBezTo>
                    <a:pt x="3503" y="0"/>
                    <a:pt x="3426" y="25"/>
                    <a:pt x="3344" y="83"/>
                  </a:cubicBezTo>
                  <a:cubicBezTo>
                    <a:pt x="1764" y="1116"/>
                    <a:pt x="943" y="3214"/>
                    <a:pt x="487" y="4946"/>
                  </a:cubicBezTo>
                  <a:cubicBezTo>
                    <a:pt x="1" y="6800"/>
                    <a:pt x="122" y="8685"/>
                    <a:pt x="426" y="10539"/>
                  </a:cubicBezTo>
                  <a:cubicBezTo>
                    <a:pt x="441" y="10554"/>
                    <a:pt x="464" y="10562"/>
                    <a:pt x="483" y="10562"/>
                  </a:cubicBezTo>
                  <a:cubicBezTo>
                    <a:pt x="502" y="10562"/>
                    <a:pt x="517" y="10554"/>
                    <a:pt x="517" y="10539"/>
                  </a:cubicBezTo>
                  <a:cubicBezTo>
                    <a:pt x="487" y="8806"/>
                    <a:pt x="882" y="6983"/>
                    <a:pt x="1277" y="5311"/>
                  </a:cubicBezTo>
                  <a:cubicBezTo>
                    <a:pt x="1521" y="4460"/>
                    <a:pt x="1824" y="3639"/>
                    <a:pt x="2250" y="2819"/>
                  </a:cubicBezTo>
                  <a:cubicBezTo>
                    <a:pt x="2645" y="2028"/>
                    <a:pt x="3253" y="1390"/>
                    <a:pt x="3831" y="691"/>
                  </a:cubicBezTo>
                  <a:cubicBezTo>
                    <a:pt x="4052" y="445"/>
                    <a:pt x="3875" y="0"/>
                    <a:pt x="357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6240" bIns="66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43" name="Google Shape;3395;p24"/>
            <p:cNvSpPr/>
            <p:nvPr/>
          </p:nvSpPr>
          <p:spPr>
            <a:xfrm rot="3600000">
              <a:off x="8471880" y="1143360"/>
              <a:ext cx="32400" cy="109440"/>
            </a:xfrm>
            <a:custGeom>
              <a:avLst/>
              <a:gdLst>
                <a:gd name="textAreaLeft" fmla="*/ 0 w 32400"/>
                <a:gd name="textAreaRight" fmla="*/ 33480 w 32400"/>
                <a:gd name="textAreaTop" fmla="*/ 0 h 109440"/>
                <a:gd name="textAreaBottom" fmla="*/ 110520 h 109440"/>
              </a:gdLst>
              <a:ahLst/>
              <a:rect l="textAreaLeft" t="textAreaTop" r="textAreaRight" b="textAreaBottom"/>
              <a:pathLst>
                <a:path w="2661" h="8830">
                  <a:moveTo>
                    <a:pt x="2453" y="1"/>
                  </a:moveTo>
                  <a:cubicBezTo>
                    <a:pt x="2423" y="1"/>
                    <a:pt x="2393" y="16"/>
                    <a:pt x="2371" y="53"/>
                  </a:cubicBezTo>
                  <a:cubicBezTo>
                    <a:pt x="1429" y="1269"/>
                    <a:pt x="791" y="2697"/>
                    <a:pt x="396" y="4156"/>
                  </a:cubicBezTo>
                  <a:cubicBezTo>
                    <a:pt x="31" y="5737"/>
                    <a:pt x="0" y="7257"/>
                    <a:pt x="183" y="8807"/>
                  </a:cubicBezTo>
                  <a:cubicBezTo>
                    <a:pt x="183" y="7317"/>
                    <a:pt x="335" y="5767"/>
                    <a:pt x="699" y="4308"/>
                  </a:cubicBezTo>
                  <a:cubicBezTo>
                    <a:pt x="1095" y="2849"/>
                    <a:pt x="1794" y="1542"/>
                    <a:pt x="2614" y="266"/>
                  </a:cubicBezTo>
                  <a:cubicBezTo>
                    <a:pt x="2660" y="151"/>
                    <a:pt x="2550" y="1"/>
                    <a:pt x="2453" y="1"/>
                  </a:cubicBezTo>
                  <a:close/>
                  <a:moveTo>
                    <a:pt x="183" y="8807"/>
                  </a:moveTo>
                  <a:cubicBezTo>
                    <a:pt x="152" y="8822"/>
                    <a:pt x="152" y="8830"/>
                    <a:pt x="160" y="8830"/>
                  </a:cubicBezTo>
                  <a:cubicBezTo>
                    <a:pt x="168" y="8830"/>
                    <a:pt x="183" y="8822"/>
                    <a:pt x="183" y="8807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5080" bIns="55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44" name="Google Shape;3396;p24"/>
            <p:cNvSpPr/>
            <p:nvPr/>
          </p:nvSpPr>
          <p:spPr>
            <a:xfrm rot="3600000">
              <a:off x="8482680" y="1166760"/>
              <a:ext cx="59040" cy="122040"/>
            </a:xfrm>
            <a:custGeom>
              <a:avLst/>
              <a:gdLst>
                <a:gd name="textAreaLeft" fmla="*/ 0 w 59040"/>
                <a:gd name="textAreaRight" fmla="*/ 60120 w 59040"/>
                <a:gd name="textAreaTop" fmla="*/ 0 h 122040"/>
                <a:gd name="textAreaBottom" fmla="*/ 123120 h 122040"/>
              </a:gdLst>
              <a:ahLst/>
              <a:rect l="textAreaLeft" t="textAreaTop" r="textAreaRight" b="textAreaBottom"/>
              <a:pathLst>
                <a:path w="4795" h="9816">
                  <a:moveTo>
                    <a:pt x="4322" y="1"/>
                  </a:moveTo>
                  <a:cubicBezTo>
                    <a:pt x="4248" y="1"/>
                    <a:pt x="4172" y="27"/>
                    <a:pt x="4104" y="89"/>
                  </a:cubicBezTo>
                  <a:cubicBezTo>
                    <a:pt x="2797" y="1305"/>
                    <a:pt x="1763" y="2916"/>
                    <a:pt x="1003" y="4557"/>
                  </a:cubicBezTo>
                  <a:cubicBezTo>
                    <a:pt x="304" y="6229"/>
                    <a:pt x="0" y="8022"/>
                    <a:pt x="182" y="9815"/>
                  </a:cubicBezTo>
                  <a:cubicBezTo>
                    <a:pt x="91" y="7992"/>
                    <a:pt x="547" y="6229"/>
                    <a:pt x="1368" y="4587"/>
                  </a:cubicBezTo>
                  <a:cubicBezTo>
                    <a:pt x="2158" y="3007"/>
                    <a:pt x="3344" y="1791"/>
                    <a:pt x="4559" y="545"/>
                  </a:cubicBezTo>
                  <a:cubicBezTo>
                    <a:pt x="4795" y="309"/>
                    <a:pt x="4574" y="1"/>
                    <a:pt x="4322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560" bIns="61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45" name="Google Shape;3397;p24"/>
            <p:cNvSpPr/>
            <p:nvPr/>
          </p:nvSpPr>
          <p:spPr>
            <a:xfrm rot="3600000">
              <a:off x="8438400" y="1086120"/>
              <a:ext cx="46440" cy="102600"/>
            </a:xfrm>
            <a:custGeom>
              <a:avLst/>
              <a:gdLst>
                <a:gd name="textAreaLeft" fmla="*/ 0 w 46440"/>
                <a:gd name="textAreaRight" fmla="*/ 47520 w 46440"/>
                <a:gd name="textAreaTop" fmla="*/ 0 h 102600"/>
                <a:gd name="textAreaBottom" fmla="*/ 103680 h 102600"/>
              </a:gdLst>
              <a:ahLst/>
              <a:rect l="textAreaLeft" t="textAreaTop" r="textAreaRight" b="textAreaBottom"/>
              <a:pathLst>
                <a:path w="3800" h="8277">
                  <a:moveTo>
                    <a:pt x="3538" y="0"/>
                  </a:moveTo>
                  <a:cubicBezTo>
                    <a:pt x="3491" y="0"/>
                    <a:pt x="3444" y="17"/>
                    <a:pt x="3405" y="57"/>
                  </a:cubicBezTo>
                  <a:cubicBezTo>
                    <a:pt x="2402" y="1151"/>
                    <a:pt x="1520" y="2488"/>
                    <a:pt x="912" y="3856"/>
                  </a:cubicBezTo>
                  <a:cubicBezTo>
                    <a:pt x="609" y="4494"/>
                    <a:pt x="335" y="5193"/>
                    <a:pt x="213" y="5892"/>
                  </a:cubicBezTo>
                  <a:cubicBezTo>
                    <a:pt x="1" y="6713"/>
                    <a:pt x="31" y="7473"/>
                    <a:pt x="31" y="8263"/>
                  </a:cubicBezTo>
                  <a:cubicBezTo>
                    <a:pt x="153" y="7534"/>
                    <a:pt x="426" y="6835"/>
                    <a:pt x="669" y="6136"/>
                  </a:cubicBezTo>
                  <a:cubicBezTo>
                    <a:pt x="943" y="5437"/>
                    <a:pt x="1186" y="4768"/>
                    <a:pt x="1520" y="4099"/>
                  </a:cubicBezTo>
                  <a:cubicBezTo>
                    <a:pt x="2159" y="2762"/>
                    <a:pt x="2949" y="1546"/>
                    <a:pt x="3709" y="300"/>
                  </a:cubicBezTo>
                  <a:cubicBezTo>
                    <a:pt x="3799" y="142"/>
                    <a:pt x="3672" y="0"/>
                    <a:pt x="3538" y="0"/>
                  </a:cubicBezTo>
                  <a:close/>
                  <a:moveTo>
                    <a:pt x="31" y="8263"/>
                  </a:moveTo>
                  <a:cubicBezTo>
                    <a:pt x="11" y="8263"/>
                    <a:pt x="4" y="8277"/>
                    <a:pt x="11" y="8277"/>
                  </a:cubicBezTo>
                  <a:cubicBezTo>
                    <a:pt x="14" y="8277"/>
                    <a:pt x="21" y="8273"/>
                    <a:pt x="31" y="826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46" name="Google Shape;3398;p24"/>
            <p:cNvSpPr/>
            <p:nvPr/>
          </p:nvSpPr>
          <p:spPr>
            <a:xfrm rot="3600000">
              <a:off x="8454600" y="1088640"/>
              <a:ext cx="31320" cy="64440"/>
            </a:xfrm>
            <a:custGeom>
              <a:avLst/>
              <a:gdLst>
                <a:gd name="textAreaLeft" fmla="*/ 0 w 31320"/>
                <a:gd name="textAreaRight" fmla="*/ 32400 w 31320"/>
                <a:gd name="textAreaTop" fmla="*/ 0 h 64440"/>
                <a:gd name="textAreaBottom" fmla="*/ 65520 h 64440"/>
              </a:gdLst>
              <a:ahLst/>
              <a:rect l="textAreaLeft" t="textAreaTop" r="textAreaRight" b="textAreaBottom"/>
              <a:pathLst>
                <a:path w="2574" h="5239">
                  <a:moveTo>
                    <a:pt x="2420" y="1"/>
                  </a:moveTo>
                  <a:cubicBezTo>
                    <a:pt x="2381" y="1"/>
                    <a:pt x="2341" y="21"/>
                    <a:pt x="2310" y="71"/>
                  </a:cubicBezTo>
                  <a:cubicBezTo>
                    <a:pt x="2128" y="497"/>
                    <a:pt x="1945" y="953"/>
                    <a:pt x="1702" y="1378"/>
                  </a:cubicBezTo>
                  <a:cubicBezTo>
                    <a:pt x="1489" y="1774"/>
                    <a:pt x="1216" y="2230"/>
                    <a:pt x="1003" y="2655"/>
                  </a:cubicBezTo>
                  <a:cubicBezTo>
                    <a:pt x="578" y="3415"/>
                    <a:pt x="152" y="4296"/>
                    <a:pt x="0" y="5239"/>
                  </a:cubicBezTo>
                  <a:cubicBezTo>
                    <a:pt x="274" y="4296"/>
                    <a:pt x="760" y="3445"/>
                    <a:pt x="1246" y="2625"/>
                  </a:cubicBezTo>
                  <a:cubicBezTo>
                    <a:pt x="1702" y="1834"/>
                    <a:pt x="2280" y="1014"/>
                    <a:pt x="2553" y="163"/>
                  </a:cubicBezTo>
                  <a:cubicBezTo>
                    <a:pt x="2574" y="82"/>
                    <a:pt x="2499" y="1"/>
                    <a:pt x="242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760" bIns="32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47" name="Google Shape;3399;p24"/>
            <p:cNvSpPr/>
            <p:nvPr/>
          </p:nvSpPr>
          <p:spPr>
            <a:xfrm rot="3600000">
              <a:off x="8421480" y="1068840"/>
              <a:ext cx="43200" cy="102960"/>
            </a:xfrm>
            <a:custGeom>
              <a:avLst/>
              <a:gdLst>
                <a:gd name="textAreaLeft" fmla="*/ 0 w 43200"/>
                <a:gd name="textAreaRight" fmla="*/ 44280 w 43200"/>
                <a:gd name="textAreaTop" fmla="*/ 0 h 102960"/>
                <a:gd name="textAreaBottom" fmla="*/ 104040 h 102960"/>
              </a:gdLst>
              <a:ahLst/>
              <a:rect l="textAreaLeft" t="textAreaTop" r="textAreaRight" b="textAreaBottom"/>
              <a:pathLst>
                <a:path w="3548" h="8301">
                  <a:moveTo>
                    <a:pt x="3361" y="0"/>
                  </a:moveTo>
                  <a:cubicBezTo>
                    <a:pt x="3346" y="0"/>
                    <a:pt x="3330" y="3"/>
                    <a:pt x="3314" y="10"/>
                  </a:cubicBezTo>
                  <a:cubicBezTo>
                    <a:pt x="1855" y="526"/>
                    <a:pt x="1034" y="2229"/>
                    <a:pt x="578" y="3596"/>
                  </a:cubicBezTo>
                  <a:cubicBezTo>
                    <a:pt x="31" y="5177"/>
                    <a:pt x="1" y="6697"/>
                    <a:pt x="214" y="8277"/>
                  </a:cubicBezTo>
                  <a:cubicBezTo>
                    <a:pt x="214" y="8292"/>
                    <a:pt x="229" y="8300"/>
                    <a:pt x="244" y="8300"/>
                  </a:cubicBezTo>
                  <a:cubicBezTo>
                    <a:pt x="259" y="8300"/>
                    <a:pt x="274" y="8292"/>
                    <a:pt x="274" y="8277"/>
                  </a:cubicBezTo>
                  <a:cubicBezTo>
                    <a:pt x="274" y="7548"/>
                    <a:pt x="426" y="6879"/>
                    <a:pt x="578" y="6180"/>
                  </a:cubicBezTo>
                  <a:cubicBezTo>
                    <a:pt x="730" y="5420"/>
                    <a:pt x="913" y="4660"/>
                    <a:pt x="1126" y="3961"/>
                  </a:cubicBezTo>
                  <a:cubicBezTo>
                    <a:pt x="1369" y="3232"/>
                    <a:pt x="1673" y="2532"/>
                    <a:pt x="2098" y="1894"/>
                  </a:cubicBezTo>
                  <a:cubicBezTo>
                    <a:pt x="2463" y="1286"/>
                    <a:pt x="2949" y="800"/>
                    <a:pt x="3466" y="314"/>
                  </a:cubicBezTo>
                  <a:cubicBezTo>
                    <a:pt x="3547" y="205"/>
                    <a:pt x="3484" y="0"/>
                    <a:pt x="336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48" name="Google Shape;3400;p24"/>
            <p:cNvSpPr/>
            <p:nvPr/>
          </p:nvSpPr>
          <p:spPr>
            <a:xfrm rot="3600000">
              <a:off x="8464680" y="1082520"/>
              <a:ext cx="25920" cy="29880"/>
            </a:xfrm>
            <a:custGeom>
              <a:avLst/>
              <a:gdLst>
                <a:gd name="textAreaLeft" fmla="*/ 0 w 25920"/>
                <a:gd name="textAreaRight" fmla="*/ 27000 w 25920"/>
                <a:gd name="textAreaTop" fmla="*/ 0 h 29880"/>
                <a:gd name="textAreaBottom" fmla="*/ 30960 h 29880"/>
              </a:gdLst>
              <a:ahLst/>
              <a:rect l="textAreaLeft" t="textAreaTop" r="textAreaRight" b="textAreaBottom"/>
              <a:pathLst>
                <a:path w="2149" h="2474">
                  <a:moveTo>
                    <a:pt x="2019" y="1"/>
                  </a:moveTo>
                  <a:cubicBezTo>
                    <a:pt x="2005" y="1"/>
                    <a:pt x="1991" y="5"/>
                    <a:pt x="1976" y="15"/>
                  </a:cubicBezTo>
                  <a:cubicBezTo>
                    <a:pt x="1155" y="684"/>
                    <a:pt x="426" y="1504"/>
                    <a:pt x="0" y="2447"/>
                  </a:cubicBezTo>
                  <a:cubicBezTo>
                    <a:pt x="0" y="2447"/>
                    <a:pt x="14" y="2474"/>
                    <a:pt x="23" y="2474"/>
                  </a:cubicBezTo>
                  <a:cubicBezTo>
                    <a:pt x="27" y="2474"/>
                    <a:pt x="31" y="2467"/>
                    <a:pt x="31" y="2447"/>
                  </a:cubicBezTo>
                  <a:cubicBezTo>
                    <a:pt x="274" y="1991"/>
                    <a:pt x="608" y="1595"/>
                    <a:pt x="942" y="1200"/>
                  </a:cubicBezTo>
                  <a:cubicBezTo>
                    <a:pt x="1307" y="836"/>
                    <a:pt x="1672" y="471"/>
                    <a:pt x="2098" y="167"/>
                  </a:cubicBezTo>
                  <a:cubicBezTo>
                    <a:pt x="2148" y="116"/>
                    <a:pt x="2093" y="1"/>
                    <a:pt x="2019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480" bIns="15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49" name="Google Shape;3401;p24"/>
            <p:cNvSpPr/>
            <p:nvPr/>
          </p:nvSpPr>
          <p:spPr>
            <a:xfrm rot="3600000">
              <a:off x="8402760" y="999000"/>
              <a:ext cx="15120" cy="86400"/>
            </a:xfrm>
            <a:custGeom>
              <a:avLst/>
              <a:gdLst>
                <a:gd name="textAreaLeft" fmla="*/ 0 w 15120"/>
                <a:gd name="textAreaRight" fmla="*/ 16200 w 15120"/>
                <a:gd name="textAreaTop" fmla="*/ 0 h 86400"/>
                <a:gd name="textAreaBottom" fmla="*/ 87480 h 86400"/>
              </a:gdLst>
              <a:ahLst/>
              <a:rect l="textAreaLeft" t="textAreaTop" r="textAreaRight" b="textAreaBottom"/>
              <a:pathLst>
                <a:path w="1306" h="6985">
                  <a:moveTo>
                    <a:pt x="1033" y="0"/>
                  </a:moveTo>
                  <a:cubicBezTo>
                    <a:pt x="956" y="0"/>
                    <a:pt x="875" y="30"/>
                    <a:pt x="821" y="95"/>
                  </a:cubicBezTo>
                  <a:cubicBezTo>
                    <a:pt x="183" y="1007"/>
                    <a:pt x="31" y="2314"/>
                    <a:pt x="1" y="3439"/>
                  </a:cubicBezTo>
                  <a:cubicBezTo>
                    <a:pt x="1" y="4624"/>
                    <a:pt x="213" y="5779"/>
                    <a:pt x="305" y="6934"/>
                  </a:cubicBezTo>
                  <a:cubicBezTo>
                    <a:pt x="305" y="6970"/>
                    <a:pt x="315" y="6984"/>
                    <a:pt x="324" y="6984"/>
                  </a:cubicBezTo>
                  <a:cubicBezTo>
                    <a:pt x="330" y="6984"/>
                    <a:pt x="335" y="6977"/>
                    <a:pt x="335" y="6964"/>
                  </a:cubicBezTo>
                  <a:cubicBezTo>
                    <a:pt x="396" y="5870"/>
                    <a:pt x="457" y="4715"/>
                    <a:pt x="517" y="3621"/>
                  </a:cubicBezTo>
                  <a:cubicBezTo>
                    <a:pt x="578" y="3104"/>
                    <a:pt x="639" y="2527"/>
                    <a:pt x="761" y="1980"/>
                  </a:cubicBezTo>
                  <a:cubicBezTo>
                    <a:pt x="882" y="1432"/>
                    <a:pt x="1095" y="855"/>
                    <a:pt x="1247" y="277"/>
                  </a:cubicBezTo>
                  <a:cubicBezTo>
                    <a:pt x="1306" y="101"/>
                    <a:pt x="1175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560" bIns="43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50" name="Google Shape;3402;p24"/>
            <p:cNvSpPr/>
            <p:nvPr/>
          </p:nvSpPr>
          <p:spPr>
            <a:xfrm rot="3600000">
              <a:off x="8411040" y="999360"/>
              <a:ext cx="8280" cy="5580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55800"/>
                <a:gd name="textAreaBottom" fmla="*/ 56880 h 55800"/>
              </a:gdLst>
              <a:ahLst/>
              <a:rect l="textAreaLeft" t="textAreaTop" r="textAreaRight" b="textAreaBottom"/>
              <a:pathLst>
                <a:path w="748" h="4536">
                  <a:moveTo>
                    <a:pt x="613" y="1"/>
                  </a:moveTo>
                  <a:cubicBezTo>
                    <a:pt x="558" y="1"/>
                    <a:pt x="496" y="32"/>
                    <a:pt x="456" y="98"/>
                  </a:cubicBezTo>
                  <a:cubicBezTo>
                    <a:pt x="1" y="1527"/>
                    <a:pt x="122" y="3107"/>
                    <a:pt x="274" y="4536"/>
                  </a:cubicBezTo>
                  <a:cubicBezTo>
                    <a:pt x="274" y="3806"/>
                    <a:pt x="304" y="3107"/>
                    <a:pt x="365" y="2378"/>
                  </a:cubicBezTo>
                  <a:cubicBezTo>
                    <a:pt x="426" y="1618"/>
                    <a:pt x="578" y="919"/>
                    <a:pt x="730" y="159"/>
                  </a:cubicBezTo>
                  <a:cubicBezTo>
                    <a:pt x="747" y="55"/>
                    <a:pt x="686" y="1"/>
                    <a:pt x="613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51" name="Google Shape;3403;p24"/>
            <p:cNvSpPr/>
            <p:nvPr/>
          </p:nvSpPr>
          <p:spPr>
            <a:xfrm rot="3600000">
              <a:off x="8391240" y="972720"/>
              <a:ext cx="32400" cy="57600"/>
            </a:xfrm>
            <a:custGeom>
              <a:avLst/>
              <a:gdLst>
                <a:gd name="textAreaLeft" fmla="*/ 0 w 32400"/>
                <a:gd name="textAreaRight" fmla="*/ 33480 w 32400"/>
                <a:gd name="textAreaTop" fmla="*/ 0 h 57600"/>
                <a:gd name="textAreaBottom" fmla="*/ 58680 h 57600"/>
              </a:gdLst>
              <a:ahLst/>
              <a:rect l="textAreaLeft" t="textAreaTop" r="textAreaRight" b="textAreaBottom"/>
              <a:pathLst>
                <a:path w="2675" h="4670">
                  <a:moveTo>
                    <a:pt x="2401" y="1"/>
                  </a:moveTo>
                  <a:cubicBezTo>
                    <a:pt x="2350" y="1"/>
                    <a:pt x="2297" y="18"/>
                    <a:pt x="2250" y="57"/>
                  </a:cubicBezTo>
                  <a:cubicBezTo>
                    <a:pt x="1946" y="361"/>
                    <a:pt x="1673" y="725"/>
                    <a:pt x="1430" y="1060"/>
                  </a:cubicBezTo>
                  <a:cubicBezTo>
                    <a:pt x="1156" y="1424"/>
                    <a:pt x="882" y="1759"/>
                    <a:pt x="670" y="2124"/>
                  </a:cubicBezTo>
                  <a:cubicBezTo>
                    <a:pt x="214" y="2883"/>
                    <a:pt x="1" y="3735"/>
                    <a:pt x="1" y="4646"/>
                  </a:cubicBezTo>
                  <a:cubicBezTo>
                    <a:pt x="1" y="4662"/>
                    <a:pt x="16" y="4669"/>
                    <a:pt x="31" y="4669"/>
                  </a:cubicBezTo>
                  <a:cubicBezTo>
                    <a:pt x="47" y="4669"/>
                    <a:pt x="62" y="4662"/>
                    <a:pt x="62" y="4646"/>
                  </a:cubicBezTo>
                  <a:cubicBezTo>
                    <a:pt x="123" y="3765"/>
                    <a:pt x="548" y="2975"/>
                    <a:pt x="1034" y="2245"/>
                  </a:cubicBezTo>
                  <a:cubicBezTo>
                    <a:pt x="1278" y="1911"/>
                    <a:pt x="1521" y="1607"/>
                    <a:pt x="1794" y="1303"/>
                  </a:cubicBezTo>
                  <a:cubicBezTo>
                    <a:pt x="2068" y="969"/>
                    <a:pt x="2402" y="665"/>
                    <a:pt x="2585" y="300"/>
                  </a:cubicBezTo>
                  <a:cubicBezTo>
                    <a:pt x="2675" y="142"/>
                    <a:pt x="2547" y="1"/>
                    <a:pt x="240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9160" bIns="29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52" name="Google Shape;3404;p24"/>
            <p:cNvSpPr/>
            <p:nvPr/>
          </p:nvSpPr>
          <p:spPr>
            <a:xfrm rot="3600000">
              <a:off x="8413200" y="983520"/>
              <a:ext cx="16560" cy="14760"/>
            </a:xfrm>
            <a:custGeom>
              <a:avLst/>
              <a:gdLst>
                <a:gd name="textAreaLeft" fmla="*/ 0 w 16560"/>
                <a:gd name="textAreaRight" fmla="*/ 17640 w 16560"/>
                <a:gd name="textAreaTop" fmla="*/ 0 h 14760"/>
                <a:gd name="textAreaBottom" fmla="*/ 15840 h 14760"/>
              </a:gdLst>
              <a:ahLst/>
              <a:rect l="textAreaLeft" t="textAreaTop" r="textAreaRight" b="textAreaBottom"/>
              <a:pathLst>
                <a:path w="1410" h="1276">
                  <a:moveTo>
                    <a:pt x="1319" y="1"/>
                  </a:moveTo>
                  <a:cubicBezTo>
                    <a:pt x="1305" y="1"/>
                    <a:pt x="1291" y="9"/>
                    <a:pt x="1278" y="29"/>
                  </a:cubicBezTo>
                  <a:cubicBezTo>
                    <a:pt x="1034" y="181"/>
                    <a:pt x="822" y="363"/>
                    <a:pt x="609" y="607"/>
                  </a:cubicBezTo>
                  <a:cubicBezTo>
                    <a:pt x="366" y="789"/>
                    <a:pt x="153" y="1002"/>
                    <a:pt x="1" y="1275"/>
                  </a:cubicBezTo>
                  <a:cubicBezTo>
                    <a:pt x="214" y="1062"/>
                    <a:pt x="426" y="850"/>
                    <a:pt x="670" y="667"/>
                  </a:cubicBezTo>
                  <a:cubicBezTo>
                    <a:pt x="882" y="485"/>
                    <a:pt x="1095" y="333"/>
                    <a:pt x="1338" y="181"/>
                  </a:cubicBezTo>
                  <a:cubicBezTo>
                    <a:pt x="1410" y="110"/>
                    <a:pt x="1369" y="1"/>
                    <a:pt x="1319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2553" name="Google Shape;3405;p24"/>
            <p:cNvGrpSpPr/>
            <p:nvPr/>
          </p:nvGrpSpPr>
          <p:grpSpPr>
            <a:xfrm>
              <a:off x="8228880" y="699120"/>
              <a:ext cx="348480" cy="654480"/>
              <a:chOff x="8228880" y="699120"/>
              <a:chExt cx="348480" cy="654480"/>
            </a:xfrm>
          </p:grpSpPr>
          <p:sp>
            <p:nvSpPr>
              <p:cNvPr id="2554" name="Google Shape;3406;p24"/>
              <p:cNvSpPr/>
              <p:nvPr/>
            </p:nvSpPr>
            <p:spPr>
              <a:xfrm rot="3600000">
                <a:off x="8440200" y="1224360"/>
                <a:ext cx="124560" cy="100440"/>
              </a:xfrm>
              <a:custGeom>
                <a:avLst/>
                <a:gdLst>
                  <a:gd name="textAreaLeft" fmla="*/ 0 w 124560"/>
                  <a:gd name="textAreaRight" fmla="*/ 125640 w 124560"/>
                  <a:gd name="textAreaTop" fmla="*/ 0 h 100440"/>
                  <a:gd name="textAreaBottom" fmla="*/ 101520 h 100440"/>
                </a:gdLst>
                <a:ahLst/>
                <a:rect l="textAreaLeft" t="textAreaTop" r="textAreaRight" b="textAreaBottom"/>
                <a:pathLst>
                  <a:path w="10032" h="8116">
                    <a:moveTo>
                      <a:pt x="2797" y="0"/>
                    </a:moveTo>
                    <a:cubicBezTo>
                      <a:pt x="2797" y="0"/>
                      <a:pt x="152" y="1156"/>
                      <a:pt x="61" y="8116"/>
                    </a:cubicBezTo>
                    <a:lnTo>
                      <a:pt x="10031" y="7599"/>
                    </a:lnTo>
                    <a:lnTo>
                      <a:pt x="9879" y="3891"/>
                    </a:lnTo>
                    <a:cubicBezTo>
                      <a:pt x="8664" y="3535"/>
                      <a:pt x="2799" y="1851"/>
                      <a:pt x="2279" y="1851"/>
                    </a:cubicBezTo>
                    <a:cubicBezTo>
                      <a:pt x="2266" y="1851"/>
                      <a:pt x="2256" y="1852"/>
                      <a:pt x="2250" y="1854"/>
                    </a:cubicBezTo>
                    <a:cubicBezTo>
                      <a:pt x="1976" y="1915"/>
                      <a:pt x="1034" y="5624"/>
                      <a:pt x="821" y="7295"/>
                    </a:cubicBezTo>
                    <a:cubicBezTo>
                      <a:pt x="821" y="7295"/>
                      <a:pt x="0" y="3800"/>
                      <a:pt x="27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760" bIns="50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55" name="Google Shape;3407;p24"/>
              <p:cNvSpPr/>
              <p:nvPr/>
            </p:nvSpPr>
            <p:spPr>
              <a:xfrm rot="3600000">
                <a:off x="8321040" y="784080"/>
                <a:ext cx="1080" cy="13680"/>
              </a:xfrm>
              <a:custGeom>
                <a:avLst/>
                <a:gdLst>
                  <a:gd name="textAreaLeft" fmla="*/ 0 w 1080"/>
                  <a:gd name="textAreaRight" fmla="*/ 2160 w 1080"/>
                  <a:gd name="textAreaTop" fmla="*/ 0 h 13680"/>
                  <a:gd name="textAreaBottom" fmla="*/ 14760 h 13680"/>
                </a:gdLst>
                <a:ahLst/>
                <a:rect l="textAreaLeft" t="textAreaTop" r="textAreaRight" b="textAreaBottom"/>
                <a:pathLst>
                  <a:path w="184" h="1189">
                    <a:moveTo>
                      <a:pt x="81" y="0"/>
                    </a:moveTo>
                    <a:cubicBezTo>
                      <a:pt x="54" y="0"/>
                      <a:pt x="31" y="10"/>
                      <a:pt x="31" y="34"/>
                    </a:cubicBezTo>
                    <a:cubicBezTo>
                      <a:pt x="1" y="429"/>
                      <a:pt x="1" y="793"/>
                      <a:pt x="1" y="1189"/>
                    </a:cubicBezTo>
                    <a:cubicBezTo>
                      <a:pt x="92" y="793"/>
                      <a:pt x="153" y="459"/>
                      <a:pt x="183" y="64"/>
                    </a:cubicBezTo>
                    <a:cubicBezTo>
                      <a:pt x="183" y="26"/>
                      <a:pt x="125" y="0"/>
                      <a:pt x="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200" bIns="7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56" name="Google Shape;3408;p24"/>
              <p:cNvSpPr/>
              <p:nvPr/>
            </p:nvSpPr>
            <p:spPr>
              <a:xfrm rot="3600000">
                <a:off x="8306640" y="758520"/>
                <a:ext cx="720" cy="15120"/>
              </a:xfrm>
              <a:custGeom>
                <a:avLst/>
                <a:gdLst>
                  <a:gd name="textAreaLeft" fmla="*/ 0 w 720"/>
                  <a:gd name="textAreaRight" fmla="*/ 1800 w 720"/>
                  <a:gd name="textAreaTop" fmla="*/ 0 h 15120"/>
                  <a:gd name="textAreaBottom" fmla="*/ 16200 h 15120"/>
                </a:gdLst>
                <a:ahLst/>
                <a:rect l="textAreaLeft" t="textAreaTop" r="textAreaRight" b="textAreaBottom"/>
                <a:pathLst>
                  <a:path w="153" h="1286">
                    <a:moveTo>
                      <a:pt x="77" y="1"/>
                    </a:moveTo>
                    <a:cubicBezTo>
                      <a:pt x="39" y="1"/>
                      <a:pt x="1" y="24"/>
                      <a:pt x="1" y="69"/>
                    </a:cubicBezTo>
                    <a:cubicBezTo>
                      <a:pt x="1" y="495"/>
                      <a:pt x="61" y="890"/>
                      <a:pt x="122" y="1285"/>
                    </a:cubicBezTo>
                    <a:cubicBezTo>
                      <a:pt x="92" y="859"/>
                      <a:pt x="122" y="495"/>
                      <a:pt x="153" y="69"/>
                    </a:cubicBezTo>
                    <a:cubicBezTo>
                      <a:pt x="153" y="24"/>
                      <a:pt x="115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57" name="Google Shape;3409;p24"/>
              <p:cNvSpPr/>
              <p:nvPr/>
            </p:nvSpPr>
            <p:spPr>
              <a:xfrm rot="3600000">
                <a:off x="8368560" y="899640"/>
                <a:ext cx="10440" cy="66960"/>
              </a:xfrm>
              <a:custGeom>
                <a:avLst/>
                <a:gdLst>
                  <a:gd name="textAreaLeft" fmla="*/ 0 w 10440"/>
                  <a:gd name="textAreaRight" fmla="*/ 11520 w 10440"/>
                  <a:gd name="textAreaTop" fmla="*/ 0 h 66960"/>
                  <a:gd name="textAreaBottom" fmla="*/ 68040 h 66960"/>
                </a:gdLst>
                <a:ahLst/>
                <a:rect l="textAreaLeft" t="textAreaTop" r="textAreaRight" b="textAreaBottom"/>
                <a:pathLst>
                  <a:path w="930" h="5428">
                    <a:moveTo>
                      <a:pt x="827" y="0"/>
                    </a:moveTo>
                    <a:cubicBezTo>
                      <a:pt x="786" y="0"/>
                      <a:pt x="744" y="24"/>
                      <a:pt x="730" y="78"/>
                    </a:cubicBezTo>
                    <a:cubicBezTo>
                      <a:pt x="457" y="929"/>
                      <a:pt x="31" y="1780"/>
                      <a:pt x="31" y="2692"/>
                    </a:cubicBezTo>
                    <a:cubicBezTo>
                      <a:pt x="1" y="3604"/>
                      <a:pt x="214" y="4576"/>
                      <a:pt x="639" y="5427"/>
                    </a:cubicBezTo>
                    <a:cubicBezTo>
                      <a:pt x="670" y="5427"/>
                      <a:pt x="761" y="5427"/>
                      <a:pt x="761" y="5397"/>
                    </a:cubicBezTo>
                    <a:cubicBezTo>
                      <a:pt x="730" y="4485"/>
                      <a:pt x="639" y="3573"/>
                      <a:pt x="578" y="2692"/>
                    </a:cubicBezTo>
                    <a:cubicBezTo>
                      <a:pt x="518" y="2266"/>
                      <a:pt x="518" y="1810"/>
                      <a:pt x="578" y="1385"/>
                    </a:cubicBezTo>
                    <a:cubicBezTo>
                      <a:pt x="609" y="990"/>
                      <a:pt x="791" y="534"/>
                      <a:pt x="913" y="108"/>
                    </a:cubicBezTo>
                    <a:cubicBezTo>
                      <a:pt x="930" y="40"/>
                      <a:pt x="880" y="0"/>
                      <a:pt x="8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840" bIns="33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58" name="Google Shape;3410;p24"/>
              <p:cNvSpPr/>
              <p:nvPr/>
            </p:nvSpPr>
            <p:spPr>
              <a:xfrm rot="3600000">
                <a:off x="8357400" y="912960"/>
                <a:ext cx="6480" cy="3024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30240"/>
                  <a:gd name="textAreaBottom" fmla="*/ 31320 h 30240"/>
                </a:gdLst>
                <a:ahLst/>
                <a:rect l="textAreaLeft" t="textAreaTop" r="textAreaRight" b="textAreaBottom"/>
                <a:pathLst>
                  <a:path w="609" h="2488">
                    <a:moveTo>
                      <a:pt x="319" y="1"/>
                    </a:moveTo>
                    <a:cubicBezTo>
                      <a:pt x="281" y="1"/>
                      <a:pt x="241" y="16"/>
                      <a:pt x="214" y="43"/>
                    </a:cubicBezTo>
                    <a:cubicBezTo>
                      <a:pt x="1" y="438"/>
                      <a:pt x="62" y="894"/>
                      <a:pt x="153" y="1259"/>
                    </a:cubicBezTo>
                    <a:cubicBezTo>
                      <a:pt x="274" y="1685"/>
                      <a:pt x="396" y="2049"/>
                      <a:pt x="578" y="2475"/>
                    </a:cubicBezTo>
                    <a:cubicBezTo>
                      <a:pt x="578" y="2484"/>
                      <a:pt x="581" y="2488"/>
                      <a:pt x="585" y="2488"/>
                    </a:cubicBezTo>
                    <a:cubicBezTo>
                      <a:pt x="594" y="2488"/>
                      <a:pt x="609" y="2466"/>
                      <a:pt x="609" y="2445"/>
                    </a:cubicBezTo>
                    <a:cubicBezTo>
                      <a:pt x="548" y="2019"/>
                      <a:pt x="518" y="1654"/>
                      <a:pt x="518" y="1229"/>
                    </a:cubicBezTo>
                    <a:cubicBezTo>
                      <a:pt x="518" y="834"/>
                      <a:pt x="548" y="438"/>
                      <a:pt x="426" y="74"/>
                    </a:cubicBezTo>
                    <a:cubicBezTo>
                      <a:pt x="410" y="23"/>
                      <a:pt x="365" y="1"/>
                      <a:pt x="3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480" bIns="15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59" name="Google Shape;3411;p24"/>
              <p:cNvSpPr/>
              <p:nvPr/>
            </p:nvSpPr>
            <p:spPr>
              <a:xfrm rot="3600000">
                <a:off x="8382960" y="908640"/>
                <a:ext cx="6120" cy="1692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16920"/>
                  <a:gd name="textAreaBottom" fmla="*/ 18000 h 16920"/>
                </a:gdLst>
                <a:ahLst/>
                <a:rect l="textAreaLeft" t="textAreaTop" r="textAreaRight" b="textAreaBottom"/>
                <a:pathLst>
                  <a:path w="569" h="1438">
                    <a:moveTo>
                      <a:pt x="389" y="0"/>
                    </a:moveTo>
                    <a:cubicBezTo>
                      <a:pt x="346" y="0"/>
                      <a:pt x="304" y="21"/>
                      <a:pt x="274" y="70"/>
                    </a:cubicBezTo>
                    <a:cubicBezTo>
                      <a:pt x="153" y="283"/>
                      <a:pt x="122" y="526"/>
                      <a:pt x="92" y="769"/>
                    </a:cubicBezTo>
                    <a:cubicBezTo>
                      <a:pt x="92" y="982"/>
                      <a:pt x="92" y="1225"/>
                      <a:pt x="1" y="1438"/>
                    </a:cubicBezTo>
                    <a:cubicBezTo>
                      <a:pt x="122" y="1255"/>
                      <a:pt x="214" y="1043"/>
                      <a:pt x="274" y="830"/>
                    </a:cubicBezTo>
                    <a:cubicBezTo>
                      <a:pt x="305" y="739"/>
                      <a:pt x="335" y="617"/>
                      <a:pt x="396" y="526"/>
                    </a:cubicBezTo>
                    <a:cubicBezTo>
                      <a:pt x="426" y="435"/>
                      <a:pt x="517" y="313"/>
                      <a:pt x="548" y="192"/>
                    </a:cubicBezTo>
                    <a:cubicBezTo>
                      <a:pt x="568" y="89"/>
                      <a:pt x="478" y="0"/>
                      <a:pt x="3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0" name="Google Shape;3412;p24"/>
              <p:cNvSpPr/>
              <p:nvPr/>
            </p:nvSpPr>
            <p:spPr>
              <a:xfrm rot="3600000">
                <a:off x="8340840" y="846000"/>
                <a:ext cx="7920" cy="45720"/>
              </a:xfrm>
              <a:custGeom>
                <a:avLst/>
                <a:gdLst>
                  <a:gd name="textAreaLeft" fmla="*/ 0 w 7920"/>
                  <a:gd name="textAreaRight" fmla="*/ 9000 w 7920"/>
                  <a:gd name="textAreaTop" fmla="*/ 0 h 45720"/>
                  <a:gd name="textAreaBottom" fmla="*/ 46800 h 45720"/>
                </a:gdLst>
                <a:ahLst/>
                <a:rect l="textAreaLeft" t="textAreaTop" r="textAreaRight" b="textAreaBottom"/>
                <a:pathLst>
                  <a:path w="731" h="3734">
                    <a:moveTo>
                      <a:pt x="668" y="1"/>
                    </a:moveTo>
                    <a:cubicBezTo>
                      <a:pt x="645" y="1"/>
                      <a:pt x="621" y="18"/>
                      <a:pt x="609" y="56"/>
                    </a:cubicBezTo>
                    <a:cubicBezTo>
                      <a:pt x="517" y="208"/>
                      <a:pt x="426" y="299"/>
                      <a:pt x="305" y="451"/>
                    </a:cubicBezTo>
                    <a:cubicBezTo>
                      <a:pt x="213" y="603"/>
                      <a:pt x="153" y="755"/>
                      <a:pt x="92" y="907"/>
                    </a:cubicBezTo>
                    <a:cubicBezTo>
                      <a:pt x="31" y="1211"/>
                      <a:pt x="1" y="1515"/>
                      <a:pt x="1" y="1819"/>
                    </a:cubicBezTo>
                    <a:cubicBezTo>
                      <a:pt x="1" y="2487"/>
                      <a:pt x="183" y="3095"/>
                      <a:pt x="335" y="3734"/>
                    </a:cubicBezTo>
                    <a:cubicBezTo>
                      <a:pt x="365" y="3126"/>
                      <a:pt x="426" y="2487"/>
                      <a:pt x="487" y="1879"/>
                    </a:cubicBezTo>
                    <a:lnTo>
                      <a:pt x="609" y="1059"/>
                    </a:lnTo>
                    <a:cubicBezTo>
                      <a:pt x="639" y="907"/>
                      <a:pt x="669" y="755"/>
                      <a:pt x="669" y="603"/>
                    </a:cubicBezTo>
                    <a:cubicBezTo>
                      <a:pt x="669" y="421"/>
                      <a:pt x="669" y="269"/>
                      <a:pt x="730" y="86"/>
                    </a:cubicBezTo>
                    <a:cubicBezTo>
                      <a:pt x="730" y="33"/>
                      <a:pt x="699" y="1"/>
                      <a:pt x="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1" name="Google Shape;3413;p24"/>
              <p:cNvSpPr/>
              <p:nvPr/>
            </p:nvSpPr>
            <p:spPr>
              <a:xfrm rot="3600000">
                <a:off x="8335800" y="849960"/>
                <a:ext cx="4320" cy="2448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24480"/>
                  <a:gd name="textAreaBottom" fmla="*/ 25560 h 24480"/>
                </a:gdLst>
                <a:ahLst/>
                <a:rect l="textAreaLeft" t="textAreaTop" r="textAreaRight" b="textAreaBottom"/>
                <a:pathLst>
                  <a:path w="427" h="2038">
                    <a:moveTo>
                      <a:pt x="200" y="0"/>
                    </a:moveTo>
                    <a:cubicBezTo>
                      <a:pt x="153" y="0"/>
                      <a:pt x="94" y="32"/>
                      <a:pt x="62" y="81"/>
                    </a:cubicBezTo>
                    <a:cubicBezTo>
                      <a:pt x="1" y="202"/>
                      <a:pt x="1" y="385"/>
                      <a:pt x="1" y="506"/>
                    </a:cubicBezTo>
                    <a:cubicBezTo>
                      <a:pt x="1" y="658"/>
                      <a:pt x="31" y="871"/>
                      <a:pt x="122" y="1023"/>
                    </a:cubicBezTo>
                    <a:cubicBezTo>
                      <a:pt x="153" y="1175"/>
                      <a:pt x="183" y="1327"/>
                      <a:pt x="274" y="1479"/>
                    </a:cubicBezTo>
                    <a:cubicBezTo>
                      <a:pt x="305" y="1631"/>
                      <a:pt x="335" y="1783"/>
                      <a:pt x="366" y="1965"/>
                    </a:cubicBezTo>
                    <a:cubicBezTo>
                      <a:pt x="399" y="2015"/>
                      <a:pt x="414" y="2038"/>
                      <a:pt x="421" y="2038"/>
                    </a:cubicBezTo>
                    <a:cubicBezTo>
                      <a:pt x="426" y="2038"/>
                      <a:pt x="426" y="2023"/>
                      <a:pt x="426" y="1996"/>
                    </a:cubicBezTo>
                    <a:lnTo>
                      <a:pt x="426" y="1509"/>
                    </a:lnTo>
                    <a:cubicBezTo>
                      <a:pt x="426" y="1357"/>
                      <a:pt x="426" y="1205"/>
                      <a:pt x="366" y="1023"/>
                    </a:cubicBezTo>
                    <a:cubicBezTo>
                      <a:pt x="366" y="871"/>
                      <a:pt x="335" y="719"/>
                      <a:pt x="335" y="506"/>
                    </a:cubicBezTo>
                    <a:cubicBezTo>
                      <a:pt x="335" y="385"/>
                      <a:pt x="305" y="202"/>
                      <a:pt x="274" y="81"/>
                    </a:cubicBezTo>
                    <a:cubicBezTo>
                      <a:pt x="274" y="24"/>
                      <a:pt x="241" y="0"/>
                      <a:pt x="2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2600" bIns="12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2" name="Google Shape;3414;p24"/>
              <p:cNvSpPr/>
              <p:nvPr/>
            </p:nvSpPr>
            <p:spPr>
              <a:xfrm rot="3600000">
                <a:off x="8355600" y="847440"/>
                <a:ext cx="4680" cy="11520"/>
              </a:xfrm>
              <a:custGeom>
                <a:avLst/>
                <a:gdLst>
                  <a:gd name="textAreaLeft" fmla="*/ 0 w 4680"/>
                  <a:gd name="textAreaRight" fmla="*/ 5760 w 4680"/>
                  <a:gd name="textAreaTop" fmla="*/ 0 h 11520"/>
                  <a:gd name="textAreaBottom" fmla="*/ 12600 h 11520"/>
                </a:gdLst>
                <a:ahLst/>
                <a:rect l="textAreaLeft" t="textAreaTop" r="textAreaRight" b="textAreaBottom"/>
                <a:pathLst>
                  <a:path w="448" h="999">
                    <a:moveTo>
                      <a:pt x="397" y="1"/>
                    </a:moveTo>
                    <a:cubicBezTo>
                      <a:pt x="386" y="1"/>
                      <a:pt x="374" y="8"/>
                      <a:pt x="365" y="26"/>
                    </a:cubicBezTo>
                    <a:lnTo>
                      <a:pt x="122" y="482"/>
                    </a:lnTo>
                    <a:cubicBezTo>
                      <a:pt x="92" y="573"/>
                      <a:pt x="61" y="634"/>
                      <a:pt x="61" y="725"/>
                    </a:cubicBezTo>
                    <a:cubicBezTo>
                      <a:pt x="61" y="847"/>
                      <a:pt x="1" y="907"/>
                      <a:pt x="1" y="999"/>
                    </a:cubicBezTo>
                    <a:lnTo>
                      <a:pt x="122" y="755"/>
                    </a:lnTo>
                    <a:cubicBezTo>
                      <a:pt x="153" y="695"/>
                      <a:pt x="213" y="604"/>
                      <a:pt x="213" y="543"/>
                    </a:cubicBezTo>
                    <a:lnTo>
                      <a:pt x="426" y="87"/>
                    </a:lnTo>
                    <a:cubicBezTo>
                      <a:pt x="448" y="44"/>
                      <a:pt x="423" y="1"/>
                      <a:pt x="3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3" name="Google Shape;3415;p24"/>
              <p:cNvSpPr/>
              <p:nvPr/>
            </p:nvSpPr>
            <p:spPr>
              <a:xfrm rot="3600000">
                <a:off x="8304840" y="768240"/>
                <a:ext cx="3240" cy="15120"/>
              </a:xfrm>
              <a:custGeom>
                <a:avLst/>
                <a:gdLst>
                  <a:gd name="textAreaLeft" fmla="*/ 0 w 3240"/>
                  <a:gd name="textAreaRight" fmla="*/ 4320 w 3240"/>
                  <a:gd name="textAreaTop" fmla="*/ 0 h 15120"/>
                  <a:gd name="textAreaBottom" fmla="*/ 16200 h 15120"/>
                </a:gdLst>
                <a:ahLst/>
                <a:rect l="textAreaLeft" t="textAreaTop" r="textAreaRight" b="textAreaBottom"/>
                <a:pathLst>
                  <a:path w="336" h="1279">
                    <a:moveTo>
                      <a:pt x="122" y="1"/>
                    </a:moveTo>
                    <a:cubicBezTo>
                      <a:pt x="74" y="1"/>
                      <a:pt x="31" y="32"/>
                      <a:pt x="31" y="101"/>
                    </a:cubicBezTo>
                    <a:cubicBezTo>
                      <a:pt x="31" y="222"/>
                      <a:pt x="1" y="283"/>
                      <a:pt x="31" y="404"/>
                    </a:cubicBezTo>
                    <a:cubicBezTo>
                      <a:pt x="31" y="526"/>
                      <a:pt x="62" y="587"/>
                      <a:pt x="92" y="708"/>
                    </a:cubicBezTo>
                    <a:cubicBezTo>
                      <a:pt x="153" y="891"/>
                      <a:pt x="214" y="1104"/>
                      <a:pt x="335" y="1256"/>
                    </a:cubicBezTo>
                    <a:cubicBezTo>
                      <a:pt x="305" y="1043"/>
                      <a:pt x="274" y="891"/>
                      <a:pt x="214" y="708"/>
                    </a:cubicBezTo>
                    <a:cubicBezTo>
                      <a:pt x="214" y="526"/>
                      <a:pt x="244" y="344"/>
                      <a:pt x="244" y="131"/>
                    </a:cubicBezTo>
                    <a:cubicBezTo>
                      <a:pt x="244" y="47"/>
                      <a:pt x="180" y="1"/>
                      <a:pt x="122" y="1"/>
                    </a:cubicBezTo>
                    <a:close/>
                    <a:moveTo>
                      <a:pt x="335" y="1256"/>
                    </a:moveTo>
                    <a:lnTo>
                      <a:pt x="335" y="1256"/>
                    </a:lnTo>
                    <a:cubicBezTo>
                      <a:pt x="320" y="1271"/>
                      <a:pt x="320" y="1278"/>
                      <a:pt x="324" y="1278"/>
                    </a:cubicBezTo>
                    <a:cubicBezTo>
                      <a:pt x="328" y="1278"/>
                      <a:pt x="335" y="1271"/>
                      <a:pt x="335" y="125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4" name="Google Shape;3416;p24"/>
              <p:cNvSpPr/>
              <p:nvPr/>
            </p:nvSpPr>
            <p:spPr>
              <a:xfrm rot="3600000">
                <a:off x="8232120" y="699120"/>
                <a:ext cx="3240" cy="10080"/>
              </a:xfrm>
              <a:custGeom>
                <a:avLst/>
                <a:gdLst>
                  <a:gd name="textAreaLeft" fmla="*/ 0 w 3240"/>
                  <a:gd name="textAreaRight" fmla="*/ 4320 w 3240"/>
                  <a:gd name="textAreaTop" fmla="*/ 0 h 10080"/>
                  <a:gd name="textAreaBottom" fmla="*/ 11160 h 10080"/>
                </a:gdLst>
                <a:ahLst/>
                <a:rect l="textAreaLeft" t="textAreaTop" r="textAreaRight" b="textAreaBottom"/>
                <a:pathLst>
                  <a:path w="336" h="895">
                    <a:moveTo>
                      <a:pt x="122" y="1"/>
                    </a:moveTo>
                    <a:cubicBezTo>
                      <a:pt x="31" y="1"/>
                      <a:pt x="31" y="31"/>
                      <a:pt x="1" y="122"/>
                    </a:cubicBezTo>
                    <a:cubicBezTo>
                      <a:pt x="1" y="183"/>
                      <a:pt x="1" y="244"/>
                      <a:pt x="31" y="335"/>
                    </a:cubicBezTo>
                    <a:cubicBezTo>
                      <a:pt x="31" y="426"/>
                      <a:pt x="62" y="457"/>
                      <a:pt x="92" y="518"/>
                    </a:cubicBezTo>
                    <a:cubicBezTo>
                      <a:pt x="153" y="609"/>
                      <a:pt x="183" y="639"/>
                      <a:pt x="214" y="730"/>
                    </a:cubicBezTo>
                    <a:cubicBezTo>
                      <a:pt x="242" y="759"/>
                      <a:pt x="297" y="813"/>
                      <a:pt x="329" y="870"/>
                    </a:cubicBezTo>
                    <a:lnTo>
                      <a:pt x="329" y="870"/>
                    </a:lnTo>
                    <a:cubicBezTo>
                      <a:pt x="332" y="858"/>
                      <a:pt x="335" y="841"/>
                      <a:pt x="335" y="821"/>
                    </a:cubicBezTo>
                    <a:cubicBezTo>
                      <a:pt x="305" y="730"/>
                      <a:pt x="274" y="609"/>
                      <a:pt x="274" y="457"/>
                    </a:cubicBezTo>
                    <a:cubicBezTo>
                      <a:pt x="274" y="366"/>
                      <a:pt x="214" y="335"/>
                      <a:pt x="214" y="274"/>
                    </a:cubicBezTo>
                    <a:lnTo>
                      <a:pt x="214" y="214"/>
                    </a:lnTo>
                    <a:lnTo>
                      <a:pt x="214" y="183"/>
                    </a:lnTo>
                    <a:lnTo>
                      <a:pt x="214" y="62"/>
                    </a:lnTo>
                    <a:cubicBezTo>
                      <a:pt x="214" y="31"/>
                      <a:pt x="153" y="1"/>
                      <a:pt x="122" y="1"/>
                    </a:cubicBezTo>
                    <a:close/>
                    <a:moveTo>
                      <a:pt x="329" y="870"/>
                    </a:moveTo>
                    <a:cubicBezTo>
                      <a:pt x="325" y="885"/>
                      <a:pt x="320" y="894"/>
                      <a:pt x="322" y="894"/>
                    </a:cubicBezTo>
                    <a:cubicBezTo>
                      <a:pt x="323" y="894"/>
                      <a:pt x="327" y="890"/>
                      <a:pt x="335" y="882"/>
                    </a:cubicBezTo>
                    <a:cubicBezTo>
                      <a:pt x="333" y="878"/>
                      <a:pt x="331" y="874"/>
                      <a:pt x="329" y="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5" name="Google Shape;3417;p24"/>
              <p:cNvSpPr/>
              <p:nvPr/>
            </p:nvSpPr>
            <p:spPr>
              <a:xfrm rot="3600000">
                <a:off x="8236800" y="697320"/>
                <a:ext cx="4320" cy="1404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14040"/>
                  <a:gd name="textAreaBottom" fmla="*/ 15120 h 14040"/>
                </a:gdLst>
                <a:ahLst/>
                <a:rect l="textAreaLeft" t="textAreaTop" r="textAreaRight" b="textAreaBottom"/>
                <a:pathLst>
                  <a:path w="427" h="1217">
                    <a:moveTo>
                      <a:pt x="92" y="0"/>
                    </a:moveTo>
                    <a:cubicBezTo>
                      <a:pt x="31" y="0"/>
                      <a:pt x="1" y="61"/>
                      <a:pt x="1" y="92"/>
                    </a:cubicBezTo>
                    <a:lnTo>
                      <a:pt x="122" y="669"/>
                    </a:lnTo>
                    <a:cubicBezTo>
                      <a:pt x="213" y="912"/>
                      <a:pt x="274" y="1095"/>
                      <a:pt x="426" y="1216"/>
                    </a:cubicBezTo>
                    <a:cubicBezTo>
                      <a:pt x="365" y="1004"/>
                      <a:pt x="305" y="821"/>
                      <a:pt x="274" y="639"/>
                    </a:cubicBezTo>
                    <a:cubicBezTo>
                      <a:pt x="244" y="456"/>
                      <a:pt x="244" y="244"/>
                      <a:pt x="213" y="61"/>
                    </a:cubicBezTo>
                    <a:cubicBezTo>
                      <a:pt x="213" y="31"/>
                      <a:pt x="122" y="0"/>
                      <a:pt x="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6" name="Google Shape;3418;p24"/>
              <p:cNvSpPr/>
              <p:nvPr/>
            </p:nvSpPr>
            <p:spPr>
              <a:xfrm rot="3600000">
                <a:off x="8239320" y="708480"/>
                <a:ext cx="1440" cy="6120"/>
              </a:xfrm>
              <a:custGeom>
                <a:avLst/>
                <a:gdLst>
                  <a:gd name="textAreaLeft" fmla="*/ 0 w 1440"/>
                  <a:gd name="textAreaRight" fmla="*/ 2520 w 144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214" h="561">
                    <a:moveTo>
                      <a:pt x="93" y="1"/>
                    </a:moveTo>
                    <a:cubicBezTo>
                      <a:pt x="82" y="1"/>
                      <a:pt x="70" y="4"/>
                      <a:pt x="61" y="13"/>
                    </a:cubicBezTo>
                    <a:cubicBezTo>
                      <a:pt x="31" y="13"/>
                      <a:pt x="0" y="44"/>
                      <a:pt x="31" y="104"/>
                    </a:cubicBezTo>
                    <a:cubicBezTo>
                      <a:pt x="61" y="165"/>
                      <a:pt x="92" y="226"/>
                      <a:pt x="92" y="317"/>
                    </a:cubicBezTo>
                    <a:lnTo>
                      <a:pt x="213" y="560"/>
                    </a:lnTo>
                    <a:cubicBezTo>
                      <a:pt x="213" y="469"/>
                      <a:pt x="183" y="408"/>
                      <a:pt x="183" y="317"/>
                    </a:cubicBezTo>
                    <a:cubicBezTo>
                      <a:pt x="183" y="256"/>
                      <a:pt x="152" y="165"/>
                      <a:pt x="152" y="44"/>
                    </a:cubicBezTo>
                    <a:cubicBezTo>
                      <a:pt x="152" y="22"/>
                      <a:pt x="122" y="1"/>
                      <a:pt x="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7" name="Google Shape;3419;p24"/>
              <p:cNvSpPr/>
              <p:nvPr/>
            </p:nvSpPr>
            <p:spPr>
              <a:xfrm rot="3600000">
                <a:off x="8273160" y="736920"/>
                <a:ext cx="4680" cy="16560"/>
              </a:xfrm>
              <a:custGeom>
                <a:avLst/>
                <a:gdLst>
                  <a:gd name="textAreaLeft" fmla="*/ 0 w 4680"/>
                  <a:gd name="textAreaRight" fmla="*/ 5760 w 4680"/>
                  <a:gd name="textAreaTop" fmla="*/ 0 h 16560"/>
                  <a:gd name="textAreaBottom" fmla="*/ 17640 h 16560"/>
                </a:gdLst>
                <a:ahLst/>
                <a:rect l="textAreaLeft" t="textAreaTop" r="textAreaRight" b="textAreaBottom"/>
                <a:pathLst>
                  <a:path w="457" h="1418">
                    <a:moveTo>
                      <a:pt x="151" y="0"/>
                    </a:moveTo>
                    <a:cubicBezTo>
                      <a:pt x="75" y="0"/>
                      <a:pt x="1" y="46"/>
                      <a:pt x="1" y="141"/>
                    </a:cubicBezTo>
                    <a:cubicBezTo>
                      <a:pt x="1" y="354"/>
                      <a:pt x="122" y="597"/>
                      <a:pt x="183" y="810"/>
                    </a:cubicBezTo>
                    <a:cubicBezTo>
                      <a:pt x="305" y="1022"/>
                      <a:pt x="365" y="1205"/>
                      <a:pt x="457" y="1418"/>
                    </a:cubicBezTo>
                    <a:cubicBezTo>
                      <a:pt x="457" y="1205"/>
                      <a:pt x="457" y="962"/>
                      <a:pt x="426" y="779"/>
                    </a:cubicBezTo>
                    <a:cubicBezTo>
                      <a:pt x="396" y="567"/>
                      <a:pt x="396" y="323"/>
                      <a:pt x="305" y="111"/>
                    </a:cubicBezTo>
                    <a:cubicBezTo>
                      <a:pt x="290" y="38"/>
                      <a:pt x="220" y="0"/>
                      <a:pt x="1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640" bIns="8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8" name="Google Shape;3420;p24"/>
              <p:cNvSpPr/>
              <p:nvPr/>
            </p:nvSpPr>
            <p:spPr>
              <a:xfrm rot="3600000">
                <a:off x="8279280" y="737280"/>
                <a:ext cx="4680" cy="18000"/>
              </a:xfrm>
              <a:custGeom>
                <a:avLst/>
                <a:gdLst>
                  <a:gd name="textAreaLeft" fmla="*/ 0 w 4680"/>
                  <a:gd name="textAreaRight" fmla="*/ 5760 w 4680"/>
                  <a:gd name="textAreaTop" fmla="*/ 0 h 18000"/>
                  <a:gd name="textAreaBottom" fmla="*/ 19080 h 18000"/>
                </a:gdLst>
                <a:ahLst/>
                <a:rect l="textAreaLeft" t="textAreaTop" r="textAreaRight" b="textAreaBottom"/>
                <a:pathLst>
                  <a:path w="457" h="1513">
                    <a:moveTo>
                      <a:pt x="153" y="0"/>
                    </a:moveTo>
                    <a:cubicBezTo>
                      <a:pt x="61" y="0"/>
                      <a:pt x="31" y="31"/>
                      <a:pt x="31" y="122"/>
                    </a:cubicBezTo>
                    <a:cubicBezTo>
                      <a:pt x="1" y="335"/>
                      <a:pt x="61" y="608"/>
                      <a:pt x="153" y="852"/>
                    </a:cubicBezTo>
                    <a:cubicBezTo>
                      <a:pt x="213" y="1064"/>
                      <a:pt x="335" y="1247"/>
                      <a:pt x="426" y="1490"/>
                    </a:cubicBezTo>
                    <a:cubicBezTo>
                      <a:pt x="426" y="1505"/>
                      <a:pt x="434" y="1513"/>
                      <a:pt x="441" y="1513"/>
                    </a:cubicBezTo>
                    <a:cubicBezTo>
                      <a:pt x="449" y="1513"/>
                      <a:pt x="457" y="1505"/>
                      <a:pt x="457" y="1490"/>
                    </a:cubicBezTo>
                    <a:cubicBezTo>
                      <a:pt x="457" y="1247"/>
                      <a:pt x="426" y="1034"/>
                      <a:pt x="396" y="791"/>
                    </a:cubicBezTo>
                    <a:cubicBezTo>
                      <a:pt x="335" y="578"/>
                      <a:pt x="305" y="335"/>
                      <a:pt x="274" y="92"/>
                    </a:cubicBezTo>
                    <a:cubicBezTo>
                      <a:pt x="274" y="0"/>
                      <a:pt x="183" y="0"/>
                      <a:pt x="1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360" bIns="9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9" name="Google Shape;3421;p24"/>
              <p:cNvSpPr/>
              <p:nvPr/>
            </p:nvSpPr>
            <p:spPr>
              <a:xfrm rot="3600000">
                <a:off x="8290080" y="735480"/>
                <a:ext cx="4320" cy="2880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28800"/>
                  <a:gd name="textAreaBottom" fmla="*/ 29880 h 28800"/>
                </a:gdLst>
                <a:ahLst/>
                <a:rect l="textAreaLeft" t="textAreaTop" r="textAreaRight" b="textAreaBottom"/>
                <a:pathLst>
                  <a:path w="445" h="2383">
                    <a:moveTo>
                      <a:pt x="314" y="0"/>
                    </a:moveTo>
                    <a:cubicBezTo>
                      <a:pt x="275" y="0"/>
                      <a:pt x="236" y="23"/>
                      <a:pt x="213" y="80"/>
                    </a:cubicBezTo>
                    <a:cubicBezTo>
                      <a:pt x="61" y="414"/>
                      <a:pt x="0" y="840"/>
                      <a:pt x="31" y="1204"/>
                    </a:cubicBezTo>
                    <a:cubicBezTo>
                      <a:pt x="61" y="1600"/>
                      <a:pt x="182" y="1964"/>
                      <a:pt x="274" y="2359"/>
                    </a:cubicBezTo>
                    <a:lnTo>
                      <a:pt x="274" y="1235"/>
                    </a:lnTo>
                    <a:cubicBezTo>
                      <a:pt x="274" y="1052"/>
                      <a:pt x="274" y="901"/>
                      <a:pt x="304" y="718"/>
                    </a:cubicBezTo>
                    <a:lnTo>
                      <a:pt x="426" y="141"/>
                    </a:lnTo>
                    <a:cubicBezTo>
                      <a:pt x="445" y="64"/>
                      <a:pt x="380" y="0"/>
                      <a:pt x="314" y="0"/>
                    </a:cubicBezTo>
                    <a:close/>
                    <a:moveTo>
                      <a:pt x="274" y="2359"/>
                    </a:moveTo>
                    <a:cubicBezTo>
                      <a:pt x="243" y="2375"/>
                      <a:pt x="243" y="2382"/>
                      <a:pt x="251" y="2382"/>
                    </a:cubicBezTo>
                    <a:cubicBezTo>
                      <a:pt x="258" y="2382"/>
                      <a:pt x="274" y="2375"/>
                      <a:pt x="274" y="235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760" bIns="14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0" name="Google Shape;3422;p24"/>
              <p:cNvSpPr/>
              <p:nvPr/>
            </p:nvSpPr>
            <p:spPr>
              <a:xfrm rot="3600000">
                <a:off x="8436600" y="1117440"/>
                <a:ext cx="25920" cy="102600"/>
              </a:xfrm>
              <a:custGeom>
                <a:avLst/>
                <a:gdLst>
                  <a:gd name="textAreaLeft" fmla="*/ 0 w 25920"/>
                  <a:gd name="textAreaRight" fmla="*/ 27000 w 25920"/>
                  <a:gd name="textAreaTop" fmla="*/ 0 h 102600"/>
                  <a:gd name="textAreaBottom" fmla="*/ 103680 h 102600"/>
                </a:gdLst>
                <a:ahLst/>
                <a:rect l="textAreaLeft" t="textAreaTop" r="textAreaRight" b="textAreaBottom"/>
                <a:pathLst>
                  <a:path w="2166" h="8282">
                    <a:moveTo>
                      <a:pt x="1946" y="0"/>
                    </a:moveTo>
                    <a:cubicBezTo>
                      <a:pt x="1905" y="0"/>
                      <a:pt x="1863" y="13"/>
                      <a:pt x="1824" y="44"/>
                    </a:cubicBezTo>
                    <a:cubicBezTo>
                      <a:pt x="730" y="956"/>
                      <a:pt x="335" y="2628"/>
                      <a:pt x="152" y="3935"/>
                    </a:cubicBezTo>
                    <a:cubicBezTo>
                      <a:pt x="31" y="4756"/>
                      <a:pt x="0" y="5546"/>
                      <a:pt x="61" y="6306"/>
                    </a:cubicBezTo>
                    <a:cubicBezTo>
                      <a:pt x="122" y="6975"/>
                      <a:pt x="304" y="7643"/>
                      <a:pt x="517" y="8282"/>
                    </a:cubicBezTo>
                    <a:lnTo>
                      <a:pt x="608" y="8282"/>
                    </a:lnTo>
                    <a:cubicBezTo>
                      <a:pt x="578" y="7674"/>
                      <a:pt x="669" y="7035"/>
                      <a:pt x="669" y="6427"/>
                    </a:cubicBezTo>
                    <a:cubicBezTo>
                      <a:pt x="730" y="5668"/>
                      <a:pt x="760" y="4908"/>
                      <a:pt x="882" y="4148"/>
                    </a:cubicBezTo>
                    <a:cubicBezTo>
                      <a:pt x="1064" y="2780"/>
                      <a:pt x="1398" y="1412"/>
                      <a:pt x="2098" y="227"/>
                    </a:cubicBezTo>
                    <a:cubicBezTo>
                      <a:pt x="2166" y="114"/>
                      <a:pt x="2065" y="0"/>
                      <a:pt x="19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1840" bIns="51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1" name="Google Shape;3423;p24"/>
              <p:cNvSpPr/>
              <p:nvPr/>
            </p:nvSpPr>
            <p:spPr>
              <a:xfrm rot="3600000">
                <a:off x="8436600" y="1103400"/>
                <a:ext cx="27720" cy="107640"/>
              </a:xfrm>
              <a:custGeom>
                <a:avLst/>
                <a:gdLst>
                  <a:gd name="textAreaLeft" fmla="*/ 0 w 27720"/>
                  <a:gd name="textAreaRight" fmla="*/ 28800 w 27720"/>
                  <a:gd name="textAreaTop" fmla="*/ 0 h 107640"/>
                  <a:gd name="textAreaBottom" fmla="*/ 108720 h 107640"/>
                </a:gdLst>
                <a:ahLst/>
                <a:rect l="textAreaLeft" t="textAreaTop" r="textAreaRight" b="textAreaBottom"/>
                <a:pathLst>
                  <a:path w="2301" h="8673">
                    <a:moveTo>
                      <a:pt x="2244" y="0"/>
                    </a:moveTo>
                    <a:cubicBezTo>
                      <a:pt x="2227" y="0"/>
                      <a:pt x="2208" y="11"/>
                      <a:pt x="2189" y="40"/>
                    </a:cubicBezTo>
                    <a:cubicBezTo>
                      <a:pt x="1520" y="1377"/>
                      <a:pt x="821" y="2745"/>
                      <a:pt x="365" y="4174"/>
                    </a:cubicBezTo>
                    <a:cubicBezTo>
                      <a:pt x="152" y="4873"/>
                      <a:pt x="0" y="5633"/>
                      <a:pt x="31" y="6332"/>
                    </a:cubicBezTo>
                    <a:cubicBezTo>
                      <a:pt x="61" y="7092"/>
                      <a:pt x="274" y="7852"/>
                      <a:pt x="304" y="8672"/>
                    </a:cubicBezTo>
                    <a:cubicBezTo>
                      <a:pt x="365" y="7973"/>
                      <a:pt x="426" y="7244"/>
                      <a:pt x="456" y="6575"/>
                    </a:cubicBezTo>
                    <a:cubicBezTo>
                      <a:pt x="456" y="5785"/>
                      <a:pt x="365" y="5025"/>
                      <a:pt x="578" y="4204"/>
                    </a:cubicBezTo>
                    <a:cubicBezTo>
                      <a:pt x="882" y="2745"/>
                      <a:pt x="1551" y="1408"/>
                      <a:pt x="2280" y="70"/>
                    </a:cubicBezTo>
                    <a:cubicBezTo>
                      <a:pt x="2301" y="50"/>
                      <a:pt x="2279" y="0"/>
                      <a:pt x="2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360" bIns="54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2" name="Google Shape;3424;p24"/>
              <p:cNvSpPr/>
              <p:nvPr/>
            </p:nvSpPr>
            <p:spPr>
              <a:xfrm rot="3600000">
                <a:off x="8455680" y="1119600"/>
                <a:ext cx="33480" cy="122040"/>
              </a:xfrm>
              <a:custGeom>
                <a:avLst/>
                <a:gdLst>
                  <a:gd name="textAreaLeft" fmla="*/ 0 w 33480"/>
                  <a:gd name="textAreaRight" fmla="*/ 34560 w 33480"/>
                  <a:gd name="textAreaTop" fmla="*/ 0 h 122040"/>
                  <a:gd name="textAreaBottom" fmla="*/ 123120 h 122040"/>
                </a:gdLst>
                <a:ahLst/>
                <a:rect l="textAreaLeft" t="textAreaTop" r="textAreaRight" b="textAreaBottom"/>
                <a:pathLst>
                  <a:path w="2749" h="9837">
                    <a:moveTo>
                      <a:pt x="2682" y="1"/>
                    </a:moveTo>
                    <a:cubicBezTo>
                      <a:pt x="2668" y="1"/>
                      <a:pt x="2654" y="8"/>
                      <a:pt x="2645" y="26"/>
                    </a:cubicBezTo>
                    <a:cubicBezTo>
                      <a:pt x="1764" y="1515"/>
                      <a:pt x="1125" y="3126"/>
                      <a:pt x="639" y="4737"/>
                    </a:cubicBezTo>
                    <a:cubicBezTo>
                      <a:pt x="396" y="5558"/>
                      <a:pt x="122" y="6348"/>
                      <a:pt x="61" y="7230"/>
                    </a:cubicBezTo>
                    <a:cubicBezTo>
                      <a:pt x="1" y="8081"/>
                      <a:pt x="61" y="8962"/>
                      <a:pt x="122" y="9813"/>
                    </a:cubicBezTo>
                    <a:cubicBezTo>
                      <a:pt x="153" y="9828"/>
                      <a:pt x="175" y="9836"/>
                      <a:pt x="191" y="9836"/>
                    </a:cubicBezTo>
                    <a:cubicBezTo>
                      <a:pt x="206" y="9836"/>
                      <a:pt x="213" y="9828"/>
                      <a:pt x="213" y="9813"/>
                    </a:cubicBezTo>
                    <a:cubicBezTo>
                      <a:pt x="213" y="8932"/>
                      <a:pt x="365" y="8081"/>
                      <a:pt x="487" y="7260"/>
                    </a:cubicBezTo>
                    <a:cubicBezTo>
                      <a:pt x="609" y="6470"/>
                      <a:pt x="669" y="5619"/>
                      <a:pt x="852" y="4798"/>
                    </a:cubicBezTo>
                    <a:cubicBezTo>
                      <a:pt x="1247" y="3157"/>
                      <a:pt x="1885" y="1546"/>
                      <a:pt x="2706" y="87"/>
                    </a:cubicBezTo>
                    <a:cubicBezTo>
                      <a:pt x="2749" y="44"/>
                      <a:pt x="2716" y="1"/>
                      <a:pt x="2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1560" bIns="61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3" name="Google Shape;3425;p24"/>
              <p:cNvSpPr/>
              <p:nvPr/>
            </p:nvSpPr>
            <p:spPr>
              <a:xfrm rot="3600000">
                <a:off x="8469000" y="1169280"/>
                <a:ext cx="25560" cy="98280"/>
              </a:xfrm>
              <a:custGeom>
                <a:avLst/>
                <a:gdLst>
                  <a:gd name="textAreaLeft" fmla="*/ 0 w 25560"/>
                  <a:gd name="textAreaRight" fmla="*/ 26640 w 25560"/>
                  <a:gd name="textAreaTop" fmla="*/ 0 h 98280"/>
                  <a:gd name="textAreaBottom" fmla="*/ 99360 h 98280"/>
                </a:gdLst>
                <a:ahLst/>
                <a:rect l="textAreaLeft" t="textAreaTop" r="textAreaRight" b="textAreaBottom"/>
                <a:pathLst>
                  <a:path w="2120" h="7920">
                    <a:moveTo>
                      <a:pt x="2031" y="0"/>
                    </a:moveTo>
                    <a:cubicBezTo>
                      <a:pt x="2012" y="0"/>
                      <a:pt x="1993" y="8"/>
                      <a:pt x="1976" y="25"/>
                    </a:cubicBezTo>
                    <a:cubicBezTo>
                      <a:pt x="1277" y="1180"/>
                      <a:pt x="699" y="2456"/>
                      <a:pt x="365" y="3794"/>
                    </a:cubicBezTo>
                    <a:cubicBezTo>
                      <a:pt x="0" y="5161"/>
                      <a:pt x="0" y="6529"/>
                      <a:pt x="213" y="7897"/>
                    </a:cubicBezTo>
                    <a:cubicBezTo>
                      <a:pt x="198" y="7912"/>
                      <a:pt x="213" y="7920"/>
                      <a:pt x="232" y="7920"/>
                    </a:cubicBezTo>
                    <a:cubicBezTo>
                      <a:pt x="251" y="7920"/>
                      <a:pt x="274" y="7912"/>
                      <a:pt x="274" y="7897"/>
                    </a:cubicBezTo>
                    <a:cubicBezTo>
                      <a:pt x="304" y="6560"/>
                      <a:pt x="456" y="5192"/>
                      <a:pt x="699" y="3885"/>
                    </a:cubicBezTo>
                    <a:cubicBezTo>
                      <a:pt x="912" y="2517"/>
                      <a:pt x="1429" y="1301"/>
                      <a:pt x="2098" y="116"/>
                    </a:cubicBezTo>
                    <a:cubicBezTo>
                      <a:pt x="2120" y="50"/>
                      <a:pt x="2078" y="0"/>
                      <a:pt x="20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9680" bIns="49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4" name="Google Shape;3426;p24"/>
              <p:cNvSpPr/>
              <p:nvPr/>
            </p:nvSpPr>
            <p:spPr>
              <a:xfrm rot="3600000">
                <a:off x="8449560" y="1144800"/>
                <a:ext cx="18720" cy="99720"/>
              </a:xfrm>
              <a:custGeom>
                <a:avLst/>
                <a:gdLst>
                  <a:gd name="textAreaLeft" fmla="*/ 0 w 18720"/>
                  <a:gd name="textAreaRight" fmla="*/ 19800 w 18720"/>
                  <a:gd name="textAreaTop" fmla="*/ 0 h 99720"/>
                  <a:gd name="textAreaBottom" fmla="*/ 100800 h 99720"/>
                </a:gdLst>
                <a:ahLst/>
                <a:rect l="textAreaLeft" t="textAreaTop" r="textAreaRight" b="textAreaBottom"/>
                <a:pathLst>
                  <a:path w="1589" h="8051">
                    <a:moveTo>
                      <a:pt x="1504" y="1"/>
                    </a:moveTo>
                    <a:cubicBezTo>
                      <a:pt x="1473" y="1"/>
                      <a:pt x="1433" y="11"/>
                      <a:pt x="1399" y="34"/>
                    </a:cubicBezTo>
                    <a:cubicBezTo>
                      <a:pt x="1034" y="612"/>
                      <a:pt x="730" y="1311"/>
                      <a:pt x="547" y="1979"/>
                    </a:cubicBezTo>
                    <a:cubicBezTo>
                      <a:pt x="304" y="2618"/>
                      <a:pt x="152" y="3256"/>
                      <a:pt x="92" y="3925"/>
                    </a:cubicBezTo>
                    <a:cubicBezTo>
                      <a:pt x="0" y="4593"/>
                      <a:pt x="0" y="5293"/>
                      <a:pt x="31" y="5931"/>
                    </a:cubicBezTo>
                    <a:cubicBezTo>
                      <a:pt x="122" y="6691"/>
                      <a:pt x="335" y="7329"/>
                      <a:pt x="578" y="8028"/>
                    </a:cubicBezTo>
                    <a:cubicBezTo>
                      <a:pt x="578" y="8043"/>
                      <a:pt x="585" y="8051"/>
                      <a:pt x="593" y="8051"/>
                    </a:cubicBezTo>
                    <a:cubicBezTo>
                      <a:pt x="601" y="8051"/>
                      <a:pt x="608" y="8043"/>
                      <a:pt x="608" y="8028"/>
                    </a:cubicBezTo>
                    <a:cubicBezTo>
                      <a:pt x="608" y="7329"/>
                      <a:pt x="669" y="6600"/>
                      <a:pt x="669" y="5931"/>
                    </a:cubicBezTo>
                    <a:cubicBezTo>
                      <a:pt x="669" y="5293"/>
                      <a:pt x="669" y="4624"/>
                      <a:pt x="730" y="4016"/>
                    </a:cubicBezTo>
                    <a:cubicBezTo>
                      <a:pt x="760" y="3378"/>
                      <a:pt x="851" y="2739"/>
                      <a:pt x="943" y="2101"/>
                    </a:cubicBezTo>
                    <a:cubicBezTo>
                      <a:pt x="1095" y="1402"/>
                      <a:pt x="1338" y="764"/>
                      <a:pt x="1550" y="65"/>
                    </a:cubicBezTo>
                    <a:cubicBezTo>
                      <a:pt x="1588" y="27"/>
                      <a:pt x="1556" y="1"/>
                      <a:pt x="15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0" bIns="50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5" name="Google Shape;3427;p24"/>
              <p:cNvSpPr/>
              <p:nvPr/>
            </p:nvSpPr>
            <p:spPr>
              <a:xfrm rot="3600000">
                <a:off x="8409240" y="1054080"/>
                <a:ext cx="25920" cy="87480"/>
              </a:xfrm>
              <a:custGeom>
                <a:avLst/>
                <a:gdLst>
                  <a:gd name="textAreaLeft" fmla="*/ 0 w 25920"/>
                  <a:gd name="textAreaRight" fmla="*/ 27000 w 25920"/>
                  <a:gd name="textAreaTop" fmla="*/ 0 h 87480"/>
                  <a:gd name="textAreaBottom" fmla="*/ 88560 h 87480"/>
                </a:gdLst>
                <a:ahLst/>
                <a:rect l="textAreaLeft" t="textAreaTop" r="textAreaRight" b="textAreaBottom"/>
                <a:pathLst>
                  <a:path w="2151" h="7067">
                    <a:moveTo>
                      <a:pt x="2032" y="1"/>
                    </a:moveTo>
                    <a:cubicBezTo>
                      <a:pt x="2012" y="1"/>
                      <a:pt x="1992" y="10"/>
                      <a:pt x="1976" y="33"/>
                    </a:cubicBezTo>
                    <a:cubicBezTo>
                      <a:pt x="1520" y="489"/>
                      <a:pt x="1217" y="1006"/>
                      <a:pt x="913" y="1584"/>
                    </a:cubicBezTo>
                    <a:cubicBezTo>
                      <a:pt x="609" y="2161"/>
                      <a:pt x="335" y="2708"/>
                      <a:pt x="213" y="3377"/>
                    </a:cubicBezTo>
                    <a:cubicBezTo>
                      <a:pt x="1" y="4593"/>
                      <a:pt x="61" y="5961"/>
                      <a:pt x="700" y="7055"/>
                    </a:cubicBezTo>
                    <a:cubicBezTo>
                      <a:pt x="723" y="7062"/>
                      <a:pt x="744" y="7066"/>
                      <a:pt x="762" y="7066"/>
                    </a:cubicBezTo>
                    <a:cubicBezTo>
                      <a:pt x="818" y="7066"/>
                      <a:pt x="852" y="7032"/>
                      <a:pt x="852" y="6964"/>
                    </a:cubicBezTo>
                    <a:cubicBezTo>
                      <a:pt x="943" y="5809"/>
                      <a:pt x="821" y="4623"/>
                      <a:pt x="973" y="3468"/>
                    </a:cubicBezTo>
                    <a:cubicBezTo>
                      <a:pt x="1065" y="2921"/>
                      <a:pt x="1125" y="2313"/>
                      <a:pt x="1277" y="1766"/>
                    </a:cubicBezTo>
                    <a:cubicBezTo>
                      <a:pt x="1429" y="1188"/>
                      <a:pt x="1764" y="641"/>
                      <a:pt x="2128" y="125"/>
                    </a:cubicBezTo>
                    <a:cubicBezTo>
                      <a:pt x="2151" y="79"/>
                      <a:pt x="2090" y="1"/>
                      <a:pt x="20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6" name="Google Shape;3428;p24"/>
              <p:cNvSpPr/>
              <p:nvPr/>
            </p:nvSpPr>
            <p:spPr>
              <a:xfrm rot="3600000">
                <a:off x="8429040" y="1088640"/>
                <a:ext cx="5040" cy="2052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20520"/>
                  <a:gd name="textAreaBottom" fmla="*/ 21600 h 20520"/>
                </a:gdLst>
                <a:ahLst/>
                <a:rect l="textAreaLeft" t="textAreaTop" r="textAreaRight" b="textAreaBottom"/>
                <a:pathLst>
                  <a:path w="487" h="1713">
                    <a:moveTo>
                      <a:pt x="385" y="0"/>
                    </a:moveTo>
                    <a:cubicBezTo>
                      <a:pt x="350" y="0"/>
                      <a:pt x="317" y="15"/>
                      <a:pt x="304" y="40"/>
                    </a:cubicBezTo>
                    <a:cubicBezTo>
                      <a:pt x="92" y="587"/>
                      <a:pt x="0" y="1195"/>
                      <a:pt x="31" y="1712"/>
                    </a:cubicBezTo>
                    <a:cubicBezTo>
                      <a:pt x="183" y="1195"/>
                      <a:pt x="456" y="648"/>
                      <a:pt x="487" y="101"/>
                    </a:cubicBezTo>
                    <a:cubicBezTo>
                      <a:pt x="487" y="30"/>
                      <a:pt x="435" y="0"/>
                      <a:pt x="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800" bIns="10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2577" name="Google Shape;3429;p24"/>
            <p:cNvSpPr/>
            <p:nvPr/>
          </p:nvSpPr>
          <p:spPr>
            <a:xfrm rot="3600000">
              <a:off x="8177400" y="940680"/>
              <a:ext cx="272160" cy="83880"/>
            </a:xfrm>
            <a:custGeom>
              <a:avLst/>
              <a:gdLst>
                <a:gd name="textAreaLeft" fmla="*/ 0 w 272160"/>
                <a:gd name="textAreaRight" fmla="*/ 273240 w 272160"/>
                <a:gd name="textAreaTop" fmla="*/ 0 h 83880"/>
                <a:gd name="textAreaBottom" fmla="*/ 84960 h 83880"/>
              </a:gdLst>
              <a:ahLst/>
              <a:rect l="textAreaLeft" t="textAreaTop" r="textAreaRight" b="textAreaBottom"/>
              <a:pathLst>
                <a:path w="21795" h="6791">
                  <a:moveTo>
                    <a:pt x="14092" y="0"/>
                  </a:moveTo>
                  <a:cubicBezTo>
                    <a:pt x="12744" y="0"/>
                    <a:pt x="11399" y="60"/>
                    <a:pt x="10062" y="255"/>
                  </a:cubicBezTo>
                  <a:cubicBezTo>
                    <a:pt x="8603" y="438"/>
                    <a:pt x="7083" y="134"/>
                    <a:pt x="5746" y="772"/>
                  </a:cubicBezTo>
                  <a:cubicBezTo>
                    <a:pt x="4530" y="1350"/>
                    <a:pt x="3709" y="2687"/>
                    <a:pt x="3253" y="3903"/>
                  </a:cubicBezTo>
                  <a:cubicBezTo>
                    <a:pt x="2980" y="4572"/>
                    <a:pt x="2767" y="5119"/>
                    <a:pt x="2220" y="5635"/>
                  </a:cubicBezTo>
                  <a:cubicBezTo>
                    <a:pt x="1521" y="6183"/>
                    <a:pt x="761" y="6547"/>
                    <a:pt x="1" y="6790"/>
                  </a:cubicBezTo>
                  <a:cubicBezTo>
                    <a:pt x="1186" y="6547"/>
                    <a:pt x="2129" y="6000"/>
                    <a:pt x="2888" y="5027"/>
                  </a:cubicBezTo>
                  <a:cubicBezTo>
                    <a:pt x="3253" y="4541"/>
                    <a:pt x="3679" y="4116"/>
                    <a:pt x="4043" y="3629"/>
                  </a:cubicBezTo>
                  <a:cubicBezTo>
                    <a:pt x="4439" y="3113"/>
                    <a:pt x="4773" y="2505"/>
                    <a:pt x="5259" y="1988"/>
                  </a:cubicBezTo>
                  <a:cubicBezTo>
                    <a:pt x="5760" y="1501"/>
                    <a:pt x="6407" y="1377"/>
                    <a:pt x="7093" y="1377"/>
                  </a:cubicBezTo>
                  <a:cubicBezTo>
                    <a:pt x="7805" y="1377"/>
                    <a:pt x="8558" y="1510"/>
                    <a:pt x="9232" y="1510"/>
                  </a:cubicBezTo>
                  <a:cubicBezTo>
                    <a:pt x="9328" y="1510"/>
                    <a:pt x="9422" y="1508"/>
                    <a:pt x="9515" y="1502"/>
                  </a:cubicBezTo>
                  <a:cubicBezTo>
                    <a:pt x="10427" y="1441"/>
                    <a:pt x="11338" y="1289"/>
                    <a:pt x="12281" y="1198"/>
                  </a:cubicBezTo>
                  <a:cubicBezTo>
                    <a:pt x="13193" y="1137"/>
                    <a:pt x="14104" y="1076"/>
                    <a:pt x="15077" y="1046"/>
                  </a:cubicBezTo>
                  <a:cubicBezTo>
                    <a:pt x="17144" y="985"/>
                    <a:pt x="19272" y="924"/>
                    <a:pt x="21369" y="772"/>
                  </a:cubicBezTo>
                  <a:cubicBezTo>
                    <a:pt x="21785" y="742"/>
                    <a:pt x="21794" y="133"/>
                    <a:pt x="21398" y="133"/>
                  </a:cubicBezTo>
                  <a:cubicBezTo>
                    <a:pt x="21389" y="133"/>
                    <a:pt x="21379" y="133"/>
                    <a:pt x="21369" y="134"/>
                  </a:cubicBezTo>
                  <a:cubicBezTo>
                    <a:pt x="21049" y="142"/>
                    <a:pt x="20729" y="145"/>
                    <a:pt x="20408" y="145"/>
                  </a:cubicBezTo>
                  <a:cubicBezTo>
                    <a:pt x="18305" y="145"/>
                    <a:pt x="16194" y="0"/>
                    <a:pt x="1409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480" bIns="42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578" name="Google Shape;3430;p24"/>
            <p:cNvSpPr/>
            <p:nvPr/>
          </p:nvSpPr>
          <p:spPr>
            <a:xfrm rot="3600000">
              <a:off x="8158320" y="617040"/>
              <a:ext cx="139320" cy="73800"/>
            </a:xfrm>
            <a:custGeom>
              <a:avLst/>
              <a:gdLst>
                <a:gd name="textAreaLeft" fmla="*/ 0 w 139320"/>
                <a:gd name="textAreaRight" fmla="*/ 140400 w 139320"/>
                <a:gd name="textAreaTop" fmla="*/ 0 h 73800"/>
                <a:gd name="textAreaBottom" fmla="*/ 74880 h 73800"/>
              </a:gdLst>
              <a:ahLst/>
              <a:rect l="textAreaLeft" t="textAreaTop" r="textAreaRight" b="textAreaBottom"/>
              <a:pathLst>
                <a:path w="16658" h="5474">
                  <a:moveTo>
                    <a:pt x="14604" y="1"/>
                  </a:moveTo>
                  <a:cubicBezTo>
                    <a:pt x="13565" y="1"/>
                    <a:pt x="12485" y="207"/>
                    <a:pt x="11490" y="456"/>
                  </a:cubicBezTo>
                  <a:cubicBezTo>
                    <a:pt x="10335" y="760"/>
                    <a:pt x="9180" y="1246"/>
                    <a:pt x="8116" y="1824"/>
                  </a:cubicBezTo>
                  <a:cubicBezTo>
                    <a:pt x="6900" y="2462"/>
                    <a:pt x="5654" y="3039"/>
                    <a:pt x="4468" y="3678"/>
                  </a:cubicBezTo>
                  <a:cubicBezTo>
                    <a:pt x="3800" y="4073"/>
                    <a:pt x="3192" y="4498"/>
                    <a:pt x="2462" y="4741"/>
                  </a:cubicBezTo>
                  <a:cubicBezTo>
                    <a:pt x="1672" y="5137"/>
                    <a:pt x="821" y="5349"/>
                    <a:pt x="0" y="5471"/>
                  </a:cubicBezTo>
                  <a:cubicBezTo>
                    <a:pt x="74" y="5473"/>
                    <a:pt x="148" y="5473"/>
                    <a:pt x="222" y="5473"/>
                  </a:cubicBezTo>
                  <a:cubicBezTo>
                    <a:pt x="1604" y="5473"/>
                    <a:pt x="2960" y="5208"/>
                    <a:pt x="4317" y="4833"/>
                  </a:cubicBezTo>
                  <a:cubicBezTo>
                    <a:pt x="5654" y="4438"/>
                    <a:pt x="6900" y="3769"/>
                    <a:pt x="8238" y="3282"/>
                  </a:cubicBezTo>
                  <a:cubicBezTo>
                    <a:pt x="9332" y="2887"/>
                    <a:pt x="10426" y="2462"/>
                    <a:pt x="11581" y="2188"/>
                  </a:cubicBezTo>
                  <a:cubicBezTo>
                    <a:pt x="12159" y="2097"/>
                    <a:pt x="12767" y="1975"/>
                    <a:pt x="13374" y="1945"/>
                  </a:cubicBezTo>
                  <a:cubicBezTo>
                    <a:pt x="13638" y="1925"/>
                    <a:pt x="13905" y="1921"/>
                    <a:pt x="14174" y="1921"/>
                  </a:cubicBezTo>
                  <a:cubicBezTo>
                    <a:pt x="14308" y="1921"/>
                    <a:pt x="14443" y="1922"/>
                    <a:pt x="14579" y="1922"/>
                  </a:cubicBezTo>
                  <a:cubicBezTo>
                    <a:pt x="14985" y="1922"/>
                    <a:pt x="15396" y="1915"/>
                    <a:pt x="15806" y="1854"/>
                  </a:cubicBezTo>
                  <a:cubicBezTo>
                    <a:pt x="16201" y="1824"/>
                    <a:pt x="16596" y="1611"/>
                    <a:pt x="16627" y="1094"/>
                  </a:cubicBezTo>
                  <a:cubicBezTo>
                    <a:pt x="16657" y="668"/>
                    <a:pt x="16444" y="273"/>
                    <a:pt x="16019" y="152"/>
                  </a:cubicBezTo>
                  <a:cubicBezTo>
                    <a:pt x="15565" y="45"/>
                    <a:pt x="15089" y="1"/>
                    <a:pt x="1460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2579" name="Google Shape;3431;p24"/>
            <p:cNvGrpSpPr/>
            <p:nvPr/>
          </p:nvGrpSpPr>
          <p:grpSpPr>
            <a:xfrm>
              <a:off x="8249400" y="519840"/>
              <a:ext cx="57960" cy="76680"/>
              <a:chOff x="8249400" y="519840"/>
              <a:chExt cx="57960" cy="76680"/>
            </a:xfrm>
          </p:grpSpPr>
          <p:sp>
            <p:nvSpPr>
              <p:cNvPr id="2580" name="Google Shape;3432;p24"/>
              <p:cNvSpPr/>
              <p:nvPr/>
            </p:nvSpPr>
            <p:spPr>
              <a:xfrm rot="3600000">
                <a:off x="8251560" y="576360"/>
                <a:ext cx="12960" cy="9000"/>
              </a:xfrm>
              <a:custGeom>
                <a:avLst/>
                <a:gdLst>
                  <a:gd name="textAreaLeft" fmla="*/ 0 w 12960"/>
                  <a:gd name="textAreaRight" fmla="*/ 14040 w 1296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1125" h="793">
                    <a:moveTo>
                      <a:pt x="921" y="0"/>
                    </a:moveTo>
                    <a:cubicBezTo>
                      <a:pt x="905" y="0"/>
                      <a:pt x="892" y="4"/>
                      <a:pt x="881" y="14"/>
                    </a:cubicBezTo>
                    <a:lnTo>
                      <a:pt x="790" y="14"/>
                    </a:lnTo>
                    <a:cubicBezTo>
                      <a:pt x="730" y="14"/>
                      <a:pt x="669" y="44"/>
                      <a:pt x="608" y="44"/>
                    </a:cubicBezTo>
                    <a:cubicBezTo>
                      <a:pt x="517" y="44"/>
                      <a:pt x="486" y="75"/>
                      <a:pt x="426" y="75"/>
                    </a:cubicBezTo>
                    <a:cubicBezTo>
                      <a:pt x="334" y="135"/>
                      <a:pt x="274" y="135"/>
                      <a:pt x="182" y="166"/>
                    </a:cubicBezTo>
                    <a:cubicBezTo>
                      <a:pt x="30" y="227"/>
                      <a:pt x="0" y="439"/>
                      <a:pt x="30" y="591"/>
                    </a:cubicBezTo>
                    <a:cubicBezTo>
                      <a:pt x="102" y="711"/>
                      <a:pt x="211" y="793"/>
                      <a:pt x="343" y="793"/>
                    </a:cubicBezTo>
                    <a:cubicBezTo>
                      <a:pt x="379" y="793"/>
                      <a:pt x="417" y="787"/>
                      <a:pt x="456" y="774"/>
                    </a:cubicBezTo>
                    <a:cubicBezTo>
                      <a:pt x="486" y="774"/>
                      <a:pt x="547" y="743"/>
                      <a:pt x="608" y="682"/>
                    </a:cubicBezTo>
                    <a:cubicBezTo>
                      <a:pt x="638" y="682"/>
                      <a:pt x="638" y="652"/>
                      <a:pt x="669" y="652"/>
                    </a:cubicBezTo>
                    <a:cubicBezTo>
                      <a:pt x="760" y="622"/>
                      <a:pt x="821" y="530"/>
                      <a:pt x="881" y="500"/>
                    </a:cubicBezTo>
                    <a:lnTo>
                      <a:pt x="973" y="379"/>
                    </a:lnTo>
                    <a:lnTo>
                      <a:pt x="1033" y="348"/>
                    </a:lnTo>
                    <a:cubicBezTo>
                      <a:pt x="1064" y="318"/>
                      <a:pt x="1064" y="287"/>
                      <a:pt x="1094" y="227"/>
                    </a:cubicBezTo>
                    <a:cubicBezTo>
                      <a:pt x="1125" y="166"/>
                      <a:pt x="1125" y="135"/>
                      <a:pt x="1094" y="44"/>
                    </a:cubicBezTo>
                    <a:cubicBezTo>
                      <a:pt x="1125" y="44"/>
                      <a:pt x="1094" y="14"/>
                      <a:pt x="1033" y="14"/>
                    </a:cubicBezTo>
                    <a:cubicBezTo>
                      <a:pt x="993" y="14"/>
                      <a:pt x="952" y="0"/>
                      <a:pt x="9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81" name="Google Shape;3433;p24"/>
              <p:cNvSpPr/>
              <p:nvPr/>
            </p:nvSpPr>
            <p:spPr>
              <a:xfrm rot="3600000">
                <a:off x="8261640" y="574200"/>
                <a:ext cx="8280" cy="540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5400"/>
                  <a:gd name="textAreaBottom" fmla="*/ 6480 h 5400"/>
                </a:gdLst>
                <a:ahLst/>
                <a:rect l="textAreaLeft" t="textAreaTop" r="textAreaRight" b="textAreaBottom"/>
                <a:pathLst>
                  <a:path w="761" h="518">
                    <a:moveTo>
                      <a:pt x="183" y="1"/>
                    </a:moveTo>
                    <a:cubicBezTo>
                      <a:pt x="152" y="1"/>
                      <a:pt x="122" y="31"/>
                      <a:pt x="92" y="92"/>
                    </a:cubicBezTo>
                    <a:cubicBezTo>
                      <a:pt x="31" y="122"/>
                      <a:pt x="31" y="153"/>
                      <a:pt x="0" y="183"/>
                    </a:cubicBezTo>
                    <a:lnTo>
                      <a:pt x="0" y="274"/>
                    </a:lnTo>
                    <a:cubicBezTo>
                      <a:pt x="0" y="305"/>
                      <a:pt x="0" y="335"/>
                      <a:pt x="31" y="396"/>
                    </a:cubicBezTo>
                    <a:cubicBezTo>
                      <a:pt x="31" y="426"/>
                      <a:pt x="31" y="426"/>
                      <a:pt x="92" y="426"/>
                    </a:cubicBezTo>
                    <a:cubicBezTo>
                      <a:pt x="92" y="457"/>
                      <a:pt x="122" y="457"/>
                      <a:pt x="122" y="457"/>
                    </a:cubicBezTo>
                    <a:lnTo>
                      <a:pt x="152" y="517"/>
                    </a:lnTo>
                    <a:lnTo>
                      <a:pt x="396" y="517"/>
                    </a:lnTo>
                    <a:cubicBezTo>
                      <a:pt x="426" y="517"/>
                      <a:pt x="426" y="517"/>
                      <a:pt x="426" y="457"/>
                    </a:cubicBezTo>
                    <a:cubicBezTo>
                      <a:pt x="456" y="457"/>
                      <a:pt x="456" y="426"/>
                      <a:pt x="487" y="396"/>
                    </a:cubicBezTo>
                    <a:lnTo>
                      <a:pt x="487" y="396"/>
                    </a:lnTo>
                    <a:lnTo>
                      <a:pt x="456" y="426"/>
                    </a:lnTo>
                    <a:cubicBezTo>
                      <a:pt x="456" y="426"/>
                      <a:pt x="456" y="396"/>
                      <a:pt x="487" y="396"/>
                    </a:cubicBezTo>
                    <a:cubicBezTo>
                      <a:pt x="533" y="373"/>
                      <a:pt x="544" y="332"/>
                      <a:pt x="547" y="301"/>
                    </a:cubicBezTo>
                    <a:lnTo>
                      <a:pt x="547" y="301"/>
                    </a:lnTo>
                    <a:cubicBezTo>
                      <a:pt x="559" y="291"/>
                      <a:pt x="570" y="282"/>
                      <a:pt x="578" y="274"/>
                    </a:cubicBezTo>
                    <a:cubicBezTo>
                      <a:pt x="639" y="244"/>
                      <a:pt x="699" y="213"/>
                      <a:pt x="730" y="153"/>
                    </a:cubicBezTo>
                    <a:cubicBezTo>
                      <a:pt x="760" y="122"/>
                      <a:pt x="760" y="92"/>
                      <a:pt x="760" y="31"/>
                    </a:cubicBezTo>
                    <a:cubicBezTo>
                      <a:pt x="730" y="1"/>
                      <a:pt x="730" y="1"/>
                      <a:pt x="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82" name="Google Shape;3434;p24"/>
              <p:cNvSpPr/>
              <p:nvPr/>
            </p:nvSpPr>
            <p:spPr>
              <a:xfrm rot="3600000">
                <a:off x="8250480" y="588600"/>
                <a:ext cx="6120" cy="648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579" h="609">
                    <a:moveTo>
                      <a:pt x="213" y="0"/>
                    </a:moveTo>
                    <a:cubicBezTo>
                      <a:pt x="212" y="2"/>
                      <a:pt x="211" y="3"/>
                      <a:pt x="210" y="4"/>
                    </a:cubicBezTo>
                    <a:lnTo>
                      <a:pt x="210" y="4"/>
                    </a:lnTo>
                    <a:cubicBezTo>
                      <a:pt x="221" y="0"/>
                      <a:pt x="229" y="0"/>
                      <a:pt x="244" y="0"/>
                    </a:cubicBezTo>
                    <a:close/>
                    <a:moveTo>
                      <a:pt x="365" y="0"/>
                    </a:moveTo>
                    <a:cubicBezTo>
                      <a:pt x="389" y="24"/>
                      <a:pt x="395" y="30"/>
                      <a:pt x="411" y="31"/>
                    </a:cubicBezTo>
                    <a:lnTo>
                      <a:pt x="411" y="31"/>
                    </a:lnTo>
                    <a:cubicBezTo>
                      <a:pt x="395" y="0"/>
                      <a:pt x="389" y="0"/>
                      <a:pt x="365" y="0"/>
                    </a:cubicBezTo>
                    <a:close/>
                    <a:moveTo>
                      <a:pt x="210" y="4"/>
                    </a:moveTo>
                    <a:cubicBezTo>
                      <a:pt x="198" y="8"/>
                      <a:pt x="183" y="16"/>
                      <a:pt x="153" y="31"/>
                    </a:cubicBezTo>
                    <a:cubicBezTo>
                      <a:pt x="147" y="43"/>
                      <a:pt x="140" y="53"/>
                      <a:pt x="134" y="61"/>
                    </a:cubicBezTo>
                    <a:lnTo>
                      <a:pt x="134" y="61"/>
                    </a:lnTo>
                    <a:cubicBezTo>
                      <a:pt x="154" y="60"/>
                      <a:pt x="162" y="52"/>
                      <a:pt x="210" y="4"/>
                    </a:cubicBezTo>
                    <a:close/>
                    <a:moveTo>
                      <a:pt x="134" y="61"/>
                    </a:moveTo>
                    <a:cubicBezTo>
                      <a:pt x="131" y="61"/>
                      <a:pt x="127" y="61"/>
                      <a:pt x="122" y="61"/>
                    </a:cubicBezTo>
                    <a:lnTo>
                      <a:pt x="134" y="61"/>
                    </a:lnTo>
                    <a:cubicBezTo>
                      <a:pt x="134" y="61"/>
                      <a:pt x="134" y="61"/>
                      <a:pt x="134" y="61"/>
                    </a:cubicBezTo>
                    <a:close/>
                    <a:moveTo>
                      <a:pt x="517" y="396"/>
                    </a:moveTo>
                    <a:cubicBezTo>
                      <a:pt x="517" y="396"/>
                      <a:pt x="517" y="396"/>
                      <a:pt x="517" y="396"/>
                    </a:cubicBezTo>
                    <a:lnTo>
                      <a:pt x="517" y="396"/>
                    </a:lnTo>
                    <a:close/>
                    <a:moveTo>
                      <a:pt x="548" y="304"/>
                    </a:moveTo>
                    <a:lnTo>
                      <a:pt x="548" y="365"/>
                    </a:lnTo>
                    <a:cubicBezTo>
                      <a:pt x="548" y="396"/>
                      <a:pt x="548" y="396"/>
                      <a:pt x="517" y="426"/>
                    </a:cubicBezTo>
                    <a:lnTo>
                      <a:pt x="517" y="396"/>
                    </a:lnTo>
                    <a:cubicBezTo>
                      <a:pt x="517" y="426"/>
                      <a:pt x="517" y="426"/>
                      <a:pt x="457" y="456"/>
                    </a:cubicBezTo>
                    <a:lnTo>
                      <a:pt x="457" y="426"/>
                    </a:lnTo>
                    <a:lnTo>
                      <a:pt x="517" y="396"/>
                    </a:lnTo>
                    <a:lnTo>
                      <a:pt x="517" y="396"/>
                    </a:lnTo>
                    <a:lnTo>
                      <a:pt x="517" y="396"/>
                    </a:lnTo>
                    <a:cubicBezTo>
                      <a:pt x="517" y="335"/>
                      <a:pt x="548" y="304"/>
                      <a:pt x="548" y="304"/>
                    </a:cubicBezTo>
                    <a:close/>
                    <a:moveTo>
                      <a:pt x="411" y="31"/>
                    </a:moveTo>
                    <a:lnTo>
                      <a:pt x="411" y="31"/>
                    </a:lnTo>
                    <a:cubicBezTo>
                      <a:pt x="415" y="38"/>
                      <a:pt x="420" y="49"/>
                      <a:pt x="426" y="61"/>
                    </a:cubicBezTo>
                    <a:lnTo>
                      <a:pt x="457" y="92"/>
                    </a:lnTo>
                    <a:lnTo>
                      <a:pt x="500" y="113"/>
                    </a:lnTo>
                    <a:lnTo>
                      <a:pt x="500" y="113"/>
                    </a:lnTo>
                    <a:cubicBezTo>
                      <a:pt x="365" y="86"/>
                      <a:pt x="360" y="61"/>
                      <a:pt x="305" y="61"/>
                    </a:cubicBezTo>
                    <a:lnTo>
                      <a:pt x="134" y="61"/>
                    </a:lnTo>
                    <a:cubicBezTo>
                      <a:pt x="111" y="93"/>
                      <a:pt x="92" y="98"/>
                      <a:pt x="92" y="122"/>
                    </a:cubicBezTo>
                    <a:cubicBezTo>
                      <a:pt x="92" y="152"/>
                      <a:pt x="61" y="152"/>
                      <a:pt x="61" y="183"/>
                    </a:cubicBezTo>
                    <a:cubicBezTo>
                      <a:pt x="61" y="244"/>
                      <a:pt x="61" y="244"/>
                      <a:pt x="1" y="274"/>
                    </a:cubicBezTo>
                    <a:lnTo>
                      <a:pt x="1" y="396"/>
                    </a:lnTo>
                    <a:cubicBezTo>
                      <a:pt x="1" y="426"/>
                      <a:pt x="1" y="426"/>
                      <a:pt x="61" y="456"/>
                    </a:cubicBezTo>
                    <a:lnTo>
                      <a:pt x="69" y="464"/>
                    </a:lnTo>
                    <a:lnTo>
                      <a:pt x="69" y="464"/>
                    </a:lnTo>
                    <a:cubicBezTo>
                      <a:pt x="88" y="491"/>
                      <a:pt x="111" y="525"/>
                      <a:pt x="122" y="548"/>
                    </a:cubicBezTo>
                    <a:lnTo>
                      <a:pt x="153" y="578"/>
                    </a:lnTo>
                    <a:lnTo>
                      <a:pt x="244" y="608"/>
                    </a:lnTo>
                    <a:lnTo>
                      <a:pt x="396" y="608"/>
                    </a:lnTo>
                    <a:lnTo>
                      <a:pt x="457" y="578"/>
                    </a:lnTo>
                    <a:lnTo>
                      <a:pt x="487" y="548"/>
                    </a:lnTo>
                    <a:lnTo>
                      <a:pt x="548" y="487"/>
                    </a:lnTo>
                    <a:lnTo>
                      <a:pt x="578" y="426"/>
                    </a:lnTo>
                    <a:lnTo>
                      <a:pt x="578" y="335"/>
                    </a:lnTo>
                    <a:lnTo>
                      <a:pt x="578" y="274"/>
                    </a:lnTo>
                    <a:cubicBezTo>
                      <a:pt x="578" y="244"/>
                      <a:pt x="548" y="244"/>
                      <a:pt x="548" y="183"/>
                    </a:cubicBezTo>
                    <a:lnTo>
                      <a:pt x="548" y="152"/>
                    </a:lnTo>
                    <a:lnTo>
                      <a:pt x="548" y="122"/>
                    </a:lnTo>
                    <a:cubicBezTo>
                      <a:pt x="537" y="120"/>
                      <a:pt x="526" y="118"/>
                      <a:pt x="517" y="117"/>
                    </a:cubicBezTo>
                    <a:lnTo>
                      <a:pt x="517" y="117"/>
                    </a:lnTo>
                    <a:cubicBezTo>
                      <a:pt x="510" y="91"/>
                      <a:pt x="455" y="88"/>
                      <a:pt x="426" y="31"/>
                    </a:cubicBezTo>
                    <a:cubicBezTo>
                      <a:pt x="420" y="31"/>
                      <a:pt x="415" y="31"/>
                      <a:pt x="411" y="3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83" name="Google Shape;3435;p24"/>
              <p:cNvSpPr/>
              <p:nvPr/>
            </p:nvSpPr>
            <p:spPr>
              <a:xfrm rot="3600000">
                <a:off x="8269560" y="564480"/>
                <a:ext cx="11880" cy="6840"/>
              </a:xfrm>
              <a:custGeom>
                <a:avLst/>
                <a:gdLst>
                  <a:gd name="textAreaLeft" fmla="*/ 0 w 11880"/>
                  <a:gd name="textAreaRight" fmla="*/ 12960 w 1188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1022" h="645">
                    <a:moveTo>
                      <a:pt x="973" y="493"/>
                    </a:moveTo>
                    <a:lnTo>
                      <a:pt x="973" y="493"/>
                    </a:lnTo>
                    <a:cubicBezTo>
                      <a:pt x="1000" y="534"/>
                      <a:pt x="1015" y="550"/>
                      <a:pt x="1018" y="550"/>
                    </a:cubicBezTo>
                    <a:cubicBezTo>
                      <a:pt x="1021" y="550"/>
                      <a:pt x="1006" y="526"/>
                      <a:pt x="973" y="493"/>
                    </a:cubicBezTo>
                    <a:close/>
                    <a:moveTo>
                      <a:pt x="353" y="0"/>
                    </a:moveTo>
                    <a:cubicBezTo>
                      <a:pt x="270" y="0"/>
                      <a:pt x="187" y="32"/>
                      <a:pt x="122" y="98"/>
                    </a:cubicBezTo>
                    <a:cubicBezTo>
                      <a:pt x="30" y="158"/>
                      <a:pt x="0" y="250"/>
                      <a:pt x="0" y="310"/>
                    </a:cubicBezTo>
                    <a:cubicBezTo>
                      <a:pt x="0" y="402"/>
                      <a:pt x="0" y="432"/>
                      <a:pt x="30" y="462"/>
                    </a:cubicBezTo>
                    <a:lnTo>
                      <a:pt x="152" y="584"/>
                    </a:lnTo>
                    <a:cubicBezTo>
                      <a:pt x="213" y="614"/>
                      <a:pt x="304" y="645"/>
                      <a:pt x="426" y="645"/>
                    </a:cubicBezTo>
                    <a:lnTo>
                      <a:pt x="638" y="645"/>
                    </a:lnTo>
                    <a:cubicBezTo>
                      <a:pt x="658" y="645"/>
                      <a:pt x="705" y="631"/>
                      <a:pt x="743" y="614"/>
                    </a:cubicBezTo>
                    <a:lnTo>
                      <a:pt x="743" y="614"/>
                    </a:lnTo>
                    <a:cubicBezTo>
                      <a:pt x="799" y="612"/>
                      <a:pt x="848" y="605"/>
                      <a:pt x="912" y="584"/>
                    </a:cubicBezTo>
                    <a:cubicBezTo>
                      <a:pt x="942" y="584"/>
                      <a:pt x="973" y="554"/>
                      <a:pt x="973" y="493"/>
                    </a:cubicBezTo>
                    <a:cubicBezTo>
                      <a:pt x="942" y="462"/>
                      <a:pt x="912" y="462"/>
                      <a:pt x="912" y="432"/>
                    </a:cubicBezTo>
                    <a:lnTo>
                      <a:pt x="882" y="432"/>
                    </a:lnTo>
                    <a:lnTo>
                      <a:pt x="821" y="402"/>
                    </a:lnTo>
                    <a:lnTo>
                      <a:pt x="821" y="402"/>
                    </a:lnTo>
                    <a:cubicBezTo>
                      <a:pt x="821" y="402"/>
                      <a:pt x="821" y="402"/>
                      <a:pt x="821" y="402"/>
                    </a:cubicBezTo>
                    <a:lnTo>
                      <a:pt x="821" y="402"/>
                    </a:lnTo>
                    <a:cubicBezTo>
                      <a:pt x="821" y="402"/>
                      <a:pt x="821" y="402"/>
                      <a:pt x="821" y="402"/>
                    </a:cubicBezTo>
                    <a:cubicBezTo>
                      <a:pt x="790" y="341"/>
                      <a:pt x="790" y="310"/>
                      <a:pt x="760" y="280"/>
                    </a:cubicBezTo>
                    <a:lnTo>
                      <a:pt x="638" y="158"/>
                    </a:lnTo>
                    <a:cubicBezTo>
                      <a:pt x="569" y="55"/>
                      <a:pt x="461" y="0"/>
                      <a:pt x="3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84" name="Google Shape;3436;p24"/>
              <p:cNvSpPr/>
              <p:nvPr/>
            </p:nvSpPr>
            <p:spPr>
              <a:xfrm rot="3600000">
                <a:off x="8291520" y="526680"/>
                <a:ext cx="11880" cy="15120"/>
              </a:xfrm>
              <a:custGeom>
                <a:avLst/>
                <a:gdLst>
                  <a:gd name="textAreaLeft" fmla="*/ 0 w 11880"/>
                  <a:gd name="textAreaRight" fmla="*/ 12960 w 11880"/>
                  <a:gd name="textAreaTop" fmla="*/ 0 h 15120"/>
                  <a:gd name="textAreaBottom" fmla="*/ 16200 h 15120"/>
                </a:gdLst>
                <a:ahLst/>
                <a:rect l="textAreaLeft" t="textAreaTop" r="textAreaRight" b="textAreaBottom"/>
                <a:pathLst>
                  <a:path w="1023" h="1296">
                    <a:moveTo>
                      <a:pt x="929" y="1"/>
                    </a:moveTo>
                    <a:cubicBezTo>
                      <a:pt x="902" y="1"/>
                      <a:pt x="873" y="11"/>
                      <a:pt x="851" y="32"/>
                    </a:cubicBezTo>
                    <a:lnTo>
                      <a:pt x="821" y="93"/>
                    </a:lnTo>
                    <a:lnTo>
                      <a:pt x="730" y="154"/>
                    </a:lnTo>
                    <a:cubicBezTo>
                      <a:pt x="699" y="154"/>
                      <a:pt x="699" y="184"/>
                      <a:pt x="669" y="184"/>
                    </a:cubicBezTo>
                    <a:cubicBezTo>
                      <a:pt x="669" y="184"/>
                      <a:pt x="608" y="184"/>
                      <a:pt x="608" y="245"/>
                    </a:cubicBezTo>
                    <a:cubicBezTo>
                      <a:pt x="608" y="245"/>
                      <a:pt x="635" y="218"/>
                      <a:pt x="653" y="218"/>
                    </a:cubicBezTo>
                    <a:cubicBezTo>
                      <a:pt x="662" y="218"/>
                      <a:pt x="669" y="225"/>
                      <a:pt x="669" y="245"/>
                    </a:cubicBezTo>
                    <a:lnTo>
                      <a:pt x="608" y="245"/>
                    </a:lnTo>
                    <a:cubicBezTo>
                      <a:pt x="578" y="275"/>
                      <a:pt x="547" y="275"/>
                      <a:pt x="456" y="306"/>
                    </a:cubicBezTo>
                    <a:cubicBezTo>
                      <a:pt x="395" y="336"/>
                      <a:pt x="304" y="397"/>
                      <a:pt x="274" y="458"/>
                    </a:cubicBezTo>
                    <a:cubicBezTo>
                      <a:pt x="243" y="549"/>
                      <a:pt x="152" y="579"/>
                      <a:pt x="122" y="640"/>
                    </a:cubicBezTo>
                    <a:cubicBezTo>
                      <a:pt x="91" y="701"/>
                      <a:pt x="91" y="762"/>
                      <a:pt x="61" y="792"/>
                    </a:cubicBezTo>
                    <a:cubicBezTo>
                      <a:pt x="0" y="914"/>
                      <a:pt x="61" y="1096"/>
                      <a:pt x="152" y="1187"/>
                    </a:cubicBezTo>
                    <a:cubicBezTo>
                      <a:pt x="220" y="1256"/>
                      <a:pt x="308" y="1295"/>
                      <a:pt x="398" y="1295"/>
                    </a:cubicBezTo>
                    <a:cubicBezTo>
                      <a:pt x="469" y="1295"/>
                      <a:pt x="541" y="1271"/>
                      <a:pt x="608" y="1218"/>
                    </a:cubicBezTo>
                    <a:cubicBezTo>
                      <a:pt x="699" y="1187"/>
                      <a:pt x="730" y="1096"/>
                      <a:pt x="760" y="1035"/>
                    </a:cubicBezTo>
                    <a:cubicBezTo>
                      <a:pt x="821" y="1005"/>
                      <a:pt x="821" y="914"/>
                      <a:pt x="851" y="883"/>
                    </a:cubicBezTo>
                    <a:cubicBezTo>
                      <a:pt x="882" y="792"/>
                      <a:pt x="912" y="731"/>
                      <a:pt x="912" y="610"/>
                    </a:cubicBezTo>
                    <a:cubicBezTo>
                      <a:pt x="973" y="549"/>
                      <a:pt x="973" y="458"/>
                      <a:pt x="973" y="397"/>
                    </a:cubicBezTo>
                    <a:lnTo>
                      <a:pt x="973" y="458"/>
                    </a:lnTo>
                    <a:cubicBezTo>
                      <a:pt x="973" y="427"/>
                      <a:pt x="973" y="427"/>
                      <a:pt x="1003" y="397"/>
                    </a:cubicBezTo>
                    <a:lnTo>
                      <a:pt x="1003" y="306"/>
                    </a:lnTo>
                    <a:lnTo>
                      <a:pt x="1003" y="184"/>
                    </a:lnTo>
                    <a:lnTo>
                      <a:pt x="1003" y="123"/>
                    </a:lnTo>
                    <a:lnTo>
                      <a:pt x="1003" y="93"/>
                    </a:lnTo>
                    <a:cubicBezTo>
                      <a:pt x="1023" y="34"/>
                      <a:pt x="979" y="1"/>
                      <a:pt x="9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85" name="Google Shape;3437;p24"/>
              <p:cNvSpPr/>
              <p:nvPr/>
            </p:nvSpPr>
            <p:spPr>
              <a:xfrm rot="3600000">
                <a:off x="8297280" y="521640"/>
                <a:ext cx="8280" cy="648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761" h="613">
                    <a:moveTo>
                      <a:pt x="721" y="1"/>
                    </a:moveTo>
                    <a:cubicBezTo>
                      <a:pt x="714" y="1"/>
                      <a:pt x="707" y="5"/>
                      <a:pt x="700" y="12"/>
                    </a:cubicBezTo>
                    <a:lnTo>
                      <a:pt x="487" y="12"/>
                    </a:lnTo>
                    <a:cubicBezTo>
                      <a:pt x="457" y="12"/>
                      <a:pt x="426" y="42"/>
                      <a:pt x="396" y="42"/>
                    </a:cubicBezTo>
                    <a:cubicBezTo>
                      <a:pt x="335" y="42"/>
                      <a:pt x="335" y="103"/>
                      <a:pt x="305" y="103"/>
                    </a:cubicBezTo>
                    <a:cubicBezTo>
                      <a:pt x="305" y="103"/>
                      <a:pt x="335" y="103"/>
                      <a:pt x="335" y="42"/>
                    </a:cubicBezTo>
                    <a:cubicBezTo>
                      <a:pt x="274" y="42"/>
                      <a:pt x="244" y="103"/>
                      <a:pt x="153" y="133"/>
                    </a:cubicBezTo>
                    <a:cubicBezTo>
                      <a:pt x="92" y="164"/>
                      <a:pt x="1" y="285"/>
                      <a:pt x="1" y="346"/>
                    </a:cubicBezTo>
                    <a:cubicBezTo>
                      <a:pt x="1" y="468"/>
                      <a:pt x="31" y="559"/>
                      <a:pt x="153" y="589"/>
                    </a:cubicBezTo>
                    <a:cubicBezTo>
                      <a:pt x="198" y="605"/>
                      <a:pt x="244" y="612"/>
                      <a:pt x="293" y="612"/>
                    </a:cubicBezTo>
                    <a:cubicBezTo>
                      <a:pt x="343" y="612"/>
                      <a:pt x="396" y="605"/>
                      <a:pt x="457" y="589"/>
                    </a:cubicBezTo>
                    <a:cubicBezTo>
                      <a:pt x="548" y="559"/>
                      <a:pt x="609" y="437"/>
                      <a:pt x="609" y="346"/>
                    </a:cubicBezTo>
                    <a:lnTo>
                      <a:pt x="609" y="346"/>
                    </a:lnTo>
                    <a:cubicBezTo>
                      <a:pt x="609" y="347"/>
                      <a:pt x="608" y="407"/>
                      <a:pt x="578" y="407"/>
                    </a:cubicBezTo>
                    <a:lnTo>
                      <a:pt x="609" y="346"/>
                    </a:lnTo>
                    <a:lnTo>
                      <a:pt x="609" y="346"/>
                    </a:lnTo>
                    <a:cubicBezTo>
                      <a:pt x="609" y="346"/>
                      <a:pt x="609" y="346"/>
                      <a:pt x="609" y="346"/>
                    </a:cubicBezTo>
                    <a:cubicBezTo>
                      <a:pt x="607" y="346"/>
                      <a:pt x="606" y="346"/>
                      <a:pt x="605" y="347"/>
                    </a:cubicBezTo>
                    <a:lnTo>
                      <a:pt x="605" y="347"/>
                    </a:lnTo>
                    <a:cubicBezTo>
                      <a:pt x="598" y="361"/>
                      <a:pt x="591" y="382"/>
                      <a:pt x="578" y="407"/>
                    </a:cubicBezTo>
                    <a:cubicBezTo>
                      <a:pt x="578" y="407"/>
                      <a:pt x="578" y="351"/>
                      <a:pt x="605" y="347"/>
                    </a:cubicBezTo>
                    <a:lnTo>
                      <a:pt x="605" y="347"/>
                    </a:lnTo>
                    <a:cubicBezTo>
                      <a:pt x="614" y="326"/>
                      <a:pt x="621" y="316"/>
                      <a:pt x="639" y="316"/>
                    </a:cubicBezTo>
                    <a:lnTo>
                      <a:pt x="730" y="255"/>
                    </a:lnTo>
                    <a:lnTo>
                      <a:pt x="761" y="194"/>
                    </a:lnTo>
                    <a:lnTo>
                      <a:pt x="761" y="133"/>
                    </a:lnTo>
                    <a:cubicBezTo>
                      <a:pt x="761" y="41"/>
                      <a:pt x="743" y="1"/>
                      <a:pt x="7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86" name="Google Shape;3438;p24"/>
              <p:cNvSpPr/>
              <p:nvPr/>
            </p:nvSpPr>
            <p:spPr>
              <a:xfrm rot="3600000">
                <a:off x="8294400" y="540360"/>
                <a:ext cx="7200" cy="10440"/>
              </a:xfrm>
              <a:custGeom>
                <a:avLst/>
                <a:gdLst>
                  <a:gd name="textAreaLeft" fmla="*/ 0 w 7200"/>
                  <a:gd name="textAreaRight" fmla="*/ 8280 w 7200"/>
                  <a:gd name="textAreaTop" fmla="*/ 0 h 10440"/>
                  <a:gd name="textAreaBottom" fmla="*/ 11520 h 10440"/>
                </a:gdLst>
                <a:ahLst/>
                <a:rect l="textAreaLeft" t="textAreaTop" r="textAreaRight" b="textAreaBottom"/>
                <a:pathLst>
                  <a:path w="669" h="930">
                    <a:moveTo>
                      <a:pt x="276" y="1"/>
                    </a:moveTo>
                    <a:cubicBezTo>
                      <a:pt x="253" y="1"/>
                      <a:pt x="233" y="8"/>
                      <a:pt x="213" y="18"/>
                    </a:cubicBezTo>
                    <a:cubicBezTo>
                      <a:pt x="182" y="48"/>
                      <a:pt x="182" y="109"/>
                      <a:pt x="152" y="139"/>
                    </a:cubicBezTo>
                    <a:cubicBezTo>
                      <a:pt x="152" y="170"/>
                      <a:pt x="122" y="200"/>
                      <a:pt x="122" y="261"/>
                    </a:cubicBezTo>
                    <a:lnTo>
                      <a:pt x="122" y="261"/>
                    </a:lnTo>
                    <a:cubicBezTo>
                      <a:pt x="122" y="261"/>
                      <a:pt x="122" y="200"/>
                      <a:pt x="152" y="200"/>
                    </a:cubicBezTo>
                    <a:cubicBezTo>
                      <a:pt x="152" y="261"/>
                      <a:pt x="122" y="291"/>
                      <a:pt x="61" y="322"/>
                    </a:cubicBezTo>
                    <a:cubicBezTo>
                      <a:pt x="30" y="352"/>
                      <a:pt x="30" y="413"/>
                      <a:pt x="30" y="443"/>
                    </a:cubicBezTo>
                    <a:cubicBezTo>
                      <a:pt x="30" y="474"/>
                      <a:pt x="0" y="504"/>
                      <a:pt x="30" y="595"/>
                    </a:cubicBezTo>
                    <a:cubicBezTo>
                      <a:pt x="30" y="626"/>
                      <a:pt x="30" y="656"/>
                      <a:pt x="61" y="717"/>
                    </a:cubicBezTo>
                    <a:cubicBezTo>
                      <a:pt x="61" y="747"/>
                      <a:pt x="122" y="778"/>
                      <a:pt x="152" y="808"/>
                    </a:cubicBezTo>
                    <a:cubicBezTo>
                      <a:pt x="182" y="869"/>
                      <a:pt x="213" y="869"/>
                      <a:pt x="274" y="899"/>
                    </a:cubicBezTo>
                    <a:cubicBezTo>
                      <a:pt x="304" y="899"/>
                      <a:pt x="334" y="930"/>
                      <a:pt x="365" y="930"/>
                    </a:cubicBezTo>
                    <a:cubicBezTo>
                      <a:pt x="456" y="930"/>
                      <a:pt x="517" y="899"/>
                      <a:pt x="608" y="869"/>
                    </a:cubicBezTo>
                    <a:cubicBezTo>
                      <a:pt x="638" y="778"/>
                      <a:pt x="669" y="747"/>
                      <a:pt x="669" y="626"/>
                    </a:cubicBezTo>
                    <a:lnTo>
                      <a:pt x="669" y="595"/>
                    </a:lnTo>
                    <a:lnTo>
                      <a:pt x="669" y="504"/>
                    </a:lnTo>
                    <a:cubicBezTo>
                      <a:pt x="669" y="474"/>
                      <a:pt x="638" y="474"/>
                      <a:pt x="638" y="443"/>
                    </a:cubicBezTo>
                    <a:cubicBezTo>
                      <a:pt x="638" y="443"/>
                      <a:pt x="638" y="413"/>
                      <a:pt x="608" y="413"/>
                    </a:cubicBezTo>
                    <a:lnTo>
                      <a:pt x="578" y="352"/>
                    </a:lnTo>
                    <a:lnTo>
                      <a:pt x="578" y="322"/>
                    </a:lnTo>
                    <a:lnTo>
                      <a:pt x="578" y="261"/>
                    </a:lnTo>
                    <a:lnTo>
                      <a:pt x="578" y="200"/>
                    </a:lnTo>
                    <a:cubicBezTo>
                      <a:pt x="578" y="170"/>
                      <a:pt x="517" y="139"/>
                      <a:pt x="456" y="109"/>
                    </a:cubicBezTo>
                    <a:cubicBezTo>
                      <a:pt x="375" y="28"/>
                      <a:pt x="321" y="1"/>
                      <a:pt x="2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87" name="Google Shape;3439;p24"/>
              <p:cNvSpPr/>
              <p:nvPr/>
            </p:nvSpPr>
            <p:spPr>
              <a:xfrm rot="3600000">
                <a:off x="8298000" y="550800"/>
                <a:ext cx="6120" cy="864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8640"/>
                  <a:gd name="textAreaBottom" fmla="*/ 9720 h 8640"/>
                </a:gdLst>
                <a:ahLst/>
                <a:rect l="textAreaLeft" t="textAreaTop" r="textAreaRight" b="textAreaBottom"/>
                <a:pathLst>
                  <a:path w="579" h="788">
                    <a:moveTo>
                      <a:pt x="548" y="332"/>
                    </a:moveTo>
                    <a:cubicBezTo>
                      <a:pt x="548" y="362"/>
                      <a:pt x="548" y="362"/>
                      <a:pt x="578" y="393"/>
                    </a:cubicBezTo>
                    <a:cubicBezTo>
                      <a:pt x="578" y="362"/>
                      <a:pt x="578" y="362"/>
                      <a:pt x="548" y="332"/>
                    </a:cubicBezTo>
                    <a:close/>
                    <a:moveTo>
                      <a:pt x="298" y="1"/>
                    </a:moveTo>
                    <a:cubicBezTo>
                      <a:pt x="291" y="1"/>
                      <a:pt x="284" y="8"/>
                      <a:pt x="274" y="28"/>
                    </a:cubicBezTo>
                    <a:cubicBezTo>
                      <a:pt x="153" y="58"/>
                      <a:pt x="122" y="58"/>
                      <a:pt x="92" y="89"/>
                    </a:cubicBezTo>
                    <a:lnTo>
                      <a:pt x="92" y="89"/>
                    </a:lnTo>
                    <a:lnTo>
                      <a:pt x="92" y="89"/>
                    </a:lnTo>
                    <a:cubicBezTo>
                      <a:pt x="92" y="104"/>
                      <a:pt x="84" y="112"/>
                      <a:pt x="81" y="112"/>
                    </a:cubicBezTo>
                    <a:cubicBezTo>
                      <a:pt x="77" y="112"/>
                      <a:pt x="77" y="104"/>
                      <a:pt x="92" y="89"/>
                    </a:cubicBezTo>
                    <a:lnTo>
                      <a:pt x="92" y="89"/>
                    </a:lnTo>
                    <a:lnTo>
                      <a:pt x="62" y="119"/>
                    </a:lnTo>
                    <a:cubicBezTo>
                      <a:pt x="62" y="119"/>
                      <a:pt x="62" y="180"/>
                      <a:pt x="1" y="180"/>
                    </a:cubicBezTo>
                    <a:lnTo>
                      <a:pt x="1" y="210"/>
                    </a:lnTo>
                    <a:lnTo>
                      <a:pt x="1" y="332"/>
                    </a:lnTo>
                    <a:lnTo>
                      <a:pt x="1" y="362"/>
                    </a:lnTo>
                    <a:lnTo>
                      <a:pt x="1" y="484"/>
                    </a:lnTo>
                    <a:cubicBezTo>
                      <a:pt x="1" y="514"/>
                      <a:pt x="1" y="545"/>
                      <a:pt x="62" y="575"/>
                    </a:cubicBezTo>
                    <a:cubicBezTo>
                      <a:pt x="92" y="666"/>
                      <a:pt x="122" y="697"/>
                      <a:pt x="153" y="727"/>
                    </a:cubicBezTo>
                    <a:cubicBezTo>
                      <a:pt x="214" y="788"/>
                      <a:pt x="244" y="788"/>
                      <a:pt x="305" y="788"/>
                    </a:cubicBezTo>
                    <a:cubicBezTo>
                      <a:pt x="366" y="788"/>
                      <a:pt x="396" y="788"/>
                      <a:pt x="426" y="727"/>
                    </a:cubicBezTo>
                    <a:cubicBezTo>
                      <a:pt x="457" y="727"/>
                      <a:pt x="518" y="697"/>
                      <a:pt x="518" y="697"/>
                    </a:cubicBezTo>
                    <a:cubicBezTo>
                      <a:pt x="548" y="666"/>
                      <a:pt x="548" y="666"/>
                      <a:pt x="548" y="636"/>
                    </a:cubicBezTo>
                    <a:cubicBezTo>
                      <a:pt x="548" y="575"/>
                      <a:pt x="578" y="545"/>
                      <a:pt x="578" y="514"/>
                    </a:cubicBezTo>
                    <a:cubicBezTo>
                      <a:pt x="578" y="484"/>
                      <a:pt x="578" y="423"/>
                      <a:pt x="548" y="362"/>
                    </a:cubicBezTo>
                    <a:lnTo>
                      <a:pt x="548" y="332"/>
                    </a:lnTo>
                    <a:cubicBezTo>
                      <a:pt x="548" y="297"/>
                      <a:pt x="538" y="273"/>
                      <a:pt x="530" y="252"/>
                    </a:cubicBezTo>
                    <a:lnTo>
                      <a:pt x="530" y="252"/>
                    </a:lnTo>
                    <a:cubicBezTo>
                      <a:pt x="534" y="257"/>
                      <a:pt x="540" y="263"/>
                      <a:pt x="548" y="271"/>
                    </a:cubicBezTo>
                    <a:cubicBezTo>
                      <a:pt x="548" y="241"/>
                      <a:pt x="548" y="241"/>
                      <a:pt x="518" y="210"/>
                    </a:cubicBezTo>
                    <a:lnTo>
                      <a:pt x="518" y="210"/>
                    </a:lnTo>
                    <a:cubicBezTo>
                      <a:pt x="518" y="210"/>
                      <a:pt x="518" y="210"/>
                      <a:pt x="518" y="210"/>
                    </a:cubicBezTo>
                    <a:lnTo>
                      <a:pt x="518" y="180"/>
                    </a:lnTo>
                    <a:cubicBezTo>
                      <a:pt x="518" y="119"/>
                      <a:pt x="457" y="89"/>
                      <a:pt x="426" y="58"/>
                    </a:cubicBezTo>
                    <a:cubicBezTo>
                      <a:pt x="426" y="28"/>
                      <a:pt x="396" y="28"/>
                      <a:pt x="366" y="28"/>
                    </a:cubicBezTo>
                    <a:cubicBezTo>
                      <a:pt x="325" y="28"/>
                      <a:pt x="311" y="1"/>
                      <a:pt x="2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588" name="Google Shape;3440;p24"/>
            <p:cNvGrpSpPr/>
            <p:nvPr/>
          </p:nvGrpSpPr>
          <p:grpSpPr>
            <a:xfrm>
              <a:off x="8469720" y="924480"/>
              <a:ext cx="147240" cy="140400"/>
              <a:chOff x="8469720" y="924480"/>
              <a:chExt cx="147240" cy="140400"/>
            </a:xfrm>
          </p:grpSpPr>
          <p:sp>
            <p:nvSpPr>
              <p:cNvPr id="2589" name="Google Shape;3441;p24"/>
              <p:cNvSpPr/>
              <p:nvPr/>
            </p:nvSpPr>
            <p:spPr>
              <a:xfrm rot="3600000">
                <a:off x="8474400" y="1029600"/>
                <a:ext cx="12600" cy="7200"/>
              </a:xfrm>
              <a:custGeom>
                <a:avLst/>
                <a:gdLst>
                  <a:gd name="textAreaLeft" fmla="*/ 0 w 12600"/>
                  <a:gd name="textAreaRight" fmla="*/ 13680 w 1260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1095" h="670">
                    <a:moveTo>
                      <a:pt x="313" y="591"/>
                    </a:moveTo>
                    <a:lnTo>
                      <a:pt x="313" y="591"/>
                    </a:lnTo>
                    <a:cubicBezTo>
                      <a:pt x="322" y="609"/>
                      <a:pt x="335" y="609"/>
                      <a:pt x="335" y="609"/>
                    </a:cubicBezTo>
                    <a:lnTo>
                      <a:pt x="396" y="609"/>
                    </a:lnTo>
                    <a:cubicBezTo>
                      <a:pt x="388" y="609"/>
                      <a:pt x="382" y="608"/>
                      <a:pt x="376" y="606"/>
                    </a:cubicBezTo>
                    <a:lnTo>
                      <a:pt x="376" y="606"/>
                    </a:lnTo>
                    <a:cubicBezTo>
                      <a:pt x="357" y="604"/>
                      <a:pt x="335" y="600"/>
                      <a:pt x="313" y="591"/>
                    </a:cubicBezTo>
                    <a:close/>
                    <a:moveTo>
                      <a:pt x="639" y="1"/>
                    </a:moveTo>
                    <a:cubicBezTo>
                      <a:pt x="609" y="1"/>
                      <a:pt x="578" y="31"/>
                      <a:pt x="548" y="31"/>
                    </a:cubicBezTo>
                    <a:cubicBezTo>
                      <a:pt x="487" y="31"/>
                      <a:pt x="487" y="62"/>
                      <a:pt x="457" y="62"/>
                    </a:cubicBezTo>
                    <a:cubicBezTo>
                      <a:pt x="426" y="62"/>
                      <a:pt x="426" y="92"/>
                      <a:pt x="396" y="92"/>
                    </a:cubicBezTo>
                    <a:lnTo>
                      <a:pt x="335" y="153"/>
                    </a:lnTo>
                    <a:lnTo>
                      <a:pt x="335" y="153"/>
                    </a:lnTo>
                    <a:cubicBezTo>
                      <a:pt x="274" y="183"/>
                      <a:pt x="214" y="214"/>
                      <a:pt x="153" y="214"/>
                    </a:cubicBezTo>
                    <a:cubicBezTo>
                      <a:pt x="122" y="244"/>
                      <a:pt x="92" y="244"/>
                      <a:pt x="31" y="305"/>
                    </a:cubicBezTo>
                    <a:cubicBezTo>
                      <a:pt x="1" y="366"/>
                      <a:pt x="1" y="457"/>
                      <a:pt x="92" y="487"/>
                    </a:cubicBezTo>
                    <a:cubicBezTo>
                      <a:pt x="122" y="518"/>
                      <a:pt x="183" y="518"/>
                      <a:pt x="244" y="548"/>
                    </a:cubicBezTo>
                    <a:cubicBezTo>
                      <a:pt x="265" y="569"/>
                      <a:pt x="289" y="582"/>
                      <a:pt x="313" y="591"/>
                    </a:cubicBezTo>
                    <a:lnTo>
                      <a:pt x="313" y="591"/>
                    </a:lnTo>
                    <a:cubicBezTo>
                      <a:pt x="308" y="582"/>
                      <a:pt x="305" y="569"/>
                      <a:pt x="305" y="548"/>
                    </a:cubicBezTo>
                    <a:cubicBezTo>
                      <a:pt x="331" y="548"/>
                      <a:pt x="335" y="595"/>
                      <a:pt x="376" y="606"/>
                    </a:cubicBezTo>
                    <a:lnTo>
                      <a:pt x="376" y="606"/>
                    </a:lnTo>
                    <a:cubicBezTo>
                      <a:pt x="397" y="609"/>
                      <a:pt x="416" y="609"/>
                      <a:pt x="426" y="609"/>
                    </a:cubicBezTo>
                    <a:lnTo>
                      <a:pt x="396" y="609"/>
                    </a:lnTo>
                    <a:cubicBezTo>
                      <a:pt x="426" y="639"/>
                      <a:pt x="457" y="639"/>
                      <a:pt x="548" y="639"/>
                    </a:cubicBezTo>
                    <a:cubicBezTo>
                      <a:pt x="609" y="639"/>
                      <a:pt x="700" y="670"/>
                      <a:pt x="761" y="670"/>
                    </a:cubicBezTo>
                    <a:cubicBezTo>
                      <a:pt x="852" y="670"/>
                      <a:pt x="943" y="639"/>
                      <a:pt x="1004" y="548"/>
                    </a:cubicBezTo>
                    <a:cubicBezTo>
                      <a:pt x="1065" y="487"/>
                      <a:pt x="1095" y="396"/>
                      <a:pt x="1095" y="335"/>
                    </a:cubicBezTo>
                    <a:cubicBezTo>
                      <a:pt x="1095" y="244"/>
                      <a:pt x="1065" y="153"/>
                      <a:pt x="1004" y="92"/>
                    </a:cubicBezTo>
                    <a:cubicBezTo>
                      <a:pt x="913" y="31"/>
                      <a:pt x="852" y="1"/>
                      <a:pt x="7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0" name="Google Shape;3442;p24"/>
              <p:cNvSpPr/>
              <p:nvPr/>
            </p:nvSpPr>
            <p:spPr>
              <a:xfrm rot="3600000">
                <a:off x="8493840" y="1038240"/>
                <a:ext cx="8280" cy="792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7920"/>
                  <a:gd name="textAreaBottom" fmla="*/ 9000 h 7920"/>
                </a:gdLst>
                <a:ahLst/>
                <a:rect l="textAreaLeft" t="textAreaTop" r="textAreaRight" b="textAreaBottom"/>
                <a:pathLst>
                  <a:path w="761" h="730">
                    <a:moveTo>
                      <a:pt x="152" y="335"/>
                    </a:moveTo>
                    <a:cubicBezTo>
                      <a:pt x="148" y="346"/>
                      <a:pt x="144" y="356"/>
                      <a:pt x="140" y="365"/>
                    </a:cubicBezTo>
                    <a:lnTo>
                      <a:pt x="140" y="365"/>
                    </a:lnTo>
                    <a:cubicBezTo>
                      <a:pt x="140" y="365"/>
                      <a:pt x="140" y="364"/>
                      <a:pt x="140" y="364"/>
                    </a:cubicBezTo>
                    <a:lnTo>
                      <a:pt x="140" y="364"/>
                    </a:lnTo>
                    <a:cubicBezTo>
                      <a:pt x="143" y="354"/>
                      <a:pt x="147" y="344"/>
                      <a:pt x="152" y="335"/>
                    </a:cubicBezTo>
                    <a:close/>
                    <a:moveTo>
                      <a:pt x="334" y="0"/>
                    </a:moveTo>
                    <a:cubicBezTo>
                      <a:pt x="304" y="0"/>
                      <a:pt x="213" y="61"/>
                      <a:pt x="182" y="91"/>
                    </a:cubicBezTo>
                    <a:cubicBezTo>
                      <a:pt x="182" y="122"/>
                      <a:pt x="152" y="122"/>
                      <a:pt x="152" y="152"/>
                    </a:cubicBezTo>
                    <a:cubicBezTo>
                      <a:pt x="128" y="200"/>
                      <a:pt x="123" y="229"/>
                      <a:pt x="122" y="254"/>
                    </a:cubicBezTo>
                    <a:lnTo>
                      <a:pt x="122" y="254"/>
                    </a:lnTo>
                    <a:cubicBezTo>
                      <a:pt x="122" y="251"/>
                      <a:pt x="122" y="247"/>
                      <a:pt x="122" y="243"/>
                    </a:cubicBezTo>
                    <a:lnTo>
                      <a:pt x="122" y="304"/>
                    </a:lnTo>
                    <a:lnTo>
                      <a:pt x="122" y="395"/>
                    </a:lnTo>
                    <a:lnTo>
                      <a:pt x="122" y="397"/>
                    </a:lnTo>
                    <a:lnTo>
                      <a:pt x="122" y="397"/>
                    </a:lnTo>
                    <a:cubicBezTo>
                      <a:pt x="91" y="442"/>
                      <a:pt x="53" y="464"/>
                      <a:pt x="31" y="487"/>
                    </a:cubicBezTo>
                    <a:cubicBezTo>
                      <a:pt x="0" y="547"/>
                      <a:pt x="0" y="578"/>
                      <a:pt x="0" y="608"/>
                    </a:cubicBezTo>
                    <a:cubicBezTo>
                      <a:pt x="0" y="699"/>
                      <a:pt x="31" y="730"/>
                      <a:pt x="61" y="730"/>
                    </a:cubicBezTo>
                    <a:cubicBezTo>
                      <a:pt x="140" y="730"/>
                      <a:pt x="220" y="717"/>
                      <a:pt x="299" y="699"/>
                    </a:cubicBezTo>
                    <a:lnTo>
                      <a:pt x="456" y="699"/>
                    </a:lnTo>
                    <a:cubicBezTo>
                      <a:pt x="456" y="699"/>
                      <a:pt x="486" y="699"/>
                      <a:pt x="486" y="669"/>
                    </a:cubicBezTo>
                    <a:cubicBezTo>
                      <a:pt x="478" y="669"/>
                      <a:pt x="469" y="668"/>
                      <a:pt x="460" y="666"/>
                    </a:cubicBezTo>
                    <a:lnTo>
                      <a:pt x="460" y="666"/>
                    </a:lnTo>
                    <a:cubicBezTo>
                      <a:pt x="479" y="661"/>
                      <a:pt x="498" y="646"/>
                      <a:pt x="517" y="608"/>
                    </a:cubicBezTo>
                    <a:cubicBezTo>
                      <a:pt x="578" y="608"/>
                      <a:pt x="608" y="578"/>
                      <a:pt x="638" y="547"/>
                    </a:cubicBezTo>
                    <a:cubicBezTo>
                      <a:pt x="669" y="517"/>
                      <a:pt x="669" y="456"/>
                      <a:pt x="730" y="426"/>
                    </a:cubicBezTo>
                    <a:cubicBezTo>
                      <a:pt x="760" y="395"/>
                      <a:pt x="760" y="365"/>
                      <a:pt x="760" y="304"/>
                    </a:cubicBezTo>
                    <a:cubicBezTo>
                      <a:pt x="760" y="274"/>
                      <a:pt x="760" y="243"/>
                      <a:pt x="730" y="213"/>
                    </a:cubicBezTo>
                    <a:cubicBezTo>
                      <a:pt x="730" y="152"/>
                      <a:pt x="669" y="122"/>
                      <a:pt x="638" y="91"/>
                    </a:cubicBezTo>
                    <a:cubicBezTo>
                      <a:pt x="578" y="31"/>
                      <a:pt x="486" y="0"/>
                      <a:pt x="4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1" name="Google Shape;3443;p24"/>
              <p:cNvSpPr/>
              <p:nvPr/>
            </p:nvSpPr>
            <p:spPr>
              <a:xfrm rot="3600000">
                <a:off x="8485920" y="1047240"/>
                <a:ext cx="9720" cy="6480"/>
              </a:xfrm>
              <a:custGeom>
                <a:avLst/>
                <a:gdLst>
                  <a:gd name="textAreaLeft" fmla="*/ 0 w 9720"/>
                  <a:gd name="textAreaRight" fmla="*/ 10800 w 972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852" h="609">
                    <a:moveTo>
                      <a:pt x="487" y="0"/>
                    </a:moveTo>
                    <a:cubicBezTo>
                      <a:pt x="457" y="0"/>
                      <a:pt x="426" y="0"/>
                      <a:pt x="396" y="31"/>
                    </a:cubicBezTo>
                    <a:cubicBezTo>
                      <a:pt x="361" y="48"/>
                      <a:pt x="336" y="56"/>
                      <a:pt x="321" y="71"/>
                    </a:cubicBezTo>
                    <a:lnTo>
                      <a:pt x="321" y="71"/>
                    </a:lnTo>
                    <a:cubicBezTo>
                      <a:pt x="295" y="81"/>
                      <a:pt x="270" y="96"/>
                      <a:pt x="244" y="122"/>
                    </a:cubicBezTo>
                    <a:cubicBezTo>
                      <a:pt x="183" y="122"/>
                      <a:pt x="183" y="152"/>
                      <a:pt x="153" y="152"/>
                    </a:cubicBezTo>
                    <a:cubicBezTo>
                      <a:pt x="122" y="152"/>
                      <a:pt x="122" y="183"/>
                      <a:pt x="92" y="183"/>
                    </a:cubicBezTo>
                    <a:cubicBezTo>
                      <a:pt x="92" y="183"/>
                      <a:pt x="92" y="213"/>
                      <a:pt x="62" y="213"/>
                    </a:cubicBezTo>
                    <a:cubicBezTo>
                      <a:pt x="1" y="274"/>
                      <a:pt x="1" y="274"/>
                      <a:pt x="1" y="304"/>
                    </a:cubicBezTo>
                    <a:lnTo>
                      <a:pt x="1" y="365"/>
                    </a:lnTo>
                    <a:cubicBezTo>
                      <a:pt x="1" y="487"/>
                      <a:pt x="62" y="517"/>
                      <a:pt x="122" y="517"/>
                    </a:cubicBezTo>
                    <a:lnTo>
                      <a:pt x="274" y="517"/>
                    </a:lnTo>
                    <a:cubicBezTo>
                      <a:pt x="285" y="517"/>
                      <a:pt x="302" y="524"/>
                      <a:pt x="321" y="533"/>
                    </a:cubicBezTo>
                    <a:lnTo>
                      <a:pt x="321" y="533"/>
                    </a:lnTo>
                    <a:cubicBezTo>
                      <a:pt x="371" y="583"/>
                      <a:pt x="402" y="608"/>
                      <a:pt x="457" y="608"/>
                    </a:cubicBezTo>
                    <a:lnTo>
                      <a:pt x="548" y="608"/>
                    </a:lnTo>
                    <a:cubicBezTo>
                      <a:pt x="609" y="608"/>
                      <a:pt x="700" y="547"/>
                      <a:pt x="761" y="517"/>
                    </a:cubicBezTo>
                    <a:cubicBezTo>
                      <a:pt x="791" y="487"/>
                      <a:pt x="852" y="456"/>
                      <a:pt x="852" y="365"/>
                    </a:cubicBezTo>
                    <a:lnTo>
                      <a:pt x="852" y="274"/>
                    </a:lnTo>
                    <a:cubicBezTo>
                      <a:pt x="852" y="213"/>
                      <a:pt x="852" y="183"/>
                      <a:pt x="791" y="152"/>
                    </a:cubicBezTo>
                    <a:cubicBezTo>
                      <a:pt x="761" y="122"/>
                      <a:pt x="761" y="61"/>
                      <a:pt x="730" y="61"/>
                    </a:cubicBezTo>
                    <a:cubicBezTo>
                      <a:pt x="700" y="31"/>
                      <a:pt x="670" y="31"/>
                      <a:pt x="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2" name="Google Shape;3444;p24"/>
              <p:cNvSpPr/>
              <p:nvPr/>
            </p:nvSpPr>
            <p:spPr>
              <a:xfrm rot="3600000">
                <a:off x="8505000" y="1045080"/>
                <a:ext cx="6480" cy="1044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10440"/>
                  <a:gd name="textAreaBottom" fmla="*/ 11520 h 10440"/>
                </a:gdLst>
                <a:ahLst/>
                <a:rect l="textAreaLeft" t="textAreaTop" r="textAreaRight" b="textAreaBottom"/>
                <a:pathLst>
                  <a:path w="609" h="933">
                    <a:moveTo>
                      <a:pt x="214" y="1"/>
                    </a:moveTo>
                    <a:cubicBezTo>
                      <a:pt x="183" y="1"/>
                      <a:pt x="92" y="31"/>
                      <a:pt x="62" y="61"/>
                    </a:cubicBezTo>
                    <a:cubicBezTo>
                      <a:pt x="31" y="122"/>
                      <a:pt x="1" y="153"/>
                      <a:pt x="1" y="213"/>
                    </a:cubicBezTo>
                    <a:lnTo>
                      <a:pt x="1" y="274"/>
                    </a:lnTo>
                    <a:lnTo>
                      <a:pt x="1" y="365"/>
                    </a:lnTo>
                    <a:lnTo>
                      <a:pt x="1" y="456"/>
                    </a:lnTo>
                    <a:cubicBezTo>
                      <a:pt x="1" y="487"/>
                      <a:pt x="1" y="517"/>
                      <a:pt x="31" y="578"/>
                    </a:cubicBezTo>
                    <a:cubicBezTo>
                      <a:pt x="53" y="621"/>
                      <a:pt x="59" y="648"/>
                      <a:pt x="92" y="682"/>
                    </a:cubicBezTo>
                    <a:lnTo>
                      <a:pt x="92" y="682"/>
                    </a:lnTo>
                    <a:lnTo>
                      <a:pt x="92" y="730"/>
                    </a:lnTo>
                    <a:lnTo>
                      <a:pt x="92" y="760"/>
                    </a:lnTo>
                    <a:cubicBezTo>
                      <a:pt x="92" y="791"/>
                      <a:pt x="153" y="821"/>
                      <a:pt x="153" y="882"/>
                    </a:cubicBezTo>
                    <a:cubicBezTo>
                      <a:pt x="153" y="918"/>
                      <a:pt x="163" y="932"/>
                      <a:pt x="178" y="932"/>
                    </a:cubicBezTo>
                    <a:cubicBezTo>
                      <a:pt x="189" y="932"/>
                      <a:pt x="201" y="925"/>
                      <a:pt x="214" y="912"/>
                    </a:cubicBezTo>
                    <a:cubicBezTo>
                      <a:pt x="214" y="882"/>
                      <a:pt x="275" y="882"/>
                      <a:pt x="275" y="821"/>
                    </a:cubicBezTo>
                    <a:cubicBezTo>
                      <a:pt x="275" y="821"/>
                      <a:pt x="275" y="791"/>
                      <a:pt x="305" y="791"/>
                    </a:cubicBezTo>
                    <a:lnTo>
                      <a:pt x="305" y="760"/>
                    </a:lnTo>
                    <a:lnTo>
                      <a:pt x="214" y="760"/>
                    </a:lnTo>
                    <a:cubicBezTo>
                      <a:pt x="305" y="760"/>
                      <a:pt x="427" y="730"/>
                      <a:pt x="457" y="639"/>
                    </a:cubicBezTo>
                    <a:lnTo>
                      <a:pt x="487" y="608"/>
                    </a:lnTo>
                    <a:cubicBezTo>
                      <a:pt x="487" y="608"/>
                      <a:pt x="518" y="548"/>
                      <a:pt x="518" y="517"/>
                    </a:cubicBezTo>
                    <a:cubicBezTo>
                      <a:pt x="548" y="487"/>
                      <a:pt x="609" y="456"/>
                      <a:pt x="609" y="365"/>
                    </a:cubicBezTo>
                    <a:lnTo>
                      <a:pt x="609" y="213"/>
                    </a:lnTo>
                    <a:cubicBezTo>
                      <a:pt x="548" y="153"/>
                      <a:pt x="518" y="61"/>
                      <a:pt x="457" y="31"/>
                    </a:cubicBezTo>
                    <a:cubicBezTo>
                      <a:pt x="366" y="1"/>
                      <a:pt x="305" y="1"/>
                      <a:pt x="2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3" name="Google Shape;3445;p24"/>
              <p:cNvSpPr/>
              <p:nvPr/>
            </p:nvSpPr>
            <p:spPr>
              <a:xfrm rot="3600000">
                <a:off x="8501040" y="1055880"/>
                <a:ext cx="6840" cy="7920"/>
              </a:xfrm>
              <a:custGeom>
                <a:avLst/>
                <a:gdLst>
                  <a:gd name="textAreaLeft" fmla="*/ 0 w 6840"/>
                  <a:gd name="textAreaRight" fmla="*/ 7920 w 6840"/>
                  <a:gd name="textAreaTop" fmla="*/ 0 h 7920"/>
                  <a:gd name="textAreaBottom" fmla="*/ 9000 h 7920"/>
                </a:gdLst>
                <a:ahLst/>
                <a:rect l="textAreaLeft" t="textAreaTop" r="textAreaRight" b="textAreaBottom"/>
                <a:pathLst>
                  <a:path w="640" h="730">
                    <a:moveTo>
                      <a:pt x="214" y="0"/>
                    </a:moveTo>
                    <a:cubicBezTo>
                      <a:pt x="183" y="0"/>
                      <a:pt x="183" y="0"/>
                      <a:pt x="153" y="31"/>
                    </a:cubicBezTo>
                    <a:cubicBezTo>
                      <a:pt x="122" y="31"/>
                      <a:pt x="122" y="61"/>
                      <a:pt x="62" y="92"/>
                    </a:cubicBezTo>
                    <a:cubicBezTo>
                      <a:pt x="31" y="152"/>
                      <a:pt x="31" y="183"/>
                      <a:pt x="31" y="213"/>
                    </a:cubicBezTo>
                    <a:cubicBezTo>
                      <a:pt x="31" y="244"/>
                      <a:pt x="1" y="304"/>
                      <a:pt x="1" y="335"/>
                    </a:cubicBezTo>
                    <a:lnTo>
                      <a:pt x="1" y="456"/>
                    </a:lnTo>
                    <a:cubicBezTo>
                      <a:pt x="1" y="487"/>
                      <a:pt x="31" y="517"/>
                      <a:pt x="31" y="517"/>
                    </a:cubicBezTo>
                    <a:cubicBezTo>
                      <a:pt x="31" y="542"/>
                      <a:pt x="52" y="547"/>
                      <a:pt x="92" y="580"/>
                    </a:cubicBezTo>
                    <a:lnTo>
                      <a:pt x="92" y="580"/>
                    </a:lnTo>
                    <a:lnTo>
                      <a:pt x="92" y="608"/>
                    </a:lnTo>
                    <a:lnTo>
                      <a:pt x="92" y="639"/>
                    </a:lnTo>
                    <a:lnTo>
                      <a:pt x="92" y="669"/>
                    </a:lnTo>
                    <a:cubicBezTo>
                      <a:pt x="92" y="669"/>
                      <a:pt x="153" y="669"/>
                      <a:pt x="153" y="730"/>
                    </a:cubicBezTo>
                    <a:lnTo>
                      <a:pt x="214" y="730"/>
                    </a:lnTo>
                    <a:cubicBezTo>
                      <a:pt x="250" y="676"/>
                      <a:pt x="275" y="654"/>
                      <a:pt x="296" y="639"/>
                    </a:cubicBezTo>
                    <a:lnTo>
                      <a:pt x="335" y="639"/>
                    </a:lnTo>
                    <a:cubicBezTo>
                      <a:pt x="366" y="639"/>
                      <a:pt x="366" y="639"/>
                      <a:pt x="396" y="608"/>
                    </a:cubicBezTo>
                    <a:cubicBezTo>
                      <a:pt x="457" y="548"/>
                      <a:pt x="487" y="548"/>
                      <a:pt x="487" y="517"/>
                    </a:cubicBezTo>
                    <a:cubicBezTo>
                      <a:pt x="490" y="514"/>
                      <a:pt x="493" y="511"/>
                      <a:pt x="496" y="508"/>
                    </a:cubicBezTo>
                    <a:lnTo>
                      <a:pt x="496" y="508"/>
                    </a:lnTo>
                    <a:cubicBezTo>
                      <a:pt x="501" y="503"/>
                      <a:pt x="508" y="496"/>
                      <a:pt x="518" y="487"/>
                    </a:cubicBezTo>
                    <a:lnTo>
                      <a:pt x="548" y="456"/>
                    </a:lnTo>
                    <a:lnTo>
                      <a:pt x="609" y="396"/>
                    </a:lnTo>
                    <a:cubicBezTo>
                      <a:pt x="609" y="365"/>
                      <a:pt x="609" y="365"/>
                      <a:pt x="639" y="335"/>
                    </a:cubicBezTo>
                    <a:lnTo>
                      <a:pt x="639" y="244"/>
                    </a:lnTo>
                    <a:cubicBezTo>
                      <a:pt x="639" y="213"/>
                      <a:pt x="639" y="183"/>
                      <a:pt x="609" y="152"/>
                    </a:cubicBezTo>
                    <a:cubicBezTo>
                      <a:pt x="609" y="92"/>
                      <a:pt x="609" y="92"/>
                      <a:pt x="548" y="61"/>
                    </a:cubicBezTo>
                    <a:cubicBezTo>
                      <a:pt x="548" y="31"/>
                      <a:pt x="518" y="31"/>
                      <a:pt x="518" y="31"/>
                    </a:cubicBezTo>
                    <a:cubicBezTo>
                      <a:pt x="518" y="31"/>
                      <a:pt x="487" y="0"/>
                      <a:pt x="4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4" name="Google Shape;3446;p24"/>
              <p:cNvSpPr/>
              <p:nvPr/>
            </p:nvSpPr>
            <p:spPr>
              <a:xfrm rot="3600000">
                <a:off x="8502480" y="1020240"/>
                <a:ext cx="7200" cy="11520"/>
              </a:xfrm>
              <a:custGeom>
                <a:avLst/>
                <a:gdLst>
                  <a:gd name="textAreaLeft" fmla="*/ 0 w 7200"/>
                  <a:gd name="textAreaRight" fmla="*/ 8280 w 7200"/>
                  <a:gd name="textAreaTop" fmla="*/ 0 h 11520"/>
                  <a:gd name="textAreaBottom" fmla="*/ 12600 h 11520"/>
                </a:gdLst>
                <a:ahLst/>
                <a:rect l="textAreaLeft" t="textAreaTop" r="textAreaRight" b="textAreaBottom"/>
                <a:pathLst>
                  <a:path w="669" h="1004">
                    <a:moveTo>
                      <a:pt x="274" y="0"/>
                    </a:moveTo>
                    <a:cubicBezTo>
                      <a:pt x="213" y="0"/>
                      <a:pt x="152" y="61"/>
                      <a:pt x="122" y="92"/>
                    </a:cubicBezTo>
                    <a:cubicBezTo>
                      <a:pt x="61" y="122"/>
                      <a:pt x="31" y="152"/>
                      <a:pt x="31" y="244"/>
                    </a:cubicBezTo>
                    <a:cubicBezTo>
                      <a:pt x="31" y="274"/>
                      <a:pt x="31" y="335"/>
                      <a:pt x="0" y="396"/>
                    </a:cubicBezTo>
                    <a:lnTo>
                      <a:pt x="0" y="426"/>
                    </a:lnTo>
                    <a:lnTo>
                      <a:pt x="0" y="548"/>
                    </a:lnTo>
                    <a:lnTo>
                      <a:pt x="0" y="608"/>
                    </a:lnTo>
                    <a:cubicBezTo>
                      <a:pt x="0" y="639"/>
                      <a:pt x="31" y="700"/>
                      <a:pt x="31" y="730"/>
                    </a:cubicBezTo>
                    <a:lnTo>
                      <a:pt x="31" y="700"/>
                    </a:lnTo>
                    <a:lnTo>
                      <a:pt x="31" y="639"/>
                    </a:lnTo>
                    <a:cubicBezTo>
                      <a:pt x="31" y="760"/>
                      <a:pt x="31" y="852"/>
                      <a:pt x="61" y="943"/>
                    </a:cubicBezTo>
                    <a:cubicBezTo>
                      <a:pt x="61" y="1004"/>
                      <a:pt x="122" y="1004"/>
                      <a:pt x="152" y="1004"/>
                    </a:cubicBezTo>
                    <a:cubicBezTo>
                      <a:pt x="152" y="1004"/>
                      <a:pt x="183" y="1004"/>
                      <a:pt x="183" y="973"/>
                    </a:cubicBezTo>
                    <a:lnTo>
                      <a:pt x="213" y="912"/>
                    </a:lnTo>
                    <a:cubicBezTo>
                      <a:pt x="213" y="912"/>
                      <a:pt x="213" y="882"/>
                      <a:pt x="274" y="882"/>
                    </a:cubicBezTo>
                    <a:cubicBezTo>
                      <a:pt x="292" y="864"/>
                      <a:pt x="299" y="845"/>
                      <a:pt x="309" y="821"/>
                    </a:cubicBezTo>
                    <a:lnTo>
                      <a:pt x="309" y="821"/>
                    </a:lnTo>
                    <a:cubicBezTo>
                      <a:pt x="338" y="815"/>
                      <a:pt x="368" y="759"/>
                      <a:pt x="426" y="730"/>
                    </a:cubicBezTo>
                    <a:cubicBezTo>
                      <a:pt x="456" y="730"/>
                      <a:pt x="456" y="700"/>
                      <a:pt x="487" y="700"/>
                    </a:cubicBezTo>
                    <a:lnTo>
                      <a:pt x="608" y="578"/>
                    </a:lnTo>
                    <a:cubicBezTo>
                      <a:pt x="639" y="548"/>
                      <a:pt x="669" y="487"/>
                      <a:pt x="669" y="426"/>
                    </a:cubicBezTo>
                    <a:lnTo>
                      <a:pt x="669" y="244"/>
                    </a:lnTo>
                    <a:cubicBezTo>
                      <a:pt x="639" y="152"/>
                      <a:pt x="608" y="92"/>
                      <a:pt x="517" y="61"/>
                    </a:cubicBezTo>
                    <a:cubicBezTo>
                      <a:pt x="456" y="0"/>
                      <a:pt x="365" y="0"/>
                      <a:pt x="2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5" name="Google Shape;3447;p24"/>
              <p:cNvSpPr/>
              <p:nvPr/>
            </p:nvSpPr>
            <p:spPr>
              <a:xfrm rot="3600000">
                <a:off x="8511120" y="1026360"/>
                <a:ext cx="7920" cy="12960"/>
              </a:xfrm>
              <a:custGeom>
                <a:avLst/>
                <a:gdLst>
                  <a:gd name="textAreaLeft" fmla="*/ 0 w 7920"/>
                  <a:gd name="textAreaRight" fmla="*/ 9000 w 7920"/>
                  <a:gd name="textAreaTop" fmla="*/ 0 h 12960"/>
                  <a:gd name="textAreaBottom" fmla="*/ 14040 h 12960"/>
                </a:gdLst>
                <a:ahLst/>
                <a:rect l="textAreaLeft" t="textAreaTop" r="textAreaRight" b="textAreaBottom"/>
                <a:pathLst>
                  <a:path w="731" h="1108">
                    <a:moveTo>
                      <a:pt x="318" y="925"/>
                    </a:moveTo>
                    <a:lnTo>
                      <a:pt x="274" y="969"/>
                    </a:lnTo>
                    <a:cubicBezTo>
                      <a:pt x="284" y="949"/>
                      <a:pt x="300" y="936"/>
                      <a:pt x="318" y="925"/>
                    </a:cubicBezTo>
                    <a:close/>
                    <a:moveTo>
                      <a:pt x="386" y="0"/>
                    </a:moveTo>
                    <a:cubicBezTo>
                      <a:pt x="326" y="0"/>
                      <a:pt x="256" y="36"/>
                      <a:pt x="214" y="57"/>
                    </a:cubicBezTo>
                    <a:cubicBezTo>
                      <a:pt x="122" y="87"/>
                      <a:pt x="92" y="178"/>
                      <a:pt x="62" y="239"/>
                    </a:cubicBezTo>
                    <a:cubicBezTo>
                      <a:pt x="1" y="330"/>
                      <a:pt x="1" y="391"/>
                      <a:pt x="1" y="421"/>
                    </a:cubicBezTo>
                    <a:lnTo>
                      <a:pt x="1" y="634"/>
                    </a:lnTo>
                    <a:cubicBezTo>
                      <a:pt x="1" y="665"/>
                      <a:pt x="62" y="695"/>
                      <a:pt x="62" y="725"/>
                    </a:cubicBezTo>
                    <a:cubicBezTo>
                      <a:pt x="62" y="786"/>
                      <a:pt x="92" y="817"/>
                      <a:pt x="92" y="817"/>
                    </a:cubicBezTo>
                    <a:lnTo>
                      <a:pt x="92" y="847"/>
                    </a:lnTo>
                    <a:lnTo>
                      <a:pt x="122" y="877"/>
                    </a:lnTo>
                    <a:cubicBezTo>
                      <a:pt x="127" y="886"/>
                      <a:pt x="130" y="893"/>
                      <a:pt x="133" y="899"/>
                    </a:cubicBezTo>
                    <a:lnTo>
                      <a:pt x="133" y="899"/>
                    </a:lnTo>
                    <a:cubicBezTo>
                      <a:pt x="142" y="941"/>
                      <a:pt x="153" y="981"/>
                      <a:pt x="153" y="999"/>
                    </a:cubicBezTo>
                    <a:cubicBezTo>
                      <a:pt x="133" y="1080"/>
                      <a:pt x="166" y="1107"/>
                      <a:pt x="200" y="1107"/>
                    </a:cubicBezTo>
                    <a:cubicBezTo>
                      <a:pt x="217" y="1107"/>
                      <a:pt x="234" y="1100"/>
                      <a:pt x="244" y="1090"/>
                    </a:cubicBezTo>
                    <a:cubicBezTo>
                      <a:pt x="270" y="1012"/>
                      <a:pt x="296" y="978"/>
                      <a:pt x="342" y="912"/>
                    </a:cubicBezTo>
                    <a:lnTo>
                      <a:pt x="342" y="912"/>
                    </a:lnTo>
                    <a:cubicBezTo>
                      <a:pt x="375" y="895"/>
                      <a:pt x="410" y="880"/>
                      <a:pt x="426" y="847"/>
                    </a:cubicBezTo>
                    <a:lnTo>
                      <a:pt x="518" y="786"/>
                    </a:lnTo>
                    <a:cubicBezTo>
                      <a:pt x="548" y="725"/>
                      <a:pt x="548" y="695"/>
                      <a:pt x="578" y="665"/>
                    </a:cubicBezTo>
                    <a:cubicBezTo>
                      <a:pt x="578" y="665"/>
                      <a:pt x="578" y="604"/>
                      <a:pt x="609" y="604"/>
                    </a:cubicBezTo>
                    <a:cubicBezTo>
                      <a:pt x="670" y="543"/>
                      <a:pt x="700" y="513"/>
                      <a:pt x="700" y="421"/>
                    </a:cubicBezTo>
                    <a:cubicBezTo>
                      <a:pt x="730" y="361"/>
                      <a:pt x="700" y="239"/>
                      <a:pt x="670" y="148"/>
                    </a:cubicBezTo>
                    <a:cubicBezTo>
                      <a:pt x="609" y="87"/>
                      <a:pt x="548" y="26"/>
                      <a:pt x="457" y="26"/>
                    </a:cubicBezTo>
                    <a:cubicBezTo>
                      <a:pt x="438" y="7"/>
                      <a:pt x="413" y="0"/>
                      <a:pt x="3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6" name="Google Shape;3448;p24"/>
              <p:cNvSpPr/>
              <p:nvPr/>
            </p:nvSpPr>
            <p:spPr>
              <a:xfrm rot="3600000">
                <a:off x="8522280" y="1033920"/>
                <a:ext cx="6840" cy="8280"/>
              </a:xfrm>
              <a:custGeom>
                <a:avLst/>
                <a:gdLst>
                  <a:gd name="textAreaLeft" fmla="*/ 0 w 6840"/>
                  <a:gd name="textAreaRight" fmla="*/ 7920 w 684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640" h="743">
                    <a:moveTo>
                      <a:pt x="31" y="377"/>
                    </a:moveTo>
                    <a:cubicBezTo>
                      <a:pt x="31" y="390"/>
                      <a:pt x="31" y="400"/>
                      <a:pt x="32" y="408"/>
                    </a:cubicBezTo>
                    <a:lnTo>
                      <a:pt x="32" y="408"/>
                    </a:lnTo>
                    <a:cubicBezTo>
                      <a:pt x="32" y="408"/>
                      <a:pt x="31" y="408"/>
                      <a:pt x="31" y="408"/>
                    </a:cubicBezTo>
                    <a:lnTo>
                      <a:pt x="31" y="377"/>
                    </a:lnTo>
                    <a:close/>
                    <a:moveTo>
                      <a:pt x="404" y="615"/>
                    </a:moveTo>
                    <a:cubicBezTo>
                      <a:pt x="412" y="617"/>
                      <a:pt x="419" y="619"/>
                      <a:pt x="427" y="621"/>
                    </a:cubicBezTo>
                    <a:lnTo>
                      <a:pt x="335" y="621"/>
                    </a:lnTo>
                    <a:cubicBezTo>
                      <a:pt x="352" y="621"/>
                      <a:pt x="379" y="621"/>
                      <a:pt x="404" y="615"/>
                    </a:cubicBezTo>
                    <a:close/>
                    <a:moveTo>
                      <a:pt x="348" y="1"/>
                    </a:moveTo>
                    <a:cubicBezTo>
                      <a:pt x="275" y="1"/>
                      <a:pt x="197" y="29"/>
                      <a:pt x="153" y="73"/>
                    </a:cubicBezTo>
                    <a:cubicBezTo>
                      <a:pt x="62" y="104"/>
                      <a:pt x="62" y="134"/>
                      <a:pt x="31" y="165"/>
                    </a:cubicBezTo>
                    <a:cubicBezTo>
                      <a:pt x="31" y="225"/>
                      <a:pt x="1" y="225"/>
                      <a:pt x="1" y="256"/>
                    </a:cubicBezTo>
                    <a:lnTo>
                      <a:pt x="1" y="377"/>
                    </a:lnTo>
                    <a:lnTo>
                      <a:pt x="1" y="469"/>
                    </a:lnTo>
                    <a:cubicBezTo>
                      <a:pt x="1" y="529"/>
                      <a:pt x="1" y="560"/>
                      <a:pt x="31" y="590"/>
                    </a:cubicBezTo>
                    <a:cubicBezTo>
                      <a:pt x="31" y="621"/>
                      <a:pt x="62" y="621"/>
                      <a:pt x="62" y="681"/>
                    </a:cubicBezTo>
                    <a:cubicBezTo>
                      <a:pt x="62" y="681"/>
                      <a:pt x="62" y="681"/>
                      <a:pt x="62" y="681"/>
                    </a:cubicBezTo>
                    <a:lnTo>
                      <a:pt x="62" y="681"/>
                    </a:lnTo>
                    <a:cubicBezTo>
                      <a:pt x="62" y="712"/>
                      <a:pt x="123" y="742"/>
                      <a:pt x="153" y="742"/>
                    </a:cubicBezTo>
                    <a:lnTo>
                      <a:pt x="183" y="742"/>
                    </a:lnTo>
                    <a:cubicBezTo>
                      <a:pt x="214" y="712"/>
                      <a:pt x="214" y="712"/>
                      <a:pt x="275" y="712"/>
                    </a:cubicBezTo>
                    <a:cubicBezTo>
                      <a:pt x="290" y="727"/>
                      <a:pt x="305" y="734"/>
                      <a:pt x="320" y="734"/>
                    </a:cubicBezTo>
                    <a:cubicBezTo>
                      <a:pt x="335" y="734"/>
                      <a:pt x="351" y="727"/>
                      <a:pt x="366" y="712"/>
                    </a:cubicBezTo>
                    <a:cubicBezTo>
                      <a:pt x="427" y="712"/>
                      <a:pt x="427" y="681"/>
                      <a:pt x="457" y="681"/>
                    </a:cubicBezTo>
                    <a:lnTo>
                      <a:pt x="579" y="560"/>
                    </a:lnTo>
                    <a:cubicBezTo>
                      <a:pt x="518" y="560"/>
                      <a:pt x="518" y="590"/>
                      <a:pt x="487" y="590"/>
                    </a:cubicBezTo>
                    <a:cubicBezTo>
                      <a:pt x="473" y="590"/>
                      <a:pt x="458" y="597"/>
                      <a:pt x="436" y="605"/>
                    </a:cubicBezTo>
                    <a:lnTo>
                      <a:pt x="436" y="605"/>
                    </a:lnTo>
                    <a:cubicBezTo>
                      <a:pt x="426" y="609"/>
                      <a:pt x="415" y="613"/>
                      <a:pt x="404" y="615"/>
                    </a:cubicBezTo>
                    <a:lnTo>
                      <a:pt x="404" y="615"/>
                    </a:lnTo>
                    <a:cubicBezTo>
                      <a:pt x="403" y="615"/>
                      <a:pt x="402" y="615"/>
                      <a:pt x="400" y="614"/>
                    </a:cubicBezTo>
                    <a:lnTo>
                      <a:pt x="400" y="614"/>
                    </a:lnTo>
                    <a:cubicBezTo>
                      <a:pt x="414" y="612"/>
                      <a:pt x="426" y="608"/>
                      <a:pt x="436" y="605"/>
                    </a:cubicBezTo>
                    <a:lnTo>
                      <a:pt x="436" y="605"/>
                    </a:lnTo>
                    <a:cubicBezTo>
                      <a:pt x="444" y="601"/>
                      <a:pt x="451" y="596"/>
                      <a:pt x="457" y="590"/>
                    </a:cubicBezTo>
                    <a:cubicBezTo>
                      <a:pt x="487" y="590"/>
                      <a:pt x="487" y="560"/>
                      <a:pt x="518" y="560"/>
                    </a:cubicBezTo>
                    <a:cubicBezTo>
                      <a:pt x="551" y="527"/>
                      <a:pt x="575" y="512"/>
                      <a:pt x="590" y="500"/>
                    </a:cubicBezTo>
                    <a:lnTo>
                      <a:pt x="590" y="500"/>
                    </a:lnTo>
                    <a:cubicBezTo>
                      <a:pt x="584" y="515"/>
                      <a:pt x="579" y="535"/>
                      <a:pt x="579" y="560"/>
                    </a:cubicBezTo>
                    <a:lnTo>
                      <a:pt x="579" y="560"/>
                    </a:lnTo>
                    <a:cubicBezTo>
                      <a:pt x="579" y="499"/>
                      <a:pt x="609" y="499"/>
                      <a:pt x="609" y="469"/>
                    </a:cubicBezTo>
                    <a:lnTo>
                      <a:pt x="609" y="469"/>
                    </a:lnTo>
                    <a:cubicBezTo>
                      <a:pt x="609" y="483"/>
                      <a:pt x="602" y="490"/>
                      <a:pt x="590" y="500"/>
                    </a:cubicBezTo>
                    <a:lnTo>
                      <a:pt x="590" y="500"/>
                    </a:lnTo>
                    <a:cubicBezTo>
                      <a:pt x="598" y="479"/>
                      <a:pt x="609" y="469"/>
                      <a:pt x="609" y="469"/>
                    </a:cubicBezTo>
                    <a:lnTo>
                      <a:pt x="609" y="469"/>
                    </a:lnTo>
                    <a:cubicBezTo>
                      <a:pt x="609" y="469"/>
                      <a:pt x="609" y="469"/>
                      <a:pt x="609" y="469"/>
                    </a:cubicBezTo>
                    <a:lnTo>
                      <a:pt x="639" y="408"/>
                    </a:lnTo>
                    <a:lnTo>
                      <a:pt x="639" y="317"/>
                    </a:lnTo>
                    <a:cubicBezTo>
                      <a:pt x="639" y="256"/>
                      <a:pt x="609" y="165"/>
                      <a:pt x="579" y="104"/>
                    </a:cubicBezTo>
                    <a:cubicBezTo>
                      <a:pt x="579" y="73"/>
                      <a:pt x="518" y="73"/>
                      <a:pt x="487" y="73"/>
                    </a:cubicBezTo>
                    <a:cubicBezTo>
                      <a:pt x="457" y="73"/>
                      <a:pt x="457" y="13"/>
                      <a:pt x="427" y="13"/>
                    </a:cubicBezTo>
                    <a:cubicBezTo>
                      <a:pt x="402" y="4"/>
                      <a:pt x="375" y="1"/>
                      <a:pt x="3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7" name="Google Shape;3449;p24"/>
              <p:cNvSpPr/>
              <p:nvPr/>
            </p:nvSpPr>
            <p:spPr>
              <a:xfrm rot="3600000">
                <a:off x="8525520" y="1022760"/>
                <a:ext cx="5760" cy="900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548" h="791">
                    <a:moveTo>
                      <a:pt x="213" y="0"/>
                    </a:moveTo>
                    <a:cubicBezTo>
                      <a:pt x="153" y="0"/>
                      <a:pt x="92" y="91"/>
                      <a:pt x="61" y="122"/>
                    </a:cubicBezTo>
                    <a:cubicBezTo>
                      <a:pt x="31" y="152"/>
                      <a:pt x="31" y="243"/>
                      <a:pt x="31" y="304"/>
                    </a:cubicBezTo>
                    <a:lnTo>
                      <a:pt x="31" y="335"/>
                    </a:lnTo>
                    <a:lnTo>
                      <a:pt x="31" y="426"/>
                    </a:lnTo>
                    <a:lnTo>
                      <a:pt x="31" y="547"/>
                    </a:lnTo>
                    <a:cubicBezTo>
                      <a:pt x="31" y="578"/>
                      <a:pt x="31" y="608"/>
                      <a:pt x="1" y="639"/>
                    </a:cubicBezTo>
                    <a:cubicBezTo>
                      <a:pt x="1" y="699"/>
                      <a:pt x="1" y="760"/>
                      <a:pt x="61" y="791"/>
                    </a:cubicBezTo>
                    <a:cubicBezTo>
                      <a:pt x="92" y="760"/>
                      <a:pt x="153" y="760"/>
                      <a:pt x="213" y="730"/>
                    </a:cubicBezTo>
                    <a:lnTo>
                      <a:pt x="365" y="578"/>
                    </a:lnTo>
                    <a:lnTo>
                      <a:pt x="487" y="456"/>
                    </a:lnTo>
                    <a:cubicBezTo>
                      <a:pt x="517" y="395"/>
                      <a:pt x="548" y="304"/>
                      <a:pt x="548" y="243"/>
                    </a:cubicBezTo>
                    <a:lnTo>
                      <a:pt x="548" y="152"/>
                    </a:lnTo>
                    <a:cubicBezTo>
                      <a:pt x="548" y="122"/>
                      <a:pt x="517" y="91"/>
                      <a:pt x="517" y="91"/>
                    </a:cubicBezTo>
                    <a:cubicBezTo>
                      <a:pt x="487" y="31"/>
                      <a:pt x="457" y="0"/>
                      <a:pt x="3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8" name="Google Shape;3450;p24"/>
              <p:cNvSpPr/>
              <p:nvPr/>
            </p:nvSpPr>
            <p:spPr>
              <a:xfrm rot="3600000">
                <a:off x="8537760" y="1010520"/>
                <a:ext cx="10440" cy="9720"/>
              </a:xfrm>
              <a:custGeom>
                <a:avLst/>
                <a:gdLst>
                  <a:gd name="textAreaLeft" fmla="*/ 0 w 10440"/>
                  <a:gd name="textAreaRight" fmla="*/ 11520 w 10440"/>
                  <a:gd name="textAreaTop" fmla="*/ 0 h 9720"/>
                  <a:gd name="textAreaBottom" fmla="*/ 10800 h 9720"/>
                </a:gdLst>
                <a:ahLst/>
                <a:rect l="textAreaLeft" t="textAreaTop" r="textAreaRight" b="textAreaBottom"/>
                <a:pathLst>
                  <a:path w="913" h="852">
                    <a:moveTo>
                      <a:pt x="517" y="1"/>
                    </a:moveTo>
                    <a:cubicBezTo>
                      <a:pt x="486" y="1"/>
                      <a:pt x="426" y="31"/>
                      <a:pt x="365" y="61"/>
                    </a:cubicBezTo>
                    <a:cubicBezTo>
                      <a:pt x="304" y="152"/>
                      <a:pt x="213" y="274"/>
                      <a:pt x="183" y="335"/>
                    </a:cubicBezTo>
                    <a:cubicBezTo>
                      <a:pt x="152" y="426"/>
                      <a:pt x="61" y="517"/>
                      <a:pt x="31" y="608"/>
                    </a:cubicBezTo>
                    <a:cubicBezTo>
                      <a:pt x="0" y="639"/>
                      <a:pt x="0" y="730"/>
                      <a:pt x="31" y="760"/>
                    </a:cubicBezTo>
                    <a:cubicBezTo>
                      <a:pt x="61" y="791"/>
                      <a:pt x="152" y="852"/>
                      <a:pt x="183" y="852"/>
                    </a:cubicBezTo>
                    <a:cubicBezTo>
                      <a:pt x="274" y="791"/>
                      <a:pt x="365" y="760"/>
                      <a:pt x="456" y="730"/>
                    </a:cubicBezTo>
                    <a:cubicBezTo>
                      <a:pt x="578" y="700"/>
                      <a:pt x="669" y="639"/>
                      <a:pt x="760" y="608"/>
                    </a:cubicBezTo>
                    <a:cubicBezTo>
                      <a:pt x="821" y="578"/>
                      <a:pt x="882" y="487"/>
                      <a:pt x="912" y="426"/>
                    </a:cubicBezTo>
                    <a:lnTo>
                      <a:pt x="912" y="244"/>
                    </a:lnTo>
                    <a:cubicBezTo>
                      <a:pt x="912" y="183"/>
                      <a:pt x="882" y="152"/>
                      <a:pt x="821" y="122"/>
                    </a:cubicBezTo>
                    <a:cubicBezTo>
                      <a:pt x="790" y="61"/>
                      <a:pt x="790" y="31"/>
                      <a:pt x="760" y="31"/>
                    </a:cubicBezTo>
                    <a:cubicBezTo>
                      <a:pt x="730" y="1"/>
                      <a:pt x="669" y="1"/>
                      <a:pt x="6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9" name="Google Shape;3451;p24"/>
              <p:cNvSpPr/>
              <p:nvPr/>
            </p:nvSpPr>
            <p:spPr>
              <a:xfrm rot="3600000">
                <a:off x="8534880" y="1002600"/>
                <a:ext cx="5400" cy="720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518" h="669">
                    <a:moveTo>
                      <a:pt x="426" y="456"/>
                    </a:moveTo>
                    <a:lnTo>
                      <a:pt x="396" y="486"/>
                    </a:lnTo>
                    <a:cubicBezTo>
                      <a:pt x="402" y="481"/>
                      <a:pt x="406" y="475"/>
                      <a:pt x="411" y="469"/>
                    </a:cubicBezTo>
                    <a:lnTo>
                      <a:pt x="411" y="469"/>
                    </a:lnTo>
                    <a:cubicBezTo>
                      <a:pt x="420" y="462"/>
                      <a:pt x="426" y="456"/>
                      <a:pt x="426" y="456"/>
                    </a:cubicBezTo>
                    <a:close/>
                    <a:moveTo>
                      <a:pt x="214" y="0"/>
                    </a:moveTo>
                    <a:cubicBezTo>
                      <a:pt x="183" y="0"/>
                      <a:pt x="183" y="0"/>
                      <a:pt x="153" y="30"/>
                    </a:cubicBezTo>
                    <a:cubicBezTo>
                      <a:pt x="92" y="61"/>
                      <a:pt x="62" y="61"/>
                      <a:pt x="62" y="91"/>
                    </a:cubicBezTo>
                    <a:cubicBezTo>
                      <a:pt x="31" y="152"/>
                      <a:pt x="31" y="182"/>
                      <a:pt x="31" y="243"/>
                    </a:cubicBezTo>
                    <a:lnTo>
                      <a:pt x="31" y="334"/>
                    </a:lnTo>
                    <a:cubicBezTo>
                      <a:pt x="31" y="348"/>
                      <a:pt x="37" y="361"/>
                      <a:pt x="43" y="371"/>
                    </a:cubicBezTo>
                    <a:lnTo>
                      <a:pt x="43" y="371"/>
                    </a:lnTo>
                    <a:cubicBezTo>
                      <a:pt x="39" y="369"/>
                      <a:pt x="35" y="367"/>
                      <a:pt x="31" y="365"/>
                    </a:cubicBezTo>
                    <a:lnTo>
                      <a:pt x="31" y="395"/>
                    </a:lnTo>
                    <a:cubicBezTo>
                      <a:pt x="31" y="395"/>
                      <a:pt x="31" y="414"/>
                      <a:pt x="37" y="431"/>
                    </a:cubicBezTo>
                    <a:lnTo>
                      <a:pt x="37" y="431"/>
                    </a:lnTo>
                    <a:lnTo>
                      <a:pt x="31" y="426"/>
                    </a:lnTo>
                    <a:cubicBezTo>
                      <a:pt x="31" y="365"/>
                      <a:pt x="31" y="365"/>
                      <a:pt x="1" y="334"/>
                    </a:cubicBezTo>
                    <a:lnTo>
                      <a:pt x="1" y="334"/>
                    </a:lnTo>
                    <a:cubicBezTo>
                      <a:pt x="1" y="365"/>
                      <a:pt x="1" y="426"/>
                      <a:pt x="31" y="456"/>
                    </a:cubicBezTo>
                    <a:cubicBezTo>
                      <a:pt x="31" y="486"/>
                      <a:pt x="62" y="517"/>
                      <a:pt x="62" y="517"/>
                    </a:cubicBezTo>
                    <a:cubicBezTo>
                      <a:pt x="92" y="578"/>
                      <a:pt x="92" y="578"/>
                      <a:pt x="153" y="578"/>
                    </a:cubicBezTo>
                    <a:cubicBezTo>
                      <a:pt x="158" y="578"/>
                      <a:pt x="163" y="578"/>
                      <a:pt x="168" y="578"/>
                    </a:cubicBezTo>
                    <a:lnTo>
                      <a:pt x="168" y="578"/>
                    </a:lnTo>
                    <a:cubicBezTo>
                      <a:pt x="176" y="601"/>
                      <a:pt x="183" y="623"/>
                      <a:pt x="183" y="638"/>
                    </a:cubicBezTo>
                    <a:cubicBezTo>
                      <a:pt x="183" y="669"/>
                      <a:pt x="214" y="669"/>
                      <a:pt x="214" y="669"/>
                    </a:cubicBezTo>
                    <a:cubicBezTo>
                      <a:pt x="244" y="638"/>
                      <a:pt x="305" y="638"/>
                      <a:pt x="305" y="608"/>
                    </a:cubicBezTo>
                    <a:cubicBezTo>
                      <a:pt x="313" y="600"/>
                      <a:pt x="318" y="590"/>
                      <a:pt x="323" y="580"/>
                    </a:cubicBezTo>
                    <a:lnTo>
                      <a:pt x="323" y="580"/>
                    </a:lnTo>
                    <a:cubicBezTo>
                      <a:pt x="329" y="578"/>
                      <a:pt x="335" y="578"/>
                      <a:pt x="335" y="578"/>
                    </a:cubicBezTo>
                    <a:cubicBezTo>
                      <a:pt x="366" y="578"/>
                      <a:pt x="396" y="517"/>
                      <a:pt x="457" y="486"/>
                    </a:cubicBezTo>
                    <a:lnTo>
                      <a:pt x="487" y="456"/>
                    </a:lnTo>
                    <a:cubicBezTo>
                      <a:pt x="518" y="395"/>
                      <a:pt x="518" y="365"/>
                      <a:pt x="518" y="334"/>
                    </a:cubicBezTo>
                    <a:lnTo>
                      <a:pt x="518" y="213"/>
                    </a:lnTo>
                    <a:lnTo>
                      <a:pt x="518" y="182"/>
                    </a:lnTo>
                    <a:cubicBezTo>
                      <a:pt x="518" y="152"/>
                      <a:pt x="518" y="152"/>
                      <a:pt x="487" y="91"/>
                    </a:cubicBezTo>
                    <a:lnTo>
                      <a:pt x="457" y="61"/>
                    </a:lnTo>
                    <a:lnTo>
                      <a:pt x="396" y="30"/>
                    </a:lnTo>
                    <a:cubicBezTo>
                      <a:pt x="366" y="0"/>
                      <a:pt x="335" y="0"/>
                      <a:pt x="3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0" name="Google Shape;3452;p24"/>
              <p:cNvSpPr/>
              <p:nvPr/>
            </p:nvSpPr>
            <p:spPr>
              <a:xfrm rot="3600000">
                <a:off x="8521200" y="1015560"/>
                <a:ext cx="5040" cy="684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487" h="636">
                    <a:moveTo>
                      <a:pt x="122" y="517"/>
                    </a:moveTo>
                    <a:cubicBezTo>
                      <a:pt x="122" y="517"/>
                      <a:pt x="122" y="548"/>
                      <a:pt x="152" y="548"/>
                    </a:cubicBezTo>
                    <a:lnTo>
                      <a:pt x="122" y="517"/>
                    </a:lnTo>
                    <a:close/>
                    <a:moveTo>
                      <a:pt x="122" y="1"/>
                    </a:moveTo>
                    <a:cubicBezTo>
                      <a:pt x="61" y="1"/>
                      <a:pt x="61" y="1"/>
                      <a:pt x="61" y="61"/>
                    </a:cubicBezTo>
                    <a:cubicBezTo>
                      <a:pt x="31" y="61"/>
                      <a:pt x="31" y="92"/>
                      <a:pt x="31" y="92"/>
                    </a:cubicBezTo>
                    <a:lnTo>
                      <a:pt x="0" y="122"/>
                    </a:lnTo>
                    <a:lnTo>
                      <a:pt x="0" y="213"/>
                    </a:lnTo>
                    <a:lnTo>
                      <a:pt x="0" y="274"/>
                    </a:lnTo>
                    <a:lnTo>
                      <a:pt x="0" y="365"/>
                    </a:lnTo>
                    <a:cubicBezTo>
                      <a:pt x="0" y="396"/>
                      <a:pt x="31" y="426"/>
                      <a:pt x="31" y="426"/>
                    </a:cubicBezTo>
                    <a:lnTo>
                      <a:pt x="61" y="457"/>
                    </a:lnTo>
                    <a:cubicBezTo>
                      <a:pt x="122" y="517"/>
                      <a:pt x="152" y="517"/>
                      <a:pt x="183" y="548"/>
                    </a:cubicBezTo>
                    <a:lnTo>
                      <a:pt x="152" y="548"/>
                    </a:lnTo>
                    <a:cubicBezTo>
                      <a:pt x="152" y="578"/>
                      <a:pt x="183" y="578"/>
                      <a:pt x="183" y="609"/>
                    </a:cubicBezTo>
                    <a:cubicBezTo>
                      <a:pt x="183" y="609"/>
                      <a:pt x="196" y="636"/>
                      <a:pt x="223" y="636"/>
                    </a:cubicBezTo>
                    <a:cubicBezTo>
                      <a:pt x="237" y="636"/>
                      <a:pt x="253" y="629"/>
                      <a:pt x="274" y="609"/>
                    </a:cubicBezTo>
                    <a:cubicBezTo>
                      <a:pt x="365" y="609"/>
                      <a:pt x="365" y="578"/>
                      <a:pt x="365" y="578"/>
                    </a:cubicBezTo>
                    <a:lnTo>
                      <a:pt x="365" y="558"/>
                    </a:lnTo>
                    <a:lnTo>
                      <a:pt x="365" y="558"/>
                    </a:lnTo>
                    <a:lnTo>
                      <a:pt x="426" y="517"/>
                    </a:lnTo>
                    <a:cubicBezTo>
                      <a:pt x="426" y="457"/>
                      <a:pt x="456" y="457"/>
                      <a:pt x="456" y="426"/>
                    </a:cubicBezTo>
                    <a:cubicBezTo>
                      <a:pt x="456" y="396"/>
                      <a:pt x="456" y="396"/>
                      <a:pt x="487" y="365"/>
                    </a:cubicBezTo>
                    <a:lnTo>
                      <a:pt x="487" y="274"/>
                    </a:lnTo>
                    <a:lnTo>
                      <a:pt x="487" y="213"/>
                    </a:lnTo>
                    <a:cubicBezTo>
                      <a:pt x="487" y="153"/>
                      <a:pt x="487" y="153"/>
                      <a:pt x="456" y="122"/>
                    </a:cubicBezTo>
                    <a:lnTo>
                      <a:pt x="426" y="92"/>
                    </a:lnTo>
                    <a:lnTo>
                      <a:pt x="365" y="61"/>
                    </a:lnTo>
                    <a:cubicBezTo>
                      <a:pt x="335" y="61"/>
                      <a:pt x="335" y="61"/>
                      <a:pt x="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1" name="Google Shape;3453;p24"/>
              <p:cNvSpPr/>
              <p:nvPr/>
            </p:nvSpPr>
            <p:spPr>
              <a:xfrm rot="3600000">
                <a:off x="8544240" y="992520"/>
                <a:ext cx="7560" cy="936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9360"/>
                  <a:gd name="textAreaBottom" fmla="*/ 10440 h 9360"/>
                </a:gdLst>
                <a:ahLst/>
                <a:rect l="textAreaLeft" t="textAreaTop" r="textAreaRight" b="textAreaBottom"/>
                <a:pathLst>
                  <a:path w="700" h="830">
                    <a:moveTo>
                      <a:pt x="0" y="769"/>
                    </a:moveTo>
                    <a:lnTo>
                      <a:pt x="0" y="830"/>
                    </a:lnTo>
                    <a:lnTo>
                      <a:pt x="31" y="830"/>
                    </a:lnTo>
                    <a:lnTo>
                      <a:pt x="0" y="769"/>
                    </a:lnTo>
                    <a:close/>
                    <a:moveTo>
                      <a:pt x="413" y="1"/>
                    </a:moveTo>
                    <a:cubicBezTo>
                      <a:pt x="397" y="1"/>
                      <a:pt x="382" y="3"/>
                      <a:pt x="365" y="9"/>
                    </a:cubicBezTo>
                    <a:cubicBezTo>
                      <a:pt x="304" y="9"/>
                      <a:pt x="183" y="39"/>
                      <a:pt x="152" y="100"/>
                    </a:cubicBezTo>
                    <a:cubicBezTo>
                      <a:pt x="122" y="131"/>
                      <a:pt x="61" y="161"/>
                      <a:pt x="61" y="191"/>
                    </a:cubicBezTo>
                    <a:cubicBezTo>
                      <a:pt x="31" y="252"/>
                      <a:pt x="31" y="283"/>
                      <a:pt x="0" y="313"/>
                    </a:cubicBezTo>
                    <a:lnTo>
                      <a:pt x="0" y="404"/>
                    </a:lnTo>
                    <a:lnTo>
                      <a:pt x="0" y="435"/>
                    </a:lnTo>
                    <a:lnTo>
                      <a:pt x="0" y="495"/>
                    </a:lnTo>
                    <a:lnTo>
                      <a:pt x="0" y="617"/>
                    </a:lnTo>
                    <a:lnTo>
                      <a:pt x="0" y="647"/>
                    </a:lnTo>
                    <a:lnTo>
                      <a:pt x="0" y="708"/>
                    </a:lnTo>
                    <a:cubicBezTo>
                      <a:pt x="0" y="739"/>
                      <a:pt x="31" y="769"/>
                      <a:pt x="31" y="830"/>
                    </a:cubicBezTo>
                    <a:lnTo>
                      <a:pt x="183" y="830"/>
                    </a:lnTo>
                    <a:cubicBezTo>
                      <a:pt x="183" y="830"/>
                      <a:pt x="213" y="830"/>
                      <a:pt x="274" y="769"/>
                    </a:cubicBezTo>
                    <a:lnTo>
                      <a:pt x="304" y="769"/>
                    </a:lnTo>
                    <a:cubicBezTo>
                      <a:pt x="304" y="769"/>
                      <a:pt x="335" y="769"/>
                      <a:pt x="335" y="739"/>
                    </a:cubicBezTo>
                    <a:cubicBezTo>
                      <a:pt x="365" y="739"/>
                      <a:pt x="395" y="708"/>
                      <a:pt x="456" y="708"/>
                    </a:cubicBezTo>
                    <a:lnTo>
                      <a:pt x="487" y="647"/>
                    </a:lnTo>
                    <a:cubicBezTo>
                      <a:pt x="517" y="617"/>
                      <a:pt x="547" y="617"/>
                      <a:pt x="608" y="587"/>
                    </a:cubicBezTo>
                    <a:lnTo>
                      <a:pt x="639" y="556"/>
                    </a:lnTo>
                    <a:cubicBezTo>
                      <a:pt x="699" y="465"/>
                      <a:pt x="699" y="404"/>
                      <a:pt x="699" y="313"/>
                    </a:cubicBezTo>
                    <a:cubicBezTo>
                      <a:pt x="699" y="283"/>
                      <a:pt x="699" y="252"/>
                      <a:pt x="669" y="191"/>
                    </a:cubicBezTo>
                    <a:cubicBezTo>
                      <a:pt x="669" y="161"/>
                      <a:pt x="639" y="131"/>
                      <a:pt x="608" y="100"/>
                    </a:cubicBezTo>
                    <a:cubicBezTo>
                      <a:pt x="534" y="51"/>
                      <a:pt x="480" y="1"/>
                      <a:pt x="4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2" name="Google Shape;3454;p24"/>
              <p:cNvSpPr/>
              <p:nvPr/>
            </p:nvSpPr>
            <p:spPr>
              <a:xfrm rot="3600000">
                <a:off x="8551800" y="1021680"/>
                <a:ext cx="12240" cy="9720"/>
              </a:xfrm>
              <a:custGeom>
                <a:avLst/>
                <a:gdLst>
                  <a:gd name="textAreaLeft" fmla="*/ 0 w 12240"/>
                  <a:gd name="textAreaRight" fmla="*/ 13320 w 12240"/>
                  <a:gd name="textAreaTop" fmla="*/ 0 h 9720"/>
                  <a:gd name="textAreaBottom" fmla="*/ 10800 h 9720"/>
                </a:gdLst>
                <a:ahLst/>
                <a:rect l="textAreaLeft" t="textAreaTop" r="textAreaRight" b="textAreaBottom"/>
                <a:pathLst>
                  <a:path w="1065" h="853">
                    <a:moveTo>
                      <a:pt x="730" y="1"/>
                    </a:moveTo>
                    <a:cubicBezTo>
                      <a:pt x="639" y="1"/>
                      <a:pt x="609" y="1"/>
                      <a:pt x="548" y="62"/>
                    </a:cubicBezTo>
                    <a:cubicBezTo>
                      <a:pt x="548" y="62"/>
                      <a:pt x="487" y="62"/>
                      <a:pt x="487" y="92"/>
                    </a:cubicBezTo>
                    <a:lnTo>
                      <a:pt x="396" y="214"/>
                    </a:lnTo>
                    <a:lnTo>
                      <a:pt x="335" y="244"/>
                    </a:lnTo>
                    <a:cubicBezTo>
                      <a:pt x="335" y="214"/>
                      <a:pt x="396" y="214"/>
                      <a:pt x="396" y="153"/>
                    </a:cubicBezTo>
                    <a:lnTo>
                      <a:pt x="396" y="153"/>
                    </a:lnTo>
                    <a:cubicBezTo>
                      <a:pt x="335" y="214"/>
                      <a:pt x="305" y="275"/>
                      <a:pt x="274" y="305"/>
                    </a:cubicBezTo>
                    <a:cubicBezTo>
                      <a:pt x="244" y="366"/>
                      <a:pt x="244" y="396"/>
                      <a:pt x="183" y="427"/>
                    </a:cubicBezTo>
                    <a:cubicBezTo>
                      <a:pt x="153" y="457"/>
                      <a:pt x="153" y="518"/>
                      <a:pt x="122" y="518"/>
                    </a:cubicBezTo>
                    <a:lnTo>
                      <a:pt x="92" y="548"/>
                    </a:lnTo>
                    <a:cubicBezTo>
                      <a:pt x="98" y="542"/>
                      <a:pt x="99" y="539"/>
                      <a:pt x="98" y="539"/>
                    </a:cubicBezTo>
                    <a:cubicBezTo>
                      <a:pt x="92" y="539"/>
                      <a:pt x="66" y="557"/>
                      <a:pt x="71" y="557"/>
                    </a:cubicBezTo>
                    <a:cubicBezTo>
                      <a:pt x="73" y="557"/>
                      <a:pt x="79" y="555"/>
                      <a:pt x="92" y="548"/>
                    </a:cubicBezTo>
                    <a:lnTo>
                      <a:pt x="92" y="548"/>
                    </a:lnTo>
                    <a:lnTo>
                      <a:pt x="31" y="579"/>
                    </a:lnTo>
                    <a:cubicBezTo>
                      <a:pt x="1" y="609"/>
                      <a:pt x="1" y="670"/>
                      <a:pt x="1" y="700"/>
                    </a:cubicBezTo>
                    <a:cubicBezTo>
                      <a:pt x="62" y="761"/>
                      <a:pt x="92" y="822"/>
                      <a:pt x="122" y="822"/>
                    </a:cubicBezTo>
                    <a:cubicBezTo>
                      <a:pt x="214" y="852"/>
                      <a:pt x="274" y="852"/>
                      <a:pt x="366" y="852"/>
                    </a:cubicBezTo>
                    <a:lnTo>
                      <a:pt x="487" y="852"/>
                    </a:lnTo>
                    <a:cubicBezTo>
                      <a:pt x="548" y="852"/>
                      <a:pt x="578" y="852"/>
                      <a:pt x="609" y="822"/>
                    </a:cubicBezTo>
                    <a:cubicBezTo>
                      <a:pt x="700" y="761"/>
                      <a:pt x="730" y="761"/>
                      <a:pt x="791" y="730"/>
                    </a:cubicBezTo>
                    <a:cubicBezTo>
                      <a:pt x="791" y="730"/>
                      <a:pt x="852" y="730"/>
                      <a:pt x="852" y="700"/>
                    </a:cubicBezTo>
                    <a:lnTo>
                      <a:pt x="882" y="700"/>
                    </a:lnTo>
                    <a:cubicBezTo>
                      <a:pt x="943" y="639"/>
                      <a:pt x="1004" y="609"/>
                      <a:pt x="1034" y="548"/>
                    </a:cubicBezTo>
                    <a:cubicBezTo>
                      <a:pt x="1065" y="457"/>
                      <a:pt x="1065" y="427"/>
                      <a:pt x="1065" y="366"/>
                    </a:cubicBezTo>
                    <a:cubicBezTo>
                      <a:pt x="1065" y="275"/>
                      <a:pt x="1065" y="244"/>
                      <a:pt x="1034" y="153"/>
                    </a:cubicBezTo>
                    <a:cubicBezTo>
                      <a:pt x="1004" y="92"/>
                      <a:pt x="973" y="92"/>
                      <a:pt x="913" y="62"/>
                    </a:cubicBezTo>
                    <a:cubicBezTo>
                      <a:pt x="852" y="1"/>
                      <a:pt x="791" y="1"/>
                      <a:pt x="7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3" name="Google Shape;3455;p24"/>
              <p:cNvSpPr/>
              <p:nvPr/>
            </p:nvSpPr>
            <p:spPr>
              <a:xfrm rot="3600000">
                <a:off x="8523000" y="949680"/>
                <a:ext cx="12240" cy="9000"/>
              </a:xfrm>
              <a:custGeom>
                <a:avLst/>
                <a:gdLst>
                  <a:gd name="textAreaLeft" fmla="*/ 0 w 12240"/>
                  <a:gd name="textAreaRight" fmla="*/ 13320 w 1224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1065" h="803">
                    <a:moveTo>
                      <a:pt x="354" y="556"/>
                    </a:moveTo>
                    <a:cubicBezTo>
                      <a:pt x="366" y="559"/>
                      <a:pt x="379" y="563"/>
                      <a:pt x="391" y="566"/>
                    </a:cubicBezTo>
                    <a:lnTo>
                      <a:pt x="391" y="566"/>
                    </a:lnTo>
                    <a:cubicBezTo>
                      <a:pt x="394" y="569"/>
                      <a:pt x="395" y="573"/>
                      <a:pt x="395" y="578"/>
                    </a:cubicBezTo>
                    <a:cubicBezTo>
                      <a:pt x="382" y="578"/>
                      <a:pt x="372" y="577"/>
                      <a:pt x="363" y="574"/>
                    </a:cubicBezTo>
                    <a:lnTo>
                      <a:pt x="363" y="574"/>
                    </a:lnTo>
                    <a:lnTo>
                      <a:pt x="354" y="556"/>
                    </a:lnTo>
                    <a:close/>
                    <a:moveTo>
                      <a:pt x="639" y="1"/>
                    </a:moveTo>
                    <a:cubicBezTo>
                      <a:pt x="608" y="1"/>
                      <a:pt x="547" y="1"/>
                      <a:pt x="487" y="61"/>
                    </a:cubicBezTo>
                    <a:cubicBezTo>
                      <a:pt x="456" y="61"/>
                      <a:pt x="426" y="92"/>
                      <a:pt x="395" y="122"/>
                    </a:cubicBezTo>
                    <a:lnTo>
                      <a:pt x="426" y="92"/>
                    </a:lnTo>
                    <a:lnTo>
                      <a:pt x="426" y="92"/>
                    </a:lnTo>
                    <a:cubicBezTo>
                      <a:pt x="391" y="103"/>
                      <a:pt x="360" y="115"/>
                      <a:pt x="334" y="130"/>
                    </a:cubicBezTo>
                    <a:lnTo>
                      <a:pt x="334" y="130"/>
                    </a:lnTo>
                    <a:cubicBezTo>
                      <a:pt x="296" y="139"/>
                      <a:pt x="263" y="152"/>
                      <a:pt x="243" y="152"/>
                    </a:cubicBezTo>
                    <a:cubicBezTo>
                      <a:pt x="183" y="152"/>
                      <a:pt x="183" y="213"/>
                      <a:pt x="152" y="213"/>
                    </a:cubicBezTo>
                    <a:cubicBezTo>
                      <a:pt x="122" y="213"/>
                      <a:pt x="122" y="213"/>
                      <a:pt x="91" y="244"/>
                    </a:cubicBezTo>
                    <a:lnTo>
                      <a:pt x="31" y="274"/>
                    </a:lnTo>
                    <a:cubicBezTo>
                      <a:pt x="0" y="335"/>
                      <a:pt x="0" y="365"/>
                      <a:pt x="0" y="396"/>
                    </a:cubicBezTo>
                    <a:cubicBezTo>
                      <a:pt x="91" y="426"/>
                      <a:pt x="91" y="487"/>
                      <a:pt x="122" y="487"/>
                    </a:cubicBezTo>
                    <a:cubicBezTo>
                      <a:pt x="148" y="513"/>
                      <a:pt x="219" y="517"/>
                      <a:pt x="277" y="537"/>
                    </a:cubicBezTo>
                    <a:lnTo>
                      <a:pt x="277" y="537"/>
                    </a:lnTo>
                    <a:cubicBezTo>
                      <a:pt x="285" y="559"/>
                      <a:pt x="304" y="578"/>
                      <a:pt x="304" y="578"/>
                    </a:cubicBezTo>
                    <a:lnTo>
                      <a:pt x="426" y="700"/>
                    </a:lnTo>
                    <a:cubicBezTo>
                      <a:pt x="456" y="730"/>
                      <a:pt x="487" y="791"/>
                      <a:pt x="547" y="791"/>
                    </a:cubicBezTo>
                    <a:cubicBezTo>
                      <a:pt x="572" y="799"/>
                      <a:pt x="598" y="803"/>
                      <a:pt x="626" y="803"/>
                    </a:cubicBezTo>
                    <a:cubicBezTo>
                      <a:pt x="702" y="803"/>
                      <a:pt x="785" y="775"/>
                      <a:pt x="851" y="730"/>
                    </a:cubicBezTo>
                    <a:lnTo>
                      <a:pt x="942" y="639"/>
                    </a:lnTo>
                    <a:cubicBezTo>
                      <a:pt x="1003" y="578"/>
                      <a:pt x="1034" y="548"/>
                      <a:pt x="1034" y="517"/>
                    </a:cubicBezTo>
                    <a:cubicBezTo>
                      <a:pt x="1064" y="396"/>
                      <a:pt x="1034" y="274"/>
                      <a:pt x="1003" y="213"/>
                    </a:cubicBezTo>
                    <a:cubicBezTo>
                      <a:pt x="942" y="122"/>
                      <a:pt x="882" y="61"/>
                      <a:pt x="7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4" name="Google Shape;3456;p24"/>
              <p:cNvSpPr/>
              <p:nvPr/>
            </p:nvSpPr>
            <p:spPr>
              <a:xfrm rot="3600000">
                <a:off x="8537400" y="946440"/>
                <a:ext cx="6480" cy="504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609" h="487">
                    <a:moveTo>
                      <a:pt x="274" y="0"/>
                    </a:moveTo>
                    <a:cubicBezTo>
                      <a:pt x="243" y="0"/>
                      <a:pt x="183" y="0"/>
                      <a:pt x="183" y="31"/>
                    </a:cubicBezTo>
                    <a:cubicBezTo>
                      <a:pt x="152" y="31"/>
                      <a:pt x="152" y="61"/>
                      <a:pt x="122" y="61"/>
                    </a:cubicBezTo>
                    <a:cubicBezTo>
                      <a:pt x="91" y="122"/>
                      <a:pt x="91" y="122"/>
                      <a:pt x="91" y="152"/>
                    </a:cubicBezTo>
                    <a:cubicBezTo>
                      <a:pt x="91" y="163"/>
                      <a:pt x="84" y="174"/>
                      <a:pt x="74" y="183"/>
                    </a:cubicBezTo>
                    <a:lnTo>
                      <a:pt x="0" y="183"/>
                    </a:lnTo>
                    <a:lnTo>
                      <a:pt x="0" y="213"/>
                    </a:lnTo>
                    <a:lnTo>
                      <a:pt x="0" y="274"/>
                    </a:lnTo>
                    <a:lnTo>
                      <a:pt x="0" y="304"/>
                    </a:lnTo>
                    <a:lnTo>
                      <a:pt x="0" y="335"/>
                    </a:lnTo>
                    <a:lnTo>
                      <a:pt x="0" y="365"/>
                    </a:lnTo>
                    <a:cubicBezTo>
                      <a:pt x="31" y="365"/>
                      <a:pt x="31" y="365"/>
                      <a:pt x="91" y="426"/>
                    </a:cubicBezTo>
                    <a:cubicBezTo>
                      <a:pt x="91" y="426"/>
                      <a:pt x="91" y="426"/>
                      <a:pt x="91" y="426"/>
                    </a:cubicBezTo>
                    <a:lnTo>
                      <a:pt x="91" y="426"/>
                    </a:lnTo>
                    <a:cubicBezTo>
                      <a:pt x="122" y="456"/>
                      <a:pt x="152" y="456"/>
                      <a:pt x="152" y="456"/>
                    </a:cubicBezTo>
                    <a:cubicBezTo>
                      <a:pt x="183" y="487"/>
                      <a:pt x="213" y="487"/>
                      <a:pt x="274" y="487"/>
                    </a:cubicBezTo>
                    <a:cubicBezTo>
                      <a:pt x="274" y="487"/>
                      <a:pt x="256" y="487"/>
                      <a:pt x="248" y="474"/>
                    </a:cubicBezTo>
                    <a:lnTo>
                      <a:pt x="248" y="474"/>
                    </a:lnTo>
                    <a:cubicBezTo>
                      <a:pt x="276" y="487"/>
                      <a:pt x="281" y="487"/>
                      <a:pt x="304" y="487"/>
                    </a:cubicBezTo>
                    <a:lnTo>
                      <a:pt x="365" y="487"/>
                    </a:lnTo>
                    <a:cubicBezTo>
                      <a:pt x="426" y="487"/>
                      <a:pt x="456" y="487"/>
                      <a:pt x="487" y="456"/>
                    </a:cubicBezTo>
                    <a:cubicBezTo>
                      <a:pt x="517" y="456"/>
                      <a:pt x="517" y="426"/>
                      <a:pt x="517" y="426"/>
                    </a:cubicBezTo>
                    <a:cubicBezTo>
                      <a:pt x="608" y="335"/>
                      <a:pt x="608" y="274"/>
                      <a:pt x="608" y="183"/>
                    </a:cubicBezTo>
                    <a:cubicBezTo>
                      <a:pt x="608" y="152"/>
                      <a:pt x="578" y="122"/>
                      <a:pt x="517" y="61"/>
                    </a:cubicBezTo>
                    <a:lnTo>
                      <a:pt x="487" y="31"/>
                    </a:lnTo>
                    <a:cubicBezTo>
                      <a:pt x="487" y="31"/>
                      <a:pt x="456" y="0"/>
                      <a:pt x="4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5" name="Google Shape;3457;p24"/>
              <p:cNvSpPr/>
              <p:nvPr/>
            </p:nvSpPr>
            <p:spPr>
              <a:xfrm rot="3600000">
                <a:off x="8483040" y="941040"/>
                <a:ext cx="6480" cy="864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8640"/>
                  <a:gd name="textAreaBottom" fmla="*/ 9720 h 8640"/>
                </a:gdLst>
                <a:ahLst/>
                <a:rect l="textAreaLeft" t="textAreaTop" r="textAreaRight" b="textAreaBottom"/>
                <a:pathLst>
                  <a:path w="609" h="778">
                    <a:moveTo>
                      <a:pt x="183" y="1"/>
                    </a:moveTo>
                    <a:cubicBezTo>
                      <a:pt x="153" y="1"/>
                      <a:pt x="153" y="1"/>
                      <a:pt x="122" y="31"/>
                    </a:cubicBezTo>
                    <a:cubicBezTo>
                      <a:pt x="92" y="31"/>
                      <a:pt x="92" y="62"/>
                      <a:pt x="92" y="62"/>
                    </a:cubicBezTo>
                    <a:cubicBezTo>
                      <a:pt x="31" y="123"/>
                      <a:pt x="1" y="183"/>
                      <a:pt x="31" y="214"/>
                    </a:cubicBezTo>
                    <a:cubicBezTo>
                      <a:pt x="31" y="268"/>
                      <a:pt x="31" y="322"/>
                      <a:pt x="74" y="355"/>
                    </a:cubicBezTo>
                    <a:lnTo>
                      <a:pt x="74" y="355"/>
                    </a:lnTo>
                    <a:cubicBezTo>
                      <a:pt x="56" y="392"/>
                      <a:pt x="31" y="437"/>
                      <a:pt x="31" y="457"/>
                    </a:cubicBezTo>
                    <a:cubicBezTo>
                      <a:pt x="31" y="487"/>
                      <a:pt x="1" y="578"/>
                      <a:pt x="1" y="609"/>
                    </a:cubicBezTo>
                    <a:cubicBezTo>
                      <a:pt x="1" y="639"/>
                      <a:pt x="1" y="670"/>
                      <a:pt x="31" y="670"/>
                    </a:cubicBezTo>
                    <a:cubicBezTo>
                      <a:pt x="71" y="751"/>
                      <a:pt x="98" y="778"/>
                      <a:pt x="121" y="778"/>
                    </a:cubicBezTo>
                    <a:cubicBezTo>
                      <a:pt x="132" y="778"/>
                      <a:pt x="142" y="771"/>
                      <a:pt x="153" y="761"/>
                    </a:cubicBezTo>
                    <a:lnTo>
                      <a:pt x="274" y="639"/>
                    </a:lnTo>
                    <a:lnTo>
                      <a:pt x="365" y="548"/>
                    </a:lnTo>
                    <a:lnTo>
                      <a:pt x="365" y="548"/>
                    </a:lnTo>
                    <a:cubicBezTo>
                      <a:pt x="388" y="533"/>
                      <a:pt x="411" y="518"/>
                      <a:pt x="426" y="518"/>
                    </a:cubicBezTo>
                    <a:cubicBezTo>
                      <a:pt x="456" y="518"/>
                      <a:pt x="487" y="487"/>
                      <a:pt x="548" y="457"/>
                    </a:cubicBezTo>
                    <a:lnTo>
                      <a:pt x="578" y="396"/>
                    </a:lnTo>
                    <a:cubicBezTo>
                      <a:pt x="578" y="366"/>
                      <a:pt x="578" y="366"/>
                      <a:pt x="608" y="335"/>
                    </a:cubicBezTo>
                    <a:lnTo>
                      <a:pt x="608" y="274"/>
                    </a:lnTo>
                    <a:lnTo>
                      <a:pt x="608" y="183"/>
                    </a:lnTo>
                    <a:cubicBezTo>
                      <a:pt x="608" y="153"/>
                      <a:pt x="608" y="153"/>
                      <a:pt x="578" y="123"/>
                    </a:cubicBezTo>
                    <a:cubicBezTo>
                      <a:pt x="578" y="62"/>
                      <a:pt x="548" y="62"/>
                      <a:pt x="487" y="31"/>
                    </a:cubicBezTo>
                    <a:cubicBezTo>
                      <a:pt x="487" y="31"/>
                      <a:pt x="456" y="1"/>
                      <a:pt x="4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6" name="Google Shape;3458;p24"/>
              <p:cNvSpPr/>
              <p:nvPr/>
            </p:nvSpPr>
            <p:spPr>
              <a:xfrm rot="3600000">
                <a:off x="8486640" y="947160"/>
                <a:ext cx="7200" cy="13320"/>
              </a:xfrm>
              <a:custGeom>
                <a:avLst/>
                <a:gdLst>
                  <a:gd name="textAreaLeft" fmla="*/ 0 w 7200"/>
                  <a:gd name="textAreaRight" fmla="*/ 8280 w 7200"/>
                  <a:gd name="textAreaTop" fmla="*/ 0 h 13320"/>
                  <a:gd name="textAreaBottom" fmla="*/ 14400 h 13320"/>
                </a:gdLst>
                <a:ahLst/>
                <a:rect l="textAreaLeft" t="textAreaTop" r="textAreaRight" b="textAreaBottom"/>
                <a:pathLst>
                  <a:path w="670" h="1141">
                    <a:moveTo>
                      <a:pt x="365" y="1"/>
                    </a:moveTo>
                    <a:cubicBezTo>
                      <a:pt x="304" y="1"/>
                      <a:pt x="213" y="1"/>
                      <a:pt x="152" y="62"/>
                    </a:cubicBezTo>
                    <a:cubicBezTo>
                      <a:pt x="92" y="153"/>
                      <a:pt x="0" y="214"/>
                      <a:pt x="31" y="335"/>
                    </a:cubicBezTo>
                    <a:cubicBezTo>
                      <a:pt x="31" y="426"/>
                      <a:pt x="31" y="487"/>
                      <a:pt x="61" y="578"/>
                    </a:cubicBezTo>
                    <a:cubicBezTo>
                      <a:pt x="61" y="609"/>
                      <a:pt x="122" y="670"/>
                      <a:pt x="122" y="730"/>
                    </a:cubicBezTo>
                    <a:cubicBezTo>
                      <a:pt x="122" y="791"/>
                      <a:pt x="152" y="822"/>
                      <a:pt x="183" y="913"/>
                    </a:cubicBezTo>
                    <a:cubicBezTo>
                      <a:pt x="183" y="943"/>
                      <a:pt x="213" y="943"/>
                      <a:pt x="213" y="943"/>
                    </a:cubicBezTo>
                    <a:cubicBezTo>
                      <a:pt x="213" y="974"/>
                      <a:pt x="213" y="1034"/>
                      <a:pt x="274" y="1034"/>
                    </a:cubicBezTo>
                    <a:cubicBezTo>
                      <a:pt x="274" y="1094"/>
                      <a:pt x="326" y="1140"/>
                      <a:pt x="362" y="1140"/>
                    </a:cubicBezTo>
                    <a:cubicBezTo>
                      <a:pt x="381" y="1140"/>
                      <a:pt x="396" y="1127"/>
                      <a:pt x="396" y="1095"/>
                    </a:cubicBezTo>
                    <a:cubicBezTo>
                      <a:pt x="396" y="1065"/>
                      <a:pt x="396" y="1065"/>
                      <a:pt x="426" y="1034"/>
                    </a:cubicBezTo>
                    <a:lnTo>
                      <a:pt x="426" y="974"/>
                    </a:lnTo>
                    <a:lnTo>
                      <a:pt x="426" y="943"/>
                    </a:lnTo>
                    <a:cubicBezTo>
                      <a:pt x="456" y="913"/>
                      <a:pt x="456" y="852"/>
                      <a:pt x="487" y="791"/>
                    </a:cubicBezTo>
                    <a:cubicBezTo>
                      <a:pt x="517" y="761"/>
                      <a:pt x="517" y="670"/>
                      <a:pt x="578" y="639"/>
                    </a:cubicBezTo>
                    <a:cubicBezTo>
                      <a:pt x="608" y="578"/>
                      <a:pt x="639" y="487"/>
                      <a:pt x="639" y="426"/>
                    </a:cubicBezTo>
                    <a:cubicBezTo>
                      <a:pt x="669" y="335"/>
                      <a:pt x="639" y="214"/>
                      <a:pt x="608" y="153"/>
                    </a:cubicBezTo>
                    <a:cubicBezTo>
                      <a:pt x="578" y="62"/>
                      <a:pt x="456" y="1"/>
                      <a:pt x="3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200" bIns="7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7" name="Google Shape;3459;p24"/>
              <p:cNvSpPr/>
              <p:nvPr/>
            </p:nvSpPr>
            <p:spPr>
              <a:xfrm rot="3600000">
                <a:off x="8493840" y="962640"/>
                <a:ext cx="5040" cy="828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488" h="761">
                    <a:moveTo>
                      <a:pt x="214" y="1"/>
                    </a:moveTo>
                    <a:cubicBezTo>
                      <a:pt x="183" y="1"/>
                      <a:pt x="153" y="1"/>
                      <a:pt x="92" y="31"/>
                    </a:cubicBezTo>
                    <a:cubicBezTo>
                      <a:pt x="31" y="62"/>
                      <a:pt x="1" y="153"/>
                      <a:pt x="1" y="244"/>
                    </a:cubicBezTo>
                    <a:lnTo>
                      <a:pt x="1" y="396"/>
                    </a:lnTo>
                    <a:lnTo>
                      <a:pt x="1" y="518"/>
                    </a:lnTo>
                    <a:cubicBezTo>
                      <a:pt x="1" y="548"/>
                      <a:pt x="31" y="609"/>
                      <a:pt x="31" y="639"/>
                    </a:cubicBezTo>
                    <a:lnTo>
                      <a:pt x="31" y="609"/>
                    </a:lnTo>
                    <a:cubicBezTo>
                      <a:pt x="31" y="639"/>
                      <a:pt x="62" y="670"/>
                      <a:pt x="62" y="700"/>
                    </a:cubicBezTo>
                    <a:cubicBezTo>
                      <a:pt x="62" y="761"/>
                      <a:pt x="92" y="761"/>
                      <a:pt x="153" y="761"/>
                    </a:cubicBezTo>
                    <a:cubicBezTo>
                      <a:pt x="153" y="761"/>
                      <a:pt x="153" y="730"/>
                      <a:pt x="183" y="670"/>
                    </a:cubicBezTo>
                    <a:cubicBezTo>
                      <a:pt x="183" y="639"/>
                      <a:pt x="214" y="639"/>
                      <a:pt x="214" y="639"/>
                    </a:cubicBezTo>
                    <a:cubicBezTo>
                      <a:pt x="214" y="639"/>
                      <a:pt x="244" y="639"/>
                      <a:pt x="244" y="609"/>
                    </a:cubicBezTo>
                    <a:lnTo>
                      <a:pt x="305" y="548"/>
                    </a:lnTo>
                    <a:lnTo>
                      <a:pt x="335" y="518"/>
                    </a:lnTo>
                    <a:lnTo>
                      <a:pt x="396" y="457"/>
                    </a:lnTo>
                    <a:cubicBezTo>
                      <a:pt x="487" y="366"/>
                      <a:pt x="487" y="305"/>
                      <a:pt x="487" y="183"/>
                    </a:cubicBezTo>
                    <a:cubicBezTo>
                      <a:pt x="487" y="153"/>
                      <a:pt x="457" y="122"/>
                      <a:pt x="396" y="62"/>
                    </a:cubicBezTo>
                    <a:cubicBezTo>
                      <a:pt x="366" y="31"/>
                      <a:pt x="366" y="31"/>
                      <a:pt x="335" y="31"/>
                    </a:cubicBezTo>
                    <a:cubicBezTo>
                      <a:pt x="305" y="31"/>
                      <a:pt x="244" y="1"/>
                      <a:pt x="2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8" name="Google Shape;3460;p24"/>
              <p:cNvSpPr/>
              <p:nvPr/>
            </p:nvSpPr>
            <p:spPr>
              <a:xfrm rot="3600000">
                <a:off x="8503200" y="969840"/>
                <a:ext cx="9000" cy="12960"/>
              </a:xfrm>
              <a:custGeom>
                <a:avLst/>
                <a:gdLst>
                  <a:gd name="textAreaLeft" fmla="*/ 0 w 9000"/>
                  <a:gd name="textAreaRight" fmla="*/ 10080 w 9000"/>
                  <a:gd name="textAreaTop" fmla="*/ 0 h 12960"/>
                  <a:gd name="textAreaBottom" fmla="*/ 14040 h 12960"/>
                </a:gdLst>
                <a:ahLst/>
                <a:rect l="textAreaLeft" t="textAreaTop" r="textAreaRight" b="textAreaBottom"/>
                <a:pathLst>
                  <a:path w="791" h="1133">
                    <a:moveTo>
                      <a:pt x="475" y="1"/>
                    </a:moveTo>
                    <a:cubicBezTo>
                      <a:pt x="449" y="1"/>
                      <a:pt x="422" y="4"/>
                      <a:pt x="395" y="13"/>
                    </a:cubicBezTo>
                    <a:cubicBezTo>
                      <a:pt x="304" y="44"/>
                      <a:pt x="243" y="105"/>
                      <a:pt x="182" y="165"/>
                    </a:cubicBezTo>
                    <a:cubicBezTo>
                      <a:pt x="182" y="196"/>
                      <a:pt x="152" y="257"/>
                      <a:pt x="152" y="287"/>
                    </a:cubicBezTo>
                    <a:cubicBezTo>
                      <a:pt x="122" y="348"/>
                      <a:pt x="122" y="409"/>
                      <a:pt x="91" y="469"/>
                    </a:cubicBezTo>
                    <a:cubicBezTo>
                      <a:pt x="91" y="500"/>
                      <a:pt x="31" y="591"/>
                      <a:pt x="31" y="652"/>
                    </a:cubicBezTo>
                    <a:lnTo>
                      <a:pt x="31" y="712"/>
                    </a:lnTo>
                    <a:cubicBezTo>
                      <a:pt x="0" y="804"/>
                      <a:pt x="0" y="895"/>
                      <a:pt x="0" y="1016"/>
                    </a:cubicBezTo>
                    <a:cubicBezTo>
                      <a:pt x="22" y="1082"/>
                      <a:pt x="76" y="1132"/>
                      <a:pt x="115" y="1132"/>
                    </a:cubicBezTo>
                    <a:cubicBezTo>
                      <a:pt x="130" y="1132"/>
                      <a:pt x="144" y="1125"/>
                      <a:pt x="152" y="1108"/>
                    </a:cubicBezTo>
                    <a:cubicBezTo>
                      <a:pt x="240" y="1049"/>
                      <a:pt x="300" y="1019"/>
                      <a:pt x="385" y="935"/>
                    </a:cubicBezTo>
                    <a:lnTo>
                      <a:pt x="385" y="935"/>
                    </a:lnTo>
                    <a:cubicBezTo>
                      <a:pt x="422" y="915"/>
                      <a:pt x="448" y="884"/>
                      <a:pt x="486" y="864"/>
                    </a:cubicBezTo>
                    <a:cubicBezTo>
                      <a:pt x="547" y="804"/>
                      <a:pt x="578" y="804"/>
                      <a:pt x="578" y="773"/>
                    </a:cubicBezTo>
                    <a:cubicBezTo>
                      <a:pt x="608" y="743"/>
                      <a:pt x="638" y="712"/>
                      <a:pt x="699" y="621"/>
                    </a:cubicBezTo>
                    <a:cubicBezTo>
                      <a:pt x="730" y="591"/>
                      <a:pt x="730" y="561"/>
                      <a:pt x="760" y="500"/>
                    </a:cubicBezTo>
                    <a:cubicBezTo>
                      <a:pt x="790" y="439"/>
                      <a:pt x="790" y="348"/>
                      <a:pt x="790" y="257"/>
                    </a:cubicBezTo>
                    <a:cubicBezTo>
                      <a:pt x="760" y="165"/>
                      <a:pt x="730" y="105"/>
                      <a:pt x="638" y="44"/>
                    </a:cubicBezTo>
                    <a:cubicBezTo>
                      <a:pt x="595" y="22"/>
                      <a:pt x="537" y="1"/>
                      <a:pt x="4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9" name="Google Shape;3461;p24"/>
              <p:cNvSpPr/>
              <p:nvPr/>
            </p:nvSpPr>
            <p:spPr>
              <a:xfrm rot="3600000">
                <a:off x="8514000" y="979560"/>
                <a:ext cx="4680" cy="9720"/>
              </a:xfrm>
              <a:custGeom>
                <a:avLst/>
                <a:gdLst>
                  <a:gd name="textAreaLeft" fmla="*/ 0 w 4680"/>
                  <a:gd name="textAreaRight" fmla="*/ 5760 w 4680"/>
                  <a:gd name="textAreaTop" fmla="*/ 0 h 9720"/>
                  <a:gd name="textAreaBottom" fmla="*/ 10800 h 9720"/>
                </a:gdLst>
                <a:ahLst/>
                <a:rect l="textAreaLeft" t="textAreaTop" r="textAreaRight" b="textAreaBottom"/>
                <a:pathLst>
                  <a:path w="457" h="875">
                    <a:moveTo>
                      <a:pt x="275" y="0"/>
                    </a:moveTo>
                    <a:cubicBezTo>
                      <a:pt x="123" y="0"/>
                      <a:pt x="1" y="152"/>
                      <a:pt x="31" y="274"/>
                    </a:cubicBezTo>
                    <a:cubicBezTo>
                      <a:pt x="92" y="335"/>
                      <a:pt x="123" y="456"/>
                      <a:pt x="123" y="548"/>
                    </a:cubicBezTo>
                    <a:cubicBezTo>
                      <a:pt x="153" y="608"/>
                      <a:pt x="183" y="730"/>
                      <a:pt x="244" y="791"/>
                    </a:cubicBezTo>
                    <a:cubicBezTo>
                      <a:pt x="244" y="851"/>
                      <a:pt x="275" y="851"/>
                      <a:pt x="305" y="851"/>
                    </a:cubicBezTo>
                    <a:cubicBezTo>
                      <a:pt x="320" y="867"/>
                      <a:pt x="328" y="874"/>
                      <a:pt x="339" y="874"/>
                    </a:cubicBezTo>
                    <a:cubicBezTo>
                      <a:pt x="351" y="874"/>
                      <a:pt x="366" y="867"/>
                      <a:pt x="396" y="851"/>
                    </a:cubicBezTo>
                    <a:cubicBezTo>
                      <a:pt x="427" y="760"/>
                      <a:pt x="427" y="639"/>
                      <a:pt x="457" y="578"/>
                    </a:cubicBezTo>
                    <a:lnTo>
                      <a:pt x="457" y="304"/>
                    </a:lnTo>
                    <a:cubicBezTo>
                      <a:pt x="457" y="244"/>
                      <a:pt x="457" y="152"/>
                      <a:pt x="427" y="92"/>
                    </a:cubicBezTo>
                    <a:cubicBezTo>
                      <a:pt x="396" y="31"/>
                      <a:pt x="335" y="0"/>
                      <a:pt x="2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0" name="Google Shape;3462;p24"/>
              <p:cNvSpPr/>
              <p:nvPr/>
            </p:nvSpPr>
            <p:spPr>
              <a:xfrm rot="3600000">
                <a:off x="8525880" y="979920"/>
                <a:ext cx="6480" cy="1260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12600"/>
                  <a:gd name="textAreaBottom" fmla="*/ 13680 h 12600"/>
                </a:gdLst>
                <a:ahLst/>
                <a:rect l="textAreaLeft" t="textAreaTop" r="textAreaRight" b="textAreaBottom"/>
                <a:pathLst>
                  <a:path w="609" h="1100">
                    <a:moveTo>
                      <a:pt x="335" y="1"/>
                    </a:moveTo>
                    <a:cubicBezTo>
                      <a:pt x="274" y="1"/>
                      <a:pt x="183" y="1"/>
                      <a:pt x="122" y="62"/>
                    </a:cubicBezTo>
                    <a:cubicBezTo>
                      <a:pt x="31" y="153"/>
                      <a:pt x="0" y="214"/>
                      <a:pt x="0" y="305"/>
                    </a:cubicBezTo>
                    <a:lnTo>
                      <a:pt x="0" y="487"/>
                    </a:lnTo>
                    <a:lnTo>
                      <a:pt x="0" y="669"/>
                    </a:lnTo>
                    <a:cubicBezTo>
                      <a:pt x="0" y="761"/>
                      <a:pt x="31" y="852"/>
                      <a:pt x="61" y="913"/>
                    </a:cubicBezTo>
                    <a:lnTo>
                      <a:pt x="122" y="943"/>
                    </a:lnTo>
                    <a:cubicBezTo>
                      <a:pt x="122" y="973"/>
                      <a:pt x="152" y="1004"/>
                      <a:pt x="152" y="1065"/>
                    </a:cubicBezTo>
                    <a:cubicBezTo>
                      <a:pt x="165" y="1090"/>
                      <a:pt x="189" y="1100"/>
                      <a:pt x="212" y="1100"/>
                    </a:cubicBezTo>
                    <a:cubicBezTo>
                      <a:pt x="244" y="1100"/>
                      <a:pt x="274" y="1082"/>
                      <a:pt x="274" y="1065"/>
                    </a:cubicBezTo>
                    <a:cubicBezTo>
                      <a:pt x="274" y="1004"/>
                      <a:pt x="274" y="1004"/>
                      <a:pt x="304" y="973"/>
                    </a:cubicBezTo>
                    <a:lnTo>
                      <a:pt x="335" y="943"/>
                    </a:lnTo>
                    <a:cubicBezTo>
                      <a:pt x="365" y="913"/>
                      <a:pt x="396" y="821"/>
                      <a:pt x="456" y="791"/>
                    </a:cubicBezTo>
                    <a:lnTo>
                      <a:pt x="578" y="548"/>
                    </a:lnTo>
                    <a:cubicBezTo>
                      <a:pt x="608" y="487"/>
                      <a:pt x="608" y="457"/>
                      <a:pt x="608" y="366"/>
                    </a:cubicBezTo>
                    <a:cubicBezTo>
                      <a:pt x="608" y="305"/>
                      <a:pt x="608" y="214"/>
                      <a:pt x="578" y="153"/>
                    </a:cubicBezTo>
                    <a:cubicBezTo>
                      <a:pt x="517" y="62"/>
                      <a:pt x="456" y="31"/>
                      <a:pt x="3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1" name="Google Shape;3463;p24"/>
              <p:cNvSpPr/>
              <p:nvPr/>
            </p:nvSpPr>
            <p:spPr>
              <a:xfrm rot="3600000">
                <a:off x="8484840" y="930960"/>
                <a:ext cx="10800" cy="6840"/>
              </a:xfrm>
              <a:custGeom>
                <a:avLst/>
                <a:gdLst>
                  <a:gd name="textAreaLeft" fmla="*/ 0 w 10800"/>
                  <a:gd name="textAreaRight" fmla="*/ 11880 w 1080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943" h="640">
                    <a:moveTo>
                      <a:pt x="609" y="1"/>
                    </a:moveTo>
                    <a:cubicBezTo>
                      <a:pt x="578" y="1"/>
                      <a:pt x="487" y="1"/>
                      <a:pt x="457" y="62"/>
                    </a:cubicBezTo>
                    <a:cubicBezTo>
                      <a:pt x="426" y="62"/>
                      <a:pt x="426" y="92"/>
                      <a:pt x="396" y="122"/>
                    </a:cubicBezTo>
                    <a:cubicBezTo>
                      <a:pt x="396" y="122"/>
                      <a:pt x="396" y="153"/>
                      <a:pt x="335" y="153"/>
                    </a:cubicBezTo>
                    <a:cubicBezTo>
                      <a:pt x="335" y="153"/>
                      <a:pt x="305" y="214"/>
                      <a:pt x="305" y="244"/>
                    </a:cubicBezTo>
                    <a:cubicBezTo>
                      <a:pt x="305" y="272"/>
                      <a:pt x="278" y="274"/>
                      <a:pt x="275" y="299"/>
                    </a:cubicBezTo>
                    <a:lnTo>
                      <a:pt x="275" y="299"/>
                    </a:lnTo>
                    <a:cubicBezTo>
                      <a:pt x="253" y="317"/>
                      <a:pt x="224" y="338"/>
                      <a:pt x="183" y="366"/>
                    </a:cubicBezTo>
                    <a:lnTo>
                      <a:pt x="122" y="426"/>
                    </a:lnTo>
                    <a:lnTo>
                      <a:pt x="92" y="457"/>
                    </a:lnTo>
                    <a:cubicBezTo>
                      <a:pt x="31" y="518"/>
                      <a:pt x="1" y="548"/>
                      <a:pt x="31" y="578"/>
                    </a:cubicBezTo>
                    <a:cubicBezTo>
                      <a:pt x="122" y="578"/>
                      <a:pt x="153" y="609"/>
                      <a:pt x="183" y="609"/>
                    </a:cubicBezTo>
                    <a:lnTo>
                      <a:pt x="396" y="609"/>
                    </a:lnTo>
                    <a:cubicBezTo>
                      <a:pt x="417" y="609"/>
                      <a:pt x="442" y="605"/>
                      <a:pt x="468" y="600"/>
                    </a:cubicBezTo>
                    <a:lnTo>
                      <a:pt x="468" y="600"/>
                    </a:lnTo>
                    <a:cubicBezTo>
                      <a:pt x="516" y="626"/>
                      <a:pt x="569" y="639"/>
                      <a:pt x="609" y="639"/>
                    </a:cubicBezTo>
                    <a:lnTo>
                      <a:pt x="730" y="639"/>
                    </a:lnTo>
                    <a:cubicBezTo>
                      <a:pt x="791" y="639"/>
                      <a:pt x="882" y="578"/>
                      <a:pt x="913" y="518"/>
                    </a:cubicBezTo>
                    <a:cubicBezTo>
                      <a:pt x="943" y="457"/>
                      <a:pt x="943" y="396"/>
                      <a:pt x="943" y="366"/>
                    </a:cubicBezTo>
                    <a:cubicBezTo>
                      <a:pt x="943" y="305"/>
                      <a:pt x="943" y="274"/>
                      <a:pt x="913" y="244"/>
                    </a:cubicBezTo>
                    <a:cubicBezTo>
                      <a:pt x="913" y="214"/>
                      <a:pt x="882" y="153"/>
                      <a:pt x="852" y="122"/>
                    </a:cubicBezTo>
                    <a:cubicBezTo>
                      <a:pt x="791" y="92"/>
                      <a:pt x="761" y="92"/>
                      <a:pt x="730" y="62"/>
                    </a:cubicBezTo>
                    <a:cubicBezTo>
                      <a:pt x="700" y="62"/>
                      <a:pt x="639" y="1"/>
                      <a:pt x="6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2" name="Google Shape;3464;p24"/>
              <p:cNvSpPr/>
              <p:nvPr/>
            </p:nvSpPr>
            <p:spPr>
              <a:xfrm rot="3600000">
                <a:off x="8495280" y="934560"/>
                <a:ext cx="14760" cy="6480"/>
              </a:xfrm>
              <a:custGeom>
                <a:avLst/>
                <a:gdLst>
                  <a:gd name="textAreaLeft" fmla="*/ 0 w 14760"/>
                  <a:gd name="textAreaRight" fmla="*/ 15840 w 1476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1277" h="614">
                    <a:moveTo>
                      <a:pt x="958" y="0"/>
                    </a:moveTo>
                    <a:cubicBezTo>
                      <a:pt x="909" y="0"/>
                      <a:pt x="859" y="10"/>
                      <a:pt x="821" y="36"/>
                    </a:cubicBezTo>
                    <a:lnTo>
                      <a:pt x="790" y="36"/>
                    </a:lnTo>
                    <a:cubicBezTo>
                      <a:pt x="821" y="36"/>
                      <a:pt x="821" y="5"/>
                      <a:pt x="851" y="5"/>
                    </a:cubicBezTo>
                    <a:cubicBezTo>
                      <a:pt x="790" y="5"/>
                      <a:pt x="699" y="36"/>
                      <a:pt x="669" y="36"/>
                    </a:cubicBezTo>
                    <a:lnTo>
                      <a:pt x="578" y="36"/>
                    </a:lnTo>
                    <a:cubicBezTo>
                      <a:pt x="426" y="36"/>
                      <a:pt x="304" y="66"/>
                      <a:pt x="152" y="127"/>
                    </a:cubicBezTo>
                    <a:cubicBezTo>
                      <a:pt x="122" y="127"/>
                      <a:pt x="31" y="188"/>
                      <a:pt x="31" y="218"/>
                    </a:cubicBezTo>
                    <a:cubicBezTo>
                      <a:pt x="0" y="370"/>
                      <a:pt x="31" y="461"/>
                      <a:pt x="122" y="461"/>
                    </a:cubicBezTo>
                    <a:cubicBezTo>
                      <a:pt x="359" y="491"/>
                      <a:pt x="597" y="579"/>
                      <a:pt x="863" y="611"/>
                    </a:cubicBezTo>
                    <a:lnTo>
                      <a:pt x="863" y="611"/>
                    </a:lnTo>
                    <a:cubicBezTo>
                      <a:pt x="820" y="600"/>
                      <a:pt x="817" y="552"/>
                      <a:pt x="790" y="552"/>
                    </a:cubicBezTo>
                    <a:lnTo>
                      <a:pt x="821" y="552"/>
                    </a:lnTo>
                    <a:cubicBezTo>
                      <a:pt x="873" y="582"/>
                      <a:pt x="927" y="595"/>
                      <a:pt x="979" y="595"/>
                    </a:cubicBezTo>
                    <a:cubicBezTo>
                      <a:pt x="1138" y="595"/>
                      <a:pt x="1277" y="470"/>
                      <a:pt x="1277" y="309"/>
                    </a:cubicBezTo>
                    <a:cubicBezTo>
                      <a:pt x="1277" y="188"/>
                      <a:pt x="1216" y="66"/>
                      <a:pt x="1125" y="36"/>
                    </a:cubicBezTo>
                    <a:cubicBezTo>
                      <a:pt x="1090" y="18"/>
                      <a:pt x="1024" y="0"/>
                      <a:pt x="958" y="0"/>
                    </a:cubicBezTo>
                    <a:close/>
                    <a:moveTo>
                      <a:pt x="863" y="611"/>
                    </a:moveTo>
                    <a:cubicBezTo>
                      <a:pt x="869" y="612"/>
                      <a:pt x="875" y="613"/>
                      <a:pt x="882" y="613"/>
                    </a:cubicBezTo>
                    <a:cubicBezTo>
                      <a:pt x="876" y="612"/>
                      <a:pt x="869" y="612"/>
                      <a:pt x="863" y="61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3" name="Google Shape;3465;p24"/>
              <p:cNvSpPr/>
              <p:nvPr/>
            </p:nvSpPr>
            <p:spPr>
              <a:xfrm rot="3600000">
                <a:off x="8573040" y="977040"/>
                <a:ext cx="12960" cy="12240"/>
              </a:xfrm>
              <a:custGeom>
                <a:avLst/>
                <a:gdLst>
                  <a:gd name="textAreaLeft" fmla="*/ 0 w 12960"/>
                  <a:gd name="textAreaRight" fmla="*/ 14040 w 12960"/>
                  <a:gd name="textAreaTop" fmla="*/ 0 h 12240"/>
                  <a:gd name="textAreaBottom" fmla="*/ 13320 h 12240"/>
                </a:gdLst>
                <a:ahLst/>
                <a:rect l="textAreaLeft" t="textAreaTop" r="textAreaRight" b="textAreaBottom"/>
                <a:pathLst>
                  <a:path w="1126" h="1064">
                    <a:moveTo>
                      <a:pt x="730" y="0"/>
                    </a:moveTo>
                    <a:cubicBezTo>
                      <a:pt x="639" y="0"/>
                      <a:pt x="578" y="30"/>
                      <a:pt x="487" y="91"/>
                    </a:cubicBezTo>
                    <a:cubicBezTo>
                      <a:pt x="426" y="122"/>
                      <a:pt x="365" y="152"/>
                      <a:pt x="335" y="182"/>
                    </a:cubicBezTo>
                    <a:lnTo>
                      <a:pt x="274" y="274"/>
                    </a:lnTo>
                    <a:cubicBezTo>
                      <a:pt x="183" y="334"/>
                      <a:pt x="153" y="426"/>
                      <a:pt x="92" y="486"/>
                    </a:cubicBezTo>
                    <a:cubicBezTo>
                      <a:pt x="92" y="547"/>
                      <a:pt x="31" y="547"/>
                      <a:pt x="31" y="578"/>
                    </a:cubicBezTo>
                    <a:lnTo>
                      <a:pt x="31" y="608"/>
                    </a:lnTo>
                    <a:cubicBezTo>
                      <a:pt x="1" y="699"/>
                      <a:pt x="1" y="730"/>
                      <a:pt x="1" y="760"/>
                    </a:cubicBezTo>
                    <a:lnTo>
                      <a:pt x="1" y="790"/>
                    </a:lnTo>
                    <a:lnTo>
                      <a:pt x="1" y="851"/>
                    </a:lnTo>
                    <a:cubicBezTo>
                      <a:pt x="31" y="882"/>
                      <a:pt x="31" y="1003"/>
                      <a:pt x="122" y="1034"/>
                    </a:cubicBezTo>
                    <a:cubicBezTo>
                      <a:pt x="153" y="1064"/>
                      <a:pt x="183" y="1064"/>
                      <a:pt x="274" y="1064"/>
                    </a:cubicBezTo>
                    <a:lnTo>
                      <a:pt x="457" y="1064"/>
                    </a:lnTo>
                    <a:cubicBezTo>
                      <a:pt x="487" y="1064"/>
                      <a:pt x="548" y="1064"/>
                      <a:pt x="548" y="1034"/>
                    </a:cubicBezTo>
                    <a:cubicBezTo>
                      <a:pt x="609" y="1003"/>
                      <a:pt x="730" y="942"/>
                      <a:pt x="791" y="912"/>
                    </a:cubicBezTo>
                    <a:cubicBezTo>
                      <a:pt x="882" y="882"/>
                      <a:pt x="943" y="851"/>
                      <a:pt x="1034" y="760"/>
                    </a:cubicBezTo>
                    <a:cubicBezTo>
                      <a:pt x="1065" y="730"/>
                      <a:pt x="1095" y="699"/>
                      <a:pt x="1095" y="608"/>
                    </a:cubicBezTo>
                    <a:cubicBezTo>
                      <a:pt x="1125" y="578"/>
                      <a:pt x="1125" y="486"/>
                      <a:pt x="1125" y="426"/>
                    </a:cubicBezTo>
                    <a:lnTo>
                      <a:pt x="1125" y="304"/>
                    </a:lnTo>
                    <a:cubicBezTo>
                      <a:pt x="1125" y="243"/>
                      <a:pt x="1095" y="182"/>
                      <a:pt x="1065" y="152"/>
                    </a:cubicBezTo>
                    <a:cubicBezTo>
                      <a:pt x="1034" y="122"/>
                      <a:pt x="1034" y="91"/>
                      <a:pt x="1004" y="91"/>
                    </a:cubicBezTo>
                    <a:cubicBezTo>
                      <a:pt x="943" y="30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4" name="Google Shape;3466;p24"/>
              <p:cNvSpPr/>
              <p:nvPr/>
            </p:nvSpPr>
            <p:spPr>
              <a:xfrm rot="3600000">
                <a:off x="8567280" y="993240"/>
                <a:ext cx="8280" cy="720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748" h="670">
                    <a:moveTo>
                      <a:pt x="444" y="0"/>
                    </a:moveTo>
                    <a:cubicBezTo>
                      <a:pt x="413" y="0"/>
                      <a:pt x="383" y="0"/>
                      <a:pt x="353" y="31"/>
                    </a:cubicBezTo>
                    <a:cubicBezTo>
                      <a:pt x="292" y="31"/>
                      <a:pt x="262" y="61"/>
                      <a:pt x="231" y="122"/>
                    </a:cubicBezTo>
                    <a:lnTo>
                      <a:pt x="201" y="152"/>
                    </a:lnTo>
                    <a:lnTo>
                      <a:pt x="140" y="183"/>
                    </a:lnTo>
                    <a:cubicBezTo>
                      <a:pt x="110" y="213"/>
                      <a:pt x="110" y="304"/>
                      <a:pt x="110" y="335"/>
                    </a:cubicBezTo>
                    <a:lnTo>
                      <a:pt x="110" y="456"/>
                    </a:lnTo>
                    <a:cubicBezTo>
                      <a:pt x="110" y="456"/>
                      <a:pt x="110" y="426"/>
                      <a:pt x="140" y="426"/>
                    </a:cubicBezTo>
                    <a:cubicBezTo>
                      <a:pt x="140" y="456"/>
                      <a:pt x="110" y="487"/>
                      <a:pt x="110" y="487"/>
                    </a:cubicBezTo>
                    <a:cubicBezTo>
                      <a:pt x="110" y="517"/>
                      <a:pt x="79" y="578"/>
                      <a:pt x="79" y="578"/>
                    </a:cubicBezTo>
                    <a:cubicBezTo>
                      <a:pt x="79" y="598"/>
                      <a:pt x="66" y="619"/>
                      <a:pt x="66" y="639"/>
                    </a:cubicBezTo>
                    <a:lnTo>
                      <a:pt x="66" y="639"/>
                    </a:lnTo>
                    <a:cubicBezTo>
                      <a:pt x="70" y="639"/>
                      <a:pt x="75" y="639"/>
                      <a:pt x="79" y="639"/>
                    </a:cubicBezTo>
                    <a:lnTo>
                      <a:pt x="201" y="639"/>
                    </a:lnTo>
                    <a:cubicBezTo>
                      <a:pt x="231" y="639"/>
                      <a:pt x="262" y="608"/>
                      <a:pt x="292" y="608"/>
                    </a:cubicBezTo>
                    <a:lnTo>
                      <a:pt x="413" y="608"/>
                    </a:lnTo>
                    <a:cubicBezTo>
                      <a:pt x="444" y="608"/>
                      <a:pt x="505" y="578"/>
                      <a:pt x="535" y="578"/>
                    </a:cubicBezTo>
                    <a:lnTo>
                      <a:pt x="565" y="578"/>
                    </a:lnTo>
                    <a:cubicBezTo>
                      <a:pt x="596" y="517"/>
                      <a:pt x="657" y="517"/>
                      <a:pt x="687" y="487"/>
                    </a:cubicBezTo>
                    <a:cubicBezTo>
                      <a:pt x="717" y="456"/>
                      <a:pt x="717" y="426"/>
                      <a:pt x="748" y="365"/>
                    </a:cubicBezTo>
                    <a:lnTo>
                      <a:pt x="748" y="304"/>
                    </a:lnTo>
                    <a:cubicBezTo>
                      <a:pt x="748" y="274"/>
                      <a:pt x="748" y="213"/>
                      <a:pt x="717" y="183"/>
                    </a:cubicBezTo>
                    <a:cubicBezTo>
                      <a:pt x="717" y="152"/>
                      <a:pt x="687" y="152"/>
                      <a:pt x="687" y="122"/>
                    </a:cubicBezTo>
                    <a:cubicBezTo>
                      <a:pt x="657" y="61"/>
                      <a:pt x="657" y="31"/>
                      <a:pt x="596" y="31"/>
                    </a:cubicBezTo>
                    <a:cubicBezTo>
                      <a:pt x="565" y="31"/>
                      <a:pt x="565" y="0"/>
                      <a:pt x="535" y="0"/>
                    </a:cubicBezTo>
                    <a:close/>
                    <a:moveTo>
                      <a:pt x="66" y="639"/>
                    </a:moveTo>
                    <a:cubicBezTo>
                      <a:pt x="35" y="639"/>
                      <a:pt x="0" y="643"/>
                      <a:pt x="79" y="669"/>
                    </a:cubicBezTo>
                    <a:cubicBezTo>
                      <a:pt x="69" y="659"/>
                      <a:pt x="66" y="649"/>
                      <a:pt x="66" y="63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5" name="Google Shape;3467;p24"/>
              <p:cNvSpPr/>
              <p:nvPr/>
            </p:nvSpPr>
            <p:spPr>
              <a:xfrm rot="3600000">
                <a:off x="8593920" y="981720"/>
                <a:ext cx="9000" cy="9360"/>
              </a:xfrm>
              <a:custGeom>
                <a:avLst/>
                <a:gdLst>
                  <a:gd name="textAreaLeft" fmla="*/ 0 w 9000"/>
                  <a:gd name="textAreaRight" fmla="*/ 10080 w 9000"/>
                  <a:gd name="textAreaTop" fmla="*/ 0 h 9360"/>
                  <a:gd name="textAreaBottom" fmla="*/ 10440 h 9360"/>
                </a:gdLst>
                <a:ahLst/>
                <a:rect l="textAreaLeft" t="textAreaTop" r="textAreaRight" b="textAreaBottom"/>
                <a:pathLst>
                  <a:path w="791" h="828">
                    <a:moveTo>
                      <a:pt x="463" y="1"/>
                    </a:moveTo>
                    <a:cubicBezTo>
                      <a:pt x="451" y="1"/>
                      <a:pt x="439" y="3"/>
                      <a:pt x="426" y="7"/>
                    </a:cubicBezTo>
                    <a:cubicBezTo>
                      <a:pt x="365" y="7"/>
                      <a:pt x="244" y="68"/>
                      <a:pt x="213" y="98"/>
                    </a:cubicBezTo>
                    <a:lnTo>
                      <a:pt x="183" y="129"/>
                    </a:lnTo>
                    <a:cubicBezTo>
                      <a:pt x="183" y="159"/>
                      <a:pt x="122" y="159"/>
                      <a:pt x="122" y="220"/>
                    </a:cubicBezTo>
                    <a:cubicBezTo>
                      <a:pt x="122" y="250"/>
                      <a:pt x="92" y="250"/>
                      <a:pt x="92" y="281"/>
                    </a:cubicBezTo>
                    <a:lnTo>
                      <a:pt x="92" y="311"/>
                    </a:lnTo>
                    <a:cubicBezTo>
                      <a:pt x="61" y="372"/>
                      <a:pt x="61" y="402"/>
                      <a:pt x="61" y="433"/>
                    </a:cubicBezTo>
                    <a:cubicBezTo>
                      <a:pt x="31" y="463"/>
                      <a:pt x="31" y="554"/>
                      <a:pt x="1" y="585"/>
                    </a:cubicBezTo>
                    <a:lnTo>
                      <a:pt x="1" y="615"/>
                    </a:lnTo>
                    <a:lnTo>
                      <a:pt x="1" y="676"/>
                    </a:lnTo>
                    <a:cubicBezTo>
                      <a:pt x="1" y="706"/>
                      <a:pt x="31" y="737"/>
                      <a:pt x="61" y="737"/>
                    </a:cubicBezTo>
                    <a:cubicBezTo>
                      <a:pt x="92" y="737"/>
                      <a:pt x="92" y="767"/>
                      <a:pt x="122" y="767"/>
                    </a:cubicBezTo>
                    <a:cubicBezTo>
                      <a:pt x="153" y="828"/>
                      <a:pt x="183" y="828"/>
                      <a:pt x="213" y="828"/>
                    </a:cubicBezTo>
                    <a:cubicBezTo>
                      <a:pt x="244" y="767"/>
                      <a:pt x="335" y="767"/>
                      <a:pt x="365" y="737"/>
                    </a:cubicBezTo>
                    <a:cubicBezTo>
                      <a:pt x="396" y="737"/>
                      <a:pt x="396" y="706"/>
                      <a:pt x="457" y="706"/>
                    </a:cubicBezTo>
                    <a:cubicBezTo>
                      <a:pt x="457" y="706"/>
                      <a:pt x="487" y="706"/>
                      <a:pt x="487" y="676"/>
                    </a:cubicBezTo>
                    <a:cubicBezTo>
                      <a:pt x="517" y="676"/>
                      <a:pt x="517" y="615"/>
                      <a:pt x="548" y="615"/>
                    </a:cubicBezTo>
                    <a:cubicBezTo>
                      <a:pt x="578" y="615"/>
                      <a:pt x="578" y="585"/>
                      <a:pt x="639" y="585"/>
                    </a:cubicBezTo>
                    <a:lnTo>
                      <a:pt x="669" y="554"/>
                    </a:lnTo>
                    <a:cubicBezTo>
                      <a:pt x="700" y="524"/>
                      <a:pt x="700" y="463"/>
                      <a:pt x="730" y="433"/>
                    </a:cubicBezTo>
                    <a:cubicBezTo>
                      <a:pt x="791" y="402"/>
                      <a:pt x="791" y="372"/>
                      <a:pt x="791" y="311"/>
                    </a:cubicBezTo>
                    <a:cubicBezTo>
                      <a:pt x="791" y="281"/>
                      <a:pt x="791" y="250"/>
                      <a:pt x="730" y="220"/>
                    </a:cubicBezTo>
                    <a:cubicBezTo>
                      <a:pt x="730" y="159"/>
                      <a:pt x="700" y="129"/>
                      <a:pt x="669" y="98"/>
                    </a:cubicBezTo>
                    <a:cubicBezTo>
                      <a:pt x="591" y="72"/>
                      <a:pt x="535" y="1"/>
                      <a:pt x="4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6" name="Google Shape;3468;p24"/>
              <p:cNvSpPr/>
              <p:nvPr/>
            </p:nvSpPr>
            <p:spPr>
              <a:xfrm rot="3600000">
                <a:off x="8597880" y="969480"/>
                <a:ext cx="11160" cy="10800"/>
              </a:xfrm>
              <a:custGeom>
                <a:avLst/>
                <a:gdLst>
                  <a:gd name="textAreaLeft" fmla="*/ 0 w 11160"/>
                  <a:gd name="textAreaRight" fmla="*/ 12240 w 11160"/>
                  <a:gd name="textAreaTop" fmla="*/ 0 h 10800"/>
                  <a:gd name="textAreaBottom" fmla="*/ 11880 h 10800"/>
                </a:gdLst>
                <a:ahLst/>
                <a:rect l="textAreaLeft" t="textAreaTop" r="textAreaRight" b="textAreaBottom"/>
                <a:pathLst>
                  <a:path w="974" h="955">
                    <a:moveTo>
                      <a:pt x="652" y="0"/>
                    </a:moveTo>
                    <a:cubicBezTo>
                      <a:pt x="578" y="0"/>
                      <a:pt x="501" y="28"/>
                      <a:pt x="457" y="73"/>
                    </a:cubicBezTo>
                    <a:cubicBezTo>
                      <a:pt x="457" y="73"/>
                      <a:pt x="426" y="73"/>
                      <a:pt x="426" y="103"/>
                    </a:cubicBezTo>
                    <a:cubicBezTo>
                      <a:pt x="396" y="103"/>
                      <a:pt x="335" y="134"/>
                      <a:pt x="335" y="164"/>
                    </a:cubicBezTo>
                    <a:lnTo>
                      <a:pt x="274" y="255"/>
                    </a:lnTo>
                    <a:cubicBezTo>
                      <a:pt x="274" y="286"/>
                      <a:pt x="244" y="286"/>
                      <a:pt x="244" y="316"/>
                    </a:cubicBezTo>
                    <a:cubicBezTo>
                      <a:pt x="244" y="377"/>
                      <a:pt x="183" y="377"/>
                      <a:pt x="183" y="407"/>
                    </a:cubicBezTo>
                    <a:cubicBezTo>
                      <a:pt x="183" y="438"/>
                      <a:pt x="153" y="468"/>
                      <a:pt x="153" y="468"/>
                    </a:cubicBezTo>
                    <a:cubicBezTo>
                      <a:pt x="122" y="559"/>
                      <a:pt x="122" y="590"/>
                      <a:pt x="92" y="620"/>
                    </a:cubicBezTo>
                    <a:cubicBezTo>
                      <a:pt x="31" y="681"/>
                      <a:pt x="31" y="711"/>
                      <a:pt x="31" y="742"/>
                    </a:cubicBezTo>
                    <a:lnTo>
                      <a:pt x="31" y="772"/>
                    </a:lnTo>
                    <a:cubicBezTo>
                      <a:pt x="1" y="833"/>
                      <a:pt x="1" y="863"/>
                      <a:pt x="31" y="894"/>
                    </a:cubicBezTo>
                    <a:cubicBezTo>
                      <a:pt x="92" y="954"/>
                      <a:pt x="153" y="954"/>
                      <a:pt x="183" y="954"/>
                    </a:cubicBezTo>
                    <a:lnTo>
                      <a:pt x="274" y="954"/>
                    </a:lnTo>
                    <a:cubicBezTo>
                      <a:pt x="305" y="954"/>
                      <a:pt x="305" y="894"/>
                      <a:pt x="335" y="894"/>
                    </a:cubicBezTo>
                    <a:cubicBezTo>
                      <a:pt x="396" y="863"/>
                      <a:pt x="457" y="863"/>
                      <a:pt x="487" y="833"/>
                    </a:cubicBezTo>
                    <a:cubicBezTo>
                      <a:pt x="548" y="833"/>
                      <a:pt x="578" y="802"/>
                      <a:pt x="578" y="802"/>
                    </a:cubicBezTo>
                    <a:cubicBezTo>
                      <a:pt x="609" y="802"/>
                      <a:pt x="609" y="742"/>
                      <a:pt x="639" y="742"/>
                    </a:cubicBezTo>
                    <a:cubicBezTo>
                      <a:pt x="669" y="742"/>
                      <a:pt x="669" y="711"/>
                      <a:pt x="730" y="711"/>
                    </a:cubicBezTo>
                    <a:cubicBezTo>
                      <a:pt x="760" y="681"/>
                      <a:pt x="791" y="681"/>
                      <a:pt x="821" y="620"/>
                    </a:cubicBezTo>
                    <a:cubicBezTo>
                      <a:pt x="821" y="620"/>
                      <a:pt x="821" y="590"/>
                      <a:pt x="882" y="590"/>
                    </a:cubicBezTo>
                    <a:cubicBezTo>
                      <a:pt x="912" y="559"/>
                      <a:pt x="943" y="529"/>
                      <a:pt x="943" y="468"/>
                    </a:cubicBezTo>
                    <a:cubicBezTo>
                      <a:pt x="973" y="438"/>
                      <a:pt x="973" y="407"/>
                      <a:pt x="973" y="316"/>
                    </a:cubicBezTo>
                    <a:lnTo>
                      <a:pt x="973" y="255"/>
                    </a:lnTo>
                    <a:cubicBezTo>
                      <a:pt x="973" y="225"/>
                      <a:pt x="943" y="164"/>
                      <a:pt x="912" y="134"/>
                    </a:cubicBezTo>
                    <a:cubicBezTo>
                      <a:pt x="882" y="73"/>
                      <a:pt x="791" y="12"/>
                      <a:pt x="730" y="12"/>
                    </a:cubicBezTo>
                    <a:cubicBezTo>
                      <a:pt x="706" y="4"/>
                      <a:pt x="679" y="0"/>
                      <a:pt x="6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7" name="Google Shape;3469;p24"/>
              <p:cNvSpPr/>
              <p:nvPr/>
            </p:nvSpPr>
            <p:spPr>
              <a:xfrm rot="3600000">
                <a:off x="8607240" y="963360"/>
                <a:ext cx="7560" cy="828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700" h="761">
                    <a:moveTo>
                      <a:pt x="53" y="488"/>
                    </a:moveTo>
                    <a:lnTo>
                      <a:pt x="53" y="488"/>
                    </a:lnTo>
                    <a:cubicBezTo>
                      <a:pt x="31" y="493"/>
                      <a:pt x="31" y="517"/>
                      <a:pt x="31" y="517"/>
                    </a:cubicBezTo>
                    <a:cubicBezTo>
                      <a:pt x="40" y="507"/>
                      <a:pt x="47" y="498"/>
                      <a:pt x="53" y="488"/>
                    </a:cubicBezTo>
                    <a:close/>
                    <a:moveTo>
                      <a:pt x="487" y="517"/>
                    </a:moveTo>
                    <a:cubicBezTo>
                      <a:pt x="487" y="517"/>
                      <a:pt x="456" y="517"/>
                      <a:pt x="456" y="578"/>
                    </a:cubicBezTo>
                    <a:cubicBezTo>
                      <a:pt x="456" y="578"/>
                      <a:pt x="487" y="578"/>
                      <a:pt x="487" y="517"/>
                    </a:cubicBezTo>
                    <a:close/>
                    <a:moveTo>
                      <a:pt x="426" y="0"/>
                    </a:moveTo>
                    <a:cubicBezTo>
                      <a:pt x="365" y="0"/>
                      <a:pt x="335" y="0"/>
                      <a:pt x="304" y="31"/>
                    </a:cubicBezTo>
                    <a:cubicBezTo>
                      <a:pt x="243" y="61"/>
                      <a:pt x="213" y="61"/>
                      <a:pt x="183" y="152"/>
                    </a:cubicBezTo>
                    <a:cubicBezTo>
                      <a:pt x="152" y="183"/>
                      <a:pt x="152" y="213"/>
                      <a:pt x="152" y="274"/>
                    </a:cubicBezTo>
                    <a:lnTo>
                      <a:pt x="152" y="304"/>
                    </a:lnTo>
                    <a:cubicBezTo>
                      <a:pt x="152" y="304"/>
                      <a:pt x="152" y="274"/>
                      <a:pt x="183" y="274"/>
                    </a:cubicBezTo>
                    <a:cubicBezTo>
                      <a:pt x="183" y="304"/>
                      <a:pt x="152" y="304"/>
                      <a:pt x="152" y="335"/>
                    </a:cubicBezTo>
                    <a:cubicBezTo>
                      <a:pt x="152" y="396"/>
                      <a:pt x="91" y="396"/>
                      <a:pt x="91" y="426"/>
                    </a:cubicBezTo>
                    <a:cubicBezTo>
                      <a:pt x="71" y="447"/>
                      <a:pt x="64" y="467"/>
                      <a:pt x="53" y="488"/>
                    </a:cubicBezTo>
                    <a:lnTo>
                      <a:pt x="53" y="488"/>
                    </a:lnTo>
                    <a:cubicBezTo>
                      <a:pt x="55" y="487"/>
                      <a:pt x="58" y="487"/>
                      <a:pt x="61" y="487"/>
                    </a:cubicBezTo>
                    <a:cubicBezTo>
                      <a:pt x="61" y="487"/>
                      <a:pt x="61" y="517"/>
                      <a:pt x="31" y="517"/>
                    </a:cubicBezTo>
                    <a:cubicBezTo>
                      <a:pt x="0" y="578"/>
                      <a:pt x="0" y="608"/>
                      <a:pt x="0" y="639"/>
                    </a:cubicBezTo>
                    <a:cubicBezTo>
                      <a:pt x="0" y="700"/>
                      <a:pt x="0" y="730"/>
                      <a:pt x="31" y="730"/>
                    </a:cubicBezTo>
                    <a:cubicBezTo>
                      <a:pt x="61" y="760"/>
                      <a:pt x="61" y="760"/>
                      <a:pt x="91" y="760"/>
                    </a:cubicBezTo>
                    <a:lnTo>
                      <a:pt x="152" y="760"/>
                    </a:lnTo>
                    <a:cubicBezTo>
                      <a:pt x="122" y="700"/>
                      <a:pt x="152" y="700"/>
                      <a:pt x="183" y="700"/>
                    </a:cubicBezTo>
                    <a:cubicBezTo>
                      <a:pt x="213" y="639"/>
                      <a:pt x="304" y="639"/>
                      <a:pt x="335" y="608"/>
                    </a:cubicBezTo>
                    <a:cubicBezTo>
                      <a:pt x="365" y="608"/>
                      <a:pt x="365" y="578"/>
                      <a:pt x="426" y="578"/>
                    </a:cubicBezTo>
                    <a:cubicBezTo>
                      <a:pt x="456" y="578"/>
                      <a:pt x="456" y="517"/>
                      <a:pt x="487" y="517"/>
                    </a:cubicBezTo>
                    <a:cubicBezTo>
                      <a:pt x="547" y="487"/>
                      <a:pt x="547" y="487"/>
                      <a:pt x="608" y="487"/>
                    </a:cubicBezTo>
                    <a:lnTo>
                      <a:pt x="639" y="456"/>
                    </a:lnTo>
                    <a:cubicBezTo>
                      <a:pt x="669" y="426"/>
                      <a:pt x="699" y="335"/>
                      <a:pt x="699" y="274"/>
                    </a:cubicBezTo>
                    <a:cubicBezTo>
                      <a:pt x="699" y="213"/>
                      <a:pt x="699" y="183"/>
                      <a:pt x="669" y="122"/>
                    </a:cubicBezTo>
                    <a:cubicBezTo>
                      <a:pt x="669" y="61"/>
                      <a:pt x="639" y="61"/>
                      <a:pt x="608" y="31"/>
                    </a:cubicBezTo>
                    <a:cubicBezTo>
                      <a:pt x="578" y="0"/>
                      <a:pt x="578" y="0"/>
                      <a:pt x="5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8" name="Google Shape;3470;p24"/>
              <p:cNvSpPr/>
              <p:nvPr/>
            </p:nvSpPr>
            <p:spPr>
              <a:xfrm rot="3600000">
                <a:off x="8472960" y="929520"/>
                <a:ext cx="7200" cy="11520"/>
              </a:xfrm>
              <a:custGeom>
                <a:avLst/>
                <a:gdLst>
                  <a:gd name="textAreaLeft" fmla="*/ 0 w 7200"/>
                  <a:gd name="textAreaRight" fmla="*/ 8280 w 7200"/>
                  <a:gd name="textAreaTop" fmla="*/ 0 h 11520"/>
                  <a:gd name="textAreaBottom" fmla="*/ 12600 h 11520"/>
                </a:gdLst>
                <a:ahLst/>
                <a:rect l="textAreaLeft" t="textAreaTop" r="textAreaRight" b="textAreaBottom"/>
                <a:pathLst>
                  <a:path w="669" h="1016">
                    <a:moveTo>
                      <a:pt x="437" y="1"/>
                    </a:moveTo>
                    <a:cubicBezTo>
                      <a:pt x="403" y="1"/>
                      <a:pt x="365" y="8"/>
                      <a:pt x="335" y="23"/>
                    </a:cubicBezTo>
                    <a:cubicBezTo>
                      <a:pt x="304" y="23"/>
                      <a:pt x="304" y="23"/>
                      <a:pt x="243" y="54"/>
                    </a:cubicBezTo>
                    <a:lnTo>
                      <a:pt x="152" y="175"/>
                    </a:lnTo>
                    <a:cubicBezTo>
                      <a:pt x="152" y="206"/>
                      <a:pt x="91" y="206"/>
                      <a:pt x="91" y="236"/>
                    </a:cubicBezTo>
                    <a:cubicBezTo>
                      <a:pt x="61" y="297"/>
                      <a:pt x="61" y="327"/>
                      <a:pt x="61" y="388"/>
                    </a:cubicBezTo>
                    <a:cubicBezTo>
                      <a:pt x="61" y="449"/>
                      <a:pt x="31" y="510"/>
                      <a:pt x="31" y="540"/>
                    </a:cubicBezTo>
                    <a:cubicBezTo>
                      <a:pt x="31" y="631"/>
                      <a:pt x="0" y="753"/>
                      <a:pt x="31" y="814"/>
                    </a:cubicBezTo>
                    <a:lnTo>
                      <a:pt x="31" y="905"/>
                    </a:lnTo>
                    <a:cubicBezTo>
                      <a:pt x="31" y="935"/>
                      <a:pt x="31" y="996"/>
                      <a:pt x="61" y="996"/>
                    </a:cubicBezTo>
                    <a:cubicBezTo>
                      <a:pt x="86" y="1009"/>
                      <a:pt x="111" y="1016"/>
                      <a:pt x="134" y="1016"/>
                    </a:cubicBezTo>
                    <a:cubicBezTo>
                      <a:pt x="167" y="1016"/>
                      <a:pt x="195" y="1001"/>
                      <a:pt x="213" y="966"/>
                    </a:cubicBezTo>
                    <a:lnTo>
                      <a:pt x="304" y="905"/>
                    </a:lnTo>
                    <a:cubicBezTo>
                      <a:pt x="335" y="905"/>
                      <a:pt x="365" y="874"/>
                      <a:pt x="365" y="874"/>
                    </a:cubicBezTo>
                    <a:lnTo>
                      <a:pt x="426" y="814"/>
                    </a:lnTo>
                    <a:lnTo>
                      <a:pt x="456" y="783"/>
                    </a:lnTo>
                    <a:lnTo>
                      <a:pt x="517" y="692"/>
                    </a:lnTo>
                    <a:cubicBezTo>
                      <a:pt x="547" y="662"/>
                      <a:pt x="608" y="601"/>
                      <a:pt x="639" y="540"/>
                    </a:cubicBezTo>
                    <a:cubicBezTo>
                      <a:pt x="639" y="510"/>
                      <a:pt x="669" y="479"/>
                      <a:pt x="669" y="449"/>
                    </a:cubicBezTo>
                    <a:lnTo>
                      <a:pt x="669" y="358"/>
                    </a:lnTo>
                    <a:cubicBezTo>
                      <a:pt x="669" y="297"/>
                      <a:pt x="669" y="206"/>
                      <a:pt x="639" y="145"/>
                    </a:cubicBezTo>
                    <a:lnTo>
                      <a:pt x="517" y="23"/>
                    </a:lnTo>
                    <a:cubicBezTo>
                      <a:pt x="502" y="8"/>
                      <a:pt x="471" y="1"/>
                      <a:pt x="4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9" name="Google Shape;3471;p24"/>
              <p:cNvSpPr/>
              <p:nvPr/>
            </p:nvSpPr>
            <p:spPr>
              <a:xfrm rot="3600000">
                <a:off x="8471160" y="942480"/>
                <a:ext cx="9000" cy="5040"/>
              </a:xfrm>
              <a:custGeom>
                <a:avLst/>
                <a:gdLst>
                  <a:gd name="textAreaLeft" fmla="*/ 0 w 9000"/>
                  <a:gd name="textAreaRight" fmla="*/ 10080 w 900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792" h="487">
                    <a:moveTo>
                      <a:pt x="487" y="0"/>
                    </a:moveTo>
                    <a:cubicBezTo>
                      <a:pt x="426" y="0"/>
                      <a:pt x="396" y="31"/>
                      <a:pt x="366" y="31"/>
                    </a:cubicBezTo>
                    <a:lnTo>
                      <a:pt x="335" y="61"/>
                    </a:lnTo>
                    <a:cubicBezTo>
                      <a:pt x="274" y="61"/>
                      <a:pt x="244" y="92"/>
                      <a:pt x="244" y="92"/>
                    </a:cubicBezTo>
                    <a:cubicBezTo>
                      <a:pt x="183" y="152"/>
                      <a:pt x="122" y="183"/>
                      <a:pt x="62" y="213"/>
                    </a:cubicBezTo>
                    <a:cubicBezTo>
                      <a:pt x="1" y="304"/>
                      <a:pt x="1" y="396"/>
                      <a:pt x="62" y="456"/>
                    </a:cubicBezTo>
                    <a:cubicBezTo>
                      <a:pt x="153" y="487"/>
                      <a:pt x="244" y="487"/>
                      <a:pt x="335" y="487"/>
                    </a:cubicBezTo>
                    <a:lnTo>
                      <a:pt x="609" y="487"/>
                    </a:lnTo>
                    <a:cubicBezTo>
                      <a:pt x="639" y="456"/>
                      <a:pt x="700" y="456"/>
                      <a:pt x="761" y="365"/>
                    </a:cubicBezTo>
                    <a:cubicBezTo>
                      <a:pt x="791" y="335"/>
                      <a:pt x="791" y="244"/>
                      <a:pt x="791" y="183"/>
                    </a:cubicBezTo>
                    <a:cubicBezTo>
                      <a:pt x="791" y="152"/>
                      <a:pt x="761" y="61"/>
                      <a:pt x="670" y="31"/>
                    </a:cubicBezTo>
                    <a:cubicBezTo>
                      <a:pt x="639" y="0"/>
                      <a:pt x="548" y="0"/>
                      <a:pt x="4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20" name="Google Shape;3472;p24"/>
              <p:cNvSpPr/>
              <p:nvPr/>
            </p:nvSpPr>
            <p:spPr>
              <a:xfrm rot="3600000">
                <a:off x="8478360" y="924480"/>
                <a:ext cx="4320" cy="648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426" h="609">
                    <a:moveTo>
                      <a:pt x="274" y="1"/>
                    </a:moveTo>
                    <a:cubicBezTo>
                      <a:pt x="243" y="1"/>
                      <a:pt x="152" y="1"/>
                      <a:pt x="122" y="62"/>
                    </a:cubicBezTo>
                    <a:cubicBezTo>
                      <a:pt x="91" y="92"/>
                      <a:pt x="61" y="122"/>
                      <a:pt x="61" y="153"/>
                    </a:cubicBezTo>
                    <a:lnTo>
                      <a:pt x="61" y="274"/>
                    </a:lnTo>
                    <a:lnTo>
                      <a:pt x="61" y="305"/>
                    </a:lnTo>
                    <a:cubicBezTo>
                      <a:pt x="61" y="396"/>
                      <a:pt x="0" y="457"/>
                      <a:pt x="0" y="517"/>
                    </a:cubicBezTo>
                    <a:lnTo>
                      <a:pt x="0" y="548"/>
                    </a:lnTo>
                    <a:lnTo>
                      <a:pt x="0" y="578"/>
                    </a:lnTo>
                    <a:cubicBezTo>
                      <a:pt x="0" y="609"/>
                      <a:pt x="61" y="609"/>
                      <a:pt x="61" y="609"/>
                    </a:cubicBezTo>
                    <a:lnTo>
                      <a:pt x="91" y="609"/>
                    </a:lnTo>
                    <a:cubicBezTo>
                      <a:pt x="122" y="609"/>
                      <a:pt x="152" y="578"/>
                      <a:pt x="152" y="578"/>
                    </a:cubicBezTo>
                    <a:cubicBezTo>
                      <a:pt x="213" y="548"/>
                      <a:pt x="274" y="517"/>
                      <a:pt x="304" y="457"/>
                    </a:cubicBezTo>
                    <a:cubicBezTo>
                      <a:pt x="365" y="426"/>
                      <a:pt x="365" y="396"/>
                      <a:pt x="395" y="366"/>
                    </a:cubicBezTo>
                    <a:cubicBezTo>
                      <a:pt x="426" y="305"/>
                      <a:pt x="426" y="305"/>
                      <a:pt x="426" y="274"/>
                    </a:cubicBezTo>
                    <a:lnTo>
                      <a:pt x="426" y="244"/>
                    </a:lnTo>
                    <a:cubicBezTo>
                      <a:pt x="426" y="183"/>
                      <a:pt x="426" y="122"/>
                      <a:pt x="395" y="92"/>
                    </a:cubicBezTo>
                    <a:cubicBezTo>
                      <a:pt x="365" y="62"/>
                      <a:pt x="304" y="1"/>
                      <a:pt x="2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2621" name="Google Shape;3473;p24"/>
            <p:cNvSpPr/>
            <p:nvPr/>
          </p:nvSpPr>
          <p:spPr>
            <a:xfrm rot="3600000">
              <a:off x="8381880" y="894960"/>
              <a:ext cx="161640" cy="67680"/>
            </a:xfrm>
            <a:custGeom>
              <a:avLst/>
              <a:gdLst>
                <a:gd name="textAreaLeft" fmla="*/ 0 w 161640"/>
                <a:gd name="textAreaRight" fmla="*/ 162720 w 161640"/>
                <a:gd name="textAreaTop" fmla="*/ 0 h 67680"/>
                <a:gd name="textAreaBottom" fmla="*/ 68760 h 67680"/>
              </a:gdLst>
              <a:ahLst/>
              <a:rect l="textAreaLeft" t="textAreaTop" r="textAreaRight" b="textAreaBottom"/>
              <a:pathLst>
                <a:path w="12984" h="5493">
                  <a:moveTo>
                    <a:pt x="4102" y="1"/>
                  </a:moveTo>
                  <a:cubicBezTo>
                    <a:pt x="3552" y="1"/>
                    <a:pt x="3007" y="61"/>
                    <a:pt x="2497" y="174"/>
                  </a:cubicBezTo>
                  <a:cubicBezTo>
                    <a:pt x="1585" y="356"/>
                    <a:pt x="521" y="782"/>
                    <a:pt x="65" y="1693"/>
                  </a:cubicBezTo>
                  <a:cubicBezTo>
                    <a:pt x="0" y="1845"/>
                    <a:pt x="136" y="1981"/>
                    <a:pt x="285" y="1981"/>
                  </a:cubicBezTo>
                  <a:cubicBezTo>
                    <a:pt x="345" y="1981"/>
                    <a:pt x="408" y="1959"/>
                    <a:pt x="460" y="1906"/>
                  </a:cubicBezTo>
                  <a:cubicBezTo>
                    <a:pt x="1129" y="994"/>
                    <a:pt x="2284" y="660"/>
                    <a:pt x="3378" y="538"/>
                  </a:cubicBezTo>
                  <a:cubicBezTo>
                    <a:pt x="3703" y="502"/>
                    <a:pt x="4041" y="482"/>
                    <a:pt x="4383" y="482"/>
                  </a:cubicBezTo>
                  <a:cubicBezTo>
                    <a:pt x="5193" y="482"/>
                    <a:pt x="6025" y="595"/>
                    <a:pt x="6752" y="873"/>
                  </a:cubicBezTo>
                  <a:cubicBezTo>
                    <a:pt x="8029" y="1420"/>
                    <a:pt x="8667" y="2757"/>
                    <a:pt x="9853" y="3456"/>
                  </a:cubicBezTo>
                  <a:cubicBezTo>
                    <a:pt x="10369" y="3760"/>
                    <a:pt x="10977" y="3912"/>
                    <a:pt x="11555" y="4216"/>
                  </a:cubicBezTo>
                  <a:cubicBezTo>
                    <a:pt x="12132" y="4490"/>
                    <a:pt x="12588" y="4976"/>
                    <a:pt x="12983" y="5493"/>
                  </a:cubicBezTo>
                  <a:cubicBezTo>
                    <a:pt x="12375" y="4611"/>
                    <a:pt x="11737" y="4125"/>
                    <a:pt x="10764" y="3700"/>
                  </a:cubicBezTo>
                  <a:cubicBezTo>
                    <a:pt x="10156" y="3426"/>
                    <a:pt x="9640" y="3122"/>
                    <a:pt x="9153" y="2636"/>
                  </a:cubicBezTo>
                  <a:cubicBezTo>
                    <a:pt x="8728" y="2180"/>
                    <a:pt x="8363" y="1724"/>
                    <a:pt x="7907" y="1298"/>
                  </a:cubicBezTo>
                  <a:cubicBezTo>
                    <a:pt x="6907" y="385"/>
                    <a:pt x="5486" y="1"/>
                    <a:pt x="410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200" bIns="34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22" name="Google Shape;3474;p24"/>
            <p:cNvSpPr/>
            <p:nvPr/>
          </p:nvSpPr>
          <p:spPr>
            <a:xfrm rot="3600000">
              <a:off x="8057520" y="703440"/>
              <a:ext cx="277560" cy="124200"/>
            </a:xfrm>
            <a:custGeom>
              <a:avLst/>
              <a:gdLst>
                <a:gd name="textAreaLeft" fmla="*/ 0 w 277560"/>
                <a:gd name="textAreaRight" fmla="*/ 278640 w 277560"/>
                <a:gd name="textAreaTop" fmla="*/ 0 h 124200"/>
                <a:gd name="textAreaBottom" fmla="*/ 125280 h 124200"/>
              </a:gdLst>
              <a:ahLst/>
              <a:rect l="textAreaLeft" t="textAreaTop" r="textAreaRight" b="textAreaBottom"/>
              <a:pathLst>
                <a:path w="22235" h="10003">
                  <a:moveTo>
                    <a:pt x="21967" y="1"/>
                  </a:moveTo>
                  <a:cubicBezTo>
                    <a:pt x="21958" y="1"/>
                    <a:pt x="21948" y="1"/>
                    <a:pt x="21938" y="3"/>
                  </a:cubicBezTo>
                  <a:cubicBezTo>
                    <a:pt x="20327" y="246"/>
                    <a:pt x="18868" y="1249"/>
                    <a:pt x="17227" y="1492"/>
                  </a:cubicBezTo>
                  <a:cubicBezTo>
                    <a:pt x="17031" y="1516"/>
                    <a:pt x="16834" y="1527"/>
                    <a:pt x="16636" y="1527"/>
                  </a:cubicBezTo>
                  <a:cubicBezTo>
                    <a:pt x="15644" y="1527"/>
                    <a:pt x="14640" y="1268"/>
                    <a:pt x="13634" y="1268"/>
                  </a:cubicBezTo>
                  <a:cubicBezTo>
                    <a:pt x="13352" y="1268"/>
                    <a:pt x="13071" y="1288"/>
                    <a:pt x="12789" y="1340"/>
                  </a:cubicBezTo>
                  <a:cubicBezTo>
                    <a:pt x="11968" y="1492"/>
                    <a:pt x="11269" y="1917"/>
                    <a:pt x="10631" y="2404"/>
                  </a:cubicBezTo>
                  <a:cubicBezTo>
                    <a:pt x="9932" y="2890"/>
                    <a:pt x="9233" y="3346"/>
                    <a:pt x="8534" y="3802"/>
                  </a:cubicBezTo>
                  <a:cubicBezTo>
                    <a:pt x="7135" y="4714"/>
                    <a:pt x="5737" y="5626"/>
                    <a:pt x="4582" y="6872"/>
                  </a:cubicBezTo>
                  <a:cubicBezTo>
                    <a:pt x="3405" y="8189"/>
                    <a:pt x="1892" y="8912"/>
                    <a:pt x="400" y="9779"/>
                  </a:cubicBezTo>
                  <a:lnTo>
                    <a:pt x="400" y="9779"/>
                  </a:lnTo>
                  <a:cubicBezTo>
                    <a:pt x="1683" y="9122"/>
                    <a:pt x="2874" y="8491"/>
                    <a:pt x="4065" y="7632"/>
                  </a:cubicBezTo>
                  <a:cubicBezTo>
                    <a:pt x="4704" y="7206"/>
                    <a:pt x="5221" y="6629"/>
                    <a:pt x="5828" y="6112"/>
                  </a:cubicBezTo>
                  <a:cubicBezTo>
                    <a:pt x="6528" y="5565"/>
                    <a:pt x="7257" y="5109"/>
                    <a:pt x="7956" y="4592"/>
                  </a:cubicBezTo>
                  <a:cubicBezTo>
                    <a:pt x="8686" y="4167"/>
                    <a:pt x="9415" y="3741"/>
                    <a:pt x="10145" y="3285"/>
                  </a:cubicBezTo>
                  <a:cubicBezTo>
                    <a:pt x="10844" y="2829"/>
                    <a:pt x="11543" y="2221"/>
                    <a:pt x="12424" y="1978"/>
                  </a:cubicBezTo>
                  <a:cubicBezTo>
                    <a:pt x="12786" y="1871"/>
                    <a:pt x="13153" y="1831"/>
                    <a:pt x="13524" y="1831"/>
                  </a:cubicBezTo>
                  <a:cubicBezTo>
                    <a:pt x="14551" y="1831"/>
                    <a:pt x="15603" y="2134"/>
                    <a:pt x="16629" y="2134"/>
                  </a:cubicBezTo>
                  <a:cubicBezTo>
                    <a:pt x="16697" y="2134"/>
                    <a:pt x="16764" y="2133"/>
                    <a:pt x="16832" y="2130"/>
                  </a:cubicBezTo>
                  <a:cubicBezTo>
                    <a:pt x="18686" y="2069"/>
                    <a:pt x="20266" y="1006"/>
                    <a:pt x="22029" y="428"/>
                  </a:cubicBezTo>
                  <a:cubicBezTo>
                    <a:pt x="22234" y="370"/>
                    <a:pt x="22214" y="1"/>
                    <a:pt x="21967" y="1"/>
                  </a:cubicBezTo>
                  <a:close/>
                  <a:moveTo>
                    <a:pt x="400" y="9779"/>
                  </a:moveTo>
                  <a:cubicBezTo>
                    <a:pt x="275" y="9843"/>
                    <a:pt x="150" y="9908"/>
                    <a:pt x="23" y="9972"/>
                  </a:cubicBezTo>
                  <a:cubicBezTo>
                    <a:pt x="8" y="9972"/>
                    <a:pt x="0" y="9965"/>
                    <a:pt x="0" y="9965"/>
                  </a:cubicBezTo>
                  <a:lnTo>
                    <a:pt x="0" y="9965"/>
                  </a:lnTo>
                  <a:cubicBezTo>
                    <a:pt x="0" y="9965"/>
                    <a:pt x="8" y="9972"/>
                    <a:pt x="23" y="10003"/>
                  </a:cubicBezTo>
                  <a:cubicBezTo>
                    <a:pt x="148" y="9927"/>
                    <a:pt x="274" y="9853"/>
                    <a:pt x="400" y="9779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2640" bIns="62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23" name="Google Shape;3475;p24"/>
            <p:cNvSpPr/>
            <p:nvPr/>
          </p:nvSpPr>
          <p:spPr>
            <a:xfrm rot="3600000">
              <a:off x="8401680" y="547200"/>
              <a:ext cx="116640" cy="77040"/>
            </a:xfrm>
            <a:custGeom>
              <a:avLst/>
              <a:gdLst>
                <a:gd name="textAreaLeft" fmla="*/ 0 w 116640"/>
                <a:gd name="textAreaRight" fmla="*/ 117720 w 116640"/>
                <a:gd name="textAreaTop" fmla="*/ 0 h 77040"/>
                <a:gd name="textAreaBottom" fmla="*/ 78120 h 77040"/>
              </a:gdLst>
              <a:ahLst/>
              <a:rect l="textAreaLeft" t="textAreaTop" r="textAreaRight" b="textAreaBottom"/>
              <a:pathLst>
                <a:path w="9395" h="6241">
                  <a:moveTo>
                    <a:pt x="0" y="1"/>
                  </a:moveTo>
                  <a:lnTo>
                    <a:pt x="0" y="1"/>
                  </a:lnTo>
                  <a:cubicBezTo>
                    <a:pt x="1976" y="275"/>
                    <a:pt x="3557" y="1460"/>
                    <a:pt x="5350" y="2250"/>
                  </a:cubicBezTo>
                  <a:cubicBezTo>
                    <a:pt x="6140" y="2645"/>
                    <a:pt x="6931" y="3010"/>
                    <a:pt x="7569" y="3648"/>
                  </a:cubicBezTo>
                  <a:cubicBezTo>
                    <a:pt x="7903" y="3983"/>
                    <a:pt x="8177" y="4408"/>
                    <a:pt x="8390" y="4864"/>
                  </a:cubicBezTo>
                  <a:cubicBezTo>
                    <a:pt x="8572" y="5320"/>
                    <a:pt x="8785" y="5776"/>
                    <a:pt x="9089" y="6171"/>
                  </a:cubicBezTo>
                  <a:cubicBezTo>
                    <a:pt x="9118" y="6219"/>
                    <a:pt x="9162" y="6240"/>
                    <a:pt x="9206" y="6240"/>
                  </a:cubicBezTo>
                  <a:cubicBezTo>
                    <a:pt x="9300" y="6240"/>
                    <a:pt x="9394" y="6144"/>
                    <a:pt x="9332" y="6019"/>
                  </a:cubicBezTo>
                  <a:cubicBezTo>
                    <a:pt x="8876" y="5107"/>
                    <a:pt x="8663" y="4196"/>
                    <a:pt x="7903" y="3436"/>
                  </a:cubicBezTo>
                  <a:cubicBezTo>
                    <a:pt x="7295" y="2767"/>
                    <a:pt x="6505" y="2372"/>
                    <a:pt x="5684" y="2068"/>
                  </a:cubicBezTo>
                  <a:cubicBezTo>
                    <a:pt x="3800" y="1308"/>
                    <a:pt x="2007" y="21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880" bIns="38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24" name="Google Shape;3476;p24"/>
            <p:cNvSpPr/>
            <p:nvPr/>
          </p:nvSpPr>
          <p:spPr>
            <a:xfrm rot="3600000">
              <a:off x="8510400" y="519480"/>
              <a:ext cx="32760" cy="224280"/>
            </a:xfrm>
            <a:custGeom>
              <a:avLst/>
              <a:gdLst>
                <a:gd name="textAreaLeft" fmla="*/ 0 w 32760"/>
                <a:gd name="textAreaRight" fmla="*/ 33840 w 32760"/>
                <a:gd name="textAreaTop" fmla="*/ 0 h 224280"/>
                <a:gd name="textAreaBottom" fmla="*/ 225360 h 224280"/>
              </a:gdLst>
              <a:ahLst/>
              <a:rect l="textAreaLeft" t="textAreaTop" r="textAreaRight" b="textAreaBottom"/>
              <a:pathLst>
                <a:path w="2707" h="17987">
                  <a:moveTo>
                    <a:pt x="2189" y="0"/>
                  </a:moveTo>
                  <a:lnTo>
                    <a:pt x="2189" y="0"/>
                  </a:lnTo>
                  <a:cubicBezTo>
                    <a:pt x="2493" y="1581"/>
                    <a:pt x="2645" y="3283"/>
                    <a:pt x="2433" y="4864"/>
                  </a:cubicBezTo>
                  <a:cubicBezTo>
                    <a:pt x="2250" y="6505"/>
                    <a:pt x="1673" y="8116"/>
                    <a:pt x="974" y="9544"/>
                  </a:cubicBezTo>
                  <a:cubicBezTo>
                    <a:pt x="305" y="10882"/>
                    <a:pt x="1" y="12250"/>
                    <a:pt x="214" y="13739"/>
                  </a:cubicBezTo>
                  <a:cubicBezTo>
                    <a:pt x="396" y="15168"/>
                    <a:pt x="852" y="16566"/>
                    <a:pt x="1460" y="17903"/>
                  </a:cubicBezTo>
                  <a:cubicBezTo>
                    <a:pt x="1480" y="17963"/>
                    <a:pt x="1525" y="17987"/>
                    <a:pt x="1576" y="17987"/>
                  </a:cubicBezTo>
                  <a:cubicBezTo>
                    <a:pt x="1680" y="17987"/>
                    <a:pt x="1805" y="17884"/>
                    <a:pt x="1764" y="17782"/>
                  </a:cubicBezTo>
                  <a:cubicBezTo>
                    <a:pt x="1338" y="16262"/>
                    <a:pt x="670" y="14864"/>
                    <a:pt x="518" y="13283"/>
                  </a:cubicBezTo>
                  <a:cubicBezTo>
                    <a:pt x="426" y="12554"/>
                    <a:pt x="457" y="11794"/>
                    <a:pt x="670" y="11064"/>
                  </a:cubicBezTo>
                  <a:cubicBezTo>
                    <a:pt x="852" y="10274"/>
                    <a:pt x="1278" y="9575"/>
                    <a:pt x="1581" y="8815"/>
                  </a:cubicBezTo>
                  <a:cubicBezTo>
                    <a:pt x="2098" y="7447"/>
                    <a:pt x="2372" y="6019"/>
                    <a:pt x="2524" y="4529"/>
                  </a:cubicBezTo>
                  <a:cubicBezTo>
                    <a:pt x="2706" y="2979"/>
                    <a:pt x="2585" y="1520"/>
                    <a:pt x="2189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625" name="Google Shape;3477;p24"/>
            <p:cNvSpPr/>
            <p:nvPr/>
          </p:nvSpPr>
          <p:spPr>
            <a:xfrm rot="3600000">
              <a:off x="8466840" y="685080"/>
              <a:ext cx="73440" cy="78480"/>
            </a:xfrm>
            <a:custGeom>
              <a:avLst/>
              <a:gdLst>
                <a:gd name="textAreaLeft" fmla="*/ 0 w 73440"/>
                <a:gd name="textAreaRight" fmla="*/ 74520 w 73440"/>
                <a:gd name="textAreaTop" fmla="*/ 0 h 78480"/>
                <a:gd name="textAreaBottom" fmla="*/ 79560 h 78480"/>
              </a:gdLst>
              <a:ahLst/>
              <a:rect l="textAreaLeft" t="textAreaTop" r="textAreaRight" b="textAreaBottom"/>
              <a:pathLst>
                <a:path w="5942" h="6354">
                  <a:moveTo>
                    <a:pt x="8" y="1"/>
                  </a:moveTo>
                  <a:cubicBezTo>
                    <a:pt x="1" y="1"/>
                    <a:pt x="1" y="16"/>
                    <a:pt x="31" y="46"/>
                  </a:cubicBezTo>
                  <a:cubicBezTo>
                    <a:pt x="31" y="16"/>
                    <a:pt x="16" y="1"/>
                    <a:pt x="8" y="1"/>
                  </a:cubicBezTo>
                  <a:close/>
                  <a:moveTo>
                    <a:pt x="31" y="46"/>
                  </a:moveTo>
                  <a:lnTo>
                    <a:pt x="31" y="46"/>
                  </a:lnTo>
                  <a:cubicBezTo>
                    <a:pt x="1277" y="594"/>
                    <a:pt x="2372" y="1566"/>
                    <a:pt x="3284" y="2569"/>
                  </a:cubicBezTo>
                  <a:cubicBezTo>
                    <a:pt x="4195" y="3633"/>
                    <a:pt x="4955" y="4819"/>
                    <a:pt x="5411" y="6186"/>
                  </a:cubicBezTo>
                  <a:cubicBezTo>
                    <a:pt x="5458" y="6304"/>
                    <a:pt x="5556" y="6354"/>
                    <a:pt x="5651" y="6354"/>
                  </a:cubicBezTo>
                  <a:cubicBezTo>
                    <a:pt x="5800" y="6354"/>
                    <a:pt x="5941" y="6232"/>
                    <a:pt x="5867" y="6065"/>
                  </a:cubicBezTo>
                  <a:cubicBezTo>
                    <a:pt x="4925" y="3390"/>
                    <a:pt x="2706" y="989"/>
                    <a:pt x="31" y="46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2626" name="Google Shape;3478;p24"/>
            <p:cNvGrpSpPr/>
            <p:nvPr/>
          </p:nvGrpSpPr>
          <p:grpSpPr>
            <a:xfrm>
              <a:off x="8159760" y="700200"/>
              <a:ext cx="41400" cy="34200"/>
              <a:chOff x="8159760" y="700200"/>
              <a:chExt cx="41400" cy="34200"/>
            </a:xfrm>
          </p:grpSpPr>
          <p:sp>
            <p:nvSpPr>
              <p:cNvPr id="2627" name="Google Shape;3479;p24"/>
              <p:cNvSpPr/>
              <p:nvPr/>
            </p:nvSpPr>
            <p:spPr>
              <a:xfrm rot="3600000">
                <a:off x="8179200" y="721800"/>
                <a:ext cx="12600" cy="9000"/>
              </a:xfrm>
              <a:custGeom>
                <a:avLst/>
                <a:gdLst>
                  <a:gd name="textAreaLeft" fmla="*/ 0 w 12600"/>
                  <a:gd name="textAreaRight" fmla="*/ 13680 w 1260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1096" h="814">
                    <a:moveTo>
                      <a:pt x="427" y="0"/>
                    </a:moveTo>
                    <a:cubicBezTo>
                      <a:pt x="305" y="0"/>
                      <a:pt x="183" y="31"/>
                      <a:pt x="153" y="91"/>
                    </a:cubicBezTo>
                    <a:cubicBezTo>
                      <a:pt x="123" y="152"/>
                      <a:pt x="62" y="213"/>
                      <a:pt x="31" y="304"/>
                    </a:cubicBezTo>
                    <a:cubicBezTo>
                      <a:pt x="31" y="335"/>
                      <a:pt x="1" y="395"/>
                      <a:pt x="31" y="456"/>
                    </a:cubicBezTo>
                    <a:cubicBezTo>
                      <a:pt x="31" y="487"/>
                      <a:pt x="31" y="547"/>
                      <a:pt x="62" y="608"/>
                    </a:cubicBezTo>
                    <a:lnTo>
                      <a:pt x="183" y="699"/>
                    </a:lnTo>
                    <a:cubicBezTo>
                      <a:pt x="214" y="760"/>
                      <a:pt x="275" y="790"/>
                      <a:pt x="335" y="790"/>
                    </a:cubicBezTo>
                    <a:cubicBezTo>
                      <a:pt x="381" y="806"/>
                      <a:pt x="419" y="813"/>
                      <a:pt x="457" y="813"/>
                    </a:cubicBezTo>
                    <a:cubicBezTo>
                      <a:pt x="495" y="813"/>
                      <a:pt x="533" y="806"/>
                      <a:pt x="579" y="790"/>
                    </a:cubicBezTo>
                    <a:cubicBezTo>
                      <a:pt x="730" y="760"/>
                      <a:pt x="822" y="669"/>
                      <a:pt x="943" y="608"/>
                    </a:cubicBezTo>
                    <a:cubicBezTo>
                      <a:pt x="974" y="547"/>
                      <a:pt x="974" y="517"/>
                      <a:pt x="1034" y="487"/>
                    </a:cubicBezTo>
                    <a:cubicBezTo>
                      <a:pt x="1065" y="487"/>
                      <a:pt x="1065" y="456"/>
                      <a:pt x="1095" y="456"/>
                    </a:cubicBezTo>
                    <a:cubicBezTo>
                      <a:pt x="1065" y="365"/>
                      <a:pt x="1065" y="304"/>
                      <a:pt x="1004" y="304"/>
                    </a:cubicBezTo>
                    <a:cubicBezTo>
                      <a:pt x="974" y="304"/>
                      <a:pt x="974" y="274"/>
                      <a:pt x="943" y="274"/>
                    </a:cubicBezTo>
                    <a:cubicBezTo>
                      <a:pt x="913" y="213"/>
                      <a:pt x="913" y="183"/>
                      <a:pt x="882" y="152"/>
                    </a:cubicBezTo>
                    <a:lnTo>
                      <a:pt x="822" y="91"/>
                    </a:lnTo>
                    <a:cubicBezTo>
                      <a:pt x="791" y="61"/>
                      <a:pt x="791" y="61"/>
                      <a:pt x="761" y="61"/>
                    </a:cubicBezTo>
                    <a:cubicBezTo>
                      <a:pt x="730" y="61"/>
                      <a:pt x="670" y="31"/>
                      <a:pt x="670" y="31"/>
                    </a:cubicBezTo>
                    <a:lnTo>
                      <a:pt x="639" y="31"/>
                    </a:lnTo>
                    <a:cubicBezTo>
                      <a:pt x="609" y="31"/>
                      <a:pt x="609" y="0"/>
                      <a:pt x="5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28" name="Google Shape;3480;p24"/>
              <p:cNvSpPr/>
              <p:nvPr/>
            </p:nvSpPr>
            <p:spPr>
              <a:xfrm rot="3600000">
                <a:off x="8191080" y="725040"/>
                <a:ext cx="9720" cy="5760"/>
              </a:xfrm>
              <a:custGeom>
                <a:avLst/>
                <a:gdLst>
                  <a:gd name="textAreaLeft" fmla="*/ 0 w 9720"/>
                  <a:gd name="textAreaRight" fmla="*/ 10800 w 972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852" h="559">
                    <a:moveTo>
                      <a:pt x="299" y="0"/>
                    </a:moveTo>
                    <a:cubicBezTo>
                      <a:pt x="278" y="0"/>
                      <a:pt x="259" y="4"/>
                      <a:pt x="244" y="11"/>
                    </a:cubicBezTo>
                    <a:cubicBezTo>
                      <a:pt x="153" y="72"/>
                      <a:pt x="92" y="133"/>
                      <a:pt x="61" y="224"/>
                    </a:cubicBezTo>
                    <a:cubicBezTo>
                      <a:pt x="1" y="315"/>
                      <a:pt x="61" y="407"/>
                      <a:pt x="122" y="467"/>
                    </a:cubicBezTo>
                    <a:cubicBezTo>
                      <a:pt x="213" y="559"/>
                      <a:pt x="305" y="559"/>
                      <a:pt x="396" y="559"/>
                    </a:cubicBezTo>
                    <a:lnTo>
                      <a:pt x="426" y="559"/>
                    </a:lnTo>
                    <a:cubicBezTo>
                      <a:pt x="457" y="559"/>
                      <a:pt x="457" y="559"/>
                      <a:pt x="517" y="528"/>
                    </a:cubicBezTo>
                    <a:lnTo>
                      <a:pt x="564" y="466"/>
                    </a:lnTo>
                    <a:lnTo>
                      <a:pt x="564" y="466"/>
                    </a:lnTo>
                    <a:cubicBezTo>
                      <a:pt x="636" y="464"/>
                      <a:pt x="698" y="458"/>
                      <a:pt x="761" y="437"/>
                    </a:cubicBezTo>
                    <a:cubicBezTo>
                      <a:pt x="821" y="437"/>
                      <a:pt x="852" y="376"/>
                      <a:pt x="852" y="316"/>
                    </a:cubicBezTo>
                    <a:lnTo>
                      <a:pt x="852" y="316"/>
                    </a:lnTo>
                    <a:cubicBezTo>
                      <a:pt x="852" y="331"/>
                      <a:pt x="850" y="336"/>
                      <a:pt x="846" y="336"/>
                    </a:cubicBezTo>
                    <a:cubicBezTo>
                      <a:pt x="835" y="336"/>
                      <a:pt x="806" y="285"/>
                      <a:pt x="761" y="285"/>
                    </a:cubicBezTo>
                    <a:cubicBezTo>
                      <a:pt x="714" y="285"/>
                      <a:pt x="650" y="267"/>
                      <a:pt x="595" y="245"/>
                    </a:cubicBezTo>
                    <a:lnTo>
                      <a:pt x="595" y="245"/>
                    </a:lnTo>
                    <a:cubicBezTo>
                      <a:pt x="591" y="238"/>
                      <a:pt x="585" y="231"/>
                      <a:pt x="578" y="224"/>
                    </a:cubicBezTo>
                    <a:cubicBezTo>
                      <a:pt x="578" y="163"/>
                      <a:pt x="548" y="163"/>
                      <a:pt x="548" y="133"/>
                    </a:cubicBezTo>
                    <a:lnTo>
                      <a:pt x="517" y="103"/>
                    </a:lnTo>
                    <a:cubicBezTo>
                      <a:pt x="449" y="34"/>
                      <a:pt x="364" y="0"/>
                      <a:pt x="2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29" name="Google Shape;3481;p24"/>
              <p:cNvSpPr/>
              <p:nvPr/>
            </p:nvSpPr>
            <p:spPr>
              <a:xfrm rot="3600000">
                <a:off x="8162280" y="715680"/>
                <a:ext cx="11160" cy="12960"/>
              </a:xfrm>
              <a:custGeom>
                <a:avLst/>
                <a:gdLst>
                  <a:gd name="textAreaLeft" fmla="*/ 0 w 11160"/>
                  <a:gd name="textAreaRight" fmla="*/ 12240 w 11160"/>
                  <a:gd name="textAreaTop" fmla="*/ 0 h 12960"/>
                  <a:gd name="textAreaBottom" fmla="*/ 14040 h 12960"/>
                </a:gdLst>
                <a:ahLst/>
                <a:rect l="textAreaLeft" t="textAreaTop" r="textAreaRight" b="textAreaBottom"/>
                <a:pathLst>
                  <a:path w="973" h="1111">
                    <a:moveTo>
                      <a:pt x="578" y="54"/>
                    </a:moveTo>
                    <a:cubicBezTo>
                      <a:pt x="558" y="67"/>
                      <a:pt x="539" y="77"/>
                      <a:pt x="520" y="85"/>
                    </a:cubicBezTo>
                    <a:lnTo>
                      <a:pt x="520" y="85"/>
                    </a:lnTo>
                    <a:cubicBezTo>
                      <a:pt x="531" y="70"/>
                      <a:pt x="547" y="54"/>
                      <a:pt x="578" y="54"/>
                    </a:cubicBezTo>
                    <a:close/>
                    <a:moveTo>
                      <a:pt x="912" y="814"/>
                    </a:moveTo>
                    <a:lnTo>
                      <a:pt x="882" y="875"/>
                    </a:lnTo>
                    <a:cubicBezTo>
                      <a:pt x="862" y="884"/>
                      <a:pt x="849" y="894"/>
                      <a:pt x="839" y="904"/>
                    </a:cubicBezTo>
                    <a:lnTo>
                      <a:pt x="839" y="904"/>
                    </a:lnTo>
                    <a:cubicBezTo>
                      <a:pt x="882" y="898"/>
                      <a:pt x="885" y="868"/>
                      <a:pt x="912" y="814"/>
                    </a:cubicBezTo>
                    <a:close/>
                    <a:moveTo>
                      <a:pt x="756" y="1"/>
                    </a:moveTo>
                    <a:cubicBezTo>
                      <a:pt x="730" y="1"/>
                      <a:pt x="699" y="8"/>
                      <a:pt x="669" y="23"/>
                    </a:cubicBezTo>
                    <a:lnTo>
                      <a:pt x="638" y="23"/>
                    </a:lnTo>
                    <a:cubicBezTo>
                      <a:pt x="612" y="23"/>
                      <a:pt x="539" y="47"/>
                      <a:pt x="501" y="93"/>
                    </a:cubicBezTo>
                    <a:lnTo>
                      <a:pt x="501" y="93"/>
                    </a:lnTo>
                    <a:cubicBezTo>
                      <a:pt x="437" y="117"/>
                      <a:pt x="378" y="123"/>
                      <a:pt x="334" y="145"/>
                    </a:cubicBezTo>
                    <a:cubicBezTo>
                      <a:pt x="334" y="145"/>
                      <a:pt x="304" y="145"/>
                      <a:pt x="304" y="175"/>
                    </a:cubicBezTo>
                    <a:cubicBezTo>
                      <a:pt x="213" y="206"/>
                      <a:pt x="183" y="297"/>
                      <a:pt x="122" y="358"/>
                    </a:cubicBezTo>
                    <a:cubicBezTo>
                      <a:pt x="122" y="358"/>
                      <a:pt x="122" y="419"/>
                      <a:pt x="61" y="419"/>
                    </a:cubicBezTo>
                    <a:cubicBezTo>
                      <a:pt x="31" y="479"/>
                      <a:pt x="0" y="571"/>
                      <a:pt x="0" y="662"/>
                    </a:cubicBezTo>
                    <a:cubicBezTo>
                      <a:pt x="0" y="753"/>
                      <a:pt x="31" y="814"/>
                      <a:pt x="61" y="905"/>
                    </a:cubicBezTo>
                    <a:lnTo>
                      <a:pt x="183" y="1027"/>
                    </a:lnTo>
                    <a:cubicBezTo>
                      <a:pt x="213" y="1057"/>
                      <a:pt x="274" y="1087"/>
                      <a:pt x="334" y="1087"/>
                    </a:cubicBezTo>
                    <a:cubicBezTo>
                      <a:pt x="380" y="1102"/>
                      <a:pt x="418" y="1110"/>
                      <a:pt x="456" y="1110"/>
                    </a:cubicBezTo>
                    <a:cubicBezTo>
                      <a:pt x="494" y="1110"/>
                      <a:pt x="532" y="1102"/>
                      <a:pt x="578" y="1087"/>
                    </a:cubicBezTo>
                    <a:cubicBezTo>
                      <a:pt x="608" y="1087"/>
                      <a:pt x="608" y="1087"/>
                      <a:pt x="638" y="1057"/>
                    </a:cubicBezTo>
                    <a:cubicBezTo>
                      <a:pt x="669" y="1057"/>
                      <a:pt x="760" y="1027"/>
                      <a:pt x="790" y="966"/>
                    </a:cubicBezTo>
                    <a:cubicBezTo>
                      <a:pt x="811" y="945"/>
                      <a:pt x="818" y="924"/>
                      <a:pt x="839" y="904"/>
                    </a:cubicBezTo>
                    <a:lnTo>
                      <a:pt x="839" y="904"/>
                    </a:lnTo>
                    <a:cubicBezTo>
                      <a:pt x="833" y="905"/>
                      <a:pt x="828" y="905"/>
                      <a:pt x="821" y="905"/>
                    </a:cubicBezTo>
                    <a:cubicBezTo>
                      <a:pt x="882" y="844"/>
                      <a:pt x="912" y="814"/>
                      <a:pt x="912" y="783"/>
                    </a:cubicBezTo>
                    <a:cubicBezTo>
                      <a:pt x="942" y="753"/>
                      <a:pt x="942" y="692"/>
                      <a:pt x="942" y="662"/>
                    </a:cubicBezTo>
                    <a:cubicBezTo>
                      <a:pt x="942" y="631"/>
                      <a:pt x="942" y="540"/>
                      <a:pt x="973" y="510"/>
                    </a:cubicBezTo>
                    <a:lnTo>
                      <a:pt x="973" y="388"/>
                    </a:lnTo>
                    <a:cubicBezTo>
                      <a:pt x="973" y="327"/>
                      <a:pt x="973" y="206"/>
                      <a:pt x="942" y="145"/>
                    </a:cubicBezTo>
                    <a:cubicBezTo>
                      <a:pt x="942" y="84"/>
                      <a:pt x="912" y="54"/>
                      <a:pt x="821" y="23"/>
                    </a:cubicBezTo>
                    <a:cubicBezTo>
                      <a:pt x="806" y="8"/>
                      <a:pt x="783" y="1"/>
                      <a:pt x="7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0" name="Google Shape;3482;p24"/>
              <p:cNvSpPr/>
              <p:nvPr/>
            </p:nvSpPr>
            <p:spPr>
              <a:xfrm rot="3600000">
                <a:off x="8169120" y="704880"/>
                <a:ext cx="10800" cy="8280"/>
              </a:xfrm>
              <a:custGeom>
                <a:avLst/>
                <a:gdLst>
                  <a:gd name="textAreaLeft" fmla="*/ 0 w 10800"/>
                  <a:gd name="textAreaRight" fmla="*/ 11880 w 1080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944" h="761">
                    <a:moveTo>
                      <a:pt x="639" y="244"/>
                    </a:moveTo>
                    <a:lnTo>
                      <a:pt x="639" y="244"/>
                    </a:lnTo>
                    <a:cubicBezTo>
                      <a:pt x="653" y="257"/>
                      <a:pt x="666" y="264"/>
                      <a:pt x="682" y="274"/>
                    </a:cubicBezTo>
                    <a:lnTo>
                      <a:pt x="670" y="274"/>
                    </a:lnTo>
                    <a:cubicBezTo>
                      <a:pt x="670" y="274"/>
                      <a:pt x="639" y="274"/>
                      <a:pt x="639" y="244"/>
                    </a:cubicBezTo>
                    <a:close/>
                    <a:moveTo>
                      <a:pt x="791" y="396"/>
                    </a:moveTo>
                    <a:lnTo>
                      <a:pt x="791" y="426"/>
                    </a:lnTo>
                    <a:cubicBezTo>
                      <a:pt x="791" y="432"/>
                      <a:pt x="790" y="437"/>
                      <a:pt x="788" y="441"/>
                    </a:cubicBezTo>
                    <a:lnTo>
                      <a:pt x="788" y="441"/>
                    </a:lnTo>
                    <a:cubicBezTo>
                      <a:pt x="791" y="424"/>
                      <a:pt x="791" y="410"/>
                      <a:pt x="791" y="396"/>
                    </a:cubicBezTo>
                    <a:close/>
                    <a:moveTo>
                      <a:pt x="366" y="0"/>
                    </a:moveTo>
                    <a:cubicBezTo>
                      <a:pt x="244" y="0"/>
                      <a:pt x="183" y="61"/>
                      <a:pt x="92" y="122"/>
                    </a:cubicBezTo>
                    <a:cubicBezTo>
                      <a:pt x="62" y="183"/>
                      <a:pt x="31" y="244"/>
                      <a:pt x="1" y="274"/>
                    </a:cubicBezTo>
                    <a:lnTo>
                      <a:pt x="1" y="426"/>
                    </a:lnTo>
                    <a:cubicBezTo>
                      <a:pt x="1" y="456"/>
                      <a:pt x="1" y="547"/>
                      <a:pt x="31" y="578"/>
                    </a:cubicBezTo>
                    <a:cubicBezTo>
                      <a:pt x="62" y="608"/>
                      <a:pt x="62" y="669"/>
                      <a:pt x="153" y="699"/>
                    </a:cubicBezTo>
                    <a:cubicBezTo>
                      <a:pt x="183" y="730"/>
                      <a:pt x="214" y="730"/>
                      <a:pt x="244" y="760"/>
                    </a:cubicBezTo>
                    <a:lnTo>
                      <a:pt x="396" y="760"/>
                    </a:lnTo>
                    <a:cubicBezTo>
                      <a:pt x="457" y="760"/>
                      <a:pt x="518" y="760"/>
                      <a:pt x="548" y="730"/>
                    </a:cubicBezTo>
                    <a:cubicBezTo>
                      <a:pt x="609" y="699"/>
                      <a:pt x="639" y="699"/>
                      <a:pt x="670" y="608"/>
                    </a:cubicBezTo>
                    <a:cubicBezTo>
                      <a:pt x="700" y="578"/>
                      <a:pt x="700" y="547"/>
                      <a:pt x="761" y="517"/>
                    </a:cubicBezTo>
                    <a:lnTo>
                      <a:pt x="791" y="456"/>
                    </a:lnTo>
                    <a:lnTo>
                      <a:pt x="822" y="456"/>
                    </a:lnTo>
                    <a:cubicBezTo>
                      <a:pt x="852" y="426"/>
                      <a:pt x="913" y="426"/>
                      <a:pt x="913" y="396"/>
                    </a:cubicBezTo>
                    <a:cubicBezTo>
                      <a:pt x="943" y="365"/>
                      <a:pt x="943" y="365"/>
                      <a:pt x="943" y="304"/>
                    </a:cubicBezTo>
                    <a:lnTo>
                      <a:pt x="943" y="304"/>
                    </a:lnTo>
                    <a:cubicBezTo>
                      <a:pt x="925" y="310"/>
                      <a:pt x="910" y="313"/>
                      <a:pt x="898" y="313"/>
                    </a:cubicBezTo>
                    <a:cubicBezTo>
                      <a:pt x="851" y="313"/>
                      <a:pt x="846" y="274"/>
                      <a:pt x="822" y="274"/>
                    </a:cubicBezTo>
                    <a:lnTo>
                      <a:pt x="750" y="274"/>
                    </a:lnTo>
                    <a:cubicBezTo>
                      <a:pt x="729" y="224"/>
                      <a:pt x="684" y="189"/>
                      <a:pt x="639" y="122"/>
                    </a:cubicBezTo>
                    <a:cubicBezTo>
                      <a:pt x="548" y="61"/>
                      <a:pt x="487" y="0"/>
                      <a:pt x="3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1" name="Google Shape;3483;p24"/>
              <p:cNvSpPr/>
              <p:nvPr/>
            </p:nvSpPr>
            <p:spPr>
              <a:xfrm rot="3600000">
                <a:off x="8182080" y="703080"/>
                <a:ext cx="10800" cy="6480"/>
              </a:xfrm>
              <a:custGeom>
                <a:avLst/>
                <a:gdLst>
                  <a:gd name="textAreaLeft" fmla="*/ 0 w 10800"/>
                  <a:gd name="textAreaRight" fmla="*/ 11880 w 1080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943" h="609">
                    <a:moveTo>
                      <a:pt x="611" y="156"/>
                    </a:moveTo>
                    <a:lnTo>
                      <a:pt x="638" y="183"/>
                    </a:lnTo>
                    <a:cubicBezTo>
                      <a:pt x="622" y="183"/>
                      <a:pt x="614" y="174"/>
                      <a:pt x="611" y="156"/>
                    </a:cubicBezTo>
                    <a:close/>
                    <a:moveTo>
                      <a:pt x="335" y="1"/>
                    </a:moveTo>
                    <a:cubicBezTo>
                      <a:pt x="274" y="1"/>
                      <a:pt x="213" y="1"/>
                      <a:pt x="152" y="31"/>
                    </a:cubicBezTo>
                    <a:cubicBezTo>
                      <a:pt x="61" y="62"/>
                      <a:pt x="0" y="153"/>
                      <a:pt x="0" y="214"/>
                    </a:cubicBezTo>
                    <a:lnTo>
                      <a:pt x="0" y="305"/>
                    </a:lnTo>
                    <a:cubicBezTo>
                      <a:pt x="0" y="366"/>
                      <a:pt x="0" y="396"/>
                      <a:pt x="31" y="457"/>
                    </a:cubicBezTo>
                    <a:cubicBezTo>
                      <a:pt x="31" y="487"/>
                      <a:pt x="61" y="487"/>
                      <a:pt x="61" y="518"/>
                    </a:cubicBezTo>
                    <a:cubicBezTo>
                      <a:pt x="122" y="518"/>
                      <a:pt x="122" y="548"/>
                      <a:pt x="152" y="548"/>
                    </a:cubicBezTo>
                    <a:cubicBezTo>
                      <a:pt x="183" y="609"/>
                      <a:pt x="274" y="609"/>
                      <a:pt x="335" y="609"/>
                    </a:cubicBezTo>
                    <a:cubicBezTo>
                      <a:pt x="365" y="609"/>
                      <a:pt x="395" y="609"/>
                      <a:pt x="456" y="548"/>
                    </a:cubicBezTo>
                    <a:cubicBezTo>
                      <a:pt x="487" y="548"/>
                      <a:pt x="487" y="518"/>
                      <a:pt x="517" y="518"/>
                    </a:cubicBezTo>
                    <a:lnTo>
                      <a:pt x="456" y="518"/>
                    </a:lnTo>
                    <a:cubicBezTo>
                      <a:pt x="517" y="518"/>
                      <a:pt x="608" y="518"/>
                      <a:pt x="669" y="487"/>
                    </a:cubicBezTo>
                    <a:lnTo>
                      <a:pt x="760" y="487"/>
                    </a:lnTo>
                    <a:cubicBezTo>
                      <a:pt x="790" y="487"/>
                      <a:pt x="790" y="457"/>
                      <a:pt x="821" y="457"/>
                    </a:cubicBezTo>
                    <a:lnTo>
                      <a:pt x="851" y="457"/>
                    </a:lnTo>
                    <a:cubicBezTo>
                      <a:pt x="912" y="457"/>
                      <a:pt x="942" y="396"/>
                      <a:pt x="942" y="336"/>
                    </a:cubicBezTo>
                    <a:lnTo>
                      <a:pt x="942" y="336"/>
                    </a:lnTo>
                    <a:cubicBezTo>
                      <a:pt x="942" y="361"/>
                      <a:pt x="937" y="370"/>
                      <a:pt x="928" y="370"/>
                    </a:cubicBezTo>
                    <a:cubicBezTo>
                      <a:pt x="917" y="370"/>
                      <a:pt x="899" y="353"/>
                      <a:pt x="882" y="335"/>
                    </a:cubicBezTo>
                    <a:lnTo>
                      <a:pt x="790" y="244"/>
                    </a:lnTo>
                    <a:cubicBezTo>
                      <a:pt x="731" y="214"/>
                      <a:pt x="671" y="184"/>
                      <a:pt x="611" y="154"/>
                    </a:cubicBezTo>
                    <a:lnTo>
                      <a:pt x="611" y="154"/>
                    </a:lnTo>
                    <a:cubicBezTo>
                      <a:pt x="608" y="139"/>
                      <a:pt x="608" y="119"/>
                      <a:pt x="608" y="92"/>
                    </a:cubicBezTo>
                    <a:cubicBezTo>
                      <a:pt x="608" y="92"/>
                      <a:pt x="578" y="62"/>
                      <a:pt x="517" y="62"/>
                    </a:cubicBezTo>
                    <a:cubicBezTo>
                      <a:pt x="456" y="31"/>
                      <a:pt x="426" y="1"/>
                      <a:pt x="3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632" name="Google Shape;3484;p24"/>
            <p:cNvGrpSpPr/>
            <p:nvPr/>
          </p:nvGrpSpPr>
          <p:grpSpPr>
            <a:xfrm>
              <a:off x="8153640" y="777600"/>
              <a:ext cx="173880" cy="144720"/>
              <a:chOff x="8153640" y="777600"/>
              <a:chExt cx="173880" cy="144720"/>
            </a:xfrm>
          </p:grpSpPr>
          <p:sp>
            <p:nvSpPr>
              <p:cNvPr id="2633" name="Google Shape;3485;p24"/>
              <p:cNvSpPr/>
              <p:nvPr/>
            </p:nvSpPr>
            <p:spPr>
              <a:xfrm rot="3600000">
                <a:off x="8257680" y="858960"/>
                <a:ext cx="10080" cy="19440"/>
              </a:xfrm>
              <a:custGeom>
                <a:avLst/>
                <a:gdLst>
                  <a:gd name="textAreaLeft" fmla="*/ 0 w 10080"/>
                  <a:gd name="textAreaRight" fmla="*/ 11160 w 10080"/>
                  <a:gd name="textAreaTop" fmla="*/ 0 h 19440"/>
                  <a:gd name="textAreaBottom" fmla="*/ 20520 h 19440"/>
                </a:gdLst>
                <a:ahLst/>
                <a:rect l="textAreaLeft" t="textAreaTop" r="textAreaRight" b="textAreaBottom"/>
                <a:pathLst>
                  <a:path w="882" h="1642">
                    <a:moveTo>
                      <a:pt x="312" y="268"/>
                    </a:moveTo>
                    <a:cubicBezTo>
                      <a:pt x="314" y="268"/>
                      <a:pt x="308" y="277"/>
                      <a:pt x="297" y="288"/>
                    </a:cubicBezTo>
                    <a:lnTo>
                      <a:pt x="297" y="288"/>
                    </a:lnTo>
                    <a:cubicBezTo>
                      <a:pt x="299" y="284"/>
                      <a:pt x="302" y="279"/>
                      <a:pt x="304" y="274"/>
                    </a:cubicBezTo>
                    <a:cubicBezTo>
                      <a:pt x="308" y="270"/>
                      <a:pt x="311" y="268"/>
                      <a:pt x="312" y="268"/>
                    </a:cubicBezTo>
                    <a:close/>
                    <a:moveTo>
                      <a:pt x="418" y="0"/>
                    </a:moveTo>
                    <a:cubicBezTo>
                      <a:pt x="365" y="0"/>
                      <a:pt x="319" y="31"/>
                      <a:pt x="304" y="92"/>
                    </a:cubicBezTo>
                    <a:cubicBezTo>
                      <a:pt x="280" y="188"/>
                      <a:pt x="275" y="247"/>
                      <a:pt x="243" y="328"/>
                    </a:cubicBezTo>
                    <a:lnTo>
                      <a:pt x="243" y="328"/>
                    </a:lnTo>
                    <a:cubicBezTo>
                      <a:pt x="233" y="332"/>
                      <a:pt x="223" y="335"/>
                      <a:pt x="213" y="335"/>
                    </a:cubicBezTo>
                    <a:cubicBezTo>
                      <a:pt x="213" y="335"/>
                      <a:pt x="213" y="365"/>
                      <a:pt x="183" y="365"/>
                    </a:cubicBezTo>
                    <a:cubicBezTo>
                      <a:pt x="122" y="426"/>
                      <a:pt x="61" y="487"/>
                      <a:pt x="61" y="578"/>
                    </a:cubicBezTo>
                    <a:cubicBezTo>
                      <a:pt x="61" y="639"/>
                      <a:pt x="31" y="669"/>
                      <a:pt x="31" y="669"/>
                    </a:cubicBezTo>
                    <a:cubicBezTo>
                      <a:pt x="0" y="730"/>
                      <a:pt x="31" y="821"/>
                      <a:pt x="0" y="851"/>
                    </a:cubicBezTo>
                    <a:lnTo>
                      <a:pt x="0" y="973"/>
                    </a:lnTo>
                    <a:lnTo>
                      <a:pt x="0" y="1155"/>
                    </a:lnTo>
                    <a:cubicBezTo>
                      <a:pt x="0" y="1247"/>
                      <a:pt x="31" y="1307"/>
                      <a:pt x="31" y="1399"/>
                    </a:cubicBezTo>
                    <a:cubicBezTo>
                      <a:pt x="61" y="1551"/>
                      <a:pt x="183" y="1611"/>
                      <a:pt x="335" y="1642"/>
                    </a:cubicBezTo>
                    <a:cubicBezTo>
                      <a:pt x="486" y="1642"/>
                      <a:pt x="638" y="1611"/>
                      <a:pt x="730" y="1459"/>
                    </a:cubicBezTo>
                    <a:cubicBezTo>
                      <a:pt x="760" y="1399"/>
                      <a:pt x="790" y="1277"/>
                      <a:pt x="821" y="1186"/>
                    </a:cubicBezTo>
                    <a:cubicBezTo>
                      <a:pt x="882" y="1095"/>
                      <a:pt x="882" y="973"/>
                      <a:pt x="882" y="851"/>
                    </a:cubicBezTo>
                    <a:cubicBezTo>
                      <a:pt x="882" y="791"/>
                      <a:pt x="882" y="699"/>
                      <a:pt x="821" y="669"/>
                    </a:cubicBezTo>
                    <a:cubicBezTo>
                      <a:pt x="821" y="639"/>
                      <a:pt x="790" y="578"/>
                      <a:pt x="790" y="517"/>
                    </a:cubicBezTo>
                    <a:cubicBezTo>
                      <a:pt x="760" y="426"/>
                      <a:pt x="730" y="396"/>
                      <a:pt x="669" y="365"/>
                    </a:cubicBezTo>
                    <a:cubicBezTo>
                      <a:pt x="661" y="357"/>
                      <a:pt x="651" y="347"/>
                      <a:pt x="638" y="336"/>
                    </a:cubicBezTo>
                    <a:lnTo>
                      <a:pt x="638" y="336"/>
                    </a:lnTo>
                    <a:lnTo>
                      <a:pt x="638" y="335"/>
                    </a:lnTo>
                    <a:cubicBezTo>
                      <a:pt x="638" y="274"/>
                      <a:pt x="638" y="274"/>
                      <a:pt x="608" y="244"/>
                    </a:cubicBezTo>
                    <a:cubicBezTo>
                      <a:pt x="608" y="213"/>
                      <a:pt x="578" y="183"/>
                      <a:pt x="578" y="92"/>
                    </a:cubicBezTo>
                    <a:cubicBezTo>
                      <a:pt x="532" y="31"/>
                      <a:pt x="471" y="0"/>
                      <a:pt x="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4" name="Google Shape;3486;p24"/>
              <p:cNvSpPr/>
              <p:nvPr/>
            </p:nvSpPr>
            <p:spPr>
              <a:xfrm rot="3600000">
                <a:off x="8250120" y="854280"/>
                <a:ext cx="7560" cy="1080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10800"/>
                  <a:gd name="textAreaBottom" fmla="*/ 11880 h 10800"/>
                </a:gdLst>
                <a:ahLst/>
                <a:rect l="textAreaLeft" t="textAreaTop" r="textAreaRight" b="textAreaBottom"/>
                <a:pathLst>
                  <a:path w="700" h="943">
                    <a:moveTo>
                      <a:pt x="151" y="0"/>
                    </a:moveTo>
                    <a:cubicBezTo>
                      <a:pt x="122" y="0"/>
                      <a:pt x="122" y="38"/>
                      <a:pt x="122" y="55"/>
                    </a:cubicBezTo>
                    <a:lnTo>
                      <a:pt x="122" y="85"/>
                    </a:lnTo>
                    <a:lnTo>
                      <a:pt x="122" y="177"/>
                    </a:lnTo>
                    <a:lnTo>
                      <a:pt x="122" y="207"/>
                    </a:lnTo>
                    <a:cubicBezTo>
                      <a:pt x="122" y="207"/>
                      <a:pt x="122" y="237"/>
                      <a:pt x="92" y="237"/>
                    </a:cubicBezTo>
                    <a:cubicBezTo>
                      <a:pt x="31" y="268"/>
                      <a:pt x="31" y="268"/>
                      <a:pt x="31" y="359"/>
                    </a:cubicBezTo>
                    <a:cubicBezTo>
                      <a:pt x="31" y="389"/>
                      <a:pt x="1" y="389"/>
                      <a:pt x="1" y="420"/>
                    </a:cubicBezTo>
                    <a:lnTo>
                      <a:pt x="1" y="481"/>
                    </a:lnTo>
                    <a:lnTo>
                      <a:pt x="1" y="572"/>
                    </a:lnTo>
                    <a:cubicBezTo>
                      <a:pt x="1" y="663"/>
                      <a:pt x="31" y="785"/>
                      <a:pt x="122" y="845"/>
                    </a:cubicBezTo>
                    <a:cubicBezTo>
                      <a:pt x="148" y="872"/>
                      <a:pt x="242" y="943"/>
                      <a:pt x="306" y="943"/>
                    </a:cubicBezTo>
                    <a:cubicBezTo>
                      <a:pt x="317" y="943"/>
                      <a:pt x="327" y="941"/>
                      <a:pt x="335" y="937"/>
                    </a:cubicBezTo>
                    <a:cubicBezTo>
                      <a:pt x="426" y="937"/>
                      <a:pt x="548" y="876"/>
                      <a:pt x="578" y="845"/>
                    </a:cubicBezTo>
                    <a:cubicBezTo>
                      <a:pt x="609" y="815"/>
                      <a:pt x="609" y="785"/>
                      <a:pt x="639" y="724"/>
                    </a:cubicBezTo>
                    <a:cubicBezTo>
                      <a:pt x="639" y="693"/>
                      <a:pt x="700" y="693"/>
                      <a:pt x="700" y="663"/>
                    </a:cubicBezTo>
                    <a:lnTo>
                      <a:pt x="700" y="572"/>
                    </a:lnTo>
                    <a:cubicBezTo>
                      <a:pt x="700" y="541"/>
                      <a:pt x="700" y="481"/>
                      <a:pt x="639" y="420"/>
                    </a:cubicBezTo>
                    <a:cubicBezTo>
                      <a:pt x="639" y="389"/>
                      <a:pt x="609" y="389"/>
                      <a:pt x="609" y="359"/>
                    </a:cubicBezTo>
                    <a:cubicBezTo>
                      <a:pt x="578" y="268"/>
                      <a:pt x="487" y="237"/>
                      <a:pt x="457" y="207"/>
                    </a:cubicBezTo>
                    <a:lnTo>
                      <a:pt x="457" y="207"/>
                    </a:lnTo>
                    <a:lnTo>
                      <a:pt x="548" y="268"/>
                    </a:lnTo>
                    <a:cubicBezTo>
                      <a:pt x="487" y="207"/>
                      <a:pt x="457" y="116"/>
                      <a:pt x="396" y="85"/>
                    </a:cubicBezTo>
                    <a:cubicBezTo>
                      <a:pt x="365" y="70"/>
                      <a:pt x="343" y="63"/>
                      <a:pt x="324" y="63"/>
                    </a:cubicBezTo>
                    <a:cubicBezTo>
                      <a:pt x="305" y="63"/>
                      <a:pt x="289" y="70"/>
                      <a:pt x="274" y="85"/>
                    </a:cubicBezTo>
                    <a:cubicBezTo>
                      <a:pt x="210" y="21"/>
                      <a:pt x="172" y="0"/>
                      <a:pt x="1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5" name="Google Shape;3487;p24"/>
              <p:cNvSpPr/>
              <p:nvPr/>
            </p:nvSpPr>
            <p:spPr>
              <a:xfrm rot="3600000">
                <a:off x="8244720" y="846000"/>
                <a:ext cx="5760" cy="936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9360"/>
                  <a:gd name="textAreaBottom" fmla="*/ 10440 h 9360"/>
                </a:gdLst>
                <a:ahLst/>
                <a:rect l="textAreaLeft" t="textAreaTop" r="textAreaRight" b="textAreaBottom"/>
                <a:pathLst>
                  <a:path w="549" h="821">
                    <a:moveTo>
                      <a:pt x="335" y="0"/>
                    </a:moveTo>
                    <a:lnTo>
                      <a:pt x="214" y="122"/>
                    </a:lnTo>
                    <a:cubicBezTo>
                      <a:pt x="214" y="183"/>
                      <a:pt x="183" y="183"/>
                      <a:pt x="183" y="213"/>
                    </a:cubicBezTo>
                    <a:lnTo>
                      <a:pt x="183" y="152"/>
                    </a:lnTo>
                    <a:cubicBezTo>
                      <a:pt x="183" y="213"/>
                      <a:pt x="153" y="243"/>
                      <a:pt x="92" y="274"/>
                    </a:cubicBezTo>
                    <a:cubicBezTo>
                      <a:pt x="62" y="274"/>
                      <a:pt x="62" y="335"/>
                      <a:pt x="62" y="335"/>
                    </a:cubicBezTo>
                    <a:cubicBezTo>
                      <a:pt x="31" y="365"/>
                      <a:pt x="1" y="395"/>
                      <a:pt x="1" y="426"/>
                    </a:cubicBezTo>
                    <a:lnTo>
                      <a:pt x="1" y="578"/>
                    </a:lnTo>
                    <a:cubicBezTo>
                      <a:pt x="1" y="639"/>
                      <a:pt x="31" y="669"/>
                      <a:pt x="62" y="699"/>
                    </a:cubicBezTo>
                    <a:cubicBezTo>
                      <a:pt x="92" y="730"/>
                      <a:pt x="153" y="730"/>
                      <a:pt x="153" y="791"/>
                    </a:cubicBezTo>
                    <a:cubicBezTo>
                      <a:pt x="183" y="791"/>
                      <a:pt x="214" y="821"/>
                      <a:pt x="244" y="821"/>
                    </a:cubicBezTo>
                    <a:cubicBezTo>
                      <a:pt x="305" y="821"/>
                      <a:pt x="366" y="821"/>
                      <a:pt x="396" y="791"/>
                    </a:cubicBezTo>
                    <a:lnTo>
                      <a:pt x="518" y="669"/>
                    </a:lnTo>
                    <a:cubicBezTo>
                      <a:pt x="548" y="608"/>
                      <a:pt x="548" y="578"/>
                      <a:pt x="548" y="517"/>
                    </a:cubicBezTo>
                    <a:lnTo>
                      <a:pt x="548" y="395"/>
                    </a:lnTo>
                    <a:lnTo>
                      <a:pt x="548" y="365"/>
                    </a:lnTo>
                    <a:cubicBezTo>
                      <a:pt x="548" y="304"/>
                      <a:pt x="518" y="274"/>
                      <a:pt x="518" y="243"/>
                    </a:cubicBezTo>
                    <a:lnTo>
                      <a:pt x="518" y="243"/>
                    </a:lnTo>
                    <a:cubicBezTo>
                      <a:pt x="518" y="244"/>
                      <a:pt x="518" y="274"/>
                      <a:pt x="548" y="274"/>
                    </a:cubicBezTo>
                    <a:lnTo>
                      <a:pt x="457" y="61"/>
                    </a:lnTo>
                    <a:cubicBezTo>
                      <a:pt x="396" y="0"/>
                      <a:pt x="366" y="0"/>
                      <a:pt x="3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6" name="Google Shape;3488;p24"/>
              <p:cNvSpPr/>
              <p:nvPr/>
            </p:nvSpPr>
            <p:spPr>
              <a:xfrm rot="3600000">
                <a:off x="8233560" y="832320"/>
                <a:ext cx="14760" cy="12600"/>
              </a:xfrm>
              <a:custGeom>
                <a:avLst/>
                <a:gdLst>
                  <a:gd name="textAreaLeft" fmla="*/ 0 w 14760"/>
                  <a:gd name="textAreaRight" fmla="*/ 15840 w 14760"/>
                  <a:gd name="textAreaTop" fmla="*/ 0 h 12600"/>
                  <a:gd name="textAreaBottom" fmla="*/ 13680 h 12600"/>
                </a:gdLst>
                <a:ahLst/>
                <a:rect l="textAreaLeft" t="textAreaTop" r="textAreaRight" b="textAreaBottom"/>
                <a:pathLst>
                  <a:path w="1278" h="1099">
                    <a:moveTo>
                      <a:pt x="1096" y="1"/>
                    </a:moveTo>
                    <a:cubicBezTo>
                      <a:pt x="1086" y="1"/>
                      <a:pt x="1075" y="2"/>
                      <a:pt x="1064" y="5"/>
                    </a:cubicBezTo>
                    <a:cubicBezTo>
                      <a:pt x="973" y="35"/>
                      <a:pt x="912" y="35"/>
                      <a:pt x="821" y="96"/>
                    </a:cubicBezTo>
                    <a:cubicBezTo>
                      <a:pt x="760" y="126"/>
                      <a:pt x="669" y="156"/>
                      <a:pt x="578" y="187"/>
                    </a:cubicBezTo>
                    <a:cubicBezTo>
                      <a:pt x="457" y="248"/>
                      <a:pt x="335" y="278"/>
                      <a:pt x="274" y="339"/>
                    </a:cubicBezTo>
                    <a:cubicBezTo>
                      <a:pt x="183" y="400"/>
                      <a:pt x="153" y="430"/>
                      <a:pt x="122" y="460"/>
                    </a:cubicBezTo>
                    <a:lnTo>
                      <a:pt x="61" y="491"/>
                    </a:lnTo>
                    <a:cubicBezTo>
                      <a:pt x="31" y="552"/>
                      <a:pt x="1" y="612"/>
                      <a:pt x="1" y="643"/>
                    </a:cubicBezTo>
                    <a:lnTo>
                      <a:pt x="1" y="764"/>
                    </a:lnTo>
                    <a:cubicBezTo>
                      <a:pt x="1" y="856"/>
                      <a:pt x="31" y="947"/>
                      <a:pt x="122" y="1008"/>
                    </a:cubicBezTo>
                    <a:cubicBezTo>
                      <a:pt x="183" y="1068"/>
                      <a:pt x="274" y="1068"/>
                      <a:pt x="335" y="1099"/>
                    </a:cubicBezTo>
                    <a:cubicBezTo>
                      <a:pt x="487" y="1099"/>
                      <a:pt x="639" y="1008"/>
                      <a:pt x="760" y="886"/>
                    </a:cubicBezTo>
                    <a:cubicBezTo>
                      <a:pt x="821" y="795"/>
                      <a:pt x="882" y="734"/>
                      <a:pt x="943" y="704"/>
                    </a:cubicBezTo>
                    <a:cubicBezTo>
                      <a:pt x="973" y="612"/>
                      <a:pt x="1064" y="552"/>
                      <a:pt x="1095" y="460"/>
                    </a:cubicBezTo>
                    <a:cubicBezTo>
                      <a:pt x="1125" y="430"/>
                      <a:pt x="1186" y="400"/>
                      <a:pt x="1216" y="308"/>
                    </a:cubicBezTo>
                    <a:cubicBezTo>
                      <a:pt x="1247" y="278"/>
                      <a:pt x="1247" y="248"/>
                      <a:pt x="1277" y="187"/>
                    </a:cubicBezTo>
                    <a:cubicBezTo>
                      <a:pt x="1277" y="132"/>
                      <a:pt x="1202" y="1"/>
                      <a:pt x="10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7" name="Google Shape;3489;p24"/>
              <p:cNvSpPr/>
              <p:nvPr/>
            </p:nvSpPr>
            <p:spPr>
              <a:xfrm rot="3600000">
                <a:off x="8259840" y="843120"/>
                <a:ext cx="9720" cy="6840"/>
              </a:xfrm>
              <a:custGeom>
                <a:avLst/>
                <a:gdLst>
                  <a:gd name="textAreaLeft" fmla="*/ 0 w 9720"/>
                  <a:gd name="textAreaRight" fmla="*/ 10800 w 972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852" h="639">
                    <a:moveTo>
                      <a:pt x="244" y="1"/>
                    </a:moveTo>
                    <a:cubicBezTo>
                      <a:pt x="153" y="31"/>
                      <a:pt x="92" y="92"/>
                      <a:pt x="31" y="153"/>
                    </a:cubicBezTo>
                    <a:cubicBezTo>
                      <a:pt x="1" y="183"/>
                      <a:pt x="1" y="274"/>
                      <a:pt x="1" y="305"/>
                    </a:cubicBezTo>
                    <a:cubicBezTo>
                      <a:pt x="1" y="335"/>
                      <a:pt x="1" y="365"/>
                      <a:pt x="31" y="426"/>
                    </a:cubicBezTo>
                    <a:cubicBezTo>
                      <a:pt x="31" y="457"/>
                      <a:pt x="92" y="487"/>
                      <a:pt x="122" y="548"/>
                    </a:cubicBezTo>
                    <a:cubicBezTo>
                      <a:pt x="153" y="578"/>
                      <a:pt x="183" y="578"/>
                      <a:pt x="244" y="609"/>
                    </a:cubicBezTo>
                    <a:cubicBezTo>
                      <a:pt x="274" y="639"/>
                      <a:pt x="305" y="639"/>
                      <a:pt x="335" y="639"/>
                    </a:cubicBezTo>
                    <a:cubicBezTo>
                      <a:pt x="426" y="639"/>
                      <a:pt x="457" y="639"/>
                      <a:pt x="487" y="609"/>
                    </a:cubicBezTo>
                    <a:lnTo>
                      <a:pt x="548" y="609"/>
                    </a:lnTo>
                    <a:cubicBezTo>
                      <a:pt x="548" y="609"/>
                      <a:pt x="578" y="609"/>
                      <a:pt x="578" y="578"/>
                    </a:cubicBezTo>
                    <a:cubicBezTo>
                      <a:pt x="578" y="578"/>
                      <a:pt x="609" y="578"/>
                      <a:pt x="609" y="517"/>
                    </a:cubicBezTo>
                    <a:lnTo>
                      <a:pt x="639" y="487"/>
                    </a:lnTo>
                    <a:lnTo>
                      <a:pt x="700" y="457"/>
                    </a:lnTo>
                    <a:cubicBezTo>
                      <a:pt x="730" y="426"/>
                      <a:pt x="730" y="426"/>
                      <a:pt x="730" y="365"/>
                    </a:cubicBezTo>
                    <a:lnTo>
                      <a:pt x="761" y="335"/>
                    </a:lnTo>
                    <a:lnTo>
                      <a:pt x="761" y="335"/>
                    </a:lnTo>
                    <a:cubicBezTo>
                      <a:pt x="761" y="354"/>
                      <a:pt x="761" y="361"/>
                      <a:pt x="762" y="361"/>
                    </a:cubicBezTo>
                    <a:cubicBezTo>
                      <a:pt x="764" y="361"/>
                      <a:pt x="770" y="326"/>
                      <a:pt x="791" y="305"/>
                    </a:cubicBezTo>
                    <a:lnTo>
                      <a:pt x="791" y="305"/>
                    </a:lnTo>
                    <a:lnTo>
                      <a:pt x="791" y="305"/>
                    </a:lnTo>
                    <a:cubicBezTo>
                      <a:pt x="852" y="305"/>
                      <a:pt x="852" y="244"/>
                      <a:pt x="852" y="183"/>
                    </a:cubicBezTo>
                    <a:cubicBezTo>
                      <a:pt x="852" y="153"/>
                      <a:pt x="791" y="122"/>
                      <a:pt x="761" y="92"/>
                    </a:cubicBezTo>
                    <a:cubicBezTo>
                      <a:pt x="730" y="31"/>
                      <a:pt x="700" y="1"/>
                      <a:pt x="6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8" name="Google Shape;3490;p24"/>
              <p:cNvSpPr/>
              <p:nvPr/>
            </p:nvSpPr>
            <p:spPr>
              <a:xfrm rot="3600000">
                <a:off x="8246520" y="828360"/>
                <a:ext cx="12600" cy="6840"/>
              </a:xfrm>
              <a:custGeom>
                <a:avLst/>
                <a:gdLst>
                  <a:gd name="textAreaLeft" fmla="*/ 0 w 12600"/>
                  <a:gd name="textAreaRight" fmla="*/ 13680 w 1260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1095" h="623">
                    <a:moveTo>
                      <a:pt x="243" y="1"/>
                    </a:moveTo>
                    <a:cubicBezTo>
                      <a:pt x="213" y="1"/>
                      <a:pt x="152" y="31"/>
                      <a:pt x="91" y="62"/>
                    </a:cubicBezTo>
                    <a:cubicBezTo>
                      <a:pt x="31" y="122"/>
                      <a:pt x="0" y="214"/>
                      <a:pt x="0" y="305"/>
                    </a:cubicBezTo>
                    <a:cubicBezTo>
                      <a:pt x="0" y="485"/>
                      <a:pt x="154" y="622"/>
                      <a:pt x="311" y="622"/>
                    </a:cubicBezTo>
                    <a:cubicBezTo>
                      <a:pt x="340" y="622"/>
                      <a:pt x="368" y="618"/>
                      <a:pt x="395" y="609"/>
                    </a:cubicBezTo>
                    <a:cubicBezTo>
                      <a:pt x="446" y="575"/>
                      <a:pt x="488" y="560"/>
                      <a:pt x="520" y="548"/>
                    </a:cubicBezTo>
                    <a:lnTo>
                      <a:pt x="520" y="548"/>
                    </a:lnTo>
                    <a:cubicBezTo>
                      <a:pt x="519" y="548"/>
                      <a:pt x="518" y="548"/>
                      <a:pt x="517" y="548"/>
                    </a:cubicBezTo>
                    <a:cubicBezTo>
                      <a:pt x="520" y="547"/>
                      <a:pt x="522" y="547"/>
                      <a:pt x="525" y="546"/>
                    </a:cubicBezTo>
                    <a:lnTo>
                      <a:pt x="525" y="546"/>
                    </a:lnTo>
                    <a:cubicBezTo>
                      <a:pt x="523" y="547"/>
                      <a:pt x="521" y="547"/>
                      <a:pt x="520" y="548"/>
                    </a:cubicBezTo>
                    <a:lnTo>
                      <a:pt x="520" y="548"/>
                    </a:lnTo>
                    <a:cubicBezTo>
                      <a:pt x="526" y="547"/>
                      <a:pt x="531" y="546"/>
                      <a:pt x="535" y="543"/>
                    </a:cubicBezTo>
                    <a:lnTo>
                      <a:pt x="535" y="543"/>
                    </a:lnTo>
                    <a:cubicBezTo>
                      <a:pt x="531" y="544"/>
                      <a:pt x="528" y="545"/>
                      <a:pt x="525" y="546"/>
                    </a:cubicBezTo>
                    <a:lnTo>
                      <a:pt x="525" y="546"/>
                    </a:lnTo>
                    <a:cubicBezTo>
                      <a:pt x="530" y="544"/>
                      <a:pt x="534" y="542"/>
                      <a:pt x="539" y="541"/>
                    </a:cubicBezTo>
                    <a:lnTo>
                      <a:pt x="539" y="541"/>
                    </a:lnTo>
                    <a:cubicBezTo>
                      <a:pt x="538" y="542"/>
                      <a:pt x="536" y="543"/>
                      <a:pt x="535" y="543"/>
                    </a:cubicBezTo>
                    <a:lnTo>
                      <a:pt x="535" y="543"/>
                    </a:lnTo>
                    <a:cubicBezTo>
                      <a:pt x="645" y="515"/>
                      <a:pt x="705" y="486"/>
                      <a:pt x="821" y="457"/>
                    </a:cubicBezTo>
                    <a:lnTo>
                      <a:pt x="851" y="457"/>
                    </a:lnTo>
                    <a:cubicBezTo>
                      <a:pt x="942" y="457"/>
                      <a:pt x="973" y="396"/>
                      <a:pt x="973" y="335"/>
                    </a:cubicBezTo>
                    <a:cubicBezTo>
                      <a:pt x="1094" y="305"/>
                      <a:pt x="1064" y="244"/>
                      <a:pt x="1003" y="214"/>
                    </a:cubicBezTo>
                    <a:cubicBezTo>
                      <a:pt x="942" y="183"/>
                      <a:pt x="851" y="153"/>
                      <a:pt x="760" y="92"/>
                    </a:cubicBezTo>
                    <a:cubicBezTo>
                      <a:pt x="638" y="62"/>
                      <a:pt x="547" y="31"/>
                      <a:pt x="4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9" name="Google Shape;3491;p24"/>
              <p:cNvSpPr/>
              <p:nvPr/>
            </p:nvSpPr>
            <p:spPr>
              <a:xfrm rot="3600000">
                <a:off x="8274960" y="848160"/>
                <a:ext cx="12240" cy="6480"/>
              </a:xfrm>
              <a:custGeom>
                <a:avLst/>
                <a:gdLst>
                  <a:gd name="textAreaLeft" fmla="*/ 0 w 12240"/>
                  <a:gd name="textAreaRight" fmla="*/ 13320 w 1224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1065" h="609">
                    <a:moveTo>
                      <a:pt x="274" y="1"/>
                    </a:moveTo>
                    <a:cubicBezTo>
                      <a:pt x="213" y="1"/>
                      <a:pt x="152" y="31"/>
                      <a:pt x="122" y="62"/>
                    </a:cubicBezTo>
                    <a:cubicBezTo>
                      <a:pt x="61" y="122"/>
                      <a:pt x="31" y="153"/>
                      <a:pt x="31" y="214"/>
                    </a:cubicBezTo>
                    <a:cubicBezTo>
                      <a:pt x="0" y="335"/>
                      <a:pt x="31" y="457"/>
                      <a:pt x="122" y="518"/>
                    </a:cubicBezTo>
                    <a:cubicBezTo>
                      <a:pt x="152" y="578"/>
                      <a:pt x="213" y="609"/>
                      <a:pt x="274" y="609"/>
                    </a:cubicBezTo>
                    <a:lnTo>
                      <a:pt x="456" y="609"/>
                    </a:lnTo>
                    <a:cubicBezTo>
                      <a:pt x="487" y="609"/>
                      <a:pt x="517" y="578"/>
                      <a:pt x="517" y="578"/>
                    </a:cubicBezTo>
                    <a:cubicBezTo>
                      <a:pt x="608" y="518"/>
                      <a:pt x="638" y="488"/>
                      <a:pt x="668" y="457"/>
                    </a:cubicBezTo>
                    <a:lnTo>
                      <a:pt x="668" y="457"/>
                    </a:lnTo>
                    <a:lnTo>
                      <a:pt x="608" y="518"/>
                    </a:lnTo>
                    <a:cubicBezTo>
                      <a:pt x="608" y="518"/>
                      <a:pt x="578" y="518"/>
                      <a:pt x="578" y="578"/>
                    </a:cubicBezTo>
                    <a:lnTo>
                      <a:pt x="760" y="578"/>
                    </a:lnTo>
                    <a:cubicBezTo>
                      <a:pt x="821" y="578"/>
                      <a:pt x="882" y="578"/>
                      <a:pt x="943" y="518"/>
                    </a:cubicBezTo>
                    <a:cubicBezTo>
                      <a:pt x="973" y="518"/>
                      <a:pt x="1064" y="457"/>
                      <a:pt x="1034" y="426"/>
                    </a:cubicBezTo>
                    <a:cubicBezTo>
                      <a:pt x="973" y="426"/>
                      <a:pt x="943" y="335"/>
                      <a:pt x="882" y="335"/>
                    </a:cubicBezTo>
                    <a:cubicBezTo>
                      <a:pt x="807" y="335"/>
                      <a:pt x="753" y="315"/>
                      <a:pt x="702" y="291"/>
                    </a:cubicBezTo>
                    <a:lnTo>
                      <a:pt x="702" y="291"/>
                    </a:lnTo>
                    <a:cubicBezTo>
                      <a:pt x="699" y="285"/>
                      <a:pt x="696" y="280"/>
                      <a:pt x="693" y="274"/>
                    </a:cubicBezTo>
                    <a:lnTo>
                      <a:pt x="730" y="274"/>
                    </a:lnTo>
                    <a:cubicBezTo>
                      <a:pt x="712" y="274"/>
                      <a:pt x="699" y="272"/>
                      <a:pt x="690" y="268"/>
                    </a:cubicBezTo>
                    <a:lnTo>
                      <a:pt x="690" y="268"/>
                    </a:lnTo>
                    <a:cubicBezTo>
                      <a:pt x="672" y="238"/>
                      <a:pt x="652" y="211"/>
                      <a:pt x="639" y="183"/>
                    </a:cubicBezTo>
                    <a:lnTo>
                      <a:pt x="608" y="153"/>
                    </a:lnTo>
                    <a:cubicBezTo>
                      <a:pt x="608" y="122"/>
                      <a:pt x="578" y="122"/>
                      <a:pt x="517" y="92"/>
                    </a:cubicBezTo>
                    <a:cubicBezTo>
                      <a:pt x="487" y="31"/>
                      <a:pt x="487" y="31"/>
                      <a:pt x="456" y="31"/>
                    </a:cubicBezTo>
                    <a:cubicBezTo>
                      <a:pt x="441" y="16"/>
                      <a:pt x="433" y="16"/>
                      <a:pt x="422" y="16"/>
                    </a:cubicBezTo>
                    <a:cubicBezTo>
                      <a:pt x="411" y="16"/>
                      <a:pt x="395" y="16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0" name="Google Shape;3492;p24"/>
              <p:cNvSpPr/>
              <p:nvPr/>
            </p:nvSpPr>
            <p:spPr>
              <a:xfrm rot="3600000">
                <a:off x="8264880" y="877320"/>
                <a:ext cx="8280" cy="1404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14040"/>
                  <a:gd name="textAreaBottom" fmla="*/ 15120 h 14040"/>
                </a:gdLst>
                <a:ahLst/>
                <a:rect l="textAreaLeft" t="textAreaTop" r="textAreaRight" b="textAreaBottom"/>
                <a:pathLst>
                  <a:path w="761" h="1198">
                    <a:moveTo>
                      <a:pt x="275" y="0"/>
                    </a:moveTo>
                    <a:cubicBezTo>
                      <a:pt x="279" y="0"/>
                      <a:pt x="283" y="1"/>
                      <a:pt x="288" y="2"/>
                    </a:cubicBezTo>
                    <a:lnTo>
                      <a:pt x="288" y="2"/>
                    </a:lnTo>
                    <a:cubicBezTo>
                      <a:pt x="287" y="0"/>
                      <a:pt x="283" y="0"/>
                      <a:pt x="275" y="0"/>
                    </a:cubicBezTo>
                    <a:close/>
                    <a:moveTo>
                      <a:pt x="288" y="2"/>
                    </a:moveTo>
                    <a:cubicBezTo>
                      <a:pt x="290" y="5"/>
                      <a:pt x="275" y="18"/>
                      <a:pt x="275" y="61"/>
                    </a:cubicBezTo>
                    <a:cubicBezTo>
                      <a:pt x="275" y="122"/>
                      <a:pt x="275" y="152"/>
                      <a:pt x="214" y="183"/>
                    </a:cubicBezTo>
                    <a:cubicBezTo>
                      <a:pt x="214" y="183"/>
                      <a:pt x="214" y="213"/>
                      <a:pt x="183" y="213"/>
                    </a:cubicBezTo>
                    <a:cubicBezTo>
                      <a:pt x="153" y="274"/>
                      <a:pt x="153" y="304"/>
                      <a:pt x="123" y="365"/>
                    </a:cubicBezTo>
                    <a:cubicBezTo>
                      <a:pt x="62" y="426"/>
                      <a:pt x="62" y="456"/>
                      <a:pt x="31" y="486"/>
                    </a:cubicBezTo>
                    <a:cubicBezTo>
                      <a:pt x="1" y="517"/>
                      <a:pt x="1" y="608"/>
                      <a:pt x="1" y="638"/>
                    </a:cubicBezTo>
                    <a:lnTo>
                      <a:pt x="1" y="790"/>
                    </a:lnTo>
                    <a:cubicBezTo>
                      <a:pt x="1" y="882"/>
                      <a:pt x="1" y="942"/>
                      <a:pt x="31" y="973"/>
                    </a:cubicBezTo>
                    <a:cubicBezTo>
                      <a:pt x="62" y="1064"/>
                      <a:pt x="123" y="1094"/>
                      <a:pt x="183" y="1125"/>
                    </a:cubicBezTo>
                    <a:cubicBezTo>
                      <a:pt x="272" y="1169"/>
                      <a:pt x="329" y="1197"/>
                      <a:pt x="400" y="1197"/>
                    </a:cubicBezTo>
                    <a:cubicBezTo>
                      <a:pt x="427" y="1197"/>
                      <a:pt x="455" y="1194"/>
                      <a:pt x="487" y="1186"/>
                    </a:cubicBezTo>
                    <a:cubicBezTo>
                      <a:pt x="609" y="1125"/>
                      <a:pt x="670" y="1064"/>
                      <a:pt x="730" y="973"/>
                    </a:cubicBezTo>
                    <a:cubicBezTo>
                      <a:pt x="761" y="912"/>
                      <a:pt x="761" y="821"/>
                      <a:pt x="761" y="790"/>
                    </a:cubicBezTo>
                    <a:cubicBezTo>
                      <a:pt x="761" y="730"/>
                      <a:pt x="761" y="638"/>
                      <a:pt x="730" y="608"/>
                    </a:cubicBezTo>
                    <a:cubicBezTo>
                      <a:pt x="670" y="547"/>
                      <a:pt x="639" y="517"/>
                      <a:pt x="639" y="456"/>
                    </a:cubicBezTo>
                    <a:cubicBezTo>
                      <a:pt x="609" y="365"/>
                      <a:pt x="518" y="334"/>
                      <a:pt x="487" y="274"/>
                    </a:cubicBezTo>
                    <a:lnTo>
                      <a:pt x="487" y="274"/>
                    </a:lnTo>
                    <a:lnTo>
                      <a:pt x="518" y="304"/>
                    </a:lnTo>
                    <a:cubicBezTo>
                      <a:pt x="487" y="274"/>
                      <a:pt x="457" y="213"/>
                      <a:pt x="457" y="183"/>
                    </a:cubicBezTo>
                    <a:cubicBezTo>
                      <a:pt x="457" y="183"/>
                      <a:pt x="457" y="152"/>
                      <a:pt x="427" y="152"/>
                    </a:cubicBezTo>
                    <a:cubicBezTo>
                      <a:pt x="427" y="122"/>
                      <a:pt x="427" y="61"/>
                      <a:pt x="366" y="61"/>
                    </a:cubicBezTo>
                    <a:cubicBezTo>
                      <a:pt x="366" y="35"/>
                      <a:pt x="320" y="8"/>
                      <a:pt x="288" y="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1" name="Google Shape;3493;p24"/>
              <p:cNvSpPr/>
              <p:nvPr/>
            </p:nvSpPr>
            <p:spPr>
              <a:xfrm rot="3600000">
                <a:off x="8279280" y="867960"/>
                <a:ext cx="4320" cy="612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426" h="579">
                    <a:moveTo>
                      <a:pt x="183" y="1"/>
                    </a:moveTo>
                    <a:cubicBezTo>
                      <a:pt x="183" y="31"/>
                      <a:pt x="152" y="92"/>
                      <a:pt x="152" y="92"/>
                    </a:cubicBezTo>
                    <a:cubicBezTo>
                      <a:pt x="152" y="92"/>
                      <a:pt x="152" y="92"/>
                      <a:pt x="152" y="92"/>
                    </a:cubicBezTo>
                    <a:lnTo>
                      <a:pt x="152" y="92"/>
                    </a:lnTo>
                    <a:lnTo>
                      <a:pt x="92" y="153"/>
                    </a:lnTo>
                    <a:cubicBezTo>
                      <a:pt x="92" y="153"/>
                      <a:pt x="92" y="183"/>
                      <a:pt x="31" y="183"/>
                    </a:cubicBezTo>
                    <a:cubicBezTo>
                      <a:pt x="31" y="244"/>
                      <a:pt x="0" y="274"/>
                      <a:pt x="0" y="274"/>
                    </a:cubicBezTo>
                    <a:lnTo>
                      <a:pt x="0" y="335"/>
                    </a:lnTo>
                    <a:lnTo>
                      <a:pt x="0" y="396"/>
                    </a:lnTo>
                    <a:cubicBezTo>
                      <a:pt x="31" y="396"/>
                      <a:pt x="62" y="392"/>
                      <a:pt x="92" y="386"/>
                    </a:cubicBezTo>
                    <a:lnTo>
                      <a:pt x="92" y="386"/>
                    </a:lnTo>
                    <a:lnTo>
                      <a:pt x="92" y="396"/>
                    </a:lnTo>
                    <a:lnTo>
                      <a:pt x="92" y="457"/>
                    </a:lnTo>
                    <a:cubicBezTo>
                      <a:pt x="92" y="487"/>
                      <a:pt x="122" y="487"/>
                      <a:pt x="122" y="487"/>
                    </a:cubicBezTo>
                    <a:cubicBezTo>
                      <a:pt x="122" y="487"/>
                      <a:pt x="152" y="487"/>
                      <a:pt x="152" y="548"/>
                    </a:cubicBezTo>
                    <a:cubicBezTo>
                      <a:pt x="183" y="548"/>
                      <a:pt x="183" y="578"/>
                      <a:pt x="213" y="578"/>
                    </a:cubicBezTo>
                    <a:lnTo>
                      <a:pt x="274" y="578"/>
                    </a:lnTo>
                    <a:cubicBezTo>
                      <a:pt x="304" y="578"/>
                      <a:pt x="304" y="578"/>
                      <a:pt x="335" y="548"/>
                    </a:cubicBezTo>
                    <a:cubicBezTo>
                      <a:pt x="365" y="487"/>
                      <a:pt x="426" y="457"/>
                      <a:pt x="426" y="426"/>
                    </a:cubicBezTo>
                    <a:lnTo>
                      <a:pt x="426" y="274"/>
                    </a:lnTo>
                    <a:lnTo>
                      <a:pt x="426" y="183"/>
                    </a:lnTo>
                    <a:cubicBezTo>
                      <a:pt x="426" y="153"/>
                      <a:pt x="365" y="153"/>
                      <a:pt x="365" y="122"/>
                    </a:cubicBezTo>
                    <a:cubicBezTo>
                      <a:pt x="365" y="122"/>
                      <a:pt x="335" y="92"/>
                      <a:pt x="304" y="92"/>
                    </a:cubicBezTo>
                    <a:lnTo>
                      <a:pt x="247" y="92"/>
                    </a:lnTo>
                    <a:cubicBezTo>
                      <a:pt x="245" y="84"/>
                      <a:pt x="244" y="74"/>
                      <a:pt x="244" y="61"/>
                    </a:cubicBezTo>
                    <a:lnTo>
                      <a:pt x="244" y="31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2" name="Google Shape;3494;p24"/>
              <p:cNvSpPr/>
              <p:nvPr/>
            </p:nvSpPr>
            <p:spPr>
              <a:xfrm rot="3600000">
                <a:off x="8284680" y="874080"/>
                <a:ext cx="9000" cy="12960"/>
              </a:xfrm>
              <a:custGeom>
                <a:avLst/>
                <a:gdLst>
                  <a:gd name="textAreaLeft" fmla="*/ 0 w 9000"/>
                  <a:gd name="textAreaRight" fmla="*/ 10080 w 9000"/>
                  <a:gd name="textAreaTop" fmla="*/ 0 h 12960"/>
                  <a:gd name="textAreaBottom" fmla="*/ 14040 h 12960"/>
                </a:gdLst>
                <a:ahLst/>
                <a:rect l="textAreaLeft" t="textAreaTop" r="textAreaRight" b="textAreaBottom"/>
                <a:pathLst>
                  <a:path w="791" h="1133">
                    <a:moveTo>
                      <a:pt x="238" y="379"/>
                    </a:moveTo>
                    <a:cubicBezTo>
                      <a:pt x="227" y="397"/>
                      <a:pt x="212" y="411"/>
                      <a:pt x="183" y="426"/>
                    </a:cubicBezTo>
                    <a:cubicBezTo>
                      <a:pt x="183" y="401"/>
                      <a:pt x="223" y="396"/>
                      <a:pt x="238" y="379"/>
                    </a:cubicBezTo>
                    <a:close/>
                    <a:moveTo>
                      <a:pt x="456" y="0"/>
                    </a:moveTo>
                    <a:cubicBezTo>
                      <a:pt x="426" y="0"/>
                      <a:pt x="395" y="61"/>
                      <a:pt x="395" y="91"/>
                    </a:cubicBezTo>
                    <a:cubicBezTo>
                      <a:pt x="395" y="122"/>
                      <a:pt x="335" y="152"/>
                      <a:pt x="335" y="213"/>
                    </a:cubicBezTo>
                    <a:lnTo>
                      <a:pt x="304" y="243"/>
                    </a:lnTo>
                    <a:cubicBezTo>
                      <a:pt x="304" y="274"/>
                      <a:pt x="274" y="274"/>
                      <a:pt x="274" y="304"/>
                    </a:cubicBezTo>
                    <a:cubicBezTo>
                      <a:pt x="260" y="332"/>
                      <a:pt x="252" y="354"/>
                      <a:pt x="242" y="372"/>
                    </a:cubicBezTo>
                    <a:lnTo>
                      <a:pt x="242" y="372"/>
                    </a:lnTo>
                    <a:cubicBezTo>
                      <a:pt x="243" y="370"/>
                      <a:pt x="243" y="367"/>
                      <a:pt x="243" y="365"/>
                    </a:cubicBezTo>
                    <a:lnTo>
                      <a:pt x="243" y="365"/>
                    </a:lnTo>
                    <a:lnTo>
                      <a:pt x="152" y="426"/>
                    </a:lnTo>
                    <a:cubicBezTo>
                      <a:pt x="91" y="486"/>
                      <a:pt x="0" y="608"/>
                      <a:pt x="0" y="760"/>
                    </a:cubicBezTo>
                    <a:cubicBezTo>
                      <a:pt x="0" y="882"/>
                      <a:pt x="91" y="1003"/>
                      <a:pt x="183" y="1064"/>
                    </a:cubicBezTo>
                    <a:cubicBezTo>
                      <a:pt x="243" y="1110"/>
                      <a:pt x="304" y="1132"/>
                      <a:pt x="369" y="1132"/>
                    </a:cubicBezTo>
                    <a:cubicBezTo>
                      <a:pt x="433" y="1132"/>
                      <a:pt x="502" y="1110"/>
                      <a:pt x="578" y="1064"/>
                    </a:cubicBezTo>
                    <a:cubicBezTo>
                      <a:pt x="791" y="942"/>
                      <a:pt x="791" y="638"/>
                      <a:pt x="730" y="456"/>
                    </a:cubicBezTo>
                    <a:cubicBezTo>
                      <a:pt x="730" y="426"/>
                      <a:pt x="699" y="395"/>
                      <a:pt x="699" y="304"/>
                    </a:cubicBezTo>
                    <a:cubicBezTo>
                      <a:pt x="699" y="274"/>
                      <a:pt x="639" y="243"/>
                      <a:pt x="608" y="183"/>
                    </a:cubicBezTo>
                    <a:cubicBezTo>
                      <a:pt x="593" y="167"/>
                      <a:pt x="585" y="160"/>
                      <a:pt x="578" y="156"/>
                    </a:cubicBezTo>
                    <a:lnTo>
                      <a:pt x="578" y="156"/>
                    </a:lnTo>
                    <a:lnTo>
                      <a:pt x="578" y="152"/>
                    </a:lnTo>
                    <a:cubicBezTo>
                      <a:pt x="578" y="122"/>
                      <a:pt x="578" y="122"/>
                      <a:pt x="547" y="91"/>
                    </a:cubicBezTo>
                    <a:cubicBezTo>
                      <a:pt x="547" y="31"/>
                      <a:pt x="487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3" name="Google Shape;3495;p24"/>
              <p:cNvSpPr/>
              <p:nvPr/>
            </p:nvSpPr>
            <p:spPr>
              <a:xfrm rot="3600000">
                <a:off x="8289360" y="858600"/>
                <a:ext cx="5760" cy="648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548" h="608">
                    <a:moveTo>
                      <a:pt x="548" y="334"/>
                    </a:moveTo>
                    <a:cubicBezTo>
                      <a:pt x="548" y="365"/>
                      <a:pt x="517" y="365"/>
                      <a:pt x="517" y="395"/>
                    </a:cubicBezTo>
                    <a:cubicBezTo>
                      <a:pt x="548" y="365"/>
                      <a:pt x="548" y="365"/>
                      <a:pt x="548" y="334"/>
                    </a:cubicBezTo>
                    <a:close/>
                    <a:moveTo>
                      <a:pt x="213" y="0"/>
                    </a:moveTo>
                    <a:cubicBezTo>
                      <a:pt x="183" y="0"/>
                      <a:pt x="183" y="30"/>
                      <a:pt x="153" y="30"/>
                    </a:cubicBezTo>
                    <a:cubicBezTo>
                      <a:pt x="92" y="30"/>
                      <a:pt x="92" y="61"/>
                      <a:pt x="61" y="61"/>
                    </a:cubicBezTo>
                    <a:cubicBezTo>
                      <a:pt x="61" y="91"/>
                      <a:pt x="31" y="91"/>
                      <a:pt x="31" y="152"/>
                    </a:cubicBezTo>
                    <a:cubicBezTo>
                      <a:pt x="31" y="182"/>
                      <a:pt x="1" y="182"/>
                      <a:pt x="1" y="213"/>
                    </a:cubicBezTo>
                    <a:lnTo>
                      <a:pt x="1" y="334"/>
                    </a:lnTo>
                    <a:cubicBezTo>
                      <a:pt x="1" y="365"/>
                      <a:pt x="1" y="365"/>
                      <a:pt x="31" y="395"/>
                    </a:cubicBezTo>
                    <a:cubicBezTo>
                      <a:pt x="31" y="456"/>
                      <a:pt x="31" y="456"/>
                      <a:pt x="61" y="486"/>
                    </a:cubicBezTo>
                    <a:cubicBezTo>
                      <a:pt x="61" y="517"/>
                      <a:pt x="92" y="517"/>
                      <a:pt x="92" y="517"/>
                    </a:cubicBezTo>
                    <a:cubicBezTo>
                      <a:pt x="92" y="517"/>
                      <a:pt x="153" y="547"/>
                      <a:pt x="183" y="547"/>
                    </a:cubicBezTo>
                    <a:cubicBezTo>
                      <a:pt x="213" y="547"/>
                      <a:pt x="213" y="608"/>
                      <a:pt x="244" y="608"/>
                    </a:cubicBezTo>
                    <a:lnTo>
                      <a:pt x="335" y="608"/>
                    </a:lnTo>
                    <a:cubicBezTo>
                      <a:pt x="365" y="608"/>
                      <a:pt x="365" y="608"/>
                      <a:pt x="396" y="547"/>
                    </a:cubicBezTo>
                    <a:cubicBezTo>
                      <a:pt x="457" y="547"/>
                      <a:pt x="487" y="517"/>
                      <a:pt x="487" y="486"/>
                    </a:cubicBezTo>
                    <a:cubicBezTo>
                      <a:pt x="517" y="456"/>
                      <a:pt x="517" y="456"/>
                      <a:pt x="517" y="395"/>
                    </a:cubicBezTo>
                    <a:lnTo>
                      <a:pt x="517" y="365"/>
                    </a:lnTo>
                    <a:lnTo>
                      <a:pt x="517" y="334"/>
                    </a:lnTo>
                    <a:lnTo>
                      <a:pt x="517" y="304"/>
                    </a:lnTo>
                    <a:cubicBezTo>
                      <a:pt x="517" y="304"/>
                      <a:pt x="517" y="334"/>
                      <a:pt x="487" y="334"/>
                    </a:cubicBezTo>
                    <a:cubicBezTo>
                      <a:pt x="487" y="304"/>
                      <a:pt x="517" y="243"/>
                      <a:pt x="517" y="213"/>
                    </a:cubicBezTo>
                    <a:cubicBezTo>
                      <a:pt x="517" y="182"/>
                      <a:pt x="517" y="152"/>
                      <a:pt x="487" y="91"/>
                    </a:cubicBezTo>
                    <a:cubicBezTo>
                      <a:pt x="517" y="61"/>
                      <a:pt x="487" y="30"/>
                      <a:pt x="487" y="30"/>
                    </a:cubicBezTo>
                    <a:cubicBezTo>
                      <a:pt x="457" y="30"/>
                      <a:pt x="457" y="30"/>
                      <a:pt x="396" y="0"/>
                    </a:cubicBezTo>
                    <a:lnTo>
                      <a:pt x="365" y="0"/>
                    </a:lnTo>
                    <a:cubicBezTo>
                      <a:pt x="396" y="0"/>
                      <a:pt x="396" y="0"/>
                      <a:pt x="457" y="30"/>
                    </a:cubicBezTo>
                    <a:cubicBezTo>
                      <a:pt x="396" y="30"/>
                      <a:pt x="396" y="0"/>
                      <a:pt x="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4" name="Google Shape;3496;p24"/>
              <p:cNvSpPr/>
              <p:nvPr/>
            </p:nvSpPr>
            <p:spPr>
              <a:xfrm rot="3600000">
                <a:off x="8299080" y="875520"/>
                <a:ext cx="11160" cy="6480"/>
              </a:xfrm>
              <a:custGeom>
                <a:avLst/>
                <a:gdLst>
                  <a:gd name="textAreaLeft" fmla="*/ 0 w 11160"/>
                  <a:gd name="textAreaRight" fmla="*/ 12240 w 1116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974" h="609">
                    <a:moveTo>
                      <a:pt x="214" y="0"/>
                    </a:moveTo>
                    <a:cubicBezTo>
                      <a:pt x="183" y="0"/>
                      <a:pt x="92" y="61"/>
                      <a:pt x="62" y="91"/>
                    </a:cubicBezTo>
                    <a:cubicBezTo>
                      <a:pt x="31" y="122"/>
                      <a:pt x="1" y="152"/>
                      <a:pt x="1" y="243"/>
                    </a:cubicBezTo>
                    <a:lnTo>
                      <a:pt x="1" y="335"/>
                    </a:lnTo>
                    <a:cubicBezTo>
                      <a:pt x="1" y="395"/>
                      <a:pt x="1" y="426"/>
                      <a:pt x="31" y="456"/>
                    </a:cubicBezTo>
                    <a:lnTo>
                      <a:pt x="153" y="578"/>
                    </a:lnTo>
                    <a:cubicBezTo>
                      <a:pt x="183" y="608"/>
                      <a:pt x="274" y="608"/>
                      <a:pt x="305" y="608"/>
                    </a:cubicBezTo>
                    <a:cubicBezTo>
                      <a:pt x="335" y="608"/>
                      <a:pt x="426" y="608"/>
                      <a:pt x="457" y="578"/>
                    </a:cubicBezTo>
                    <a:cubicBezTo>
                      <a:pt x="466" y="578"/>
                      <a:pt x="475" y="575"/>
                      <a:pt x="483" y="571"/>
                    </a:cubicBezTo>
                    <a:lnTo>
                      <a:pt x="483" y="571"/>
                    </a:lnTo>
                    <a:cubicBezTo>
                      <a:pt x="600" y="543"/>
                      <a:pt x="737" y="513"/>
                      <a:pt x="822" y="456"/>
                    </a:cubicBezTo>
                    <a:cubicBezTo>
                      <a:pt x="913" y="426"/>
                      <a:pt x="943" y="395"/>
                      <a:pt x="943" y="304"/>
                    </a:cubicBezTo>
                    <a:cubicBezTo>
                      <a:pt x="973" y="243"/>
                      <a:pt x="943" y="213"/>
                      <a:pt x="882" y="152"/>
                    </a:cubicBezTo>
                    <a:cubicBezTo>
                      <a:pt x="791" y="122"/>
                      <a:pt x="670" y="122"/>
                      <a:pt x="609" y="91"/>
                    </a:cubicBezTo>
                    <a:cubicBezTo>
                      <a:pt x="578" y="91"/>
                      <a:pt x="518" y="91"/>
                      <a:pt x="487" y="61"/>
                    </a:cubicBezTo>
                    <a:cubicBezTo>
                      <a:pt x="457" y="61"/>
                      <a:pt x="426" y="0"/>
                      <a:pt x="3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5" name="Google Shape;3497;p24"/>
              <p:cNvSpPr/>
              <p:nvPr/>
            </p:nvSpPr>
            <p:spPr>
              <a:xfrm rot="3600000">
                <a:off x="8290800" y="887040"/>
                <a:ext cx="6120" cy="900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565" h="802">
                    <a:moveTo>
                      <a:pt x="565" y="397"/>
                    </a:moveTo>
                    <a:cubicBezTo>
                      <a:pt x="565" y="410"/>
                      <a:pt x="565" y="420"/>
                      <a:pt x="564" y="429"/>
                    </a:cubicBezTo>
                    <a:lnTo>
                      <a:pt x="564" y="429"/>
                    </a:lnTo>
                    <a:cubicBezTo>
                      <a:pt x="565" y="418"/>
                      <a:pt x="565" y="407"/>
                      <a:pt x="565" y="397"/>
                    </a:cubicBezTo>
                    <a:close/>
                    <a:moveTo>
                      <a:pt x="337" y="0"/>
                    </a:moveTo>
                    <a:cubicBezTo>
                      <a:pt x="320" y="0"/>
                      <a:pt x="303" y="9"/>
                      <a:pt x="295" y="19"/>
                    </a:cubicBezTo>
                    <a:lnTo>
                      <a:pt x="295" y="19"/>
                    </a:lnTo>
                    <a:cubicBezTo>
                      <a:pt x="290" y="19"/>
                      <a:pt x="284" y="19"/>
                      <a:pt x="279" y="19"/>
                    </a:cubicBezTo>
                    <a:cubicBezTo>
                      <a:pt x="214" y="19"/>
                      <a:pt x="153" y="47"/>
                      <a:pt x="109" y="92"/>
                    </a:cubicBezTo>
                    <a:cubicBezTo>
                      <a:pt x="109" y="92"/>
                      <a:pt x="78" y="152"/>
                      <a:pt x="78" y="183"/>
                    </a:cubicBezTo>
                    <a:cubicBezTo>
                      <a:pt x="78" y="213"/>
                      <a:pt x="18" y="243"/>
                      <a:pt x="18" y="304"/>
                    </a:cubicBezTo>
                    <a:cubicBezTo>
                      <a:pt x="1" y="338"/>
                      <a:pt x="2" y="380"/>
                      <a:pt x="18" y="422"/>
                    </a:cubicBezTo>
                    <a:lnTo>
                      <a:pt x="18" y="422"/>
                    </a:lnTo>
                    <a:lnTo>
                      <a:pt x="18" y="547"/>
                    </a:lnTo>
                    <a:cubicBezTo>
                      <a:pt x="18" y="608"/>
                      <a:pt x="18" y="639"/>
                      <a:pt x="78" y="669"/>
                    </a:cubicBezTo>
                    <a:cubicBezTo>
                      <a:pt x="78" y="699"/>
                      <a:pt x="109" y="791"/>
                      <a:pt x="170" y="791"/>
                    </a:cubicBezTo>
                    <a:cubicBezTo>
                      <a:pt x="166" y="780"/>
                      <a:pt x="163" y="771"/>
                      <a:pt x="160" y="761"/>
                    </a:cubicBezTo>
                    <a:lnTo>
                      <a:pt x="160" y="761"/>
                    </a:lnTo>
                    <a:cubicBezTo>
                      <a:pt x="179" y="773"/>
                      <a:pt x="202" y="784"/>
                      <a:pt x="230" y="791"/>
                    </a:cubicBezTo>
                    <a:cubicBezTo>
                      <a:pt x="245" y="798"/>
                      <a:pt x="262" y="802"/>
                      <a:pt x="282" y="802"/>
                    </a:cubicBezTo>
                    <a:cubicBezTo>
                      <a:pt x="318" y="802"/>
                      <a:pt x="358" y="788"/>
                      <a:pt x="391" y="759"/>
                    </a:cubicBezTo>
                    <a:lnTo>
                      <a:pt x="391" y="759"/>
                    </a:lnTo>
                    <a:cubicBezTo>
                      <a:pt x="418" y="749"/>
                      <a:pt x="443" y="699"/>
                      <a:pt x="443" y="699"/>
                    </a:cubicBezTo>
                    <a:cubicBezTo>
                      <a:pt x="473" y="669"/>
                      <a:pt x="504" y="639"/>
                      <a:pt x="504" y="608"/>
                    </a:cubicBezTo>
                    <a:cubicBezTo>
                      <a:pt x="534" y="563"/>
                      <a:pt x="549" y="526"/>
                      <a:pt x="557" y="492"/>
                    </a:cubicBezTo>
                    <a:lnTo>
                      <a:pt x="557" y="492"/>
                    </a:lnTo>
                    <a:cubicBezTo>
                      <a:pt x="562" y="481"/>
                      <a:pt x="565" y="469"/>
                      <a:pt x="565" y="456"/>
                    </a:cubicBezTo>
                    <a:lnTo>
                      <a:pt x="565" y="395"/>
                    </a:lnTo>
                    <a:lnTo>
                      <a:pt x="565" y="304"/>
                    </a:lnTo>
                    <a:cubicBezTo>
                      <a:pt x="565" y="192"/>
                      <a:pt x="487" y="80"/>
                      <a:pt x="380" y="40"/>
                    </a:cubicBezTo>
                    <a:lnTo>
                      <a:pt x="380" y="40"/>
                    </a:lnTo>
                    <a:cubicBezTo>
                      <a:pt x="374" y="11"/>
                      <a:pt x="355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6" name="Google Shape;3498;p24"/>
              <p:cNvSpPr/>
              <p:nvPr/>
            </p:nvSpPr>
            <p:spPr>
              <a:xfrm rot="3600000">
                <a:off x="8318160" y="884520"/>
                <a:ext cx="8640" cy="6120"/>
              </a:xfrm>
              <a:custGeom>
                <a:avLst/>
                <a:gdLst>
                  <a:gd name="textAreaLeft" fmla="*/ 0 w 8640"/>
                  <a:gd name="textAreaRight" fmla="*/ 9720 w 864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790" h="589">
                    <a:moveTo>
                      <a:pt x="266" y="1"/>
                    </a:moveTo>
                    <a:cubicBezTo>
                      <a:pt x="135" y="1"/>
                      <a:pt x="20" y="81"/>
                      <a:pt x="18" y="295"/>
                    </a:cubicBezTo>
                    <a:lnTo>
                      <a:pt x="18" y="295"/>
                    </a:lnTo>
                    <a:cubicBezTo>
                      <a:pt x="0" y="440"/>
                      <a:pt x="144" y="588"/>
                      <a:pt x="299" y="588"/>
                    </a:cubicBezTo>
                    <a:cubicBezTo>
                      <a:pt x="359" y="588"/>
                      <a:pt x="420" y="566"/>
                      <a:pt x="474" y="512"/>
                    </a:cubicBezTo>
                    <a:lnTo>
                      <a:pt x="535" y="482"/>
                    </a:lnTo>
                    <a:cubicBezTo>
                      <a:pt x="789" y="266"/>
                      <a:pt x="503" y="1"/>
                      <a:pt x="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7" name="Google Shape;3499;p24"/>
              <p:cNvSpPr/>
              <p:nvPr/>
            </p:nvSpPr>
            <p:spPr>
              <a:xfrm rot="3600000">
                <a:off x="8206200" y="810360"/>
                <a:ext cx="10440" cy="11880"/>
              </a:xfrm>
              <a:custGeom>
                <a:avLst/>
                <a:gdLst>
                  <a:gd name="textAreaLeft" fmla="*/ 0 w 10440"/>
                  <a:gd name="textAreaRight" fmla="*/ 11520 w 10440"/>
                  <a:gd name="textAreaTop" fmla="*/ 0 h 11880"/>
                  <a:gd name="textAreaBottom" fmla="*/ 12960 h 11880"/>
                </a:gdLst>
                <a:ahLst/>
                <a:rect l="textAreaLeft" t="textAreaTop" r="textAreaRight" b="textAreaBottom"/>
                <a:pathLst>
                  <a:path w="913" h="1021">
                    <a:moveTo>
                      <a:pt x="726" y="0"/>
                    </a:moveTo>
                    <a:cubicBezTo>
                      <a:pt x="717" y="0"/>
                      <a:pt x="710" y="7"/>
                      <a:pt x="700" y="17"/>
                    </a:cubicBezTo>
                    <a:cubicBezTo>
                      <a:pt x="622" y="17"/>
                      <a:pt x="588" y="40"/>
                      <a:pt x="580" y="84"/>
                    </a:cubicBezTo>
                    <a:lnTo>
                      <a:pt x="580" y="84"/>
                    </a:lnTo>
                    <a:cubicBezTo>
                      <a:pt x="521" y="149"/>
                      <a:pt x="439" y="183"/>
                      <a:pt x="335" y="261"/>
                    </a:cubicBezTo>
                    <a:lnTo>
                      <a:pt x="396" y="200"/>
                    </a:lnTo>
                    <a:lnTo>
                      <a:pt x="396" y="200"/>
                    </a:lnTo>
                    <a:cubicBezTo>
                      <a:pt x="335" y="261"/>
                      <a:pt x="305" y="261"/>
                      <a:pt x="305" y="291"/>
                    </a:cubicBezTo>
                    <a:lnTo>
                      <a:pt x="274" y="291"/>
                    </a:lnTo>
                    <a:cubicBezTo>
                      <a:pt x="214" y="321"/>
                      <a:pt x="153" y="321"/>
                      <a:pt x="122" y="382"/>
                    </a:cubicBezTo>
                    <a:lnTo>
                      <a:pt x="62" y="473"/>
                    </a:lnTo>
                    <a:cubicBezTo>
                      <a:pt x="1" y="504"/>
                      <a:pt x="1" y="595"/>
                      <a:pt x="1" y="656"/>
                    </a:cubicBezTo>
                    <a:lnTo>
                      <a:pt x="1" y="747"/>
                    </a:lnTo>
                    <a:cubicBezTo>
                      <a:pt x="1" y="777"/>
                      <a:pt x="62" y="808"/>
                      <a:pt x="92" y="838"/>
                    </a:cubicBezTo>
                    <a:cubicBezTo>
                      <a:pt x="92" y="899"/>
                      <a:pt x="122" y="899"/>
                      <a:pt x="153" y="929"/>
                    </a:cubicBezTo>
                    <a:cubicBezTo>
                      <a:pt x="183" y="960"/>
                      <a:pt x="183" y="960"/>
                      <a:pt x="244" y="960"/>
                    </a:cubicBezTo>
                    <a:cubicBezTo>
                      <a:pt x="274" y="960"/>
                      <a:pt x="274" y="1020"/>
                      <a:pt x="305" y="1020"/>
                    </a:cubicBezTo>
                    <a:lnTo>
                      <a:pt x="457" y="1020"/>
                    </a:lnTo>
                    <a:cubicBezTo>
                      <a:pt x="487" y="1020"/>
                      <a:pt x="548" y="960"/>
                      <a:pt x="578" y="929"/>
                    </a:cubicBezTo>
                    <a:cubicBezTo>
                      <a:pt x="609" y="899"/>
                      <a:pt x="639" y="899"/>
                      <a:pt x="700" y="808"/>
                    </a:cubicBezTo>
                    <a:cubicBezTo>
                      <a:pt x="700" y="777"/>
                      <a:pt x="730" y="747"/>
                      <a:pt x="730" y="686"/>
                    </a:cubicBezTo>
                    <a:cubicBezTo>
                      <a:pt x="735" y="676"/>
                      <a:pt x="740" y="666"/>
                      <a:pt x="745" y="656"/>
                    </a:cubicBezTo>
                    <a:lnTo>
                      <a:pt x="745" y="656"/>
                    </a:lnTo>
                    <a:cubicBezTo>
                      <a:pt x="738" y="663"/>
                      <a:pt x="730" y="671"/>
                      <a:pt x="730" y="686"/>
                    </a:cubicBezTo>
                    <a:lnTo>
                      <a:pt x="730" y="686"/>
                    </a:lnTo>
                    <a:cubicBezTo>
                      <a:pt x="730" y="655"/>
                      <a:pt x="761" y="625"/>
                      <a:pt x="761" y="625"/>
                    </a:cubicBezTo>
                    <a:lnTo>
                      <a:pt x="761" y="625"/>
                    </a:lnTo>
                    <a:cubicBezTo>
                      <a:pt x="755" y="636"/>
                      <a:pt x="750" y="646"/>
                      <a:pt x="745" y="656"/>
                    </a:cubicBezTo>
                    <a:lnTo>
                      <a:pt x="745" y="656"/>
                    </a:lnTo>
                    <a:cubicBezTo>
                      <a:pt x="753" y="648"/>
                      <a:pt x="761" y="640"/>
                      <a:pt x="761" y="625"/>
                    </a:cubicBezTo>
                    <a:lnTo>
                      <a:pt x="761" y="625"/>
                    </a:lnTo>
                    <a:cubicBezTo>
                      <a:pt x="783" y="580"/>
                      <a:pt x="811" y="525"/>
                      <a:pt x="852" y="443"/>
                    </a:cubicBezTo>
                    <a:cubicBezTo>
                      <a:pt x="852" y="382"/>
                      <a:pt x="882" y="352"/>
                      <a:pt x="882" y="321"/>
                    </a:cubicBezTo>
                    <a:cubicBezTo>
                      <a:pt x="882" y="291"/>
                      <a:pt x="913" y="261"/>
                      <a:pt x="913" y="261"/>
                    </a:cubicBezTo>
                    <a:lnTo>
                      <a:pt x="913" y="169"/>
                    </a:lnTo>
                    <a:cubicBezTo>
                      <a:pt x="913" y="139"/>
                      <a:pt x="882" y="109"/>
                      <a:pt x="852" y="109"/>
                    </a:cubicBezTo>
                    <a:cubicBezTo>
                      <a:pt x="771" y="27"/>
                      <a:pt x="744" y="0"/>
                      <a:pt x="7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8" name="Google Shape;3500;p24"/>
              <p:cNvSpPr/>
              <p:nvPr/>
            </p:nvSpPr>
            <p:spPr>
              <a:xfrm rot="3600000">
                <a:off x="8211960" y="805680"/>
                <a:ext cx="8280" cy="504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761" h="477">
                    <a:moveTo>
                      <a:pt x="244" y="0"/>
                    </a:moveTo>
                    <a:cubicBezTo>
                      <a:pt x="213" y="0"/>
                      <a:pt x="183" y="0"/>
                      <a:pt x="153" y="61"/>
                    </a:cubicBezTo>
                    <a:cubicBezTo>
                      <a:pt x="153" y="61"/>
                      <a:pt x="92" y="91"/>
                      <a:pt x="61" y="91"/>
                    </a:cubicBezTo>
                    <a:cubicBezTo>
                      <a:pt x="31" y="122"/>
                      <a:pt x="1" y="213"/>
                      <a:pt x="1" y="243"/>
                    </a:cubicBezTo>
                    <a:cubicBezTo>
                      <a:pt x="1" y="304"/>
                      <a:pt x="31" y="365"/>
                      <a:pt x="61" y="395"/>
                    </a:cubicBezTo>
                    <a:cubicBezTo>
                      <a:pt x="131" y="418"/>
                      <a:pt x="165" y="477"/>
                      <a:pt x="204" y="477"/>
                    </a:cubicBezTo>
                    <a:cubicBezTo>
                      <a:pt x="216" y="477"/>
                      <a:pt x="229" y="471"/>
                      <a:pt x="244" y="456"/>
                    </a:cubicBezTo>
                    <a:cubicBezTo>
                      <a:pt x="335" y="456"/>
                      <a:pt x="365" y="426"/>
                      <a:pt x="457" y="426"/>
                    </a:cubicBezTo>
                    <a:cubicBezTo>
                      <a:pt x="487" y="426"/>
                      <a:pt x="517" y="395"/>
                      <a:pt x="548" y="395"/>
                    </a:cubicBezTo>
                    <a:cubicBezTo>
                      <a:pt x="609" y="365"/>
                      <a:pt x="639" y="304"/>
                      <a:pt x="669" y="304"/>
                    </a:cubicBezTo>
                    <a:cubicBezTo>
                      <a:pt x="700" y="274"/>
                      <a:pt x="760" y="213"/>
                      <a:pt x="760" y="122"/>
                    </a:cubicBezTo>
                    <a:lnTo>
                      <a:pt x="760" y="122"/>
                    </a:lnTo>
                    <a:cubicBezTo>
                      <a:pt x="742" y="141"/>
                      <a:pt x="729" y="148"/>
                      <a:pt x="719" y="148"/>
                    </a:cubicBezTo>
                    <a:cubicBezTo>
                      <a:pt x="697" y="148"/>
                      <a:pt x="690" y="112"/>
                      <a:pt x="669" y="91"/>
                    </a:cubicBezTo>
                    <a:cubicBezTo>
                      <a:pt x="639" y="61"/>
                      <a:pt x="609" y="61"/>
                      <a:pt x="609" y="61"/>
                    </a:cubicBezTo>
                    <a:lnTo>
                      <a:pt x="517" y="61"/>
                    </a:lnTo>
                    <a:cubicBezTo>
                      <a:pt x="487" y="61"/>
                      <a:pt x="457" y="61"/>
                      <a:pt x="3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9" name="Google Shape;3501;p24"/>
              <p:cNvSpPr/>
              <p:nvPr/>
            </p:nvSpPr>
            <p:spPr>
              <a:xfrm rot="3600000">
                <a:off x="8220960" y="804240"/>
                <a:ext cx="7200" cy="7200"/>
              </a:xfrm>
              <a:custGeom>
                <a:avLst/>
                <a:gdLst>
                  <a:gd name="textAreaLeft" fmla="*/ 0 w 7200"/>
                  <a:gd name="textAreaRight" fmla="*/ 8280 w 720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670" h="669">
                    <a:moveTo>
                      <a:pt x="366" y="61"/>
                    </a:moveTo>
                    <a:cubicBezTo>
                      <a:pt x="406" y="61"/>
                      <a:pt x="420" y="88"/>
                      <a:pt x="433" y="106"/>
                    </a:cubicBezTo>
                    <a:lnTo>
                      <a:pt x="433" y="106"/>
                    </a:lnTo>
                    <a:lnTo>
                      <a:pt x="366" y="61"/>
                    </a:lnTo>
                    <a:close/>
                    <a:moveTo>
                      <a:pt x="457" y="122"/>
                    </a:moveTo>
                    <a:cubicBezTo>
                      <a:pt x="487" y="122"/>
                      <a:pt x="487" y="152"/>
                      <a:pt x="518" y="152"/>
                    </a:cubicBezTo>
                    <a:cubicBezTo>
                      <a:pt x="518" y="182"/>
                      <a:pt x="578" y="182"/>
                      <a:pt x="578" y="213"/>
                    </a:cubicBezTo>
                    <a:lnTo>
                      <a:pt x="578" y="213"/>
                    </a:lnTo>
                    <a:cubicBezTo>
                      <a:pt x="578" y="213"/>
                      <a:pt x="578" y="182"/>
                      <a:pt x="518" y="182"/>
                    </a:cubicBezTo>
                    <a:lnTo>
                      <a:pt x="457" y="122"/>
                    </a:lnTo>
                    <a:close/>
                    <a:moveTo>
                      <a:pt x="214" y="0"/>
                    </a:moveTo>
                    <a:cubicBezTo>
                      <a:pt x="183" y="0"/>
                      <a:pt x="183" y="30"/>
                      <a:pt x="153" y="30"/>
                    </a:cubicBezTo>
                    <a:lnTo>
                      <a:pt x="62" y="61"/>
                    </a:lnTo>
                    <a:lnTo>
                      <a:pt x="31" y="152"/>
                    </a:lnTo>
                    <a:lnTo>
                      <a:pt x="1" y="213"/>
                    </a:lnTo>
                    <a:lnTo>
                      <a:pt x="1" y="304"/>
                    </a:lnTo>
                    <a:lnTo>
                      <a:pt x="1" y="365"/>
                    </a:lnTo>
                    <a:lnTo>
                      <a:pt x="31" y="456"/>
                    </a:lnTo>
                    <a:cubicBezTo>
                      <a:pt x="31" y="486"/>
                      <a:pt x="62" y="486"/>
                      <a:pt x="62" y="517"/>
                    </a:cubicBezTo>
                    <a:lnTo>
                      <a:pt x="123" y="578"/>
                    </a:lnTo>
                    <a:cubicBezTo>
                      <a:pt x="123" y="578"/>
                      <a:pt x="153" y="578"/>
                      <a:pt x="153" y="608"/>
                    </a:cubicBezTo>
                    <a:lnTo>
                      <a:pt x="214" y="638"/>
                    </a:lnTo>
                    <a:lnTo>
                      <a:pt x="335" y="638"/>
                    </a:lnTo>
                    <a:cubicBezTo>
                      <a:pt x="366" y="638"/>
                      <a:pt x="396" y="638"/>
                      <a:pt x="457" y="608"/>
                    </a:cubicBezTo>
                    <a:cubicBezTo>
                      <a:pt x="487" y="578"/>
                      <a:pt x="518" y="578"/>
                      <a:pt x="578" y="517"/>
                    </a:cubicBezTo>
                    <a:lnTo>
                      <a:pt x="578" y="517"/>
                    </a:lnTo>
                    <a:cubicBezTo>
                      <a:pt x="578" y="578"/>
                      <a:pt x="518" y="578"/>
                      <a:pt x="518" y="608"/>
                    </a:cubicBezTo>
                    <a:cubicBezTo>
                      <a:pt x="487" y="608"/>
                      <a:pt x="487" y="638"/>
                      <a:pt x="457" y="638"/>
                    </a:cubicBezTo>
                    <a:cubicBezTo>
                      <a:pt x="426" y="638"/>
                      <a:pt x="426" y="669"/>
                      <a:pt x="366" y="669"/>
                    </a:cubicBezTo>
                    <a:lnTo>
                      <a:pt x="457" y="669"/>
                    </a:lnTo>
                    <a:cubicBezTo>
                      <a:pt x="487" y="669"/>
                      <a:pt x="518" y="638"/>
                      <a:pt x="578" y="638"/>
                    </a:cubicBezTo>
                    <a:cubicBezTo>
                      <a:pt x="609" y="608"/>
                      <a:pt x="639" y="608"/>
                      <a:pt x="639" y="578"/>
                    </a:cubicBezTo>
                    <a:cubicBezTo>
                      <a:pt x="670" y="517"/>
                      <a:pt x="670" y="486"/>
                      <a:pt x="670" y="456"/>
                    </a:cubicBezTo>
                    <a:cubicBezTo>
                      <a:pt x="662" y="424"/>
                      <a:pt x="656" y="398"/>
                      <a:pt x="651" y="376"/>
                    </a:cubicBezTo>
                    <a:lnTo>
                      <a:pt x="651" y="376"/>
                    </a:lnTo>
                    <a:cubicBezTo>
                      <a:pt x="655" y="370"/>
                      <a:pt x="661" y="365"/>
                      <a:pt x="670" y="365"/>
                    </a:cubicBezTo>
                    <a:lnTo>
                      <a:pt x="670" y="334"/>
                    </a:lnTo>
                    <a:lnTo>
                      <a:pt x="670" y="304"/>
                    </a:lnTo>
                    <a:lnTo>
                      <a:pt x="670" y="243"/>
                    </a:lnTo>
                    <a:cubicBezTo>
                      <a:pt x="639" y="274"/>
                      <a:pt x="624" y="281"/>
                      <a:pt x="616" y="281"/>
                    </a:cubicBezTo>
                    <a:cubicBezTo>
                      <a:pt x="616" y="281"/>
                      <a:pt x="616" y="281"/>
                      <a:pt x="616" y="281"/>
                    </a:cubicBezTo>
                    <a:lnTo>
                      <a:pt x="616" y="281"/>
                    </a:lnTo>
                    <a:cubicBezTo>
                      <a:pt x="614" y="279"/>
                      <a:pt x="611" y="276"/>
                      <a:pt x="609" y="274"/>
                    </a:cubicBezTo>
                    <a:cubicBezTo>
                      <a:pt x="639" y="213"/>
                      <a:pt x="609" y="182"/>
                      <a:pt x="609" y="152"/>
                    </a:cubicBezTo>
                    <a:lnTo>
                      <a:pt x="487" y="30"/>
                    </a:lnTo>
                    <a:cubicBezTo>
                      <a:pt x="457" y="30"/>
                      <a:pt x="457" y="0"/>
                      <a:pt x="3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0" name="Google Shape;3502;p24"/>
              <p:cNvSpPr/>
              <p:nvPr/>
            </p:nvSpPr>
            <p:spPr>
              <a:xfrm rot="3600000">
                <a:off x="8220240" y="894960"/>
                <a:ext cx="6840" cy="11160"/>
              </a:xfrm>
              <a:custGeom>
                <a:avLst/>
                <a:gdLst>
                  <a:gd name="textAreaLeft" fmla="*/ 0 w 6840"/>
                  <a:gd name="textAreaRight" fmla="*/ 7920 w 6840"/>
                  <a:gd name="textAreaTop" fmla="*/ 0 h 11160"/>
                  <a:gd name="textAreaBottom" fmla="*/ 12240 h 11160"/>
                </a:gdLst>
                <a:ahLst/>
                <a:rect l="textAreaLeft" t="textAreaTop" r="textAreaRight" b="textAreaBottom"/>
                <a:pathLst>
                  <a:path w="639" h="986">
                    <a:moveTo>
                      <a:pt x="182" y="317"/>
                    </a:moveTo>
                    <a:cubicBezTo>
                      <a:pt x="172" y="322"/>
                      <a:pt x="162" y="327"/>
                      <a:pt x="151" y="333"/>
                    </a:cubicBezTo>
                    <a:lnTo>
                      <a:pt x="151" y="333"/>
                    </a:lnTo>
                    <a:cubicBezTo>
                      <a:pt x="159" y="325"/>
                      <a:pt x="167" y="317"/>
                      <a:pt x="182" y="317"/>
                    </a:cubicBezTo>
                    <a:close/>
                    <a:moveTo>
                      <a:pt x="122" y="347"/>
                    </a:moveTo>
                    <a:cubicBezTo>
                      <a:pt x="122" y="348"/>
                      <a:pt x="122" y="349"/>
                      <a:pt x="121" y="350"/>
                    </a:cubicBezTo>
                    <a:lnTo>
                      <a:pt x="121" y="350"/>
                    </a:lnTo>
                    <a:cubicBezTo>
                      <a:pt x="121" y="350"/>
                      <a:pt x="122" y="350"/>
                      <a:pt x="122" y="350"/>
                    </a:cubicBezTo>
                    <a:lnTo>
                      <a:pt x="122" y="350"/>
                    </a:lnTo>
                    <a:cubicBezTo>
                      <a:pt x="122" y="349"/>
                      <a:pt x="122" y="348"/>
                      <a:pt x="122" y="347"/>
                    </a:cubicBezTo>
                    <a:close/>
                    <a:moveTo>
                      <a:pt x="471" y="0"/>
                    </a:moveTo>
                    <a:cubicBezTo>
                      <a:pt x="459" y="0"/>
                      <a:pt x="443" y="4"/>
                      <a:pt x="426" y="13"/>
                    </a:cubicBezTo>
                    <a:cubicBezTo>
                      <a:pt x="365" y="13"/>
                      <a:pt x="334" y="43"/>
                      <a:pt x="304" y="104"/>
                    </a:cubicBezTo>
                    <a:cubicBezTo>
                      <a:pt x="274" y="135"/>
                      <a:pt x="274" y="165"/>
                      <a:pt x="213" y="165"/>
                    </a:cubicBezTo>
                    <a:cubicBezTo>
                      <a:pt x="182" y="195"/>
                      <a:pt x="182" y="256"/>
                      <a:pt x="152" y="287"/>
                    </a:cubicBezTo>
                    <a:lnTo>
                      <a:pt x="182" y="257"/>
                    </a:lnTo>
                    <a:lnTo>
                      <a:pt x="182" y="257"/>
                    </a:lnTo>
                    <a:cubicBezTo>
                      <a:pt x="152" y="287"/>
                      <a:pt x="122" y="317"/>
                      <a:pt x="122" y="347"/>
                    </a:cubicBezTo>
                    <a:cubicBezTo>
                      <a:pt x="123" y="347"/>
                      <a:pt x="125" y="347"/>
                      <a:pt x="127" y="347"/>
                    </a:cubicBezTo>
                    <a:lnTo>
                      <a:pt x="127" y="347"/>
                    </a:lnTo>
                    <a:cubicBezTo>
                      <a:pt x="125" y="348"/>
                      <a:pt x="123" y="349"/>
                      <a:pt x="122" y="350"/>
                    </a:cubicBezTo>
                    <a:lnTo>
                      <a:pt x="122" y="350"/>
                    </a:lnTo>
                    <a:cubicBezTo>
                      <a:pt x="120" y="408"/>
                      <a:pt x="61" y="409"/>
                      <a:pt x="61" y="438"/>
                    </a:cubicBezTo>
                    <a:cubicBezTo>
                      <a:pt x="61" y="380"/>
                      <a:pt x="117" y="378"/>
                      <a:pt x="121" y="350"/>
                    </a:cubicBezTo>
                    <a:lnTo>
                      <a:pt x="121" y="350"/>
                    </a:lnTo>
                    <a:cubicBezTo>
                      <a:pt x="84" y="375"/>
                      <a:pt x="50" y="409"/>
                      <a:pt x="30" y="469"/>
                    </a:cubicBezTo>
                    <a:cubicBezTo>
                      <a:pt x="0" y="499"/>
                      <a:pt x="0" y="530"/>
                      <a:pt x="0" y="621"/>
                    </a:cubicBezTo>
                    <a:lnTo>
                      <a:pt x="0" y="682"/>
                    </a:lnTo>
                    <a:cubicBezTo>
                      <a:pt x="0" y="742"/>
                      <a:pt x="0" y="773"/>
                      <a:pt x="30" y="803"/>
                    </a:cubicBezTo>
                    <a:cubicBezTo>
                      <a:pt x="30" y="834"/>
                      <a:pt x="61" y="834"/>
                      <a:pt x="61" y="894"/>
                    </a:cubicBezTo>
                    <a:cubicBezTo>
                      <a:pt x="122" y="925"/>
                      <a:pt x="122" y="955"/>
                      <a:pt x="152" y="955"/>
                    </a:cubicBezTo>
                    <a:cubicBezTo>
                      <a:pt x="182" y="986"/>
                      <a:pt x="274" y="986"/>
                      <a:pt x="304" y="986"/>
                    </a:cubicBezTo>
                    <a:cubicBezTo>
                      <a:pt x="334" y="986"/>
                      <a:pt x="365" y="986"/>
                      <a:pt x="426" y="955"/>
                    </a:cubicBezTo>
                    <a:cubicBezTo>
                      <a:pt x="456" y="955"/>
                      <a:pt x="486" y="925"/>
                      <a:pt x="517" y="894"/>
                    </a:cubicBezTo>
                    <a:cubicBezTo>
                      <a:pt x="578" y="834"/>
                      <a:pt x="608" y="803"/>
                      <a:pt x="608" y="773"/>
                    </a:cubicBezTo>
                    <a:cubicBezTo>
                      <a:pt x="608" y="742"/>
                      <a:pt x="638" y="742"/>
                      <a:pt x="638" y="682"/>
                    </a:cubicBezTo>
                    <a:lnTo>
                      <a:pt x="638" y="590"/>
                    </a:lnTo>
                    <a:lnTo>
                      <a:pt x="638" y="530"/>
                    </a:lnTo>
                    <a:lnTo>
                      <a:pt x="638" y="438"/>
                    </a:lnTo>
                    <a:cubicBezTo>
                      <a:pt x="638" y="347"/>
                      <a:pt x="638" y="317"/>
                      <a:pt x="608" y="226"/>
                    </a:cubicBezTo>
                    <a:lnTo>
                      <a:pt x="608" y="165"/>
                    </a:lnTo>
                    <a:cubicBezTo>
                      <a:pt x="608" y="135"/>
                      <a:pt x="578" y="74"/>
                      <a:pt x="517" y="43"/>
                    </a:cubicBezTo>
                    <a:cubicBezTo>
                      <a:pt x="517" y="22"/>
                      <a:pt x="502" y="0"/>
                      <a:pt x="4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1" name="Google Shape;3503;p24"/>
              <p:cNvSpPr/>
              <p:nvPr/>
            </p:nvSpPr>
            <p:spPr>
              <a:xfrm rot="3600000">
                <a:off x="8219880" y="890280"/>
                <a:ext cx="7920" cy="6480"/>
              </a:xfrm>
              <a:custGeom>
                <a:avLst/>
                <a:gdLst>
                  <a:gd name="textAreaLeft" fmla="*/ 0 w 7920"/>
                  <a:gd name="textAreaRight" fmla="*/ 9000 w 792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731" h="609">
                    <a:moveTo>
                      <a:pt x="304" y="1"/>
                    </a:moveTo>
                    <a:cubicBezTo>
                      <a:pt x="274" y="1"/>
                      <a:pt x="244" y="31"/>
                      <a:pt x="183" y="92"/>
                    </a:cubicBezTo>
                    <a:cubicBezTo>
                      <a:pt x="153" y="92"/>
                      <a:pt x="153" y="123"/>
                      <a:pt x="122" y="123"/>
                    </a:cubicBezTo>
                    <a:cubicBezTo>
                      <a:pt x="122" y="123"/>
                      <a:pt x="92" y="123"/>
                      <a:pt x="92" y="153"/>
                    </a:cubicBezTo>
                    <a:lnTo>
                      <a:pt x="31" y="183"/>
                    </a:lnTo>
                    <a:cubicBezTo>
                      <a:pt x="31" y="244"/>
                      <a:pt x="31" y="244"/>
                      <a:pt x="1" y="275"/>
                    </a:cubicBezTo>
                    <a:lnTo>
                      <a:pt x="1" y="335"/>
                    </a:lnTo>
                    <a:lnTo>
                      <a:pt x="1" y="427"/>
                    </a:lnTo>
                    <a:cubicBezTo>
                      <a:pt x="1" y="457"/>
                      <a:pt x="1" y="457"/>
                      <a:pt x="31" y="487"/>
                    </a:cubicBezTo>
                    <a:lnTo>
                      <a:pt x="92" y="548"/>
                    </a:lnTo>
                    <a:lnTo>
                      <a:pt x="122" y="578"/>
                    </a:lnTo>
                    <a:cubicBezTo>
                      <a:pt x="153" y="609"/>
                      <a:pt x="183" y="609"/>
                      <a:pt x="244" y="609"/>
                    </a:cubicBezTo>
                    <a:lnTo>
                      <a:pt x="396" y="609"/>
                    </a:lnTo>
                    <a:cubicBezTo>
                      <a:pt x="426" y="609"/>
                      <a:pt x="426" y="609"/>
                      <a:pt x="456" y="578"/>
                    </a:cubicBezTo>
                    <a:cubicBezTo>
                      <a:pt x="487" y="578"/>
                      <a:pt x="487" y="548"/>
                      <a:pt x="487" y="548"/>
                    </a:cubicBezTo>
                    <a:cubicBezTo>
                      <a:pt x="487" y="548"/>
                      <a:pt x="548" y="487"/>
                      <a:pt x="548" y="457"/>
                    </a:cubicBezTo>
                    <a:lnTo>
                      <a:pt x="548" y="578"/>
                    </a:lnTo>
                    <a:cubicBezTo>
                      <a:pt x="548" y="578"/>
                      <a:pt x="548" y="548"/>
                      <a:pt x="578" y="548"/>
                    </a:cubicBezTo>
                    <a:cubicBezTo>
                      <a:pt x="578" y="487"/>
                      <a:pt x="608" y="487"/>
                      <a:pt x="639" y="457"/>
                    </a:cubicBezTo>
                    <a:cubicBezTo>
                      <a:pt x="700" y="427"/>
                      <a:pt x="700" y="427"/>
                      <a:pt x="700" y="396"/>
                    </a:cubicBezTo>
                    <a:cubicBezTo>
                      <a:pt x="700" y="335"/>
                      <a:pt x="730" y="305"/>
                      <a:pt x="730" y="275"/>
                    </a:cubicBezTo>
                    <a:cubicBezTo>
                      <a:pt x="730" y="244"/>
                      <a:pt x="730" y="183"/>
                      <a:pt x="700" y="153"/>
                    </a:cubicBezTo>
                    <a:cubicBezTo>
                      <a:pt x="700" y="123"/>
                      <a:pt x="639" y="92"/>
                      <a:pt x="639" y="92"/>
                    </a:cubicBezTo>
                    <a:cubicBezTo>
                      <a:pt x="549" y="56"/>
                      <a:pt x="512" y="42"/>
                      <a:pt x="491" y="36"/>
                    </a:cubicBezTo>
                    <a:lnTo>
                      <a:pt x="491" y="36"/>
                    </a:lnTo>
                    <a:lnTo>
                      <a:pt x="487" y="31"/>
                    </a:lnTo>
                    <a:lnTo>
                      <a:pt x="456" y="31"/>
                    </a:lnTo>
                    <a:cubicBezTo>
                      <a:pt x="456" y="1"/>
                      <a:pt x="426" y="1"/>
                      <a:pt x="3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2" name="Google Shape;3504;p24"/>
              <p:cNvSpPr/>
              <p:nvPr/>
            </p:nvSpPr>
            <p:spPr>
              <a:xfrm rot="3600000">
                <a:off x="8263080" y="906480"/>
                <a:ext cx="9720" cy="12960"/>
              </a:xfrm>
              <a:custGeom>
                <a:avLst/>
                <a:gdLst>
                  <a:gd name="textAreaLeft" fmla="*/ 0 w 9720"/>
                  <a:gd name="textAreaRight" fmla="*/ 10800 w 9720"/>
                  <a:gd name="textAreaTop" fmla="*/ 0 h 12960"/>
                  <a:gd name="textAreaBottom" fmla="*/ 14040 h 12960"/>
                </a:gdLst>
                <a:ahLst/>
                <a:rect l="textAreaLeft" t="textAreaTop" r="textAreaRight" b="textAreaBottom"/>
                <a:pathLst>
                  <a:path w="852" h="1126">
                    <a:moveTo>
                      <a:pt x="244" y="1"/>
                    </a:moveTo>
                    <a:cubicBezTo>
                      <a:pt x="152" y="1"/>
                      <a:pt x="122" y="62"/>
                      <a:pt x="92" y="122"/>
                    </a:cubicBezTo>
                    <a:cubicBezTo>
                      <a:pt x="61" y="153"/>
                      <a:pt x="61" y="244"/>
                      <a:pt x="61" y="274"/>
                    </a:cubicBezTo>
                    <a:cubicBezTo>
                      <a:pt x="61" y="366"/>
                      <a:pt x="0" y="426"/>
                      <a:pt x="0" y="517"/>
                    </a:cubicBezTo>
                    <a:lnTo>
                      <a:pt x="0" y="700"/>
                    </a:lnTo>
                    <a:cubicBezTo>
                      <a:pt x="0" y="730"/>
                      <a:pt x="0" y="761"/>
                      <a:pt x="61" y="821"/>
                    </a:cubicBezTo>
                    <a:cubicBezTo>
                      <a:pt x="61" y="882"/>
                      <a:pt x="92" y="973"/>
                      <a:pt x="152" y="1004"/>
                    </a:cubicBezTo>
                    <a:cubicBezTo>
                      <a:pt x="213" y="1034"/>
                      <a:pt x="274" y="1065"/>
                      <a:pt x="365" y="1125"/>
                    </a:cubicBezTo>
                    <a:lnTo>
                      <a:pt x="517" y="1125"/>
                    </a:lnTo>
                    <a:cubicBezTo>
                      <a:pt x="548" y="1125"/>
                      <a:pt x="578" y="1125"/>
                      <a:pt x="669" y="1065"/>
                    </a:cubicBezTo>
                    <a:cubicBezTo>
                      <a:pt x="700" y="1065"/>
                      <a:pt x="700" y="1034"/>
                      <a:pt x="730" y="1034"/>
                    </a:cubicBezTo>
                    <a:cubicBezTo>
                      <a:pt x="760" y="1004"/>
                      <a:pt x="821" y="913"/>
                      <a:pt x="821" y="882"/>
                    </a:cubicBezTo>
                    <a:cubicBezTo>
                      <a:pt x="852" y="761"/>
                      <a:pt x="821" y="669"/>
                      <a:pt x="760" y="548"/>
                    </a:cubicBezTo>
                    <a:cubicBezTo>
                      <a:pt x="760" y="517"/>
                      <a:pt x="730" y="517"/>
                      <a:pt x="730" y="457"/>
                    </a:cubicBezTo>
                    <a:cubicBezTo>
                      <a:pt x="700" y="396"/>
                      <a:pt x="608" y="366"/>
                      <a:pt x="578" y="274"/>
                    </a:cubicBezTo>
                    <a:lnTo>
                      <a:pt x="578" y="274"/>
                    </a:lnTo>
                    <a:cubicBezTo>
                      <a:pt x="578" y="305"/>
                      <a:pt x="608" y="305"/>
                      <a:pt x="608" y="366"/>
                    </a:cubicBezTo>
                    <a:cubicBezTo>
                      <a:pt x="548" y="274"/>
                      <a:pt x="517" y="153"/>
                      <a:pt x="426" y="92"/>
                    </a:cubicBezTo>
                    <a:cubicBezTo>
                      <a:pt x="396" y="1"/>
                      <a:pt x="304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3" name="Google Shape;3505;p24"/>
              <p:cNvSpPr/>
              <p:nvPr/>
            </p:nvSpPr>
            <p:spPr>
              <a:xfrm rot="3600000">
                <a:off x="8270280" y="914760"/>
                <a:ext cx="7560" cy="576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684" h="548">
                    <a:moveTo>
                      <a:pt x="3" y="54"/>
                    </a:moveTo>
                    <a:cubicBezTo>
                      <a:pt x="1" y="54"/>
                      <a:pt x="7" y="57"/>
                      <a:pt x="19" y="59"/>
                    </a:cubicBezTo>
                    <a:lnTo>
                      <a:pt x="19" y="59"/>
                    </a:lnTo>
                    <a:cubicBezTo>
                      <a:pt x="10" y="55"/>
                      <a:pt x="5" y="54"/>
                      <a:pt x="3" y="54"/>
                    </a:cubicBezTo>
                    <a:close/>
                    <a:moveTo>
                      <a:pt x="19" y="59"/>
                    </a:moveTo>
                    <a:cubicBezTo>
                      <a:pt x="26" y="62"/>
                      <a:pt x="35" y="67"/>
                      <a:pt x="45" y="73"/>
                    </a:cubicBezTo>
                    <a:lnTo>
                      <a:pt x="45" y="73"/>
                    </a:lnTo>
                    <a:cubicBezTo>
                      <a:pt x="45" y="69"/>
                      <a:pt x="45" y="65"/>
                      <a:pt x="45" y="61"/>
                    </a:cubicBezTo>
                    <a:cubicBezTo>
                      <a:pt x="35" y="61"/>
                      <a:pt x="26" y="60"/>
                      <a:pt x="19" y="59"/>
                    </a:cubicBezTo>
                    <a:close/>
                    <a:moveTo>
                      <a:pt x="440" y="92"/>
                    </a:moveTo>
                    <a:cubicBezTo>
                      <a:pt x="446" y="92"/>
                      <a:pt x="451" y="94"/>
                      <a:pt x="455" y="98"/>
                    </a:cubicBezTo>
                    <a:lnTo>
                      <a:pt x="455" y="98"/>
                    </a:lnTo>
                    <a:cubicBezTo>
                      <a:pt x="438" y="92"/>
                      <a:pt x="424" y="92"/>
                      <a:pt x="410" y="92"/>
                    </a:cubicBezTo>
                    <a:close/>
                    <a:moveTo>
                      <a:pt x="319" y="92"/>
                    </a:moveTo>
                    <a:cubicBezTo>
                      <a:pt x="303" y="92"/>
                      <a:pt x="287" y="92"/>
                      <a:pt x="271" y="100"/>
                    </a:cubicBezTo>
                    <a:lnTo>
                      <a:pt x="271" y="100"/>
                    </a:lnTo>
                    <a:cubicBezTo>
                      <a:pt x="276" y="95"/>
                      <a:pt x="281" y="92"/>
                      <a:pt x="288" y="92"/>
                    </a:cubicBezTo>
                    <a:close/>
                    <a:moveTo>
                      <a:pt x="288" y="1"/>
                    </a:moveTo>
                    <a:cubicBezTo>
                      <a:pt x="258" y="1"/>
                      <a:pt x="228" y="1"/>
                      <a:pt x="167" y="31"/>
                    </a:cubicBezTo>
                    <a:lnTo>
                      <a:pt x="106" y="31"/>
                    </a:lnTo>
                    <a:lnTo>
                      <a:pt x="76" y="61"/>
                    </a:lnTo>
                    <a:lnTo>
                      <a:pt x="76" y="92"/>
                    </a:lnTo>
                    <a:cubicBezTo>
                      <a:pt x="64" y="84"/>
                      <a:pt x="54" y="78"/>
                      <a:pt x="45" y="73"/>
                    </a:cubicBezTo>
                    <a:lnTo>
                      <a:pt x="45" y="73"/>
                    </a:lnTo>
                    <a:cubicBezTo>
                      <a:pt x="46" y="91"/>
                      <a:pt x="48" y="109"/>
                      <a:pt x="50" y="125"/>
                    </a:cubicBezTo>
                    <a:lnTo>
                      <a:pt x="50" y="125"/>
                    </a:lnTo>
                    <a:cubicBezTo>
                      <a:pt x="31" y="151"/>
                      <a:pt x="15" y="182"/>
                      <a:pt x="15" y="213"/>
                    </a:cubicBezTo>
                    <a:lnTo>
                      <a:pt x="15" y="305"/>
                    </a:lnTo>
                    <a:cubicBezTo>
                      <a:pt x="15" y="335"/>
                      <a:pt x="15" y="396"/>
                      <a:pt x="76" y="456"/>
                    </a:cubicBezTo>
                    <a:lnTo>
                      <a:pt x="76" y="396"/>
                    </a:lnTo>
                    <a:lnTo>
                      <a:pt x="76" y="335"/>
                    </a:lnTo>
                    <a:cubicBezTo>
                      <a:pt x="76" y="328"/>
                      <a:pt x="77" y="322"/>
                      <a:pt x="80" y="318"/>
                    </a:cubicBezTo>
                    <a:lnTo>
                      <a:pt x="80" y="318"/>
                    </a:lnTo>
                    <a:cubicBezTo>
                      <a:pt x="84" y="336"/>
                      <a:pt x="91" y="351"/>
                      <a:pt x="106" y="365"/>
                    </a:cubicBezTo>
                    <a:cubicBezTo>
                      <a:pt x="106" y="396"/>
                      <a:pt x="136" y="396"/>
                      <a:pt x="136" y="456"/>
                    </a:cubicBezTo>
                    <a:cubicBezTo>
                      <a:pt x="167" y="487"/>
                      <a:pt x="167" y="517"/>
                      <a:pt x="228" y="517"/>
                    </a:cubicBezTo>
                    <a:lnTo>
                      <a:pt x="288" y="548"/>
                    </a:lnTo>
                    <a:lnTo>
                      <a:pt x="532" y="548"/>
                    </a:lnTo>
                    <a:lnTo>
                      <a:pt x="592" y="517"/>
                    </a:lnTo>
                    <a:lnTo>
                      <a:pt x="623" y="456"/>
                    </a:lnTo>
                    <a:lnTo>
                      <a:pt x="684" y="365"/>
                    </a:lnTo>
                    <a:lnTo>
                      <a:pt x="684" y="305"/>
                    </a:lnTo>
                    <a:lnTo>
                      <a:pt x="684" y="213"/>
                    </a:lnTo>
                    <a:cubicBezTo>
                      <a:pt x="684" y="183"/>
                      <a:pt x="623" y="183"/>
                      <a:pt x="623" y="153"/>
                    </a:cubicBezTo>
                    <a:cubicBezTo>
                      <a:pt x="623" y="153"/>
                      <a:pt x="623" y="92"/>
                      <a:pt x="592" y="92"/>
                    </a:cubicBezTo>
                    <a:cubicBezTo>
                      <a:pt x="592" y="61"/>
                      <a:pt x="562" y="31"/>
                      <a:pt x="532" y="31"/>
                    </a:cubicBezTo>
                    <a:cubicBezTo>
                      <a:pt x="471" y="1"/>
                      <a:pt x="440" y="1"/>
                      <a:pt x="4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4" name="Google Shape;3506;p24"/>
              <p:cNvSpPr/>
              <p:nvPr/>
            </p:nvSpPr>
            <p:spPr>
              <a:xfrm rot="3600000">
                <a:off x="8155440" y="788400"/>
                <a:ext cx="9360" cy="10080"/>
              </a:xfrm>
              <a:custGeom>
                <a:avLst/>
                <a:gdLst>
                  <a:gd name="textAreaLeft" fmla="*/ 0 w 9360"/>
                  <a:gd name="textAreaRight" fmla="*/ 10440 w 9360"/>
                  <a:gd name="textAreaTop" fmla="*/ 0 h 10080"/>
                  <a:gd name="textAreaBottom" fmla="*/ 11160 h 10080"/>
                </a:gdLst>
                <a:ahLst/>
                <a:rect l="textAreaLeft" t="textAreaTop" r="textAreaRight" b="textAreaBottom"/>
                <a:pathLst>
                  <a:path w="821" h="895">
                    <a:moveTo>
                      <a:pt x="665" y="1"/>
                    </a:moveTo>
                    <a:cubicBezTo>
                      <a:pt x="646" y="1"/>
                      <a:pt x="626" y="5"/>
                      <a:pt x="608" y="14"/>
                    </a:cubicBezTo>
                    <a:cubicBezTo>
                      <a:pt x="517" y="44"/>
                      <a:pt x="486" y="74"/>
                      <a:pt x="395" y="74"/>
                    </a:cubicBezTo>
                    <a:cubicBezTo>
                      <a:pt x="374" y="117"/>
                      <a:pt x="323" y="144"/>
                      <a:pt x="284" y="168"/>
                    </a:cubicBezTo>
                    <a:lnTo>
                      <a:pt x="284" y="168"/>
                    </a:lnTo>
                    <a:cubicBezTo>
                      <a:pt x="268" y="171"/>
                      <a:pt x="261" y="178"/>
                      <a:pt x="243" y="196"/>
                    </a:cubicBezTo>
                    <a:cubicBezTo>
                      <a:pt x="182" y="226"/>
                      <a:pt x="122" y="226"/>
                      <a:pt x="91" y="287"/>
                    </a:cubicBezTo>
                    <a:cubicBezTo>
                      <a:pt x="61" y="317"/>
                      <a:pt x="30" y="348"/>
                      <a:pt x="30" y="378"/>
                    </a:cubicBezTo>
                    <a:cubicBezTo>
                      <a:pt x="30" y="439"/>
                      <a:pt x="0" y="439"/>
                      <a:pt x="0" y="469"/>
                    </a:cubicBezTo>
                    <a:lnTo>
                      <a:pt x="0" y="530"/>
                    </a:lnTo>
                    <a:lnTo>
                      <a:pt x="0" y="621"/>
                    </a:lnTo>
                    <a:cubicBezTo>
                      <a:pt x="0" y="652"/>
                      <a:pt x="30" y="652"/>
                      <a:pt x="30" y="682"/>
                    </a:cubicBezTo>
                    <a:cubicBezTo>
                      <a:pt x="61" y="743"/>
                      <a:pt x="61" y="773"/>
                      <a:pt x="91" y="804"/>
                    </a:cubicBezTo>
                    <a:cubicBezTo>
                      <a:pt x="122" y="834"/>
                      <a:pt x="122" y="834"/>
                      <a:pt x="182" y="834"/>
                    </a:cubicBezTo>
                    <a:cubicBezTo>
                      <a:pt x="213" y="834"/>
                      <a:pt x="213" y="895"/>
                      <a:pt x="243" y="895"/>
                    </a:cubicBezTo>
                    <a:lnTo>
                      <a:pt x="334" y="895"/>
                    </a:lnTo>
                    <a:cubicBezTo>
                      <a:pt x="365" y="895"/>
                      <a:pt x="395" y="895"/>
                      <a:pt x="426" y="834"/>
                    </a:cubicBezTo>
                    <a:lnTo>
                      <a:pt x="486" y="834"/>
                    </a:lnTo>
                    <a:cubicBezTo>
                      <a:pt x="517" y="834"/>
                      <a:pt x="517" y="804"/>
                      <a:pt x="547" y="804"/>
                    </a:cubicBezTo>
                    <a:lnTo>
                      <a:pt x="578" y="773"/>
                    </a:lnTo>
                    <a:cubicBezTo>
                      <a:pt x="638" y="713"/>
                      <a:pt x="638" y="713"/>
                      <a:pt x="638" y="682"/>
                    </a:cubicBezTo>
                    <a:cubicBezTo>
                      <a:pt x="638" y="682"/>
                      <a:pt x="638" y="652"/>
                      <a:pt x="669" y="652"/>
                    </a:cubicBezTo>
                    <a:lnTo>
                      <a:pt x="669" y="591"/>
                    </a:lnTo>
                    <a:cubicBezTo>
                      <a:pt x="669" y="606"/>
                      <a:pt x="661" y="614"/>
                      <a:pt x="653" y="622"/>
                    </a:cubicBezTo>
                    <a:lnTo>
                      <a:pt x="653" y="622"/>
                    </a:lnTo>
                    <a:cubicBezTo>
                      <a:pt x="678" y="571"/>
                      <a:pt x="699" y="520"/>
                      <a:pt x="699" y="469"/>
                    </a:cubicBezTo>
                    <a:lnTo>
                      <a:pt x="821" y="226"/>
                    </a:lnTo>
                    <a:lnTo>
                      <a:pt x="821" y="196"/>
                    </a:lnTo>
                    <a:lnTo>
                      <a:pt x="821" y="166"/>
                    </a:lnTo>
                    <a:cubicBezTo>
                      <a:pt x="821" y="105"/>
                      <a:pt x="790" y="74"/>
                      <a:pt x="730" y="44"/>
                    </a:cubicBezTo>
                    <a:cubicBezTo>
                      <a:pt x="751" y="22"/>
                      <a:pt x="712" y="1"/>
                      <a:pt x="6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5" name="Google Shape;3507;p24"/>
              <p:cNvSpPr/>
              <p:nvPr/>
            </p:nvSpPr>
            <p:spPr>
              <a:xfrm rot="3600000">
                <a:off x="8155440" y="780480"/>
                <a:ext cx="12240" cy="8280"/>
              </a:xfrm>
              <a:custGeom>
                <a:avLst/>
                <a:gdLst>
                  <a:gd name="textAreaLeft" fmla="*/ 0 w 12240"/>
                  <a:gd name="textAreaRight" fmla="*/ 13320 w 1224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1065" h="761">
                    <a:moveTo>
                      <a:pt x="274" y="0"/>
                    </a:moveTo>
                    <a:cubicBezTo>
                      <a:pt x="183" y="0"/>
                      <a:pt x="152" y="31"/>
                      <a:pt x="122" y="122"/>
                    </a:cubicBezTo>
                    <a:cubicBezTo>
                      <a:pt x="92" y="152"/>
                      <a:pt x="31" y="244"/>
                      <a:pt x="0" y="274"/>
                    </a:cubicBezTo>
                    <a:lnTo>
                      <a:pt x="0" y="426"/>
                    </a:lnTo>
                    <a:cubicBezTo>
                      <a:pt x="0" y="456"/>
                      <a:pt x="0" y="548"/>
                      <a:pt x="31" y="578"/>
                    </a:cubicBezTo>
                    <a:cubicBezTo>
                      <a:pt x="92" y="608"/>
                      <a:pt x="122" y="699"/>
                      <a:pt x="183" y="730"/>
                    </a:cubicBezTo>
                    <a:cubicBezTo>
                      <a:pt x="274" y="760"/>
                      <a:pt x="304" y="760"/>
                      <a:pt x="396" y="760"/>
                    </a:cubicBezTo>
                    <a:cubicBezTo>
                      <a:pt x="456" y="760"/>
                      <a:pt x="487" y="760"/>
                      <a:pt x="578" y="730"/>
                    </a:cubicBezTo>
                    <a:cubicBezTo>
                      <a:pt x="608" y="699"/>
                      <a:pt x="639" y="699"/>
                      <a:pt x="699" y="639"/>
                    </a:cubicBezTo>
                    <a:cubicBezTo>
                      <a:pt x="730" y="639"/>
                      <a:pt x="730" y="608"/>
                      <a:pt x="760" y="608"/>
                    </a:cubicBezTo>
                    <a:lnTo>
                      <a:pt x="882" y="487"/>
                    </a:lnTo>
                    <a:lnTo>
                      <a:pt x="851" y="548"/>
                    </a:lnTo>
                    <a:lnTo>
                      <a:pt x="791" y="578"/>
                    </a:lnTo>
                    <a:cubicBezTo>
                      <a:pt x="882" y="548"/>
                      <a:pt x="912" y="487"/>
                      <a:pt x="1003" y="456"/>
                    </a:cubicBezTo>
                    <a:cubicBezTo>
                      <a:pt x="1034" y="365"/>
                      <a:pt x="1064" y="244"/>
                      <a:pt x="1003" y="213"/>
                    </a:cubicBezTo>
                    <a:cubicBezTo>
                      <a:pt x="973" y="213"/>
                      <a:pt x="912" y="152"/>
                      <a:pt x="912" y="152"/>
                    </a:cubicBezTo>
                    <a:cubicBezTo>
                      <a:pt x="882" y="152"/>
                      <a:pt x="851" y="122"/>
                      <a:pt x="821" y="122"/>
                    </a:cubicBezTo>
                    <a:lnTo>
                      <a:pt x="882" y="213"/>
                    </a:lnTo>
                    <a:lnTo>
                      <a:pt x="760" y="92"/>
                    </a:lnTo>
                    <a:cubicBezTo>
                      <a:pt x="730" y="31"/>
                      <a:pt x="699" y="31"/>
                      <a:pt x="608" y="31"/>
                    </a:cubicBezTo>
                    <a:cubicBezTo>
                      <a:pt x="578" y="31"/>
                      <a:pt x="547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6" name="Google Shape;3508;p24"/>
              <p:cNvSpPr/>
              <p:nvPr/>
            </p:nvSpPr>
            <p:spPr>
              <a:xfrm rot="3600000">
                <a:off x="8167680" y="786240"/>
                <a:ext cx="7200" cy="7200"/>
              </a:xfrm>
              <a:custGeom>
                <a:avLst/>
                <a:gdLst>
                  <a:gd name="textAreaLeft" fmla="*/ 0 w 7200"/>
                  <a:gd name="textAreaRight" fmla="*/ 8280 w 720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669" h="670">
                    <a:moveTo>
                      <a:pt x="486" y="92"/>
                    </a:moveTo>
                    <a:lnTo>
                      <a:pt x="517" y="122"/>
                    </a:lnTo>
                    <a:cubicBezTo>
                      <a:pt x="517" y="122"/>
                      <a:pt x="517" y="130"/>
                      <a:pt x="518" y="140"/>
                    </a:cubicBezTo>
                    <a:lnTo>
                      <a:pt x="518" y="140"/>
                    </a:lnTo>
                    <a:cubicBezTo>
                      <a:pt x="515" y="136"/>
                      <a:pt x="512" y="133"/>
                      <a:pt x="509" y="130"/>
                    </a:cubicBezTo>
                    <a:lnTo>
                      <a:pt x="509" y="130"/>
                    </a:lnTo>
                    <a:cubicBezTo>
                      <a:pt x="504" y="116"/>
                      <a:pt x="497" y="102"/>
                      <a:pt x="486" y="92"/>
                    </a:cubicBezTo>
                    <a:close/>
                    <a:moveTo>
                      <a:pt x="243" y="1"/>
                    </a:moveTo>
                    <a:cubicBezTo>
                      <a:pt x="182" y="62"/>
                      <a:pt x="91" y="62"/>
                      <a:pt x="61" y="122"/>
                    </a:cubicBezTo>
                    <a:cubicBezTo>
                      <a:pt x="61" y="122"/>
                      <a:pt x="30" y="153"/>
                      <a:pt x="30" y="214"/>
                    </a:cubicBezTo>
                    <a:cubicBezTo>
                      <a:pt x="30" y="214"/>
                      <a:pt x="0" y="244"/>
                      <a:pt x="0" y="274"/>
                    </a:cubicBezTo>
                    <a:lnTo>
                      <a:pt x="0" y="426"/>
                    </a:lnTo>
                    <a:cubicBezTo>
                      <a:pt x="0" y="457"/>
                      <a:pt x="0" y="457"/>
                      <a:pt x="30" y="518"/>
                    </a:cubicBezTo>
                    <a:cubicBezTo>
                      <a:pt x="30" y="518"/>
                      <a:pt x="61" y="548"/>
                      <a:pt x="61" y="578"/>
                    </a:cubicBezTo>
                    <a:cubicBezTo>
                      <a:pt x="91" y="609"/>
                      <a:pt x="152" y="670"/>
                      <a:pt x="182" y="670"/>
                    </a:cubicBezTo>
                    <a:lnTo>
                      <a:pt x="243" y="670"/>
                    </a:lnTo>
                    <a:cubicBezTo>
                      <a:pt x="304" y="670"/>
                      <a:pt x="334" y="670"/>
                      <a:pt x="365" y="609"/>
                    </a:cubicBezTo>
                    <a:cubicBezTo>
                      <a:pt x="395" y="609"/>
                      <a:pt x="395" y="609"/>
                      <a:pt x="456" y="578"/>
                    </a:cubicBezTo>
                    <a:lnTo>
                      <a:pt x="486" y="548"/>
                    </a:lnTo>
                    <a:cubicBezTo>
                      <a:pt x="502" y="533"/>
                      <a:pt x="509" y="510"/>
                      <a:pt x="517" y="487"/>
                    </a:cubicBezTo>
                    <a:lnTo>
                      <a:pt x="517" y="487"/>
                    </a:lnTo>
                    <a:cubicBezTo>
                      <a:pt x="524" y="472"/>
                      <a:pt x="532" y="457"/>
                      <a:pt x="547" y="457"/>
                    </a:cubicBezTo>
                    <a:lnTo>
                      <a:pt x="578" y="457"/>
                    </a:lnTo>
                    <a:lnTo>
                      <a:pt x="638" y="426"/>
                    </a:lnTo>
                    <a:lnTo>
                      <a:pt x="669" y="396"/>
                    </a:lnTo>
                    <a:lnTo>
                      <a:pt x="669" y="366"/>
                    </a:lnTo>
                    <a:lnTo>
                      <a:pt x="669" y="305"/>
                    </a:lnTo>
                    <a:cubicBezTo>
                      <a:pt x="659" y="289"/>
                      <a:pt x="648" y="276"/>
                      <a:pt x="638" y="264"/>
                    </a:cubicBezTo>
                    <a:lnTo>
                      <a:pt x="638" y="264"/>
                    </a:lnTo>
                    <a:lnTo>
                      <a:pt x="638" y="244"/>
                    </a:lnTo>
                    <a:cubicBezTo>
                      <a:pt x="638" y="214"/>
                      <a:pt x="638" y="153"/>
                      <a:pt x="608" y="122"/>
                    </a:cubicBezTo>
                    <a:cubicBezTo>
                      <a:pt x="608" y="92"/>
                      <a:pt x="547" y="62"/>
                      <a:pt x="517" y="62"/>
                    </a:cubicBezTo>
                    <a:cubicBezTo>
                      <a:pt x="486" y="1"/>
                      <a:pt x="456" y="1"/>
                      <a:pt x="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657" name="Google Shape;3509;p24"/>
            <p:cNvGrpSpPr/>
            <p:nvPr/>
          </p:nvGrpSpPr>
          <p:grpSpPr>
            <a:xfrm>
              <a:off x="8376120" y="498960"/>
              <a:ext cx="23040" cy="30600"/>
              <a:chOff x="8376120" y="498960"/>
              <a:chExt cx="23040" cy="30600"/>
            </a:xfrm>
          </p:grpSpPr>
          <p:sp>
            <p:nvSpPr>
              <p:cNvPr id="2658" name="Google Shape;3510;p24"/>
              <p:cNvSpPr/>
              <p:nvPr/>
            </p:nvSpPr>
            <p:spPr>
              <a:xfrm rot="3600000">
                <a:off x="8387280" y="516960"/>
                <a:ext cx="8280" cy="1188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11880"/>
                  <a:gd name="textAreaBottom" fmla="*/ 12960 h 11880"/>
                </a:gdLst>
                <a:ahLst/>
                <a:rect l="textAreaLeft" t="textAreaTop" r="textAreaRight" b="textAreaBottom"/>
                <a:pathLst>
                  <a:path w="761" h="1035">
                    <a:moveTo>
                      <a:pt x="700" y="578"/>
                    </a:moveTo>
                    <a:cubicBezTo>
                      <a:pt x="700" y="590"/>
                      <a:pt x="695" y="597"/>
                      <a:pt x="690" y="603"/>
                    </a:cubicBezTo>
                    <a:lnTo>
                      <a:pt x="690" y="603"/>
                    </a:lnTo>
                    <a:cubicBezTo>
                      <a:pt x="693" y="594"/>
                      <a:pt x="696" y="586"/>
                      <a:pt x="700" y="578"/>
                    </a:cubicBezTo>
                    <a:close/>
                    <a:moveTo>
                      <a:pt x="365" y="1"/>
                    </a:moveTo>
                    <a:cubicBezTo>
                      <a:pt x="335" y="1"/>
                      <a:pt x="304" y="1"/>
                      <a:pt x="213" y="31"/>
                    </a:cubicBezTo>
                    <a:cubicBezTo>
                      <a:pt x="183" y="31"/>
                      <a:pt x="183" y="92"/>
                      <a:pt x="152" y="92"/>
                    </a:cubicBezTo>
                    <a:cubicBezTo>
                      <a:pt x="92" y="92"/>
                      <a:pt x="92" y="122"/>
                      <a:pt x="61" y="153"/>
                    </a:cubicBezTo>
                    <a:cubicBezTo>
                      <a:pt x="31" y="183"/>
                      <a:pt x="31" y="183"/>
                      <a:pt x="31" y="244"/>
                    </a:cubicBezTo>
                    <a:cubicBezTo>
                      <a:pt x="0" y="274"/>
                      <a:pt x="0" y="305"/>
                      <a:pt x="0" y="396"/>
                    </a:cubicBezTo>
                    <a:cubicBezTo>
                      <a:pt x="0" y="487"/>
                      <a:pt x="31" y="609"/>
                      <a:pt x="61" y="700"/>
                    </a:cubicBezTo>
                    <a:lnTo>
                      <a:pt x="92" y="730"/>
                    </a:lnTo>
                    <a:lnTo>
                      <a:pt x="213" y="852"/>
                    </a:lnTo>
                    <a:lnTo>
                      <a:pt x="244" y="882"/>
                    </a:lnTo>
                    <a:cubicBezTo>
                      <a:pt x="213" y="882"/>
                      <a:pt x="213" y="852"/>
                      <a:pt x="183" y="852"/>
                    </a:cubicBezTo>
                    <a:cubicBezTo>
                      <a:pt x="244" y="913"/>
                      <a:pt x="335" y="943"/>
                      <a:pt x="365" y="1034"/>
                    </a:cubicBezTo>
                    <a:cubicBezTo>
                      <a:pt x="517" y="943"/>
                      <a:pt x="578" y="943"/>
                      <a:pt x="639" y="852"/>
                    </a:cubicBezTo>
                    <a:cubicBezTo>
                      <a:pt x="664" y="775"/>
                      <a:pt x="668" y="676"/>
                      <a:pt x="687" y="611"/>
                    </a:cubicBezTo>
                    <a:lnTo>
                      <a:pt x="687" y="611"/>
                    </a:lnTo>
                    <a:cubicBezTo>
                      <a:pt x="691" y="610"/>
                      <a:pt x="695" y="609"/>
                      <a:pt x="700" y="609"/>
                    </a:cubicBezTo>
                    <a:cubicBezTo>
                      <a:pt x="760" y="578"/>
                      <a:pt x="760" y="487"/>
                      <a:pt x="760" y="457"/>
                    </a:cubicBezTo>
                    <a:lnTo>
                      <a:pt x="760" y="426"/>
                    </a:lnTo>
                    <a:cubicBezTo>
                      <a:pt x="760" y="396"/>
                      <a:pt x="760" y="305"/>
                      <a:pt x="700" y="274"/>
                    </a:cubicBezTo>
                    <a:cubicBezTo>
                      <a:pt x="700" y="244"/>
                      <a:pt x="669" y="183"/>
                      <a:pt x="669" y="153"/>
                    </a:cubicBezTo>
                    <a:cubicBezTo>
                      <a:pt x="669" y="122"/>
                      <a:pt x="639" y="92"/>
                      <a:pt x="608" y="92"/>
                    </a:cubicBezTo>
                    <a:cubicBezTo>
                      <a:pt x="548" y="92"/>
                      <a:pt x="548" y="31"/>
                      <a:pt x="517" y="31"/>
                    </a:cubicBezTo>
                    <a:cubicBezTo>
                      <a:pt x="487" y="31"/>
                      <a:pt x="487" y="1"/>
                      <a:pt x="4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9" name="Google Shape;3511;p24"/>
              <p:cNvSpPr/>
              <p:nvPr/>
            </p:nvSpPr>
            <p:spPr>
              <a:xfrm rot="3600000">
                <a:off x="8376120" y="511200"/>
                <a:ext cx="10800" cy="6840"/>
              </a:xfrm>
              <a:custGeom>
                <a:avLst/>
                <a:gdLst>
                  <a:gd name="textAreaLeft" fmla="*/ 0 w 10800"/>
                  <a:gd name="textAreaRight" fmla="*/ 11880 w 1080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957" h="640">
                    <a:moveTo>
                      <a:pt x="943" y="366"/>
                    </a:moveTo>
                    <a:lnTo>
                      <a:pt x="943" y="366"/>
                    </a:lnTo>
                    <a:cubicBezTo>
                      <a:pt x="949" y="384"/>
                      <a:pt x="952" y="396"/>
                      <a:pt x="954" y="403"/>
                    </a:cubicBezTo>
                    <a:lnTo>
                      <a:pt x="954" y="403"/>
                    </a:lnTo>
                    <a:cubicBezTo>
                      <a:pt x="956" y="389"/>
                      <a:pt x="953" y="376"/>
                      <a:pt x="943" y="366"/>
                    </a:cubicBezTo>
                    <a:close/>
                    <a:moveTo>
                      <a:pt x="244" y="1"/>
                    </a:moveTo>
                    <a:cubicBezTo>
                      <a:pt x="213" y="1"/>
                      <a:pt x="213" y="31"/>
                      <a:pt x="183" y="31"/>
                    </a:cubicBezTo>
                    <a:cubicBezTo>
                      <a:pt x="153" y="31"/>
                      <a:pt x="153" y="62"/>
                      <a:pt x="92" y="62"/>
                    </a:cubicBezTo>
                    <a:cubicBezTo>
                      <a:pt x="61" y="92"/>
                      <a:pt x="61" y="153"/>
                      <a:pt x="31" y="183"/>
                    </a:cubicBezTo>
                    <a:cubicBezTo>
                      <a:pt x="31" y="214"/>
                      <a:pt x="1" y="214"/>
                      <a:pt x="1" y="244"/>
                    </a:cubicBezTo>
                    <a:lnTo>
                      <a:pt x="1" y="335"/>
                    </a:lnTo>
                    <a:cubicBezTo>
                      <a:pt x="1" y="366"/>
                      <a:pt x="1" y="366"/>
                      <a:pt x="31" y="396"/>
                    </a:cubicBezTo>
                    <a:cubicBezTo>
                      <a:pt x="31" y="457"/>
                      <a:pt x="61" y="487"/>
                      <a:pt x="92" y="518"/>
                    </a:cubicBezTo>
                    <a:cubicBezTo>
                      <a:pt x="183" y="609"/>
                      <a:pt x="244" y="639"/>
                      <a:pt x="335" y="639"/>
                    </a:cubicBezTo>
                    <a:lnTo>
                      <a:pt x="426" y="639"/>
                    </a:lnTo>
                    <a:cubicBezTo>
                      <a:pt x="517" y="639"/>
                      <a:pt x="548" y="639"/>
                      <a:pt x="639" y="609"/>
                    </a:cubicBezTo>
                    <a:cubicBezTo>
                      <a:pt x="700" y="548"/>
                      <a:pt x="821" y="548"/>
                      <a:pt x="882" y="487"/>
                    </a:cubicBezTo>
                    <a:cubicBezTo>
                      <a:pt x="919" y="469"/>
                      <a:pt x="944" y="440"/>
                      <a:pt x="952" y="413"/>
                    </a:cubicBezTo>
                    <a:lnTo>
                      <a:pt x="952" y="413"/>
                    </a:lnTo>
                    <a:cubicBezTo>
                      <a:pt x="953" y="414"/>
                      <a:pt x="954" y="414"/>
                      <a:pt x="954" y="414"/>
                    </a:cubicBezTo>
                    <a:cubicBezTo>
                      <a:pt x="956" y="414"/>
                      <a:pt x="956" y="411"/>
                      <a:pt x="954" y="403"/>
                    </a:cubicBezTo>
                    <a:lnTo>
                      <a:pt x="954" y="403"/>
                    </a:lnTo>
                    <a:cubicBezTo>
                      <a:pt x="954" y="406"/>
                      <a:pt x="953" y="410"/>
                      <a:pt x="952" y="413"/>
                    </a:cubicBezTo>
                    <a:lnTo>
                      <a:pt x="952" y="413"/>
                    </a:lnTo>
                    <a:cubicBezTo>
                      <a:pt x="945" y="407"/>
                      <a:pt x="929" y="382"/>
                      <a:pt x="912" y="366"/>
                    </a:cubicBezTo>
                    <a:cubicBezTo>
                      <a:pt x="852" y="366"/>
                      <a:pt x="852" y="366"/>
                      <a:pt x="852" y="335"/>
                    </a:cubicBezTo>
                    <a:cubicBezTo>
                      <a:pt x="852" y="335"/>
                      <a:pt x="821" y="335"/>
                      <a:pt x="821" y="305"/>
                    </a:cubicBezTo>
                    <a:cubicBezTo>
                      <a:pt x="791" y="244"/>
                      <a:pt x="760" y="244"/>
                      <a:pt x="700" y="214"/>
                    </a:cubicBezTo>
                    <a:lnTo>
                      <a:pt x="700" y="214"/>
                    </a:lnTo>
                    <a:lnTo>
                      <a:pt x="760" y="244"/>
                    </a:lnTo>
                    <a:cubicBezTo>
                      <a:pt x="700" y="214"/>
                      <a:pt x="669" y="214"/>
                      <a:pt x="669" y="183"/>
                    </a:cubicBezTo>
                    <a:lnTo>
                      <a:pt x="669" y="183"/>
                    </a:lnTo>
                    <a:lnTo>
                      <a:pt x="700" y="214"/>
                    </a:lnTo>
                    <a:lnTo>
                      <a:pt x="639" y="153"/>
                    </a:lnTo>
                    <a:lnTo>
                      <a:pt x="608" y="92"/>
                    </a:lnTo>
                    <a:lnTo>
                      <a:pt x="517" y="31"/>
                    </a:lnTo>
                    <a:cubicBezTo>
                      <a:pt x="487" y="31"/>
                      <a:pt x="487" y="1"/>
                      <a:pt x="4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60" name="Google Shape;3512;p24"/>
              <p:cNvSpPr/>
              <p:nvPr/>
            </p:nvSpPr>
            <p:spPr>
              <a:xfrm rot="3600000">
                <a:off x="8382240" y="501120"/>
                <a:ext cx="7920" cy="5040"/>
              </a:xfrm>
              <a:custGeom>
                <a:avLst/>
                <a:gdLst>
                  <a:gd name="textAreaLeft" fmla="*/ 0 w 7920"/>
                  <a:gd name="textAreaRight" fmla="*/ 9000 w 792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731" h="488">
                    <a:moveTo>
                      <a:pt x="214" y="1"/>
                    </a:moveTo>
                    <a:cubicBezTo>
                      <a:pt x="122" y="1"/>
                      <a:pt x="92" y="31"/>
                      <a:pt x="62" y="122"/>
                    </a:cubicBezTo>
                    <a:cubicBezTo>
                      <a:pt x="1" y="153"/>
                      <a:pt x="1" y="244"/>
                      <a:pt x="1" y="305"/>
                    </a:cubicBezTo>
                    <a:cubicBezTo>
                      <a:pt x="62" y="396"/>
                      <a:pt x="92" y="457"/>
                      <a:pt x="153" y="457"/>
                    </a:cubicBezTo>
                    <a:cubicBezTo>
                      <a:pt x="244" y="487"/>
                      <a:pt x="305" y="487"/>
                      <a:pt x="396" y="487"/>
                    </a:cubicBezTo>
                    <a:cubicBezTo>
                      <a:pt x="457" y="487"/>
                      <a:pt x="548" y="487"/>
                      <a:pt x="609" y="457"/>
                    </a:cubicBezTo>
                    <a:cubicBezTo>
                      <a:pt x="700" y="457"/>
                      <a:pt x="730" y="396"/>
                      <a:pt x="730" y="305"/>
                    </a:cubicBezTo>
                    <a:cubicBezTo>
                      <a:pt x="730" y="274"/>
                      <a:pt x="730" y="274"/>
                      <a:pt x="700" y="244"/>
                    </a:cubicBezTo>
                    <a:lnTo>
                      <a:pt x="700" y="244"/>
                    </a:lnTo>
                    <a:cubicBezTo>
                      <a:pt x="715" y="274"/>
                      <a:pt x="715" y="282"/>
                      <a:pt x="708" y="282"/>
                    </a:cubicBezTo>
                    <a:cubicBezTo>
                      <a:pt x="700" y="282"/>
                      <a:pt x="685" y="274"/>
                      <a:pt x="670" y="274"/>
                    </a:cubicBezTo>
                    <a:cubicBezTo>
                      <a:pt x="609" y="274"/>
                      <a:pt x="578" y="274"/>
                      <a:pt x="578" y="244"/>
                    </a:cubicBezTo>
                    <a:lnTo>
                      <a:pt x="609" y="244"/>
                    </a:lnTo>
                    <a:cubicBezTo>
                      <a:pt x="584" y="244"/>
                      <a:pt x="560" y="205"/>
                      <a:pt x="536" y="174"/>
                    </a:cubicBezTo>
                    <a:lnTo>
                      <a:pt x="536" y="174"/>
                    </a:lnTo>
                    <a:lnTo>
                      <a:pt x="548" y="183"/>
                    </a:lnTo>
                    <a:lnTo>
                      <a:pt x="518" y="153"/>
                    </a:lnTo>
                    <a:lnTo>
                      <a:pt x="518" y="153"/>
                    </a:lnTo>
                    <a:cubicBezTo>
                      <a:pt x="524" y="159"/>
                      <a:pt x="530" y="166"/>
                      <a:pt x="536" y="174"/>
                    </a:cubicBezTo>
                    <a:lnTo>
                      <a:pt x="536" y="174"/>
                    </a:lnTo>
                    <a:lnTo>
                      <a:pt x="426" y="92"/>
                    </a:lnTo>
                    <a:cubicBezTo>
                      <a:pt x="396" y="1"/>
                      <a:pt x="274" y="1"/>
                      <a:pt x="2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61" name="Google Shape;3513;p24"/>
              <p:cNvSpPr/>
              <p:nvPr/>
            </p:nvSpPr>
            <p:spPr>
              <a:xfrm rot="3600000">
                <a:off x="8391240" y="502200"/>
                <a:ext cx="5040" cy="612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487" h="579">
                    <a:moveTo>
                      <a:pt x="183" y="1"/>
                    </a:moveTo>
                    <a:cubicBezTo>
                      <a:pt x="152" y="1"/>
                      <a:pt x="152" y="1"/>
                      <a:pt x="122" y="31"/>
                    </a:cubicBezTo>
                    <a:lnTo>
                      <a:pt x="92" y="31"/>
                    </a:lnTo>
                    <a:cubicBezTo>
                      <a:pt x="31" y="92"/>
                      <a:pt x="31" y="123"/>
                      <a:pt x="0" y="153"/>
                    </a:cubicBezTo>
                    <a:lnTo>
                      <a:pt x="0" y="244"/>
                    </a:lnTo>
                    <a:cubicBezTo>
                      <a:pt x="0" y="275"/>
                      <a:pt x="0" y="275"/>
                      <a:pt x="31" y="305"/>
                    </a:cubicBezTo>
                    <a:cubicBezTo>
                      <a:pt x="31" y="305"/>
                      <a:pt x="31" y="335"/>
                      <a:pt x="61" y="335"/>
                    </a:cubicBezTo>
                    <a:lnTo>
                      <a:pt x="122" y="396"/>
                    </a:lnTo>
                    <a:cubicBezTo>
                      <a:pt x="152" y="426"/>
                      <a:pt x="152" y="426"/>
                      <a:pt x="183" y="426"/>
                    </a:cubicBezTo>
                    <a:lnTo>
                      <a:pt x="224" y="426"/>
                    </a:lnTo>
                    <a:cubicBezTo>
                      <a:pt x="255" y="444"/>
                      <a:pt x="295" y="457"/>
                      <a:pt x="335" y="457"/>
                    </a:cubicBezTo>
                    <a:cubicBezTo>
                      <a:pt x="304" y="457"/>
                      <a:pt x="274" y="487"/>
                      <a:pt x="244" y="487"/>
                    </a:cubicBezTo>
                    <a:lnTo>
                      <a:pt x="152" y="487"/>
                    </a:lnTo>
                    <a:cubicBezTo>
                      <a:pt x="152" y="487"/>
                      <a:pt x="122" y="487"/>
                      <a:pt x="122" y="457"/>
                    </a:cubicBezTo>
                    <a:lnTo>
                      <a:pt x="92" y="426"/>
                    </a:lnTo>
                    <a:lnTo>
                      <a:pt x="31" y="366"/>
                    </a:lnTo>
                    <a:cubicBezTo>
                      <a:pt x="31" y="366"/>
                      <a:pt x="31" y="335"/>
                      <a:pt x="0" y="335"/>
                    </a:cubicBezTo>
                    <a:lnTo>
                      <a:pt x="0" y="366"/>
                    </a:lnTo>
                    <a:cubicBezTo>
                      <a:pt x="0" y="426"/>
                      <a:pt x="31" y="457"/>
                      <a:pt x="92" y="487"/>
                    </a:cubicBezTo>
                    <a:cubicBezTo>
                      <a:pt x="122" y="518"/>
                      <a:pt x="152" y="518"/>
                      <a:pt x="183" y="578"/>
                    </a:cubicBezTo>
                    <a:lnTo>
                      <a:pt x="274" y="578"/>
                    </a:lnTo>
                    <a:cubicBezTo>
                      <a:pt x="304" y="578"/>
                      <a:pt x="335" y="578"/>
                      <a:pt x="395" y="518"/>
                    </a:cubicBezTo>
                    <a:cubicBezTo>
                      <a:pt x="402" y="505"/>
                      <a:pt x="408" y="495"/>
                      <a:pt x="414" y="487"/>
                    </a:cubicBezTo>
                    <a:lnTo>
                      <a:pt x="426" y="487"/>
                    </a:lnTo>
                    <a:cubicBezTo>
                      <a:pt x="426" y="487"/>
                      <a:pt x="456" y="487"/>
                      <a:pt x="456" y="457"/>
                    </a:cubicBezTo>
                    <a:lnTo>
                      <a:pt x="456" y="426"/>
                    </a:lnTo>
                    <a:cubicBezTo>
                      <a:pt x="487" y="426"/>
                      <a:pt x="487" y="366"/>
                      <a:pt x="487" y="335"/>
                    </a:cubicBezTo>
                    <a:lnTo>
                      <a:pt x="487" y="244"/>
                    </a:lnTo>
                    <a:cubicBezTo>
                      <a:pt x="487" y="183"/>
                      <a:pt x="456" y="153"/>
                      <a:pt x="426" y="123"/>
                    </a:cubicBezTo>
                    <a:cubicBezTo>
                      <a:pt x="395" y="62"/>
                      <a:pt x="395" y="31"/>
                      <a:pt x="335" y="31"/>
                    </a:cubicBezTo>
                    <a:cubicBezTo>
                      <a:pt x="335" y="31"/>
                      <a:pt x="304" y="31"/>
                      <a:pt x="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662" name="Google Shape;3514;p24"/>
            <p:cNvGrpSpPr/>
            <p:nvPr/>
          </p:nvGrpSpPr>
          <p:grpSpPr>
            <a:xfrm>
              <a:off x="8476200" y="397800"/>
              <a:ext cx="38520" cy="42480"/>
              <a:chOff x="8476200" y="397800"/>
              <a:chExt cx="38520" cy="42480"/>
            </a:xfrm>
          </p:grpSpPr>
          <p:sp>
            <p:nvSpPr>
              <p:cNvPr id="2663" name="Google Shape;3515;p24"/>
              <p:cNvSpPr/>
              <p:nvPr/>
            </p:nvSpPr>
            <p:spPr>
              <a:xfrm rot="3600000">
                <a:off x="8495280" y="423720"/>
                <a:ext cx="15480" cy="9720"/>
              </a:xfrm>
              <a:custGeom>
                <a:avLst/>
                <a:gdLst>
                  <a:gd name="textAreaLeft" fmla="*/ 0 w 15480"/>
                  <a:gd name="textAreaRight" fmla="*/ 16560 w 15480"/>
                  <a:gd name="textAreaTop" fmla="*/ 0 h 9720"/>
                  <a:gd name="textAreaBottom" fmla="*/ 10800 h 9720"/>
                </a:gdLst>
                <a:ahLst/>
                <a:rect l="textAreaLeft" t="textAreaTop" r="textAreaRight" b="textAreaBottom"/>
                <a:pathLst>
                  <a:path w="1308" h="856">
                    <a:moveTo>
                      <a:pt x="984" y="0"/>
                    </a:moveTo>
                    <a:cubicBezTo>
                      <a:pt x="888" y="0"/>
                      <a:pt x="784" y="21"/>
                      <a:pt x="700" y="35"/>
                    </a:cubicBezTo>
                    <a:cubicBezTo>
                      <a:pt x="608" y="35"/>
                      <a:pt x="548" y="96"/>
                      <a:pt x="456" y="126"/>
                    </a:cubicBezTo>
                    <a:cubicBezTo>
                      <a:pt x="426" y="126"/>
                      <a:pt x="396" y="156"/>
                      <a:pt x="335" y="156"/>
                    </a:cubicBezTo>
                    <a:cubicBezTo>
                      <a:pt x="304" y="156"/>
                      <a:pt x="274" y="187"/>
                      <a:pt x="244" y="187"/>
                    </a:cubicBezTo>
                    <a:cubicBezTo>
                      <a:pt x="153" y="248"/>
                      <a:pt x="92" y="339"/>
                      <a:pt x="31" y="430"/>
                    </a:cubicBezTo>
                    <a:cubicBezTo>
                      <a:pt x="1" y="491"/>
                      <a:pt x="31" y="612"/>
                      <a:pt x="92" y="704"/>
                    </a:cubicBezTo>
                    <a:cubicBezTo>
                      <a:pt x="122" y="764"/>
                      <a:pt x="183" y="795"/>
                      <a:pt x="274" y="856"/>
                    </a:cubicBezTo>
                    <a:lnTo>
                      <a:pt x="487" y="856"/>
                    </a:lnTo>
                    <a:cubicBezTo>
                      <a:pt x="548" y="856"/>
                      <a:pt x="548" y="795"/>
                      <a:pt x="578" y="795"/>
                    </a:cubicBezTo>
                    <a:cubicBezTo>
                      <a:pt x="578" y="795"/>
                      <a:pt x="608" y="795"/>
                      <a:pt x="608" y="764"/>
                    </a:cubicBezTo>
                    <a:cubicBezTo>
                      <a:pt x="639" y="734"/>
                      <a:pt x="700" y="734"/>
                      <a:pt x="700" y="704"/>
                    </a:cubicBezTo>
                    <a:cubicBezTo>
                      <a:pt x="760" y="643"/>
                      <a:pt x="791" y="612"/>
                      <a:pt x="882" y="582"/>
                    </a:cubicBezTo>
                    <a:cubicBezTo>
                      <a:pt x="943" y="521"/>
                      <a:pt x="1034" y="460"/>
                      <a:pt x="1095" y="430"/>
                    </a:cubicBezTo>
                    <a:cubicBezTo>
                      <a:pt x="1156" y="400"/>
                      <a:pt x="1186" y="339"/>
                      <a:pt x="1186" y="308"/>
                    </a:cubicBezTo>
                    <a:cubicBezTo>
                      <a:pt x="1247" y="278"/>
                      <a:pt x="1308" y="187"/>
                      <a:pt x="1247" y="126"/>
                    </a:cubicBezTo>
                    <a:cubicBezTo>
                      <a:pt x="1198" y="28"/>
                      <a:pt x="109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64" name="Google Shape;3516;p24"/>
              <p:cNvSpPr/>
              <p:nvPr/>
            </p:nvSpPr>
            <p:spPr>
              <a:xfrm rot="3600000">
                <a:off x="8505000" y="419400"/>
                <a:ext cx="9360" cy="5760"/>
              </a:xfrm>
              <a:custGeom>
                <a:avLst/>
                <a:gdLst>
                  <a:gd name="textAreaLeft" fmla="*/ 0 w 9360"/>
                  <a:gd name="textAreaRight" fmla="*/ 10440 w 936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822" h="548">
                    <a:moveTo>
                      <a:pt x="244" y="0"/>
                    </a:moveTo>
                    <a:cubicBezTo>
                      <a:pt x="183" y="0"/>
                      <a:pt x="92" y="61"/>
                      <a:pt x="62" y="92"/>
                    </a:cubicBezTo>
                    <a:cubicBezTo>
                      <a:pt x="31" y="122"/>
                      <a:pt x="1" y="213"/>
                      <a:pt x="1" y="274"/>
                    </a:cubicBezTo>
                    <a:cubicBezTo>
                      <a:pt x="1" y="365"/>
                      <a:pt x="31" y="426"/>
                      <a:pt x="62" y="456"/>
                    </a:cubicBezTo>
                    <a:cubicBezTo>
                      <a:pt x="92" y="517"/>
                      <a:pt x="183" y="548"/>
                      <a:pt x="244" y="548"/>
                    </a:cubicBezTo>
                    <a:cubicBezTo>
                      <a:pt x="305" y="548"/>
                      <a:pt x="335" y="548"/>
                      <a:pt x="365" y="517"/>
                    </a:cubicBezTo>
                    <a:cubicBezTo>
                      <a:pt x="396" y="517"/>
                      <a:pt x="457" y="456"/>
                      <a:pt x="487" y="456"/>
                    </a:cubicBezTo>
                    <a:cubicBezTo>
                      <a:pt x="517" y="456"/>
                      <a:pt x="548" y="426"/>
                      <a:pt x="609" y="426"/>
                    </a:cubicBezTo>
                    <a:cubicBezTo>
                      <a:pt x="639" y="426"/>
                      <a:pt x="669" y="396"/>
                      <a:pt x="700" y="396"/>
                    </a:cubicBezTo>
                    <a:lnTo>
                      <a:pt x="761" y="396"/>
                    </a:lnTo>
                    <a:cubicBezTo>
                      <a:pt x="791" y="396"/>
                      <a:pt x="821" y="365"/>
                      <a:pt x="821" y="304"/>
                    </a:cubicBezTo>
                    <a:lnTo>
                      <a:pt x="821" y="304"/>
                    </a:lnTo>
                    <a:lnTo>
                      <a:pt x="791" y="365"/>
                    </a:lnTo>
                    <a:cubicBezTo>
                      <a:pt x="791" y="326"/>
                      <a:pt x="779" y="300"/>
                      <a:pt x="770" y="270"/>
                    </a:cubicBezTo>
                    <a:lnTo>
                      <a:pt x="770" y="270"/>
                    </a:lnTo>
                    <a:cubicBezTo>
                      <a:pt x="784" y="266"/>
                      <a:pt x="791" y="258"/>
                      <a:pt x="791" y="244"/>
                    </a:cubicBezTo>
                    <a:cubicBezTo>
                      <a:pt x="791" y="213"/>
                      <a:pt x="791" y="183"/>
                      <a:pt x="761" y="183"/>
                    </a:cubicBezTo>
                    <a:lnTo>
                      <a:pt x="749" y="183"/>
                    </a:lnTo>
                    <a:cubicBezTo>
                      <a:pt x="729" y="154"/>
                      <a:pt x="691" y="122"/>
                      <a:pt x="669" y="122"/>
                    </a:cubicBezTo>
                    <a:lnTo>
                      <a:pt x="639" y="122"/>
                    </a:lnTo>
                    <a:cubicBezTo>
                      <a:pt x="609" y="122"/>
                      <a:pt x="548" y="92"/>
                      <a:pt x="517" y="92"/>
                    </a:cubicBezTo>
                    <a:cubicBezTo>
                      <a:pt x="487" y="92"/>
                      <a:pt x="457" y="61"/>
                      <a:pt x="396" y="61"/>
                    </a:cubicBezTo>
                    <a:cubicBezTo>
                      <a:pt x="365" y="61"/>
                      <a:pt x="305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65" name="Google Shape;3517;p24"/>
              <p:cNvSpPr/>
              <p:nvPr/>
            </p:nvSpPr>
            <p:spPr>
              <a:xfrm rot="3600000">
                <a:off x="8495640" y="431280"/>
                <a:ext cx="7920" cy="7200"/>
              </a:xfrm>
              <a:custGeom>
                <a:avLst/>
                <a:gdLst>
                  <a:gd name="textAreaLeft" fmla="*/ 0 w 7920"/>
                  <a:gd name="textAreaRight" fmla="*/ 9000 w 792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731" h="670">
                    <a:moveTo>
                      <a:pt x="355" y="92"/>
                    </a:moveTo>
                    <a:cubicBezTo>
                      <a:pt x="309" y="110"/>
                      <a:pt x="264" y="122"/>
                      <a:pt x="244" y="122"/>
                    </a:cubicBezTo>
                    <a:cubicBezTo>
                      <a:pt x="273" y="122"/>
                      <a:pt x="301" y="96"/>
                      <a:pt x="355" y="92"/>
                    </a:cubicBezTo>
                    <a:close/>
                    <a:moveTo>
                      <a:pt x="518" y="1"/>
                    </a:moveTo>
                    <a:cubicBezTo>
                      <a:pt x="457" y="1"/>
                      <a:pt x="457" y="1"/>
                      <a:pt x="426" y="62"/>
                    </a:cubicBezTo>
                    <a:cubicBezTo>
                      <a:pt x="411" y="69"/>
                      <a:pt x="393" y="77"/>
                      <a:pt x="375" y="84"/>
                    </a:cubicBezTo>
                    <a:lnTo>
                      <a:pt x="375" y="84"/>
                    </a:lnTo>
                    <a:cubicBezTo>
                      <a:pt x="358" y="81"/>
                      <a:pt x="338" y="78"/>
                      <a:pt x="321" y="78"/>
                    </a:cubicBezTo>
                    <a:cubicBezTo>
                      <a:pt x="301" y="78"/>
                      <a:pt x="285" y="82"/>
                      <a:pt x="274" y="92"/>
                    </a:cubicBezTo>
                    <a:cubicBezTo>
                      <a:pt x="244" y="92"/>
                      <a:pt x="214" y="122"/>
                      <a:pt x="153" y="122"/>
                    </a:cubicBezTo>
                    <a:lnTo>
                      <a:pt x="62" y="244"/>
                    </a:lnTo>
                    <a:cubicBezTo>
                      <a:pt x="1" y="274"/>
                      <a:pt x="1" y="366"/>
                      <a:pt x="1" y="396"/>
                    </a:cubicBezTo>
                    <a:cubicBezTo>
                      <a:pt x="1" y="426"/>
                      <a:pt x="1" y="518"/>
                      <a:pt x="62" y="548"/>
                    </a:cubicBezTo>
                    <a:cubicBezTo>
                      <a:pt x="62" y="578"/>
                      <a:pt x="92" y="609"/>
                      <a:pt x="122" y="609"/>
                    </a:cubicBezTo>
                    <a:cubicBezTo>
                      <a:pt x="153" y="670"/>
                      <a:pt x="214" y="670"/>
                      <a:pt x="244" y="670"/>
                    </a:cubicBezTo>
                    <a:lnTo>
                      <a:pt x="396" y="670"/>
                    </a:lnTo>
                    <a:cubicBezTo>
                      <a:pt x="426" y="670"/>
                      <a:pt x="457" y="609"/>
                      <a:pt x="518" y="578"/>
                    </a:cubicBezTo>
                    <a:cubicBezTo>
                      <a:pt x="548" y="548"/>
                      <a:pt x="578" y="518"/>
                      <a:pt x="578" y="457"/>
                    </a:cubicBezTo>
                    <a:lnTo>
                      <a:pt x="578" y="426"/>
                    </a:lnTo>
                    <a:lnTo>
                      <a:pt x="578" y="366"/>
                    </a:lnTo>
                    <a:lnTo>
                      <a:pt x="578" y="350"/>
                    </a:lnTo>
                    <a:lnTo>
                      <a:pt x="578" y="350"/>
                    </a:lnTo>
                    <a:cubicBezTo>
                      <a:pt x="586" y="320"/>
                      <a:pt x="594" y="290"/>
                      <a:pt x="609" y="274"/>
                    </a:cubicBezTo>
                    <a:cubicBezTo>
                      <a:pt x="609" y="244"/>
                      <a:pt x="670" y="244"/>
                      <a:pt x="670" y="214"/>
                    </a:cubicBezTo>
                    <a:cubicBezTo>
                      <a:pt x="670" y="153"/>
                      <a:pt x="700" y="153"/>
                      <a:pt x="700" y="122"/>
                    </a:cubicBezTo>
                    <a:cubicBezTo>
                      <a:pt x="730" y="122"/>
                      <a:pt x="700" y="1"/>
                      <a:pt x="6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66" name="Google Shape;3518;p24"/>
              <p:cNvSpPr/>
              <p:nvPr/>
            </p:nvSpPr>
            <p:spPr>
              <a:xfrm rot="3600000">
                <a:off x="8478000" y="404280"/>
                <a:ext cx="12960" cy="11880"/>
              </a:xfrm>
              <a:custGeom>
                <a:avLst/>
                <a:gdLst>
                  <a:gd name="textAreaLeft" fmla="*/ 0 w 12960"/>
                  <a:gd name="textAreaRight" fmla="*/ 14040 w 12960"/>
                  <a:gd name="textAreaTop" fmla="*/ 0 h 11880"/>
                  <a:gd name="textAreaBottom" fmla="*/ 12960 h 11880"/>
                </a:gdLst>
                <a:ahLst/>
                <a:rect l="textAreaLeft" t="textAreaTop" r="textAreaRight" b="textAreaBottom"/>
                <a:pathLst>
                  <a:path w="1125" h="1034">
                    <a:moveTo>
                      <a:pt x="790" y="0"/>
                    </a:moveTo>
                    <a:cubicBezTo>
                      <a:pt x="699" y="0"/>
                      <a:pt x="608" y="61"/>
                      <a:pt x="547" y="122"/>
                    </a:cubicBezTo>
                    <a:lnTo>
                      <a:pt x="456" y="243"/>
                    </a:lnTo>
                    <a:cubicBezTo>
                      <a:pt x="456" y="274"/>
                      <a:pt x="395" y="274"/>
                      <a:pt x="395" y="335"/>
                    </a:cubicBezTo>
                    <a:cubicBezTo>
                      <a:pt x="365" y="365"/>
                      <a:pt x="334" y="426"/>
                      <a:pt x="304" y="456"/>
                    </a:cubicBezTo>
                    <a:lnTo>
                      <a:pt x="334" y="426"/>
                    </a:lnTo>
                    <a:lnTo>
                      <a:pt x="334" y="426"/>
                    </a:lnTo>
                    <a:cubicBezTo>
                      <a:pt x="243" y="547"/>
                      <a:pt x="152" y="608"/>
                      <a:pt x="61" y="730"/>
                    </a:cubicBezTo>
                    <a:cubicBezTo>
                      <a:pt x="0" y="760"/>
                      <a:pt x="0" y="882"/>
                      <a:pt x="30" y="973"/>
                    </a:cubicBezTo>
                    <a:cubicBezTo>
                      <a:pt x="30" y="1003"/>
                      <a:pt x="61" y="1003"/>
                      <a:pt x="91" y="1034"/>
                    </a:cubicBezTo>
                    <a:cubicBezTo>
                      <a:pt x="137" y="1018"/>
                      <a:pt x="167" y="1018"/>
                      <a:pt x="190" y="1018"/>
                    </a:cubicBezTo>
                    <a:cubicBezTo>
                      <a:pt x="213" y="1018"/>
                      <a:pt x="228" y="1018"/>
                      <a:pt x="243" y="1003"/>
                    </a:cubicBezTo>
                    <a:cubicBezTo>
                      <a:pt x="395" y="973"/>
                      <a:pt x="517" y="882"/>
                      <a:pt x="638" y="821"/>
                    </a:cubicBezTo>
                    <a:cubicBezTo>
                      <a:pt x="669" y="760"/>
                      <a:pt x="760" y="730"/>
                      <a:pt x="790" y="730"/>
                    </a:cubicBezTo>
                    <a:cubicBezTo>
                      <a:pt x="851" y="699"/>
                      <a:pt x="942" y="669"/>
                      <a:pt x="1003" y="578"/>
                    </a:cubicBezTo>
                    <a:cubicBezTo>
                      <a:pt x="1094" y="517"/>
                      <a:pt x="1125" y="426"/>
                      <a:pt x="1125" y="365"/>
                    </a:cubicBezTo>
                    <a:cubicBezTo>
                      <a:pt x="1125" y="274"/>
                      <a:pt x="1094" y="183"/>
                      <a:pt x="1003" y="122"/>
                    </a:cubicBezTo>
                    <a:cubicBezTo>
                      <a:pt x="942" y="61"/>
                      <a:pt x="851" y="0"/>
                      <a:pt x="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67" name="Google Shape;3519;p24"/>
              <p:cNvSpPr/>
              <p:nvPr/>
            </p:nvSpPr>
            <p:spPr>
              <a:xfrm rot="3600000">
                <a:off x="8484120" y="398880"/>
                <a:ext cx="5400" cy="900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518" h="795">
                    <a:moveTo>
                      <a:pt x="334" y="603"/>
                    </a:moveTo>
                    <a:lnTo>
                      <a:pt x="305" y="625"/>
                    </a:lnTo>
                    <a:cubicBezTo>
                      <a:pt x="325" y="625"/>
                      <a:pt x="331" y="612"/>
                      <a:pt x="334" y="603"/>
                    </a:cubicBezTo>
                    <a:close/>
                    <a:moveTo>
                      <a:pt x="284" y="1"/>
                    </a:moveTo>
                    <a:cubicBezTo>
                      <a:pt x="259" y="1"/>
                      <a:pt x="235" y="6"/>
                      <a:pt x="214" y="17"/>
                    </a:cubicBezTo>
                    <a:cubicBezTo>
                      <a:pt x="183" y="78"/>
                      <a:pt x="153" y="78"/>
                      <a:pt x="153" y="108"/>
                    </a:cubicBezTo>
                    <a:cubicBezTo>
                      <a:pt x="153" y="138"/>
                      <a:pt x="122" y="138"/>
                      <a:pt x="122" y="169"/>
                    </a:cubicBezTo>
                    <a:cubicBezTo>
                      <a:pt x="122" y="230"/>
                      <a:pt x="122" y="230"/>
                      <a:pt x="92" y="260"/>
                    </a:cubicBezTo>
                    <a:cubicBezTo>
                      <a:pt x="92" y="290"/>
                      <a:pt x="31" y="382"/>
                      <a:pt x="31" y="412"/>
                    </a:cubicBezTo>
                    <a:cubicBezTo>
                      <a:pt x="31" y="442"/>
                      <a:pt x="1" y="534"/>
                      <a:pt x="1" y="564"/>
                    </a:cubicBezTo>
                    <a:cubicBezTo>
                      <a:pt x="1" y="625"/>
                      <a:pt x="1" y="686"/>
                      <a:pt x="31" y="716"/>
                    </a:cubicBezTo>
                    <a:cubicBezTo>
                      <a:pt x="31" y="746"/>
                      <a:pt x="122" y="746"/>
                      <a:pt x="122" y="746"/>
                    </a:cubicBezTo>
                    <a:cubicBezTo>
                      <a:pt x="146" y="782"/>
                      <a:pt x="170" y="795"/>
                      <a:pt x="190" y="795"/>
                    </a:cubicBezTo>
                    <a:cubicBezTo>
                      <a:pt x="222" y="795"/>
                      <a:pt x="244" y="765"/>
                      <a:pt x="244" y="746"/>
                    </a:cubicBezTo>
                    <a:cubicBezTo>
                      <a:pt x="274" y="716"/>
                      <a:pt x="274" y="716"/>
                      <a:pt x="274" y="686"/>
                    </a:cubicBezTo>
                    <a:cubicBezTo>
                      <a:pt x="274" y="625"/>
                      <a:pt x="305" y="594"/>
                      <a:pt x="335" y="594"/>
                    </a:cubicBezTo>
                    <a:cubicBezTo>
                      <a:pt x="335" y="594"/>
                      <a:pt x="335" y="598"/>
                      <a:pt x="334" y="603"/>
                    </a:cubicBezTo>
                    <a:lnTo>
                      <a:pt x="334" y="603"/>
                    </a:lnTo>
                    <a:lnTo>
                      <a:pt x="426" y="534"/>
                    </a:lnTo>
                    <a:cubicBezTo>
                      <a:pt x="426" y="473"/>
                      <a:pt x="457" y="473"/>
                      <a:pt x="457" y="442"/>
                    </a:cubicBezTo>
                    <a:cubicBezTo>
                      <a:pt x="457" y="412"/>
                      <a:pt x="487" y="412"/>
                      <a:pt x="487" y="382"/>
                    </a:cubicBezTo>
                    <a:cubicBezTo>
                      <a:pt x="518" y="321"/>
                      <a:pt x="518" y="290"/>
                      <a:pt x="518" y="230"/>
                    </a:cubicBezTo>
                    <a:cubicBezTo>
                      <a:pt x="518" y="105"/>
                      <a:pt x="395" y="1"/>
                      <a:pt x="2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68" name="Google Shape;3520;p24"/>
              <p:cNvSpPr/>
              <p:nvPr/>
            </p:nvSpPr>
            <p:spPr>
              <a:xfrm rot="3600000">
                <a:off x="8478360" y="419760"/>
                <a:ext cx="10080" cy="7560"/>
              </a:xfrm>
              <a:custGeom>
                <a:avLst/>
                <a:gdLst>
                  <a:gd name="textAreaLeft" fmla="*/ 0 w 10080"/>
                  <a:gd name="textAreaRight" fmla="*/ 11160 w 10080"/>
                  <a:gd name="textAreaTop" fmla="*/ 0 h 7560"/>
                  <a:gd name="textAreaBottom" fmla="*/ 8640 h 7560"/>
                </a:gdLst>
                <a:ahLst/>
                <a:rect l="textAreaLeft" t="textAreaTop" r="textAreaRight" b="textAreaBottom"/>
                <a:pathLst>
                  <a:path w="883" h="681">
                    <a:moveTo>
                      <a:pt x="548" y="1"/>
                    </a:moveTo>
                    <a:cubicBezTo>
                      <a:pt x="487" y="1"/>
                      <a:pt x="457" y="31"/>
                      <a:pt x="426" y="92"/>
                    </a:cubicBezTo>
                    <a:cubicBezTo>
                      <a:pt x="396" y="122"/>
                      <a:pt x="305" y="153"/>
                      <a:pt x="274" y="183"/>
                    </a:cubicBezTo>
                    <a:cubicBezTo>
                      <a:pt x="183" y="244"/>
                      <a:pt x="122" y="274"/>
                      <a:pt x="61" y="335"/>
                    </a:cubicBezTo>
                    <a:cubicBezTo>
                      <a:pt x="61" y="335"/>
                      <a:pt x="61" y="396"/>
                      <a:pt x="31" y="396"/>
                    </a:cubicBezTo>
                    <a:cubicBezTo>
                      <a:pt x="31" y="426"/>
                      <a:pt x="1" y="426"/>
                      <a:pt x="1" y="457"/>
                    </a:cubicBezTo>
                    <a:cubicBezTo>
                      <a:pt x="1" y="487"/>
                      <a:pt x="1" y="548"/>
                      <a:pt x="31" y="578"/>
                    </a:cubicBezTo>
                    <a:cubicBezTo>
                      <a:pt x="31" y="647"/>
                      <a:pt x="82" y="681"/>
                      <a:pt x="134" y="681"/>
                    </a:cubicBezTo>
                    <a:cubicBezTo>
                      <a:pt x="151" y="681"/>
                      <a:pt x="168" y="677"/>
                      <a:pt x="183" y="669"/>
                    </a:cubicBezTo>
                    <a:cubicBezTo>
                      <a:pt x="274" y="609"/>
                      <a:pt x="335" y="609"/>
                      <a:pt x="396" y="609"/>
                    </a:cubicBezTo>
                    <a:lnTo>
                      <a:pt x="487" y="609"/>
                    </a:lnTo>
                    <a:cubicBezTo>
                      <a:pt x="548" y="609"/>
                      <a:pt x="578" y="609"/>
                      <a:pt x="609" y="578"/>
                    </a:cubicBezTo>
                    <a:lnTo>
                      <a:pt x="578" y="578"/>
                    </a:lnTo>
                    <a:cubicBezTo>
                      <a:pt x="609" y="578"/>
                      <a:pt x="669" y="578"/>
                      <a:pt x="730" y="548"/>
                    </a:cubicBezTo>
                    <a:lnTo>
                      <a:pt x="821" y="426"/>
                    </a:lnTo>
                    <a:cubicBezTo>
                      <a:pt x="882" y="396"/>
                      <a:pt x="882" y="335"/>
                      <a:pt x="882" y="274"/>
                    </a:cubicBezTo>
                    <a:cubicBezTo>
                      <a:pt x="882" y="244"/>
                      <a:pt x="882" y="183"/>
                      <a:pt x="821" y="153"/>
                    </a:cubicBezTo>
                    <a:cubicBezTo>
                      <a:pt x="821" y="122"/>
                      <a:pt x="791" y="92"/>
                      <a:pt x="791" y="92"/>
                    </a:cubicBezTo>
                    <a:cubicBezTo>
                      <a:pt x="761" y="31"/>
                      <a:pt x="730" y="1"/>
                      <a:pt x="7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69" name="Google Shape;3521;p24"/>
              <p:cNvSpPr/>
              <p:nvPr/>
            </p:nvSpPr>
            <p:spPr>
              <a:xfrm rot="3600000">
                <a:off x="8498520" y="400320"/>
                <a:ext cx="11160" cy="9000"/>
              </a:xfrm>
              <a:custGeom>
                <a:avLst/>
                <a:gdLst>
                  <a:gd name="textAreaLeft" fmla="*/ 0 w 11160"/>
                  <a:gd name="textAreaRight" fmla="*/ 12240 w 1116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974" h="799">
                    <a:moveTo>
                      <a:pt x="549" y="70"/>
                    </a:moveTo>
                    <a:cubicBezTo>
                      <a:pt x="566" y="79"/>
                      <a:pt x="578" y="92"/>
                      <a:pt x="578" y="92"/>
                    </a:cubicBezTo>
                    <a:cubicBezTo>
                      <a:pt x="578" y="92"/>
                      <a:pt x="554" y="92"/>
                      <a:pt x="549" y="70"/>
                    </a:cubicBezTo>
                    <a:close/>
                    <a:moveTo>
                      <a:pt x="366" y="0"/>
                    </a:moveTo>
                    <a:cubicBezTo>
                      <a:pt x="305" y="0"/>
                      <a:pt x="214" y="0"/>
                      <a:pt x="183" y="61"/>
                    </a:cubicBezTo>
                    <a:cubicBezTo>
                      <a:pt x="62" y="122"/>
                      <a:pt x="1" y="244"/>
                      <a:pt x="1" y="396"/>
                    </a:cubicBezTo>
                    <a:cubicBezTo>
                      <a:pt x="1" y="548"/>
                      <a:pt x="62" y="669"/>
                      <a:pt x="183" y="730"/>
                    </a:cubicBezTo>
                    <a:cubicBezTo>
                      <a:pt x="244" y="776"/>
                      <a:pt x="312" y="798"/>
                      <a:pt x="381" y="798"/>
                    </a:cubicBezTo>
                    <a:cubicBezTo>
                      <a:pt x="449" y="798"/>
                      <a:pt x="518" y="776"/>
                      <a:pt x="578" y="730"/>
                    </a:cubicBezTo>
                    <a:cubicBezTo>
                      <a:pt x="639" y="700"/>
                      <a:pt x="670" y="669"/>
                      <a:pt x="700" y="669"/>
                    </a:cubicBezTo>
                    <a:lnTo>
                      <a:pt x="639" y="730"/>
                    </a:lnTo>
                    <a:cubicBezTo>
                      <a:pt x="700" y="700"/>
                      <a:pt x="791" y="608"/>
                      <a:pt x="822" y="578"/>
                    </a:cubicBezTo>
                    <a:cubicBezTo>
                      <a:pt x="852" y="548"/>
                      <a:pt x="882" y="517"/>
                      <a:pt x="882" y="456"/>
                    </a:cubicBezTo>
                    <a:cubicBezTo>
                      <a:pt x="882" y="426"/>
                      <a:pt x="943" y="426"/>
                      <a:pt x="943" y="396"/>
                    </a:cubicBezTo>
                    <a:cubicBezTo>
                      <a:pt x="974" y="365"/>
                      <a:pt x="974" y="304"/>
                      <a:pt x="943" y="244"/>
                    </a:cubicBezTo>
                    <a:cubicBezTo>
                      <a:pt x="943" y="213"/>
                      <a:pt x="913" y="183"/>
                      <a:pt x="822" y="183"/>
                    </a:cubicBezTo>
                    <a:cubicBezTo>
                      <a:pt x="791" y="183"/>
                      <a:pt x="791" y="183"/>
                      <a:pt x="761" y="122"/>
                    </a:cubicBezTo>
                    <a:cubicBezTo>
                      <a:pt x="700" y="122"/>
                      <a:pt x="700" y="122"/>
                      <a:pt x="670" y="92"/>
                    </a:cubicBezTo>
                    <a:cubicBezTo>
                      <a:pt x="647" y="92"/>
                      <a:pt x="588" y="74"/>
                      <a:pt x="548" y="66"/>
                    </a:cubicBezTo>
                    <a:lnTo>
                      <a:pt x="548" y="66"/>
                    </a:lnTo>
                    <a:cubicBezTo>
                      <a:pt x="548" y="64"/>
                      <a:pt x="548" y="63"/>
                      <a:pt x="548" y="61"/>
                    </a:cubicBezTo>
                    <a:cubicBezTo>
                      <a:pt x="487" y="0"/>
                      <a:pt x="457" y="0"/>
                      <a:pt x="3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670" name="Google Shape;3522;p24"/>
            <p:cNvGrpSpPr/>
            <p:nvPr/>
          </p:nvGrpSpPr>
          <p:grpSpPr>
            <a:xfrm>
              <a:off x="8596440" y="708120"/>
              <a:ext cx="133560" cy="168120"/>
              <a:chOff x="8596440" y="708120"/>
              <a:chExt cx="133560" cy="168120"/>
            </a:xfrm>
          </p:grpSpPr>
          <p:sp>
            <p:nvSpPr>
              <p:cNvPr id="2671" name="Google Shape;3523;p24"/>
              <p:cNvSpPr/>
              <p:nvPr/>
            </p:nvSpPr>
            <p:spPr>
              <a:xfrm rot="3600000">
                <a:off x="8686440" y="805680"/>
                <a:ext cx="7560" cy="1224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12240"/>
                  <a:gd name="textAreaBottom" fmla="*/ 13320 h 12240"/>
                </a:gdLst>
                <a:ahLst/>
                <a:rect l="textAreaLeft" t="textAreaTop" r="textAreaRight" b="textAreaBottom"/>
                <a:pathLst>
                  <a:path w="700" h="1069">
                    <a:moveTo>
                      <a:pt x="304" y="0"/>
                    </a:moveTo>
                    <a:cubicBezTo>
                      <a:pt x="213" y="31"/>
                      <a:pt x="91" y="91"/>
                      <a:pt x="61" y="152"/>
                    </a:cubicBezTo>
                    <a:cubicBezTo>
                      <a:pt x="31" y="183"/>
                      <a:pt x="31" y="243"/>
                      <a:pt x="31" y="274"/>
                    </a:cubicBezTo>
                    <a:cubicBezTo>
                      <a:pt x="31" y="304"/>
                      <a:pt x="0" y="395"/>
                      <a:pt x="0" y="426"/>
                    </a:cubicBezTo>
                    <a:lnTo>
                      <a:pt x="0" y="547"/>
                    </a:lnTo>
                    <a:lnTo>
                      <a:pt x="0" y="638"/>
                    </a:lnTo>
                    <a:lnTo>
                      <a:pt x="0" y="760"/>
                    </a:lnTo>
                    <a:lnTo>
                      <a:pt x="0" y="882"/>
                    </a:lnTo>
                    <a:cubicBezTo>
                      <a:pt x="0" y="942"/>
                      <a:pt x="31" y="1034"/>
                      <a:pt x="122" y="1034"/>
                    </a:cubicBezTo>
                    <a:lnTo>
                      <a:pt x="183" y="1034"/>
                    </a:lnTo>
                    <a:cubicBezTo>
                      <a:pt x="234" y="1059"/>
                      <a:pt x="269" y="1069"/>
                      <a:pt x="293" y="1069"/>
                    </a:cubicBezTo>
                    <a:cubicBezTo>
                      <a:pt x="325" y="1069"/>
                      <a:pt x="335" y="1051"/>
                      <a:pt x="335" y="1034"/>
                    </a:cubicBezTo>
                    <a:cubicBezTo>
                      <a:pt x="365" y="1003"/>
                      <a:pt x="365" y="942"/>
                      <a:pt x="426" y="912"/>
                    </a:cubicBezTo>
                    <a:lnTo>
                      <a:pt x="426" y="912"/>
                    </a:lnTo>
                    <a:lnTo>
                      <a:pt x="365" y="942"/>
                    </a:lnTo>
                    <a:lnTo>
                      <a:pt x="456" y="882"/>
                    </a:lnTo>
                    <a:lnTo>
                      <a:pt x="517" y="790"/>
                    </a:lnTo>
                    <a:cubicBezTo>
                      <a:pt x="547" y="760"/>
                      <a:pt x="608" y="730"/>
                      <a:pt x="639" y="638"/>
                    </a:cubicBezTo>
                    <a:lnTo>
                      <a:pt x="669" y="608"/>
                    </a:lnTo>
                    <a:cubicBezTo>
                      <a:pt x="699" y="578"/>
                      <a:pt x="699" y="547"/>
                      <a:pt x="699" y="456"/>
                    </a:cubicBezTo>
                    <a:lnTo>
                      <a:pt x="699" y="304"/>
                    </a:lnTo>
                    <a:cubicBezTo>
                      <a:pt x="699" y="274"/>
                      <a:pt x="699" y="243"/>
                      <a:pt x="669" y="183"/>
                    </a:cubicBezTo>
                    <a:cubicBezTo>
                      <a:pt x="669" y="152"/>
                      <a:pt x="639" y="152"/>
                      <a:pt x="639" y="122"/>
                    </a:cubicBezTo>
                    <a:cubicBezTo>
                      <a:pt x="608" y="91"/>
                      <a:pt x="578" y="31"/>
                      <a:pt x="517" y="31"/>
                    </a:cubicBezTo>
                    <a:cubicBezTo>
                      <a:pt x="487" y="31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72" name="Google Shape;3524;p24"/>
              <p:cNvSpPr/>
              <p:nvPr/>
            </p:nvSpPr>
            <p:spPr>
              <a:xfrm rot="3600000">
                <a:off x="8690400" y="798120"/>
                <a:ext cx="5040" cy="756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7560"/>
                  <a:gd name="textAreaBottom" fmla="*/ 8640 h 7560"/>
                </a:gdLst>
                <a:ahLst/>
                <a:rect l="textAreaLeft" t="textAreaTop" r="textAreaRight" b="textAreaBottom"/>
                <a:pathLst>
                  <a:path w="488" h="685">
                    <a:moveTo>
                      <a:pt x="240" y="1"/>
                    </a:moveTo>
                    <a:cubicBezTo>
                      <a:pt x="191" y="1"/>
                      <a:pt x="138" y="16"/>
                      <a:pt x="92" y="46"/>
                    </a:cubicBezTo>
                    <a:cubicBezTo>
                      <a:pt x="62" y="77"/>
                      <a:pt x="31" y="77"/>
                      <a:pt x="31" y="107"/>
                    </a:cubicBezTo>
                    <a:cubicBezTo>
                      <a:pt x="1" y="138"/>
                      <a:pt x="1" y="168"/>
                      <a:pt x="1" y="229"/>
                    </a:cubicBezTo>
                    <a:lnTo>
                      <a:pt x="1" y="381"/>
                    </a:lnTo>
                    <a:lnTo>
                      <a:pt x="1" y="411"/>
                    </a:lnTo>
                    <a:cubicBezTo>
                      <a:pt x="1" y="442"/>
                      <a:pt x="1" y="472"/>
                      <a:pt x="31" y="533"/>
                    </a:cubicBezTo>
                    <a:cubicBezTo>
                      <a:pt x="31" y="563"/>
                      <a:pt x="62" y="594"/>
                      <a:pt x="62" y="624"/>
                    </a:cubicBezTo>
                    <a:cubicBezTo>
                      <a:pt x="62" y="685"/>
                      <a:pt x="153" y="685"/>
                      <a:pt x="153" y="685"/>
                    </a:cubicBezTo>
                    <a:cubicBezTo>
                      <a:pt x="214" y="685"/>
                      <a:pt x="244" y="654"/>
                      <a:pt x="244" y="594"/>
                    </a:cubicBezTo>
                    <a:cubicBezTo>
                      <a:pt x="244" y="580"/>
                      <a:pt x="257" y="572"/>
                      <a:pt x="270" y="565"/>
                    </a:cubicBezTo>
                    <a:lnTo>
                      <a:pt x="270" y="565"/>
                    </a:lnTo>
                    <a:cubicBezTo>
                      <a:pt x="263" y="574"/>
                      <a:pt x="254" y="583"/>
                      <a:pt x="244" y="594"/>
                    </a:cubicBezTo>
                    <a:cubicBezTo>
                      <a:pt x="305" y="563"/>
                      <a:pt x="305" y="563"/>
                      <a:pt x="305" y="533"/>
                    </a:cubicBezTo>
                    <a:lnTo>
                      <a:pt x="305" y="533"/>
                    </a:lnTo>
                    <a:cubicBezTo>
                      <a:pt x="305" y="549"/>
                      <a:pt x="287" y="557"/>
                      <a:pt x="270" y="565"/>
                    </a:cubicBezTo>
                    <a:lnTo>
                      <a:pt x="270" y="565"/>
                    </a:lnTo>
                    <a:cubicBezTo>
                      <a:pt x="302" y="528"/>
                      <a:pt x="309" y="508"/>
                      <a:pt x="327" y="503"/>
                    </a:cubicBezTo>
                    <a:lnTo>
                      <a:pt x="327" y="503"/>
                    </a:lnTo>
                    <a:lnTo>
                      <a:pt x="305" y="533"/>
                    </a:lnTo>
                    <a:cubicBezTo>
                      <a:pt x="335" y="533"/>
                      <a:pt x="335" y="502"/>
                      <a:pt x="335" y="502"/>
                    </a:cubicBezTo>
                    <a:cubicBezTo>
                      <a:pt x="332" y="502"/>
                      <a:pt x="330" y="503"/>
                      <a:pt x="327" y="503"/>
                    </a:cubicBezTo>
                    <a:lnTo>
                      <a:pt x="327" y="503"/>
                    </a:lnTo>
                    <a:lnTo>
                      <a:pt x="383" y="429"/>
                    </a:lnTo>
                    <a:lnTo>
                      <a:pt x="383" y="429"/>
                    </a:lnTo>
                    <a:cubicBezTo>
                      <a:pt x="415" y="410"/>
                      <a:pt x="457" y="406"/>
                      <a:pt x="457" y="381"/>
                    </a:cubicBezTo>
                    <a:cubicBezTo>
                      <a:pt x="487" y="350"/>
                      <a:pt x="487" y="290"/>
                      <a:pt x="487" y="259"/>
                    </a:cubicBezTo>
                    <a:cubicBezTo>
                      <a:pt x="487" y="198"/>
                      <a:pt x="457" y="77"/>
                      <a:pt x="366" y="46"/>
                    </a:cubicBezTo>
                    <a:cubicBezTo>
                      <a:pt x="335" y="16"/>
                      <a:pt x="290" y="1"/>
                      <a:pt x="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73" name="Google Shape;3525;p24"/>
              <p:cNvSpPr/>
              <p:nvPr/>
            </p:nvSpPr>
            <p:spPr>
              <a:xfrm rot="3600000">
                <a:off x="8695800" y="790920"/>
                <a:ext cx="5760" cy="828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549" h="761">
                    <a:moveTo>
                      <a:pt x="244" y="1"/>
                    </a:moveTo>
                    <a:cubicBezTo>
                      <a:pt x="214" y="1"/>
                      <a:pt x="214" y="1"/>
                      <a:pt x="183" y="31"/>
                    </a:cubicBezTo>
                    <a:cubicBezTo>
                      <a:pt x="123" y="62"/>
                      <a:pt x="92" y="62"/>
                      <a:pt x="92" y="92"/>
                    </a:cubicBezTo>
                    <a:cubicBezTo>
                      <a:pt x="62" y="153"/>
                      <a:pt x="62" y="183"/>
                      <a:pt x="62" y="214"/>
                    </a:cubicBezTo>
                    <a:lnTo>
                      <a:pt x="62" y="275"/>
                    </a:lnTo>
                    <a:cubicBezTo>
                      <a:pt x="62" y="335"/>
                      <a:pt x="31" y="457"/>
                      <a:pt x="1" y="518"/>
                    </a:cubicBezTo>
                    <a:cubicBezTo>
                      <a:pt x="1" y="578"/>
                      <a:pt x="1" y="609"/>
                      <a:pt x="31" y="639"/>
                    </a:cubicBezTo>
                    <a:cubicBezTo>
                      <a:pt x="31" y="761"/>
                      <a:pt x="62" y="761"/>
                      <a:pt x="92" y="761"/>
                    </a:cubicBezTo>
                    <a:cubicBezTo>
                      <a:pt x="183" y="730"/>
                      <a:pt x="214" y="670"/>
                      <a:pt x="305" y="639"/>
                    </a:cubicBezTo>
                    <a:cubicBezTo>
                      <a:pt x="305" y="639"/>
                      <a:pt x="335" y="639"/>
                      <a:pt x="335" y="609"/>
                    </a:cubicBezTo>
                    <a:cubicBezTo>
                      <a:pt x="366" y="609"/>
                      <a:pt x="396" y="548"/>
                      <a:pt x="396" y="518"/>
                    </a:cubicBezTo>
                    <a:lnTo>
                      <a:pt x="457" y="487"/>
                    </a:lnTo>
                    <a:cubicBezTo>
                      <a:pt x="487" y="457"/>
                      <a:pt x="518" y="457"/>
                      <a:pt x="518" y="426"/>
                    </a:cubicBezTo>
                    <a:cubicBezTo>
                      <a:pt x="518" y="366"/>
                      <a:pt x="548" y="335"/>
                      <a:pt x="548" y="305"/>
                    </a:cubicBezTo>
                    <a:lnTo>
                      <a:pt x="548" y="183"/>
                    </a:lnTo>
                    <a:cubicBezTo>
                      <a:pt x="548" y="92"/>
                      <a:pt x="487" y="62"/>
                      <a:pt x="427" y="31"/>
                    </a:cubicBezTo>
                    <a:cubicBezTo>
                      <a:pt x="366" y="1"/>
                      <a:pt x="275" y="1"/>
                      <a:pt x="2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74" name="Google Shape;3526;p24"/>
              <p:cNvSpPr/>
              <p:nvPr/>
            </p:nvSpPr>
            <p:spPr>
              <a:xfrm rot="3600000">
                <a:off x="8707680" y="786240"/>
                <a:ext cx="8280" cy="1008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10080"/>
                  <a:gd name="textAreaBottom" fmla="*/ 11160 h 10080"/>
                </a:gdLst>
                <a:ahLst/>
                <a:rect l="textAreaLeft" t="textAreaTop" r="textAreaRight" b="textAreaBottom"/>
                <a:pathLst>
                  <a:path w="761" h="894">
                    <a:moveTo>
                      <a:pt x="335" y="1"/>
                    </a:moveTo>
                    <a:cubicBezTo>
                      <a:pt x="244" y="31"/>
                      <a:pt x="214" y="31"/>
                      <a:pt x="183" y="92"/>
                    </a:cubicBezTo>
                    <a:cubicBezTo>
                      <a:pt x="153" y="122"/>
                      <a:pt x="92" y="183"/>
                      <a:pt x="92" y="274"/>
                    </a:cubicBezTo>
                    <a:cubicBezTo>
                      <a:pt x="92" y="305"/>
                      <a:pt x="92" y="305"/>
                      <a:pt x="62" y="335"/>
                    </a:cubicBezTo>
                    <a:cubicBezTo>
                      <a:pt x="62" y="396"/>
                      <a:pt x="62" y="457"/>
                      <a:pt x="31" y="487"/>
                    </a:cubicBezTo>
                    <a:lnTo>
                      <a:pt x="31" y="548"/>
                    </a:lnTo>
                    <a:lnTo>
                      <a:pt x="31" y="578"/>
                    </a:lnTo>
                    <a:cubicBezTo>
                      <a:pt x="31" y="609"/>
                      <a:pt x="31" y="609"/>
                      <a:pt x="1" y="639"/>
                    </a:cubicBezTo>
                    <a:lnTo>
                      <a:pt x="1" y="730"/>
                    </a:lnTo>
                    <a:cubicBezTo>
                      <a:pt x="1" y="761"/>
                      <a:pt x="1" y="791"/>
                      <a:pt x="31" y="791"/>
                    </a:cubicBezTo>
                    <a:cubicBezTo>
                      <a:pt x="54" y="860"/>
                      <a:pt x="77" y="894"/>
                      <a:pt x="113" y="894"/>
                    </a:cubicBezTo>
                    <a:cubicBezTo>
                      <a:pt x="124" y="894"/>
                      <a:pt x="138" y="890"/>
                      <a:pt x="153" y="882"/>
                    </a:cubicBezTo>
                    <a:cubicBezTo>
                      <a:pt x="183" y="882"/>
                      <a:pt x="214" y="882"/>
                      <a:pt x="214" y="852"/>
                    </a:cubicBezTo>
                    <a:cubicBezTo>
                      <a:pt x="244" y="852"/>
                      <a:pt x="244" y="822"/>
                      <a:pt x="305" y="822"/>
                    </a:cubicBezTo>
                    <a:lnTo>
                      <a:pt x="244" y="822"/>
                    </a:lnTo>
                    <a:cubicBezTo>
                      <a:pt x="305" y="822"/>
                      <a:pt x="335" y="822"/>
                      <a:pt x="366" y="761"/>
                    </a:cubicBezTo>
                    <a:cubicBezTo>
                      <a:pt x="396" y="761"/>
                      <a:pt x="487" y="730"/>
                      <a:pt x="518" y="700"/>
                    </a:cubicBezTo>
                    <a:lnTo>
                      <a:pt x="639" y="578"/>
                    </a:lnTo>
                    <a:lnTo>
                      <a:pt x="670" y="548"/>
                    </a:lnTo>
                    <a:cubicBezTo>
                      <a:pt x="700" y="487"/>
                      <a:pt x="700" y="457"/>
                      <a:pt x="761" y="426"/>
                    </a:cubicBezTo>
                    <a:lnTo>
                      <a:pt x="761" y="274"/>
                    </a:lnTo>
                    <a:lnTo>
                      <a:pt x="761" y="244"/>
                    </a:lnTo>
                    <a:cubicBezTo>
                      <a:pt x="761" y="183"/>
                      <a:pt x="700" y="153"/>
                      <a:pt x="670" y="122"/>
                    </a:cubicBezTo>
                    <a:cubicBezTo>
                      <a:pt x="639" y="92"/>
                      <a:pt x="639" y="31"/>
                      <a:pt x="609" y="31"/>
                    </a:cubicBezTo>
                    <a:cubicBezTo>
                      <a:pt x="548" y="31"/>
                      <a:pt x="548" y="1"/>
                      <a:pt x="5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75" name="Google Shape;3527;p24"/>
              <p:cNvSpPr/>
              <p:nvPr/>
            </p:nvSpPr>
            <p:spPr>
              <a:xfrm rot="3600000">
                <a:off x="8708760" y="779400"/>
                <a:ext cx="5040" cy="576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487" h="549">
                    <a:moveTo>
                      <a:pt x="91" y="123"/>
                    </a:moveTo>
                    <a:cubicBezTo>
                      <a:pt x="91" y="153"/>
                      <a:pt x="61" y="153"/>
                      <a:pt x="61" y="214"/>
                    </a:cubicBezTo>
                    <a:cubicBezTo>
                      <a:pt x="61" y="153"/>
                      <a:pt x="61" y="153"/>
                      <a:pt x="91" y="123"/>
                    </a:cubicBezTo>
                    <a:close/>
                    <a:moveTo>
                      <a:pt x="152" y="1"/>
                    </a:moveTo>
                    <a:cubicBezTo>
                      <a:pt x="91" y="31"/>
                      <a:pt x="0" y="92"/>
                      <a:pt x="0" y="153"/>
                    </a:cubicBezTo>
                    <a:lnTo>
                      <a:pt x="0" y="274"/>
                    </a:lnTo>
                    <a:lnTo>
                      <a:pt x="0" y="335"/>
                    </a:lnTo>
                    <a:cubicBezTo>
                      <a:pt x="0" y="396"/>
                      <a:pt x="61" y="426"/>
                      <a:pt x="61" y="426"/>
                    </a:cubicBezTo>
                    <a:cubicBezTo>
                      <a:pt x="61" y="457"/>
                      <a:pt x="91" y="457"/>
                      <a:pt x="122" y="487"/>
                    </a:cubicBezTo>
                    <a:cubicBezTo>
                      <a:pt x="122" y="487"/>
                      <a:pt x="152" y="487"/>
                      <a:pt x="152" y="548"/>
                    </a:cubicBezTo>
                    <a:lnTo>
                      <a:pt x="274" y="548"/>
                    </a:lnTo>
                    <a:cubicBezTo>
                      <a:pt x="274" y="548"/>
                      <a:pt x="304" y="548"/>
                      <a:pt x="304" y="487"/>
                    </a:cubicBezTo>
                    <a:cubicBezTo>
                      <a:pt x="335" y="457"/>
                      <a:pt x="395" y="457"/>
                      <a:pt x="395" y="426"/>
                    </a:cubicBezTo>
                    <a:lnTo>
                      <a:pt x="426" y="396"/>
                    </a:lnTo>
                    <a:cubicBezTo>
                      <a:pt x="426" y="396"/>
                      <a:pt x="456" y="335"/>
                      <a:pt x="456" y="305"/>
                    </a:cubicBezTo>
                    <a:cubicBezTo>
                      <a:pt x="487" y="244"/>
                      <a:pt x="456" y="123"/>
                      <a:pt x="395" y="92"/>
                    </a:cubicBezTo>
                    <a:cubicBezTo>
                      <a:pt x="304" y="1"/>
                      <a:pt x="243" y="1"/>
                      <a:pt x="1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76" name="Google Shape;3528;p24"/>
              <p:cNvSpPr/>
              <p:nvPr/>
            </p:nvSpPr>
            <p:spPr>
              <a:xfrm rot="3600000">
                <a:off x="8703360" y="765360"/>
                <a:ext cx="10080" cy="6840"/>
              </a:xfrm>
              <a:custGeom>
                <a:avLst/>
                <a:gdLst>
                  <a:gd name="textAreaLeft" fmla="*/ 0 w 10080"/>
                  <a:gd name="textAreaRight" fmla="*/ 11160 w 1008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882" h="639">
                    <a:moveTo>
                      <a:pt x="669" y="1"/>
                    </a:moveTo>
                    <a:cubicBezTo>
                      <a:pt x="578" y="1"/>
                      <a:pt x="517" y="1"/>
                      <a:pt x="426" y="31"/>
                    </a:cubicBezTo>
                    <a:cubicBezTo>
                      <a:pt x="396" y="31"/>
                      <a:pt x="396" y="92"/>
                      <a:pt x="365" y="92"/>
                    </a:cubicBezTo>
                    <a:cubicBezTo>
                      <a:pt x="304" y="122"/>
                      <a:pt x="304" y="153"/>
                      <a:pt x="274" y="183"/>
                    </a:cubicBezTo>
                    <a:cubicBezTo>
                      <a:pt x="260" y="210"/>
                      <a:pt x="253" y="238"/>
                      <a:pt x="249" y="268"/>
                    </a:cubicBezTo>
                    <a:lnTo>
                      <a:pt x="249" y="268"/>
                    </a:lnTo>
                    <a:cubicBezTo>
                      <a:pt x="257" y="257"/>
                      <a:pt x="273" y="230"/>
                      <a:pt x="274" y="187"/>
                    </a:cubicBezTo>
                    <a:lnTo>
                      <a:pt x="274" y="187"/>
                    </a:lnTo>
                    <a:cubicBezTo>
                      <a:pt x="273" y="219"/>
                      <a:pt x="264" y="242"/>
                      <a:pt x="256" y="262"/>
                    </a:cubicBezTo>
                    <a:lnTo>
                      <a:pt x="256" y="262"/>
                    </a:lnTo>
                    <a:lnTo>
                      <a:pt x="274" y="244"/>
                    </a:lnTo>
                    <a:lnTo>
                      <a:pt x="274" y="244"/>
                    </a:lnTo>
                    <a:cubicBezTo>
                      <a:pt x="268" y="256"/>
                      <a:pt x="260" y="266"/>
                      <a:pt x="250" y="276"/>
                    </a:cubicBezTo>
                    <a:lnTo>
                      <a:pt x="250" y="276"/>
                    </a:lnTo>
                    <a:cubicBezTo>
                      <a:pt x="252" y="272"/>
                      <a:pt x="254" y="267"/>
                      <a:pt x="256" y="262"/>
                    </a:cubicBezTo>
                    <a:lnTo>
                      <a:pt x="256" y="262"/>
                    </a:lnTo>
                    <a:lnTo>
                      <a:pt x="248" y="269"/>
                    </a:lnTo>
                    <a:lnTo>
                      <a:pt x="248" y="269"/>
                    </a:lnTo>
                    <a:cubicBezTo>
                      <a:pt x="248" y="269"/>
                      <a:pt x="249" y="268"/>
                      <a:pt x="249" y="268"/>
                    </a:cubicBezTo>
                    <a:lnTo>
                      <a:pt x="249" y="268"/>
                    </a:lnTo>
                    <a:cubicBezTo>
                      <a:pt x="246" y="272"/>
                      <a:pt x="244" y="274"/>
                      <a:pt x="244" y="274"/>
                    </a:cubicBezTo>
                    <a:lnTo>
                      <a:pt x="248" y="269"/>
                    </a:lnTo>
                    <a:lnTo>
                      <a:pt x="248" y="269"/>
                    </a:lnTo>
                    <a:cubicBezTo>
                      <a:pt x="248" y="273"/>
                      <a:pt x="248" y="276"/>
                      <a:pt x="247" y="279"/>
                    </a:cubicBezTo>
                    <a:lnTo>
                      <a:pt x="247" y="279"/>
                    </a:lnTo>
                    <a:cubicBezTo>
                      <a:pt x="248" y="278"/>
                      <a:pt x="249" y="277"/>
                      <a:pt x="250" y="276"/>
                    </a:cubicBezTo>
                    <a:lnTo>
                      <a:pt x="250" y="276"/>
                    </a:lnTo>
                    <a:cubicBezTo>
                      <a:pt x="249" y="280"/>
                      <a:pt x="248" y="283"/>
                      <a:pt x="246" y="287"/>
                    </a:cubicBezTo>
                    <a:lnTo>
                      <a:pt x="246" y="287"/>
                    </a:lnTo>
                    <a:cubicBezTo>
                      <a:pt x="247" y="284"/>
                      <a:pt x="247" y="282"/>
                      <a:pt x="247" y="279"/>
                    </a:cubicBezTo>
                    <a:lnTo>
                      <a:pt x="247" y="279"/>
                    </a:lnTo>
                    <a:cubicBezTo>
                      <a:pt x="207" y="319"/>
                      <a:pt x="146" y="348"/>
                      <a:pt x="122" y="396"/>
                    </a:cubicBezTo>
                    <a:lnTo>
                      <a:pt x="152" y="335"/>
                    </a:lnTo>
                    <a:lnTo>
                      <a:pt x="92" y="426"/>
                    </a:lnTo>
                    <a:cubicBezTo>
                      <a:pt x="0" y="548"/>
                      <a:pt x="0" y="578"/>
                      <a:pt x="61" y="578"/>
                    </a:cubicBezTo>
                    <a:cubicBezTo>
                      <a:pt x="61" y="608"/>
                      <a:pt x="92" y="608"/>
                      <a:pt x="122" y="639"/>
                    </a:cubicBezTo>
                    <a:lnTo>
                      <a:pt x="274" y="639"/>
                    </a:lnTo>
                    <a:cubicBezTo>
                      <a:pt x="334" y="639"/>
                      <a:pt x="393" y="639"/>
                      <a:pt x="453" y="610"/>
                    </a:cubicBezTo>
                    <a:lnTo>
                      <a:pt x="453" y="610"/>
                    </a:lnTo>
                    <a:cubicBezTo>
                      <a:pt x="482" y="617"/>
                      <a:pt x="512" y="620"/>
                      <a:pt x="543" y="620"/>
                    </a:cubicBezTo>
                    <a:cubicBezTo>
                      <a:pt x="608" y="620"/>
                      <a:pt x="675" y="605"/>
                      <a:pt x="730" y="578"/>
                    </a:cubicBezTo>
                    <a:cubicBezTo>
                      <a:pt x="791" y="548"/>
                      <a:pt x="851" y="457"/>
                      <a:pt x="882" y="396"/>
                    </a:cubicBezTo>
                    <a:lnTo>
                      <a:pt x="882" y="274"/>
                    </a:lnTo>
                    <a:cubicBezTo>
                      <a:pt x="882" y="213"/>
                      <a:pt x="882" y="183"/>
                      <a:pt x="851" y="153"/>
                    </a:cubicBezTo>
                    <a:cubicBezTo>
                      <a:pt x="821" y="92"/>
                      <a:pt x="730" y="31"/>
                      <a:pt x="6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77" name="Google Shape;3529;p24"/>
              <p:cNvSpPr/>
              <p:nvPr/>
            </p:nvSpPr>
            <p:spPr>
              <a:xfrm rot="3600000">
                <a:off x="8705520" y="758520"/>
                <a:ext cx="7560" cy="468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700" h="450">
                    <a:moveTo>
                      <a:pt x="367" y="431"/>
                    </a:moveTo>
                    <a:lnTo>
                      <a:pt x="367" y="431"/>
                    </a:lnTo>
                    <a:cubicBezTo>
                      <a:pt x="374" y="449"/>
                      <a:pt x="396" y="449"/>
                      <a:pt x="396" y="449"/>
                    </a:cubicBezTo>
                    <a:cubicBezTo>
                      <a:pt x="388" y="441"/>
                      <a:pt x="378" y="436"/>
                      <a:pt x="367" y="431"/>
                    </a:cubicBezTo>
                    <a:close/>
                    <a:moveTo>
                      <a:pt x="472" y="1"/>
                    </a:moveTo>
                    <a:cubicBezTo>
                      <a:pt x="434" y="1"/>
                      <a:pt x="396" y="8"/>
                      <a:pt x="365" y="24"/>
                    </a:cubicBezTo>
                    <a:cubicBezTo>
                      <a:pt x="304" y="54"/>
                      <a:pt x="274" y="54"/>
                      <a:pt x="244" y="115"/>
                    </a:cubicBezTo>
                    <a:cubicBezTo>
                      <a:pt x="213" y="145"/>
                      <a:pt x="152" y="176"/>
                      <a:pt x="122" y="176"/>
                    </a:cubicBezTo>
                    <a:lnTo>
                      <a:pt x="61" y="236"/>
                    </a:lnTo>
                    <a:cubicBezTo>
                      <a:pt x="0" y="297"/>
                      <a:pt x="0" y="328"/>
                      <a:pt x="0" y="358"/>
                    </a:cubicBezTo>
                    <a:cubicBezTo>
                      <a:pt x="0" y="419"/>
                      <a:pt x="61" y="419"/>
                      <a:pt x="92" y="419"/>
                    </a:cubicBezTo>
                    <a:lnTo>
                      <a:pt x="274" y="419"/>
                    </a:lnTo>
                    <a:cubicBezTo>
                      <a:pt x="297" y="419"/>
                      <a:pt x="336" y="419"/>
                      <a:pt x="367" y="431"/>
                    </a:cubicBezTo>
                    <a:lnTo>
                      <a:pt x="367" y="431"/>
                    </a:lnTo>
                    <a:cubicBezTo>
                      <a:pt x="366" y="428"/>
                      <a:pt x="365" y="424"/>
                      <a:pt x="365" y="419"/>
                    </a:cubicBezTo>
                    <a:lnTo>
                      <a:pt x="365" y="419"/>
                    </a:lnTo>
                    <a:cubicBezTo>
                      <a:pt x="396" y="449"/>
                      <a:pt x="426" y="449"/>
                      <a:pt x="456" y="449"/>
                    </a:cubicBezTo>
                    <a:cubicBezTo>
                      <a:pt x="517" y="449"/>
                      <a:pt x="548" y="449"/>
                      <a:pt x="578" y="419"/>
                    </a:cubicBezTo>
                    <a:cubicBezTo>
                      <a:pt x="669" y="358"/>
                      <a:pt x="700" y="297"/>
                      <a:pt x="700" y="206"/>
                    </a:cubicBezTo>
                    <a:cubicBezTo>
                      <a:pt x="700" y="145"/>
                      <a:pt x="669" y="54"/>
                      <a:pt x="578" y="24"/>
                    </a:cubicBezTo>
                    <a:cubicBezTo>
                      <a:pt x="548" y="8"/>
                      <a:pt x="510" y="1"/>
                      <a:pt x="4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78" name="Google Shape;3530;p24"/>
              <p:cNvSpPr/>
              <p:nvPr/>
            </p:nvSpPr>
            <p:spPr>
              <a:xfrm rot="3600000">
                <a:off x="8714880" y="769680"/>
                <a:ext cx="11880" cy="7560"/>
              </a:xfrm>
              <a:custGeom>
                <a:avLst/>
                <a:gdLst>
                  <a:gd name="textAreaLeft" fmla="*/ 0 w 11880"/>
                  <a:gd name="textAreaRight" fmla="*/ 12960 w 11880"/>
                  <a:gd name="textAreaTop" fmla="*/ 0 h 7560"/>
                  <a:gd name="textAreaBottom" fmla="*/ 8640 h 7560"/>
                </a:gdLst>
                <a:ahLst/>
                <a:rect l="textAreaLeft" t="textAreaTop" r="textAreaRight" b="textAreaBottom"/>
                <a:pathLst>
                  <a:path w="1034" h="700">
                    <a:moveTo>
                      <a:pt x="669" y="1"/>
                    </a:moveTo>
                    <a:cubicBezTo>
                      <a:pt x="578" y="1"/>
                      <a:pt x="487" y="31"/>
                      <a:pt x="426" y="122"/>
                    </a:cubicBezTo>
                    <a:lnTo>
                      <a:pt x="365" y="153"/>
                    </a:lnTo>
                    <a:lnTo>
                      <a:pt x="304" y="244"/>
                    </a:lnTo>
                    <a:lnTo>
                      <a:pt x="304" y="244"/>
                    </a:lnTo>
                    <a:lnTo>
                      <a:pt x="335" y="183"/>
                    </a:lnTo>
                    <a:lnTo>
                      <a:pt x="304" y="183"/>
                    </a:lnTo>
                    <a:cubicBezTo>
                      <a:pt x="304" y="183"/>
                      <a:pt x="335" y="183"/>
                      <a:pt x="335" y="153"/>
                    </a:cubicBezTo>
                    <a:lnTo>
                      <a:pt x="335" y="153"/>
                    </a:lnTo>
                    <a:cubicBezTo>
                      <a:pt x="311" y="176"/>
                      <a:pt x="250" y="182"/>
                      <a:pt x="210" y="212"/>
                    </a:cubicBezTo>
                    <a:lnTo>
                      <a:pt x="210" y="212"/>
                    </a:lnTo>
                    <a:cubicBezTo>
                      <a:pt x="212" y="204"/>
                      <a:pt x="213" y="195"/>
                      <a:pt x="213" y="183"/>
                    </a:cubicBezTo>
                    <a:cubicBezTo>
                      <a:pt x="183" y="183"/>
                      <a:pt x="152" y="244"/>
                      <a:pt x="122" y="244"/>
                    </a:cubicBezTo>
                    <a:cubicBezTo>
                      <a:pt x="61" y="244"/>
                      <a:pt x="1" y="305"/>
                      <a:pt x="1" y="335"/>
                    </a:cubicBezTo>
                    <a:cubicBezTo>
                      <a:pt x="61" y="457"/>
                      <a:pt x="122" y="487"/>
                      <a:pt x="152" y="548"/>
                    </a:cubicBezTo>
                    <a:cubicBezTo>
                      <a:pt x="183" y="578"/>
                      <a:pt x="274" y="578"/>
                      <a:pt x="304" y="609"/>
                    </a:cubicBezTo>
                    <a:cubicBezTo>
                      <a:pt x="365" y="639"/>
                      <a:pt x="426" y="639"/>
                      <a:pt x="487" y="639"/>
                    </a:cubicBezTo>
                    <a:lnTo>
                      <a:pt x="426" y="639"/>
                    </a:lnTo>
                    <a:cubicBezTo>
                      <a:pt x="456" y="639"/>
                      <a:pt x="487" y="700"/>
                      <a:pt x="517" y="700"/>
                    </a:cubicBezTo>
                    <a:lnTo>
                      <a:pt x="669" y="700"/>
                    </a:lnTo>
                    <a:cubicBezTo>
                      <a:pt x="791" y="700"/>
                      <a:pt x="882" y="639"/>
                      <a:pt x="943" y="578"/>
                    </a:cubicBezTo>
                    <a:cubicBezTo>
                      <a:pt x="973" y="548"/>
                      <a:pt x="1034" y="487"/>
                      <a:pt x="1034" y="426"/>
                    </a:cubicBezTo>
                    <a:lnTo>
                      <a:pt x="1034" y="335"/>
                    </a:lnTo>
                    <a:cubicBezTo>
                      <a:pt x="1034" y="305"/>
                      <a:pt x="1034" y="274"/>
                      <a:pt x="973" y="244"/>
                    </a:cubicBezTo>
                    <a:cubicBezTo>
                      <a:pt x="973" y="183"/>
                      <a:pt x="943" y="183"/>
                      <a:pt x="943" y="153"/>
                    </a:cubicBezTo>
                    <a:cubicBezTo>
                      <a:pt x="943" y="122"/>
                      <a:pt x="912" y="122"/>
                      <a:pt x="882" y="92"/>
                    </a:cubicBezTo>
                    <a:cubicBezTo>
                      <a:pt x="821" y="31"/>
                      <a:pt x="821" y="31"/>
                      <a:pt x="791" y="31"/>
                    </a:cubicBezTo>
                    <a:cubicBezTo>
                      <a:pt x="760" y="1"/>
                      <a:pt x="730" y="1"/>
                      <a:pt x="6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79" name="Google Shape;3531;p24"/>
              <p:cNvSpPr/>
              <p:nvPr/>
            </p:nvSpPr>
            <p:spPr>
              <a:xfrm rot="3600000">
                <a:off x="8723520" y="783720"/>
                <a:ext cx="5400" cy="504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518" h="488">
                    <a:moveTo>
                      <a:pt x="183" y="1"/>
                    </a:moveTo>
                    <a:cubicBezTo>
                      <a:pt x="122" y="31"/>
                      <a:pt x="31" y="62"/>
                      <a:pt x="31" y="153"/>
                    </a:cubicBezTo>
                    <a:cubicBezTo>
                      <a:pt x="31" y="183"/>
                      <a:pt x="31" y="214"/>
                      <a:pt x="1" y="244"/>
                    </a:cubicBezTo>
                    <a:lnTo>
                      <a:pt x="1" y="305"/>
                    </a:lnTo>
                    <a:lnTo>
                      <a:pt x="1" y="366"/>
                    </a:lnTo>
                    <a:lnTo>
                      <a:pt x="1" y="457"/>
                    </a:lnTo>
                    <a:cubicBezTo>
                      <a:pt x="31" y="487"/>
                      <a:pt x="92" y="487"/>
                      <a:pt x="92" y="487"/>
                    </a:cubicBezTo>
                    <a:lnTo>
                      <a:pt x="213" y="487"/>
                    </a:lnTo>
                    <a:cubicBezTo>
                      <a:pt x="274" y="487"/>
                      <a:pt x="305" y="487"/>
                      <a:pt x="335" y="457"/>
                    </a:cubicBezTo>
                    <a:cubicBezTo>
                      <a:pt x="426" y="396"/>
                      <a:pt x="487" y="366"/>
                      <a:pt x="487" y="305"/>
                    </a:cubicBezTo>
                    <a:cubicBezTo>
                      <a:pt x="517" y="214"/>
                      <a:pt x="487" y="153"/>
                      <a:pt x="426" y="62"/>
                    </a:cubicBezTo>
                    <a:cubicBezTo>
                      <a:pt x="335" y="1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0" name="Google Shape;3532;p24"/>
              <p:cNvSpPr/>
              <p:nvPr/>
            </p:nvSpPr>
            <p:spPr>
              <a:xfrm rot="3600000">
                <a:off x="8704800" y="747360"/>
                <a:ext cx="7920" cy="5040"/>
              </a:xfrm>
              <a:custGeom>
                <a:avLst/>
                <a:gdLst>
                  <a:gd name="textAreaLeft" fmla="*/ 0 w 7920"/>
                  <a:gd name="textAreaRight" fmla="*/ 9000 w 792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730" h="488">
                    <a:moveTo>
                      <a:pt x="395" y="1"/>
                    </a:moveTo>
                    <a:cubicBezTo>
                      <a:pt x="335" y="1"/>
                      <a:pt x="335" y="1"/>
                      <a:pt x="304" y="31"/>
                    </a:cubicBezTo>
                    <a:cubicBezTo>
                      <a:pt x="274" y="31"/>
                      <a:pt x="274" y="92"/>
                      <a:pt x="243" y="122"/>
                    </a:cubicBezTo>
                    <a:cubicBezTo>
                      <a:pt x="243" y="122"/>
                      <a:pt x="243" y="122"/>
                      <a:pt x="243" y="122"/>
                    </a:cubicBezTo>
                    <a:lnTo>
                      <a:pt x="243" y="122"/>
                    </a:lnTo>
                    <a:cubicBezTo>
                      <a:pt x="183" y="153"/>
                      <a:pt x="152" y="153"/>
                      <a:pt x="122" y="183"/>
                    </a:cubicBezTo>
                    <a:lnTo>
                      <a:pt x="31" y="183"/>
                    </a:lnTo>
                    <a:cubicBezTo>
                      <a:pt x="31" y="183"/>
                      <a:pt x="0" y="183"/>
                      <a:pt x="0" y="244"/>
                    </a:cubicBezTo>
                    <a:cubicBezTo>
                      <a:pt x="28" y="225"/>
                      <a:pt x="42" y="218"/>
                      <a:pt x="49" y="218"/>
                    </a:cubicBezTo>
                    <a:cubicBezTo>
                      <a:pt x="65" y="218"/>
                      <a:pt x="49" y="253"/>
                      <a:pt x="91" y="274"/>
                    </a:cubicBezTo>
                    <a:cubicBezTo>
                      <a:pt x="122" y="274"/>
                      <a:pt x="122" y="305"/>
                      <a:pt x="152" y="305"/>
                    </a:cubicBezTo>
                    <a:lnTo>
                      <a:pt x="183" y="305"/>
                    </a:lnTo>
                    <a:cubicBezTo>
                      <a:pt x="217" y="305"/>
                      <a:pt x="241" y="314"/>
                      <a:pt x="261" y="323"/>
                    </a:cubicBezTo>
                    <a:lnTo>
                      <a:pt x="261" y="323"/>
                    </a:lnTo>
                    <a:cubicBezTo>
                      <a:pt x="265" y="326"/>
                      <a:pt x="269" y="330"/>
                      <a:pt x="274" y="335"/>
                    </a:cubicBezTo>
                    <a:cubicBezTo>
                      <a:pt x="274" y="396"/>
                      <a:pt x="304" y="396"/>
                      <a:pt x="335" y="426"/>
                    </a:cubicBezTo>
                    <a:lnTo>
                      <a:pt x="395" y="457"/>
                    </a:lnTo>
                    <a:cubicBezTo>
                      <a:pt x="426" y="457"/>
                      <a:pt x="456" y="487"/>
                      <a:pt x="487" y="487"/>
                    </a:cubicBezTo>
                    <a:cubicBezTo>
                      <a:pt x="547" y="487"/>
                      <a:pt x="578" y="487"/>
                      <a:pt x="608" y="457"/>
                    </a:cubicBezTo>
                    <a:lnTo>
                      <a:pt x="639" y="426"/>
                    </a:lnTo>
                    <a:cubicBezTo>
                      <a:pt x="699" y="396"/>
                      <a:pt x="699" y="335"/>
                      <a:pt x="730" y="305"/>
                    </a:cubicBezTo>
                    <a:lnTo>
                      <a:pt x="730" y="183"/>
                    </a:lnTo>
                    <a:cubicBezTo>
                      <a:pt x="730" y="153"/>
                      <a:pt x="730" y="122"/>
                      <a:pt x="699" y="122"/>
                    </a:cubicBezTo>
                    <a:cubicBezTo>
                      <a:pt x="699" y="92"/>
                      <a:pt x="639" y="92"/>
                      <a:pt x="608" y="31"/>
                    </a:cubicBezTo>
                    <a:cubicBezTo>
                      <a:pt x="578" y="1"/>
                      <a:pt x="578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1" name="Google Shape;3533;p24"/>
              <p:cNvSpPr/>
              <p:nvPr/>
            </p:nvSpPr>
            <p:spPr>
              <a:xfrm rot="3600000">
                <a:off x="8600040" y="859320"/>
                <a:ext cx="6120" cy="1224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12240"/>
                  <a:gd name="textAreaBottom" fmla="*/ 13320 h 12240"/>
                </a:gdLst>
                <a:ahLst/>
                <a:rect l="textAreaLeft" t="textAreaTop" r="textAreaRight" b="textAreaBottom"/>
                <a:pathLst>
                  <a:path w="578" h="1065">
                    <a:moveTo>
                      <a:pt x="244" y="0"/>
                    </a:moveTo>
                    <a:cubicBezTo>
                      <a:pt x="183" y="0"/>
                      <a:pt x="122" y="31"/>
                      <a:pt x="92" y="61"/>
                    </a:cubicBezTo>
                    <a:cubicBezTo>
                      <a:pt x="61" y="152"/>
                      <a:pt x="0" y="183"/>
                      <a:pt x="0" y="304"/>
                    </a:cubicBezTo>
                    <a:cubicBezTo>
                      <a:pt x="0" y="365"/>
                      <a:pt x="0" y="395"/>
                      <a:pt x="61" y="487"/>
                    </a:cubicBezTo>
                    <a:cubicBezTo>
                      <a:pt x="61" y="547"/>
                      <a:pt x="92" y="608"/>
                      <a:pt x="122" y="669"/>
                    </a:cubicBezTo>
                    <a:cubicBezTo>
                      <a:pt x="122" y="699"/>
                      <a:pt x="152" y="760"/>
                      <a:pt x="152" y="790"/>
                    </a:cubicBezTo>
                    <a:cubicBezTo>
                      <a:pt x="152" y="821"/>
                      <a:pt x="152" y="821"/>
                      <a:pt x="213" y="851"/>
                    </a:cubicBezTo>
                    <a:cubicBezTo>
                      <a:pt x="213" y="899"/>
                      <a:pt x="232" y="909"/>
                      <a:pt x="254" y="926"/>
                    </a:cubicBezTo>
                    <a:lnTo>
                      <a:pt x="254" y="926"/>
                    </a:lnTo>
                    <a:cubicBezTo>
                      <a:pt x="275" y="959"/>
                      <a:pt x="278" y="1011"/>
                      <a:pt x="304" y="1064"/>
                    </a:cubicBezTo>
                    <a:lnTo>
                      <a:pt x="426" y="942"/>
                    </a:lnTo>
                    <a:cubicBezTo>
                      <a:pt x="487" y="912"/>
                      <a:pt x="487" y="851"/>
                      <a:pt x="487" y="851"/>
                    </a:cubicBezTo>
                    <a:cubicBezTo>
                      <a:pt x="517" y="821"/>
                      <a:pt x="517" y="821"/>
                      <a:pt x="517" y="790"/>
                    </a:cubicBezTo>
                    <a:lnTo>
                      <a:pt x="517" y="760"/>
                    </a:lnTo>
                    <a:cubicBezTo>
                      <a:pt x="517" y="699"/>
                      <a:pt x="548" y="699"/>
                      <a:pt x="548" y="669"/>
                    </a:cubicBezTo>
                    <a:cubicBezTo>
                      <a:pt x="548" y="639"/>
                      <a:pt x="578" y="639"/>
                      <a:pt x="578" y="608"/>
                    </a:cubicBezTo>
                    <a:lnTo>
                      <a:pt x="578" y="517"/>
                    </a:lnTo>
                    <a:lnTo>
                      <a:pt x="578" y="456"/>
                    </a:lnTo>
                    <a:lnTo>
                      <a:pt x="578" y="335"/>
                    </a:lnTo>
                    <a:lnTo>
                      <a:pt x="578" y="213"/>
                    </a:lnTo>
                    <a:cubicBezTo>
                      <a:pt x="578" y="152"/>
                      <a:pt x="517" y="61"/>
                      <a:pt x="426" y="31"/>
                    </a:cubicBezTo>
                    <a:cubicBezTo>
                      <a:pt x="365" y="0"/>
                      <a:pt x="304" y="0"/>
                      <a:pt x="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2" name="Google Shape;3534;p24"/>
              <p:cNvSpPr/>
              <p:nvPr/>
            </p:nvSpPr>
            <p:spPr>
              <a:xfrm rot="3600000">
                <a:off x="8607240" y="867240"/>
                <a:ext cx="5400" cy="900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518" h="797">
                    <a:moveTo>
                      <a:pt x="247" y="0"/>
                    </a:moveTo>
                    <a:cubicBezTo>
                      <a:pt x="116" y="0"/>
                      <a:pt x="0" y="90"/>
                      <a:pt x="0" y="249"/>
                    </a:cubicBezTo>
                    <a:lnTo>
                      <a:pt x="0" y="462"/>
                    </a:lnTo>
                    <a:lnTo>
                      <a:pt x="0" y="584"/>
                    </a:lnTo>
                    <a:lnTo>
                      <a:pt x="0" y="705"/>
                    </a:lnTo>
                    <a:cubicBezTo>
                      <a:pt x="0" y="736"/>
                      <a:pt x="61" y="766"/>
                      <a:pt x="92" y="796"/>
                    </a:cubicBezTo>
                    <a:cubicBezTo>
                      <a:pt x="213" y="796"/>
                      <a:pt x="244" y="796"/>
                      <a:pt x="274" y="766"/>
                    </a:cubicBezTo>
                    <a:cubicBezTo>
                      <a:pt x="335" y="736"/>
                      <a:pt x="365" y="705"/>
                      <a:pt x="365" y="644"/>
                    </a:cubicBezTo>
                    <a:cubicBezTo>
                      <a:pt x="395" y="614"/>
                      <a:pt x="395" y="584"/>
                      <a:pt x="395" y="553"/>
                    </a:cubicBezTo>
                    <a:cubicBezTo>
                      <a:pt x="426" y="462"/>
                      <a:pt x="426" y="432"/>
                      <a:pt x="456" y="340"/>
                    </a:cubicBezTo>
                    <a:cubicBezTo>
                      <a:pt x="517" y="310"/>
                      <a:pt x="517" y="280"/>
                      <a:pt x="517" y="249"/>
                    </a:cubicBezTo>
                    <a:cubicBezTo>
                      <a:pt x="517" y="188"/>
                      <a:pt x="517" y="158"/>
                      <a:pt x="456" y="128"/>
                    </a:cubicBezTo>
                    <a:cubicBezTo>
                      <a:pt x="426" y="67"/>
                      <a:pt x="395" y="36"/>
                      <a:pt x="304" y="6"/>
                    </a:cubicBezTo>
                    <a:cubicBezTo>
                      <a:pt x="285" y="2"/>
                      <a:pt x="266" y="0"/>
                      <a:pt x="2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3" name="Google Shape;3535;p24"/>
              <p:cNvSpPr/>
              <p:nvPr/>
            </p:nvSpPr>
            <p:spPr>
              <a:xfrm rot="3600000">
                <a:off x="8611560" y="854640"/>
                <a:ext cx="8280" cy="828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760" h="761">
                    <a:moveTo>
                      <a:pt x="122" y="426"/>
                    </a:moveTo>
                    <a:cubicBezTo>
                      <a:pt x="112" y="445"/>
                      <a:pt x="102" y="465"/>
                      <a:pt x="91" y="484"/>
                    </a:cubicBezTo>
                    <a:lnTo>
                      <a:pt x="91" y="484"/>
                    </a:lnTo>
                    <a:cubicBezTo>
                      <a:pt x="91" y="456"/>
                      <a:pt x="92" y="455"/>
                      <a:pt x="122" y="426"/>
                    </a:cubicBezTo>
                    <a:close/>
                    <a:moveTo>
                      <a:pt x="426" y="0"/>
                    </a:moveTo>
                    <a:cubicBezTo>
                      <a:pt x="395" y="0"/>
                      <a:pt x="365" y="31"/>
                      <a:pt x="304" y="91"/>
                    </a:cubicBezTo>
                    <a:lnTo>
                      <a:pt x="243" y="152"/>
                    </a:lnTo>
                    <a:cubicBezTo>
                      <a:pt x="243" y="152"/>
                      <a:pt x="243" y="183"/>
                      <a:pt x="213" y="183"/>
                    </a:cubicBezTo>
                    <a:cubicBezTo>
                      <a:pt x="213" y="243"/>
                      <a:pt x="152" y="243"/>
                      <a:pt x="152" y="274"/>
                    </a:cubicBezTo>
                    <a:cubicBezTo>
                      <a:pt x="152" y="304"/>
                      <a:pt x="122" y="304"/>
                      <a:pt x="122" y="334"/>
                    </a:cubicBezTo>
                    <a:cubicBezTo>
                      <a:pt x="91" y="426"/>
                      <a:pt x="91" y="395"/>
                      <a:pt x="91" y="456"/>
                    </a:cubicBezTo>
                    <a:lnTo>
                      <a:pt x="91" y="484"/>
                    </a:lnTo>
                    <a:lnTo>
                      <a:pt x="91" y="484"/>
                    </a:lnTo>
                    <a:cubicBezTo>
                      <a:pt x="69" y="526"/>
                      <a:pt x="41" y="567"/>
                      <a:pt x="0" y="608"/>
                    </a:cubicBezTo>
                    <a:lnTo>
                      <a:pt x="0" y="699"/>
                    </a:lnTo>
                    <a:cubicBezTo>
                      <a:pt x="61" y="760"/>
                      <a:pt x="91" y="760"/>
                      <a:pt x="91" y="760"/>
                    </a:cubicBezTo>
                    <a:lnTo>
                      <a:pt x="262" y="662"/>
                    </a:lnTo>
                    <a:lnTo>
                      <a:pt x="262" y="662"/>
                    </a:lnTo>
                    <a:cubicBezTo>
                      <a:pt x="257" y="671"/>
                      <a:pt x="251" y="683"/>
                      <a:pt x="243" y="699"/>
                    </a:cubicBezTo>
                    <a:lnTo>
                      <a:pt x="365" y="699"/>
                    </a:lnTo>
                    <a:cubicBezTo>
                      <a:pt x="395" y="699"/>
                      <a:pt x="426" y="638"/>
                      <a:pt x="456" y="638"/>
                    </a:cubicBezTo>
                    <a:cubicBezTo>
                      <a:pt x="517" y="638"/>
                      <a:pt x="547" y="608"/>
                      <a:pt x="578" y="578"/>
                    </a:cubicBezTo>
                    <a:lnTo>
                      <a:pt x="699" y="456"/>
                    </a:lnTo>
                    <a:cubicBezTo>
                      <a:pt x="730" y="426"/>
                      <a:pt x="760" y="334"/>
                      <a:pt x="760" y="274"/>
                    </a:cubicBezTo>
                    <a:cubicBezTo>
                      <a:pt x="760" y="183"/>
                      <a:pt x="730" y="122"/>
                      <a:pt x="699" y="91"/>
                    </a:cubicBezTo>
                    <a:cubicBezTo>
                      <a:pt x="669" y="31"/>
                      <a:pt x="578" y="0"/>
                      <a:pt x="5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4" name="Google Shape;3536;p24"/>
              <p:cNvSpPr/>
              <p:nvPr/>
            </p:nvSpPr>
            <p:spPr>
              <a:xfrm rot="3600000">
                <a:off x="8624520" y="855000"/>
                <a:ext cx="7920" cy="5400"/>
              </a:xfrm>
              <a:custGeom>
                <a:avLst/>
                <a:gdLst>
                  <a:gd name="textAreaLeft" fmla="*/ 0 w 7920"/>
                  <a:gd name="textAreaRight" fmla="*/ 9000 w 7920"/>
                  <a:gd name="textAreaTop" fmla="*/ 0 h 5400"/>
                  <a:gd name="textAreaBottom" fmla="*/ 6480 h 5400"/>
                </a:gdLst>
                <a:ahLst/>
                <a:rect l="textAreaLeft" t="textAreaTop" r="textAreaRight" b="textAreaBottom"/>
                <a:pathLst>
                  <a:path w="731" h="527">
                    <a:moveTo>
                      <a:pt x="148" y="287"/>
                    </a:moveTo>
                    <a:cubicBezTo>
                      <a:pt x="132" y="289"/>
                      <a:pt x="126" y="300"/>
                      <a:pt x="124" y="309"/>
                    </a:cubicBezTo>
                    <a:lnTo>
                      <a:pt x="124" y="309"/>
                    </a:lnTo>
                    <a:lnTo>
                      <a:pt x="142" y="295"/>
                    </a:lnTo>
                    <a:lnTo>
                      <a:pt x="142" y="295"/>
                    </a:lnTo>
                    <a:cubicBezTo>
                      <a:pt x="144" y="292"/>
                      <a:pt x="146" y="290"/>
                      <a:pt x="148" y="287"/>
                    </a:cubicBezTo>
                    <a:close/>
                    <a:moveTo>
                      <a:pt x="474" y="1"/>
                    </a:moveTo>
                    <a:cubicBezTo>
                      <a:pt x="419" y="1"/>
                      <a:pt x="369" y="22"/>
                      <a:pt x="305" y="44"/>
                    </a:cubicBezTo>
                    <a:lnTo>
                      <a:pt x="275" y="104"/>
                    </a:lnTo>
                    <a:cubicBezTo>
                      <a:pt x="244" y="104"/>
                      <a:pt x="244" y="135"/>
                      <a:pt x="244" y="165"/>
                    </a:cubicBezTo>
                    <a:cubicBezTo>
                      <a:pt x="221" y="188"/>
                      <a:pt x="180" y="247"/>
                      <a:pt x="148" y="287"/>
                    </a:cubicBezTo>
                    <a:lnTo>
                      <a:pt x="148" y="287"/>
                    </a:lnTo>
                    <a:cubicBezTo>
                      <a:pt x="150" y="287"/>
                      <a:pt x="151" y="287"/>
                      <a:pt x="153" y="287"/>
                    </a:cubicBezTo>
                    <a:lnTo>
                      <a:pt x="142" y="295"/>
                    </a:lnTo>
                    <a:lnTo>
                      <a:pt x="142" y="295"/>
                    </a:lnTo>
                    <a:cubicBezTo>
                      <a:pt x="135" y="304"/>
                      <a:pt x="128" y="312"/>
                      <a:pt x="123" y="317"/>
                    </a:cubicBezTo>
                    <a:cubicBezTo>
                      <a:pt x="123" y="317"/>
                      <a:pt x="123" y="313"/>
                      <a:pt x="124" y="309"/>
                    </a:cubicBezTo>
                    <a:lnTo>
                      <a:pt x="124" y="309"/>
                    </a:lnTo>
                    <a:lnTo>
                      <a:pt x="31" y="378"/>
                    </a:lnTo>
                    <a:cubicBezTo>
                      <a:pt x="1" y="439"/>
                      <a:pt x="1" y="469"/>
                      <a:pt x="31" y="500"/>
                    </a:cubicBezTo>
                    <a:cubicBezTo>
                      <a:pt x="11" y="500"/>
                      <a:pt x="4" y="527"/>
                      <a:pt x="20" y="527"/>
                    </a:cubicBezTo>
                    <a:cubicBezTo>
                      <a:pt x="28" y="527"/>
                      <a:pt x="42" y="520"/>
                      <a:pt x="62" y="500"/>
                    </a:cubicBezTo>
                    <a:lnTo>
                      <a:pt x="579" y="500"/>
                    </a:lnTo>
                    <a:cubicBezTo>
                      <a:pt x="609" y="500"/>
                      <a:pt x="609" y="500"/>
                      <a:pt x="670" y="469"/>
                    </a:cubicBezTo>
                    <a:cubicBezTo>
                      <a:pt x="700" y="439"/>
                      <a:pt x="730" y="408"/>
                      <a:pt x="730" y="348"/>
                    </a:cubicBezTo>
                    <a:lnTo>
                      <a:pt x="730" y="317"/>
                    </a:lnTo>
                    <a:cubicBezTo>
                      <a:pt x="730" y="226"/>
                      <a:pt x="730" y="165"/>
                      <a:pt x="700" y="135"/>
                    </a:cubicBezTo>
                    <a:cubicBezTo>
                      <a:pt x="670" y="74"/>
                      <a:pt x="609" y="13"/>
                      <a:pt x="548" y="13"/>
                    </a:cubicBezTo>
                    <a:cubicBezTo>
                      <a:pt x="521" y="4"/>
                      <a:pt x="497" y="1"/>
                      <a:pt x="4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5" name="Google Shape;3537;p24"/>
              <p:cNvSpPr/>
              <p:nvPr/>
            </p:nvSpPr>
            <p:spPr>
              <a:xfrm rot="3600000">
                <a:off x="8633160" y="853560"/>
                <a:ext cx="6840" cy="5040"/>
              </a:xfrm>
              <a:custGeom>
                <a:avLst/>
                <a:gdLst>
                  <a:gd name="textAreaLeft" fmla="*/ 0 w 6840"/>
                  <a:gd name="textAreaRight" fmla="*/ 7920 w 684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639" h="488">
                    <a:moveTo>
                      <a:pt x="335" y="1"/>
                    </a:moveTo>
                    <a:cubicBezTo>
                      <a:pt x="335" y="1"/>
                      <a:pt x="305" y="1"/>
                      <a:pt x="305" y="31"/>
                    </a:cubicBezTo>
                    <a:lnTo>
                      <a:pt x="274" y="62"/>
                    </a:lnTo>
                    <a:lnTo>
                      <a:pt x="183" y="153"/>
                    </a:lnTo>
                    <a:cubicBezTo>
                      <a:pt x="183" y="183"/>
                      <a:pt x="153" y="183"/>
                      <a:pt x="153" y="214"/>
                    </a:cubicBezTo>
                    <a:lnTo>
                      <a:pt x="153" y="214"/>
                    </a:lnTo>
                    <a:cubicBezTo>
                      <a:pt x="153" y="214"/>
                      <a:pt x="153" y="183"/>
                      <a:pt x="183" y="183"/>
                    </a:cubicBezTo>
                    <a:lnTo>
                      <a:pt x="153" y="214"/>
                    </a:lnTo>
                    <a:lnTo>
                      <a:pt x="122" y="275"/>
                    </a:lnTo>
                    <a:lnTo>
                      <a:pt x="31" y="335"/>
                    </a:lnTo>
                    <a:cubicBezTo>
                      <a:pt x="1" y="366"/>
                      <a:pt x="1" y="426"/>
                      <a:pt x="31" y="457"/>
                    </a:cubicBezTo>
                    <a:cubicBezTo>
                      <a:pt x="31" y="487"/>
                      <a:pt x="92" y="487"/>
                      <a:pt x="122" y="487"/>
                    </a:cubicBezTo>
                    <a:lnTo>
                      <a:pt x="426" y="487"/>
                    </a:lnTo>
                    <a:cubicBezTo>
                      <a:pt x="456" y="487"/>
                      <a:pt x="487" y="487"/>
                      <a:pt x="548" y="457"/>
                    </a:cubicBezTo>
                    <a:cubicBezTo>
                      <a:pt x="608" y="426"/>
                      <a:pt x="639" y="366"/>
                      <a:pt x="639" y="305"/>
                    </a:cubicBezTo>
                    <a:lnTo>
                      <a:pt x="639" y="183"/>
                    </a:lnTo>
                    <a:cubicBezTo>
                      <a:pt x="639" y="153"/>
                      <a:pt x="608" y="153"/>
                      <a:pt x="608" y="123"/>
                    </a:cubicBezTo>
                    <a:cubicBezTo>
                      <a:pt x="608" y="62"/>
                      <a:pt x="578" y="62"/>
                      <a:pt x="548" y="31"/>
                    </a:cubicBezTo>
                    <a:cubicBezTo>
                      <a:pt x="487" y="1"/>
                      <a:pt x="456" y="1"/>
                      <a:pt x="4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6" name="Google Shape;3538;p24"/>
              <p:cNvSpPr/>
              <p:nvPr/>
            </p:nvSpPr>
            <p:spPr>
              <a:xfrm rot="3600000">
                <a:off x="8642880" y="853560"/>
                <a:ext cx="10440" cy="6120"/>
              </a:xfrm>
              <a:custGeom>
                <a:avLst/>
                <a:gdLst>
                  <a:gd name="textAreaLeft" fmla="*/ 0 w 10440"/>
                  <a:gd name="textAreaRight" fmla="*/ 11520 w 1044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913" h="583">
                    <a:moveTo>
                      <a:pt x="597" y="1"/>
                    </a:moveTo>
                    <a:cubicBezTo>
                      <a:pt x="580" y="1"/>
                      <a:pt x="564" y="2"/>
                      <a:pt x="548" y="5"/>
                    </a:cubicBezTo>
                    <a:cubicBezTo>
                      <a:pt x="518" y="5"/>
                      <a:pt x="518" y="66"/>
                      <a:pt x="457" y="66"/>
                    </a:cubicBezTo>
                    <a:cubicBezTo>
                      <a:pt x="426" y="66"/>
                      <a:pt x="426" y="96"/>
                      <a:pt x="396" y="96"/>
                    </a:cubicBezTo>
                    <a:lnTo>
                      <a:pt x="366" y="96"/>
                    </a:lnTo>
                    <a:lnTo>
                      <a:pt x="305" y="127"/>
                    </a:lnTo>
                    <a:lnTo>
                      <a:pt x="244" y="218"/>
                    </a:lnTo>
                    <a:lnTo>
                      <a:pt x="122" y="340"/>
                    </a:lnTo>
                    <a:lnTo>
                      <a:pt x="122" y="370"/>
                    </a:lnTo>
                    <a:cubicBezTo>
                      <a:pt x="92" y="400"/>
                      <a:pt x="92" y="400"/>
                      <a:pt x="92" y="431"/>
                    </a:cubicBezTo>
                    <a:cubicBezTo>
                      <a:pt x="1" y="492"/>
                      <a:pt x="62" y="552"/>
                      <a:pt x="92" y="583"/>
                    </a:cubicBezTo>
                    <a:lnTo>
                      <a:pt x="457" y="583"/>
                    </a:lnTo>
                    <a:cubicBezTo>
                      <a:pt x="548" y="583"/>
                      <a:pt x="578" y="552"/>
                      <a:pt x="670" y="552"/>
                    </a:cubicBezTo>
                    <a:cubicBezTo>
                      <a:pt x="700" y="552"/>
                      <a:pt x="730" y="522"/>
                      <a:pt x="761" y="522"/>
                    </a:cubicBezTo>
                    <a:cubicBezTo>
                      <a:pt x="822" y="522"/>
                      <a:pt x="822" y="461"/>
                      <a:pt x="852" y="461"/>
                    </a:cubicBezTo>
                    <a:cubicBezTo>
                      <a:pt x="882" y="431"/>
                      <a:pt x="913" y="400"/>
                      <a:pt x="913" y="370"/>
                    </a:cubicBezTo>
                    <a:lnTo>
                      <a:pt x="913" y="279"/>
                    </a:lnTo>
                    <a:cubicBezTo>
                      <a:pt x="913" y="115"/>
                      <a:pt x="742" y="1"/>
                      <a:pt x="5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7" name="Google Shape;3539;p24"/>
              <p:cNvSpPr/>
              <p:nvPr/>
            </p:nvSpPr>
            <p:spPr>
              <a:xfrm rot="3600000">
                <a:off x="8655480" y="852480"/>
                <a:ext cx="8280" cy="684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761" h="620">
                    <a:moveTo>
                      <a:pt x="189" y="276"/>
                    </a:moveTo>
                    <a:cubicBezTo>
                      <a:pt x="152" y="283"/>
                      <a:pt x="152" y="304"/>
                      <a:pt x="152" y="304"/>
                    </a:cubicBezTo>
                    <a:cubicBezTo>
                      <a:pt x="168" y="296"/>
                      <a:pt x="179" y="287"/>
                      <a:pt x="189" y="276"/>
                    </a:cubicBezTo>
                    <a:close/>
                    <a:moveTo>
                      <a:pt x="608" y="0"/>
                    </a:moveTo>
                    <a:cubicBezTo>
                      <a:pt x="547" y="0"/>
                      <a:pt x="456" y="0"/>
                      <a:pt x="426" y="31"/>
                    </a:cubicBezTo>
                    <a:lnTo>
                      <a:pt x="395" y="31"/>
                    </a:lnTo>
                    <a:lnTo>
                      <a:pt x="274" y="152"/>
                    </a:lnTo>
                    <a:lnTo>
                      <a:pt x="243" y="183"/>
                    </a:lnTo>
                    <a:cubicBezTo>
                      <a:pt x="221" y="205"/>
                      <a:pt x="215" y="245"/>
                      <a:pt x="189" y="276"/>
                    </a:cubicBezTo>
                    <a:lnTo>
                      <a:pt x="189" y="276"/>
                    </a:lnTo>
                    <a:cubicBezTo>
                      <a:pt x="195" y="275"/>
                      <a:pt x="203" y="274"/>
                      <a:pt x="213" y="274"/>
                    </a:cubicBezTo>
                    <a:cubicBezTo>
                      <a:pt x="152" y="304"/>
                      <a:pt x="122" y="335"/>
                      <a:pt x="61" y="365"/>
                    </a:cubicBezTo>
                    <a:cubicBezTo>
                      <a:pt x="0" y="426"/>
                      <a:pt x="0" y="456"/>
                      <a:pt x="61" y="487"/>
                    </a:cubicBezTo>
                    <a:cubicBezTo>
                      <a:pt x="38" y="579"/>
                      <a:pt x="68" y="619"/>
                      <a:pt x="97" y="619"/>
                    </a:cubicBezTo>
                    <a:cubicBezTo>
                      <a:pt x="106" y="619"/>
                      <a:pt x="115" y="615"/>
                      <a:pt x="122" y="608"/>
                    </a:cubicBezTo>
                    <a:cubicBezTo>
                      <a:pt x="213" y="608"/>
                      <a:pt x="243" y="578"/>
                      <a:pt x="335" y="578"/>
                    </a:cubicBezTo>
                    <a:lnTo>
                      <a:pt x="274" y="578"/>
                    </a:lnTo>
                    <a:cubicBezTo>
                      <a:pt x="365" y="578"/>
                      <a:pt x="395" y="578"/>
                      <a:pt x="487" y="517"/>
                    </a:cubicBezTo>
                    <a:lnTo>
                      <a:pt x="547" y="517"/>
                    </a:lnTo>
                    <a:cubicBezTo>
                      <a:pt x="578" y="517"/>
                      <a:pt x="608" y="487"/>
                      <a:pt x="608" y="487"/>
                    </a:cubicBezTo>
                    <a:cubicBezTo>
                      <a:pt x="669" y="487"/>
                      <a:pt x="669" y="456"/>
                      <a:pt x="699" y="395"/>
                    </a:cubicBezTo>
                    <a:cubicBezTo>
                      <a:pt x="730" y="365"/>
                      <a:pt x="760" y="304"/>
                      <a:pt x="760" y="213"/>
                    </a:cubicBezTo>
                    <a:lnTo>
                      <a:pt x="760" y="152"/>
                    </a:lnTo>
                    <a:cubicBezTo>
                      <a:pt x="760" y="91"/>
                      <a:pt x="730" y="61"/>
                      <a:pt x="730" y="61"/>
                    </a:cubicBezTo>
                    <a:cubicBezTo>
                      <a:pt x="699" y="31"/>
                      <a:pt x="669" y="0"/>
                      <a:pt x="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8" name="Google Shape;3540;p24"/>
              <p:cNvSpPr/>
              <p:nvPr/>
            </p:nvSpPr>
            <p:spPr>
              <a:xfrm rot="3600000">
                <a:off x="8666280" y="849600"/>
                <a:ext cx="10080" cy="8280"/>
              </a:xfrm>
              <a:custGeom>
                <a:avLst/>
                <a:gdLst>
                  <a:gd name="textAreaLeft" fmla="*/ 0 w 10080"/>
                  <a:gd name="textAreaRight" fmla="*/ 11160 w 1008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883" h="761">
                    <a:moveTo>
                      <a:pt x="274" y="335"/>
                    </a:moveTo>
                    <a:cubicBezTo>
                      <a:pt x="274" y="365"/>
                      <a:pt x="244" y="365"/>
                      <a:pt x="244" y="395"/>
                    </a:cubicBezTo>
                    <a:lnTo>
                      <a:pt x="244" y="395"/>
                    </a:lnTo>
                    <a:cubicBezTo>
                      <a:pt x="244" y="395"/>
                      <a:pt x="244" y="365"/>
                      <a:pt x="274" y="365"/>
                    </a:cubicBezTo>
                    <a:lnTo>
                      <a:pt x="274" y="335"/>
                    </a:lnTo>
                    <a:close/>
                    <a:moveTo>
                      <a:pt x="609" y="0"/>
                    </a:moveTo>
                    <a:cubicBezTo>
                      <a:pt x="578" y="0"/>
                      <a:pt x="548" y="0"/>
                      <a:pt x="487" y="31"/>
                    </a:cubicBezTo>
                    <a:lnTo>
                      <a:pt x="457" y="61"/>
                    </a:lnTo>
                    <a:cubicBezTo>
                      <a:pt x="457" y="61"/>
                      <a:pt x="457" y="92"/>
                      <a:pt x="426" y="92"/>
                    </a:cubicBezTo>
                    <a:lnTo>
                      <a:pt x="396" y="152"/>
                    </a:lnTo>
                    <a:cubicBezTo>
                      <a:pt x="335" y="183"/>
                      <a:pt x="335" y="213"/>
                      <a:pt x="305" y="274"/>
                    </a:cubicBezTo>
                    <a:cubicBezTo>
                      <a:pt x="305" y="304"/>
                      <a:pt x="305" y="335"/>
                      <a:pt x="274" y="365"/>
                    </a:cubicBezTo>
                    <a:lnTo>
                      <a:pt x="244" y="395"/>
                    </a:lnTo>
                    <a:lnTo>
                      <a:pt x="183" y="456"/>
                    </a:lnTo>
                    <a:cubicBezTo>
                      <a:pt x="183" y="456"/>
                      <a:pt x="183" y="487"/>
                      <a:pt x="153" y="487"/>
                    </a:cubicBezTo>
                    <a:cubicBezTo>
                      <a:pt x="1" y="639"/>
                      <a:pt x="62" y="760"/>
                      <a:pt x="153" y="760"/>
                    </a:cubicBezTo>
                    <a:lnTo>
                      <a:pt x="274" y="760"/>
                    </a:lnTo>
                    <a:cubicBezTo>
                      <a:pt x="305" y="760"/>
                      <a:pt x="305" y="760"/>
                      <a:pt x="335" y="730"/>
                    </a:cubicBezTo>
                    <a:cubicBezTo>
                      <a:pt x="396" y="730"/>
                      <a:pt x="426" y="669"/>
                      <a:pt x="457" y="669"/>
                    </a:cubicBezTo>
                    <a:lnTo>
                      <a:pt x="426" y="669"/>
                    </a:lnTo>
                    <a:cubicBezTo>
                      <a:pt x="457" y="669"/>
                      <a:pt x="487" y="639"/>
                      <a:pt x="548" y="639"/>
                    </a:cubicBezTo>
                    <a:cubicBezTo>
                      <a:pt x="578" y="639"/>
                      <a:pt x="578" y="639"/>
                      <a:pt x="609" y="608"/>
                    </a:cubicBezTo>
                    <a:cubicBezTo>
                      <a:pt x="609" y="608"/>
                      <a:pt x="670" y="547"/>
                      <a:pt x="700" y="547"/>
                    </a:cubicBezTo>
                    <a:lnTo>
                      <a:pt x="730" y="517"/>
                    </a:lnTo>
                    <a:lnTo>
                      <a:pt x="761" y="487"/>
                    </a:lnTo>
                    <a:lnTo>
                      <a:pt x="852" y="395"/>
                    </a:lnTo>
                    <a:cubicBezTo>
                      <a:pt x="852" y="365"/>
                      <a:pt x="852" y="365"/>
                      <a:pt x="882" y="335"/>
                    </a:cubicBezTo>
                    <a:lnTo>
                      <a:pt x="882" y="213"/>
                    </a:lnTo>
                    <a:lnTo>
                      <a:pt x="882" y="152"/>
                    </a:lnTo>
                    <a:cubicBezTo>
                      <a:pt x="882" y="92"/>
                      <a:pt x="852" y="61"/>
                      <a:pt x="852" y="61"/>
                    </a:cubicBezTo>
                    <a:cubicBezTo>
                      <a:pt x="791" y="31"/>
                      <a:pt x="761" y="31"/>
                      <a:pt x="7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9" name="Google Shape;3541;p24"/>
              <p:cNvSpPr/>
              <p:nvPr/>
            </p:nvSpPr>
            <p:spPr>
              <a:xfrm rot="3600000">
                <a:off x="8651160" y="864720"/>
                <a:ext cx="9000" cy="7200"/>
              </a:xfrm>
              <a:custGeom>
                <a:avLst/>
                <a:gdLst>
                  <a:gd name="textAreaLeft" fmla="*/ 0 w 9000"/>
                  <a:gd name="textAreaRight" fmla="*/ 10080 w 900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792" h="669">
                    <a:moveTo>
                      <a:pt x="457" y="0"/>
                    </a:moveTo>
                    <a:cubicBezTo>
                      <a:pt x="426" y="0"/>
                      <a:pt x="366" y="30"/>
                      <a:pt x="335" y="61"/>
                    </a:cubicBezTo>
                    <a:cubicBezTo>
                      <a:pt x="305" y="122"/>
                      <a:pt x="275" y="152"/>
                      <a:pt x="214" y="213"/>
                    </a:cubicBezTo>
                    <a:cubicBezTo>
                      <a:pt x="183" y="274"/>
                      <a:pt x="183" y="304"/>
                      <a:pt x="153" y="334"/>
                    </a:cubicBezTo>
                    <a:cubicBezTo>
                      <a:pt x="123" y="365"/>
                      <a:pt x="123" y="426"/>
                      <a:pt x="62" y="426"/>
                    </a:cubicBezTo>
                    <a:lnTo>
                      <a:pt x="62" y="456"/>
                    </a:lnTo>
                    <a:lnTo>
                      <a:pt x="62" y="486"/>
                    </a:lnTo>
                    <a:lnTo>
                      <a:pt x="31" y="517"/>
                    </a:lnTo>
                    <a:cubicBezTo>
                      <a:pt x="1" y="578"/>
                      <a:pt x="1" y="608"/>
                      <a:pt x="31" y="638"/>
                    </a:cubicBezTo>
                    <a:lnTo>
                      <a:pt x="62" y="669"/>
                    </a:lnTo>
                    <a:cubicBezTo>
                      <a:pt x="123" y="669"/>
                      <a:pt x="153" y="669"/>
                      <a:pt x="183" y="638"/>
                    </a:cubicBezTo>
                    <a:cubicBezTo>
                      <a:pt x="275" y="638"/>
                      <a:pt x="335" y="608"/>
                      <a:pt x="426" y="608"/>
                    </a:cubicBezTo>
                    <a:cubicBezTo>
                      <a:pt x="457" y="608"/>
                      <a:pt x="487" y="608"/>
                      <a:pt x="518" y="578"/>
                    </a:cubicBezTo>
                    <a:cubicBezTo>
                      <a:pt x="609" y="578"/>
                      <a:pt x="639" y="517"/>
                      <a:pt x="670" y="486"/>
                    </a:cubicBezTo>
                    <a:cubicBezTo>
                      <a:pt x="761" y="456"/>
                      <a:pt x="791" y="426"/>
                      <a:pt x="791" y="334"/>
                    </a:cubicBezTo>
                    <a:lnTo>
                      <a:pt x="791" y="182"/>
                    </a:lnTo>
                    <a:cubicBezTo>
                      <a:pt x="791" y="152"/>
                      <a:pt x="761" y="122"/>
                      <a:pt x="761" y="122"/>
                    </a:cubicBezTo>
                    <a:lnTo>
                      <a:pt x="670" y="30"/>
                    </a:lnTo>
                    <a:cubicBezTo>
                      <a:pt x="639" y="0"/>
                      <a:pt x="609" y="0"/>
                      <a:pt x="5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0" name="Google Shape;3542;p24"/>
              <p:cNvSpPr/>
              <p:nvPr/>
            </p:nvSpPr>
            <p:spPr>
              <a:xfrm rot="3600000">
                <a:off x="8662320" y="862920"/>
                <a:ext cx="6840" cy="6120"/>
              </a:xfrm>
              <a:custGeom>
                <a:avLst/>
                <a:gdLst>
                  <a:gd name="textAreaLeft" fmla="*/ 0 w 6840"/>
                  <a:gd name="textAreaRight" fmla="*/ 7920 w 684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639" h="571">
                    <a:moveTo>
                      <a:pt x="395" y="1"/>
                    </a:moveTo>
                    <a:cubicBezTo>
                      <a:pt x="350" y="1"/>
                      <a:pt x="304" y="8"/>
                      <a:pt x="274" y="24"/>
                    </a:cubicBezTo>
                    <a:cubicBezTo>
                      <a:pt x="183" y="54"/>
                      <a:pt x="152" y="145"/>
                      <a:pt x="152" y="236"/>
                    </a:cubicBezTo>
                    <a:cubicBezTo>
                      <a:pt x="152" y="297"/>
                      <a:pt x="122" y="328"/>
                      <a:pt x="91" y="358"/>
                    </a:cubicBezTo>
                    <a:lnTo>
                      <a:pt x="31" y="419"/>
                    </a:lnTo>
                    <a:lnTo>
                      <a:pt x="0" y="449"/>
                    </a:lnTo>
                    <a:cubicBezTo>
                      <a:pt x="91" y="480"/>
                      <a:pt x="91" y="571"/>
                      <a:pt x="122" y="571"/>
                    </a:cubicBezTo>
                    <a:lnTo>
                      <a:pt x="274" y="571"/>
                    </a:lnTo>
                    <a:cubicBezTo>
                      <a:pt x="304" y="571"/>
                      <a:pt x="335" y="571"/>
                      <a:pt x="335" y="510"/>
                    </a:cubicBezTo>
                    <a:lnTo>
                      <a:pt x="426" y="510"/>
                    </a:lnTo>
                    <a:cubicBezTo>
                      <a:pt x="456" y="510"/>
                      <a:pt x="487" y="480"/>
                      <a:pt x="517" y="480"/>
                    </a:cubicBezTo>
                    <a:cubicBezTo>
                      <a:pt x="608" y="449"/>
                      <a:pt x="639" y="358"/>
                      <a:pt x="639" y="236"/>
                    </a:cubicBezTo>
                    <a:cubicBezTo>
                      <a:pt x="639" y="176"/>
                      <a:pt x="608" y="115"/>
                      <a:pt x="517" y="24"/>
                    </a:cubicBezTo>
                    <a:cubicBezTo>
                      <a:pt x="487" y="8"/>
                      <a:pt x="441" y="1"/>
                      <a:pt x="3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1" name="Google Shape;3543;p24"/>
              <p:cNvSpPr/>
              <p:nvPr/>
            </p:nvSpPr>
            <p:spPr>
              <a:xfrm rot="3600000">
                <a:off x="8678520" y="854280"/>
                <a:ext cx="6120" cy="1044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10440"/>
                  <a:gd name="textAreaBottom" fmla="*/ 11520 h 10440"/>
                </a:gdLst>
                <a:ahLst/>
                <a:rect l="textAreaLeft" t="textAreaTop" r="textAreaRight" b="textAreaBottom"/>
                <a:pathLst>
                  <a:path w="579" h="908">
                    <a:moveTo>
                      <a:pt x="309" y="1"/>
                    </a:moveTo>
                    <a:cubicBezTo>
                      <a:pt x="265" y="1"/>
                      <a:pt x="221" y="14"/>
                      <a:pt x="183" y="44"/>
                    </a:cubicBezTo>
                    <a:cubicBezTo>
                      <a:pt x="122" y="75"/>
                      <a:pt x="92" y="105"/>
                      <a:pt x="92" y="196"/>
                    </a:cubicBezTo>
                    <a:lnTo>
                      <a:pt x="92" y="227"/>
                    </a:lnTo>
                    <a:cubicBezTo>
                      <a:pt x="92" y="257"/>
                      <a:pt x="92" y="288"/>
                      <a:pt x="31" y="288"/>
                    </a:cubicBezTo>
                    <a:cubicBezTo>
                      <a:pt x="1" y="379"/>
                      <a:pt x="1" y="500"/>
                      <a:pt x="31" y="561"/>
                    </a:cubicBezTo>
                    <a:cubicBezTo>
                      <a:pt x="31" y="592"/>
                      <a:pt x="31" y="592"/>
                      <a:pt x="92" y="652"/>
                    </a:cubicBezTo>
                    <a:lnTo>
                      <a:pt x="92" y="683"/>
                    </a:lnTo>
                    <a:lnTo>
                      <a:pt x="92" y="835"/>
                    </a:lnTo>
                    <a:cubicBezTo>
                      <a:pt x="75" y="885"/>
                      <a:pt x="86" y="907"/>
                      <a:pt x="99" y="907"/>
                    </a:cubicBezTo>
                    <a:cubicBezTo>
                      <a:pt x="110" y="907"/>
                      <a:pt x="122" y="892"/>
                      <a:pt x="122" y="865"/>
                    </a:cubicBezTo>
                    <a:cubicBezTo>
                      <a:pt x="153" y="835"/>
                      <a:pt x="153" y="804"/>
                      <a:pt x="213" y="774"/>
                    </a:cubicBezTo>
                    <a:lnTo>
                      <a:pt x="244" y="713"/>
                    </a:lnTo>
                    <a:cubicBezTo>
                      <a:pt x="274" y="713"/>
                      <a:pt x="274" y="683"/>
                      <a:pt x="305" y="683"/>
                    </a:cubicBezTo>
                    <a:lnTo>
                      <a:pt x="426" y="561"/>
                    </a:lnTo>
                    <a:cubicBezTo>
                      <a:pt x="426" y="531"/>
                      <a:pt x="457" y="531"/>
                      <a:pt x="457" y="500"/>
                    </a:cubicBezTo>
                    <a:lnTo>
                      <a:pt x="517" y="440"/>
                    </a:lnTo>
                    <a:cubicBezTo>
                      <a:pt x="548" y="379"/>
                      <a:pt x="578" y="348"/>
                      <a:pt x="578" y="257"/>
                    </a:cubicBezTo>
                    <a:cubicBezTo>
                      <a:pt x="578" y="120"/>
                      <a:pt x="441" y="1"/>
                      <a:pt x="3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2" name="Google Shape;3544;p24"/>
              <p:cNvSpPr/>
              <p:nvPr/>
            </p:nvSpPr>
            <p:spPr>
              <a:xfrm rot="3600000">
                <a:off x="8672760" y="841320"/>
                <a:ext cx="10440" cy="5400"/>
              </a:xfrm>
              <a:custGeom>
                <a:avLst/>
                <a:gdLst>
                  <a:gd name="textAreaLeft" fmla="*/ 0 w 10440"/>
                  <a:gd name="textAreaRight" fmla="*/ 11520 w 10440"/>
                  <a:gd name="textAreaTop" fmla="*/ 0 h 5400"/>
                  <a:gd name="textAreaBottom" fmla="*/ 6480 h 5400"/>
                </a:gdLst>
                <a:ahLst/>
                <a:rect l="textAreaLeft" t="textAreaTop" r="textAreaRight" b="textAreaBottom"/>
                <a:pathLst>
                  <a:path w="913" h="518">
                    <a:moveTo>
                      <a:pt x="715" y="0"/>
                    </a:moveTo>
                    <a:cubicBezTo>
                      <a:pt x="681" y="0"/>
                      <a:pt x="644" y="10"/>
                      <a:pt x="608" y="31"/>
                    </a:cubicBezTo>
                    <a:cubicBezTo>
                      <a:pt x="547" y="62"/>
                      <a:pt x="517" y="62"/>
                      <a:pt x="426" y="92"/>
                    </a:cubicBezTo>
                    <a:cubicBezTo>
                      <a:pt x="395" y="123"/>
                      <a:pt x="365" y="123"/>
                      <a:pt x="304" y="183"/>
                    </a:cubicBezTo>
                    <a:lnTo>
                      <a:pt x="274" y="183"/>
                    </a:lnTo>
                    <a:cubicBezTo>
                      <a:pt x="243" y="183"/>
                      <a:pt x="243" y="214"/>
                      <a:pt x="213" y="214"/>
                    </a:cubicBezTo>
                    <a:cubicBezTo>
                      <a:pt x="152" y="244"/>
                      <a:pt x="91" y="244"/>
                      <a:pt x="61" y="275"/>
                    </a:cubicBezTo>
                    <a:cubicBezTo>
                      <a:pt x="0" y="275"/>
                      <a:pt x="0" y="335"/>
                      <a:pt x="0" y="366"/>
                    </a:cubicBezTo>
                    <a:cubicBezTo>
                      <a:pt x="31" y="457"/>
                      <a:pt x="31" y="487"/>
                      <a:pt x="61" y="487"/>
                    </a:cubicBezTo>
                    <a:lnTo>
                      <a:pt x="365" y="487"/>
                    </a:lnTo>
                    <a:cubicBezTo>
                      <a:pt x="426" y="518"/>
                      <a:pt x="487" y="518"/>
                      <a:pt x="547" y="518"/>
                    </a:cubicBezTo>
                    <a:lnTo>
                      <a:pt x="699" y="518"/>
                    </a:lnTo>
                    <a:cubicBezTo>
                      <a:pt x="730" y="518"/>
                      <a:pt x="760" y="518"/>
                      <a:pt x="821" y="487"/>
                    </a:cubicBezTo>
                    <a:lnTo>
                      <a:pt x="851" y="427"/>
                    </a:lnTo>
                    <a:cubicBezTo>
                      <a:pt x="912" y="396"/>
                      <a:pt x="912" y="305"/>
                      <a:pt x="912" y="214"/>
                    </a:cubicBezTo>
                    <a:cubicBezTo>
                      <a:pt x="912" y="98"/>
                      <a:pt x="824" y="0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3" name="Google Shape;3545;p24"/>
              <p:cNvSpPr/>
              <p:nvPr/>
            </p:nvSpPr>
            <p:spPr>
              <a:xfrm rot="3600000">
                <a:off x="8677800" y="831960"/>
                <a:ext cx="6480" cy="396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609" h="397">
                    <a:moveTo>
                      <a:pt x="396" y="1"/>
                    </a:moveTo>
                    <a:cubicBezTo>
                      <a:pt x="366" y="1"/>
                      <a:pt x="366" y="31"/>
                      <a:pt x="305" y="31"/>
                    </a:cubicBezTo>
                    <a:cubicBezTo>
                      <a:pt x="274" y="31"/>
                      <a:pt x="274" y="92"/>
                      <a:pt x="244" y="92"/>
                    </a:cubicBezTo>
                    <a:cubicBezTo>
                      <a:pt x="214" y="122"/>
                      <a:pt x="123" y="153"/>
                      <a:pt x="92" y="183"/>
                    </a:cubicBezTo>
                    <a:cubicBezTo>
                      <a:pt x="62" y="244"/>
                      <a:pt x="62" y="244"/>
                      <a:pt x="92" y="274"/>
                    </a:cubicBezTo>
                    <a:cubicBezTo>
                      <a:pt x="1" y="396"/>
                      <a:pt x="62" y="396"/>
                      <a:pt x="92" y="396"/>
                    </a:cubicBezTo>
                    <a:lnTo>
                      <a:pt x="457" y="396"/>
                    </a:lnTo>
                    <a:cubicBezTo>
                      <a:pt x="487" y="396"/>
                      <a:pt x="548" y="335"/>
                      <a:pt x="578" y="305"/>
                    </a:cubicBezTo>
                    <a:cubicBezTo>
                      <a:pt x="578" y="274"/>
                      <a:pt x="609" y="244"/>
                      <a:pt x="609" y="183"/>
                    </a:cubicBezTo>
                    <a:cubicBezTo>
                      <a:pt x="609" y="153"/>
                      <a:pt x="578" y="122"/>
                      <a:pt x="578" y="92"/>
                    </a:cubicBezTo>
                    <a:cubicBezTo>
                      <a:pt x="578" y="92"/>
                      <a:pt x="548" y="92"/>
                      <a:pt x="548" y="31"/>
                    </a:cubicBezTo>
                    <a:cubicBezTo>
                      <a:pt x="518" y="31"/>
                      <a:pt x="518" y="1"/>
                      <a:pt x="4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4" name="Google Shape;3546;p24"/>
              <p:cNvSpPr/>
              <p:nvPr/>
            </p:nvSpPr>
            <p:spPr>
              <a:xfrm rot="3600000">
                <a:off x="8686800" y="841320"/>
                <a:ext cx="7200" cy="6120"/>
              </a:xfrm>
              <a:custGeom>
                <a:avLst/>
                <a:gdLst>
                  <a:gd name="textAreaLeft" fmla="*/ 0 w 7200"/>
                  <a:gd name="textAreaRight" fmla="*/ 8280 w 720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670" h="579">
                    <a:moveTo>
                      <a:pt x="214" y="153"/>
                    </a:moveTo>
                    <a:cubicBezTo>
                      <a:pt x="214" y="153"/>
                      <a:pt x="214" y="164"/>
                      <a:pt x="207" y="172"/>
                    </a:cubicBezTo>
                    <a:lnTo>
                      <a:pt x="207" y="172"/>
                    </a:lnTo>
                    <a:cubicBezTo>
                      <a:pt x="209" y="166"/>
                      <a:pt x="211" y="160"/>
                      <a:pt x="214" y="153"/>
                    </a:cubicBezTo>
                    <a:close/>
                    <a:moveTo>
                      <a:pt x="457" y="1"/>
                    </a:moveTo>
                    <a:cubicBezTo>
                      <a:pt x="366" y="1"/>
                      <a:pt x="275" y="31"/>
                      <a:pt x="214" y="123"/>
                    </a:cubicBezTo>
                    <a:lnTo>
                      <a:pt x="214" y="149"/>
                    </a:lnTo>
                    <a:lnTo>
                      <a:pt x="214" y="149"/>
                    </a:lnTo>
                    <a:cubicBezTo>
                      <a:pt x="189" y="158"/>
                      <a:pt x="171" y="165"/>
                      <a:pt x="153" y="183"/>
                    </a:cubicBezTo>
                    <a:cubicBezTo>
                      <a:pt x="153" y="183"/>
                      <a:pt x="123" y="183"/>
                      <a:pt x="123" y="244"/>
                    </a:cubicBezTo>
                    <a:lnTo>
                      <a:pt x="62" y="275"/>
                    </a:lnTo>
                    <a:cubicBezTo>
                      <a:pt x="31" y="305"/>
                      <a:pt x="1" y="335"/>
                      <a:pt x="1" y="396"/>
                    </a:cubicBezTo>
                    <a:cubicBezTo>
                      <a:pt x="1" y="487"/>
                      <a:pt x="31" y="548"/>
                      <a:pt x="62" y="548"/>
                    </a:cubicBezTo>
                    <a:cubicBezTo>
                      <a:pt x="123" y="548"/>
                      <a:pt x="153" y="578"/>
                      <a:pt x="183" y="578"/>
                    </a:cubicBezTo>
                    <a:lnTo>
                      <a:pt x="305" y="578"/>
                    </a:lnTo>
                    <a:cubicBezTo>
                      <a:pt x="366" y="578"/>
                      <a:pt x="457" y="578"/>
                      <a:pt x="487" y="548"/>
                    </a:cubicBezTo>
                    <a:cubicBezTo>
                      <a:pt x="518" y="548"/>
                      <a:pt x="578" y="487"/>
                      <a:pt x="609" y="457"/>
                    </a:cubicBezTo>
                    <a:cubicBezTo>
                      <a:pt x="639" y="426"/>
                      <a:pt x="639" y="396"/>
                      <a:pt x="670" y="335"/>
                    </a:cubicBezTo>
                    <a:lnTo>
                      <a:pt x="670" y="183"/>
                    </a:lnTo>
                    <a:cubicBezTo>
                      <a:pt x="670" y="153"/>
                      <a:pt x="639" y="123"/>
                      <a:pt x="639" y="123"/>
                    </a:cubicBezTo>
                    <a:cubicBezTo>
                      <a:pt x="639" y="92"/>
                      <a:pt x="609" y="92"/>
                      <a:pt x="578" y="31"/>
                    </a:cubicBezTo>
                    <a:cubicBezTo>
                      <a:pt x="518" y="1"/>
                      <a:pt x="487" y="1"/>
                      <a:pt x="4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5" name="Google Shape;3547;p24"/>
              <p:cNvSpPr/>
              <p:nvPr/>
            </p:nvSpPr>
            <p:spPr>
              <a:xfrm rot="3600000">
                <a:off x="8672760" y="817560"/>
                <a:ext cx="10800" cy="6840"/>
              </a:xfrm>
              <a:custGeom>
                <a:avLst/>
                <a:gdLst>
                  <a:gd name="textAreaLeft" fmla="*/ 0 w 10800"/>
                  <a:gd name="textAreaRight" fmla="*/ 11880 w 1080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959" h="640">
                    <a:moveTo>
                      <a:pt x="685" y="1"/>
                    </a:moveTo>
                    <a:cubicBezTo>
                      <a:pt x="655" y="1"/>
                      <a:pt x="625" y="1"/>
                      <a:pt x="533" y="31"/>
                    </a:cubicBezTo>
                    <a:cubicBezTo>
                      <a:pt x="503" y="31"/>
                      <a:pt x="473" y="92"/>
                      <a:pt x="473" y="123"/>
                    </a:cubicBezTo>
                    <a:lnTo>
                      <a:pt x="412" y="183"/>
                    </a:lnTo>
                    <a:lnTo>
                      <a:pt x="290" y="305"/>
                    </a:lnTo>
                    <a:cubicBezTo>
                      <a:pt x="290" y="335"/>
                      <a:pt x="229" y="335"/>
                      <a:pt x="229" y="396"/>
                    </a:cubicBezTo>
                    <a:cubicBezTo>
                      <a:pt x="229" y="396"/>
                      <a:pt x="199" y="396"/>
                      <a:pt x="199" y="427"/>
                    </a:cubicBezTo>
                    <a:cubicBezTo>
                      <a:pt x="169" y="457"/>
                      <a:pt x="77" y="487"/>
                      <a:pt x="47" y="548"/>
                    </a:cubicBezTo>
                    <a:cubicBezTo>
                      <a:pt x="27" y="568"/>
                      <a:pt x="20" y="589"/>
                      <a:pt x="27" y="609"/>
                    </a:cubicBezTo>
                    <a:lnTo>
                      <a:pt x="27" y="609"/>
                    </a:lnTo>
                    <a:cubicBezTo>
                      <a:pt x="33" y="609"/>
                      <a:pt x="40" y="609"/>
                      <a:pt x="47" y="609"/>
                    </a:cubicBezTo>
                    <a:cubicBezTo>
                      <a:pt x="138" y="609"/>
                      <a:pt x="169" y="578"/>
                      <a:pt x="260" y="578"/>
                    </a:cubicBezTo>
                    <a:lnTo>
                      <a:pt x="412" y="578"/>
                    </a:lnTo>
                    <a:cubicBezTo>
                      <a:pt x="473" y="578"/>
                      <a:pt x="564" y="548"/>
                      <a:pt x="625" y="548"/>
                    </a:cubicBezTo>
                    <a:lnTo>
                      <a:pt x="685" y="548"/>
                    </a:lnTo>
                    <a:cubicBezTo>
                      <a:pt x="777" y="487"/>
                      <a:pt x="837" y="457"/>
                      <a:pt x="929" y="396"/>
                    </a:cubicBezTo>
                    <a:cubicBezTo>
                      <a:pt x="959" y="305"/>
                      <a:pt x="959" y="244"/>
                      <a:pt x="929" y="153"/>
                    </a:cubicBezTo>
                    <a:cubicBezTo>
                      <a:pt x="898" y="92"/>
                      <a:pt x="837" y="1"/>
                      <a:pt x="777" y="1"/>
                    </a:cubicBezTo>
                    <a:close/>
                    <a:moveTo>
                      <a:pt x="27" y="609"/>
                    </a:moveTo>
                    <a:cubicBezTo>
                      <a:pt x="7" y="611"/>
                      <a:pt x="0" y="616"/>
                      <a:pt x="47" y="639"/>
                    </a:cubicBezTo>
                    <a:cubicBezTo>
                      <a:pt x="37" y="629"/>
                      <a:pt x="30" y="619"/>
                      <a:pt x="27" y="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6" name="Google Shape;3548;p24"/>
              <p:cNvSpPr/>
              <p:nvPr/>
            </p:nvSpPr>
            <p:spPr>
              <a:xfrm rot="3600000">
                <a:off x="8686080" y="830880"/>
                <a:ext cx="6480" cy="396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609" h="396">
                    <a:moveTo>
                      <a:pt x="426" y="0"/>
                    </a:moveTo>
                    <a:cubicBezTo>
                      <a:pt x="396" y="0"/>
                      <a:pt x="335" y="0"/>
                      <a:pt x="304" y="30"/>
                    </a:cubicBezTo>
                    <a:lnTo>
                      <a:pt x="274" y="91"/>
                    </a:lnTo>
                    <a:cubicBezTo>
                      <a:pt x="244" y="91"/>
                      <a:pt x="183" y="122"/>
                      <a:pt x="152" y="122"/>
                    </a:cubicBezTo>
                    <a:lnTo>
                      <a:pt x="183" y="122"/>
                    </a:lnTo>
                    <a:cubicBezTo>
                      <a:pt x="152" y="122"/>
                      <a:pt x="122" y="152"/>
                      <a:pt x="61" y="152"/>
                    </a:cubicBezTo>
                    <a:cubicBezTo>
                      <a:pt x="31" y="152"/>
                      <a:pt x="31" y="152"/>
                      <a:pt x="31" y="182"/>
                    </a:cubicBezTo>
                    <a:cubicBezTo>
                      <a:pt x="31" y="182"/>
                      <a:pt x="0" y="243"/>
                      <a:pt x="0" y="274"/>
                    </a:cubicBezTo>
                    <a:cubicBezTo>
                      <a:pt x="0" y="304"/>
                      <a:pt x="31" y="334"/>
                      <a:pt x="92" y="334"/>
                    </a:cubicBezTo>
                    <a:cubicBezTo>
                      <a:pt x="122" y="334"/>
                      <a:pt x="183" y="395"/>
                      <a:pt x="244" y="395"/>
                    </a:cubicBezTo>
                    <a:lnTo>
                      <a:pt x="396" y="395"/>
                    </a:lnTo>
                    <a:cubicBezTo>
                      <a:pt x="426" y="395"/>
                      <a:pt x="487" y="334"/>
                      <a:pt x="548" y="304"/>
                    </a:cubicBezTo>
                    <a:lnTo>
                      <a:pt x="578" y="274"/>
                    </a:lnTo>
                    <a:cubicBezTo>
                      <a:pt x="578" y="243"/>
                      <a:pt x="608" y="182"/>
                      <a:pt x="608" y="182"/>
                    </a:cubicBezTo>
                    <a:lnTo>
                      <a:pt x="608" y="122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7" name="Google Shape;3549;p24"/>
              <p:cNvSpPr/>
              <p:nvPr/>
            </p:nvSpPr>
            <p:spPr>
              <a:xfrm rot="3600000">
                <a:off x="8664480" y="729360"/>
                <a:ext cx="10080" cy="21240"/>
              </a:xfrm>
              <a:custGeom>
                <a:avLst/>
                <a:gdLst>
                  <a:gd name="textAreaLeft" fmla="*/ 0 w 10080"/>
                  <a:gd name="textAreaRight" fmla="*/ 11160 w 10080"/>
                  <a:gd name="textAreaTop" fmla="*/ 0 h 21240"/>
                  <a:gd name="textAreaBottom" fmla="*/ 22320 h 21240"/>
                </a:gdLst>
                <a:ahLst/>
                <a:rect l="textAreaLeft" t="textAreaTop" r="textAreaRight" b="textAreaBottom"/>
                <a:pathLst>
                  <a:path w="882" h="1784">
                    <a:moveTo>
                      <a:pt x="468" y="1"/>
                    </a:moveTo>
                    <a:cubicBezTo>
                      <a:pt x="445" y="1"/>
                      <a:pt x="420" y="5"/>
                      <a:pt x="396" y="13"/>
                    </a:cubicBezTo>
                    <a:cubicBezTo>
                      <a:pt x="244" y="74"/>
                      <a:pt x="122" y="134"/>
                      <a:pt x="31" y="286"/>
                    </a:cubicBezTo>
                    <a:cubicBezTo>
                      <a:pt x="1" y="408"/>
                      <a:pt x="1" y="560"/>
                      <a:pt x="31" y="682"/>
                    </a:cubicBezTo>
                    <a:cubicBezTo>
                      <a:pt x="31" y="773"/>
                      <a:pt x="92" y="925"/>
                      <a:pt x="122" y="1046"/>
                    </a:cubicBezTo>
                    <a:cubicBezTo>
                      <a:pt x="152" y="1168"/>
                      <a:pt x="183" y="1229"/>
                      <a:pt x="183" y="1350"/>
                    </a:cubicBezTo>
                    <a:cubicBezTo>
                      <a:pt x="183" y="1381"/>
                      <a:pt x="244" y="1441"/>
                      <a:pt x="244" y="1502"/>
                    </a:cubicBezTo>
                    <a:cubicBezTo>
                      <a:pt x="244" y="1533"/>
                      <a:pt x="244" y="1624"/>
                      <a:pt x="274" y="1624"/>
                    </a:cubicBezTo>
                    <a:cubicBezTo>
                      <a:pt x="274" y="1685"/>
                      <a:pt x="304" y="1776"/>
                      <a:pt x="426" y="1776"/>
                    </a:cubicBezTo>
                    <a:cubicBezTo>
                      <a:pt x="448" y="1781"/>
                      <a:pt x="467" y="1784"/>
                      <a:pt x="485" y="1784"/>
                    </a:cubicBezTo>
                    <a:cubicBezTo>
                      <a:pt x="567" y="1784"/>
                      <a:pt x="608" y="1729"/>
                      <a:pt x="608" y="1654"/>
                    </a:cubicBezTo>
                    <a:cubicBezTo>
                      <a:pt x="639" y="1533"/>
                      <a:pt x="700" y="1472"/>
                      <a:pt x="730" y="1350"/>
                    </a:cubicBezTo>
                    <a:cubicBezTo>
                      <a:pt x="760" y="1229"/>
                      <a:pt x="791" y="1168"/>
                      <a:pt x="852" y="1046"/>
                    </a:cubicBezTo>
                    <a:cubicBezTo>
                      <a:pt x="882" y="925"/>
                      <a:pt x="882" y="773"/>
                      <a:pt x="882" y="682"/>
                    </a:cubicBezTo>
                    <a:lnTo>
                      <a:pt x="882" y="530"/>
                    </a:lnTo>
                    <a:lnTo>
                      <a:pt x="882" y="438"/>
                    </a:lnTo>
                    <a:cubicBezTo>
                      <a:pt x="882" y="317"/>
                      <a:pt x="852" y="286"/>
                      <a:pt x="791" y="226"/>
                    </a:cubicBezTo>
                    <a:cubicBezTo>
                      <a:pt x="760" y="165"/>
                      <a:pt x="730" y="104"/>
                      <a:pt x="639" y="74"/>
                    </a:cubicBezTo>
                    <a:cubicBezTo>
                      <a:pt x="594" y="29"/>
                      <a:pt x="534" y="1"/>
                      <a:pt x="4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1160" bIns="11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8" name="Google Shape;3550;p24"/>
              <p:cNvSpPr/>
              <p:nvPr/>
            </p:nvSpPr>
            <p:spPr>
              <a:xfrm rot="3600000">
                <a:off x="8678160" y="735840"/>
                <a:ext cx="7920" cy="14760"/>
              </a:xfrm>
              <a:custGeom>
                <a:avLst/>
                <a:gdLst>
                  <a:gd name="textAreaLeft" fmla="*/ 0 w 7920"/>
                  <a:gd name="textAreaRight" fmla="*/ 9000 w 7920"/>
                  <a:gd name="textAreaTop" fmla="*/ 0 h 14760"/>
                  <a:gd name="textAreaBottom" fmla="*/ 15840 h 14760"/>
                </a:gdLst>
                <a:ahLst/>
                <a:rect l="textAreaLeft" t="textAreaTop" r="textAreaRight" b="textAreaBottom"/>
                <a:pathLst>
                  <a:path w="730" h="1267">
                    <a:moveTo>
                      <a:pt x="274" y="1"/>
                    </a:moveTo>
                    <a:cubicBezTo>
                      <a:pt x="92" y="31"/>
                      <a:pt x="0" y="274"/>
                      <a:pt x="92" y="456"/>
                    </a:cubicBezTo>
                    <a:cubicBezTo>
                      <a:pt x="152" y="578"/>
                      <a:pt x="183" y="730"/>
                      <a:pt x="274" y="852"/>
                    </a:cubicBezTo>
                    <a:cubicBezTo>
                      <a:pt x="304" y="912"/>
                      <a:pt x="335" y="943"/>
                      <a:pt x="335" y="1034"/>
                    </a:cubicBezTo>
                    <a:cubicBezTo>
                      <a:pt x="396" y="1095"/>
                      <a:pt x="426" y="1156"/>
                      <a:pt x="426" y="1216"/>
                    </a:cubicBezTo>
                    <a:cubicBezTo>
                      <a:pt x="444" y="1252"/>
                      <a:pt x="482" y="1267"/>
                      <a:pt x="518" y="1267"/>
                    </a:cubicBezTo>
                    <a:cubicBezTo>
                      <a:pt x="542" y="1267"/>
                      <a:pt x="565" y="1259"/>
                      <a:pt x="578" y="1247"/>
                    </a:cubicBezTo>
                    <a:cubicBezTo>
                      <a:pt x="700" y="1247"/>
                      <a:pt x="730" y="1186"/>
                      <a:pt x="700" y="1095"/>
                    </a:cubicBezTo>
                    <a:lnTo>
                      <a:pt x="700" y="1034"/>
                    </a:lnTo>
                    <a:lnTo>
                      <a:pt x="700" y="912"/>
                    </a:lnTo>
                    <a:lnTo>
                      <a:pt x="700" y="730"/>
                    </a:lnTo>
                    <a:cubicBezTo>
                      <a:pt x="700" y="578"/>
                      <a:pt x="639" y="456"/>
                      <a:pt x="639" y="304"/>
                    </a:cubicBezTo>
                    <a:cubicBezTo>
                      <a:pt x="639" y="183"/>
                      <a:pt x="608" y="122"/>
                      <a:pt x="487" y="31"/>
                    </a:cubicBezTo>
                    <a:cubicBezTo>
                      <a:pt x="426" y="1"/>
                      <a:pt x="335" y="1"/>
                      <a:pt x="2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9" name="Google Shape;3551;p24"/>
              <p:cNvSpPr/>
              <p:nvPr/>
            </p:nvSpPr>
            <p:spPr>
              <a:xfrm rot="3600000">
                <a:off x="8701200" y="734040"/>
                <a:ext cx="9360" cy="16560"/>
              </a:xfrm>
              <a:custGeom>
                <a:avLst/>
                <a:gdLst>
                  <a:gd name="textAreaLeft" fmla="*/ 0 w 9360"/>
                  <a:gd name="textAreaRight" fmla="*/ 10440 w 9360"/>
                  <a:gd name="textAreaTop" fmla="*/ 0 h 16560"/>
                  <a:gd name="textAreaBottom" fmla="*/ 17640 h 16560"/>
                </a:gdLst>
                <a:ahLst/>
                <a:rect l="textAreaLeft" t="textAreaTop" r="textAreaRight" b="textAreaBottom"/>
                <a:pathLst>
                  <a:path w="822" h="1395">
                    <a:moveTo>
                      <a:pt x="450" y="1"/>
                    </a:moveTo>
                    <a:cubicBezTo>
                      <a:pt x="422" y="1"/>
                      <a:pt x="394" y="8"/>
                      <a:pt x="365" y="27"/>
                    </a:cubicBezTo>
                    <a:cubicBezTo>
                      <a:pt x="304" y="57"/>
                      <a:pt x="183" y="88"/>
                      <a:pt x="152" y="179"/>
                    </a:cubicBezTo>
                    <a:cubicBezTo>
                      <a:pt x="61" y="361"/>
                      <a:pt x="31" y="544"/>
                      <a:pt x="0" y="787"/>
                    </a:cubicBezTo>
                    <a:lnTo>
                      <a:pt x="0" y="1273"/>
                    </a:lnTo>
                    <a:cubicBezTo>
                      <a:pt x="0" y="1334"/>
                      <a:pt x="61" y="1395"/>
                      <a:pt x="92" y="1395"/>
                    </a:cubicBezTo>
                    <a:cubicBezTo>
                      <a:pt x="213" y="1334"/>
                      <a:pt x="244" y="1334"/>
                      <a:pt x="304" y="1273"/>
                    </a:cubicBezTo>
                    <a:lnTo>
                      <a:pt x="517" y="939"/>
                    </a:lnTo>
                    <a:cubicBezTo>
                      <a:pt x="548" y="848"/>
                      <a:pt x="578" y="817"/>
                      <a:pt x="639" y="726"/>
                    </a:cubicBezTo>
                    <a:cubicBezTo>
                      <a:pt x="669" y="665"/>
                      <a:pt x="700" y="635"/>
                      <a:pt x="760" y="544"/>
                    </a:cubicBezTo>
                    <a:cubicBezTo>
                      <a:pt x="791" y="483"/>
                      <a:pt x="821" y="361"/>
                      <a:pt x="791" y="270"/>
                    </a:cubicBezTo>
                    <a:cubicBezTo>
                      <a:pt x="760" y="209"/>
                      <a:pt x="700" y="88"/>
                      <a:pt x="639" y="57"/>
                    </a:cubicBezTo>
                    <a:cubicBezTo>
                      <a:pt x="576" y="36"/>
                      <a:pt x="513" y="1"/>
                      <a:pt x="4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640" bIns="8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0" name="Google Shape;3552;p24"/>
              <p:cNvSpPr/>
              <p:nvPr/>
            </p:nvSpPr>
            <p:spPr>
              <a:xfrm rot="3600000">
                <a:off x="8698680" y="721080"/>
                <a:ext cx="8640" cy="11880"/>
              </a:xfrm>
              <a:custGeom>
                <a:avLst/>
                <a:gdLst>
                  <a:gd name="textAreaLeft" fmla="*/ 0 w 8640"/>
                  <a:gd name="textAreaRight" fmla="*/ 9720 w 8640"/>
                  <a:gd name="textAreaTop" fmla="*/ 0 h 11880"/>
                  <a:gd name="textAreaBottom" fmla="*/ 12960 h 11880"/>
                </a:gdLst>
                <a:ahLst/>
                <a:rect l="textAreaLeft" t="textAreaTop" r="textAreaRight" b="textAreaBottom"/>
                <a:pathLst>
                  <a:path w="764" h="1048">
                    <a:moveTo>
                      <a:pt x="578" y="508"/>
                    </a:moveTo>
                    <a:cubicBezTo>
                      <a:pt x="578" y="550"/>
                      <a:pt x="578" y="563"/>
                      <a:pt x="557" y="577"/>
                    </a:cubicBezTo>
                    <a:lnTo>
                      <a:pt x="557" y="577"/>
                    </a:lnTo>
                    <a:cubicBezTo>
                      <a:pt x="569" y="555"/>
                      <a:pt x="578" y="531"/>
                      <a:pt x="578" y="508"/>
                    </a:cubicBezTo>
                    <a:close/>
                    <a:moveTo>
                      <a:pt x="755" y="1"/>
                    </a:moveTo>
                    <a:cubicBezTo>
                      <a:pt x="750" y="1"/>
                      <a:pt x="629" y="52"/>
                      <a:pt x="274" y="204"/>
                    </a:cubicBezTo>
                    <a:cubicBezTo>
                      <a:pt x="213" y="204"/>
                      <a:pt x="213" y="204"/>
                      <a:pt x="213" y="264"/>
                    </a:cubicBezTo>
                    <a:lnTo>
                      <a:pt x="152" y="325"/>
                    </a:lnTo>
                    <a:cubicBezTo>
                      <a:pt x="152" y="325"/>
                      <a:pt x="152" y="356"/>
                      <a:pt x="122" y="356"/>
                    </a:cubicBezTo>
                    <a:cubicBezTo>
                      <a:pt x="99" y="425"/>
                      <a:pt x="93" y="459"/>
                      <a:pt x="65" y="512"/>
                    </a:cubicBezTo>
                    <a:lnTo>
                      <a:pt x="65" y="512"/>
                    </a:lnTo>
                    <a:cubicBezTo>
                      <a:pt x="64" y="510"/>
                      <a:pt x="63" y="509"/>
                      <a:pt x="61" y="508"/>
                    </a:cubicBezTo>
                    <a:lnTo>
                      <a:pt x="61" y="477"/>
                    </a:lnTo>
                    <a:lnTo>
                      <a:pt x="61" y="416"/>
                    </a:lnTo>
                    <a:cubicBezTo>
                      <a:pt x="61" y="466"/>
                      <a:pt x="41" y="515"/>
                      <a:pt x="34" y="564"/>
                    </a:cubicBezTo>
                    <a:lnTo>
                      <a:pt x="34" y="564"/>
                    </a:lnTo>
                    <a:cubicBezTo>
                      <a:pt x="33" y="565"/>
                      <a:pt x="32" y="567"/>
                      <a:pt x="31" y="568"/>
                    </a:cubicBezTo>
                    <a:lnTo>
                      <a:pt x="31" y="599"/>
                    </a:lnTo>
                    <a:cubicBezTo>
                      <a:pt x="31" y="660"/>
                      <a:pt x="0" y="720"/>
                      <a:pt x="0" y="781"/>
                    </a:cubicBezTo>
                    <a:lnTo>
                      <a:pt x="0" y="872"/>
                    </a:lnTo>
                    <a:cubicBezTo>
                      <a:pt x="0" y="933"/>
                      <a:pt x="0" y="1024"/>
                      <a:pt x="61" y="1024"/>
                    </a:cubicBezTo>
                    <a:lnTo>
                      <a:pt x="152" y="1024"/>
                    </a:lnTo>
                    <a:cubicBezTo>
                      <a:pt x="213" y="1039"/>
                      <a:pt x="251" y="1047"/>
                      <a:pt x="274" y="1047"/>
                    </a:cubicBezTo>
                    <a:cubicBezTo>
                      <a:pt x="297" y="1047"/>
                      <a:pt x="304" y="1039"/>
                      <a:pt x="304" y="1024"/>
                    </a:cubicBezTo>
                    <a:cubicBezTo>
                      <a:pt x="365" y="933"/>
                      <a:pt x="426" y="842"/>
                      <a:pt x="487" y="751"/>
                    </a:cubicBezTo>
                    <a:cubicBezTo>
                      <a:pt x="548" y="720"/>
                      <a:pt x="548" y="690"/>
                      <a:pt x="578" y="629"/>
                    </a:cubicBezTo>
                    <a:cubicBezTo>
                      <a:pt x="578" y="599"/>
                      <a:pt x="608" y="599"/>
                      <a:pt x="608" y="568"/>
                    </a:cubicBezTo>
                    <a:lnTo>
                      <a:pt x="608" y="538"/>
                    </a:lnTo>
                    <a:lnTo>
                      <a:pt x="608" y="477"/>
                    </a:lnTo>
                    <a:cubicBezTo>
                      <a:pt x="608" y="416"/>
                      <a:pt x="578" y="325"/>
                      <a:pt x="487" y="264"/>
                    </a:cubicBezTo>
                    <a:cubicBezTo>
                      <a:pt x="487" y="264"/>
                      <a:pt x="456" y="204"/>
                      <a:pt x="426" y="204"/>
                    </a:cubicBezTo>
                    <a:lnTo>
                      <a:pt x="304" y="204"/>
                    </a:lnTo>
                    <a:cubicBezTo>
                      <a:pt x="304" y="204"/>
                      <a:pt x="764" y="1"/>
                      <a:pt x="7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1" name="Google Shape;3553;p24"/>
              <p:cNvSpPr/>
              <p:nvPr/>
            </p:nvSpPr>
            <p:spPr>
              <a:xfrm rot="3600000">
                <a:off x="8685720" y="708480"/>
                <a:ext cx="6840" cy="9360"/>
              </a:xfrm>
              <a:custGeom>
                <a:avLst/>
                <a:gdLst>
                  <a:gd name="textAreaLeft" fmla="*/ 0 w 6840"/>
                  <a:gd name="textAreaRight" fmla="*/ 7920 w 6840"/>
                  <a:gd name="textAreaTop" fmla="*/ 0 h 9360"/>
                  <a:gd name="textAreaBottom" fmla="*/ 10440 h 9360"/>
                </a:gdLst>
                <a:ahLst/>
                <a:rect l="textAreaLeft" t="textAreaTop" r="textAreaRight" b="textAreaBottom"/>
                <a:pathLst>
                  <a:path w="639" h="821">
                    <a:moveTo>
                      <a:pt x="21" y="549"/>
                    </a:moveTo>
                    <a:lnTo>
                      <a:pt x="21" y="549"/>
                    </a:lnTo>
                    <a:cubicBezTo>
                      <a:pt x="0" y="554"/>
                      <a:pt x="0" y="578"/>
                      <a:pt x="0" y="578"/>
                    </a:cubicBezTo>
                    <a:cubicBezTo>
                      <a:pt x="10" y="568"/>
                      <a:pt x="16" y="559"/>
                      <a:pt x="21" y="549"/>
                    </a:cubicBezTo>
                    <a:close/>
                    <a:moveTo>
                      <a:pt x="335" y="0"/>
                    </a:moveTo>
                    <a:cubicBezTo>
                      <a:pt x="304" y="0"/>
                      <a:pt x="243" y="0"/>
                      <a:pt x="213" y="61"/>
                    </a:cubicBezTo>
                    <a:cubicBezTo>
                      <a:pt x="183" y="61"/>
                      <a:pt x="183" y="61"/>
                      <a:pt x="183" y="91"/>
                    </a:cubicBezTo>
                    <a:cubicBezTo>
                      <a:pt x="152" y="91"/>
                      <a:pt x="152" y="122"/>
                      <a:pt x="91" y="152"/>
                    </a:cubicBezTo>
                    <a:lnTo>
                      <a:pt x="61" y="243"/>
                    </a:lnTo>
                    <a:lnTo>
                      <a:pt x="61" y="274"/>
                    </a:lnTo>
                    <a:lnTo>
                      <a:pt x="61" y="365"/>
                    </a:lnTo>
                    <a:cubicBezTo>
                      <a:pt x="61" y="395"/>
                      <a:pt x="61" y="426"/>
                      <a:pt x="31" y="456"/>
                    </a:cubicBezTo>
                    <a:cubicBezTo>
                      <a:pt x="31" y="498"/>
                      <a:pt x="31" y="526"/>
                      <a:pt x="21" y="549"/>
                    </a:cubicBezTo>
                    <a:lnTo>
                      <a:pt x="21" y="549"/>
                    </a:lnTo>
                    <a:cubicBezTo>
                      <a:pt x="24" y="548"/>
                      <a:pt x="27" y="547"/>
                      <a:pt x="31" y="547"/>
                    </a:cubicBezTo>
                    <a:cubicBezTo>
                      <a:pt x="31" y="547"/>
                      <a:pt x="31" y="578"/>
                      <a:pt x="0" y="578"/>
                    </a:cubicBezTo>
                    <a:lnTo>
                      <a:pt x="0" y="669"/>
                    </a:lnTo>
                    <a:lnTo>
                      <a:pt x="0" y="699"/>
                    </a:lnTo>
                    <a:cubicBezTo>
                      <a:pt x="0" y="730"/>
                      <a:pt x="31" y="730"/>
                      <a:pt x="31" y="760"/>
                    </a:cubicBezTo>
                    <a:cubicBezTo>
                      <a:pt x="61" y="821"/>
                      <a:pt x="61" y="821"/>
                      <a:pt x="91" y="821"/>
                    </a:cubicBezTo>
                    <a:lnTo>
                      <a:pt x="183" y="821"/>
                    </a:lnTo>
                    <a:cubicBezTo>
                      <a:pt x="335" y="760"/>
                      <a:pt x="365" y="760"/>
                      <a:pt x="365" y="760"/>
                    </a:cubicBezTo>
                    <a:lnTo>
                      <a:pt x="456" y="699"/>
                    </a:lnTo>
                    <a:cubicBezTo>
                      <a:pt x="487" y="669"/>
                      <a:pt x="487" y="608"/>
                      <a:pt x="517" y="578"/>
                    </a:cubicBezTo>
                    <a:cubicBezTo>
                      <a:pt x="547" y="547"/>
                      <a:pt x="608" y="517"/>
                      <a:pt x="608" y="426"/>
                    </a:cubicBezTo>
                    <a:cubicBezTo>
                      <a:pt x="638" y="396"/>
                      <a:pt x="639" y="366"/>
                      <a:pt x="639" y="308"/>
                    </a:cubicBezTo>
                    <a:lnTo>
                      <a:pt x="639" y="308"/>
                    </a:lnTo>
                    <a:cubicBezTo>
                      <a:pt x="639" y="365"/>
                      <a:pt x="638" y="366"/>
                      <a:pt x="608" y="395"/>
                    </a:cubicBezTo>
                    <a:lnTo>
                      <a:pt x="608" y="365"/>
                    </a:lnTo>
                    <a:lnTo>
                      <a:pt x="608" y="274"/>
                    </a:lnTo>
                    <a:lnTo>
                      <a:pt x="608" y="213"/>
                    </a:lnTo>
                    <a:cubicBezTo>
                      <a:pt x="608" y="152"/>
                      <a:pt x="547" y="122"/>
                      <a:pt x="517" y="91"/>
                    </a:cubicBezTo>
                    <a:cubicBezTo>
                      <a:pt x="487" y="61"/>
                      <a:pt x="456" y="61"/>
                      <a:pt x="3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702" name="Google Shape;3554;p24"/>
            <p:cNvGrpSpPr/>
            <p:nvPr/>
          </p:nvGrpSpPr>
          <p:grpSpPr>
            <a:xfrm>
              <a:off x="8568000" y="499320"/>
              <a:ext cx="36360" cy="65520"/>
              <a:chOff x="8568000" y="499320"/>
              <a:chExt cx="36360" cy="65520"/>
            </a:xfrm>
          </p:grpSpPr>
          <p:sp>
            <p:nvSpPr>
              <p:cNvPr id="2703" name="Google Shape;3555;p24"/>
              <p:cNvSpPr/>
              <p:nvPr/>
            </p:nvSpPr>
            <p:spPr>
              <a:xfrm rot="3600000">
                <a:off x="8583840" y="541080"/>
                <a:ext cx="11880" cy="15840"/>
              </a:xfrm>
              <a:custGeom>
                <a:avLst/>
                <a:gdLst>
                  <a:gd name="textAreaLeft" fmla="*/ 0 w 11880"/>
                  <a:gd name="textAreaRight" fmla="*/ 12960 w 11880"/>
                  <a:gd name="textAreaTop" fmla="*/ 0 h 15840"/>
                  <a:gd name="textAreaBottom" fmla="*/ 16920 h 15840"/>
                </a:gdLst>
                <a:ahLst/>
                <a:rect l="textAreaLeft" t="textAreaTop" r="textAreaRight" b="textAreaBottom"/>
                <a:pathLst>
                  <a:path w="1035" h="1363">
                    <a:moveTo>
                      <a:pt x="517" y="0"/>
                    </a:moveTo>
                    <a:cubicBezTo>
                      <a:pt x="426" y="0"/>
                      <a:pt x="396" y="0"/>
                      <a:pt x="305" y="31"/>
                    </a:cubicBezTo>
                    <a:cubicBezTo>
                      <a:pt x="244" y="31"/>
                      <a:pt x="213" y="61"/>
                      <a:pt x="153" y="152"/>
                    </a:cubicBezTo>
                    <a:cubicBezTo>
                      <a:pt x="92" y="213"/>
                      <a:pt x="61" y="274"/>
                      <a:pt x="61" y="335"/>
                    </a:cubicBezTo>
                    <a:cubicBezTo>
                      <a:pt x="1" y="456"/>
                      <a:pt x="61" y="608"/>
                      <a:pt x="92" y="730"/>
                    </a:cubicBezTo>
                    <a:cubicBezTo>
                      <a:pt x="92" y="760"/>
                      <a:pt x="122" y="760"/>
                      <a:pt x="122" y="791"/>
                    </a:cubicBezTo>
                    <a:cubicBezTo>
                      <a:pt x="153" y="821"/>
                      <a:pt x="213" y="882"/>
                      <a:pt x="213" y="912"/>
                    </a:cubicBezTo>
                    <a:cubicBezTo>
                      <a:pt x="244" y="973"/>
                      <a:pt x="274" y="1064"/>
                      <a:pt x="365" y="1095"/>
                    </a:cubicBezTo>
                    <a:cubicBezTo>
                      <a:pt x="396" y="1125"/>
                      <a:pt x="457" y="1186"/>
                      <a:pt x="517" y="1216"/>
                    </a:cubicBezTo>
                    <a:cubicBezTo>
                      <a:pt x="457" y="1216"/>
                      <a:pt x="457" y="1186"/>
                      <a:pt x="426" y="1186"/>
                    </a:cubicBezTo>
                    <a:lnTo>
                      <a:pt x="548" y="1277"/>
                    </a:lnTo>
                    <a:cubicBezTo>
                      <a:pt x="570" y="1321"/>
                      <a:pt x="625" y="1350"/>
                      <a:pt x="676" y="1350"/>
                    </a:cubicBezTo>
                    <a:cubicBezTo>
                      <a:pt x="695" y="1350"/>
                      <a:pt x="714" y="1346"/>
                      <a:pt x="730" y="1338"/>
                    </a:cubicBezTo>
                    <a:cubicBezTo>
                      <a:pt x="775" y="1356"/>
                      <a:pt x="809" y="1363"/>
                      <a:pt x="835" y="1363"/>
                    </a:cubicBezTo>
                    <a:cubicBezTo>
                      <a:pt x="897" y="1363"/>
                      <a:pt x="913" y="1320"/>
                      <a:pt x="913" y="1277"/>
                    </a:cubicBezTo>
                    <a:cubicBezTo>
                      <a:pt x="973" y="1216"/>
                      <a:pt x="973" y="1186"/>
                      <a:pt x="1004" y="1095"/>
                    </a:cubicBezTo>
                    <a:cubicBezTo>
                      <a:pt x="1034" y="1034"/>
                      <a:pt x="1034" y="943"/>
                      <a:pt x="1034" y="821"/>
                    </a:cubicBezTo>
                    <a:cubicBezTo>
                      <a:pt x="1004" y="578"/>
                      <a:pt x="1004" y="213"/>
                      <a:pt x="730" y="61"/>
                    </a:cubicBezTo>
                    <a:cubicBezTo>
                      <a:pt x="669" y="31"/>
                      <a:pt x="578" y="0"/>
                      <a:pt x="5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4" name="Google Shape;3556;p24"/>
              <p:cNvSpPr/>
              <p:nvPr/>
            </p:nvSpPr>
            <p:spPr>
              <a:xfrm rot="3600000">
                <a:off x="8592480" y="554040"/>
                <a:ext cx="6480" cy="1008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10080"/>
                  <a:gd name="textAreaBottom" fmla="*/ 11160 h 10080"/>
                </a:gdLst>
                <a:ahLst/>
                <a:rect l="textAreaLeft" t="textAreaTop" r="textAreaRight" b="textAreaBottom"/>
                <a:pathLst>
                  <a:path w="608" h="882">
                    <a:moveTo>
                      <a:pt x="152" y="578"/>
                    </a:moveTo>
                    <a:cubicBezTo>
                      <a:pt x="152" y="593"/>
                      <a:pt x="167" y="600"/>
                      <a:pt x="182" y="608"/>
                    </a:cubicBezTo>
                    <a:lnTo>
                      <a:pt x="182" y="608"/>
                    </a:lnTo>
                    <a:cubicBezTo>
                      <a:pt x="171" y="597"/>
                      <a:pt x="161" y="587"/>
                      <a:pt x="152" y="578"/>
                    </a:cubicBezTo>
                    <a:close/>
                    <a:moveTo>
                      <a:pt x="182" y="608"/>
                    </a:moveTo>
                    <a:cubicBezTo>
                      <a:pt x="192" y="617"/>
                      <a:pt x="202" y="627"/>
                      <a:pt x="213" y="638"/>
                    </a:cubicBezTo>
                    <a:cubicBezTo>
                      <a:pt x="213" y="623"/>
                      <a:pt x="198" y="616"/>
                      <a:pt x="182" y="608"/>
                    </a:cubicBezTo>
                    <a:close/>
                    <a:moveTo>
                      <a:pt x="453" y="785"/>
                    </a:moveTo>
                    <a:cubicBezTo>
                      <a:pt x="435" y="801"/>
                      <a:pt x="415" y="821"/>
                      <a:pt x="395" y="851"/>
                    </a:cubicBezTo>
                    <a:lnTo>
                      <a:pt x="426" y="821"/>
                    </a:lnTo>
                    <a:cubicBezTo>
                      <a:pt x="443" y="821"/>
                      <a:pt x="450" y="802"/>
                      <a:pt x="453" y="785"/>
                    </a:cubicBezTo>
                    <a:close/>
                    <a:moveTo>
                      <a:pt x="304" y="0"/>
                    </a:moveTo>
                    <a:cubicBezTo>
                      <a:pt x="274" y="0"/>
                      <a:pt x="243" y="0"/>
                      <a:pt x="213" y="61"/>
                    </a:cubicBezTo>
                    <a:cubicBezTo>
                      <a:pt x="152" y="61"/>
                      <a:pt x="122" y="91"/>
                      <a:pt x="91" y="122"/>
                    </a:cubicBezTo>
                    <a:cubicBezTo>
                      <a:pt x="61" y="152"/>
                      <a:pt x="0" y="182"/>
                      <a:pt x="0" y="274"/>
                    </a:cubicBezTo>
                    <a:lnTo>
                      <a:pt x="0" y="334"/>
                    </a:lnTo>
                    <a:cubicBezTo>
                      <a:pt x="0" y="395"/>
                      <a:pt x="0" y="426"/>
                      <a:pt x="61" y="456"/>
                    </a:cubicBezTo>
                    <a:cubicBezTo>
                      <a:pt x="61" y="517"/>
                      <a:pt x="91" y="547"/>
                      <a:pt x="122" y="578"/>
                    </a:cubicBezTo>
                    <a:cubicBezTo>
                      <a:pt x="122" y="547"/>
                      <a:pt x="91" y="547"/>
                      <a:pt x="91" y="517"/>
                    </a:cubicBezTo>
                    <a:lnTo>
                      <a:pt x="91" y="517"/>
                    </a:lnTo>
                    <a:cubicBezTo>
                      <a:pt x="109" y="535"/>
                      <a:pt x="128" y="553"/>
                      <a:pt x="152" y="578"/>
                    </a:cubicBezTo>
                    <a:lnTo>
                      <a:pt x="152" y="578"/>
                    </a:lnTo>
                    <a:cubicBezTo>
                      <a:pt x="213" y="608"/>
                      <a:pt x="213" y="638"/>
                      <a:pt x="243" y="638"/>
                    </a:cubicBezTo>
                    <a:cubicBezTo>
                      <a:pt x="264" y="680"/>
                      <a:pt x="271" y="708"/>
                      <a:pt x="283" y="731"/>
                    </a:cubicBezTo>
                    <a:lnTo>
                      <a:pt x="283" y="731"/>
                    </a:lnTo>
                    <a:cubicBezTo>
                      <a:pt x="280" y="730"/>
                      <a:pt x="277" y="730"/>
                      <a:pt x="274" y="730"/>
                    </a:cubicBezTo>
                    <a:lnTo>
                      <a:pt x="274" y="760"/>
                    </a:lnTo>
                    <a:cubicBezTo>
                      <a:pt x="233" y="841"/>
                      <a:pt x="260" y="882"/>
                      <a:pt x="310" y="882"/>
                    </a:cubicBezTo>
                    <a:cubicBezTo>
                      <a:pt x="334" y="882"/>
                      <a:pt x="365" y="871"/>
                      <a:pt x="395" y="851"/>
                    </a:cubicBezTo>
                    <a:lnTo>
                      <a:pt x="456" y="760"/>
                    </a:lnTo>
                    <a:lnTo>
                      <a:pt x="456" y="760"/>
                    </a:lnTo>
                    <a:cubicBezTo>
                      <a:pt x="456" y="760"/>
                      <a:pt x="456" y="772"/>
                      <a:pt x="453" y="785"/>
                    </a:cubicBezTo>
                    <a:lnTo>
                      <a:pt x="453" y="785"/>
                    </a:lnTo>
                    <a:cubicBezTo>
                      <a:pt x="490" y="753"/>
                      <a:pt x="517" y="740"/>
                      <a:pt x="517" y="699"/>
                    </a:cubicBezTo>
                    <a:cubicBezTo>
                      <a:pt x="547" y="669"/>
                      <a:pt x="547" y="608"/>
                      <a:pt x="547" y="578"/>
                    </a:cubicBezTo>
                    <a:cubicBezTo>
                      <a:pt x="547" y="547"/>
                      <a:pt x="578" y="547"/>
                      <a:pt x="578" y="517"/>
                    </a:cubicBezTo>
                    <a:cubicBezTo>
                      <a:pt x="578" y="456"/>
                      <a:pt x="578" y="426"/>
                      <a:pt x="608" y="395"/>
                    </a:cubicBezTo>
                    <a:lnTo>
                      <a:pt x="608" y="365"/>
                    </a:lnTo>
                    <a:lnTo>
                      <a:pt x="608" y="243"/>
                    </a:lnTo>
                    <a:cubicBezTo>
                      <a:pt x="608" y="182"/>
                      <a:pt x="578" y="122"/>
                      <a:pt x="547" y="91"/>
                    </a:cubicBezTo>
                    <a:cubicBezTo>
                      <a:pt x="517" y="91"/>
                      <a:pt x="517" y="61"/>
                      <a:pt x="456" y="61"/>
                    </a:cubicBezTo>
                    <a:cubicBezTo>
                      <a:pt x="426" y="0"/>
                      <a:pt x="365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5" name="Google Shape;3557;p24"/>
              <p:cNvSpPr/>
              <p:nvPr/>
            </p:nvSpPr>
            <p:spPr>
              <a:xfrm rot="3600000">
                <a:off x="8573040" y="516240"/>
                <a:ext cx="12960" cy="20160"/>
              </a:xfrm>
              <a:custGeom>
                <a:avLst/>
                <a:gdLst>
                  <a:gd name="textAreaLeft" fmla="*/ 0 w 12960"/>
                  <a:gd name="textAreaRight" fmla="*/ 14040 w 12960"/>
                  <a:gd name="textAreaTop" fmla="*/ 0 h 20160"/>
                  <a:gd name="textAreaBottom" fmla="*/ 21240 h 20160"/>
                </a:gdLst>
                <a:ahLst/>
                <a:rect l="textAreaLeft" t="textAreaTop" r="textAreaRight" b="textAreaBottom"/>
                <a:pathLst>
                  <a:path w="1133" h="1693">
                    <a:moveTo>
                      <a:pt x="299" y="438"/>
                    </a:moveTo>
                    <a:cubicBezTo>
                      <a:pt x="291" y="458"/>
                      <a:pt x="281" y="484"/>
                      <a:pt x="281" y="501"/>
                    </a:cubicBezTo>
                    <a:cubicBezTo>
                      <a:pt x="287" y="481"/>
                      <a:pt x="293" y="460"/>
                      <a:pt x="299" y="438"/>
                    </a:cubicBezTo>
                    <a:close/>
                    <a:moveTo>
                      <a:pt x="732" y="0"/>
                    </a:moveTo>
                    <a:cubicBezTo>
                      <a:pt x="635" y="0"/>
                      <a:pt x="543" y="47"/>
                      <a:pt x="464" y="106"/>
                    </a:cubicBezTo>
                    <a:cubicBezTo>
                      <a:pt x="388" y="207"/>
                      <a:pt x="333" y="329"/>
                      <a:pt x="299" y="438"/>
                    </a:cubicBezTo>
                    <a:lnTo>
                      <a:pt x="299" y="438"/>
                    </a:lnTo>
                    <a:cubicBezTo>
                      <a:pt x="306" y="422"/>
                      <a:pt x="312" y="410"/>
                      <a:pt x="312" y="410"/>
                    </a:cubicBezTo>
                    <a:lnTo>
                      <a:pt x="312" y="410"/>
                    </a:lnTo>
                    <a:cubicBezTo>
                      <a:pt x="281" y="532"/>
                      <a:pt x="251" y="653"/>
                      <a:pt x="221" y="714"/>
                    </a:cubicBezTo>
                    <a:cubicBezTo>
                      <a:pt x="160" y="805"/>
                      <a:pt x="160" y="866"/>
                      <a:pt x="130" y="988"/>
                    </a:cubicBezTo>
                    <a:cubicBezTo>
                      <a:pt x="99" y="1079"/>
                      <a:pt x="99" y="1140"/>
                      <a:pt x="69" y="1261"/>
                    </a:cubicBezTo>
                    <a:cubicBezTo>
                      <a:pt x="38" y="1322"/>
                      <a:pt x="38" y="1444"/>
                      <a:pt x="38" y="1565"/>
                    </a:cubicBezTo>
                    <a:cubicBezTo>
                      <a:pt x="1" y="1640"/>
                      <a:pt x="68" y="1692"/>
                      <a:pt x="139" y="1692"/>
                    </a:cubicBezTo>
                    <a:cubicBezTo>
                      <a:pt x="182" y="1692"/>
                      <a:pt x="228" y="1672"/>
                      <a:pt x="251" y="1626"/>
                    </a:cubicBezTo>
                    <a:cubicBezTo>
                      <a:pt x="312" y="1565"/>
                      <a:pt x="403" y="1444"/>
                      <a:pt x="464" y="1383"/>
                    </a:cubicBezTo>
                    <a:cubicBezTo>
                      <a:pt x="464" y="1383"/>
                      <a:pt x="464" y="1322"/>
                      <a:pt x="525" y="1322"/>
                    </a:cubicBezTo>
                    <a:cubicBezTo>
                      <a:pt x="525" y="1292"/>
                      <a:pt x="555" y="1292"/>
                      <a:pt x="555" y="1261"/>
                    </a:cubicBezTo>
                    <a:lnTo>
                      <a:pt x="677" y="1140"/>
                    </a:lnTo>
                    <a:cubicBezTo>
                      <a:pt x="737" y="1079"/>
                      <a:pt x="859" y="957"/>
                      <a:pt x="920" y="836"/>
                    </a:cubicBezTo>
                    <a:cubicBezTo>
                      <a:pt x="981" y="805"/>
                      <a:pt x="1011" y="775"/>
                      <a:pt x="1011" y="684"/>
                    </a:cubicBezTo>
                    <a:cubicBezTo>
                      <a:pt x="1072" y="562"/>
                      <a:pt x="1133" y="501"/>
                      <a:pt x="1133" y="380"/>
                    </a:cubicBezTo>
                    <a:cubicBezTo>
                      <a:pt x="1133" y="228"/>
                      <a:pt x="1011" y="76"/>
                      <a:pt x="889" y="45"/>
                    </a:cubicBezTo>
                    <a:cubicBezTo>
                      <a:pt x="836" y="14"/>
                      <a:pt x="783" y="0"/>
                      <a:pt x="7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440" bIns="10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6" name="Google Shape;3558;p24"/>
              <p:cNvSpPr/>
              <p:nvPr/>
            </p:nvSpPr>
            <p:spPr>
              <a:xfrm rot="3600000">
                <a:off x="8582760" y="506160"/>
                <a:ext cx="9720" cy="10080"/>
              </a:xfrm>
              <a:custGeom>
                <a:avLst/>
                <a:gdLst>
                  <a:gd name="textAreaLeft" fmla="*/ 0 w 9720"/>
                  <a:gd name="textAreaRight" fmla="*/ 10800 w 9720"/>
                  <a:gd name="textAreaTop" fmla="*/ 0 h 10080"/>
                  <a:gd name="textAreaBottom" fmla="*/ 11160 h 10080"/>
                </a:gdLst>
                <a:ahLst/>
                <a:rect l="textAreaLeft" t="textAreaTop" r="textAreaRight" b="textAreaBottom"/>
                <a:pathLst>
                  <a:path w="852" h="895">
                    <a:moveTo>
                      <a:pt x="91" y="547"/>
                    </a:moveTo>
                    <a:cubicBezTo>
                      <a:pt x="61" y="547"/>
                      <a:pt x="61" y="578"/>
                      <a:pt x="61" y="578"/>
                    </a:cubicBezTo>
                    <a:lnTo>
                      <a:pt x="91" y="547"/>
                    </a:lnTo>
                    <a:close/>
                    <a:moveTo>
                      <a:pt x="547" y="0"/>
                    </a:moveTo>
                    <a:cubicBezTo>
                      <a:pt x="517" y="0"/>
                      <a:pt x="456" y="31"/>
                      <a:pt x="426" y="91"/>
                    </a:cubicBezTo>
                    <a:cubicBezTo>
                      <a:pt x="395" y="122"/>
                      <a:pt x="395" y="152"/>
                      <a:pt x="365" y="183"/>
                    </a:cubicBezTo>
                    <a:cubicBezTo>
                      <a:pt x="365" y="183"/>
                      <a:pt x="365" y="231"/>
                      <a:pt x="322" y="241"/>
                    </a:cubicBezTo>
                    <a:lnTo>
                      <a:pt x="322" y="241"/>
                    </a:lnTo>
                    <a:cubicBezTo>
                      <a:pt x="335" y="214"/>
                      <a:pt x="349" y="184"/>
                      <a:pt x="365" y="152"/>
                    </a:cubicBezTo>
                    <a:lnTo>
                      <a:pt x="365" y="152"/>
                    </a:lnTo>
                    <a:cubicBezTo>
                      <a:pt x="304" y="183"/>
                      <a:pt x="304" y="183"/>
                      <a:pt x="304" y="243"/>
                    </a:cubicBezTo>
                    <a:cubicBezTo>
                      <a:pt x="311" y="243"/>
                      <a:pt x="317" y="243"/>
                      <a:pt x="322" y="241"/>
                    </a:cubicBezTo>
                    <a:lnTo>
                      <a:pt x="322" y="241"/>
                    </a:lnTo>
                    <a:cubicBezTo>
                      <a:pt x="286" y="319"/>
                      <a:pt x="258" y="381"/>
                      <a:pt x="213" y="426"/>
                    </a:cubicBezTo>
                    <a:lnTo>
                      <a:pt x="243" y="395"/>
                    </a:lnTo>
                    <a:lnTo>
                      <a:pt x="243" y="395"/>
                    </a:lnTo>
                    <a:cubicBezTo>
                      <a:pt x="213" y="456"/>
                      <a:pt x="122" y="547"/>
                      <a:pt x="61" y="578"/>
                    </a:cubicBezTo>
                    <a:cubicBezTo>
                      <a:pt x="0" y="608"/>
                      <a:pt x="0" y="608"/>
                      <a:pt x="0" y="639"/>
                    </a:cubicBezTo>
                    <a:cubicBezTo>
                      <a:pt x="0" y="699"/>
                      <a:pt x="0" y="730"/>
                      <a:pt x="61" y="760"/>
                    </a:cubicBezTo>
                    <a:cubicBezTo>
                      <a:pt x="61" y="791"/>
                      <a:pt x="91" y="791"/>
                      <a:pt x="122" y="851"/>
                    </a:cubicBezTo>
                    <a:cubicBezTo>
                      <a:pt x="100" y="873"/>
                      <a:pt x="139" y="894"/>
                      <a:pt x="175" y="894"/>
                    </a:cubicBezTo>
                    <a:cubicBezTo>
                      <a:pt x="190" y="894"/>
                      <a:pt x="204" y="891"/>
                      <a:pt x="213" y="882"/>
                    </a:cubicBezTo>
                    <a:cubicBezTo>
                      <a:pt x="243" y="882"/>
                      <a:pt x="274" y="851"/>
                      <a:pt x="334" y="851"/>
                    </a:cubicBezTo>
                    <a:cubicBezTo>
                      <a:pt x="365" y="851"/>
                      <a:pt x="365" y="791"/>
                      <a:pt x="395" y="791"/>
                    </a:cubicBezTo>
                    <a:cubicBezTo>
                      <a:pt x="426" y="760"/>
                      <a:pt x="517" y="730"/>
                      <a:pt x="547" y="699"/>
                    </a:cubicBezTo>
                    <a:lnTo>
                      <a:pt x="790" y="456"/>
                    </a:lnTo>
                    <a:cubicBezTo>
                      <a:pt x="821" y="426"/>
                      <a:pt x="821" y="395"/>
                      <a:pt x="851" y="335"/>
                    </a:cubicBezTo>
                    <a:lnTo>
                      <a:pt x="851" y="183"/>
                    </a:lnTo>
                    <a:cubicBezTo>
                      <a:pt x="821" y="122"/>
                      <a:pt x="790" y="91"/>
                      <a:pt x="730" y="31"/>
                    </a:cubicBezTo>
                    <a:cubicBezTo>
                      <a:pt x="669" y="0"/>
                      <a:pt x="578" y="0"/>
                      <a:pt x="5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7" name="Google Shape;3559;p24"/>
              <p:cNvSpPr/>
              <p:nvPr/>
            </p:nvSpPr>
            <p:spPr>
              <a:xfrm rot="3600000">
                <a:off x="8596440" y="500400"/>
                <a:ext cx="6480" cy="684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609" h="642">
                    <a:moveTo>
                      <a:pt x="214" y="122"/>
                    </a:moveTo>
                    <a:cubicBezTo>
                      <a:pt x="203" y="133"/>
                      <a:pt x="193" y="149"/>
                      <a:pt x="183" y="169"/>
                    </a:cubicBezTo>
                    <a:lnTo>
                      <a:pt x="183" y="169"/>
                    </a:lnTo>
                    <a:lnTo>
                      <a:pt x="183" y="153"/>
                    </a:lnTo>
                    <a:cubicBezTo>
                      <a:pt x="183" y="153"/>
                      <a:pt x="183" y="122"/>
                      <a:pt x="214" y="122"/>
                    </a:cubicBezTo>
                    <a:close/>
                    <a:moveTo>
                      <a:pt x="305" y="1"/>
                    </a:moveTo>
                    <a:cubicBezTo>
                      <a:pt x="305" y="1"/>
                      <a:pt x="274" y="62"/>
                      <a:pt x="214" y="62"/>
                    </a:cubicBezTo>
                    <a:lnTo>
                      <a:pt x="183" y="92"/>
                    </a:lnTo>
                    <a:cubicBezTo>
                      <a:pt x="153" y="92"/>
                      <a:pt x="153" y="122"/>
                      <a:pt x="122" y="183"/>
                    </a:cubicBezTo>
                    <a:cubicBezTo>
                      <a:pt x="62" y="214"/>
                      <a:pt x="62" y="214"/>
                      <a:pt x="62" y="244"/>
                    </a:cubicBezTo>
                    <a:lnTo>
                      <a:pt x="62" y="305"/>
                    </a:lnTo>
                    <a:cubicBezTo>
                      <a:pt x="62" y="316"/>
                      <a:pt x="62" y="326"/>
                      <a:pt x="62" y="335"/>
                    </a:cubicBezTo>
                    <a:lnTo>
                      <a:pt x="62" y="335"/>
                    </a:lnTo>
                    <a:lnTo>
                      <a:pt x="31" y="366"/>
                    </a:lnTo>
                    <a:cubicBezTo>
                      <a:pt x="31" y="396"/>
                      <a:pt x="1" y="396"/>
                      <a:pt x="1" y="426"/>
                    </a:cubicBezTo>
                    <a:lnTo>
                      <a:pt x="1" y="518"/>
                    </a:lnTo>
                    <a:cubicBezTo>
                      <a:pt x="1" y="518"/>
                      <a:pt x="1" y="548"/>
                      <a:pt x="31" y="548"/>
                    </a:cubicBezTo>
                    <a:cubicBezTo>
                      <a:pt x="31" y="578"/>
                      <a:pt x="62" y="578"/>
                      <a:pt x="62" y="578"/>
                    </a:cubicBezTo>
                    <a:lnTo>
                      <a:pt x="122" y="609"/>
                    </a:lnTo>
                    <a:lnTo>
                      <a:pt x="214" y="609"/>
                    </a:lnTo>
                    <a:cubicBezTo>
                      <a:pt x="237" y="632"/>
                      <a:pt x="251" y="642"/>
                      <a:pt x="262" y="642"/>
                    </a:cubicBezTo>
                    <a:cubicBezTo>
                      <a:pt x="279" y="642"/>
                      <a:pt x="286" y="616"/>
                      <a:pt x="305" y="578"/>
                    </a:cubicBezTo>
                    <a:lnTo>
                      <a:pt x="305" y="578"/>
                    </a:lnTo>
                    <a:cubicBezTo>
                      <a:pt x="290" y="609"/>
                      <a:pt x="290" y="624"/>
                      <a:pt x="293" y="624"/>
                    </a:cubicBezTo>
                    <a:cubicBezTo>
                      <a:pt x="297" y="624"/>
                      <a:pt x="305" y="609"/>
                      <a:pt x="305" y="578"/>
                    </a:cubicBezTo>
                    <a:lnTo>
                      <a:pt x="305" y="578"/>
                    </a:lnTo>
                    <a:cubicBezTo>
                      <a:pt x="305" y="578"/>
                      <a:pt x="305" y="578"/>
                      <a:pt x="305" y="578"/>
                    </a:cubicBezTo>
                    <a:cubicBezTo>
                      <a:pt x="305" y="578"/>
                      <a:pt x="335" y="548"/>
                      <a:pt x="426" y="518"/>
                    </a:cubicBezTo>
                    <a:cubicBezTo>
                      <a:pt x="457" y="518"/>
                      <a:pt x="457" y="487"/>
                      <a:pt x="487" y="487"/>
                    </a:cubicBezTo>
                    <a:lnTo>
                      <a:pt x="518" y="426"/>
                    </a:lnTo>
                    <a:lnTo>
                      <a:pt x="518" y="426"/>
                    </a:lnTo>
                    <a:cubicBezTo>
                      <a:pt x="518" y="426"/>
                      <a:pt x="487" y="426"/>
                      <a:pt x="487" y="457"/>
                    </a:cubicBezTo>
                    <a:lnTo>
                      <a:pt x="457" y="457"/>
                    </a:lnTo>
                    <a:lnTo>
                      <a:pt x="487" y="426"/>
                    </a:lnTo>
                    <a:lnTo>
                      <a:pt x="518" y="426"/>
                    </a:lnTo>
                    <a:lnTo>
                      <a:pt x="578" y="396"/>
                    </a:lnTo>
                    <a:cubicBezTo>
                      <a:pt x="578" y="396"/>
                      <a:pt x="578" y="366"/>
                      <a:pt x="609" y="305"/>
                    </a:cubicBezTo>
                    <a:lnTo>
                      <a:pt x="609" y="244"/>
                    </a:lnTo>
                    <a:lnTo>
                      <a:pt x="609" y="183"/>
                    </a:lnTo>
                    <a:cubicBezTo>
                      <a:pt x="609" y="122"/>
                      <a:pt x="609" y="122"/>
                      <a:pt x="578" y="122"/>
                    </a:cubicBezTo>
                    <a:cubicBezTo>
                      <a:pt x="518" y="62"/>
                      <a:pt x="457" y="1"/>
                      <a:pt x="3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08" name="Google Shape;3560;p24"/>
              <p:cNvSpPr/>
              <p:nvPr/>
            </p:nvSpPr>
            <p:spPr>
              <a:xfrm rot="3600000">
                <a:off x="8594640" y="524520"/>
                <a:ext cx="6840" cy="7200"/>
              </a:xfrm>
              <a:custGeom>
                <a:avLst/>
                <a:gdLst>
                  <a:gd name="textAreaLeft" fmla="*/ 0 w 6840"/>
                  <a:gd name="textAreaRight" fmla="*/ 7920 w 684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639" h="669">
                    <a:moveTo>
                      <a:pt x="517" y="517"/>
                    </a:moveTo>
                    <a:cubicBezTo>
                      <a:pt x="517" y="517"/>
                      <a:pt x="504" y="517"/>
                      <a:pt x="487" y="541"/>
                    </a:cubicBezTo>
                    <a:lnTo>
                      <a:pt x="487" y="541"/>
                    </a:lnTo>
                    <a:cubicBezTo>
                      <a:pt x="488" y="539"/>
                      <a:pt x="488" y="537"/>
                      <a:pt x="489" y="535"/>
                    </a:cubicBezTo>
                    <a:lnTo>
                      <a:pt x="489" y="535"/>
                    </a:lnTo>
                    <a:cubicBezTo>
                      <a:pt x="496" y="523"/>
                      <a:pt x="503" y="517"/>
                      <a:pt x="517" y="517"/>
                    </a:cubicBezTo>
                    <a:close/>
                    <a:moveTo>
                      <a:pt x="456" y="608"/>
                    </a:moveTo>
                    <a:lnTo>
                      <a:pt x="456" y="638"/>
                    </a:lnTo>
                    <a:cubicBezTo>
                      <a:pt x="456" y="608"/>
                      <a:pt x="487" y="608"/>
                      <a:pt x="456" y="608"/>
                    </a:cubicBezTo>
                    <a:close/>
                    <a:moveTo>
                      <a:pt x="335" y="0"/>
                    </a:moveTo>
                    <a:cubicBezTo>
                      <a:pt x="243" y="0"/>
                      <a:pt x="213" y="0"/>
                      <a:pt x="183" y="30"/>
                    </a:cubicBezTo>
                    <a:lnTo>
                      <a:pt x="91" y="61"/>
                    </a:lnTo>
                    <a:lnTo>
                      <a:pt x="61" y="152"/>
                    </a:lnTo>
                    <a:cubicBezTo>
                      <a:pt x="61" y="182"/>
                      <a:pt x="31" y="182"/>
                      <a:pt x="31" y="213"/>
                    </a:cubicBezTo>
                    <a:cubicBezTo>
                      <a:pt x="0" y="243"/>
                      <a:pt x="0" y="304"/>
                      <a:pt x="0" y="334"/>
                    </a:cubicBezTo>
                    <a:lnTo>
                      <a:pt x="0" y="456"/>
                    </a:lnTo>
                    <a:cubicBezTo>
                      <a:pt x="0" y="486"/>
                      <a:pt x="31" y="517"/>
                      <a:pt x="31" y="547"/>
                    </a:cubicBezTo>
                    <a:cubicBezTo>
                      <a:pt x="61" y="608"/>
                      <a:pt x="61" y="638"/>
                      <a:pt x="91" y="638"/>
                    </a:cubicBezTo>
                    <a:lnTo>
                      <a:pt x="122" y="669"/>
                    </a:lnTo>
                    <a:lnTo>
                      <a:pt x="335" y="669"/>
                    </a:lnTo>
                    <a:cubicBezTo>
                      <a:pt x="430" y="645"/>
                      <a:pt x="451" y="621"/>
                      <a:pt x="455" y="612"/>
                    </a:cubicBezTo>
                    <a:lnTo>
                      <a:pt x="455" y="612"/>
                    </a:lnTo>
                    <a:cubicBezTo>
                      <a:pt x="456" y="610"/>
                      <a:pt x="456" y="608"/>
                      <a:pt x="456" y="608"/>
                    </a:cubicBezTo>
                    <a:lnTo>
                      <a:pt x="456" y="608"/>
                    </a:lnTo>
                    <a:cubicBezTo>
                      <a:pt x="456" y="608"/>
                      <a:pt x="456" y="608"/>
                      <a:pt x="456" y="608"/>
                    </a:cubicBezTo>
                    <a:cubicBezTo>
                      <a:pt x="517" y="608"/>
                      <a:pt x="547" y="547"/>
                      <a:pt x="547" y="517"/>
                    </a:cubicBezTo>
                    <a:lnTo>
                      <a:pt x="547" y="517"/>
                    </a:lnTo>
                    <a:lnTo>
                      <a:pt x="578" y="486"/>
                    </a:lnTo>
                    <a:lnTo>
                      <a:pt x="578" y="486"/>
                    </a:lnTo>
                    <a:cubicBezTo>
                      <a:pt x="593" y="479"/>
                      <a:pt x="608" y="471"/>
                      <a:pt x="608" y="456"/>
                    </a:cubicBezTo>
                    <a:lnTo>
                      <a:pt x="608" y="456"/>
                    </a:lnTo>
                    <a:lnTo>
                      <a:pt x="608" y="456"/>
                    </a:lnTo>
                    <a:cubicBezTo>
                      <a:pt x="608" y="395"/>
                      <a:pt x="638" y="395"/>
                      <a:pt x="638" y="365"/>
                    </a:cubicBezTo>
                    <a:lnTo>
                      <a:pt x="638" y="213"/>
                    </a:lnTo>
                    <a:cubicBezTo>
                      <a:pt x="608" y="152"/>
                      <a:pt x="547" y="61"/>
                      <a:pt x="487" y="30"/>
                    </a:cubicBezTo>
                    <a:cubicBezTo>
                      <a:pt x="456" y="0"/>
                      <a:pt x="365" y="0"/>
                      <a:pt x="3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709" name="Google Shape;3561;p24"/>
            <p:cNvGrpSpPr/>
            <p:nvPr/>
          </p:nvGrpSpPr>
          <p:grpSpPr>
            <a:xfrm>
              <a:off x="8655480" y="626400"/>
              <a:ext cx="74520" cy="102600"/>
              <a:chOff x="8655480" y="626400"/>
              <a:chExt cx="74520" cy="102600"/>
            </a:xfrm>
          </p:grpSpPr>
          <p:sp>
            <p:nvSpPr>
              <p:cNvPr id="2710" name="Google Shape;3562;p24"/>
              <p:cNvSpPr/>
              <p:nvPr/>
            </p:nvSpPr>
            <p:spPr>
              <a:xfrm rot="3600000">
                <a:off x="8657280" y="635040"/>
                <a:ext cx="9360" cy="10440"/>
              </a:xfrm>
              <a:custGeom>
                <a:avLst/>
                <a:gdLst>
                  <a:gd name="textAreaLeft" fmla="*/ 0 w 9360"/>
                  <a:gd name="textAreaRight" fmla="*/ 10440 w 9360"/>
                  <a:gd name="textAreaTop" fmla="*/ 0 h 10440"/>
                  <a:gd name="textAreaBottom" fmla="*/ 11520 h 10440"/>
                </a:gdLst>
                <a:ahLst/>
                <a:rect l="textAreaLeft" t="textAreaTop" r="textAreaRight" b="textAreaBottom"/>
                <a:pathLst>
                  <a:path w="822" h="925">
                    <a:moveTo>
                      <a:pt x="432" y="0"/>
                    </a:moveTo>
                    <a:cubicBezTo>
                      <a:pt x="406" y="0"/>
                      <a:pt x="383" y="4"/>
                      <a:pt x="365" y="13"/>
                    </a:cubicBezTo>
                    <a:cubicBezTo>
                      <a:pt x="335" y="13"/>
                      <a:pt x="305" y="43"/>
                      <a:pt x="305" y="43"/>
                    </a:cubicBezTo>
                    <a:cubicBezTo>
                      <a:pt x="244" y="104"/>
                      <a:pt x="183" y="134"/>
                      <a:pt x="183" y="165"/>
                    </a:cubicBezTo>
                    <a:cubicBezTo>
                      <a:pt x="183" y="134"/>
                      <a:pt x="214" y="134"/>
                      <a:pt x="214" y="104"/>
                    </a:cubicBezTo>
                    <a:lnTo>
                      <a:pt x="214" y="104"/>
                    </a:lnTo>
                    <a:lnTo>
                      <a:pt x="153" y="165"/>
                    </a:lnTo>
                    <a:cubicBezTo>
                      <a:pt x="92" y="256"/>
                      <a:pt x="92" y="286"/>
                      <a:pt x="92" y="347"/>
                    </a:cubicBezTo>
                    <a:lnTo>
                      <a:pt x="92" y="286"/>
                    </a:lnTo>
                    <a:cubicBezTo>
                      <a:pt x="92" y="347"/>
                      <a:pt x="62" y="438"/>
                      <a:pt x="62" y="499"/>
                    </a:cubicBezTo>
                    <a:cubicBezTo>
                      <a:pt x="31" y="590"/>
                      <a:pt x="31" y="651"/>
                      <a:pt x="1" y="742"/>
                    </a:cubicBezTo>
                    <a:cubicBezTo>
                      <a:pt x="1" y="773"/>
                      <a:pt x="1" y="864"/>
                      <a:pt x="31" y="894"/>
                    </a:cubicBezTo>
                    <a:cubicBezTo>
                      <a:pt x="153" y="925"/>
                      <a:pt x="214" y="925"/>
                      <a:pt x="244" y="925"/>
                    </a:cubicBezTo>
                    <a:cubicBezTo>
                      <a:pt x="335" y="894"/>
                      <a:pt x="457" y="864"/>
                      <a:pt x="517" y="803"/>
                    </a:cubicBezTo>
                    <a:cubicBezTo>
                      <a:pt x="548" y="773"/>
                      <a:pt x="609" y="773"/>
                      <a:pt x="639" y="742"/>
                    </a:cubicBezTo>
                    <a:cubicBezTo>
                      <a:pt x="639" y="742"/>
                      <a:pt x="669" y="742"/>
                      <a:pt x="669" y="712"/>
                    </a:cubicBezTo>
                    <a:cubicBezTo>
                      <a:pt x="700" y="712"/>
                      <a:pt x="761" y="651"/>
                      <a:pt x="761" y="621"/>
                    </a:cubicBezTo>
                    <a:cubicBezTo>
                      <a:pt x="761" y="590"/>
                      <a:pt x="791" y="590"/>
                      <a:pt x="791" y="560"/>
                    </a:cubicBezTo>
                    <a:cubicBezTo>
                      <a:pt x="821" y="499"/>
                      <a:pt x="821" y="469"/>
                      <a:pt x="821" y="408"/>
                    </a:cubicBezTo>
                    <a:lnTo>
                      <a:pt x="821" y="256"/>
                    </a:lnTo>
                    <a:cubicBezTo>
                      <a:pt x="821" y="195"/>
                      <a:pt x="791" y="165"/>
                      <a:pt x="761" y="134"/>
                    </a:cubicBezTo>
                    <a:cubicBezTo>
                      <a:pt x="700" y="104"/>
                      <a:pt x="669" y="43"/>
                      <a:pt x="639" y="43"/>
                    </a:cubicBezTo>
                    <a:cubicBezTo>
                      <a:pt x="575" y="22"/>
                      <a:pt x="495" y="0"/>
                      <a:pt x="4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1" name="Google Shape;3563;p24"/>
              <p:cNvSpPr/>
              <p:nvPr/>
            </p:nvSpPr>
            <p:spPr>
              <a:xfrm rot="3600000">
                <a:off x="8660880" y="627120"/>
                <a:ext cx="6480" cy="936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9360"/>
                  <a:gd name="textAreaBottom" fmla="*/ 10440 h 9360"/>
                </a:gdLst>
                <a:ahLst/>
                <a:rect l="textAreaLeft" t="textAreaTop" r="textAreaRight" b="textAreaBottom"/>
                <a:pathLst>
                  <a:path w="609" h="837">
                    <a:moveTo>
                      <a:pt x="275" y="1"/>
                    </a:moveTo>
                    <a:cubicBezTo>
                      <a:pt x="214" y="31"/>
                      <a:pt x="123" y="92"/>
                      <a:pt x="123" y="123"/>
                    </a:cubicBezTo>
                    <a:cubicBezTo>
                      <a:pt x="123" y="153"/>
                      <a:pt x="92" y="183"/>
                      <a:pt x="92" y="183"/>
                    </a:cubicBezTo>
                    <a:lnTo>
                      <a:pt x="92" y="305"/>
                    </a:lnTo>
                    <a:cubicBezTo>
                      <a:pt x="92" y="396"/>
                      <a:pt x="62" y="426"/>
                      <a:pt x="62" y="487"/>
                    </a:cubicBezTo>
                    <a:cubicBezTo>
                      <a:pt x="62" y="548"/>
                      <a:pt x="62" y="578"/>
                      <a:pt x="1" y="578"/>
                    </a:cubicBezTo>
                    <a:lnTo>
                      <a:pt x="1" y="609"/>
                    </a:lnTo>
                    <a:lnTo>
                      <a:pt x="1" y="639"/>
                    </a:lnTo>
                    <a:lnTo>
                      <a:pt x="1" y="730"/>
                    </a:lnTo>
                    <a:cubicBezTo>
                      <a:pt x="1" y="761"/>
                      <a:pt x="1" y="761"/>
                      <a:pt x="62" y="791"/>
                    </a:cubicBezTo>
                    <a:cubicBezTo>
                      <a:pt x="62" y="822"/>
                      <a:pt x="69" y="837"/>
                      <a:pt x="81" y="837"/>
                    </a:cubicBezTo>
                    <a:cubicBezTo>
                      <a:pt x="92" y="837"/>
                      <a:pt x="107" y="822"/>
                      <a:pt x="123" y="791"/>
                    </a:cubicBezTo>
                    <a:cubicBezTo>
                      <a:pt x="214" y="761"/>
                      <a:pt x="275" y="700"/>
                      <a:pt x="366" y="639"/>
                    </a:cubicBezTo>
                    <a:cubicBezTo>
                      <a:pt x="396" y="609"/>
                      <a:pt x="427" y="609"/>
                      <a:pt x="457" y="578"/>
                    </a:cubicBezTo>
                    <a:cubicBezTo>
                      <a:pt x="518" y="548"/>
                      <a:pt x="579" y="487"/>
                      <a:pt x="579" y="426"/>
                    </a:cubicBezTo>
                    <a:cubicBezTo>
                      <a:pt x="609" y="396"/>
                      <a:pt x="609" y="335"/>
                      <a:pt x="609" y="305"/>
                    </a:cubicBezTo>
                    <a:lnTo>
                      <a:pt x="609" y="183"/>
                    </a:lnTo>
                    <a:cubicBezTo>
                      <a:pt x="609" y="123"/>
                      <a:pt x="548" y="31"/>
                      <a:pt x="518" y="31"/>
                    </a:cubicBezTo>
                    <a:cubicBezTo>
                      <a:pt x="427" y="1"/>
                      <a:pt x="366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2" name="Google Shape;3564;p24"/>
              <p:cNvSpPr/>
              <p:nvPr/>
            </p:nvSpPr>
            <p:spPr>
              <a:xfrm rot="3600000">
                <a:off x="8674200" y="635040"/>
                <a:ext cx="6480" cy="828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608" h="746">
                    <a:moveTo>
                      <a:pt x="30" y="426"/>
                    </a:moveTo>
                    <a:cubicBezTo>
                      <a:pt x="30" y="433"/>
                      <a:pt x="32" y="442"/>
                      <a:pt x="35" y="451"/>
                    </a:cubicBezTo>
                    <a:lnTo>
                      <a:pt x="35" y="451"/>
                    </a:lnTo>
                    <a:cubicBezTo>
                      <a:pt x="34" y="453"/>
                      <a:pt x="32" y="455"/>
                      <a:pt x="30" y="456"/>
                    </a:cubicBezTo>
                    <a:lnTo>
                      <a:pt x="30" y="426"/>
                    </a:lnTo>
                    <a:close/>
                    <a:moveTo>
                      <a:pt x="213" y="0"/>
                    </a:moveTo>
                    <a:lnTo>
                      <a:pt x="152" y="61"/>
                    </a:lnTo>
                    <a:cubicBezTo>
                      <a:pt x="152" y="61"/>
                      <a:pt x="122" y="92"/>
                      <a:pt x="61" y="92"/>
                    </a:cubicBezTo>
                    <a:lnTo>
                      <a:pt x="30" y="152"/>
                    </a:lnTo>
                    <a:cubicBezTo>
                      <a:pt x="30" y="213"/>
                      <a:pt x="30" y="213"/>
                      <a:pt x="0" y="244"/>
                    </a:cubicBezTo>
                    <a:lnTo>
                      <a:pt x="0" y="365"/>
                    </a:lnTo>
                    <a:lnTo>
                      <a:pt x="0" y="396"/>
                    </a:lnTo>
                    <a:cubicBezTo>
                      <a:pt x="0" y="426"/>
                      <a:pt x="0" y="517"/>
                      <a:pt x="30" y="548"/>
                    </a:cubicBezTo>
                    <a:cubicBezTo>
                      <a:pt x="30" y="578"/>
                      <a:pt x="61" y="608"/>
                      <a:pt x="122" y="608"/>
                    </a:cubicBezTo>
                    <a:cubicBezTo>
                      <a:pt x="143" y="713"/>
                      <a:pt x="164" y="746"/>
                      <a:pt x="175" y="746"/>
                    </a:cubicBezTo>
                    <a:cubicBezTo>
                      <a:pt x="180" y="746"/>
                      <a:pt x="182" y="739"/>
                      <a:pt x="182" y="730"/>
                    </a:cubicBezTo>
                    <a:cubicBezTo>
                      <a:pt x="198" y="730"/>
                      <a:pt x="220" y="722"/>
                      <a:pt x="243" y="715"/>
                    </a:cubicBezTo>
                    <a:lnTo>
                      <a:pt x="243" y="715"/>
                    </a:lnTo>
                    <a:cubicBezTo>
                      <a:pt x="251" y="719"/>
                      <a:pt x="261" y="724"/>
                      <a:pt x="274" y="730"/>
                    </a:cubicBezTo>
                    <a:lnTo>
                      <a:pt x="365" y="730"/>
                    </a:lnTo>
                    <a:cubicBezTo>
                      <a:pt x="426" y="730"/>
                      <a:pt x="426" y="730"/>
                      <a:pt x="456" y="700"/>
                    </a:cubicBezTo>
                    <a:cubicBezTo>
                      <a:pt x="486" y="700"/>
                      <a:pt x="517" y="669"/>
                      <a:pt x="517" y="608"/>
                    </a:cubicBezTo>
                    <a:lnTo>
                      <a:pt x="517" y="608"/>
                    </a:lnTo>
                    <a:lnTo>
                      <a:pt x="486" y="669"/>
                    </a:lnTo>
                    <a:cubicBezTo>
                      <a:pt x="456" y="669"/>
                      <a:pt x="456" y="669"/>
                      <a:pt x="426" y="700"/>
                    </a:cubicBezTo>
                    <a:lnTo>
                      <a:pt x="274" y="700"/>
                    </a:lnTo>
                    <a:cubicBezTo>
                      <a:pt x="213" y="700"/>
                      <a:pt x="213" y="700"/>
                      <a:pt x="182" y="669"/>
                    </a:cubicBezTo>
                    <a:cubicBezTo>
                      <a:pt x="175" y="669"/>
                      <a:pt x="170" y="666"/>
                      <a:pt x="165" y="660"/>
                    </a:cubicBezTo>
                    <a:lnTo>
                      <a:pt x="165" y="660"/>
                    </a:lnTo>
                    <a:cubicBezTo>
                      <a:pt x="181" y="669"/>
                      <a:pt x="197" y="669"/>
                      <a:pt x="213" y="669"/>
                    </a:cubicBezTo>
                    <a:lnTo>
                      <a:pt x="334" y="669"/>
                    </a:lnTo>
                    <a:cubicBezTo>
                      <a:pt x="365" y="669"/>
                      <a:pt x="426" y="669"/>
                      <a:pt x="456" y="608"/>
                    </a:cubicBezTo>
                    <a:lnTo>
                      <a:pt x="578" y="517"/>
                    </a:lnTo>
                    <a:cubicBezTo>
                      <a:pt x="578" y="456"/>
                      <a:pt x="608" y="426"/>
                      <a:pt x="608" y="396"/>
                    </a:cubicBezTo>
                    <a:lnTo>
                      <a:pt x="608" y="304"/>
                    </a:lnTo>
                    <a:lnTo>
                      <a:pt x="608" y="244"/>
                    </a:lnTo>
                    <a:lnTo>
                      <a:pt x="578" y="152"/>
                    </a:lnTo>
                    <a:lnTo>
                      <a:pt x="517" y="92"/>
                    </a:lnTo>
                    <a:lnTo>
                      <a:pt x="456" y="61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3" name="Google Shape;3565;p24"/>
              <p:cNvSpPr/>
              <p:nvPr/>
            </p:nvSpPr>
            <p:spPr>
              <a:xfrm rot="3600000">
                <a:off x="8680680" y="658440"/>
                <a:ext cx="11880" cy="14040"/>
              </a:xfrm>
              <a:custGeom>
                <a:avLst/>
                <a:gdLst>
                  <a:gd name="textAreaLeft" fmla="*/ 0 w 11880"/>
                  <a:gd name="textAreaRight" fmla="*/ 12960 w 11880"/>
                  <a:gd name="textAreaTop" fmla="*/ 0 h 14040"/>
                  <a:gd name="textAreaBottom" fmla="*/ 15120 h 14040"/>
                </a:gdLst>
                <a:ahLst/>
                <a:rect l="textAreaLeft" t="textAreaTop" r="textAreaRight" b="textAreaBottom"/>
                <a:pathLst>
                  <a:path w="1035" h="1201">
                    <a:moveTo>
                      <a:pt x="396" y="1"/>
                    </a:moveTo>
                    <a:cubicBezTo>
                      <a:pt x="365" y="1"/>
                      <a:pt x="305" y="31"/>
                      <a:pt x="274" y="31"/>
                    </a:cubicBezTo>
                    <a:cubicBezTo>
                      <a:pt x="213" y="61"/>
                      <a:pt x="153" y="153"/>
                      <a:pt x="92" y="213"/>
                    </a:cubicBezTo>
                    <a:cubicBezTo>
                      <a:pt x="92" y="274"/>
                      <a:pt x="61" y="305"/>
                      <a:pt x="61" y="335"/>
                    </a:cubicBezTo>
                    <a:cubicBezTo>
                      <a:pt x="1" y="426"/>
                      <a:pt x="1" y="457"/>
                      <a:pt x="61" y="517"/>
                    </a:cubicBezTo>
                    <a:lnTo>
                      <a:pt x="61" y="609"/>
                    </a:lnTo>
                    <a:cubicBezTo>
                      <a:pt x="61" y="639"/>
                      <a:pt x="92" y="730"/>
                      <a:pt x="92" y="760"/>
                    </a:cubicBezTo>
                    <a:cubicBezTo>
                      <a:pt x="92" y="791"/>
                      <a:pt x="122" y="821"/>
                      <a:pt x="122" y="821"/>
                    </a:cubicBezTo>
                    <a:cubicBezTo>
                      <a:pt x="153" y="852"/>
                      <a:pt x="153" y="912"/>
                      <a:pt x="153" y="912"/>
                    </a:cubicBezTo>
                    <a:lnTo>
                      <a:pt x="244" y="981"/>
                    </a:lnTo>
                    <a:lnTo>
                      <a:pt x="244" y="981"/>
                    </a:lnTo>
                    <a:cubicBezTo>
                      <a:pt x="249" y="1013"/>
                      <a:pt x="274" y="1064"/>
                      <a:pt x="274" y="1064"/>
                    </a:cubicBezTo>
                    <a:cubicBezTo>
                      <a:pt x="345" y="1153"/>
                      <a:pt x="426" y="1200"/>
                      <a:pt x="488" y="1200"/>
                    </a:cubicBezTo>
                    <a:cubicBezTo>
                      <a:pt x="532" y="1200"/>
                      <a:pt x="565" y="1176"/>
                      <a:pt x="578" y="1125"/>
                    </a:cubicBezTo>
                    <a:cubicBezTo>
                      <a:pt x="578" y="1114"/>
                      <a:pt x="582" y="1103"/>
                      <a:pt x="587" y="1094"/>
                    </a:cubicBezTo>
                    <a:lnTo>
                      <a:pt x="587" y="1094"/>
                    </a:lnTo>
                    <a:cubicBezTo>
                      <a:pt x="609" y="1089"/>
                      <a:pt x="615" y="1064"/>
                      <a:pt x="669" y="1064"/>
                    </a:cubicBezTo>
                    <a:lnTo>
                      <a:pt x="760" y="943"/>
                    </a:lnTo>
                    <a:lnTo>
                      <a:pt x="760" y="943"/>
                    </a:lnTo>
                    <a:cubicBezTo>
                      <a:pt x="760" y="973"/>
                      <a:pt x="730" y="973"/>
                      <a:pt x="730" y="1034"/>
                    </a:cubicBezTo>
                    <a:lnTo>
                      <a:pt x="821" y="943"/>
                    </a:lnTo>
                    <a:lnTo>
                      <a:pt x="821" y="943"/>
                    </a:lnTo>
                    <a:lnTo>
                      <a:pt x="852" y="912"/>
                    </a:lnTo>
                    <a:cubicBezTo>
                      <a:pt x="912" y="821"/>
                      <a:pt x="973" y="760"/>
                      <a:pt x="1004" y="639"/>
                    </a:cubicBezTo>
                    <a:cubicBezTo>
                      <a:pt x="1034" y="578"/>
                      <a:pt x="1034" y="517"/>
                      <a:pt x="1004" y="457"/>
                    </a:cubicBezTo>
                    <a:cubicBezTo>
                      <a:pt x="1004" y="365"/>
                      <a:pt x="973" y="335"/>
                      <a:pt x="912" y="274"/>
                    </a:cubicBezTo>
                    <a:cubicBezTo>
                      <a:pt x="882" y="213"/>
                      <a:pt x="882" y="183"/>
                      <a:pt x="852" y="153"/>
                    </a:cubicBezTo>
                    <a:cubicBezTo>
                      <a:pt x="821" y="92"/>
                      <a:pt x="730" y="61"/>
                      <a:pt x="700" y="31"/>
                    </a:cubicBezTo>
                    <a:cubicBezTo>
                      <a:pt x="669" y="1"/>
                      <a:pt x="608" y="1"/>
                      <a:pt x="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4" name="Google Shape;3566;p24"/>
              <p:cNvSpPr/>
              <p:nvPr/>
            </p:nvSpPr>
            <p:spPr>
              <a:xfrm rot="3600000">
                <a:off x="8686080" y="674280"/>
                <a:ext cx="9000" cy="11880"/>
              </a:xfrm>
              <a:custGeom>
                <a:avLst/>
                <a:gdLst>
                  <a:gd name="textAreaLeft" fmla="*/ 0 w 9000"/>
                  <a:gd name="textAreaRight" fmla="*/ 10080 w 9000"/>
                  <a:gd name="textAreaTop" fmla="*/ 0 h 11880"/>
                  <a:gd name="textAreaBottom" fmla="*/ 12960 h 11880"/>
                </a:gdLst>
                <a:ahLst/>
                <a:rect l="textAreaLeft" t="textAreaTop" r="textAreaRight" b="textAreaBottom"/>
                <a:pathLst>
                  <a:path w="791" h="1042">
                    <a:moveTo>
                      <a:pt x="608" y="737"/>
                    </a:moveTo>
                    <a:lnTo>
                      <a:pt x="547" y="798"/>
                    </a:lnTo>
                    <a:cubicBezTo>
                      <a:pt x="547" y="798"/>
                      <a:pt x="608" y="798"/>
                      <a:pt x="608" y="737"/>
                    </a:cubicBezTo>
                    <a:close/>
                    <a:moveTo>
                      <a:pt x="407" y="0"/>
                    </a:moveTo>
                    <a:cubicBezTo>
                      <a:pt x="335" y="0"/>
                      <a:pt x="259" y="23"/>
                      <a:pt x="183" y="69"/>
                    </a:cubicBezTo>
                    <a:cubicBezTo>
                      <a:pt x="91" y="99"/>
                      <a:pt x="61" y="129"/>
                      <a:pt x="31" y="221"/>
                    </a:cubicBezTo>
                    <a:cubicBezTo>
                      <a:pt x="0" y="281"/>
                      <a:pt x="0" y="342"/>
                      <a:pt x="0" y="403"/>
                    </a:cubicBezTo>
                    <a:cubicBezTo>
                      <a:pt x="0" y="555"/>
                      <a:pt x="0" y="737"/>
                      <a:pt x="31" y="889"/>
                    </a:cubicBezTo>
                    <a:cubicBezTo>
                      <a:pt x="31" y="980"/>
                      <a:pt x="91" y="1011"/>
                      <a:pt x="183" y="1041"/>
                    </a:cubicBezTo>
                    <a:cubicBezTo>
                      <a:pt x="243" y="1011"/>
                      <a:pt x="335" y="1011"/>
                      <a:pt x="365" y="980"/>
                    </a:cubicBezTo>
                    <a:cubicBezTo>
                      <a:pt x="456" y="889"/>
                      <a:pt x="517" y="798"/>
                      <a:pt x="638" y="707"/>
                    </a:cubicBezTo>
                    <a:lnTo>
                      <a:pt x="638" y="707"/>
                    </a:lnTo>
                    <a:lnTo>
                      <a:pt x="608" y="737"/>
                    </a:lnTo>
                    <a:cubicBezTo>
                      <a:pt x="699" y="676"/>
                      <a:pt x="790" y="555"/>
                      <a:pt x="790" y="403"/>
                    </a:cubicBezTo>
                    <a:cubicBezTo>
                      <a:pt x="790" y="251"/>
                      <a:pt x="699" y="129"/>
                      <a:pt x="608" y="69"/>
                    </a:cubicBezTo>
                    <a:cubicBezTo>
                      <a:pt x="547" y="23"/>
                      <a:pt x="479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5" name="Google Shape;3567;p24"/>
              <p:cNvSpPr/>
              <p:nvPr/>
            </p:nvSpPr>
            <p:spPr>
              <a:xfrm rot="3600000">
                <a:off x="8704800" y="698040"/>
                <a:ext cx="6120" cy="612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579" h="578">
                    <a:moveTo>
                      <a:pt x="213" y="0"/>
                    </a:moveTo>
                    <a:cubicBezTo>
                      <a:pt x="183" y="0"/>
                      <a:pt x="183" y="0"/>
                      <a:pt x="153" y="31"/>
                    </a:cubicBezTo>
                    <a:lnTo>
                      <a:pt x="122" y="92"/>
                    </a:lnTo>
                    <a:lnTo>
                      <a:pt x="92" y="122"/>
                    </a:lnTo>
                    <a:cubicBezTo>
                      <a:pt x="92" y="152"/>
                      <a:pt x="92" y="152"/>
                      <a:pt x="31" y="213"/>
                    </a:cubicBezTo>
                    <a:lnTo>
                      <a:pt x="31" y="152"/>
                    </a:lnTo>
                    <a:cubicBezTo>
                      <a:pt x="31" y="213"/>
                      <a:pt x="1" y="244"/>
                      <a:pt x="1" y="274"/>
                    </a:cubicBezTo>
                    <a:lnTo>
                      <a:pt x="1" y="335"/>
                    </a:lnTo>
                    <a:cubicBezTo>
                      <a:pt x="31" y="396"/>
                      <a:pt x="31" y="396"/>
                      <a:pt x="31" y="426"/>
                    </a:cubicBezTo>
                    <a:lnTo>
                      <a:pt x="92" y="456"/>
                    </a:lnTo>
                    <a:cubicBezTo>
                      <a:pt x="92" y="456"/>
                      <a:pt x="31" y="426"/>
                      <a:pt x="31" y="396"/>
                    </a:cubicBezTo>
                    <a:lnTo>
                      <a:pt x="31" y="304"/>
                    </a:lnTo>
                    <a:cubicBezTo>
                      <a:pt x="31" y="304"/>
                      <a:pt x="31" y="365"/>
                      <a:pt x="92" y="365"/>
                    </a:cubicBezTo>
                    <a:lnTo>
                      <a:pt x="122" y="396"/>
                    </a:lnTo>
                    <a:cubicBezTo>
                      <a:pt x="122" y="578"/>
                      <a:pt x="153" y="578"/>
                      <a:pt x="183" y="578"/>
                    </a:cubicBezTo>
                    <a:lnTo>
                      <a:pt x="365" y="578"/>
                    </a:lnTo>
                    <a:cubicBezTo>
                      <a:pt x="426" y="578"/>
                      <a:pt x="426" y="578"/>
                      <a:pt x="457" y="547"/>
                    </a:cubicBezTo>
                    <a:cubicBezTo>
                      <a:pt x="487" y="547"/>
                      <a:pt x="487" y="517"/>
                      <a:pt x="487" y="517"/>
                    </a:cubicBezTo>
                    <a:lnTo>
                      <a:pt x="517" y="456"/>
                    </a:lnTo>
                    <a:cubicBezTo>
                      <a:pt x="517" y="426"/>
                      <a:pt x="517" y="426"/>
                      <a:pt x="578" y="396"/>
                    </a:cubicBezTo>
                    <a:lnTo>
                      <a:pt x="578" y="274"/>
                    </a:lnTo>
                    <a:lnTo>
                      <a:pt x="578" y="213"/>
                    </a:lnTo>
                    <a:cubicBezTo>
                      <a:pt x="578" y="152"/>
                      <a:pt x="578" y="152"/>
                      <a:pt x="517" y="122"/>
                    </a:cubicBezTo>
                    <a:cubicBezTo>
                      <a:pt x="517" y="92"/>
                      <a:pt x="487" y="92"/>
                      <a:pt x="487" y="92"/>
                    </a:cubicBezTo>
                    <a:cubicBezTo>
                      <a:pt x="487" y="92"/>
                      <a:pt x="457" y="31"/>
                      <a:pt x="426" y="31"/>
                    </a:cubicBezTo>
                    <a:cubicBezTo>
                      <a:pt x="365" y="31"/>
                      <a:pt x="335" y="0"/>
                      <a:pt x="3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6" name="Google Shape;3568;p24"/>
              <p:cNvSpPr/>
              <p:nvPr/>
            </p:nvSpPr>
            <p:spPr>
              <a:xfrm rot="3600000">
                <a:off x="8715600" y="714240"/>
                <a:ext cx="11160" cy="12960"/>
              </a:xfrm>
              <a:custGeom>
                <a:avLst/>
                <a:gdLst>
                  <a:gd name="textAreaLeft" fmla="*/ 0 w 11160"/>
                  <a:gd name="textAreaRight" fmla="*/ 12240 w 11160"/>
                  <a:gd name="textAreaTop" fmla="*/ 0 h 12960"/>
                  <a:gd name="textAreaBottom" fmla="*/ 14040 h 12960"/>
                </a:gdLst>
                <a:ahLst/>
                <a:rect l="textAreaLeft" t="textAreaTop" r="textAreaRight" b="textAreaBottom"/>
                <a:pathLst>
                  <a:path w="974" h="1118">
                    <a:moveTo>
                      <a:pt x="578" y="1"/>
                    </a:moveTo>
                    <a:cubicBezTo>
                      <a:pt x="517" y="1"/>
                      <a:pt x="396" y="31"/>
                      <a:pt x="335" y="92"/>
                    </a:cubicBezTo>
                    <a:cubicBezTo>
                      <a:pt x="335" y="92"/>
                      <a:pt x="335" y="92"/>
                      <a:pt x="335" y="92"/>
                    </a:cubicBezTo>
                    <a:lnTo>
                      <a:pt x="335" y="92"/>
                    </a:lnTo>
                    <a:cubicBezTo>
                      <a:pt x="244" y="183"/>
                      <a:pt x="213" y="244"/>
                      <a:pt x="122" y="305"/>
                    </a:cubicBezTo>
                    <a:cubicBezTo>
                      <a:pt x="61" y="365"/>
                      <a:pt x="31" y="457"/>
                      <a:pt x="31" y="548"/>
                    </a:cubicBezTo>
                    <a:cubicBezTo>
                      <a:pt x="31" y="558"/>
                      <a:pt x="31" y="569"/>
                      <a:pt x="32" y="579"/>
                    </a:cubicBezTo>
                    <a:lnTo>
                      <a:pt x="32" y="579"/>
                    </a:lnTo>
                    <a:cubicBezTo>
                      <a:pt x="31" y="588"/>
                      <a:pt x="31" y="598"/>
                      <a:pt x="31" y="609"/>
                    </a:cubicBezTo>
                    <a:cubicBezTo>
                      <a:pt x="7" y="656"/>
                      <a:pt x="2" y="742"/>
                      <a:pt x="16" y="806"/>
                    </a:cubicBezTo>
                    <a:lnTo>
                      <a:pt x="16" y="806"/>
                    </a:lnTo>
                    <a:cubicBezTo>
                      <a:pt x="8" y="791"/>
                      <a:pt x="1" y="776"/>
                      <a:pt x="1" y="761"/>
                    </a:cubicBezTo>
                    <a:lnTo>
                      <a:pt x="1" y="821"/>
                    </a:lnTo>
                    <a:lnTo>
                      <a:pt x="1" y="852"/>
                    </a:lnTo>
                    <a:lnTo>
                      <a:pt x="1" y="943"/>
                    </a:lnTo>
                    <a:cubicBezTo>
                      <a:pt x="1" y="973"/>
                      <a:pt x="1" y="1064"/>
                      <a:pt x="61" y="1095"/>
                    </a:cubicBezTo>
                    <a:cubicBezTo>
                      <a:pt x="61" y="1110"/>
                      <a:pt x="69" y="1118"/>
                      <a:pt x="88" y="1118"/>
                    </a:cubicBezTo>
                    <a:cubicBezTo>
                      <a:pt x="107" y="1118"/>
                      <a:pt x="137" y="1110"/>
                      <a:pt x="183" y="1095"/>
                    </a:cubicBezTo>
                    <a:cubicBezTo>
                      <a:pt x="213" y="1095"/>
                      <a:pt x="213" y="1064"/>
                      <a:pt x="244" y="1064"/>
                    </a:cubicBezTo>
                    <a:lnTo>
                      <a:pt x="305" y="1004"/>
                    </a:lnTo>
                    <a:lnTo>
                      <a:pt x="335" y="1004"/>
                    </a:lnTo>
                    <a:cubicBezTo>
                      <a:pt x="365" y="1004"/>
                      <a:pt x="396" y="973"/>
                      <a:pt x="396" y="973"/>
                    </a:cubicBezTo>
                    <a:cubicBezTo>
                      <a:pt x="415" y="964"/>
                      <a:pt x="436" y="952"/>
                      <a:pt x="456" y="940"/>
                    </a:cubicBezTo>
                    <a:lnTo>
                      <a:pt x="456" y="940"/>
                    </a:lnTo>
                    <a:cubicBezTo>
                      <a:pt x="540" y="930"/>
                      <a:pt x="595" y="896"/>
                      <a:pt x="669" y="821"/>
                    </a:cubicBezTo>
                    <a:cubicBezTo>
                      <a:pt x="696" y="794"/>
                      <a:pt x="723" y="761"/>
                      <a:pt x="750" y="730"/>
                    </a:cubicBezTo>
                    <a:lnTo>
                      <a:pt x="750" y="730"/>
                    </a:lnTo>
                    <a:cubicBezTo>
                      <a:pt x="764" y="720"/>
                      <a:pt x="778" y="710"/>
                      <a:pt x="791" y="700"/>
                    </a:cubicBezTo>
                    <a:cubicBezTo>
                      <a:pt x="789" y="697"/>
                      <a:pt x="787" y="695"/>
                      <a:pt x="785" y="692"/>
                    </a:cubicBezTo>
                    <a:lnTo>
                      <a:pt x="785" y="692"/>
                    </a:lnTo>
                    <a:cubicBezTo>
                      <a:pt x="807" y="669"/>
                      <a:pt x="829" y="650"/>
                      <a:pt x="852" y="639"/>
                    </a:cubicBezTo>
                    <a:cubicBezTo>
                      <a:pt x="943" y="548"/>
                      <a:pt x="973" y="487"/>
                      <a:pt x="973" y="365"/>
                    </a:cubicBezTo>
                    <a:cubicBezTo>
                      <a:pt x="973" y="305"/>
                      <a:pt x="943" y="183"/>
                      <a:pt x="852" y="92"/>
                    </a:cubicBezTo>
                    <a:cubicBezTo>
                      <a:pt x="791" y="31"/>
                      <a:pt x="700" y="1"/>
                      <a:pt x="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7" name="Google Shape;3569;p24"/>
              <p:cNvSpPr/>
              <p:nvPr/>
            </p:nvSpPr>
            <p:spPr>
              <a:xfrm rot="3600000">
                <a:off x="8707680" y="709560"/>
                <a:ext cx="3960" cy="5760"/>
              </a:xfrm>
              <a:custGeom>
                <a:avLst/>
                <a:gdLst>
                  <a:gd name="textAreaLeft" fmla="*/ 0 w 3960"/>
                  <a:gd name="textAreaRight" fmla="*/ 5040 w 396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396" h="544">
                    <a:moveTo>
                      <a:pt x="181" y="1"/>
                    </a:moveTo>
                    <a:cubicBezTo>
                      <a:pt x="132" y="1"/>
                      <a:pt x="82" y="36"/>
                      <a:pt x="62" y="57"/>
                    </a:cubicBezTo>
                    <a:cubicBezTo>
                      <a:pt x="31" y="87"/>
                      <a:pt x="1" y="118"/>
                      <a:pt x="1" y="209"/>
                    </a:cubicBezTo>
                    <a:lnTo>
                      <a:pt x="1" y="270"/>
                    </a:lnTo>
                    <a:lnTo>
                      <a:pt x="1" y="330"/>
                    </a:lnTo>
                    <a:lnTo>
                      <a:pt x="1" y="391"/>
                    </a:lnTo>
                    <a:cubicBezTo>
                      <a:pt x="1" y="422"/>
                      <a:pt x="31" y="422"/>
                      <a:pt x="31" y="482"/>
                    </a:cubicBezTo>
                    <a:lnTo>
                      <a:pt x="31" y="513"/>
                    </a:lnTo>
                    <a:cubicBezTo>
                      <a:pt x="31" y="513"/>
                      <a:pt x="31" y="543"/>
                      <a:pt x="62" y="543"/>
                    </a:cubicBezTo>
                    <a:lnTo>
                      <a:pt x="213" y="543"/>
                    </a:lnTo>
                    <a:cubicBezTo>
                      <a:pt x="213" y="543"/>
                      <a:pt x="244" y="543"/>
                      <a:pt x="244" y="513"/>
                    </a:cubicBezTo>
                    <a:cubicBezTo>
                      <a:pt x="237" y="506"/>
                      <a:pt x="232" y="501"/>
                      <a:pt x="229" y="497"/>
                    </a:cubicBezTo>
                    <a:lnTo>
                      <a:pt x="229" y="497"/>
                    </a:lnTo>
                    <a:cubicBezTo>
                      <a:pt x="233" y="493"/>
                      <a:pt x="238" y="489"/>
                      <a:pt x="244" y="482"/>
                    </a:cubicBezTo>
                    <a:cubicBezTo>
                      <a:pt x="264" y="493"/>
                      <a:pt x="281" y="496"/>
                      <a:pt x="295" y="496"/>
                    </a:cubicBezTo>
                    <a:cubicBezTo>
                      <a:pt x="322" y="496"/>
                      <a:pt x="335" y="482"/>
                      <a:pt x="335" y="482"/>
                    </a:cubicBezTo>
                    <a:lnTo>
                      <a:pt x="365" y="452"/>
                    </a:lnTo>
                    <a:cubicBezTo>
                      <a:pt x="365" y="391"/>
                      <a:pt x="396" y="361"/>
                      <a:pt x="396" y="330"/>
                    </a:cubicBezTo>
                    <a:lnTo>
                      <a:pt x="396" y="209"/>
                    </a:lnTo>
                    <a:lnTo>
                      <a:pt x="396" y="178"/>
                    </a:lnTo>
                    <a:cubicBezTo>
                      <a:pt x="396" y="178"/>
                      <a:pt x="396" y="118"/>
                      <a:pt x="365" y="118"/>
                    </a:cubicBezTo>
                    <a:cubicBezTo>
                      <a:pt x="365" y="87"/>
                      <a:pt x="335" y="87"/>
                      <a:pt x="305" y="57"/>
                    </a:cubicBezTo>
                    <a:cubicBezTo>
                      <a:pt x="305" y="57"/>
                      <a:pt x="244" y="57"/>
                      <a:pt x="244" y="27"/>
                    </a:cubicBezTo>
                    <a:cubicBezTo>
                      <a:pt x="225" y="8"/>
                      <a:pt x="203" y="1"/>
                      <a:pt x="1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8" name="Google Shape;3570;p24"/>
              <p:cNvSpPr/>
              <p:nvPr/>
            </p:nvSpPr>
            <p:spPr>
              <a:xfrm rot="3600000">
                <a:off x="8687880" y="643680"/>
                <a:ext cx="9000" cy="10800"/>
              </a:xfrm>
              <a:custGeom>
                <a:avLst/>
                <a:gdLst>
                  <a:gd name="textAreaLeft" fmla="*/ 0 w 9000"/>
                  <a:gd name="textAreaRight" fmla="*/ 10080 w 9000"/>
                  <a:gd name="textAreaTop" fmla="*/ 0 h 10800"/>
                  <a:gd name="textAreaBottom" fmla="*/ 11880 h 10800"/>
                </a:gdLst>
                <a:ahLst/>
                <a:rect l="textAreaLeft" t="textAreaTop" r="textAreaRight" b="textAreaBottom"/>
                <a:pathLst>
                  <a:path w="792" h="962">
                    <a:moveTo>
                      <a:pt x="487" y="1"/>
                    </a:moveTo>
                    <a:cubicBezTo>
                      <a:pt x="366" y="1"/>
                      <a:pt x="274" y="62"/>
                      <a:pt x="214" y="153"/>
                    </a:cubicBezTo>
                    <a:cubicBezTo>
                      <a:pt x="183" y="274"/>
                      <a:pt x="153" y="365"/>
                      <a:pt x="122" y="457"/>
                    </a:cubicBezTo>
                    <a:cubicBezTo>
                      <a:pt x="122" y="487"/>
                      <a:pt x="62" y="517"/>
                      <a:pt x="62" y="578"/>
                    </a:cubicBezTo>
                    <a:cubicBezTo>
                      <a:pt x="62" y="609"/>
                      <a:pt x="31" y="639"/>
                      <a:pt x="31" y="669"/>
                    </a:cubicBezTo>
                    <a:lnTo>
                      <a:pt x="31" y="639"/>
                    </a:lnTo>
                    <a:cubicBezTo>
                      <a:pt x="31" y="669"/>
                      <a:pt x="1" y="730"/>
                      <a:pt x="1" y="761"/>
                    </a:cubicBezTo>
                    <a:cubicBezTo>
                      <a:pt x="1" y="791"/>
                      <a:pt x="31" y="821"/>
                      <a:pt x="31" y="882"/>
                    </a:cubicBezTo>
                    <a:cubicBezTo>
                      <a:pt x="89" y="940"/>
                      <a:pt x="135" y="961"/>
                      <a:pt x="184" y="961"/>
                    </a:cubicBezTo>
                    <a:cubicBezTo>
                      <a:pt x="212" y="961"/>
                      <a:pt x="241" y="954"/>
                      <a:pt x="274" y="943"/>
                    </a:cubicBezTo>
                    <a:cubicBezTo>
                      <a:pt x="305" y="913"/>
                      <a:pt x="366" y="882"/>
                      <a:pt x="426" y="821"/>
                    </a:cubicBezTo>
                    <a:lnTo>
                      <a:pt x="487" y="761"/>
                    </a:lnTo>
                    <a:cubicBezTo>
                      <a:pt x="518" y="669"/>
                      <a:pt x="609" y="639"/>
                      <a:pt x="670" y="578"/>
                    </a:cubicBezTo>
                    <a:cubicBezTo>
                      <a:pt x="639" y="578"/>
                      <a:pt x="639" y="609"/>
                      <a:pt x="609" y="609"/>
                    </a:cubicBezTo>
                    <a:cubicBezTo>
                      <a:pt x="609" y="609"/>
                      <a:pt x="639" y="609"/>
                      <a:pt x="639" y="578"/>
                    </a:cubicBezTo>
                    <a:lnTo>
                      <a:pt x="761" y="457"/>
                    </a:lnTo>
                    <a:cubicBezTo>
                      <a:pt x="791" y="426"/>
                      <a:pt x="791" y="335"/>
                      <a:pt x="791" y="305"/>
                    </a:cubicBezTo>
                    <a:cubicBezTo>
                      <a:pt x="791" y="214"/>
                      <a:pt x="761" y="153"/>
                      <a:pt x="730" y="62"/>
                    </a:cubicBezTo>
                    <a:cubicBezTo>
                      <a:pt x="670" y="31"/>
                      <a:pt x="578" y="1"/>
                      <a:pt x="4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19" name="Google Shape;3571;p24"/>
              <p:cNvSpPr/>
              <p:nvPr/>
            </p:nvSpPr>
            <p:spPr>
              <a:xfrm rot="3600000">
                <a:off x="8687880" y="627120"/>
                <a:ext cx="6840" cy="7920"/>
              </a:xfrm>
              <a:custGeom>
                <a:avLst/>
                <a:gdLst>
                  <a:gd name="textAreaLeft" fmla="*/ 0 w 6840"/>
                  <a:gd name="textAreaRight" fmla="*/ 7920 w 6840"/>
                  <a:gd name="textAreaTop" fmla="*/ 0 h 7920"/>
                  <a:gd name="textAreaBottom" fmla="*/ 9000 h 7920"/>
                </a:gdLst>
                <a:ahLst/>
                <a:rect l="textAreaLeft" t="textAreaTop" r="textAreaRight" b="textAreaBottom"/>
                <a:pathLst>
                  <a:path w="639" h="731">
                    <a:moveTo>
                      <a:pt x="152" y="153"/>
                    </a:moveTo>
                    <a:cubicBezTo>
                      <a:pt x="152" y="210"/>
                      <a:pt x="125" y="213"/>
                      <a:pt x="122" y="239"/>
                    </a:cubicBezTo>
                    <a:lnTo>
                      <a:pt x="122" y="239"/>
                    </a:lnTo>
                    <a:cubicBezTo>
                      <a:pt x="122" y="239"/>
                      <a:pt x="122" y="239"/>
                      <a:pt x="122" y="239"/>
                    </a:cubicBezTo>
                    <a:lnTo>
                      <a:pt x="122" y="239"/>
                    </a:lnTo>
                    <a:cubicBezTo>
                      <a:pt x="122" y="213"/>
                      <a:pt x="123" y="210"/>
                      <a:pt x="152" y="153"/>
                    </a:cubicBezTo>
                    <a:close/>
                    <a:moveTo>
                      <a:pt x="304" y="1"/>
                    </a:moveTo>
                    <a:cubicBezTo>
                      <a:pt x="274" y="1"/>
                      <a:pt x="213" y="31"/>
                      <a:pt x="182" y="92"/>
                    </a:cubicBezTo>
                    <a:lnTo>
                      <a:pt x="152" y="122"/>
                    </a:lnTo>
                    <a:cubicBezTo>
                      <a:pt x="122" y="152"/>
                      <a:pt x="122" y="182"/>
                      <a:pt x="122" y="239"/>
                    </a:cubicBezTo>
                    <a:lnTo>
                      <a:pt x="122" y="239"/>
                    </a:lnTo>
                    <a:cubicBezTo>
                      <a:pt x="91" y="265"/>
                      <a:pt x="53" y="299"/>
                      <a:pt x="30" y="365"/>
                    </a:cubicBezTo>
                    <a:cubicBezTo>
                      <a:pt x="30" y="396"/>
                      <a:pt x="0" y="396"/>
                      <a:pt x="0" y="426"/>
                    </a:cubicBezTo>
                    <a:lnTo>
                      <a:pt x="0" y="487"/>
                    </a:lnTo>
                    <a:cubicBezTo>
                      <a:pt x="0" y="487"/>
                      <a:pt x="0" y="548"/>
                      <a:pt x="30" y="548"/>
                    </a:cubicBezTo>
                    <a:cubicBezTo>
                      <a:pt x="30" y="578"/>
                      <a:pt x="61" y="578"/>
                      <a:pt x="61" y="609"/>
                    </a:cubicBezTo>
                    <a:lnTo>
                      <a:pt x="122" y="669"/>
                    </a:lnTo>
                    <a:cubicBezTo>
                      <a:pt x="142" y="669"/>
                      <a:pt x="149" y="683"/>
                      <a:pt x="160" y="683"/>
                    </a:cubicBezTo>
                    <a:cubicBezTo>
                      <a:pt x="166" y="683"/>
                      <a:pt x="172" y="679"/>
                      <a:pt x="182" y="669"/>
                    </a:cubicBezTo>
                    <a:lnTo>
                      <a:pt x="243" y="669"/>
                    </a:lnTo>
                    <a:cubicBezTo>
                      <a:pt x="258" y="715"/>
                      <a:pt x="274" y="730"/>
                      <a:pt x="289" y="730"/>
                    </a:cubicBezTo>
                    <a:cubicBezTo>
                      <a:pt x="304" y="730"/>
                      <a:pt x="319" y="715"/>
                      <a:pt x="334" y="700"/>
                    </a:cubicBezTo>
                    <a:cubicBezTo>
                      <a:pt x="426" y="669"/>
                      <a:pt x="456" y="609"/>
                      <a:pt x="486" y="578"/>
                    </a:cubicBezTo>
                    <a:cubicBezTo>
                      <a:pt x="517" y="548"/>
                      <a:pt x="578" y="517"/>
                      <a:pt x="578" y="457"/>
                    </a:cubicBezTo>
                    <a:cubicBezTo>
                      <a:pt x="608" y="396"/>
                      <a:pt x="608" y="305"/>
                      <a:pt x="638" y="274"/>
                    </a:cubicBezTo>
                    <a:cubicBezTo>
                      <a:pt x="638" y="244"/>
                      <a:pt x="638" y="213"/>
                      <a:pt x="608" y="153"/>
                    </a:cubicBezTo>
                    <a:cubicBezTo>
                      <a:pt x="608" y="122"/>
                      <a:pt x="578" y="92"/>
                      <a:pt x="578" y="92"/>
                    </a:cubicBezTo>
                    <a:cubicBezTo>
                      <a:pt x="517" y="31"/>
                      <a:pt x="517" y="31"/>
                      <a:pt x="486" y="31"/>
                    </a:cubicBezTo>
                    <a:cubicBezTo>
                      <a:pt x="456" y="31"/>
                      <a:pt x="426" y="1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0" name="Google Shape;3572;p24"/>
              <p:cNvSpPr/>
              <p:nvPr/>
            </p:nvSpPr>
            <p:spPr>
              <a:xfrm rot="3600000">
                <a:off x="8691480" y="668520"/>
                <a:ext cx="8280" cy="1656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16560"/>
                  <a:gd name="textAreaBottom" fmla="*/ 17640 h 16560"/>
                </a:gdLst>
                <a:ahLst/>
                <a:rect l="textAreaLeft" t="textAreaTop" r="textAreaRight" b="textAreaBottom"/>
                <a:pathLst>
                  <a:path w="761" h="1411">
                    <a:moveTo>
                      <a:pt x="395" y="1"/>
                    </a:moveTo>
                    <a:cubicBezTo>
                      <a:pt x="304" y="1"/>
                      <a:pt x="213" y="1"/>
                      <a:pt x="152" y="61"/>
                    </a:cubicBezTo>
                    <a:cubicBezTo>
                      <a:pt x="61" y="153"/>
                      <a:pt x="0" y="274"/>
                      <a:pt x="0" y="365"/>
                    </a:cubicBezTo>
                    <a:cubicBezTo>
                      <a:pt x="0" y="487"/>
                      <a:pt x="31" y="609"/>
                      <a:pt x="31" y="730"/>
                    </a:cubicBezTo>
                    <a:lnTo>
                      <a:pt x="31" y="639"/>
                    </a:lnTo>
                    <a:cubicBezTo>
                      <a:pt x="31" y="761"/>
                      <a:pt x="61" y="913"/>
                      <a:pt x="91" y="1034"/>
                    </a:cubicBezTo>
                    <a:cubicBezTo>
                      <a:pt x="152" y="1125"/>
                      <a:pt x="152" y="1247"/>
                      <a:pt x="213" y="1368"/>
                    </a:cubicBezTo>
                    <a:cubicBezTo>
                      <a:pt x="227" y="1396"/>
                      <a:pt x="265" y="1411"/>
                      <a:pt x="311" y="1411"/>
                    </a:cubicBezTo>
                    <a:cubicBezTo>
                      <a:pt x="368" y="1411"/>
                      <a:pt x="436" y="1388"/>
                      <a:pt x="487" y="1338"/>
                    </a:cubicBezTo>
                    <a:cubicBezTo>
                      <a:pt x="487" y="1277"/>
                      <a:pt x="517" y="1247"/>
                      <a:pt x="517" y="1216"/>
                    </a:cubicBezTo>
                    <a:lnTo>
                      <a:pt x="517" y="1125"/>
                    </a:lnTo>
                    <a:cubicBezTo>
                      <a:pt x="517" y="1095"/>
                      <a:pt x="517" y="1034"/>
                      <a:pt x="547" y="973"/>
                    </a:cubicBezTo>
                    <a:cubicBezTo>
                      <a:pt x="547" y="943"/>
                      <a:pt x="547" y="882"/>
                      <a:pt x="608" y="821"/>
                    </a:cubicBezTo>
                    <a:cubicBezTo>
                      <a:pt x="608" y="791"/>
                      <a:pt x="638" y="731"/>
                      <a:pt x="638" y="670"/>
                    </a:cubicBezTo>
                    <a:lnTo>
                      <a:pt x="638" y="670"/>
                    </a:lnTo>
                    <a:cubicBezTo>
                      <a:pt x="638" y="715"/>
                      <a:pt x="621" y="726"/>
                      <a:pt x="613" y="742"/>
                    </a:cubicBezTo>
                    <a:lnTo>
                      <a:pt x="613" y="742"/>
                    </a:lnTo>
                    <a:cubicBezTo>
                      <a:pt x="642" y="632"/>
                      <a:pt x="670" y="572"/>
                      <a:pt x="699" y="457"/>
                    </a:cubicBezTo>
                    <a:cubicBezTo>
                      <a:pt x="760" y="365"/>
                      <a:pt x="699" y="274"/>
                      <a:pt x="669" y="183"/>
                    </a:cubicBezTo>
                    <a:cubicBezTo>
                      <a:pt x="638" y="61"/>
                      <a:pt x="517" y="31"/>
                      <a:pt x="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640" bIns="8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1" name="Google Shape;3573;p24"/>
              <p:cNvSpPr/>
              <p:nvPr/>
            </p:nvSpPr>
            <p:spPr>
              <a:xfrm rot="3600000">
                <a:off x="8699400" y="682920"/>
                <a:ext cx="5400" cy="576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517" h="548">
                    <a:moveTo>
                      <a:pt x="365" y="426"/>
                    </a:moveTo>
                    <a:cubicBezTo>
                      <a:pt x="377" y="430"/>
                      <a:pt x="387" y="433"/>
                      <a:pt x="397" y="436"/>
                    </a:cubicBezTo>
                    <a:lnTo>
                      <a:pt x="397" y="436"/>
                    </a:lnTo>
                    <a:cubicBezTo>
                      <a:pt x="358" y="463"/>
                      <a:pt x="320" y="486"/>
                      <a:pt x="274" y="517"/>
                    </a:cubicBezTo>
                    <a:lnTo>
                      <a:pt x="240" y="486"/>
                    </a:lnTo>
                    <a:lnTo>
                      <a:pt x="274" y="486"/>
                    </a:lnTo>
                    <a:cubicBezTo>
                      <a:pt x="274" y="486"/>
                      <a:pt x="304" y="486"/>
                      <a:pt x="304" y="456"/>
                    </a:cubicBezTo>
                    <a:lnTo>
                      <a:pt x="365" y="426"/>
                    </a:lnTo>
                    <a:close/>
                    <a:moveTo>
                      <a:pt x="243" y="0"/>
                    </a:moveTo>
                    <a:cubicBezTo>
                      <a:pt x="213" y="0"/>
                      <a:pt x="152" y="0"/>
                      <a:pt x="122" y="30"/>
                    </a:cubicBezTo>
                    <a:cubicBezTo>
                      <a:pt x="91" y="91"/>
                      <a:pt x="61" y="91"/>
                      <a:pt x="61" y="122"/>
                    </a:cubicBezTo>
                    <a:cubicBezTo>
                      <a:pt x="0" y="152"/>
                      <a:pt x="0" y="182"/>
                      <a:pt x="0" y="243"/>
                    </a:cubicBezTo>
                    <a:lnTo>
                      <a:pt x="0" y="334"/>
                    </a:lnTo>
                    <a:cubicBezTo>
                      <a:pt x="0" y="395"/>
                      <a:pt x="61" y="426"/>
                      <a:pt x="91" y="456"/>
                    </a:cubicBezTo>
                    <a:lnTo>
                      <a:pt x="122" y="486"/>
                    </a:lnTo>
                    <a:cubicBezTo>
                      <a:pt x="152" y="547"/>
                      <a:pt x="213" y="547"/>
                      <a:pt x="243" y="547"/>
                    </a:cubicBezTo>
                    <a:cubicBezTo>
                      <a:pt x="274" y="547"/>
                      <a:pt x="304" y="547"/>
                      <a:pt x="365" y="486"/>
                    </a:cubicBezTo>
                    <a:cubicBezTo>
                      <a:pt x="395" y="486"/>
                      <a:pt x="426" y="456"/>
                      <a:pt x="426" y="456"/>
                    </a:cubicBezTo>
                    <a:cubicBezTo>
                      <a:pt x="429" y="453"/>
                      <a:pt x="432" y="450"/>
                      <a:pt x="434" y="446"/>
                    </a:cubicBezTo>
                    <a:lnTo>
                      <a:pt x="434" y="446"/>
                    </a:lnTo>
                    <a:cubicBezTo>
                      <a:pt x="441" y="448"/>
                      <a:pt x="447" y="448"/>
                      <a:pt x="452" y="448"/>
                    </a:cubicBezTo>
                    <a:cubicBezTo>
                      <a:pt x="471" y="448"/>
                      <a:pt x="487" y="441"/>
                      <a:pt x="517" y="426"/>
                    </a:cubicBezTo>
                    <a:lnTo>
                      <a:pt x="517" y="395"/>
                    </a:lnTo>
                    <a:lnTo>
                      <a:pt x="517" y="334"/>
                    </a:lnTo>
                    <a:lnTo>
                      <a:pt x="517" y="182"/>
                    </a:lnTo>
                    <a:cubicBezTo>
                      <a:pt x="517" y="152"/>
                      <a:pt x="517" y="152"/>
                      <a:pt x="456" y="122"/>
                    </a:cubicBezTo>
                    <a:cubicBezTo>
                      <a:pt x="456" y="61"/>
                      <a:pt x="426" y="61"/>
                      <a:pt x="395" y="30"/>
                    </a:cubicBezTo>
                    <a:cubicBezTo>
                      <a:pt x="365" y="0"/>
                      <a:pt x="365" y="0"/>
                      <a:pt x="3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722" name="Google Shape;3574;p24"/>
            <p:cNvGrpSpPr/>
            <p:nvPr/>
          </p:nvGrpSpPr>
          <p:grpSpPr>
            <a:xfrm>
              <a:off x="8162640" y="657000"/>
              <a:ext cx="126720" cy="123480"/>
              <a:chOff x="8162640" y="657000"/>
              <a:chExt cx="126720" cy="123480"/>
            </a:xfrm>
          </p:grpSpPr>
          <p:sp>
            <p:nvSpPr>
              <p:cNvPr id="2723" name="Google Shape;3575;p24"/>
              <p:cNvSpPr/>
              <p:nvPr/>
            </p:nvSpPr>
            <p:spPr>
              <a:xfrm rot="3600000">
                <a:off x="8184960" y="660600"/>
                <a:ext cx="13680" cy="8640"/>
              </a:xfrm>
              <a:custGeom>
                <a:avLst/>
                <a:gdLst>
                  <a:gd name="textAreaLeft" fmla="*/ 0 w 13680"/>
                  <a:gd name="textAreaRight" fmla="*/ 14760 w 13680"/>
                  <a:gd name="textAreaTop" fmla="*/ 0 h 8640"/>
                  <a:gd name="textAreaBottom" fmla="*/ 9720 h 8640"/>
                </a:gdLst>
                <a:ahLst/>
                <a:rect l="textAreaLeft" t="textAreaTop" r="textAreaRight" b="textAreaBottom"/>
                <a:pathLst>
                  <a:path w="1187" h="775">
                    <a:moveTo>
                      <a:pt x="525" y="1"/>
                    </a:moveTo>
                    <a:cubicBezTo>
                      <a:pt x="453" y="1"/>
                      <a:pt x="386" y="14"/>
                      <a:pt x="305" y="14"/>
                    </a:cubicBezTo>
                    <a:cubicBezTo>
                      <a:pt x="274" y="14"/>
                      <a:pt x="214" y="75"/>
                      <a:pt x="153" y="106"/>
                    </a:cubicBezTo>
                    <a:lnTo>
                      <a:pt x="62" y="227"/>
                    </a:lnTo>
                    <a:cubicBezTo>
                      <a:pt x="62" y="258"/>
                      <a:pt x="1" y="288"/>
                      <a:pt x="1" y="288"/>
                    </a:cubicBezTo>
                    <a:lnTo>
                      <a:pt x="1" y="440"/>
                    </a:lnTo>
                    <a:cubicBezTo>
                      <a:pt x="1" y="470"/>
                      <a:pt x="1" y="501"/>
                      <a:pt x="62" y="562"/>
                    </a:cubicBezTo>
                    <a:cubicBezTo>
                      <a:pt x="62" y="592"/>
                      <a:pt x="92" y="622"/>
                      <a:pt x="122" y="653"/>
                    </a:cubicBezTo>
                    <a:lnTo>
                      <a:pt x="214" y="744"/>
                    </a:lnTo>
                    <a:cubicBezTo>
                      <a:pt x="274" y="774"/>
                      <a:pt x="305" y="774"/>
                      <a:pt x="396" y="774"/>
                    </a:cubicBezTo>
                    <a:lnTo>
                      <a:pt x="548" y="774"/>
                    </a:lnTo>
                    <a:cubicBezTo>
                      <a:pt x="578" y="774"/>
                      <a:pt x="609" y="744"/>
                      <a:pt x="700" y="744"/>
                    </a:cubicBezTo>
                    <a:cubicBezTo>
                      <a:pt x="709" y="739"/>
                      <a:pt x="719" y="734"/>
                      <a:pt x="730" y="729"/>
                    </a:cubicBezTo>
                    <a:lnTo>
                      <a:pt x="730" y="729"/>
                    </a:lnTo>
                    <a:cubicBezTo>
                      <a:pt x="723" y="736"/>
                      <a:pt x="715" y="744"/>
                      <a:pt x="700" y="744"/>
                    </a:cubicBezTo>
                    <a:cubicBezTo>
                      <a:pt x="728" y="744"/>
                      <a:pt x="756" y="718"/>
                      <a:pt x="760" y="714"/>
                    </a:cubicBezTo>
                    <a:lnTo>
                      <a:pt x="760" y="714"/>
                    </a:lnTo>
                    <a:cubicBezTo>
                      <a:pt x="824" y="683"/>
                      <a:pt x="907" y="645"/>
                      <a:pt x="973" y="622"/>
                    </a:cubicBezTo>
                    <a:cubicBezTo>
                      <a:pt x="1004" y="622"/>
                      <a:pt x="1004" y="592"/>
                      <a:pt x="1034" y="592"/>
                    </a:cubicBezTo>
                    <a:cubicBezTo>
                      <a:pt x="1065" y="592"/>
                      <a:pt x="1065" y="562"/>
                      <a:pt x="1125" y="562"/>
                    </a:cubicBezTo>
                    <a:cubicBezTo>
                      <a:pt x="1156" y="501"/>
                      <a:pt x="1156" y="501"/>
                      <a:pt x="1156" y="470"/>
                    </a:cubicBezTo>
                    <a:cubicBezTo>
                      <a:pt x="1186" y="440"/>
                      <a:pt x="1186" y="349"/>
                      <a:pt x="1186" y="288"/>
                    </a:cubicBezTo>
                    <a:cubicBezTo>
                      <a:pt x="1186" y="258"/>
                      <a:pt x="1156" y="227"/>
                      <a:pt x="1125" y="166"/>
                    </a:cubicBezTo>
                    <a:cubicBezTo>
                      <a:pt x="1034" y="136"/>
                      <a:pt x="1004" y="136"/>
                      <a:pt x="943" y="106"/>
                    </a:cubicBezTo>
                    <a:cubicBezTo>
                      <a:pt x="852" y="75"/>
                      <a:pt x="730" y="75"/>
                      <a:pt x="669" y="75"/>
                    </a:cubicBezTo>
                    <a:lnTo>
                      <a:pt x="730" y="75"/>
                    </a:lnTo>
                    <a:cubicBezTo>
                      <a:pt x="700" y="75"/>
                      <a:pt x="669" y="75"/>
                      <a:pt x="639" y="14"/>
                    </a:cubicBezTo>
                    <a:cubicBezTo>
                      <a:pt x="599" y="4"/>
                      <a:pt x="561" y="1"/>
                      <a:pt x="5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4" name="Google Shape;3576;p24"/>
              <p:cNvSpPr/>
              <p:nvPr/>
            </p:nvSpPr>
            <p:spPr>
              <a:xfrm rot="3600000">
                <a:off x="8197560" y="661320"/>
                <a:ext cx="13320" cy="7920"/>
              </a:xfrm>
              <a:custGeom>
                <a:avLst/>
                <a:gdLst>
                  <a:gd name="textAreaLeft" fmla="*/ 0 w 13320"/>
                  <a:gd name="textAreaRight" fmla="*/ 14400 w 13320"/>
                  <a:gd name="textAreaTop" fmla="*/ 0 h 7920"/>
                  <a:gd name="textAreaBottom" fmla="*/ 9000 h 7920"/>
                </a:gdLst>
                <a:ahLst/>
                <a:rect l="textAreaLeft" t="textAreaTop" r="textAreaRight" b="textAreaBottom"/>
                <a:pathLst>
                  <a:path w="1156" h="704">
                    <a:moveTo>
                      <a:pt x="388" y="1"/>
                    </a:moveTo>
                    <a:cubicBezTo>
                      <a:pt x="280" y="1"/>
                      <a:pt x="175" y="63"/>
                      <a:pt x="122" y="187"/>
                    </a:cubicBezTo>
                    <a:cubicBezTo>
                      <a:pt x="0" y="369"/>
                      <a:pt x="122" y="612"/>
                      <a:pt x="304" y="673"/>
                    </a:cubicBezTo>
                    <a:cubicBezTo>
                      <a:pt x="426" y="703"/>
                      <a:pt x="517" y="703"/>
                      <a:pt x="608" y="703"/>
                    </a:cubicBezTo>
                    <a:cubicBezTo>
                      <a:pt x="680" y="703"/>
                      <a:pt x="771" y="703"/>
                      <a:pt x="836" y="688"/>
                    </a:cubicBezTo>
                    <a:lnTo>
                      <a:pt x="836" y="688"/>
                    </a:lnTo>
                    <a:cubicBezTo>
                      <a:pt x="832" y="692"/>
                      <a:pt x="827" y="697"/>
                      <a:pt x="821" y="703"/>
                    </a:cubicBezTo>
                    <a:lnTo>
                      <a:pt x="1003" y="703"/>
                    </a:lnTo>
                    <a:cubicBezTo>
                      <a:pt x="1125" y="673"/>
                      <a:pt x="1155" y="551"/>
                      <a:pt x="1034" y="491"/>
                    </a:cubicBezTo>
                    <a:cubicBezTo>
                      <a:pt x="1003" y="491"/>
                      <a:pt x="1003" y="460"/>
                      <a:pt x="973" y="460"/>
                    </a:cubicBezTo>
                    <a:cubicBezTo>
                      <a:pt x="973" y="460"/>
                      <a:pt x="971" y="460"/>
                      <a:pt x="967" y="460"/>
                    </a:cubicBezTo>
                    <a:lnTo>
                      <a:pt x="967" y="460"/>
                    </a:lnTo>
                    <a:cubicBezTo>
                      <a:pt x="952" y="419"/>
                      <a:pt x="907" y="394"/>
                      <a:pt x="882" y="369"/>
                    </a:cubicBezTo>
                    <a:lnTo>
                      <a:pt x="851" y="339"/>
                    </a:lnTo>
                    <a:lnTo>
                      <a:pt x="760" y="247"/>
                    </a:lnTo>
                    <a:lnTo>
                      <a:pt x="608" y="96"/>
                    </a:lnTo>
                    <a:cubicBezTo>
                      <a:pt x="545" y="32"/>
                      <a:pt x="466" y="1"/>
                      <a:pt x="3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5" name="Google Shape;3577;p24"/>
              <p:cNvSpPr/>
              <p:nvPr/>
            </p:nvSpPr>
            <p:spPr>
              <a:xfrm rot="3600000">
                <a:off x="8208000" y="669600"/>
                <a:ext cx="9360" cy="7200"/>
              </a:xfrm>
              <a:custGeom>
                <a:avLst/>
                <a:gdLst>
                  <a:gd name="textAreaLeft" fmla="*/ 0 w 9360"/>
                  <a:gd name="textAreaRight" fmla="*/ 10440 w 936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822" h="670">
                    <a:moveTo>
                      <a:pt x="457" y="1"/>
                    </a:moveTo>
                    <a:lnTo>
                      <a:pt x="457" y="1"/>
                    </a:lnTo>
                    <a:cubicBezTo>
                      <a:pt x="472" y="31"/>
                      <a:pt x="480" y="54"/>
                      <a:pt x="487" y="73"/>
                    </a:cubicBezTo>
                    <a:lnTo>
                      <a:pt x="487" y="73"/>
                    </a:lnTo>
                    <a:cubicBezTo>
                      <a:pt x="487" y="70"/>
                      <a:pt x="487" y="66"/>
                      <a:pt x="487" y="61"/>
                    </a:cubicBezTo>
                    <a:lnTo>
                      <a:pt x="457" y="1"/>
                    </a:lnTo>
                    <a:close/>
                    <a:moveTo>
                      <a:pt x="487" y="73"/>
                    </a:moveTo>
                    <a:cubicBezTo>
                      <a:pt x="488" y="92"/>
                      <a:pt x="492" y="96"/>
                      <a:pt x="518" y="122"/>
                    </a:cubicBezTo>
                    <a:cubicBezTo>
                      <a:pt x="503" y="107"/>
                      <a:pt x="495" y="92"/>
                      <a:pt x="487" y="73"/>
                    </a:cubicBezTo>
                    <a:close/>
                    <a:moveTo>
                      <a:pt x="92" y="426"/>
                    </a:moveTo>
                    <a:cubicBezTo>
                      <a:pt x="92" y="426"/>
                      <a:pt x="149" y="426"/>
                      <a:pt x="153" y="454"/>
                    </a:cubicBezTo>
                    <a:lnTo>
                      <a:pt x="153" y="454"/>
                    </a:lnTo>
                    <a:cubicBezTo>
                      <a:pt x="141" y="450"/>
                      <a:pt x="126" y="443"/>
                      <a:pt x="92" y="426"/>
                    </a:cubicBezTo>
                    <a:close/>
                    <a:moveTo>
                      <a:pt x="244" y="1"/>
                    </a:moveTo>
                    <a:cubicBezTo>
                      <a:pt x="183" y="1"/>
                      <a:pt x="153" y="61"/>
                      <a:pt x="62" y="92"/>
                    </a:cubicBezTo>
                    <a:lnTo>
                      <a:pt x="31" y="122"/>
                    </a:lnTo>
                    <a:lnTo>
                      <a:pt x="1" y="213"/>
                    </a:lnTo>
                    <a:lnTo>
                      <a:pt x="1" y="305"/>
                    </a:lnTo>
                    <a:cubicBezTo>
                      <a:pt x="1" y="365"/>
                      <a:pt x="31" y="396"/>
                      <a:pt x="62" y="426"/>
                    </a:cubicBezTo>
                    <a:cubicBezTo>
                      <a:pt x="92" y="456"/>
                      <a:pt x="153" y="456"/>
                      <a:pt x="183" y="517"/>
                    </a:cubicBezTo>
                    <a:lnTo>
                      <a:pt x="204" y="517"/>
                    </a:lnTo>
                    <a:cubicBezTo>
                      <a:pt x="217" y="527"/>
                      <a:pt x="231" y="534"/>
                      <a:pt x="244" y="548"/>
                    </a:cubicBezTo>
                    <a:cubicBezTo>
                      <a:pt x="305" y="548"/>
                      <a:pt x="335" y="578"/>
                      <a:pt x="335" y="578"/>
                    </a:cubicBezTo>
                    <a:lnTo>
                      <a:pt x="437" y="578"/>
                    </a:lnTo>
                    <a:cubicBezTo>
                      <a:pt x="471" y="590"/>
                      <a:pt x="507" y="600"/>
                      <a:pt x="548" y="608"/>
                    </a:cubicBezTo>
                    <a:cubicBezTo>
                      <a:pt x="609" y="608"/>
                      <a:pt x="609" y="608"/>
                      <a:pt x="639" y="669"/>
                    </a:cubicBezTo>
                    <a:cubicBezTo>
                      <a:pt x="700" y="669"/>
                      <a:pt x="791" y="669"/>
                      <a:pt x="822" y="578"/>
                    </a:cubicBezTo>
                    <a:lnTo>
                      <a:pt x="822" y="456"/>
                    </a:lnTo>
                    <a:lnTo>
                      <a:pt x="822" y="426"/>
                    </a:lnTo>
                    <a:cubicBezTo>
                      <a:pt x="822" y="396"/>
                      <a:pt x="822" y="396"/>
                      <a:pt x="791" y="365"/>
                    </a:cubicBezTo>
                    <a:cubicBezTo>
                      <a:pt x="700" y="305"/>
                      <a:pt x="639" y="244"/>
                      <a:pt x="548" y="153"/>
                    </a:cubicBezTo>
                    <a:cubicBezTo>
                      <a:pt x="548" y="153"/>
                      <a:pt x="548" y="153"/>
                      <a:pt x="547" y="153"/>
                    </a:cubicBezTo>
                    <a:lnTo>
                      <a:pt x="547" y="153"/>
                    </a:lnTo>
                    <a:cubicBezTo>
                      <a:pt x="536" y="141"/>
                      <a:pt x="526" y="130"/>
                      <a:pt x="518" y="122"/>
                    </a:cubicBezTo>
                    <a:lnTo>
                      <a:pt x="518" y="134"/>
                    </a:lnTo>
                    <a:lnTo>
                      <a:pt x="518" y="134"/>
                    </a:lnTo>
                    <a:cubicBezTo>
                      <a:pt x="514" y="129"/>
                      <a:pt x="511" y="123"/>
                      <a:pt x="507" y="117"/>
                    </a:cubicBezTo>
                    <a:lnTo>
                      <a:pt x="507" y="117"/>
                    </a:lnTo>
                    <a:cubicBezTo>
                      <a:pt x="511" y="119"/>
                      <a:pt x="514" y="120"/>
                      <a:pt x="518" y="122"/>
                    </a:cubicBezTo>
                    <a:lnTo>
                      <a:pt x="487" y="92"/>
                    </a:lnTo>
                    <a:lnTo>
                      <a:pt x="487" y="92"/>
                    </a:lnTo>
                    <a:cubicBezTo>
                      <a:pt x="496" y="100"/>
                      <a:pt x="502" y="109"/>
                      <a:pt x="507" y="117"/>
                    </a:cubicBezTo>
                    <a:lnTo>
                      <a:pt x="507" y="117"/>
                    </a:lnTo>
                    <a:cubicBezTo>
                      <a:pt x="450" y="88"/>
                      <a:pt x="393" y="58"/>
                      <a:pt x="3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6" name="Google Shape;3578;p24"/>
              <p:cNvSpPr/>
              <p:nvPr/>
            </p:nvSpPr>
            <p:spPr>
              <a:xfrm rot="3600000">
                <a:off x="8164800" y="663480"/>
                <a:ext cx="7920" cy="9360"/>
              </a:xfrm>
              <a:custGeom>
                <a:avLst/>
                <a:gdLst>
                  <a:gd name="textAreaLeft" fmla="*/ 0 w 7920"/>
                  <a:gd name="textAreaRight" fmla="*/ 9000 w 7920"/>
                  <a:gd name="textAreaTop" fmla="*/ 0 h 9360"/>
                  <a:gd name="textAreaBottom" fmla="*/ 10440 h 9360"/>
                </a:gdLst>
                <a:ahLst/>
                <a:rect l="textAreaLeft" t="textAreaTop" r="textAreaRight" b="textAreaBottom"/>
                <a:pathLst>
                  <a:path w="730" h="822">
                    <a:moveTo>
                      <a:pt x="456" y="0"/>
                    </a:moveTo>
                    <a:cubicBezTo>
                      <a:pt x="473" y="4"/>
                      <a:pt x="486" y="8"/>
                      <a:pt x="497" y="11"/>
                    </a:cubicBezTo>
                    <a:lnTo>
                      <a:pt x="497" y="11"/>
                    </a:lnTo>
                    <a:cubicBezTo>
                      <a:pt x="482" y="4"/>
                      <a:pt x="467" y="0"/>
                      <a:pt x="456" y="0"/>
                    </a:cubicBezTo>
                    <a:close/>
                    <a:moveTo>
                      <a:pt x="497" y="11"/>
                    </a:moveTo>
                    <a:lnTo>
                      <a:pt x="497" y="11"/>
                    </a:lnTo>
                    <a:cubicBezTo>
                      <a:pt x="509" y="16"/>
                      <a:pt x="520" y="23"/>
                      <a:pt x="529" y="31"/>
                    </a:cubicBezTo>
                    <a:lnTo>
                      <a:pt x="529" y="31"/>
                    </a:lnTo>
                    <a:cubicBezTo>
                      <a:pt x="549" y="30"/>
                      <a:pt x="558" y="28"/>
                      <a:pt x="497" y="11"/>
                    </a:cubicBezTo>
                    <a:close/>
                    <a:moveTo>
                      <a:pt x="174" y="261"/>
                    </a:moveTo>
                    <a:lnTo>
                      <a:pt x="174" y="261"/>
                    </a:lnTo>
                    <a:cubicBezTo>
                      <a:pt x="168" y="269"/>
                      <a:pt x="161" y="274"/>
                      <a:pt x="152" y="274"/>
                    </a:cubicBezTo>
                    <a:cubicBezTo>
                      <a:pt x="159" y="269"/>
                      <a:pt x="167" y="265"/>
                      <a:pt x="174" y="261"/>
                    </a:cubicBezTo>
                    <a:close/>
                    <a:moveTo>
                      <a:pt x="576" y="443"/>
                    </a:moveTo>
                    <a:lnTo>
                      <a:pt x="576" y="443"/>
                    </a:lnTo>
                    <a:cubicBezTo>
                      <a:pt x="577" y="447"/>
                      <a:pt x="578" y="451"/>
                      <a:pt x="578" y="456"/>
                    </a:cubicBezTo>
                    <a:lnTo>
                      <a:pt x="578" y="487"/>
                    </a:lnTo>
                    <a:cubicBezTo>
                      <a:pt x="578" y="474"/>
                      <a:pt x="578" y="461"/>
                      <a:pt x="576" y="443"/>
                    </a:cubicBezTo>
                    <a:close/>
                    <a:moveTo>
                      <a:pt x="578" y="608"/>
                    </a:moveTo>
                    <a:cubicBezTo>
                      <a:pt x="578" y="623"/>
                      <a:pt x="570" y="631"/>
                      <a:pt x="563" y="639"/>
                    </a:cubicBezTo>
                    <a:lnTo>
                      <a:pt x="578" y="608"/>
                    </a:lnTo>
                    <a:close/>
                    <a:moveTo>
                      <a:pt x="529" y="31"/>
                    </a:moveTo>
                    <a:lnTo>
                      <a:pt x="529" y="31"/>
                    </a:lnTo>
                    <a:cubicBezTo>
                      <a:pt x="526" y="31"/>
                      <a:pt x="521" y="31"/>
                      <a:pt x="517" y="31"/>
                    </a:cubicBezTo>
                    <a:cubicBezTo>
                      <a:pt x="456" y="31"/>
                      <a:pt x="426" y="61"/>
                      <a:pt x="396" y="61"/>
                    </a:cubicBezTo>
                    <a:lnTo>
                      <a:pt x="274" y="61"/>
                    </a:lnTo>
                    <a:cubicBezTo>
                      <a:pt x="244" y="61"/>
                      <a:pt x="244" y="122"/>
                      <a:pt x="183" y="122"/>
                    </a:cubicBezTo>
                    <a:cubicBezTo>
                      <a:pt x="152" y="152"/>
                      <a:pt x="92" y="183"/>
                      <a:pt x="92" y="213"/>
                    </a:cubicBezTo>
                    <a:cubicBezTo>
                      <a:pt x="31" y="274"/>
                      <a:pt x="1" y="334"/>
                      <a:pt x="0" y="365"/>
                    </a:cubicBezTo>
                    <a:lnTo>
                      <a:pt x="0" y="365"/>
                    </a:lnTo>
                    <a:cubicBezTo>
                      <a:pt x="1" y="335"/>
                      <a:pt x="31" y="335"/>
                      <a:pt x="31" y="304"/>
                    </a:cubicBezTo>
                    <a:cubicBezTo>
                      <a:pt x="46" y="304"/>
                      <a:pt x="57" y="303"/>
                      <a:pt x="66" y="300"/>
                    </a:cubicBezTo>
                    <a:lnTo>
                      <a:pt x="66" y="300"/>
                    </a:lnTo>
                    <a:lnTo>
                      <a:pt x="31" y="335"/>
                    </a:lnTo>
                    <a:lnTo>
                      <a:pt x="0" y="426"/>
                    </a:lnTo>
                    <a:lnTo>
                      <a:pt x="0" y="456"/>
                    </a:lnTo>
                    <a:lnTo>
                      <a:pt x="0" y="487"/>
                    </a:lnTo>
                    <a:lnTo>
                      <a:pt x="0" y="608"/>
                    </a:lnTo>
                    <a:lnTo>
                      <a:pt x="31" y="669"/>
                    </a:lnTo>
                    <a:cubicBezTo>
                      <a:pt x="31" y="730"/>
                      <a:pt x="92" y="730"/>
                      <a:pt x="92" y="760"/>
                    </a:cubicBezTo>
                    <a:lnTo>
                      <a:pt x="152" y="791"/>
                    </a:lnTo>
                    <a:cubicBezTo>
                      <a:pt x="183" y="791"/>
                      <a:pt x="183" y="821"/>
                      <a:pt x="244" y="821"/>
                    </a:cubicBezTo>
                    <a:lnTo>
                      <a:pt x="335" y="821"/>
                    </a:lnTo>
                    <a:cubicBezTo>
                      <a:pt x="426" y="821"/>
                      <a:pt x="426" y="821"/>
                      <a:pt x="456" y="791"/>
                    </a:cubicBezTo>
                    <a:cubicBezTo>
                      <a:pt x="487" y="791"/>
                      <a:pt x="487" y="760"/>
                      <a:pt x="548" y="760"/>
                    </a:cubicBezTo>
                    <a:lnTo>
                      <a:pt x="608" y="669"/>
                    </a:lnTo>
                    <a:cubicBezTo>
                      <a:pt x="608" y="669"/>
                      <a:pt x="608" y="639"/>
                      <a:pt x="639" y="639"/>
                    </a:cubicBezTo>
                    <a:cubicBezTo>
                      <a:pt x="639" y="608"/>
                      <a:pt x="700" y="578"/>
                      <a:pt x="700" y="578"/>
                    </a:cubicBezTo>
                    <a:cubicBezTo>
                      <a:pt x="730" y="517"/>
                      <a:pt x="730" y="487"/>
                      <a:pt x="730" y="456"/>
                    </a:cubicBezTo>
                    <a:lnTo>
                      <a:pt x="730" y="304"/>
                    </a:lnTo>
                    <a:cubicBezTo>
                      <a:pt x="730" y="274"/>
                      <a:pt x="700" y="213"/>
                      <a:pt x="639" y="183"/>
                    </a:cubicBezTo>
                    <a:cubicBezTo>
                      <a:pt x="608" y="152"/>
                      <a:pt x="578" y="122"/>
                      <a:pt x="548" y="122"/>
                    </a:cubicBezTo>
                    <a:lnTo>
                      <a:pt x="548" y="61"/>
                    </a:lnTo>
                    <a:cubicBezTo>
                      <a:pt x="548" y="51"/>
                      <a:pt x="540" y="40"/>
                      <a:pt x="529" y="3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7" name="Google Shape;3579;p24"/>
              <p:cNvSpPr/>
              <p:nvPr/>
            </p:nvSpPr>
            <p:spPr>
              <a:xfrm rot="3600000">
                <a:off x="8268120" y="720720"/>
                <a:ext cx="11160" cy="11520"/>
              </a:xfrm>
              <a:custGeom>
                <a:avLst/>
                <a:gdLst>
                  <a:gd name="textAreaLeft" fmla="*/ 0 w 11160"/>
                  <a:gd name="textAreaRight" fmla="*/ 12240 w 11160"/>
                  <a:gd name="textAreaTop" fmla="*/ 0 h 11520"/>
                  <a:gd name="textAreaBottom" fmla="*/ 12600 h 11520"/>
                </a:gdLst>
                <a:ahLst/>
                <a:rect l="textAreaLeft" t="textAreaTop" r="textAreaRight" b="textAreaBottom"/>
                <a:pathLst>
                  <a:path w="973" h="992">
                    <a:moveTo>
                      <a:pt x="304" y="1"/>
                    </a:moveTo>
                    <a:cubicBezTo>
                      <a:pt x="243" y="1"/>
                      <a:pt x="213" y="1"/>
                      <a:pt x="182" y="62"/>
                    </a:cubicBezTo>
                    <a:cubicBezTo>
                      <a:pt x="152" y="62"/>
                      <a:pt x="152" y="92"/>
                      <a:pt x="91" y="92"/>
                    </a:cubicBezTo>
                    <a:cubicBezTo>
                      <a:pt x="61" y="122"/>
                      <a:pt x="30" y="122"/>
                      <a:pt x="30" y="214"/>
                    </a:cubicBezTo>
                    <a:cubicBezTo>
                      <a:pt x="0" y="244"/>
                      <a:pt x="0" y="305"/>
                      <a:pt x="0" y="396"/>
                    </a:cubicBezTo>
                    <a:cubicBezTo>
                      <a:pt x="0" y="426"/>
                      <a:pt x="0" y="457"/>
                      <a:pt x="30" y="518"/>
                    </a:cubicBezTo>
                    <a:cubicBezTo>
                      <a:pt x="30" y="548"/>
                      <a:pt x="61" y="578"/>
                      <a:pt x="91" y="609"/>
                    </a:cubicBezTo>
                    <a:lnTo>
                      <a:pt x="152" y="670"/>
                    </a:lnTo>
                    <a:cubicBezTo>
                      <a:pt x="182" y="700"/>
                      <a:pt x="213" y="700"/>
                      <a:pt x="243" y="730"/>
                    </a:cubicBezTo>
                    <a:lnTo>
                      <a:pt x="304" y="730"/>
                    </a:lnTo>
                    <a:cubicBezTo>
                      <a:pt x="304" y="730"/>
                      <a:pt x="334" y="730"/>
                      <a:pt x="334" y="761"/>
                    </a:cubicBezTo>
                    <a:cubicBezTo>
                      <a:pt x="365" y="822"/>
                      <a:pt x="456" y="822"/>
                      <a:pt x="517" y="822"/>
                    </a:cubicBezTo>
                    <a:lnTo>
                      <a:pt x="456" y="822"/>
                    </a:lnTo>
                    <a:cubicBezTo>
                      <a:pt x="517" y="822"/>
                      <a:pt x="547" y="852"/>
                      <a:pt x="638" y="852"/>
                    </a:cubicBezTo>
                    <a:cubicBezTo>
                      <a:pt x="669" y="852"/>
                      <a:pt x="760" y="882"/>
                      <a:pt x="790" y="913"/>
                    </a:cubicBezTo>
                    <a:lnTo>
                      <a:pt x="760" y="913"/>
                    </a:lnTo>
                    <a:cubicBezTo>
                      <a:pt x="760" y="913"/>
                      <a:pt x="790" y="913"/>
                      <a:pt x="790" y="974"/>
                    </a:cubicBezTo>
                    <a:cubicBezTo>
                      <a:pt x="802" y="985"/>
                      <a:pt x="821" y="992"/>
                      <a:pt x="844" y="992"/>
                    </a:cubicBezTo>
                    <a:cubicBezTo>
                      <a:pt x="883" y="992"/>
                      <a:pt x="934" y="971"/>
                      <a:pt x="973" y="913"/>
                    </a:cubicBezTo>
                    <a:cubicBezTo>
                      <a:pt x="942" y="822"/>
                      <a:pt x="942" y="730"/>
                      <a:pt x="912" y="670"/>
                    </a:cubicBezTo>
                    <a:cubicBezTo>
                      <a:pt x="821" y="578"/>
                      <a:pt x="790" y="457"/>
                      <a:pt x="699" y="396"/>
                    </a:cubicBezTo>
                    <a:lnTo>
                      <a:pt x="699" y="396"/>
                    </a:lnTo>
                    <a:lnTo>
                      <a:pt x="760" y="426"/>
                    </a:lnTo>
                    <a:cubicBezTo>
                      <a:pt x="699" y="396"/>
                      <a:pt x="669" y="366"/>
                      <a:pt x="669" y="274"/>
                    </a:cubicBezTo>
                    <a:lnTo>
                      <a:pt x="547" y="153"/>
                    </a:lnTo>
                    <a:lnTo>
                      <a:pt x="517" y="122"/>
                    </a:lnTo>
                    <a:lnTo>
                      <a:pt x="486" y="92"/>
                    </a:lnTo>
                    <a:cubicBezTo>
                      <a:pt x="456" y="62"/>
                      <a:pt x="456" y="62"/>
                      <a:pt x="395" y="62"/>
                    </a:cubicBezTo>
                    <a:cubicBezTo>
                      <a:pt x="395" y="62"/>
                      <a:pt x="365" y="62"/>
                      <a:pt x="3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8" name="Google Shape;3580;p24"/>
              <p:cNvSpPr/>
              <p:nvPr/>
            </p:nvSpPr>
            <p:spPr>
              <a:xfrm rot="3600000">
                <a:off x="8278920" y="730080"/>
                <a:ext cx="6480" cy="1080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10800"/>
                  <a:gd name="textAreaBottom" fmla="*/ 11880 h 10800"/>
                </a:gdLst>
                <a:ahLst/>
                <a:rect l="textAreaLeft" t="textAreaTop" r="textAreaRight" b="textAreaBottom"/>
                <a:pathLst>
                  <a:path w="609" h="943">
                    <a:moveTo>
                      <a:pt x="609" y="365"/>
                    </a:moveTo>
                    <a:cubicBezTo>
                      <a:pt x="609" y="395"/>
                      <a:pt x="609" y="395"/>
                      <a:pt x="578" y="456"/>
                    </a:cubicBezTo>
                    <a:cubicBezTo>
                      <a:pt x="578" y="395"/>
                      <a:pt x="609" y="395"/>
                      <a:pt x="609" y="365"/>
                    </a:cubicBezTo>
                    <a:close/>
                    <a:moveTo>
                      <a:pt x="426" y="0"/>
                    </a:moveTo>
                    <a:cubicBezTo>
                      <a:pt x="335" y="0"/>
                      <a:pt x="274" y="0"/>
                      <a:pt x="183" y="31"/>
                    </a:cubicBezTo>
                    <a:cubicBezTo>
                      <a:pt x="122" y="61"/>
                      <a:pt x="62" y="152"/>
                      <a:pt x="31" y="213"/>
                    </a:cubicBezTo>
                    <a:cubicBezTo>
                      <a:pt x="1" y="334"/>
                      <a:pt x="31" y="456"/>
                      <a:pt x="122" y="517"/>
                    </a:cubicBezTo>
                    <a:lnTo>
                      <a:pt x="153" y="578"/>
                    </a:lnTo>
                    <a:cubicBezTo>
                      <a:pt x="163" y="588"/>
                      <a:pt x="174" y="599"/>
                      <a:pt x="186" y="608"/>
                    </a:cubicBezTo>
                    <a:lnTo>
                      <a:pt x="186" y="608"/>
                    </a:lnTo>
                    <a:cubicBezTo>
                      <a:pt x="197" y="608"/>
                      <a:pt x="240" y="612"/>
                      <a:pt x="244" y="636"/>
                    </a:cubicBezTo>
                    <a:lnTo>
                      <a:pt x="244" y="636"/>
                    </a:lnTo>
                    <a:cubicBezTo>
                      <a:pt x="243" y="635"/>
                      <a:pt x="242" y="635"/>
                      <a:pt x="242" y="635"/>
                    </a:cubicBezTo>
                    <a:lnTo>
                      <a:pt x="242" y="635"/>
                    </a:lnTo>
                    <a:cubicBezTo>
                      <a:pt x="242" y="635"/>
                      <a:pt x="243" y="636"/>
                      <a:pt x="244" y="636"/>
                    </a:cubicBezTo>
                    <a:lnTo>
                      <a:pt x="244" y="636"/>
                    </a:lnTo>
                    <a:cubicBezTo>
                      <a:pt x="244" y="636"/>
                      <a:pt x="244" y="636"/>
                      <a:pt x="244" y="636"/>
                    </a:cubicBezTo>
                    <a:lnTo>
                      <a:pt x="244" y="636"/>
                    </a:lnTo>
                    <a:cubicBezTo>
                      <a:pt x="253" y="637"/>
                      <a:pt x="263" y="638"/>
                      <a:pt x="274" y="638"/>
                    </a:cubicBezTo>
                    <a:cubicBezTo>
                      <a:pt x="261" y="638"/>
                      <a:pt x="253" y="638"/>
                      <a:pt x="244" y="636"/>
                    </a:cubicBezTo>
                    <a:lnTo>
                      <a:pt x="244" y="636"/>
                    </a:lnTo>
                    <a:cubicBezTo>
                      <a:pt x="244" y="637"/>
                      <a:pt x="244" y="637"/>
                      <a:pt x="244" y="638"/>
                    </a:cubicBezTo>
                    <a:lnTo>
                      <a:pt x="233" y="633"/>
                    </a:lnTo>
                    <a:lnTo>
                      <a:pt x="233" y="633"/>
                    </a:lnTo>
                    <a:cubicBezTo>
                      <a:pt x="236" y="634"/>
                      <a:pt x="239" y="634"/>
                      <a:pt x="242" y="635"/>
                    </a:cubicBezTo>
                    <a:lnTo>
                      <a:pt x="242" y="635"/>
                    </a:lnTo>
                    <a:cubicBezTo>
                      <a:pt x="231" y="632"/>
                      <a:pt x="217" y="625"/>
                      <a:pt x="191" y="612"/>
                    </a:cubicBezTo>
                    <a:lnTo>
                      <a:pt x="191" y="612"/>
                    </a:lnTo>
                    <a:cubicBezTo>
                      <a:pt x="191" y="612"/>
                      <a:pt x="191" y="612"/>
                      <a:pt x="191" y="612"/>
                    </a:cubicBezTo>
                    <a:lnTo>
                      <a:pt x="191" y="612"/>
                    </a:lnTo>
                    <a:lnTo>
                      <a:pt x="184" y="609"/>
                    </a:lnTo>
                    <a:lnTo>
                      <a:pt x="184" y="609"/>
                    </a:lnTo>
                    <a:cubicBezTo>
                      <a:pt x="186" y="610"/>
                      <a:pt x="189" y="611"/>
                      <a:pt x="191" y="612"/>
                    </a:cubicBezTo>
                    <a:lnTo>
                      <a:pt x="191" y="612"/>
                    </a:lnTo>
                    <a:cubicBezTo>
                      <a:pt x="189" y="611"/>
                      <a:pt x="187" y="609"/>
                      <a:pt x="186" y="608"/>
                    </a:cubicBezTo>
                    <a:lnTo>
                      <a:pt x="186" y="608"/>
                    </a:lnTo>
                    <a:cubicBezTo>
                      <a:pt x="184" y="608"/>
                      <a:pt x="183" y="608"/>
                      <a:pt x="183" y="608"/>
                    </a:cubicBezTo>
                    <a:lnTo>
                      <a:pt x="183" y="608"/>
                    </a:lnTo>
                    <a:cubicBezTo>
                      <a:pt x="186" y="609"/>
                      <a:pt x="189" y="611"/>
                      <a:pt x="192" y="612"/>
                    </a:cubicBezTo>
                    <a:lnTo>
                      <a:pt x="192" y="612"/>
                    </a:lnTo>
                    <a:cubicBezTo>
                      <a:pt x="197" y="617"/>
                      <a:pt x="203" y="620"/>
                      <a:pt x="210" y="624"/>
                    </a:cubicBezTo>
                    <a:lnTo>
                      <a:pt x="210" y="624"/>
                    </a:lnTo>
                    <a:cubicBezTo>
                      <a:pt x="240" y="645"/>
                      <a:pt x="247" y="663"/>
                      <a:pt x="265" y="668"/>
                    </a:cubicBezTo>
                    <a:lnTo>
                      <a:pt x="265" y="668"/>
                    </a:lnTo>
                    <a:cubicBezTo>
                      <a:pt x="288" y="708"/>
                      <a:pt x="312" y="767"/>
                      <a:pt x="335" y="790"/>
                    </a:cubicBezTo>
                    <a:lnTo>
                      <a:pt x="335" y="760"/>
                    </a:lnTo>
                    <a:cubicBezTo>
                      <a:pt x="335" y="790"/>
                      <a:pt x="335" y="790"/>
                      <a:pt x="396" y="821"/>
                    </a:cubicBezTo>
                    <a:cubicBezTo>
                      <a:pt x="396" y="851"/>
                      <a:pt x="457" y="942"/>
                      <a:pt x="548" y="942"/>
                    </a:cubicBezTo>
                    <a:cubicBezTo>
                      <a:pt x="487" y="790"/>
                      <a:pt x="548" y="760"/>
                      <a:pt x="578" y="669"/>
                    </a:cubicBezTo>
                    <a:cubicBezTo>
                      <a:pt x="578" y="608"/>
                      <a:pt x="609" y="517"/>
                      <a:pt x="609" y="456"/>
                    </a:cubicBezTo>
                    <a:lnTo>
                      <a:pt x="609" y="365"/>
                    </a:lnTo>
                    <a:lnTo>
                      <a:pt x="609" y="213"/>
                    </a:lnTo>
                    <a:lnTo>
                      <a:pt x="609" y="182"/>
                    </a:lnTo>
                    <a:cubicBezTo>
                      <a:pt x="578" y="61"/>
                      <a:pt x="487" y="0"/>
                      <a:pt x="4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9" name="Google Shape;3581;p24"/>
              <p:cNvSpPr/>
              <p:nvPr/>
            </p:nvSpPr>
            <p:spPr>
              <a:xfrm rot="3600000">
                <a:off x="8281440" y="721800"/>
                <a:ext cx="6480" cy="648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609" h="609">
                    <a:moveTo>
                      <a:pt x="152" y="487"/>
                    </a:moveTo>
                    <a:cubicBezTo>
                      <a:pt x="152" y="487"/>
                      <a:pt x="152" y="487"/>
                      <a:pt x="152" y="487"/>
                    </a:cubicBezTo>
                    <a:lnTo>
                      <a:pt x="152" y="487"/>
                    </a:lnTo>
                    <a:cubicBezTo>
                      <a:pt x="168" y="487"/>
                      <a:pt x="175" y="503"/>
                      <a:pt x="183" y="518"/>
                    </a:cubicBezTo>
                    <a:lnTo>
                      <a:pt x="183" y="518"/>
                    </a:lnTo>
                    <a:lnTo>
                      <a:pt x="183" y="540"/>
                    </a:lnTo>
                    <a:lnTo>
                      <a:pt x="183" y="540"/>
                    </a:lnTo>
                    <a:cubicBezTo>
                      <a:pt x="175" y="533"/>
                      <a:pt x="168" y="518"/>
                      <a:pt x="152" y="487"/>
                    </a:cubicBezTo>
                    <a:close/>
                    <a:moveTo>
                      <a:pt x="366" y="547"/>
                    </a:moveTo>
                    <a:cubicBezTo>
                      <a:pt x="366" y="548"/>
                      <a:pt x="365" y="548"/>
                      <a:pt x="365" y="548"/>
                    </a:cubicBezTo>
                    <a:lnTo>
                      <a:pt x="335" y="548"/>
                    </a:lnTo>
                    <a:cubicBezTo>
                      <a:pt x="346" y="548"/>
                      <a:pt x="356" y="548"/>
                      <a:pt x="366" y="547"/>
                    </a:cubicBezTo>
                    <a:close/>
                    <a:moveTo>
                      <a:pt x="183" y="1"/>
                    </a:moveTo>
                    <a:lnTo>
                      <a:pt x="122" y="31"/>
                    </a:lnTo>
                    <a:lnTo>
                      <a:pt x="61" y="92"/>
                    </a:lnTo>
                    <a:lnTo>
                      <a:pt x="31" y="123"/>
                    </a:lnTo>
                    <a:lnTo>
                      <a:pt x="0" y="183"/>
                    </a:lnTo>
                    <a:lnTo>
                      <a:pt x="0" y="275"/>
                    </a:lnTo>
                    <a:lnTo>
                      <a:pt x="0" y="335"/>
                    </a:lnTo>
                    <a:lnTo>
                      <a:pt x="0" y="396"/>
                    </a:lnTo>
                    <a:cubicBezTo>
                      <a:pt x="0" y="427"/>
                      <a:pt x="31" y="457"/>
                      <a:pt x="61" y="487"/>
                    </a:cubicBezTo>
                    <a:lnTo>
                      <a:pt x="122" y="548"/>
                    </a:lnTo>
                    <a:cubicBezTo>
                      <a:pt x="152" y="578"/>
                      <a:pt x="183" y="578"/>
                      <a:pt x="213" y="578"/>
                    </a:cubicBezTo>
                    <a:cubicBezTo>
                      <a:pt x="213" y="578"/>
                      <a:pt x="274" y="578"/>
                      <a:pt x="274" y="609"/>
                    </a:cubicBezTo>
                    <a:lnTo>
                      <a:pt x="456" y="609"/>
                    </a:lnTo>
                    <a:cubicBezTo>
                      <a:pt x="456" y="609"/>
                      <a:pt x="487" y="609"/>
                      <a:pt x="487" y="578"/>
                    </a:cubicBezTo>
                    <a:cubicBezTo>
                      <a:pt x="517" y="518"/>
                      <a:pt x="517" y="518"/>
                      <a:pt x="517" y="457"/>
                    </a:cubicBezTo>
                    <a:cubicBezTo>
                      <a:pt x="517" y="457"/>
                      <a:pt x="517" y="427"/>
                      <a:pt x="548" y="396"/>
                    </a:cubicBezTo>
                    <a:cubicBezTo>
                      <a:pt x="548" y="366"/>
                      <a:pt x="608" y="305"/>
                      <a:pt x="608" y="275"/>
                    </a:cubicBezTo>
                    <a:cubicBezTo>
                      <a:pt x="608" y="244"/>
                      <a:pt x="608" y="214"/>
                      <a:pt x="548" y="153"/>
                    </a:cubicBezTo>
                    <a:lnTo>
                      <a:pt x="517" y="123"/>
                    </a:lnTo>
                    <a:lnTo>
                      <a:pt x="517" y="123"/>
                    </a:lnTo>
                    <a:cubicBezTo>
                      <a:pt x="517" y="153"/>
                      <a:pt x="517" y="153"/>
                      <a:pt x="548" y="183"/>
                    </a:cubicBezTo>
                    <a:lnTo>
                      <a:pt x="548" y="275"/>
                    </a:lnTo>
                    <a:lnTo>
                      <a:pt x="548" y="335"/>
                    </a:lnTo>
                    <a:cubicBezTo>
                      <a:pt x="548" y="396"/>
                      <a:pt x="548" y="396"/>
                      <a:pt x="517" y="427"/>
                    </a:cubicBezTo>
                    <a:lnTo>
                      <a:pt x="517" y="396"/>
                    </a:lnTo>
                    <a:lnTo>
                      <a:pt x="517" y="366"/>
                    </a:lnTo>
                    <a:lnTo>
                      <a:pt x="517" y="305"/>
                    </a:lnTo>
                    <a:lnTo>
                      <a:pt x="517" y="275"/>
                    </a:lnTo>
                    <a:lnTo>
                      <a:pt x="517" y="183"/>
                    </a:lnTo>
                    <a:cubicBezTo>
                      <a:pt x="517" y="153"/>
                      <a:pt x="517" y="123"/>
                      <a:pt x="487" y="123"/>
                    </a:cubicBezTo>
                    <a:lnTo>
                      <a:pt x="456" y="92"/>
                    </a:lnTo>
                    <a:lnTo>
                      <a:pt x="426" y="31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0" name="Google Shape;3582;p24"/>
              <p:cNvSpPr/>
              <p:nvPr/>
            </p:nvSpPr>
            <p:spPr>
              <a:xfrm rot="3600000">
                <a:off x="8217360" y="766440"/>
                <a:ext cx="15840" cy="9000"/>
              </a:xfrm>
              <a:custGeom>
                <a:avLst/>
                <a:gdLst>
                  <a:gd name="textAreaLeft" fmla="*/ 0 w 15840"/>
                  <a:gd name="textAreaRight" fmla="*/ 16920 w 1584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1338" h="816">
                    <a:moveTo>
                      <a:pt x="1082" y="368"/>
                    </a:moveTo>
                    <a:cubicBezTo>
                      <a:pt x="1081" y="371"/>
                      <a:pt x="1080" y="374"/>
                      <a:pt x="1083" y="374"/>
                    </a:cubicBezTo>
                    <a:cubicBezTo>
                      <a:pt x="1083" y="374"/>
                      <a:pt x="1084" y="374"/>
                      <a:pt x="1086" y="373"/>
                    </a:cubicBezTo>
                    <a:lnTo>
                      <a:pt x="1086" y="373"/>
                    </a:lnTo>
                    <a:cubicBezTo>
                      <a:pt x="1081" y="379"/>
                      <a:pt x="1075" y="386"/>
                      <a:pt x="1064" y="396"/>
                    </a:cubicBezTo>
                    <a:cubicBezTo>
                      <a:pt x="1064" y="396"/>
                      <a:pt x="1064" y="375"/>
                      <a:pt x="1082" y="368"/>
                    </a:cubicBezTo>
                    <a:close/>
                    <a:moveTo>
                      <a:pt x="639" y="1"/>
                    </a:moveTo>
                    <a:cubicBezTo>
                      <a:pt x="456" y="1"/>
                      <a:pt x="244" y="31"/>
                      <a:pt x="152" y="153"/>
                    </a:cubicBezTo>
                    <a:cubicBezTo>
                      <a:pt x="31" y="244"/>
                      <a:pt x="0" y="396"/>
                      <a:pt x="31" y="518"/>
                    </a:cubicBezTo>
                    <a:cubicBezTo>
                      <a:pt x="61" y="670"/>
                      <a:pt x="183" y="761"/>
                      <a:pt x="304" y="791"/>
                    </a:cubicBezTo>
                    <a:cubicBezTo>
                      <a:pt x="353" y="807"/>
                      <a:pt x="402" y="815"/>
                      <a:pt x="450" y="815"/>
                    </a:cubicBezTo>
                    <a:cubicBezTo>
                      <a:pt x="582" y="815"/>
                      <a:pt x="710" y="759"/>
                      <a:pt x="821" y="670"/>
                    </a:cubicBezTo>
                    <a:cubicBezTo>
                      <a:pt x="851" y="639"/>
                      <a:pt x="943" y="609"/>
                      <a:pt x="973" y="548"/>
                    </a:cubicBezTo>
                    <a:cubicBezTo>
                      <a:pt x="1003" y="518"/>
                      <a:pt x="1064" y="426"/>
                      <a:pt x="1095" y="366"/>
                    </a:cubicBezTo>
                    <a:lnTo>
                      <a:pt x="1125" y="366"/>
                    </a:lnTo>
                    <a:lnTo>
                      <a:pt x="1216" y="274"/>
                    </a:lnTo>
                    <a:cubicBezTo>
                      <a:pt x="1338" y="244"/>
                      <a:pt x="1277" y="92"/>
                      <a:pt x="1125" y="92"/>
                    </a:cubicBezTo>
                    <a:lnTo>
                      <a:pt x="1003" y="92"/>
                    </a:lnTo>
                    <a:lnTo>
                      <a:pt x="1064" y="153"/>
                    </a:lnTo>
                    <a:cubicBezTo>
                      <a:pt x="1032" y="132"/>
                      <a:pt x="1008" y="110"/>
                      <a:pt x="986" y="92"/>
                    </a:cubicBezTo>
                    <a:lnTo>
                      <a:pt x="986" y="92"/>
                    </a:lnTo>
                    <a:cubicBezTo>
                      <a:pt x="990" y="92"/>
                      <a:pt x="996" y="92"/>
                      <a:pt x="1003" y="92"/>
                    </a:cubicBezTo>
                    <a:cubicBezTo>
                      <a:pt x="975" y="63"/>
                      <a:pt x="973" y="62"/>
                      <a:pt x="947" y="62"/>
                    </a:cubicBezTo>
                    <a:lnTo>
                      <a:pt x="947" y="62"/>
                    </a:lnTo>
                    <a:cubicBezTo>
                      <a:pt x="960" y="70"/>
                      <a:pt x="972" y="81"/>
                      <a:pt x="986" y="92"/>
                    </a:cubicBezTo>
                    <a:lnTo>
                      <a:pt x="986" y="92"/>
                    </a:lnTo>
                    <a:cubicBezTo>
                      <a:pt x="971" y="90"/>
                      <a:pt x="966" y="85"/>
                      <a:pt x="943" y="62"/>
                    </a:cubicBezTo>
                    <a:cubicBezTo>
                      <a:pt x="944" y="62"/>
                      <a:pt x="946" y="62"/>
                      <a:pt x="947" y="62"/>
                    </a:cubicBezTo>
                    <a:lnTo>
                      <a:pt x="947" y="62"/>
                    </a:lnTo>
                    <a:cubicBezTo>
                      <a:pt x="920" y="43"/>
                      <a:pt x="892" y="31"/>
                      <a:pt x="851" y="31"/>
                    </a:cubicBezTo>
                    <a:cubicBezTo>
                      <a:pt x="791" y="31"/>
                      <a:pt x="699" y="31"/>
                      <a:pt x="6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1" name="Google Shape;3583;p24"/>
              <p:cNvSpPr/>
              <p:nvPr/>
            </p:nvSpPr>
            <p:spPr>
              <a:xfrm rot="3600000">
                <a:off x="8229960" y="762840"/>
                <a:ext cx="8280" cy="648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761" h="609">
                    <a:moveTo>
                      <a:pt x="630" y="229"/>
                    </a:moveTo>
                    <a:cubicBezTo>
                      <a:pt x="635" y="238"/>
                      <a:pt x="639" y="252"/>
                      <a:pt x="639" y="274"/>
                    </a:cubicBezTo>
                    <a:cubicBezTo>
                      <a:pt x="638" y="274"/>
                      <a:pt x="637" y="274"/>
                      <a:pt x="636" y="274"/>
                    </a:cubicBezTo>
                    <a:lnTo>
                      <a:pt x="636" y="274"/>
                    </a:lnTo>
                    <a:cubicBezTo>
                      <a:pt x="635" y="258"/>
                      <a:pt x="633" y="243"/>
                      <a:pt x="630" y="229"/>
                    </a:cubicBezTo>
                    <a:close/>
                    <a:moveTo>
                      <a:pt x="305" y="1"/>
                    </a:moveTo>
                    <a:cubicBezTo>
                      <a:pt x="244" y="1"/>
                      <a:pt x="183" y="1"/>
                      <a:pt x="153" y="31"/>
                    </a:cubicBezTo>
                    <a:cubicBezTo>
                      <a:pt x="92" y="62"/>
                      <a:pt x="31" y="153"/>
                      <a:pt x="1" y="214"/>
                    </a:cubicBezTo>
                    <a:lnTo>
                      <a:pt x="1" y="335"/>
                    </a:lnTo>
                    <a:cubicBezTo>
                      <a:pt x="1" y="366"/>
                      <a:pt x="1" y="426"/>
                      <a:pt x="31" y="457"/>
                    </a:cubicBezTo>
                    <a:lnTo>
                      <a:pt x="153" y="578"/>
                    </a:lnTo>
                    <a:cubicBezTo>
                      <a:pt x="183" y="609"/>
                      <a:pt x="274" y="609"/>
                      <a:pt x="305" y="609"/>
                    </a:cubicBezTo>
                    <a:lnTo>
                      <a:pt x="335" y="609"/>
                    </a:lnTo>
                    <a:cubicBezTo>
                      <a:pt x="396" y="609"/>
                      <a:pt x="457" y="609"/>
                      <a:pt x="487" y="578"/>
                    </a:cubicBezTo>
                    <a:lnTo>
                      <a:pt x="609" y="457"/>
                    </a:lnTo>
                    <a:lnTo>
                      <a:pt x="609" y="449"/>
                    </a:lnTo>
                    <a:lnTo>
                      <a:pt x="609" y="449"/>
                    </a:lnTo>
                    <a:cubicBezTo>
                      <a:pt x="631" y="440"/>
                      <a:pt x="659" y="426"/>
                      <a:pt x="700" y="426"/>
                    </a:cubicBezTo>
                    <a:cubicBezTo>
                      <a:pt x="730" y="426"/>
                      <a:pt x="730" y="366"/>
                      <a:pt x="730" y="335"/>
                    </a:cubicBezTo>
                    <a:cubicBezTo>
                      <a:pt x="761" y="305"/>
                      <a:pt x="730" y="274"/>
                      <a:pt x="669" y="274"/>
                    </a:cubicBezTo>
                    <a:cubicBezTo>
                      <a:pt x="648" y="274"/>
                      <a:pt x="642" y="244"/>
                      <a:pt x="629" y="226"/>
                    </a:cubicBezTo>
                    <a:lnTo>
                      <a:pt x="629" y="226"/>
                    </a:lnTo>
                    <a:cubicBezTo>
                      <a:pt x="625" y="208"/>
                      <a:pt x="618" y="193"/>
                      <a:pt x="609" y="183"/>
                    </a:cubicBezTo>
                    <a:cubicBezTo>
                      <a:pt x="609" y="153"/>
                      <a:pt x="578" y="153"/>
                      <a:pt x="578" y="122"/>
                    </a:cubicBezTo>
                    <a:cubicBezTo>
                      <a:pt x="548" y="122"/>
                      <a:pt x="548" y="62"/>
                      <a:pt x="487" y="62"/>
                    </a:cubicBezTo>
                    <a:cubicBezTo>
                      <a:pt x="487" y="62"/>
                      <a:pt x="457" y="62"/>
                      <a:pt x="457" y="31"/>
                    </a:cubicBezTo>
                    <a:cubicBezTo>
                      <a:pt x="426" y="1"/>
                      <a:pt x="335" y="1"/>
                      <a:pt x="3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2" name="Google Shape;3584;p24"/>
              <p:cNvSpPr/>
              <p:nvPr/>
            </p:nvSpPr>
            <p:spPr>
              <a:xfrm rot="3600000">
                <a:off x="8240040" y="771840"/>
                <a:ext cx="5400" cy="540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5400"/>
                  <a:gd name="textAreaBottom" fmla="*/ 6480 h 5400"/>
                </a:gdLst>
                <a:ahLst/>
                <a:rect l="textAreaLeft" t="textAreaTop" r="textAreaRight" b="textAreaBottom"/>
                <a:pathLst>
                  <a:path w="517" h="517">
                    <a:moveTo>
                      <a:pt x="456" y="122"/>
                    </a:moveTo>
                    <a:cubicBezTo>
                      <a:pt x="456" y="122"/>
                      <a:pt x="456" y="182"/>
                      <a:pt x="486" y="182"/>
                    </a:cubicBezTo>
                    <a:lnTo>
                      <a:pt x="486" y="213"/>
                    </a:lnTo>
                    <a:cubicBezTo>
                      <a:pt x="486" y="182"/>
                      <a:pt x="486" y="182"/>
                      <a:pt x="456" y="182"/>
                    </a:cubicBezTo>
                    <a:lnTo>
                      <a:pt x="456" y="122"/>
                    </a:lnTo>
                    <a:close/>
                    <a:moveTo>
                      <a:pt x="486" y="304"/>
                    </a:moveTo>
                    <a:lnTo>
                      <a:pt x="486" y="334"/>
                    </a:lnTo>
                    <a:cubicBezTo>
                      <a:pt x="486" y="334"/>
                      <a:pt x="486" y="365"/>
                      <a:pt x="456" y="365"/>
                    </a:cubicBezTo>
                    <a:cubicBezTo>
                      <a:pt x="456" y="365"/>
                      <a:pt x="486" y="334"/>
                      <a:pt x="486" y="304"/>
                    </a:cubicBezTo>
                    <a:close/>
                    <a:moveTo>
                      <a:pt x="152" y="456"/>
                    </a:moveTo>
                    <a:cubicBezTo>
                      <a:pt x="152" y="486"/>
                      <a:pt x="183" y="486"/>
                      <a:pt x="183" y="486"/>
                    </a:cubicBezTo>
                    <a:lnTo>
                      <a:pt x="202" y="486"/>
                    </a:lnTo>
                    <a:cubicBezTo>
                      <a:pt x="183" y="479"/>
                      <a:pt x="167" y="471"/>
                      <a:pt x="152" y="456"/>
                    </a:cubicBezTo>
                    <a:close/>
                    <a:moveTo>
                      <a:pt x="152" y="0"/>
                    </a:moveTo>
                    <a:lnTo>
                      <a:pt x="122" y="30"/>
                    </a:lnTo>
                    <a:lnTo>
                      <a:pt x="61" y="61"/>
                    </a:lnTo>
                    <a:lnTo>
                      <a:pt x="31" y="91"/>
                    </a:lnTo>
                    <a:cubicBezTo>
                      <a:pt x="31" y="91"/>
                      <a:pt x="31" y="152"/>
                      <a:pt x="0" y="152"/>
                    </a:cubicBezTo>
                    <a:lnTo>
                      <a:pt x="0" y="213"/>
                    </a:lnTo>
                    <a:lnTo>
                      <a:pt x="0" y="243"/>
                    </a:lnTo>
                    <a:lnTo>
                      <a:pt x="0" y="304"/>
                    </a:lnTo>
                    <a:lnTo>
                      <a:pt x="31" y="334"/>
                    </a:lnTo>
                    <a:lnTo>
                      <a:pt x="61" y="365"/>
                    </a:lnTo>
                    <a:cubicBezTo>
                      <a:pt x="61" y="365"/>
                      <a:pt x="122" y="365"/>
                      <a:pt x="122" y="395"/>
                    </a:cubicBezTo>
                    <a:lnTo>
                      <a:pt x="365" y="395"/>
                    </a:lnTo>
                    <a:cubicBezTo>
                      <a:pt x="425" y="395"/>
                      <a:pt x="426" y="395"/>
                      <a:pt x="456" y="365"/>
                    </a:cubicBezTo>
                    <a:lnTo>
                      <a:pt x="456" y="365"/>
                    </a:lnTo>
                    <a:lnTo>
                      <a:pt x="426" y="395"/>
                    </a:lnTo>
                    <a:lnTo>
                      <a:pt x="365" y="456"/>
                    </a:lnTo>
                    <a:cubicBezTo>
                      <a:pt x="365" y="456"/>
                      <a:pt x="335" y="456"/>
                      <a:pt x="335" y="486"/>
                    </a:cubicBezTo>
                    <a:lnTo>
                      <a:pt x="202" y="486"/>
                    </a:lnTo>
                    <a:cubicBezTo>
                      <a:pt x="221" y="494"/>
                      <a:pt x="243" y="502"/>
                      <a:pt x="274" y="517"/>
                    </a:cubicBezTo>
                    <a:lnTo>
                      <a:pt x="365" y="517"/>
                    </a:lnTo>
                    <a:cubicBezTo>
                      <a:pt x="365" y="517"/>
                      <a:pt x="426" y="517"/>
                      <a:pt x="426" y="486"/>
                    </a:cubicBezTo>
                    <a:cubicBezTo>
                      <a:pt x="456" y="426"/>
                      <a:pt x="486" y="426"/>
                      <a:pt x="486" y="395"/>
                    </a:cubicBezTo>
                    <a:cubicBezTo>
                      <a:pt x="502" y="365"/>
                      <a:pt x="509" y="350"/>
                      <a:pt x="513" y="338"/>
                    </a:cubicBezTo>
                    <a:lnTo>
                      <a:pt x="513" y="338"/>
                    </a:lnTo>
                    <a:cubicBezTo>
                      <a:pt x="517" y="335"/>
                      <a:pt x="517" y="320"/>
                      <a:pt x="517" y="306"/>
                    </a:cubicBezTo>
                    <a:lnTo>
                      <a:pt x="517" y="306"/>
                    </a:lnTo>
                    <a:cubicBezTo>
                      <a:pt x="517" y="305"/>
                      <a:pt x="517" y="305"/>
                      <a:pt x="517" y="304"/>
                    </a:cubicBezTo>
                    <a:lnTo>
                      <a:pt x="517" y="182"/>
                    </a:lnTo>
                    <a:cubicBezTo>
                      <a:pt x="517" y="122"/>
                      <a:pt x="486" y="91"/>
                      <a:pt x="456" y="61"/>
                    </a:cubicBezTo>
                    <a:cubicBezTo>
                      <a:pt x="426" y="30"/>
                      <a:pt x="365" y="30"/>
                      <a:pt x="3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733" name="Google Shape;3585;p24"/>
            <p:cNvGrpSpPr/>
            <p:nvPr/>
          </p:nvGrpSpPr>
          <p:grpSpPr>
            <a:xfrm>
              <a:off x="8241120" y="934200"/>
              <a:ext cx="115920" cy="149760"/>
              <a:chOff x="8241120" y="934200"/>
              <a:chExt cx="115920" cy="149760"/>
            </a:xfrm>
          </p:grpSpPr>
          <p:sp>
            <p:nvSpPr>
              <p:cNvPr id="2734" name="Google Shape;3586;p24"/>
              <p:cNvSpPr/>
              <p:nvPr/>
            </p:nvSpPr>
            <p:spPr>
              <a:xfrm rot="3600000">
                <a:off x="8342640" y="1056600"/>
                <a:ext cx="14040" cy="8280"/>
              </a:xfrm>
              <a:custGeom>
                <a:avLst/>
                <a:gdLst>
                  <a:gd name="textAreaLeft" fmla="*/ 0 w 14040"/>
                  <a:gd name="textAreaRight" fmla="*/ 15120 w 1404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1217" h="761">
                    <a:moveTo>
                      <a:pt x="821" y="0"/>
                    </a:moveTo>
                    <a:cubicBezTo>
                      <a:pt x="759" y="0"/>
                      <a:pt x="696" y="15"/>
                      <a:pt x="643" y="53"/>
                    </a:cubicBezTo>
                    <a:lnTo>
                      <a:pt x="643" y="53"/>
                    </a:lnTo>
                    <a:cubicBezTo>
                      <a:pt x="670" y="38"/>
                      <a:pt x="700" y="31"/>
                      <a:pt x="730" y="31"/>
                    </a:cubicBezTo>
                    <a:cubicBezTo>
                      <a:pt x="678" y="66"/>
                      <a:pt x="635" y="91"/>
                      <a:pt x="586" y="111"/>
                    </a:cubicBezTo>
                    <a:lnTo>
                      <a:pt x="586" y="111"/>
                    </a:lnTo>
                    <a:cubicBezTo>
                      <a:pt x="603" y="88"/>
                      <a:pt x="622" y="69"/>
                      <a:pt x="643" y="53"/>
                    </a:cubicBezTo>
                    <a:lnTo>
                      <a:pt x="643" y="53"/>
                    </a:lnTo>
                    <a:cubicBezTo>
                      <a:pt x="619" y="67"/>
                      <a:pt x="599" y="86"/>
                      <a:pt x="584" y="112"/>
                    </a:cubicBezTo>
                    <a:lnTo>
                      <a:pt x="584" y="112"/>
                    </a:lnTo>
                    <a:cubicBezTo>
                      <a:pt x="584" y="112"/>
                      <a:pt x="585" y="111"/>
                      <a:pt x="586" y="111"/>
                    </a:cubicBezTo>
                    <a:lnTo>
                      <a:pt x="586" y="111"/>
                    </a:lnTo>
                    <a:cubicBezTo>
                      <a:pt x="583" y="115"/>
                      <a:pt x="581" y="118"/>
                      <a:pt x="578" y="122"/>
                    </a:cubicBezTo>
                    <a:cubicBezTo>
                      <a:pt x="580" y="119"/>
                      <a:pt x="582" y="115"/>
                      <a:pt x="584" y="112"/>
                    </a:cubicBezTo>
                    <a:lnTo>
                      <a:pt x="584" y="112"/>
                    </a:lnTo>
                    <a:cubicBezTo>
                      <a:pt x="558" y="123"/>
                      <a:pt x="530" y="132"/>
                      <a:pt x="497" y="142"/>
                    </a:cubicBezTo>
                    <a:lnTo>
                      <a:pt x="497" y="142"/>
                    </a:lnTo>
                    <a:cubicBezTo>
                      <a:pt x="502" y="137"/>
                      <a:pt x="509" y="131"/>
                      <a:pt x="518" y="122"/>
                    </a:cubicBezTo>
                    <a:cubicBezTo>
                      <a:pt x="457" y="122"/>
                      <a:pt x="366" y="152"/>
                      <a:pt x="305" y="183"/>
                    </a:cubicBezTo>
                    <a:cubicBezTo>
                      <a:pt x="274" y="183"/>
                      <a:pt x="214" y="243"/>
                      <a:pt x="153" y="274"/>
                    </a:cubicBezTo>
                    <a:lnTo>
                      <a:pt x="31" y="365"/>
                    </a:lnTo>
                    <a:cubicBezTo>
                      <a:pt x="1" y="426"/>
                      <a:pt x="1" y="456"/>
                      <a:pt x="1" y="487"/>
                    </a:cubicBezTo>
                    <a:cubicBezTo>
                      <a:pt x="31" y="487"/>
                      <a:pt x="31" y="547"/>
                      <a:pt x="62" y="547"/>
                    </a:cubicBezTo>
                    <a:cubicBezTo>
                      <a:pt x="122" y="578"/>
                      <a:pt x="153" y="578"/>
                      <a:pt x="214" y="578"/>
                    </a:cubicBezTo>
                    <a:lnTo>
                      <a:pt x="305" y="578"/>
                    </a:lnTo>
                    <a:cubicBezTo>
                      <a:pt x="358" y="578"/>
                      <a:pt x="436" y="601"/>
                      <a:pt x="495" y="607"/>
                    </a:cubicBezTo>
                    <a:lnTo>
                      <a:pt x="495" y="607"/>
                    </a:lnTo>
                    <a:cubicBezTo>
                      <a:pt x="484" y="605"/>
                      <a:pt x="477" y="598"/>
                      <a:pt x="457" y="578"/>
                    </a:cubicBezTo>
                    <a:lnTo>
                      <a:pt x="457" y="578"/>
                    </a:lnTo>
                    <a:cubicBezTo>
                      <a:pt x="472" y="585"/>
                      <a:pt x="487" y="593"/>
                      <a:pt x="501" y="601"/>
                    </a:cubicBezTo>
                    <a:lnTo>
                      <a:pt x="501" y="601"/>
                    </a:lnTo>
                    <a:cubicBezTo>
                      <a:pt x="503" y="603"/>
                      <a:pt x="505" y="606"/>
                      <a:pt x="507" y="608"/>
                    </a:cubicBezTo>
                    <a:lnTo>
                      <a:pt x="507" y="608"/>
                    </a:lnTo>
                    <a:cubicBezTo>
                      <a:pt x="503" y="608"/>
                      <a:pt x="499" y="607"/>
                      <a:pt x="495" y="607"/>
                    </a:cubicBezTo>
                    <a:lnTo>
                      <a:pt x="495" y="607"/>
                    </a:lnTo>
                    <a:cubicBezTo>
                      <a:pt x="498" y="608"/>
                      <a:pt x="502" y="608"/>
                      <a:pt x="507" y="608"/>
                    </a:cubicBezTo>
                    <a:lnTo>
                      <a:pt x="507" y="608"/>
                    </a:lnTo>
                    <a:cubicBezTo>
                      <a:pt x="507" y="608"/>
                      <a:pt x="507" y="608"/>
                      <a:pt x="507" y="608"/>
                    </a:cubicBezTo>
                    <a:lnTo>
                      <a:pt x="507" y="608"/>
                    </a:lnTo>
                    <a:cubicBezTo>
                      <a:pt x="509" y="608"/>
                      <a:pt x="512" y="608"/>
                      <a:pt x="514" y="608"/>
                    </a:cubicBezTo>
                    <a:lnTo>
                      <a:pt x="514" y="608"/>
                    </a:lnTo>
                    <a:cubicBezTo>
                      <a:pt x="514" y="608"/>
                      <a:pt x="514" y="608"/>
                      <a:pt x="514" y="608"/>
                    </a:cubicBezTo>
                    <a:lnTo>
                      <a:pt x="514" y="608"/>
                    </a:lnTo>
                    <a:cubicBezTo>
                      <a:pt x="512" y="608"/>
                      <a:pt x="509" y="608"/>
                      <a:pt x="507" y="608"/>
                    </a:cubicBezTo>
                    <a:lnTo>
                      <a:pt x="507" y="608"/>
                    </a:lnTo>
                    <a:cubicBezTo>
                      <a:pt x="530" y="636"/>
                      <a:pt x="562" y="663"/>
                      <a:pt x="595" y="686"/>
                    </a:cubicBezTo>
                    <a:lnTo>
                      <a:pt x="595" y="686"/>
                    </a:lnTo>
                    <a:lnTo>
                      <a:pt x="522" y="613"/>
                    </a:lnTo>
                    <a:lnTo>
                      <a:pt x="522" y="613"/>
                    </a:lnTo>
                    <a:cubicBezTo>
                      <a:pt x="556" y="633"/>
                      <a:pt x="586" y="658"/>
                      <a:pt x="605" y="692"/>
                    </a:cubicBezTo>
                    <a:lnTo>
                      <a:pt x="605" y="692"/>
                    </a:lnTo>
                    <a:cubicBezTo>
                      <a:pt x="602" y="690"/>
                      <a:pt x="598" y="688"/>
                      <a:pt x="595" y="686"/>
                    </a:cubicBezTo>
                    <a:lnTo>
                      <a:pt x="595" y="686"/>
                    </a:lnTo>
                    <a:lnTo>
                      <a:pt x="609" y="699"/>
                    </a:lnTo>
                    <a:cubicBezTo>
                      <a:pt x="608" y="697"/>
                      <a:pt x="606" y="695"/>
                      <a:pt x="605" y="692"/>
                    </a:cubicBezTo>
                    <a:lnTo>
                      <a:pt x="605" y="692"/>
                    </a:lnTo>
                    <a:cubicBezTo>
                      <a:pt x="628" y="707"/>
                      <a:pt x="650" y="720"/>
                      <a:pt x="670" y="730"/>
                    </a:cubicBezTo>
                    <a:cubicBezTo>
                      <a:pt x="761" y="760"/>
                      <a:pt x="791" y="760"/>
                      <a:pt x="882" y="760"/>
                    </a:cubicBezTo>
                    <a:cubicBezTo>
                      <a:pt x="943" y="760"/>
                      <a:pt x="1034" y="730"/>
                      <a:pt x="1095" y="639"/>
                    </a:cubicBezTo>
                    <a:cubicBezTo>
                      <a:pt x="1186" y="578"/>
                      <a:pt x="1186" y="547"/>
                      <a:pt x="1217" y="426"/>
                    </a:cubicBezTo>
                    <a:cubicBezTo>
                      <a:pt x="1217" y="335"/>
                      <a:pt x="1217" y="304"/>
                      <a:pt x="1186" y="243"/>
                    </a:cubicBezTo>
                    <a:cubicBezTo>
                      <a:pt x="1125" y="152"/>
                      <a:pt x="1095" y="91"/>
                      <a:pt x="1034" y="31"/>
                    </a:cubicBezTo>
                    <a:cubicBezTo>
                      <a:pt x="973" y="0"/>
                      <a:pt x="913" y="0"/>
                      <a:pt x="8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5" name="Google Shape;3587;p24"/>
              <p:cNvSpPr/>
              <p:nvPr/>
            </p:nvSpPr>
            <p:spPr>
              <a:xfrm rot="3600000">
                <a:off x="8336880" y="1068480"/>
                <a:ext cx="6840" cy="9360"/>
              </a:xfrm>
              <a:custGeom>
                <a:avLst/>
                <a:gdLst>
                  <a:gd name="textAreaLeft" fmla="*/ 0 w 6840"/>
                  <a:gd name="textAreaRight" fmla="*/ 7920 w 6840"/>
                  <a:gd name="textAreaTop" fmla="*/ 0 h 9360"/>
                  <a:gd name="textAreaBottom" fmla="*/ 10440 h 9360"/>
                </a:gdLst>
                <a:ahLst/>
                <a:rect l="textAreaLeft" t="textAreaTop" r="textAreaRight" b="textAreaBottom"/>
                <a:pathLst>
                  <a:path w="640" h="822">
                    <a:moveTo>
                      <a:pt x="213" y="1"/>
                    </a:moveTo>
                    <a:cubicBezTo>
                      <a:pt x="183" y="62"/>
                      <a:pt x="153" y="92"/>
                      <a:pt x="153" y="123"/>
                    </a:cubicBezTo>
                    <a:cubicBezTo>
                      <a:pt x="122" y="123"/>
                      <a:pt x="31" y="214"/>
                      <a:pt x="31" y="274"/>
                    </a:cubicBezTo>
                    <a:cubicBezTo>
                      <a:pt x="19" y="309"/>
                      <a:pt x="17" y="349"/>
                      <a:pt x="20" y="387"/>
                    </a:cubicBezTo>
                    <a:lnTo>
                      <a:pt x="20" y="387"/>
                    </a:lnTo>
                    <a:cubicBezTo>
                      <a:pt x="11" y="417"/>
                      <a:pt x="1" y="452"/>
                      <a:pt x="1" y="487"/>
                    </a:cubicBezTo>
                    <a:lnTo>
                      <a:pt x="1" y="518"/>
                    </a:lnTo>
                    <a:lnTo>
                      <a:pt x="1" y="548"/>
                    </a:lnTo>
                    <a:lnTo>
                      <a:pt x="1" y="578"/>
                    </a:lnTo>
                    <a:cubicBezTo>
                      <a:pt x="1" y="639"/>
                      <a:pt x="31" y="639"/>
                      <a:pt x="31" y="670"/>
                    </a:cubicBezTo>
                    <a:lnTo>
                      <a:pt x="61" y="730"/>
                    </a:lnTo>
                    <a:lnTo>
                      <a:pt x="153" y="791"/>
                    </a:lnTo>
                    <a:lnTo>
                      <a:pt x="213" y="822"/>
                    </a:lnTo>
                    <a:lnTo>
                      <a:pt x="365" y="822"/>
                    </a:lnTo>
                    <a:cubicBezTo>
                      <a:pt x="396" y="822"/>
                      <a:pt x="457" y="791"/>
                      <a:pt x="457" y="791"/>
                    </a:cubicBezTo>
                    <a:cubicBezTo>
                      <a:pt x="487" y="791"/>
                      <a:pt x="487" y="730"/>
                      <a:pt x="517" y="730"/>
                    </a:cubicBezTo>
                    <a:cubicBezTo>
                      <a:pt x="517" y="730"/>
                      <a:pt x="548" y="700"/>
                      <a:pt x="548" y="670"/>
                    </a:cubicBezTo>
                    <a:lnTo>
                      <a:pt x="609" y="578"/>
                    </a:lnTo>
                    <a:lnTo>
                      <a:pt x="609" y="518"/>
                    </a:lnTo>
                    <a:lnTo>
                      <a:pt x="609" y="426"/>
                    </a:lnTo>
                    <a:cubicBezTo>
                      <a:pt x="609" y="396"/>
                      <a:pt x="548" y="366"/>
                      <a:pt x="548" y="335"/>
                    </a:cubicBezTo>
                    <a:cubicBezTo>
                      <a:pt x="548" y="335"/>
                      <a:pt x="548" y="334"/>
                      <a:pt x="548" y="333"/>
                    </a:cubicBezTo>
                    <a:lnTo>
                      <a:pt x="548" y="333"/>
                    </a:lnTo>
                    <a:cubicBezTo>
                      <a:pt x="578" y="346"/>
                      <a:pt x="608" y="358"/>
                      <a:pt x="639" y="366"/>
                    </a:cubicBezTo>
                    <a:cubicBezTo>
                      <a:pt x="639" y="335"/>
                      <a:pt x="609" y="335"/>
                      <a:pt x="609" y="274"/>
                    </a:cubicBezTo>
                    <a:lnTo>
                      <a:pt x="517" y="214"/>
                    </a:lnTo>
                    <a:lnTo>
                      <a:pt x="487" y="183"/>
                    </a:lnTo>
                    <a:cubicBezTo>
                      <a:pt x="457" y="123"/>
                      <a:pt x="396" y="123"/>
                      <a:pt x="396" y="92"/>
                    </a:cubicBezTo>
                    <a:cubicBezTo>
                      <a:pt x="365" y="92"/>
                      <a:pt x="365" y="62"/>
                      <a:pt x="335" y="62"/>
                    </a:cubicBezTo>
                    <a:cubicBezTo>
                      <a:pt x="305" y="1"/>
                      <a:pt x="274" y="1"/>
                      <a:pt x="2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6" name="Google Shape;3588;p24"/>
              <p:cNvSpPr/>
              <p:nvPr/>
            </p:nvSpPr>
            <p:spPr>
              <a:xfrm rot="3600000">
                <a:off x="8325360" y="1076760"/>
                <a:ext cx="7920" cy="5040"/>
              </a:xfrm>
              <a:custGeom>
                <a:avLst/>
                <a:gdLst>
                  <a:gd name="textAreaLeft" fmla="*/ 0 w 7920"/>
                  <a:gd name="textAreaRight" fmla="*/ 9000 w 792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731" h="488">
                    <a:moveTo>
                      <a:pt x="456" y="1"/>
                    </a:moveTo>
                    <a:cubicBezTo>
                      <a:pt x="396" y="1"/>
                      <a:pt x="304" y="31"/>
                      <a:pt x="244" y="31"/>
                    </a:cubicBezTo>
                    <a:cubicBezTo>
                      <a:pt x="213" y="31"/>
                      <a:pt x="152" y="92"/>
                      <a:pt x="152" y="92"/>
                    </a:cubicBezTo>
                    <a:cubicBezTo>
                      <a:pt x="122" y="92"/>
                      <a:pt x="61" y="123"/>
                      <a:pt x="61" y="153"/>
                    </a:cubicBezTo>
                    <a:cubicBezTo>
                      <a:pt x="1" y="183"/>
                      <a:pt x="1" y="275"/>
                      <a:pt x="61" y="305"/>
                    </a:cubicBezTo>
                    <a:cubicBezTo>
                      <a:pt x="61" y="305"/>
                      <a:pt x="61" y="305"/>
                      <a:pt x="61" y="305"/>
                    </a:cubicBezTo>
                    <a:lnTo>
                      <a:pt x="61" y="305"/>
                    </a:lnTo>
                    <a:cubicBezTo>
                      <a:pt x="61" y="320"/>
                      <a:pt x="69" y="328"/>
                      <a:pt x="73" y="328"/>
                    </a:cubicBezTo>
                    <a:cubicBezTo>
                      <a:pt x="77" y="328"/>
                      <a:pt x="77" y="320"/>
                      <a:pt x="61" y="305"/>
                    </a:cubicBezTo>
                    <a:lnTo>
                      <a:pt x="61" y="305"/>
                    </a:lnTo>
                    <a:cubicBezTo>
                      <a:pt x="92" y="335"/>
                      <a:pt x="122" y="335"/>
                      <a:pt x="122" y="335"/>
                    </a:cubicBezTo>
                    <a:lnTo>
                      <a:pt x="152" y="335"/>
                    </a:lnTo>
                    <a:cubicBezTo>
                      <a:pt x="213" y="335"/>
                      <a:pt x="244" y="396"/>
                      <a:pt x="244" y="396"/>
                    </a:cubicBezTo>
                    <a:lnTo>
                      <a:pt x="213" y="396"/>
                    </a:lnTo>
                    <a:cubicBezTo>
                      <a:pt x="244" y="396"/>
                      <a:pt x="274" y="426"/>
                      <a:pt x="274" y="426"/>
                    </a:cubicBezTo>
                    <a:cubicBezTo>
                      <a:pt x="304" y="457"/>
                      <a:pt x="335" y="457"/>
                      <a:pt x="396" y="487"/>
                    </a:cubicBezTo>
                    <a:lnTo>
                      <a:pt x="548" y="487"/>
                    </a:lnTo>
                    <a:cubicBezTo>
                      <a:pt x="578" y="487"/>
                      <a:pt x="608" y="457"/>
                      <a:pt x="669" y="426"/>
                    </a:cubicBezTo>
                    <a:cubicBezTo>
                      <a:pt x="700" y="396"/>
                      <a:pt x="700" y="396"/>
                      <a:pt x="700" y="335"/>
                    </a:cubicBezTo>
                    <a:cubicBezTo>
                      <a:pt x="700" y="305"/>
                      <a:pt x="730" y="275"/>
                      <a:pt x="730" y="244"/>
                    </a:cubicBezTo>
                    <a:cubicBezTo>
                      <a:pt x="730" y="183"/>
                      <a:pt x="730" y="153"/>
                      <a:pt x="700" y="123"/>
                    </a:cubicBezTo>
                    <a:cubicBezTo>
                      <a:pt x="669" y="31"/>
                      <a:pt x="578" y="1"/>
                      <a:pt x="4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7" name="Google Shape;3589;p24"/>
              <p:cNvSpPr/>
              <p:nvPr/>
            </p:nvSpPr>
            <p:spPr>
              <a:xfrm rot="3600000">
                <a:off x="8316360" y="1062720"/>
                <a:ext cx="8280" cy="720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761" h="670">
                    <a:moveTo>
                      <a:pt x="306" y="64"/>
                    </a:moveTo>
                    <a:cubicBezTo>
                      <a:pt x="293" y="74"/>
                      <a:pt x="281" y="84"/>
                      <a:pt x="274" y="92"/>
                    </a:cubicBezTo>
                    <a:cubicBezTo>
                      <a:pt x="285" y="81"/>
                      <a:pt x="296" y="72"/>
                      <a:pt x="306" y="64"/>
                    </a:cubicBezTo>
                    <a:close/>
                    <a:moveTo>
                      <a:pt x="164" y="488"/>
                    </a:moveTo>
                    <a:cubicBezTo>
                      <a:pt x="175" y="510"/>
                      <a:pt x="183" y="533"/>
                      <a:pt x="183" y="547"/>
                    </a:cubicBezTo>
                    <a:cubicBezTo>
                      <a:pt x="175" y="524"/>
                      <a:pt x="169" y="505"/>
                      <a:pt x="164" y="488"/>
                    </a:cubicBezTo>
                    <a:close/>
                    <a:moveTo>
                      <a:pt x="183" y="0"/>
                    </a:moveTo>
                    <a:cubicBezTo>
                      <a:pt x="152" y="0"/>
                      <a:pt x="61" y="61"/>
                      <a:pt x="61" y="92"/>
                    </a:cubicBezTo>
                    <a:lnTo>
                      <a:pt x="61" y="152"/>
                    </a:lnTo>
                    <a:cubicBezTo>
                      <a:pt x="0" y="274"/>
                      <a:pt x="0" y="274"/>
                      <a:pt x="31" y="304"/>
                    </a:cubicBezTo>
                    <a:cubicBezTo>
                      <a:pt x="91" y="365"/>
                      <a:pt x="91" y="395"/>
                      <a:pt x="122" y="426"/>
                    </a:cubicBezTo>
                    <a:cubicBezTo>
                      <a:pt x="122" y="426"/>
                      <a:pt x="122" y="426"/>
                      <a:pt x="122" y="426"/>
                    </a:cubicBezTo>
                    <a:lnTo>
                      <a:pt x="122" y="426"/>
                    </a:lnTo>
                    <a:cubicBezTo>
                      <a:pt x="122" y="456"/>
                      <a:pt x="122" y="517"/>
                      <a:pt x="152" y="547"/>
                    </a:cubicBezTo>
                    <a:cubicBezTo>
                      <a:pt x="152" y="578"/>
                      <a:pt x="183" y="608"/>
                      <a:pt x="213" y="608"/>
                    </a:cubicBezTo>
                    <a:cubicBezTo>
                      <a:pt x="274" y="669"/>
                      <a:pt x="304" y="669"/>
                      <a:pt x="335" y="669"/>
                    </a:cubicBezTo>
                    <a:lnTo>
                      <a:pt x="426" y="669"/>
                    </a:lnTo>
                    <a:cubicBezTo>
                      <a:pt x="456" y="669"/>
                      <a:pt x="487" y="669"/>
                      <a:pt x="517" y="608"/>
                    </a:cubicBezTo>
                    <a:cubicBezTo>
                      <a:pt x="578" y="608"/>
                      <a:pt x="608" y="578"/>
                      <a:pt x="639" y="547"/>
                    </a:cubicBezTo>
                    <a:cubicBezTo>
                      <a:pt x="699" y="517"/>
                      <a:pt x="699" y="456"/>
                      <a:pt x="730" y="426"/>
                    </a:cubicBezTo>
                    <a:cubicBezTo>
                      <a:pt x="730" y="395"/>
                      <a:pt x="760" y="365"/>
                      <a:pt x="760" y="304"/>
                    </a:cubicBezTo>
                    <a:lnTo>
                      <a:pt x="760" y="244"/>
                    </a:lnTo>
                    <a:cubicBezTo>
                      <a:pt x="760" y="213"/>
                      <a:pt x="730" y="152"/>
                      <a:pt x="730" y="122"/>
                    </a:cubicBezTo>
                    <a:cubicBezTo>
                      <a:pt x="699" y="92"/>
                      <a:pt x="699" y="61"/>
                      <a:pt x="639" y="61"/>
                    </a:cubicBezTo>
                    <a:cubicBezTo>
                      <a:pt x="587" y="10"/>
                      <a:pt x="514" y="2"/>
                      <a:pt x="456" y="1"/>
                    </a:cubicBezTo>
                    <a:lnTo>
                      <a:pt x="456" y="1"/>
                    </a:lnTo>
                    <a:cubicBezTo>
                      <a:pt x="456" y="1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8" name="Google Shape;3590;p24"/>
              <p:cNvSpPr/>
              <p:nvPr/>
            </p:nvSpPr>
            <p:spPr>
              <a:xfrm rot="3600000">
                <a:off x="8319960" y="1052640"/>
                <a:ext cx="5400" cy="648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518" h="609">
                    <a:moveTo>
                      <a:pt x="244" y="0"/>
                    </a:moveTo>
                    <a:cubicBezTo>
                      <a:pt x="213" y="0"/>
                      <a:pt x="183" y="0"/>
                      <a:pt x="183" y="31"/>
                    </a:cubicBezTo>
                    <a:cubicBezTo>
                      <a:pt x="153" y="31"/>
                      <a:pt x="92" y="61"/>
                      <a:pt x="61" y="91"/>
                    </a:cubicBezTo>
                    <a:lnTo>
                      <a:pt x="31" y="152"/>
                    </a:lnTo>
                    <a:cubicBezTo>
                      <a:pt x="1" y="183"/>
                      <a:pt x="1" y="213"/>
                      <a:pt x="1" y="243"/>
                    </a:cubicBezTo>
                    <a:lnTo>
                      <a:pt x="1" y="335"/>
                    </a:lnTo>
                    <a:lnTo>
                      <a:pt x="1" y="395"/>
                    </a:lnTo>
                    <a:cubicBezTo>
                      <a:pt x="1" y="456"/>
                      <a:pt x="1" y="456"/>
                      <a:pt x="31" y="487"/>
                    </a:cubicBezTo>
                    <a:cubicBezTo>
                      <a:pt x="31" y="517"/>
                      <a:pt x="61" y="517"/>
                      <a:pt x="92" y="547"/>
                    </a:cubicBezTo>
                    <a:lnTo>
                      <a:pt x="153" y="608"/>
                    </a:lnTo>
                    <a:lnTo>
                      <a:pt x="365" y="608"/>
                    </a:lnTo>
                    <a:cubicBezTo>
                      <a:pt x="396" y="608"/>
                      <a:pt x="396" y="547"/>
                      <a:pt x="457" y="547"/>
                    </a:cubicBezTo>
                    <a:lnTo>
                      <a:pt x="487" y="517"/>
                    </a:lnTo>
                    <a:cubicBezTo>
                      <a:pt x="487" y="487"/>
                      <a:pt x="487" y="487"/>
                      <a:pt x="517" y="456"/>
                    </a:cubicBezTo>
                    <a:lnTo>
                      <a:pt x="517" y="365"/>
                    </a:lnTo>
                    <a:lnTo>
                      <a:pt x="517" y="304"/>
                    </a:lnTo>
                    <a:cubicBezTo>
                      <a:pt x="517" y="243"/>
                      <a:pt x="517" y="243"/>
                      <a:pt x="487" y="213"/>
                    </a:cubicBezTo>
                    <a:cubicBezTo>
                      <a:pt x="487" y="203"/>
                      <a:pt x="484" y="197"/>
                      <a:pt x="477" y="191"/>
                    </a:cubicBezTo>
                    <a:lnTo>
                      <a:pt x="477" y="191"/>
                    </a:lnTo>
                    <a:cubicBezTo>
                      <a:pt x="475" y="188"/>
                      <a:pt x="471" y="186"/>
                      <a:pt x="467" y="184"/>
                    </a:cubicBezTo>
                    <a:lnTo>
                      <a:pt x="467" y="184"/>
                    </a:lnTo>
                    <a:cubicBezTo>
                      <a:pt x="464" y="182"/>
                      <a:pt x="460" y="181"/>
                      <a:pt x="456" y="179"/>
                    </a:cubicBezTo>
                    <a:lnTo>
                      <a:pt x="456" y="179"/>
                    </a:lnTo>
                    <a:cubicBezTo>
                      <a:pt x="454" y="166"/>
                      <a:pt x="439" y="158"/>
                      <a:pt x="424" y="147"/>
                    </a:cubicBezTo>
                    <a:lnTo>
                      <a:pt x="424" y="147"/>
                    </a:lnTo>
                    <a:cubicBezTo>
                      <a:pt x="435" y="150"/>
                      <a:pt x="446" y="152"/>
                      <a:pt x="457" y="152"/>
                    </a:cubicBezTo>
                    <a:cubicBezTo>
                      <a:pt x="457" y="152"/>
                      <a:pt x="457" y="91"/>
                      <a:pt x="396" y="91"/>
                    </a:cubicBezTo>
                    <a:cubicBezTo>
                      <a:pt x="396" y="61"/>
                      <a:pt x="365" y="61"/>
                      <a:pt x="335" y="31"/>
                    </a:cubicBezTo>
                    <a:cubicBezTo>
                      <a:pt x="305" y="31"/>
                      <a:pt x="305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9" name="Google Shape;3591;p24"/>
              <p:cNvSpPr/>
              <p:nvPr/>
            </p:nvSpPr>
            <p:spPr>
              <a:xfrm rot="3600000">
                <a:off x="8266680" y="977400"/>
                <a:ext cx="10800" cy="7200"/>
              </a:xfrm>
              <a:custGeom>
                <a:avLst/>
                <a:gdLst>
                  <a:gd name="textAreaLeft" fmla="*/ 0 w 10800"/>
                  <a:gd name="textAreaRight" fmla="*/ 11880 w 1080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943" h="670">
                    <a:moveTo>
                      <a:pt x="334" y="1"/>
                    </a:moveTo>
                    <a:cubicBezTo>
                      <a:pt x="274" y="1"/>
                      <a:pt x="152" y="31"/>
                      <a:pt x="61" y="61"/>
                    </a:cubicBezTo>
                    <a:cubicBezTo>
                      <a:pt x="30" y="61"/>
                      <a:pt x="0" y="153"/>
                      <a:pt x="30" y="183"/>
                    </a:cubicBezTo>
                    <a:lnTo>
                      <a:pt x="61" y="213"/>
                    </a:lnTo>
                    <a:lnTo>
                      <a:pt x="61" y="274"/>
                    </a:lnTo>
                    <a:cubicBezTo>
                      <a:pt x="91" y="305"/>
                      <a:pt x="91" y="335"/>
                      <a:pt x="152" y="365"/>
                    </a:cubicBezTo>
                    <a:cubicBezTo>
                      <a:pt x="213" y="456"/>
                      <a:pt x="274" y="517"/>
                      <a:pt x="334" y="608"/>
                    </a:cubicBezTo>
                    <a:cubicBezTo>
                      <a:pt x="365" y="639"/>
                      <a:pt x="395" y="669"/>
                      <a:pt x="486" y="669"/>
                    </a:cubicBezTo>
                    <a:lnTo>
                      <a:pt x="669" y="669"/>
                    </a:lnTo>
                    <a:cubicBezTo>
                      <a:pt x="760" y="639"/>
                      <a:pt x="821" y="608"/>
                      <a:pt x="851" y="517"/>
                    </a:cubicBezTo>
                    <a:cubicBezTo>
                      <a:pt x="912" y="456"/>
                      <a:pt x="942" y="335"/>
                      <a:pt x="912" y="274"/>
                    </a:cubicBezTo>
                    <a:cubicBezTo>
                      <a:pt x="912" y="183"/>
                      <a:pt x="851" y="153"/>
                      <a:pt x="821" y="122"/>
                    </a:cubicBezTo>
                    <a:cubicBezTo>
                      <a:pt x="790" y="61"/>
                      <a:pt x="760" y="31"/>
                      <a:pt x="669" y="31"/>
                    </a:cubicBezTo>
                    <a:cubicBezTo>
                      <a:pt x="608" y="31"/>
                      <a:pt x="547" y="1"/>
                      <a:pt x="4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0" name="Google Shape;3592;p24"/>
              <p:cNvSpPr/>
              <p:nvPr/>
            </p:nvSpPr>
            <p:spPr>
              <a:xfrm rot="3600000">
                <a:off x="8277840" y="975600"/>
                <a:ext cx="4320" cy="432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427" h="426">
                    <a:moveTo>
                      <a:pt x="62" y="0"/>
                    </a:moveTo>
                    <a:cubicBezTo>
                      <a:pt x="62" y="0"/>
                      <a:pt x="1" y="0"/>
                      <a:pt x="1" y="31"/>
                    </a:cubicBezTo>
                    <a:lnTo>
                      <a:pt x="1" y="92"/>
                    </a:lnTo>
                    <a:lnTo>
                      <a:pt x="1" y="122"/>
                    </a:lnTo>
                    <a:cubicBezTo>
                      <a:pt x="2" y="122"/>
                      <a:pt x="3" y="121"/>
                      <a:pt x="4" y="121"/>
                    </a:cubicBezTo>
                    <a:lnTo>
                      <a:pt x="4" y="121"/>
                    </a:lnTo>
                    <a:cubicBezTo>
                      <a:pt x="1" y="131"/>
                      <a:pt x="1" y="142"/>
                      <a:pt x="1" y="152"/>
                    </a:cubicBezTo>
                    <a:cubicBezTo>
                      <a:pt x="46" y="137"/>
                      <a:pt x="62" y="130"/>
                      <a:pt x="69" y="130"/>
                    </a:cubicBezTo>
                    <a:cubicBezTo>
                      <a:pt x="77" y="130"/>
                      <a:pt x="77" y="137"/>
                      <a:pt x="92" y="152"/>
                    </a:cubicBezTo>
                    <a:cubicBezTo>
                      <a:pt x="122" y="213"/>
                      <a:pt x="122" y="213"/>
                      <a:pt x="122" y="244"/>
                    </a:cubicBezTo>
                    <a:cubicBezTo>
                      <a:pt x="122" y="274"/>
                      <a:pt x="153" y="274"/>
                      <a:pt x="153" y="304"/>
                    </a:cubicBezTo>
                    <a:lnTo>
                      <a:pt x="122" y="274"/>
                    </a:lnTo>
                    <a:cubicBezTo>
                      <a:pt x="122" y="274"/>
                      <a:pt x="122" y="244"/>
                      <a:pt x="92" y="244"/>
                    </a:cubicBezTo>
                    <a:lnTo>
                      <a:pt x="92" y="183"/>
                    </a:lnTo>
                    <a:lnTo>
                      <a:pt x="92" y="152"/>
                    </a:lnTo>
                    <a:cubicBezTo>
                      <a:pt x="62" y="213"/>
                      <a:pt x="62" y="244"/>
                      <a:pt x="62" y="244"/>
                    </a:cubicBezTo>
                    <a:cubicBezTo>
                      <a:pt x="62" y="244"/>
                      <a:pt x="62" y="274"/>
                      <a:pt x="92" y="274"/>
                    </a:cubicBezTo>
                    <a:cubicBezTo>
                      <a:pt x="92" y="304"/>
                      <a:pt x="122" y="304"/>
                      <a:pt x="153" y="365"/>
                    </a:cubicBezTo>
                    <a:cubicBezTo>
                      <a:pt x="153" y="365"/>
                      <a:pt x="214" y="365"/>
                      <a:pt x="214" y="396"/>
                    </a:cubicBezTo>
                    <a:cubicBezTo>
                      <a:pt x="214" y="396"/>
                      <a:pt x="244" y="396"/>
                      <a:pt x="244" y="426"/>
                    </a:cubicBezTo>
                    <a:lnTo>
                      <a:pt x="305" y="426"/>
                    </a:lnTo>
                    <a:lnTo>
                      <a:pt x="335" y="396"/>
                    </a:lnTo>
                    <a:lnTo>
                      <a:pt x="396" y="365"/>
                    </a:lnTo>
                    <a:lnTo>
                      <a:pt x="396" y="365"/>
                    </a:lnTo>
                    <a:cubicBezTo>
                      <a:pt x="396" y="365"/>
                      <a:pt x="386" y="370"/>
                      <a:pt x="378" y="370"/>
                    </a:cubicBezTo>
                    <a:cubicBezTo>
                      <a:pt x="367" y="370"/>
                      <a:pt x="359" y="359"/>
                      <a:pt x="396" y="304"/>
                    </a:cubicBezTo>
                    <a:lnTo>
                      <a:pt x="396" y="274"/>
                    </a:lnTo>
                    <a:lnTo>
                      <a:pt x="426" y="244"/>
                    </a:lnTo>
                    <a:lnTo>
                      <a:pt x="426" y="183"/>
                    </a:lnTo>
                    <a:lnTo>
                      <a:pt x="426" y="152"/>
                    </a:lnTo>
                    <a:cubicBezTo>
                      <a:pt x="426" y="152"/>
                      <a:pt x="426" y="122"/>
                      <a:pt x="396" y="122"/>
                    </a:cubicBezTo>
                    <a:lnTo>
                      <a:pt x="335" y="92"/>
                    </a:lnTo>
                    <a:lnTo>
                      <a:pt x="305" y="31"/>
                    </a:lnTo>
                    <a:cubicBezTo>
                      <a:pt x="274" y="31"/>
                      <a:pt x="274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1" name="Google Shape;3593;p24"/>
              <p:cNvSpPr/>
              <p:nvPr/>
            </p:nvSpPr>
            <p:spPr>
              <a:xfrm rot="3600000">
                <a:off x="8287200" y="968400"/>
                <a:ext cx="7560" cy="828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700" h="735">
                    <a:moveTo>
                      <a:pt x="209" y="0"/>
                    </a:moveTo>
                    <a:cubicBezTo>
                      <a:pt x="183" y="0"/>
                      <a:pt x="152" y="8"/>
                      <a:pt x="122" y="23"/>
                    </a:cubicBezTo>
                    <a:cubicBezTo>
                      <a:pt x="99" y="47"/>
                      <a:pt x="93" y="106"/>
                      <a:pt x="92" y="146"/>
                    </a:cubicBezTo>
                    <a:lnTo>
                      <a:pt x="92" y="146"/>
                    </a:lnTo>
                    <a:cubicBezTo>
                      <a:pt x="63" y="149"/>
                      <a:pt x="53" y="156"/>
                      <a:pt x="92" y="175"/>
                    </a:cubicBezTo>
                    <a:cubicBezTo>
                      <a:pt x="31" y="206"/>
                      <a:pt x="31" y="266"/>
                      <a:pt x="0" y="266"/>
                    </a:cubicBezTo>
                    <a:lnTo>
                      <a:pt x="0" y="418"/>
                    </a:lnTo>
                    <a:cubicBezTo>
                      <a:pt x="0" y="449"/>
                      <a:pt x="31" y="479"/>
                      <a:pt x="31" y="479"/>
                    </a:cubicBezTo>
                    <a:lnTo>
                      <a:pt x="31" y="449"/>
                    </a:lnTo>
                    <a:cubicBezTo>
                      <a:pt x="31" y="418"/>
                      <a:pt x="92" y="327"/>
                      <a:pt x="92" y="297"/>
                    </a:cubicBezTo>
                    <a:cubicBezTo>
                      <a:pt x="92" y="296"/>
                      <a:pt x="92" y="296"/>
                      <a:pt x="93" y="296"/>
                    </a:cubicBezTo>
                    <a:lnTo>
                      <a:pt x="93" y="296"/>
                    </a:lnTo>
                    <a:cubicBezTo>
                      <a:pt x="92" y="307"/>
                      <a:pt x="92" y="317"/>
                      <a:pt x="92" y="327"/>
                    </a:cubicBezTo>
                    <a:lnTo>
                      <a:pt x="92" y="418"/>
                    </a:lnTo>
                    <a:cubicBezTo>
                      <a:pt x="92" y="449"/>
                      <a:pt x="92" y="510"/>
                      <a:pt x="122" y="570"/>
                    </a:cubicBezTo>
                    <a:cubicBezTo>
                      <a:pt x="122" y="601"/>
                      <a:pt x="152" y="601"/>
                      <a:pt x="152" y="631"/>
                    </a:cubicBezTo>
                    <a:cubicBezTo>
                      <a:pt x="183" y="662"/>
                      <a:pt x="244" y="722"/>
                      <a:pt x="304" y="722"/>
                    </a:cubicBezTo>
                    <a:cubicBezTo>
                      <a:pt x="329" y="730"/>
                      <a:pt x="351" y="734"/>
                      <a:pt x="372" y="734"/>
                    </a:cubicBezTo>
                    <a:cubicBezTo>
                      <a:pt x="430" y="734"/>
                      <a:pt x="481" y="706"/>
                      <a:pt x="547" y="662"/>
                    </a:cubicBezTo>
                    <a:cubicBezTo>
                      <a:pt x="578" y="662"/>
                      <a:pt x="578" y="631"/>
                      <a:pt x="608" y="631"/>
                    </a:cubicBezTo>
                    <a:cubicBezTo>
                      <a:pt x="608" y="601"/>
                      <a:pt x="639" y="601"/>
                      <a:pt x="639" y="570"/>
                    </a:cubicBezTo>
                    <a:cubicBezTo>
                      <a:pt x="699" y="510"/>
                      <a:pt x="699" y="449"/>
                      <a:pt x="699" y="418"/>
                    </a:cubicBezTo>
                    <a:lnTo>
                      <a:pt x="699" y="327"/>
                    </a:lnTo>
                    <a:cubicBezTo>
                      <a:pt x="699" y="297"/>
                      <a:pt x="639" y="297"/>
                      <a:pt x="639" y="266"/>
                    </a:cubicBezTo>
                    <a:cubicBezTo>
                      <a:pt x="639" y="206"/>
                      <a:pt x="608" y="175"/>
                      <a:pt x="608" y="175"/>
                    </a:cubicBezTo>
                    <a:cubicBezTo>
                      <a:pt x="608" y="145"/>
                      <a:pt x="578" y="114"/>
                      <a:pt x="547" y="114"/>
                    </a:cubicBezTo>
                    <a:cubicBezTo>
                      <a:pt x="487" y="54"/>
                      <a:pt x="456" y="54"/>
                      <a:pt x="426" y="54"/>
                    </a:cubicBezTo>
                    <a:lnTo>
                      <a:pt x="396" y="54"/>
                    </a:lnTo>
                    <a:cubicBezTo>
                      <a:pt x="335" y="54"/>
                      <a:pt x="335" y="23"/>
                      <a:pt x="304" y="23"/>
                    </a:cubicBezTo>
                    <a:lnTo>
                      <a:pt x="274" y="23"/>
                    </a:lnTo>
                    <a:cubicBezTo>
                      <a:pt x="259" y="8"/>
                      <a:pt x="236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2" name="Google Shape;3594;p24"/>
              <p:cNvSpPr/>
              <p:nvPr/>
            </p:nvSpPr>
            <p:spPr>
              <a:xfrm rot="3600000">
                <a:off x="8280000" y="995400"/>
                <a:ext cx="6120" cy="540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5400"/>
                  <a:gd name="textAreaBottom" fmla="*/ 6480 h 5400"/>
                </a:gdLst>
                <a:ahLst/>
                <a:rect l="textAreaLeft" t="textAreaTop" r="textAreaRight" b="textAreaBottom"/>
                <a:pathLst>
                  <a:path w="578" h="518">
                    <a:moveTo>
                      <a:pt x="258" y="97"/>
                    </a:moveTo>
                    <a:cubicBezTo>
                      <a:pt x="253" y="104"/>
                      <a:pt x="248" y="112"/>
                      <a:pt x="243" y="122"/>
                    </a:cubicBezTo>
                    <a:lnTo>
                      <a:pt x="220" y="122"/>
                    </a:lnTo>
                    <a:cubicBezTo>
                      <a:pt x="233" y="114"/>
                      <a:pt x="246" y="105"/>
                      <a:pt x="258" y="97"/>
                    </a:cubicBezTo>
                    <a:close/>
                    <a:moveTo>
                      <a:pt x="183" y="1"/>
                    </a:moveTo>
                    <a:cubicBezTo>
                      <a:pt x="152" y="1"/>
                      <a:pt x="122" y="1"/>
                      <a:pt x="122" y="31"/>
                    </a:cubicBezTo>
                    <a:cubicBezTo>
                      <a:pt x="91" y="31"/>
                      <a:pt x="91" y="61"/>
                      <a:pt x="31" y="122"/>
                    </a:cubicBezTo>
                    <a:cubicBezTo>
                      <a:pt x="0" y="153"/>
                      <a:pt x="0" y="153"/>
                      <a:pt x="0" y="183"/>
                    </a:cubicBezTo>
                    <a:lnTo>
                      <a:pt x="0" y="274"/>
                    </a:lnTo>
                    <a:cubicBezTo>
                      <a:pt x="0" y="305"/>
                      <a:pt x="0" y="335"/>
                      <a:pt x="31" y="365"/>
                    </a:cubicBezTo>
                    <a:lnTo>
                      <a:pt x="91" y="426"/>
                    </a:lnTo>
                    <a:cubicBezTo>
                      <a:pt x="122" y="456"/>
                      <a:pt x="152" y="456"/>
                      <a:pt x="183" y="487"/>
                    </a:cubicBezTo>
                    <a:cubicBezTo>
                      <a:pt x="243" y="487"/>
                      <a:pt x="304" y="487"/>
                      <a:pt x="335" y="517"/>
                    </a:cubicBezTo>
                    <a:cubicBezTo>
                      <a:pt x="395" y="517"/>
                      <a:pt x="426" y="517"/>
                      <a:pt x="456" y="487"/>
                    </a:cubicBezTo>
                    <a:cubicBezTo>
                      <a:pt x="486" y="456"/>
                      <a:pt x="547" y="456"/>
                      <a:pt x="547" y="426"/>
                    </a:cubicBezTo>
                    <a:cubicBezTo>
                      <a:pt x="578" y="335"/>
                      <a:pt x="578" y="274"/>
                      <a:pt x="547" y="183"/>
                    </a:cubicBezTo>
                    <a:cubicBezTo>
                      <a:pt x="486" y="122"/>
                      <a:pt x="426" y="61"/>
                      <a:pt x="335" y="61"/>
                    </a:cubicBezTo>
                    <a:cubicBezTo>
                      <a:pt x="327" y="61"/>
                      <a:pt x="319" y="61"/>
                      <a:pt x="311" y="62"/>
                    </a:cubicBezTo>
                    <a:lnTo>
                      <a:pt x="311" y="62"/>
                    </a:lnTo>
                    <a:cubicBezTo>
                      <a:pt x="332" y="49"/>
                      <a:pt x="350" y="38"/>
                      <a:pt x="365" y="31"/>
                    </a:cubicBezTo>
                    <a:lnTo>
                      <a:pt x="335" y="31"/>
                    </a:lnTo>
                    <a:cubicBezTo>
                      <a:pt x="304" y="31"/>
                      <a:pt x="304" y="31"/>
                      <a:pt x="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3" name="Google Shape;3595;p24"/>
              <p:cNvSpPr/>
              <p:nvPr/>
            </p:nvSpPr>
            <p:spPr>
              <a:xfrm rot="3600000">
                <a:off x="8290440" y="1006200"/>
                <a:ext cx="6120" cy="468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578" h="457">
                    <a:moveTo>
                      <a:pt x="152" y="1"/>
                    </a:moveTo>
                    <a:cubicBezTo>
                      <a:pt x="122" y="1"/>
                      <a:pt x="122" y="1"/>
                      <a:pt x="91" y="31"/>
                    </a:cubicBezTo>
                    <a:lnTo>
                      <a:pt x="30" y="61"/>
                    </a:lnTo>
                    <a:lnTo>
                      <a:pt x="0" y="122"/>
                    </a:lnTo>
                    <a:lnTo>
                      <a:pt x="0" y="153"/>
                    </a:lnTo>
                    <a:lnTo>
                      <a:pt x="0" y="183"/>
                    </a:lnTo>
                    <a:lnTo>
                      <a:pt x="0" y="213"/>
                    </a:lnTo>
                    <a:lnTo>
                      <a:pt x="0" y="274"/>
                    </a:lnTo>
                    <a:lnTo>
                      <a:pt x="30" y="305"/>
                    </a:lnTo>
                    <a:cubicBezTo>
                      <a:pt x="30" y="274"/>
                      <a:pt x="30" y="274"/>
                      <a:pt x="91" y="274"/>
                    </a:cubicBezTo>
                    <a:lnTo>
                      <a:pt x="91" y="274"/>
                    </a:lnTo>
                    <a:lnTo>
                      <a:pt x="91" y="274"/>
                    </a:lnTo>
                    <a:cubicBezTo>
                      <a:pt x="91" y="275"/>
                      <a:pt x="91" y="305"/>
                      <a:pt x="122" y="305"/>
                    </a:cubicBezTo>
                    <a:cubicBezTo>
                      <a:pt x="91" y="305"/>
                      <a:pt x="91" y="305"/>
                      <a:pt x="91" y="274"/>
                    </a:cubicBezTo>
                    <a:lnTo>
                      <a:pt x="91" y="335"/>
                    </a:lnTo>
                    <a:cubicBezTo>
                      <a:pt x="91" y="365"/>
                      <a:pt x="122" y="365"/>
                      <a:pt x="152" y="426"/>
                    </a:cubicBezTo>
                    <a:lnTo>
                      <a:pt x="182" y="457"/>
                    </a:lnTo>
                    <a:lnTo>
                      <a:pt x="426" y="457"/>
                    </a:lnTo>
                    <a:cubicBezTo>
                      <a:pt x="456" y="457"/>
                      <a:pt x="456" y="426"/>
                      <a:pt x="486" y="426"/>
                    </a:cubicBezTo>
                    <a:lnTo>
                      <a:pt x="517" y="365"/>
                    </a:lnTo>
                    <a:cubicBezTo>
                      <a:pt x="517" y="365"/>
                      <a:pt x="517" y="335"/>
                      <a:pt x="578" y="335"/>
                    </a:cubicBezTo>
                    <a:lnTo>
                      <a:pt x="578" y="274"/>
                    </a:lnTo>
                    <a:lnTo>
                      <a:pt x="578" y="183"/>
                    </a:lnTo>
                    <a:cubicBezTo>
                      <a:pt x="578" y="183"/>
                      <a:pt x="578" y="153"/>
                      <a:pt x="517" y="153"/>
                    </a:cubicBezTo>
                    <a:cubicBezTo>
                      <a:pt x="517" y="92"/>
                      <a:pt x="486" y="92"/>
                      <a:pt x="456" y="61"/>
                    </a:cubicBezTo>
                    <a:lnTo>
                      <a:pt x="426" y="31"/>
                    </a:lnTo>
                    <a:cubicBezTo>
                      <a:pt x="365" y="31"/>
                      <a:pt x="365" y="1"/>
                      <a:pt x="3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4" name="Google Shape;3596;p24"/>
              <p:cNvSpPr/>
              <p:nvPr/>
            </p:nvSpPr>
            <p:spPr>
              <a:xfrm rot="3600000">
                <a:off x="8241120" y="945720"/>
                <a:ext cx="9360" cy="5760"/>
              </a:xfrm>
              <a:custGeom>
                <a:avLst/>
                <a:gdLst>
                  <a:gd name="textAreaLeft" fmla="*/ 0 w 9360"/>
                  <a:gd name="textAreaRight" fmla="*/ 10440 w 936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821" h="548">
                    <a:moveTo>
                      <a:pt x="486" y="0"/>
                    </a:moveTo>
                    <a:cubicBezTo>
                      <a:pt x="456" y="0"/>
                      <a:pt x="456" y="0"/>
                      <a:pt x="395" y="30"/>
                    </a:cubicBezTo>
                    <a:cubicBezTo>
                      <a:pt x="384" y="30"/>
                      <a:pt x="377" y="34"/>
                      <a:pt x="371" y="41"/>
                    </a:cubicBezTo>
                    <a:lnTo>
                      <a:pt x="371" y="41"/>
                    </a:lnTo>
                    <a:cubicBezTo>
                      <a:pt x="344" y="39"/>
                      <a:pt x="316" y="38"/>
                      <a:pt x="289" y="38"/>
                    </a:cubicBezTo>
                    <a:cubicBezTo>
                      <a:pt x="213" y="38"/>
                      <a:pt x="137" y="46"/>
                      <a:pt x="61" y="61"/>
                    </a:cubicBezTo>
                    <a:cubicBezTo>
                      <a:pt x="30" y="61"/>
                      <a:pt x="0" y="152"/>
                      <a:pt x="0" y="182"/>
                    </a:cubicBezTo>
                    <a:cubicBezTo>
                      <a:pt x="30" y="182"/>
                      <a:pt x="61" y="213"/>
                      <a:pt x="91" y="243"/>
                    </a:cubicBezTo>
                    <a:cubicBezTo>
                      <a:pt x="152" y="243"/>
                      <a:pt x="213" y="304"/>
                      <a:pt x="243" y="304"/>
                    </a:cubicBezTo>
                    <a:lnTo>
                      <a:pt x="213" y="304"/>
                    </a:lnTo>
                    <a:cubicBezTo>
                      <a:pt x="224" y="308"/>
                      <a:pt x="234" y="311"/>
                      <a:pt x="243" y="315"/>
                    </a:cubicBezTo>
                    <a:lnTo>
                      <a:pt x="243" y="315"/>
                    </a:lnTo>
                    <a:lnTo>
                      <a:pt x="243" y="334"/>
                    </a:lnTo>
                    <a:cubicBezTo>
                      <a:pt x="243" y="365"/>
                      <a:pt x="243" y="395"/>
                      <a:pt x="304" y="456"/>
                    </a:cubicBezTo>
                    <a:cubicBezTo>
                      <a:pt x="334" y="517"/>
                      <a:pt x="395" y="547"/>
                      <a:pt x="456" y="547"/>
                    </a:cubicBezTo>
                    <a:lnTo>
                      <a:pt x="517" y="547"/>
                    </a:lnTo>
                    <a:cubicBezTo>
                      <a:pt x="547" y="547"/>
                      <a:pt x="608" y="547"/>
                      <a:pt x="638" y="517"/>
                    </a:cubicBezTo>
                    <a:cubicBezTo>
                      <a:pt x="669" y="517"/>
                      <a:pt x="699" y="486"/>
                      <a:pt x="699" y="456"/>
                    </a:cubicBezTo>
                    <a:lnTo>
                      <a:pt x="790" y="365"/>
                    </a:lnTo>
                    <a:cubicBezTo>
                      <a:pt x="790" y="334"/>
                      <a:pt x="821" y="304"/>
                      <a:pt x="821" y="243"/>
                    </a:cubicBezTo>
                    <a:lnTo>
                      <a:pt x="821" y="182"/>
                    </a:lnTo>
                    <a:cubicBezTo>
                      <a:pt x="821" y="152"/>
                      <a:pt x="790" y="91"/>
                      <a:pt x="790" y="91"/>
                    </a:cubicBezTo>
                    <a:lnTo>
                      <a:pt x="699" y="30"/>
                    </a:lnTo>
                    <a:cubicBezTo>
                      <a:pt x="638" y="0"/>
                      <a:pt x="547" y="0"/>
                      <a:pt x="4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5" name="Google Shape;3597;p24"/>
              <p:cNvSpPr/>
              <p:nvPr/>
            </p:nvSpPr>
            <p:spPr>
              <a:xfrm rot="3600000">
                <a:off x="8299800" y="941760"/>
                <a:ext cx="7200" cy="11880"/>
              </a:xfrm>
              <a:custGeom>
                <a:avLst/>
                <a:gdLst>
                  <a:gd name="textAreaLeft" fmla="*/ 0 w 7200"/>
                  <a:gd name="textAreaRight" fmla="*/ 8280 w 7200"/>
                  <a:gd name="textAreaTop" fmla="*/ 0 h 11880"/>
                  <a:gd name="textAreaBottom" fmla="*/ 12960 h 11880"/>
                </a:gdLst>
                <a:ahLst/>
                <a:rect l="textAreaLeft" t="textAreaTop" r="textAreaRight" b="textAreaBottom"/>
                <a:pathLst>
                  <a:path w="670" h="1030">
                    <a:moveTo>
                      <a:pt x="265" y="1"/>
                    </a:moveTo>
                    <a:cubicBezTo>
                      <a:pt x="250" y="1"/>
                      <a:pt x="234" y="4"/>
                      <a:pt x="213" y="14"/>
                    </a:cubicBezTo>
                    <a:cubicBezTo>
                      <a:pt x="153" y="45"/>
                      <a:pt x="122" y="106"/>
                      <a:pt x="122" y="166"/>
                    </a:cubicBezTo>
                    <a:cubicBezTo>
                      <a:pt x="92" y="288"/>
                      <a:pt x="92" y="410"/>
                      <a:pt x="31" y="501"/>
                    </a:cubicBezTo>
                    <a:lnTo>
                      <a:pt x="31" y="440"/>
                    </a:lnTo>
                    <a:cubicBezTo>
                      <a:pt x="1" y="562"/>
                      <a:pt x="1" y="653"/>
                      <a:pt x="31" y="774"/>
                    </a:cubicBezTo>
                    <a:cubicBezTo>
                      <a:pt x="31" y="805"/>
                      <a:pt x="92" y="866"/>
                      <a:pt x="122" y="896"/>
                    </a:cubicBezTo>
                    <a:cubicBezTo>
                      <a:pt x="153" y="926"/>
                      <a:pt x="153" y="957"/>
                      <a:pt x="183" y="957"/>
                    </a:cubicBezTo>
                    <a:cubicBezTo>
                      <a:pt x="250" y="1001"/>
                      <a:pt x="333" y="1029"/>
                      <a:pt x="396" y="1029"/>
                    </a:cubicBezTo>
                    <a:cubicBezTo>
                      <a:pt x="420" y="1029"/>
                      <a:pt x="440" y="1026"/>
                      <a:pt x="456" y="1018"/>
                    </a:cubicBezTo>
                    <a:cubicBezTo>
                      <a:pt x="517" y="957"/>
                      <a:pt x="608" y="926"/>
                      <a:pt x="639" y="866"/>
                    </a:cubicBezTo>
                    <a:cubicBezTo>
                      <a:pt x="669" y="774"/>
                      <a:pt x="669" y="714"/>
                      <a:pt x="669" y="592"/>
                    </a:cubicBezTo>
                    <a:cubicBezTo>
                      <a:pt x="669" y="562"/>
                      <a:pt x="639" y="501"/>
                      <a:pt x="639" y="470"/>
                    </a:cubicBezTo>
                    <a:cubicBezTo>
                      <a:pt x="608" y="440"/>
                      <a:pt x="608" y="410"/>
                      <a:pt x="578" y="349"/>
                    </a:cubicBezTo>
                    <a:lnTo>
                      <a:pt x="578" y="349"/>
                    </a:lnTo>
                    <a:cubicBezTo>
                      <a:pt x="578" y="410"/>
                      <a:pt x="608" y="410"/>
                      <a:pt x="608" y="440"/>
                    </a:cubicBezTo>
                    <a:cubicBezTo>
                      <a:pt x="578" y="410"/>
                      <a:pt x="548" y="349"/>
                      <a:pt x="487" y="288"/>
                    </a:cubicBezTo>
                    <a:lnTo>
                      <a:pt x="487" y="288"/>
                    </a:lnTo>
                    <a:lnTo>
                      <a:pt x="517" y="318"/>
                    </a:lnTo>
                    <a:cubicBezTo>
                      <a:pt x="456" y="258"/>
                      <a:pt x="426" y="166"/>
                      <a:pt x="365" y="45"/>
                    </a:cubicBezTo>
                    <a:cubicBezTo>
                      <a:pt x="365" y="14"/>
                      <a:pt x="335" y="14"/>
                      <a:pt x="335" y="14"/>
                    </a:cubicBezTo>
                    <a:cubicBezTo>
                      <a:pt x="315" y="14"/>
                      <a:pt x="294" y="1"/>
                      <a:pt x="2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6" name="Google Shape;3598;p24"/>
              <p:cNvSpPr/>
              <p:nvPr/>
            </p:nvSpPr>
            <p:spPr>
              <a:xfrm rot="3600000">
                <a:off x="8307000" y="949680"/>
                <a:ext cx="5040" cy="684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487" h="639">
                    <a:moveTo>
                      <a:pt x="61" y="243"/>
                    </a:moveTo>
                    <a:cubicBezTo>
                      <a:pt x="61" y="243"/>
                      <a:pt x="61" y="274"/>
                      <a:pt x="31" y="274"/>
                    </a:cubicBezTo>
                    <a:cubicBezTo>
                      <a:pt x="41" y="264"/>
                      <a:pt x="47" y="255"/>
                      <a:pt x="52" y="244"/>
                    </a:cubicBezTo>
                    <a:lnTo>
                      <a:pt x="52" y="244"/>
                    </a:lnTo>
                    <a:cubicBezTo>
                      <a:pt x="55" y="244"/>
                      <a:pt x="58" y="243"/>
                      <a:pt x="61" y="243"/>
                    </a:cubicBezTo>
                    <a:close/>
                    <a:moveTo>
                      <a:pt x="153" y="0"/>
                    </a:moveTo>
                    <a:cubicBezTo>
                      <a:pt x="92" y="0"/>
                      <a:pt x="61" y="0"/>
                      <a:pt x="61" y="61"/>
                    </a:cubicBezTo>
                    <a:lnTo>
                      <a:pt x="61" y="183"/>
                    </a:lnTo>
                    <a:cubicBezTo>
                      <a:pt x="31" y="183"/>
                      <a:pt x="1" y="213"/>
                      <a:pt x="1" y="243"/>
                    </a:cubicBezTo>
                    <a:lnTo>
                      <a:pt x="1" y="304"/>
                    </a:lnTo>
                    <a:cubicBezTo>
                      <a:pt x="1" y="365"/>
                      <a:pt x="1" y="395"/>
                      <a:pt x="31" y="426"/>
                    </a:cubicBezTo>
                    <a:cubicBezTo>
                      <a:pt x="31" y="487"/>
                      <a:pt x="61" y="487"/>
                      <a:pt x="61" y="517"/>
                    </a:cubicBezTo>
                    <a:cubicBezTo>
                      <a:pt x="92" y="547"/>
                      <a:pt x="92" y="578"/>
                      <a:pt x="153" y="578"/>
                    </a:cubicBezTo>
                    <a:cubicBezTo>
                      <a:pt x="183" y="639"/>
                      <a:pt x="213" y="639"/>
                      <a:pt x="244" y="639"/>
                    </a:cubicBezTo>
                    <a:cubicBezTo>
                      <a:pt x="305" y="639"/>
                      <a:pt x="335" y="639"/>
                      <a:pt x="365" y="578"/>
                    </a:cubicBezTo>
                    <a:cubicBezTo>
                      <a:pt x="396" y="547"/>
                      <a:pt x="457" y="547"/>
                      <a:pt x="457" y="517"/>
                    </a:cubicBezTo>
                    <a:lnTo>
                      <a:pt x="457" y="456"/>
                    </a:lnTo>
                    <a:cubicBezTo>
                      <a:pt x="457" y="426"/>
                      <a:pt x="487" y="426"/>
                      <a:pt x="487" y="395"/>
                    </a:cubicBezTo>
                    <a:lnTo>
                      <a:pt x="487" y="304"/>
                    </a:lnTo>
                    <a:cubicBezTo>
                      <a:pt x="487" y="274"/>
                      <a:pt x="457" y="274"/>
                      <a:pt x="457" y="243"/>
                    </a:cubicBezTo>
                    <a:cubicBezTo>
                      <a:pt x="457" y="221"/>
                      <a:pt x="425" y="215"/>
                      <a:pt x="395" y="202"/>
                    </a:cubicBezTo>
                    <a:lnTo>
                      <a:pt x="395" y="202"/>
                    </a:lnTo>
                    <a:cubicBezTo>
                      <a:pt x="392" y="152"/>
                      <a:pt x="365" y="150"/>
                      <a:pt x="365" y="122"/>
                    </a:cubicBezTo>
                    <a:cubicBezTo>
                      <a:pt x="335" y="92"/>
                      <a:pt x="335" y="91"/>
                      <a:pt x="305" y="91"/>
                    </a:cubicBezTo>
                    <a:lnTo>
                      <a:pt x="305" y="91"/>
                    </a:lnTo>
                    <a:cubicBezTo>
                      <a:pt x="335" y="91"/>
                      <a:pt x="365" y="92"/>
                      <a:pt x="365" y="121"/>
                    </a:cubicBezTo>
                    <a:lnTo>
                      <a:pt x="365" y="121"/>
                    </a:lnTo>
                    <a:cubicBezTo>
                      <a:pt x="365" y="91"/>
                      <a:pt x="335" y="91"/>
                      <a:pt x="305" y="61"/>
                    </a:cubicBezTo>
                    <a:cubicBezTo>
                      <a:pt x="244" y="0"/>
                      <a:pt x="244" y="0"/>
                      <a:pt x="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7" name="Google Shape;3599;p24"/>
              <p:cNvSpPr/>
              <p:nvPr/>
            </p:nvSpPr>
            <p:spPr>
              <a:xfrm rot="3600000">
                <a:off x="8294040" y="937440"/>
                <a:ext cx="5040" cy="1044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10440"/>
                  <a:gd name="textAreaBottom" fmla="*/ 11520 h 10440"/>
                </a:gdLst>
                <a:ahLst/>
                <a:rect l="textAreaLeft" t="textAreaTop" r="textAreaRight" b="textAreaBottom"/>
                <a:pathLst>
                  <a:path w="488" h="932">
                    <a:moveTo>
                      <a:pt x="191" y="0"/>
                    </a:moveTo>
                    <a:cubicBezTo>
                      <a:pt x="129" y="0"/>
                      <a:pt x="79" y="15"/>
                      <a:pt x="62" y="50"/>
                    </a:cubicBezTo>
                    <a:cubicBezTo>
                      <a:pt x="31" y="81"/>
                      <a:pt x="31" y="81"/>
                      <a:pt x="31" y="142"/>
                    </a:cubicBezTo>
                    <a:lnTo>
                      <a:pt x="31" y="172"/>
                    </a:lnTo>
                    <a:lnTo>
                      <a:pt x="31" y="233"/>
                    </a:lnTo>
                    <a:lnTo>
                      <a:pt x="31" y="354"/>
                    </a:lnTo>
                    <a:lnTo>
                      <a:pt x="31" y="476"/>
                    </a:lnTo>
                    <a:lnTo>
                      <a:pt x="31" y="506"/>
                    </a:lnTo>
                    <a:cubicBezTo>
                      <a:pt x="31" y="506"/>
                      <a:pt x="31" y="537"/>
                      <a:pt x="1" y="537"/>
                    </a:cubicBezTo>
                    <a:lnTo>
                      <a:pt x="1" y="750"/>
                    </a:lnTo>
                    <a:cubicBezTo>
                      <a:pt x="1" y="780"/>
                      <a:pt x="31" y="810"/>
                      <a:pt x="62" y="841"/>
                    </a:cubicBezTo>
                    <a:cubicBezTo>
                      <a:pt x="92" y="902"/>
                      <a:pt x="183" y="932"/>
                      <a:pt x="214" y="932"/>
                    </a:cubicBezTo>
                    <a:cubicBezTo>
                      <a:pt x="335" y="932"/>
                      <a:pt x="396" y="902"/>
                      <a:pt x="457" y="780"/>
                    </a:cubicBezTo>
                    <a:cubicBezTo>
                      <a:pt x="457" y="750"/>
                      <a:pt x="457" y="750"/>
                      <a:pt x="487" y="689"/>
                    </a:cubicBezTo>
                    <a:lnTo>
                      <a:pt x="487" y="598"/>
                    </a:lnTo>
                    <a:cubicBezTo>
                      <a:pt x="487" y="552"/>
                      <a:pt x="470" y="507"/>
                      <a:pt x="437" y="475"/>
                    </a:cubicBezTo>
                    <a:lnTo>
                      <a:pt x="437" y="475"/>
                    </a:lnTo>
                    <a:cubicBezTo>
                      <a:pt x="443" y="476"/>
                      <a:pt x="449" y="476"/>
                      <a:pt x="457" y="476"/>
                    </a:cubicBezTo>
                    <a:cubicBezTo>
                      <a:pt x="457" y="385"/>
                      <a:pt x="396" y="354"/>
                      <a:pt x="396" y="294"/>
                    </a:cubicBezTo>
                    <a:cubicBezTo>
                      <a:pt x="396" y="233"/>
                      <a:pt x="396" y="202"/>
                      <a:pt x="366" y="172"/>
                    </a:cubicBezTo>
                    <a:lnTo>
                      <a:pt x="366" y="142"/>
                    </a:lnTo>
                    <a:cubicBezTo>
                      <a:pt x="366" y="81"/>
                      <a:pt x="335" y="50"/>
                      <a:pt x="335" y="20"/>
                    </a:cubicBezTo>
                    <a:cubicBezTo>
                      <a:pt x="285" y="7"/>
                      <a:pt x="234" y="0"/>
                      <a:pt x="1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8" name="Google Shape;3600;p24"/>
              <p:cNvSpPr/>
              <p:nvPr/>
            </p:nvSpPr>
            <p:spPr>
              <a:xfrm rot="3600000">
                <a:off x="8250840" y="940680"/>
                <a:ext cx="9000" cy="9360"/>
              </a:xfrm>
              <a:custGeom>
                <a:avLst/>
                <a:gdLst>
                  <a:gd name="textAreaLeft" fmla="*/ 0 w 9000"/>
                  <a:gd name="textAreaRight" fmla="*/ 10080 w 9000"/>
                  <a:gd name="textAreaTop" fmla="*/ 0 h 9360"/>
                  <a:gd name="textAreaBottom" fmla="*/ 10440 h 9360"/>
                </a:gdLst>
                <a:ahLst/>
                <a:rect l="textAreaLeft" t="textAreaTop" r="textAreaRight" b="textAreaBottom"/>
                <a:pathLst>
                  <a:path w="792" h="845">
                    <a:moveTo>
                      <a:pt x="305" y="84"/>
                    </a:moveTo>
                    <a:lnTo>
                      <a:pt x="305" y="84"/>
                    </a:lnTo>
                    <a:cubicBezTo>
                      <a:pt x="313" y="100"/>
                      <a:pt x="323" y="114"/>
                      <a:pt x="334" y="126"/>
                    </a:cubicBezTo>
                    <a:lnTo>
                      <a:pt x="334" y="126"/>
                    </a:lnTo>
                    <a:cubicBezTo>
                      <a:pt x="328" y="84"/>
                      <a:pt x="305" y="84"/>
                      <a:pt x="305" y="84"/>
                    </a:cubicBezTo>
                    <a:close/>
                    <a:moveTo>
                      <a:pt x="103" y="1"/>
                    </a:moveTo>
                    <a:cubicBezTo>
                      <a:pt x="84" y="1"/>
                      <a:pt x="62" y="8"/>
                      <a:pt x="31" y="24"/>
                    </a:cubicBezTo>
                    <a:cubicBezTo>
                      <a:pt x="1" y="54"/>
                      <a:pt x="1" y="84"/>
                      <a:pt x="31" y="176"/>
                    </a:cubicBezTo>
                    <a:cubicBezTo>
                      <a:pt x="31" y="206"/>
                      <a:pt x="31" y="206"/>
                      <a:pt x="92" y="236"/>
                    </a:cubicBezTo>
                    <a:cubicBezTo>
                      <a:pt x="118" y="314"/>
                      <a:pt x="122" y="348"/>
                      <a:pt x="141" y="394"/>
                    </a:cubicBezTo>
                    <a:lnTo>
                      <a:pt x="141" y="394"/>
                    </a:lnTo>
                    <a:cubicBezTo>
                      <a:pt x="137" y="391"/>
                      <a:pt x="131" y="388"/>
                      <a:pt x="122" y="388"/>
                    </a:cubicBezTo>
                    <a:cubicBezTo>
                      <a:pt x="153" y="480"/>
                      <a:pt x="153" y="540"/>
                      <a:pt x="183" y="632"/>
                    </a:cubicBezTo>
                    <a:cubicBezTo>
                      <a:pt x="244" y="723"/>
                      <a:pt x="305" y="814"/>
                      <a:pt x="426" y="844"/>
                    </a:cubicBezTo>
                    <a:lnTo>
                      <a:pt x="578" y="844"/>
                    </a:lnTo>
                    <a:cubicBezTo>
                      <a:pt x="609" y="844"/>
                      <a:pt x="639" y="814"/>
                      <a:pt x="700" y="814"/>
                    </a:cubicBezTo>
                    <a:cubicBezTo>
                      <a:pt x="730" y="783"/>
                      <a:pt x="761" y="783"/>
                      <a:pt x="761" y="723"/>
                    </a:cubicBezTo>
                    <a:cubicBezTo>
                      <a:pt x="791" y="692"/>
                      <a:pt x="791" y="632"/>
                      <a:pt x="791" y="601"/>
                    </a:cubicBezTo>
                    <a:cubicBezTo>
                      <a:pt x="791" y="480"/>
                      <a:pt x="730" y="388"/>
                      <a:pt x="639" y="328"/>
                    </a:cubicBezTo>
                    <a:cubicBezTo>
                      <a:pt x="578" y="297"/>
                      <a:pt x="518" y="236"/>
                      <a:pt x="457" y="206"/>
                    </a:cubicBezTo>
                    <a:cubicBezTo>
                      <a:pt x="412" y="183"/>
                      <a:pt x="367" y="161"/>
                      <a:pt x="334" y="126"/>
                    </a:cubicBezTo>
                    <a:lnTo>
                      <a:pt x="334" y="126"/>
                    </a:lnTo>
                    <a:cubicBezTo>
                      <a:pt x="335" y="132"/>
                      <a:pt x="335" y="138"/>
                      <a:pt x="335" y="145"/>
                    </a:cubicBezTo>
                    <a:cubicBezTo>
                      <a:pt x="305" y="145"/>
                      <a:pt x="305" y="84"/>
                      <a:pt x="274" y="84"/>
                    </a:cubicBezTo>
                    <a:lnTo>
                      <a:pt x="244" y="54"/>
                    </a:lnTo>
                    <a:cubicBezTo>
                      <a:pt x="183" y="24"/>
                      <a:pt x="183" y="24"/>
                      <a:pt x="153" y="24"/>
                    </a:cubicBezTo>
                    <a:cubicBezTo>
                      <a:pt x="138" y="8"/>
                      <a:pt x="122" y="1"/>
                      <a:pt x="1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9" name="Google Shape;3601;p24"/>
              <p:cNvSpPr/>
              <p:nvPr/>
            </p:nvSpPr>
            <p:spPr>
              <a:xfrm rot="3600000">
                <a:off x="8247960" y="935280"/>
                <a:ext cx="5760" cy="540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5400"/>
                  <a:gd name="textAreaBottom" fmla="*/ 6480 h 5400"/>
                </a:gdLst>
                <a:ahLst/>
                <a:rect l="textAreaLeft" t="textAreaTop" r="textAreaRight" b="textAreaBottom"/>
                <a:pathLst>
                  <a:path w="549" h="517">
                    <a:moveTo>
                      <a:pt x="183" y="0"/>
                    </a:moveTo>
                    <a:cubicBezTo>
                      <a:pt x="172" y="0"/>
                      <a:pt x="161" y="4"/>
                      <a:pt x="149" y="11"/>
                    </a:cubicBezTo>
                    <a:lnTo>
                      <a:pt x="149" y="11"/>
                    </a:lnTo>
                    <a:cubicBezTo>
                      <a:pt x="140" y="13"/>
                      <a:pt x="133" y="20"/>
                      <a:pt x="123" y="31"/>
                    </a:cubicBezTo>
                    <a:lnTo>
                      <a:pt x="31" y="91"/>
                    </a:lnTo>
                    <a:cubicBezTo>
                      <a:pt x="1" y="152"/>
                      <a:pt x="1" y="183"/>
                      <a:pt x="1" y="213"/>
                    </a:cubicBezTo>
                    <a:lnTo>
                      <a:pt x="1" y="335"/>
                    </a:lnTo>
                    <a:cubicBezTo>
                      <a:pt x="1" y="365"/>
                      <a:pt x="31" y="395"/>
                      <a:pt x="31" y="395"/>
                    </a:cubicBezTo>
                    <a:cubicBezTo>
                      <a:pt x="31" y="456"/>
                      <a:pt x="92" y="456"/>
                      <a:pt x="123" y="487"/>
                    </a:cubicBezTo>
                    <a:cubicBezTo>
                      <a:pt x="153" y="487"/>
                      <a:pt x="153" y="487"/>
                      <a:pt x="183" y="517"/>
                    </a:cubicBezTo>
                    <a:lnTo>
                      <a:pt x="396" y="517"/>
                    </a:lnTo>
                    <a:cubicBezTo>
                      <a:pt x="426" y="517"/>
                      <a:pt x="426" y="487"/>
                      <a:pt x="457" y="487"/>
                    </a:cubicBezTo>
                    <a:lnTo>
                      <a:pt x="487" y="456"/>
                    </a:lnTo>
                    <a:cubicBezTo>
                      <a:pt x="548" y="395"/>
                      <a:pt x="548" y="365"/>
                      <a:pt x="548" y="335"/>
                    </a:cubicBezTo>
                    <a:lnTo>
                      <a:pt x="548" y="243"/>
                    </a:lnTo>
                    <a:cubicBezTo>
                      <a:pt x="548" y="258"/>
                      <a:pt x="548" y="264"/>
                      <a:pt x="547" y="264"/>
                    </a:cubicBezTo>
                    <a:cubicBezTo>
                      <a:pt x="545" y="264"/>
                      <a:pt x="533" y="206"/>
                      <a:pt x="487" y="183"/>
                    </a:cubicBezTo>
                    <a:cubicBezTo>
                      <a:pt x="487" y="152"/>
                      <a:pt x="457" y="152"/>
                      <a:pt x="457" y="91"/>
                    </a:cubicBezTo>
                    <a:lnTo>
                      <a:pt x="439" y="91"/>
                    </a:lnTo>
                    <a:cubicBezTo>
                      <a:pt x="432" y="82"/>
                      <a:pt x="426" y="74"/>
                      <a:pt x="426" y="61"/>
                    </a:cubicBezTo>
                    <a:cubicBezTo>
                      <a:pt x="396" y="31"/>
                      <a:pt x="396" y="31"/>
                      <a:pt x="335" y="31"/>
                    </a:cubicBezTo>
                    <a:cubicBezTo>
                      <a:pt x="305" y="31"/>
                      <a:pt x="274" y="0"/>
                      <a:pt x="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50" name="Google Shape;3602;p24"/>
              <p:cNvSpPr/>
              <p:nvPr/>
            </p:nvSpPr>
            <p:spPr>
              <a:xfrm rot="3600000">
                <a:off x="8262720" y="943200"/>
                <a:ext cx="6480" cy="612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609" h="589">
                    <a:moveTo>
                      <a:pt x="152" y="0"/>
                    </a:moveTo>
                    <a:cubicBezTo>
                      <a:pt x="122" y="0"/>
                      <a:pt x="122" y="30"/>
                      <a:pt x="61" y="30"/>
                    </a:cubicBezTo>
                    <a:cubicBezTo>
                      <a:pt x="61" y="30"/>
                      <a:pt x="31" y="91"/>
                      <a:pt x="31" y="122"/>
                    </a:cubicBezTo>
                    <a:lnTo>
                      <a:pt x="31" y="152"/>
                    </a:lnTo>
                    <a:lnTo>
                      <a:pt x="31" y="182"/>
                    </a:lnTo>
                    <a:cubicBezTo>
                      <a:pt x="0" y="274"/>
                      <a:pt x="0" y="274"/>
                      <a:pt x="31" y="304"/>
                    </a:cubicBezTo>
                    <a:cubicBezTo>
                      <a:pt x="61" y="334"/>
                      <a:pt x="61" y="334"/>
                      <a:pt x="61" y="395"/>
                    </a:cubicBezTo>
                    <a:cubicBezTo>
                      <a:pt x="122" y="456"/>
                      <a:pt x="152" y="517"/>
                      <a:pt x="274" y="578"/>
                    </a:cubicBezTo>
                    <a:cubicBezTo>
                      <a:pt x="289" y="585"/>
                      <a:pt x="308" y="589"/>
                      <a:pt x="329" y="589"/>
                    </a:cubicBezTo>
                    <a:cubicBezTo>
                      <a:pt x="392" y="589"/>
                      <a:pt x="471" y="555"/>
                      <a:pt x="517" y="486"/>
                    </a:cubicBezTo>
                    <a:cubicBezTo>
                      <a:pt x="608" y="426"/>
                      <a:pt x="608" y="334"/>
                      <a:pt x="608" y="243"/>
                    </a:cubicBezTo>
                    <a:cubicBezTo>
                      <a:pt x="608" y="182"/>
                      <a:pt x="578" y="152"/>
                      <a:pt x="517" y="122"/>
                    </a:cubicBezTo>
                    <a:cubicBezTo>
                      <a:pt x="487" y="91"/>
                      <a:pt x="456" y="91"/>
                      <a:pt x="426" y="30"/>
                    </a:cubicBezTo>
                    <a:cubicBezTo>
                      <a:pt x="365" y="30"/>
                      <a:pt x="335" y="30"/>
                      <a:pt x="3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751" name="Google Shape;3603;p24"/>
            <p:cNvGrpSpPr/>
            <p:nvPr/>
          </p:nvGrpSpPr>
          <p:grpSpPr>
            <a:xfrm>
              <a:off x="8349120" y="585720"/>
              <a:ext cx="166320" cy="266760"/>
              <a:chOff x="8349120" y="585720"/>
              <a:chExt cx="166320" cy="266760"/>
            </a:xfrm>
          </p:grpSpPr>
          <p:sp>
            <p:nvSpPr>
              <p:cNvPr id="2752" name="Google Shape;3604;p24"/>
              <p:cNvSpPr/>
              <p:nvPr/>
            </p:nvSpPr>
            <p:spPr>
              <a:xfrm rot="3600000">
                <a:off x="8493120" y="785160"/>
                <a:ext cx="15480" cy="6840"/>
              </a:xfrm>
              <a:custGeom>
                <a:avLst/>
                <a:gdLst>
                  <a:gd name="textAreaLeft" fmla="*/ 0 w 15480"/>
                  <a:gd name="textAreaRight" fmla="*/ 16560 w 1548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1308" h="644">
                    <a:moveTo>
                      <a:pt x="973" y="1"/>
                    </a:moveTo>
                    <a:cubicBezTo>
                      <a:pt x="910" y="1"/>
                      <a:pt x="847" y="24"/>
                      <a:pt x="790" y="66"/>
                    </a:cubicBezTo>
                    <a:cubicBezTo>
                      <a:pt x="699" y="127"/>
                      <a:pt x="578" y="188"/>
                      <a:pt x="426" y="248"/>
                    </a:cubicBezTo>
                    <a:cubicBezTo>
                      <a:pt x="334" y="279"/>
                      <a:pt x="304" y="309"/>
                      <a:pt x="243" y="400"/>
                    </a:cubicBezTo>
                    <a:lnTo>
                      <a:pt x="182" y="400"/>
                    </a:lnTo>
                    <a:cubicBezTo>
                      <a:pt x="182" y="400"/>
                      <a:pt x="152" y="400"/>
                      <a:pt x="152" y="431"/>
                    </a:cubicBezTo>
                    <a:cubicBezTo>
                      <a:pt x="122" y="492"/>
                      <a:pt x="91" y="492"/>
                      <a:pt x="91" y="522"/>
                    </a:cubicBezTo>
                    <a:cubicBezTo>
                      <a:pt x="0" y="552"/>
                      <a:pt x="30" y="643"/>
                      <a:pt x="122" y="643"/>
                    </a:cubicBezTo>
                    <a:lnTo>
                      <a:pt x="942" y="643"/>
                    </a:lnTo>
                    <a:cubicBezTo>
                      <a:pt x="1094" y="643"/>
                      <a:pt x="1216" y="552"/>
                      <a:pt x="1246" y="400"/>
                    </a:cubicBezTo>
                    <a:cubicBezTo>
                      <a:pt x="1307" y="279"/>
                      <a:pt x="1246" y="188"/>
                      <a:pt x="1185" y="96"/>
                    </a:cubicBezTo>
                    <a:cubicBezTo>
                      <a:pt x="1120" y="31"/>
                      <a:pt x="1046" y="1"/>
                      <a:pt x="9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53" name="Google Shape;3605;p24"/>
              <p:cNvSpPr/>
              <p:nvPr/>
            </p:nvSpPr>
            <p:spPr>
              <a:xfrm rot="3600000">
                <a:off x="8504280" y="778680"/>
                <a:ext cx="10440" cy="7200"/>
              </a:xfrm>
              <a:custGeom>
                <a:avLst/>
                <a:gdLst>
                  <a:gd name="textAreaLeft" fmla="*/ 0 w 10440"/>
                  <a:gd name="textAreaRight" fmla="*/ 11520 w 1044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913" h="669">
                    <a:moveTo>
                      <a:pt x="669" y="0"/>
                    </a:moveTo>
                    <a:cubicBezTo>
                      <a:pt x="608" y="0"/>
                      <a:pt x="548" y="0"/>
                      <a:pt x="517" y="31"/>
                    </a:cubicBezTo>
                    <a:cubicBezTo>
                      <a:pt x="426" y="61"/>
                      <a:pt x="396" y="152"/>
                      <a:pt x="304" y="182"/>
                    </a:cubicBezTo>
                    <a:cubicBezTo>
                      <a:pt x="274" y="213"/>
                      <a:pt x="274" y="243"/>
                      <a:pt x="244" y="304"/>
                    </a:cubicBezTo>
                    <a:cubicBezTo>
                      <a:pt x="228" y="320"/>
                      <a:pt x="203" y="345"/>
                      <a:pt x="192" y="378"/>
                    </a:cubicBezTo>
                    <a:lnTo>
                      <a:pt x="192" y="378"/>
                    </a:lnTo>
                    <a:cubicBezTo>
                      <a:pt x="129" y="443"/>
                      <a:pt x="85" y="535"/>
                      <a:pt x="61" y="608"/>
                    </a:cubicBezTo>
                    <a:cubicBezTo>
                      <a:pt x="0" y="638"/>
                      <a:pt x="61" y="669"/>
                      <a:pt x="92" y="669"/>
                    </a:cubicBezTo>
                    <a:cubicBezTo>
                      <a:pt x="170" y="649"/>
                      <a:pt x="223" y="630"/>
                      <a:pt x="284" y="618"/>
                    </a:cubicBezTo>
                    <a:lnTo>
                      <a:pt x="284" y="618"/>
                    </a:lnTo>
                    <a:lnTo>
                      <a:pt x="304" y="638"/>
                    </a:lnTo>
                    <a:lnTo>
                      <a:pt x="426" y="638"/>
                    </a:lnTo>
                    <a:cubicBezTo>
                      <a:pt x="517" y="638"/>
                      <a:pt x="578" y="608"/>
                      <a:pt x="669" y="608"/>
                    </a:cubicBezTo>
                    <a:lnTo>
                      <a:pt x="608" y="608"/>
                    </a:lnTo>
                    <a:cubicBezTo>
                      <a:pt x="669" y="608"/>
                      <a:pt x="730" y="608"/>
                      <a:pt x="760" y="578"/>
                    </a:cubicBezTo>
                    <a:lnTo>
                      <a:pt x="882" y="456"/>
                    </a:lnTo>
                    <a:cubicBezTo>
                      <a:pt x="912" y="365"/>
                      <a:pt x="912" y="304"/>
                      <a:pt x="912" y="213"/>
                    </a:cubicBezTo>
                    <a:cubicBezTo>
                      <a:pt x="882" y="152"/>
                      <a:pt x="851" y="61"/>
                      <a:pt x="821" y="31"/>
                    </a:cubicBezTo>
                    <a:cubicBezTo>
                      <a:pt x="760" y="0"/>
                      <a:pt x="730" y="0"/>
                      <a:pt x="6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54" name="Google Shape;3606;p24"/>
              <p:cNvSpPr/>
              <p:nvPr/>
            </p:nvSpPr>
            <p:spPr>
              <a:xfrm rot="3600000">
                <a:off x="8485920" y="790920"/>
                <a:ext cx="10080" cy="5760"/>
              </a:xfrm>
              <a:custGeom>
                <a:avLst/>
                <a:gdLst>
                  <a:gd name="textAreaLeft" fmla="*/ 0 w 10080"/>
                  <a:gd name="textAreaRight" fmla="*/ 11160 w 1008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882" h="548">
                    <a:moveTo>
                      <a:pt x="548" y="0"/>
                    </a:moveTo>
                    <a:cubicBezTo>
                      <a:pt x="487" y="0"/>
                      <a:pt x="456" y="61"/>
                      <a:pt x="426" y="61"/>
                    </a:cubicBezTo>
                    <a:cubicBezTo>
                      <a:pt x="396" y="61"/>
                      <a:pt x="304" y="91"/>
                      <a:pt x="274" y="91"/>
                    </a:cubicBezTo>
                    <a:lnTo>
                      <a:pt x="183" y="91"/>
                    </a:lnTo>
                    <a:cubicBezTo>
                      <a:pt x="152" y="91"/>
                      <a:pt x="122" y="91"/>
                      <a:pt x="122" y="122"/>
                    </a:cubicBezTo>
                    <a:cubicBezTo>
                      <a:pt x="0" y="365"/>
                      <a:pt x="0" y="395"/>
                      <a:pt x="61" y="395"/>
                    </a:cubicBezTo>
                    <a:cubicBezTo>
                      <a:pt x="122" y="426"/>
                      <a:pt x="152" y="486"/>
                      <a:pt x="244" y="486"/>
                    </a:cubicBezTo>
                    <a:cubicBezTo>
                      <a:pt x="274" y="517"/>
                      <a:pt x="304" y="517"/>
                      <a:pt x="365" y="517"/>
                    </a:cubicBezTo>
                    <a:cubicBezTo>
                      <a:pt x="396" y="517"/>
                      <a:pt x="456" y="547"/>
                      <a:pt x="517" y="547"/>
                    </a:cubicBezTo>
                    <a:cubicBezTo>
                      <a:pt x="517" y="547"/>
                      <a:pt x="456" y="547"/>
                      <a:pt x="456" y="517"/>
                    </a:cubicBezTo>
                    <a:lnTo>
                      <a:pt x="517" y="517"/>
                    </a:lnTo>
                    <a:cubicBezTo>
                      <a:pt x="548" y="532"/>
                      <a:pt x="593" y="540"/>
                      <a:pt x="639" y="540"/>
                    </a:cubicBezTo>
                    <a:cubicBezTo>
                      <a:pt x="684" y="540"/>
                      <a:pt x="730" y="532"/>
                      <a:pt x="760" y="517"/>
                    </a:cubicBezTo>
                    <a:cubicBezTo>
                      <a:pt x="851" y="486"/>
                      <a:pt x="882" y="395"/>
                      <a:pt x="882" y="274"/>
                    </a:cubicBezTo>
                    <a:cubicBezTo>
                      <a:pt x="882" y="152"/>
                      <a:pt x="851" y="122"/>
                      <a:pt x="760" y="61"/>
                    </a:cubicBezTo>
                    <a:cubicBezTo>
                      <a:pt x="730" y="0"/>
                      <a:pt x="700" y="0"/>
                      <a:pt x="669" y="0"/>
                    </a:cubicBezTo>
                    <a:cubicBezTo>
                      <a:pt x="608" y="0"/>
                      <a:pt x="578" y="0"/>
                      <a:pt x="548" y="61"/>
                    </a:cubicBezTo>
                    <a:lnTo>
                      <a:pt x="487" y="61"/>
                    </a:lnTo>
                    <a:cubicBezTo>
                      <a:pt x="487" y="61"/>
                      <a:pt x="548" y="61"/>
                      <a:pt x="5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55" name="Google Shape;3607;p24"/>
              <p:cNvSpPr/>
              <p:nvPr/>
            </p:nvSpPr>
            <p:spPr>
              <a:xfrm rot="3600000">
                <a:off x="8350920" y="588960"/>
                <a:ext cx="15120" cy="12240"/>
              </a:xfrm>
              <a:custGeom>
                <a:avLst/>
                <a:gdLst>
                  <a:gd name="textAreaLeft" fmla="*/ 0 w 15120"/>
                  <a:gd name="textAreaRight" fmla="*/ 16200 w 15120"/>
                  <a:gd name="textAreaTop" fmla="*/ 0 h 12240"/>
                  <a:gd name="textAreaBottom" fmla="*/ 13320 h 12240"/>
                </a:gdLst>
                <a:ahLst/>
                <a:rect l="textAreaLeft" t="textAreaTop" r="textAreaRight" b="textAreaBottom"/>
                <a:pathLst>
                  <a:path w="1295" h="1053">
                    <a:moveTo>
                      <a:pt x="766" y="910"/>
                    </a:moveTo>
                    <a:cubicBezTo>
                      <a:pt x="772" y="912"/>
                      <a:pt x="779" y="912"/>
                      <a:pt x="791" y="912"/>
                    </a:cubicBezTo>
                    <a:cubicBezTo>
                      <a:pt x="782" y="912"/>
                      <a:pt x="774" y="911"/>
                      <a:pt x="766" y="910"/>
                    </a:cubicBezTo>
                    <a:close/>
                    <a:moveTo>
                      <a:pt x="274" y="0"/>
                    </a:moveTo>
                    <a:cubicBezTo>
                      <a:pt x="183" y="0"/>
                      <a:pt x="92" y="91"/>
                      <a:pt x="31" y="152"/>
                    </a:cubicBezTo>
                    <a:cubicBezTo>
                      <a:pt x="1" y="243"/>
                      <a:pt x="31" y="334"/>
                      <a:pt x="92" y="426"/>
                    </a:cubicBezTo>
                    <a:cubicBezTo>
                      <a:pt x="122" y="456"/>
                      <a:pt x="153" y="486"/>
                      <a:pt x="183" y="578"/>
                    </a:cubicBezTo>
                    <a:cubicBezTo>
                      <a:pt x="183" y="517"/>
                      <a:pt x="153" y="517"/>
                      <a:pt x="153" y="486"/>
                    </a:cubicBezTo>
                    <a:lnTo>
                      <a:pt x="153" y="486"/>
                    </a:lnTo>
                    <a:cubicBezTo>
                      <a:pt x="244" y="608"/>
                      <a:pt x="305" y="730"/>
                      <a:pt x="457" y="790"/>
                    </a:cubicBezTo>
                    <a:cubicBezTo>
                      <a:pt x="548" y="851"/>
                      <a:pt x="578" y="882"/>
                      <a:pt x="639" y="882"/>
                    </a:cubicBezTo>
                    <a:cubicBezTo>
                      <a:pt x="691" y="882"/>
                      <a:pt x="720" y="904"/>
                      <a:pt x="766" y="910"/>
                    </a:cubicBezTo>
                    <a:lnTo>
                      <a:pt x="766" y="910"/>
                    </a:lnTo>
                    <a:cubicBezTo>
                      <a:pt x="756" y="907"/>
                      <a:pt x="749" y="900"/>
                      <a:pt x="730" y="882"/>
                    </a:cubicBezTo>
                    <a:lnTo>
                      <a:pt x="730" y="882"/>
                    </a:lnTo>
                    <a:cubicBezTo>
                      <a:pt x="761" y="912"/>
                      <a:pt x="852" y="912"/>
                      <a:pt x="882" y="942"/>
                    </a:cubicBezTo>
                    <a:cubicBezTo>
                      <a:pt x="943" y="1003"/>
                      <a:pt x="1004" y="1003"/>
                      <a:pt x="1065" y="1034"/>
                    </a:cubicBezTo>
                    <a:cubicBezTo>
                      <a:pt x="1091" y="1047"/>
                      <a:pt x="1118" y="1053"/>
                      <a:pt x="1143" y="1053"/>
                    </a:cubicBezTo>
                    <a:cubicBezTo>
                      <a:pt x="1231" y="1053"/>
                      <a:pt x="1294" y="977"/>
                      <a:pt x="1247" y="882"/>
                    </a:cubicBezTo>
                    <a:cubicBezTo>
                      <a:pt x="1217" y="851"/>
                      <a:pt x="1217" y="760"/>
                      <a:pt x="1186" y="730"/>
                    </a:cubicBezTo>
                    <a:cubicBezTo>
                      <a:pt x="1156" y="699"/>
                      <a:pt x="1156" y="638"/>
                      <a:pt x="1095" y="608"/>
                    </a:cubicBezTo>
                    <a:cubicBezTo>
                      <a:pt x="1065" y="578"/>
                      <a:pt x="1065" y="547"/>
                      <a:pt x="1034" y="486"/>
                    </a:cubicBezTo>
                    <a:cubicBezTo>
                      <a:pt x="1004" y="426"/>
                      <a:pt x="943" y="395"/>
                      <a:pt x="913" y="304"/>
                    </a:cubicBezTo>
                    <a:cubicBezTo>
                      <a:pt x="791" y="182"/>
                      <a:pt x="700" y="122"/>
                      <a:pt x="578" y="91"/>
                    </a:cubicBezTo>
                    <a:cubicBezTo>
                      <a:pt x="457" y="30"/>
                      <a:pt x="396" y="30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56" name="Google Shape;3608;p24"/>
              <p:cNvSpPr/>
              <p:nvPr/>
            </p:nvSpPr>
            <p:spPr>
              <a:xfrm rot="3600000">
                <a:off x="8348400" y="637560"/>
                <a:ext cx="16200" cy="7920"/>
              </a:xfrm>
              <a:custGeom>
                <a:avLst/>
                <a:gdLst>
                  <a:gd name="textAreaLeft" fmla="*/ 0 w 16200"/>
                  <a:gd name="textAreaRight" fmla="*/ 17280 w 16200"/>
                  <a:gd name="textAreaTop" fmla="*/ 0 h 7920"/>
                  <a:gd name="textAreaBottom" fmla="*/ 9000 h 7920"/>
                </a:gdLst>
                <a:ahLst/>
                <a:rect l="textAreaLeft" t="textAreaTop" r="textAreaRight" b="textAreaBottom"/>
                <a:pathLst>
                  <a:path w="1369" h="723">
                    <a:moveTo>
                      <a:pt x="1008" y="0"/>
                    </a:moveTo>
                    <a:cubicBezTo>
                      <a:pt x="975" y="0"/>
                      <a:pt x="943" y="4"/>
                      <a:pt x="913" y="12"/>
                    </a:cubicBezTo>
                    <a:cubicBezTo>
                      <a:pt x="761" y="42"/>
                      <a:pt x="609" y="42"/>
                      <a:pt x="457" y="133"/>
                    </a:cubicBezTo>
                    <a:cubicBezTo>
                      <a:pt x="305" y="164"/>
                      <a:pt x="92" y="255"/>
                      <a:pt x="1" y="407"/>
                    </a:cubicBezTo>
                    <a:cubicBezTo>
                      <a:pt x="1" y="468"/>
                      <a:pt x="61" y="559"/>
                      <a:pt x="92" y="559"/>
                    </a:cubicBezTo>
                    <a:cubicBezTo>
                      <a:pt x="153" y="589"/>
                      <a:pt x="244" y="589"/>
                      <a:pt x="305" y="589"/>
                    </a:cubicBezTo>
                    <a:lnTo>
                      <a:pt x="578" y="589"/>
                    </a:lnTo>
                    <a:cubicBezTo>
                      <a:pt x="609" y="589"/>
                      <a:pt x="639" y="589"/>
                      <a:pt x="700" y="620"/>
                    </a:cubicBezTo>
                    <a:cubicBezTo>
                      <a:pt x="761" y="620"/>
                      <a:pt x="852" y="650"/>
                      <a:pt x="913" y="711"/>
                    </a:cubicBezTo>
                    <a:cubicBezTo>
                      <a:pt x="943" y="718"/>
                      <a:pt x="975" y="722"/>
                      <a:pt x="1008" y="722"/>
                    </a:cubicBezTo>
                    <a:cubicBezTo>
                      <a:pt x="1106" y="722"/>
                      <a:pt x="1209" y="688"/>
                      <a:pt x="1277" y="620"/>
                    </a:cubicBezTo>
                    <a:cubicBezTo>
                      <a:pt x="1338" y="559"/>
                      <a:pt x="1368" y="468"/>
                      <a:pt x="1368" y="346"/>
                    </a:cubicBezTo>
                    <a:cubicBezTo>
                      <a:pt x="1368" y="285"/>
                      <a:pt x="1338" y="164"/>
                      <a:pt x="1277" y="103"/>
                    </a:cubicBezTo>
                    <a:cubicBezTo>
                      <a:pt x="1209" y="35"/>
                      <a:pt x="1106" y="0"/>
                      <a:pt x="10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57" name="Google Shape;3609;p24"/>
              <p:cNvSpPr/>
              <p:nvPr/>
            </p:nvSpPr>
            <p:spPr>
              <a:xfrm rot="3600000">
                <a:off x="8366760" y="767520"/>
                <a:ext cx="20880" cy="11520"/>
              </a:xfrm>
              <a:custGeom>
                <a:avLst/>
                <a:gdLst>
                  <a:gd name="textAreaLeft" fmla="*/ 0 w 20880"/>
                  <a:gd name="textAreaRight" fmla="*/ 21960 w 20880"/>
                  <a:gd name="textAreaTop" fmla="*/ 0 h 11520"/>
                  <a:gd name="textAreaBottom" fmla="*/ 12600 h 11520"/>
                </a:gdLst>
                <a:ahLst/>
                <a:rect l="textAreaLeft" t="textAreaTop" r="textAreaRight" b="textAreaBottom"/>
                <a:pathLst>
                  <a:path w="1764" h="997">
                    <a:moveTo>
                      <a:pt x="1338" y="1"/>
                    </a:moveTo>
                    <a:cubicBezTo>
                      <a:pt x="1216" y="1"/>
                      <a:pt x="1064" y="61"/>
                      <a:pt x="943" y="92"/>
                    </a:cubicBezTo>
                    <a:lnTo>
                      <a:pt x="730" y="213"/>
                    </a:lnTo>
                    <a:cubicBezTo>
                      <a:pt x="699" y="244"/>
                      <a:pt x="608" y="274"/>
                      <a:pt x="578" y="305"/>
                    </a:cubicBezTo>
                    <a:lnTo>
                      <a:pt x="547" y="365"/>
                    </a:lnTo>
                    <a:cubicBezTo>
                      <a:pt x="487" y="396"/>
                      <a:pt x="456" y="396"/>
                      <a:pt x="395" y="426"/>
                    </a:cubicBezTo>
                    <a:cubicBezTo>
                      <a:pt x="395" y="426"/>
                      <a:pt x="335" y="426"/>
                      <a:pt x="335" y="457"/>
                    </a:cubicBezTo>
                    <a:cubicBezTo>
                      <a:pt x="304" y="457"/>
                      <a:pt x="304" y="517"/>
                      <a:pt x="274" y="517"/>
                    </a:cubicBezTo>
                    <a:cubicBezTo>
                      <a:pt x="243" y="548"/>
                      <a:pt x="213" y="578"/>
                      <a:pt x="152" y="578"/>
                    </a:cubicBezTo>
                    <a:cubicBezTo>
                      <a:pt x="0" y="700"/>
                      <a:pt x="0" y="882"/>
                      <a:pt x="152" y="913"/>
                    </a:cubicBezTo>
                    <a:cubicBezTo>
                      <a:pt x="243" y="973"/>
                      <a:pt x="365" y="973"/>
                      <a:pt x="456" y="973"/>
                    </a:cubicBezTo>
                    <a:lnTo>
                      <a:pt x="669" y="973"/>
                    </a:lnTo>
                    <a:cubicBezTo>
                      <a:pt x="745" y="989"/>
                      <a:pt x="829" y="996"/>
                      <a:pt x="912" y="996"/>
                    </a:cubicBezTo>
                    <a:cubicBezTo>
                      <a:pt x="996" y="996"/>
                      <a:pt x="1079" y="989"/>
                      <a:pt x="1155" y="973"/>
                    </a:cubicBezTo>
                    <a:cubicBezTo>
                      <a:pt x="1186" y="973"/>
                      <a:pt x="1277" y="913"/>
                      <a:pt x="1307" y="913"/>
                    </a:cubicBezTo>
                    <a:cubicBezTo>
                      <a:pt x="1368" y="913"/>
                      <a:pt x="1459" y="882"/>
                      <a:pt x="1581" y="852"/>
                    </a:cubicBezTo>
                    <a:cubicBezTo>
                      <a:pt x="1611" y="821"/>
                      <a:pt x="1642" y="821"/>
                      <a:pt x="1642" y="761"/>
                    </a:cubicBezTo>
                    <a:cubicBezTo>
                      <a:pt x="1672" y="730"/>
                      <a:pt x="1733" y="700"/>
                      <a:pt x="1733" y="609"/>
                    </a:cubicBezTo>
                    <a:cubicBezTo>
                      <a:pt x="1763" y="548"/>
                      <a:pt x="1763" y="426"/>
                      <a:pt x="1763" y="305"/>
                    </a:cubicBezTo>
                    <a:cubicBezTo>
                      <a:pt x="1733" y="244"/>
                      <a:pt x="1672" y="153"/>
                      <a:pt x="1642" y="122"/>
                    </a:cubicBezTo>
                    <a:cubicBezTo>
                      <a:pt x="1550" y="61"/>
                      <a:pt x="1459" y="1"/>
                      <a:pt x="13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58" name="Google Shape;3610;p24"/>
              <p:cNvSpPr/>
              <p:nvPr/>
            </p:nvSpPr>
            <p:spPr>
              <a:xfrm rot="3600000">
                <a:off x="8483760" y="828720"/>
                <a:ext cx="30960" cy="13680"/>
              </a:xfrm>
              <a:custGeom>
                <a:avLst/>
                <a:gdLst>
                  <a:gd name="textAreaLeft" fmla="*/ 0 w 30960"/>
                  <a:gd name="textAreaRight" fmla="*/ 32040 w 30960"/>
                  <a:gd name="textAreaTop" fmla="*/ 0 h 13680"/>
                  <a:gd name="textAreaBottom" fmla="*/ 14760 h 13680"/>
                </a:gdLst>
                <a:ahLst/>
                <a:rect l="textAreaLeft" t="textAreaTop" r="textAreaRight" b="textAreaBottom"/>
                <a:pathLst>
                  <a:path w="2570" h="1167">
                    <a:moveTo>
                      <a:pt x="2053" y="0"/>
                    </a:moveTo>
                    <a:cubicBezTo>
                      <a:pt x="1840" y="0"/>
                      <a:pt x="1657" y="61"/>
                      <a:pt x="1505" y="122"/>
                    </a:cubicBezTo>
                    <a:cubicBezTo>
                      <a:pt x="1384" y="183"/>
                      <a:pt x="1323" y="213"/>
                      <a:pt x="1201" y="274"/>
                    </a:cubicBezTo>
                    <a:cubicBezTo>
                      <a:pt x="1110" y="335"/>
                      <a:pt x="1019" y="395"/>
                      <a:pt x="928" y="426"/>
                    </a:cubicBezTo>
                    <a:cubicBezTo>
                      <a:pt x="898" y="487"/>
                      <a:pt x="898" y="517"/>
                      <a:pt x="867" y="517"/>
                    </a:cubicBezTo>
                    <a:lnTo>
                      <a:pt x="837" y="517"/>
                    </a:lnTo>
                    <a:cubicBezTo>
                      <a:pt x="776" y="517"/>
                      <a:pt x="776" y="547"/>
                      <a:pt x="746" y="547"/>
                    </a:cubicBezTo>
                    <a:lnTo>
                      <a:pt x="533" y="669"/>
                    </a:lnTo>
                    <a:cubicBezTo>
                      <a:pt x="381" y="730"/>
                      <a:pt x="259" y="821"/>
                      <a:pt x="107" y="943"/>
                    </a:cubicBezTo>
                    <a:cubicBezTo>
                      <a:pt x="1" y="996"/>
                      <a:pt x="58" y="1166"/>
                      <a:pt x="176" y="1166"/>
                    </a:cubicBezTo>
                    <a:cubicBezTo>
                      <a:pt x="192" y="1166"/>
                      <a:pt x="210" y="1163"/>
                      <a:pt x="229" y="1155"/>
                    </a:cubicBezTo>
                    <a:cubicBezTo>
                      <a:pt x="381" y="1125"/>
                      <a:pt x="533" y="1125"/>
                      <a:pt x="715" y="1095"/>
                    </a:cubicBezTo>
                    <a:cubicBezTo>
                      <a:pt x="776" y="1095"/>
                      <a:pt x="898" y="1064"/>
                      <a:pt x="989" y="1064"/>
                    </a:cubicBezTo>
                    <a:lnTo>
                      <a:pt x="1353" y="1064"/>
                    </a:lnTo>
                    <a:cubicBezTo>
                      <a:pt x="1475" y="1064"/>
                      <a:pt x="1566" y="1064"/>
                      <a:pt x="1688" y="1003"/>
                    </a:cubicBezTo>
                    <a:lnTo>
                      <a:pt x="1840" y="1003"/>
                    </a:lnTo>
                    <a:cubicBezTo>
                      <a:pt x="1992" y="1003"/>
                      <a:pt x="2144" y="973"/>
                      <a:pt x="2265" y="882"/>
                    </a:cubicBezTo>
                    <a:cubicBezTo>
                      <a:pt x="2448" y="791"/>
                      <a:pt x="2569" y="547"/>
                      <a:pt x="2478" y="335"/>
                    </a:cubicBezTo>
                    <a:cubicBezTo>
                      <a:pt x="2417" y="92"/>
                      <a:pt x="2235" y="0"/>
                      <a:pt x="20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200" bIns="7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759" name="Google Shape;3611;p24"/>
            <p:cNvGrpSpPr/>
            <p:nvPr/>
          </p:nvGrpSpPr>
          <p:grpSpPr>
            <a:xfrm>
              <a:off x="8579520" y="821160"/>
              <a:ext cx="186840" cy="375840"/>
              <a:chOff x="8579520" y="821160"/>
              <a:chExt cx="186840" cy="375840"/>
            </a:xfrm>
          </p:grpSpPr>
          <p:sp>
            <p:nvSpPr>
              <p:cNvPr id="2760" name="Google Shape;3612;p24"/>
              <p:cNvSpPr/>
              <p:nvPr/>
            </p:nvSpPr>
            <p:spPr>
              <a:xfrm rot="3600000">
                <a:off x="8596440" y="1136520"/>
                <a:ext cx="35640" cy="59760"/>
              </a:xfrm>
              <a:custGeom>
                <a:avLst/>
                <a:gdLst>
                  <a:gd name="textAreaLeft" fmla="*/ 0 w 35640"/>
                  <a:gd name="textAreaRight" fmla="*/ 36720 w 35640"/>
                  <a:gd name="textAreaTop" fmla="*/ 0 h 59760"/>
                  <a:gd name="textAreaBottom" fmla="*/ 60840 h 59760"/>
                </a:gdLst>
                <a:ahLst/>
                <a:rect l="textAreaLeft" t="textAreaTop" r="textAreaRight" b="textAreaBottom"/>
                <a:pathLst>
                  <a:path w="2919" h="4869">
                    <a:moveTo>
                      <a:pt x="1045" y="0"/>
                    </a:moveTo>
                    <a:cubicBezTo>
                      <a:pt x="848" y="0"/>
                      <a:pt x="650" y="69"/>
                      <a:pt x="517" y="217"/>
                    </a:cubicBezTo>
                    <a:cubicBezTo>
                      <a:pt x="92" y="673"/>
                      <a:pt x="61" y="1281"/>
                      <a:pt x="31" y="1889"/>
                    </a:cubicBezTo>
                    <a:cubicBezTo>
                      <a:pt x="0" y="2375"/>
                      <a:pt x="31" y="2861"/>
                      <a:pt x="183" y="3317"/>
                    </a:cubicBezTo>
                    <a:cubicBezTo>
                      <a:pt x="335" y="3652"/>
                      <a:pt x="456" y="3925"/>
                      <a:pt x="700" y="4199"/>
                    </a:cubicBezTo>
                    <a:cubicBezTo>
                      <a:pt x="912" y="4411"/>
                      <a:pt x="1125" y="4563"/>
                      <a:pt x="1399" y="4685"/>
                    </a:cubicBezTo>
                    <a:cubicBezTo>
                      <a:pt x="1628" y="4777"/>
                      <a:pt x="1858" y="4869"/>
                      <a:pt x="2088" y="4869"/>
                    </a:cubicBezTo>
                    <a:cubicBezTo>
                      <a:pt x="2162" y="4869"/>
                      <a:pt x="2236" y="4859"/>
                      <a:pt x="2310" y="4837"/>
                    </a:cubicBezTo>
                    <a:cubicBezTo>
                      <a:pt x="2493" y="4776"/>
                      <a:pt x="2858" y="4624"/>
                      <a:pt x="2888" y="4381"/>
                    </a:cubicBezTo>
                    <a:cubicBezTo>
                      <a:pt x="2918" y="4199"/>
                      <a:pt x="2888" y="4016"/>
                      <a:pt x="2827" y="3864"/>
                    </a:cubicBezTo>
                    <a:cubicBezTo>
                      <a:pt x="2797" y="3743"/>
                      <a:pt x="2736" y="3621"/>
                      <a:pt x="2675" y="3500"/>
                    </a:cubicBezTo>
                    <a:cubicBezTo>
                      <a:pt x="2664" y="3473"/>
                      <a:pt x="2660" y="3462"/>
                      <a:pt x="2661" y="3462"/>
                    </a:cubicBezTo>
                    <a:lnTo>
                      <a:pt x="2661" y="3462"/>
                    </a:lnTo>
                    <a:cubicBezTo>
                      <a:pt x="2662" y="3462"/>
                      <a:pt x="2729" y="3616"/>
                      <a:pt x="2739" y="3616"/>
                    </a:cubicBezTo>
                    <a:cubicBezTo>
                      <a:pt x="2741" y="3616"/>
                      <a:pt x="2740" y="3609"/>
                      <a:pt x="2736" y="3591"/>
                    </a:cubicBezTo>
                    <a:cubicBezTo>
                      <a:pt x="2736" y="3560"/>
                      <a:pt x="2675" y="3500"/>
                      <a:pt x="2675" y="3469"/>
                    </a:cubicBezTo>
                    <a:cubicBezTo>
                      <a:pt x="2614" y="3165"/>
                      <a:pt x="2493" y="2861"/>
                      <a:pt x="2432" y="2557"/>
                    </a:cubicBezTo>
                    <a:cubicBezTo>
                      <a:pt x="2341" y="2223"/>
                      <a:pt x="2250" y="1889"/>
                      <a:pt x="2159" y="1524"/>
                    </a:cubicBezTo>
                    <a:cubicBezTo>
                      <a:pt x="2128" y="1341"/>
                      <a:pt x="2128" y="1159"/>
                      <a:pt x="2037" y="1007"/>
                    </a:cubicBezTo>
                    <a:cubicBezTo>
                      <a:pt x="1976" y="734"/>
                      <a:pt x="1794" y="399"/>
                      <a:pt x="1581" y="217"/>
                    </a:cubicBezTo>
                    <a:cubicBezTo>
                      <a:pt x="1456" y="76"/>
                      <a:pt x="1251" y="0"/>
                      <a:pt x="10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0240" bIns="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61" name="Google Shape;3613;p24"/>
              <p:cNvSpPr/>
              <p:nvPr/>
            </p:nvSpPr>
            <p:spPr>
              <a:xfrm rot="3600000">
                <a:off x="8712720" y="1013760"/>
                <a:ext cx="24840" cy="40680"/>
              </a:xfrm>
              <a:custGeom>
                <a:avLst/>
                <a:gdLst>
                  <a:gd name="textAreaLeft" fmla="*/ 0 w 24840"/>
                  <a:gd name="textAreaRight" fmla="*/ 25920 w 24840"/>
                  <a:gd name="textAreaTop" fmla="*/ 0 h 40680"/>
                  <a:gd name="textAreaBottom" fmla="*/ 41760 h 40680"/>
                </a:gdLst>
                <a:ahLst/>
                <a:rect l="textAreaLeft" t="textAreaTop" r="textAreaRight" b="textAreaBottom"/>
                <a:pathLst>
                  <a:path w="2082" h="3326">
                    <a:moveTo>
                      <a:pt x="496" y="2236"/>
                    </a:moveTo>
                    <a:cubicBezTo>
                      <a:pt x="499" y="2238"/>
                      <a:pt x="501" y="2239"/>
                      <a:pt x="501" y="2239"/>
                    </a:cubicBezTo>
                    <a:cubicBezTo>
                      <a:pt x="505" y="2246"/>
                      <a:pt x="506" y="2250"/>
                      <a:pt x="506" y="2250"/>
                    </a:cubicBezTo>
                    <a:cubicBezTo>
                      <a:pt x="505" y="2250"/>
                      <a:pt x="501" y="2244"/>
                      <a:pt x="496" y="2236"/>
                    </a:cubicBezTo>
                    <a:close/>
                    <a:moveTo>
                      <a:pt x="488" y="1"/>
                    </a:moveTo>
                    <a:cubicBezTo>
                      <a:pt x="254" y="1"/>
                      <a:pt x="0" y="198"/>
                      <a:pt x="45" y="445"/>
                    </a:cubicBezTo>
                    <a:cubicBezTo>
                      <a:pt x="75" y="719"/>
                      <a:pt x="75" y="992"/>
                      <a:pt x="106" y="1296"/>
                    </a:cubicBezTo>
                    <a:cubicBezTo>
                      <a:pt x="136" y="1479"/>
                      <a:pt x="227" y="1631"/>
                      <a:pt x="288" y="1783"/>
                    </a:cubicBezTo>
                    <a:cubicBezTo>
                      <a:pt x="288" y="1813"/>
                      <a:pt x="349" y="1844"/>
                      <a:pt x="349" y="1844"/>
                    </a:cubicBezTo>
                    <a:cubicBezTo>
                      <a:pt x="358" y="1878"/>
                      <a:pt x="361" y="1891"/>
                      <a:pt x="361" y="1891"/>
                    </a:cubicBezTo>
                    <a:cubicBezTo>
                      <a:pt x="360" y="1891"/>
                      <a:pt x="332" y="1813"/>
                      <a:pt x="288" y="1813"/>
                    </a:cubicBezTo>
                    <a:cubicBezTo>
                      <a:pt x="349" y="1935"/>
                      <a:pt x="410" y="2056"/>
                      <a:pt x="440" y="2147"/>
                    </a:cubicBezTo>
                    <a:cubicBezTo>
                      <a:pt x="440" y="2151"/>
                      <a:pt x="440" y="2154"/>
                      <a:pt x="441" y="2157"/>
                    </a:cubicBezTo>
                    <a:lnTo>
                      <a:pt x="441" y="2157"/>
                    </a:lnTo>
                    <a:cubicBezTo>
                      <a:pt x="439" y="2156"/>
                      <a:pt x="438" y="2155"/>
                      <a:pt x="437" y="2155"/>
                    </a:cubicBezTo>
                    <a:cubicBezTo>
                      <a:pt x="434" y="2155"/>
                      <a:pt x="435" y="2161"/>
                      <a:pt x="440" y="2178"/>
                    </a:cubicBezTo>
                    <a:cubicBezTo>
                      <a:pt x="501" y="2299"/>
                      <a:pt x="531" y="2421"/>
                      <a:pt x="592" y="2482"/>
                    </a:cubicBezTo>
                    <a:cubicBezTo>
                      <a:pt x="683" y="2603"/>
                      <a:pt x="744" y="2755"/>
                      <a:pt x="896" y="2877"/>
                    </a:cubicBezTo>
                    <a:cubicBezTo>
                      <a:pt x="987" y="2938"/>
                      <a:pt x="1078" y="3029"/>
                      <a:pt x="1170" y="3120"/>
                    </a:cubicBezTo>
                    <a:cubicBezTo>
                      <a:pt x="1261" y="3151"/>
                      <a:pt x="1291" y="3151"/>
                      <a:pt x="1352" y="3181"/>
                    </a:cubicBezTo>
                    <a:cubicBezTo>
                      <a:pt x="1352" y="3211"/>
                      <a:pt x="1413" y="3211"/>
                      <a:pt x="1413" y="3242"/>
                    </a:cubicBezTo>
                    <a:cubicBezTo>
                      <a:pt x="1428" y="3303"/>
                      <a:pt x="1466" y="3325"/>
                      <a:pt x="1504" y="3325"/>
                    </a:cubicBezTo>
                    <a:cubicBezTo>
                      <a:pt x="1542" y="3325"/>
                      <a:pt x="1580" y="3303"/>
                      <a:pt x="1595" y="3272"/>
                    </a:cubicBezTo>
                    <a:cubicBezTo>
                      <a:pt x="1595" y="3211"/>
                      <a:pt x="1595" y="3211"/>
                      <a:pt x="1626" y="3181"/>
                    </a:cubicBezTo>
                    <a:cubicBezTo>
                      <a:pt x="1626" y="3166"/>
                      <a:pt x="1641" y="3158"/>
                      <a:pt x="1648" y="3158"/>
                    </a:cubicBezTo>
                    <a:cubicBezTo>
                      <a:pt x="1656" y="3158"/>
                      <a:pt x="1656" y="3166"/>
                      <a:pt x="1626" y="3181"/>
                    </a:cubicBezTo>
                    <a:cubicBezTo>
                      <a:pt x="1686" y="3151"/>
                      <a:pt x="1747" y="3120"/>
                      <a:pt x="1778" y="3029"/>
                    </a:cubicBezTo>
                    <a:cubicBezTo>
                      <a:pt x="1869" y="2907"/>
                      <a:pt x="1930" y="2755"/>
                      <a:pt x="1990" y="2603"/>
                    </a:cubicBezTo>
                    <a:cubicBezTo>
                      <a:pt x="2082" y="2269"/>
                      <a:pt x="2021" y="1904"/>
                      <a:pt x="1899" y="1600"/>
                    </a:cubicBezTo>
                    <a:cubicBezTo>
                      <a:pt x="1778" y="1236"/>
                      <a:pt x="1626" y="901"/>
                      <a:pt x="1413" y="597"/>
                    </a:cubicBezTo>
                    <a:cubicBezTo>
                      <a:pt x="1230" y="385"/>
                      <a:pt x="957" y="233"/>
                      <a:pt x="714" y="81"/>
                    </a:cubicBezTo>
                    <a:cubicBezTo>
                      <a:pt x="650" y="25"/>
                      <a:pt x="571" y="1"/>
                      <a:pt x="4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0880" bIns="20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62" name="Google Shape;3614;p24"/>
              <p:cNvSpPr/>
              <p:nvPr/>
            </p:nvSpPr>
            <p:spPr>
              <a:xfrm rot="3600000">
                <a:off x="8744760" y="828000"/>
                <a:ext cx="22320" cy="10440"/>
              </a:xfrm>
              <a:custGeom>
                <a:avLst/>
                <a:gdLst>
                  <a:gd name="textAreaLeft" fmla="*/ 0 w 22320"/>
                  <a:gd name="textAreaRight" fmla="*/ 23400 w 22320"/>
                  <a:gd name="textAreaTop" fmla="*/ 0 h 10440"/>
                  <a:gd name="textAreaBottom" fmla="*/ 11520 h 10440"/>
                </a:gdLst>
                <a:ahLst/>
                <a:rect l="textAreaLeft" t="textAreaTop" r="textAreaRight" b="textAreaBottom"/>
                <a:pathLst>
                  <a:path w="1855" h="930">
                    <a:moveTo>
                      <a:pt x="456" y="0"/>
                    </a:moveTo>
                    <a:cubicBezTo>
                      <a:pt x="335" y="0"/>
                      <a:pt x="243" y="61"/>
                      <a:pt x="152" y="122"/>
                    </a:cubicBezTo>
                    <a:cubicBezTo>
                      <a:pt x="91" y="213"/>
                      <a:pt x="31" y="274"/>
                      <a:pt x="31" y="395"/>
                    </a:cubicBezTo>
                    <a:cubicBezTo>
                      <a:pt x="0" y="608"/>
                      <a:pt x="152" y="821"/>
                      <a:pt x="335" y="882"/>
                    </a:cubicBezTo>
                    <a:cubicBezTo>
                      <a:pt x="442" y="917"/>
                      <a:pt x="549" y="930"/>
                      <a:pt x="657" y="930"/>
                    </a:cubicBezTo>
                    <a:cubicBezTo>
                      <a:pt x="823" y="930"/>
                      <a:pt x="989" y="900"/>
                      <a:pt x="1155" y="882"/>
                    </a:cubicBezTo>
                    <a:lnTo>
                      <a:pt x="1702" y="882"/>
                    </a:lnTo>
                    <a:cubicBezTo>
                      <a:pt x="1794" y="851"/>
                      <a:pt x="1854" y="760"/>
                      <a:pt x="1794" y="699"/>
                    </a:cubicBezTo>
                    <a:cubicBezTo>
                      <a:pt x="1702" y="608"/>
                      <a:pt x="1611" y="547"/>
                      <a:pt x="1520" y="517"/>
                    </a:cubicBezTo>
                    <a:cubicBezTo>
                      <a:pt x="1459" y="426"/>
                      <a:pt x="1338" y="365"/>
                      <a:pt x="1246" y="304"/>
                    </a:cubicBezTo>
                    <a:cubicBezTo>
                      <a:pt x="1216" y="274"/>
                      <a:pt x="1186" y="243"/>
                      <a:pt x="1094" y="243"/>
                    </a:cubicBezTo>
                    <a:lnTo>
                      <a:pt x="882" y="122"/>
                    </a:lnTo>
                    <a:cubicBezTo>
                      <a:pt x="851" y="91"/>
                      <a:pt x="760" y="91"/>
                      <a:pt x="730" y="61"/>
                    </a:cubicBezTo>
                    <a:cubicBezTo>
                      <a:pt x="638" y="0"/>
                      <a:pt x="578" y="0"/>
                      <a:pt x="4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2763" name="Google Shape;3615;p24"/>
            <p:cNvSpPr/>
            <p:nvPr/>
          </p:nvSpPr>
          <p:spPr>
            <a:xfrm rot="3600000">
              <a:off x="8741160" y="1114920"/>
              <a:ext cx="21240" cy="21240"/>
            </a:xfrm>
            <a:custGeom>
              <a:avLst/>
              <a:gdLst>
                <a:gd name="textAreaLeft" fmla="*/ 0 w 21240"/>
                <a:gd name="textAreaRight" fmla="*/ 22320 w 21240"/>
                <a:gd name="textAreaTop" fmla="*/ 0 h 21240"/>
                <a:gd name="textAreaBottom" fmla="*/ 22320 h 21240"/>
              </a:gdLst>
              <a:ahLst/>
              <a:rect l="textAreaLeft" t="textAreaTop" r="textAreaRight" b="textAreaBottom"/>
              <a:pathLst>
                <a:path w="1795" h="1791">
                  <a:moveTo>
                    <a:pt x="1118" y="1"/>
                  </a:moveTo>
                  <a:cubicBezTo>
                    <a:pt x="1057" y="1"/>
                    <a:pt x="989" y="8"/>
                    <a:pt x="913" y="23"/>
                  </a:cubicBezTo>
                  <a:cubicBezTo>
                    <a:pt x="791" y="84"/>
                    <a:pt x="670" y="145"/>
                    <a:pt x="578" y="206"/>
                  </a:cubicBezTo>
                  <a:cubicBezTo>
                    <a:pt x="518" y="267"/>
                    <a:pt x="457" y="327"/>
                    <a:pt x="426" y="419"/>
                  </a:cubicBezTo>
                  <a:cubicBezTo>
                    <a:pt x="366" y="479"/>
                    <a:pt x="305" y="601"/>
                    <a:pt x="305" y="662"/>
                  </a:cubicBezTo>
                  <a:cubicBezTo>
                    <a:pt x="275" y="783"/>
                    <a:pt x="275" y="905"/>
                    <a:pt x="275" y="1026"/>
                  </a:cubicBezTo>
                  <a:lnTo>
                    <a:pt x="275" y="875"/>
                  </a:lnTo>
                  <a:cubicBezTo>
                    <a:pt x="268" y="886"/>
                    <a:pt x="262" y="897"/>
                    <a:pt x="255" y="909"/>
                  </a:cubicBezTo>
                  <a:lnTo>
                    <a:pt x="255" y="909"/>
                  </a:lnTo>
                  <a:cubicBezTo>
                    <a:pt x="266" y="897"/>
                    <a:pt x="275" y="886"/>
                    <a:pt x="275" y="875"/>
                  </a:cubicBezTo>
                  <a:lnTo>
                    <a:pt x="275" y="875"/>
                  </a:lnTo>
                  <a:cubicBezTo>
                    <a:pt x="275" y="902"/>
                    <a:pt x="275" y="930"/>
                    <a:pt x="229" y="958"/>
                  </a:cubicBezTo>
                  <a:lnTo>
                    <a:pt x="229" y="958"/>
                  </a:lnTo>
                  <a:cubicBezTo>
                    <a:pt x="237" y="941"/>
                    <a:pt x="246" y="925"/>
                    <a:pt x="255" y="909"/>
                  </a:cubicBezTo>
                  <a:lnTo>
                    <a:pt x="255" y="909"/>
                  </a:lnTo>
                  <a:cubicBezTo>
                    <a:pt x="237" y="928"/>
                    <a:pt x="214" y="947"/>
                    <a:pt x="214" y="966"/>
                  </a:cubicBezTo>
                  <a:cubicBezTo>
                    <a:pt x="219" y="963"/>
                    <a:pt x="224" y="960"/>
                    <a:pt x="229" y="958"/>
                  </a:cubicBezTo>
                  <a:lnTo>
                    <a:pt x="229" y="958"/>
                  </a:lnTo>
                  <a:cubicBezTo>
                    <a:pt x="130" y="1143"/>
                    <a:pt x="54" y="1328"/>
                    <a:pt x="1" y="1513"/>
                  </a:cubicBezTo>
                  <a:cubicBezTo>
                    <a:pt x="1" y="1652"/>
                    <a:pt x="128" y="1790"/>
                    <a:pt x="219" y="1790"/>
                  </a:cubicBezTo>
                  <a:cubicBezTo>
                    <a:pt x="228" y="1790"/>
                    <a:pt x="236" y="1789"/>
                    <a:pt x="244" y="1786"/>
                  </a:cubicBezTo>
                  <a:lnTo>
                    <a:pt x="609" y="1665"/>
                  </a:lnTo>
                  <a:cubicBezTo>
                    <a:pt x="700" y="1634"/>
                    <a:pt x="822" y="1543"/>
                    <a:pt x="974" y="1543"/>
                  </a:cubicBezTo>
                  <a:lnTo>
                    <a:pt x="822" y="1543"/>
                  </a:lnTo>
                  <a:cubicBezTo>
                    <a:pt x="1004" y="1543"/>
                    <a:pt x="1156" y="1513"/>
                    <a:pt x="1338" y="1422"/>
                  </a:cubicBezTo>
                  <a:cubicBezTo>
                    <a:pt x="1338" y="1422"/>
                    <a:pt x="1369" y="1422"/>
                    <a:pt x="1369" y="1391"/>
                  </a:cubicBezTo>
                  <a:cubicBezTo>
                    <a:pt x="1430" y="1361"/>
                    <a:pt x="1490" y="1330"/>
                    <a:pt x="1551" y="1239"/>
                  </a:cubicBezTo>
                  <a:cubicBezTo>
                    <a:pt x="1582" y="1209"/>
                    <a:pt x="1642" y="1118"/>
                    <a:pt x="1673" y="1087"/>
                  </a:cubicBezTo>
                  <a:lnTo>
                    <a:pt x="1673" y="1057"/>
                  </a:lnTo>
                  <a:cubicBezTo>
                    <a:pt x="1734" y="935"/>
                    <a:pt x="1794" y="783"/>
                    <a:pt x="1794" y="662"/>
                  </a:cubicBezTo>
                  <a:cubicBezTo>
                    <a:pt x="1794" y="571"/>
                    <a:pt x="1734" y="449"/>
                    <a:pt x="1703" y="327"/>
                  </a:cubicBezTo>
                  <a:cubicBezTo>
                    <a:pt x="1673" y="267"/>
                    <a:pt x="1582" y="175"/>
                    <a:pt x="1521" y="145"/>
                  </a:cubicBezTo>
                  <a:cubicBezTo>
                    <a:pt x="1430" y="84"/>
                    <a:pt x="1369" y="23"/>
                    <a:pt x="1278" y="23"/>
                  </a:cubicBezTo>
                  <a:cubicBezTo>
                    <a:pt x="1232" y="8"/>
                    <a:pt x="1179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64" name="Google Shape;3616;p24"/>
            <p:cNvSpPr/>
            <p:nvPr/>
          </p:nvSpPr>
          <p:spPr>
            <a:xfrm rot="3600000">
              <a:off x="8768880" y="1113120"/>
              <a:ext cx="14040" cy="15840"/>
            </a:xfrm>
            <a:custGeom>
              <a:avLst/>
              <a:gdLst>
                <a:gd name="textAreaLeft" fmla="*/ 0 w 14040"/>
                <a:gd name="textAreaRight" fmla="*/ 15120 w 14040"/>
                <a:gd name="textAreaTop" fmla="*/ 0 h 15840"/>
                <a:gd name="textAreaBottom" fmla="*/ 16920 h 15840"/>
              </a:gdLst>
              <a:ahLst/>
              <a:rect l="textAreaLeft" t="textAreaTop" r="textAreaRight" b="textAreaBottom"/>
              <a:pathLst>
                <a:path w="1217" h="1347">
                  <a:moveTo>
                    <a:pt x="699" y="0"/>
                  </a:moveTo>
                  <a:cubicBezTo>
                    <a:pt x="640" y="0"/>
                    <a:pt x="567" y="13"/>
                    <a:pt x="507" y="31"/>
                  </a:cubicBezTo>
                  <a:lnTo>
                    <a:pt x="487" y="31"/>
                  </a:lnTo>
                  <a:cubicBezTo>
                    <a:pt x="473" y="38"/>
                    <a:pt x="456" y="46"/>
                    <a:pt x="438" y="55"/>
                  </a:cubicBezTo>
                  <a:lnTo>
                    <a:pt x="438" y="55"/>
                  </a:lnTo>
                  <a:cubicBezTo>
                    <a:pt x="434" y="57"/>
                    <a:pt x="430" y="59"/>
                    <a:pt x="426" y="61"/>
                  </a:cubicBezTo>
                  <a:cubicBezTo>
                    <a:pt x="426" y="61"/>
                    <a:pt x="427" y="61"/>
                    <a:pt x="427" y="61"/>
                  </a:cubicBezTo>
                  <a:lnTo>
                    <a:pt x="427" y="61"/>
                  </a:lnTo>
                  <a:cubicBezTo>
                    <a:pt x="365" y="94"/>
                    <a:pt x="288" y="138"/>
                    <a:pt x="243" y="183"/>
                  </a:cubicBezTo>
                  <a:lnTo>
                    <a:pt x="122" y="304"/>
                  </a:lnTo>
                  <a:cubicBezTo>
                    <a:pt x="91" y="365"/>
                    <a:pt x="31" y="456"/>
                    <a:pt x="31" y="517"/>
                  </a:cubicBezTo>
                  <a:lnTo>
                    <a:pt x="31" y="639"/>
                  </a:lnTo>
                  <a:lnTo>
                    <a:pt x="31" y="699"/>
                  </a:lnTo>
                  <a:cubicBezTo>
                    <a:pt x="0" y="760"/>
                    <a:pt x="0" y="882"/>
                    <a:pt x="31" y="943"/>
                  </a:cubicBezTo>
                  <a:lnTo>
                    <a:pt x="31" y="1064"/>
                  </a:lnTo>
                  <a:cubicBezTo>
                    <a:pt x="71" y="1105"/>
                    <a:pt x="98" y="1159"/>
                    <a:pt x="130" y="1217"/>
                  </a:cubicBezTo>
                  <a:lnTo>
                    <a:pt x="130" y="1217"/>
                  </a:lnTo>
                  <a:cubicBezTo>
                    <a:pt x="125" y="1246"/>
                    <a:pt x="122" y="1277"/>
                    <a:pt x="122" y="1307"/>
                  </a:cubicBezTo>
                  <a:cubicBezTo>
                    <a:pt x="49" y="1307"/>
                    <a:pt x="93" y="1346"/>
                    <a:pt x="144" y="1346"/>
                  </a:cubicBezTo>
                  <a:cubicBezTo>
                    <a:pt x="157" y="1346"/>
                    <a:pt x="170" y="1344"/>
                    <a:pt x="183" y="1338"/>
                  </a:cubicBezTo>
                  <a:lnTo>
                    <a:pt x="308" y="1275"/>
                  </a:lnTo>
                  <a:lnTo>
                    <a:pt x="308" y="1275"/>
                  </a:lnTo>
                  <a:cubicBezTo>
                    <a:pt x="345" y="1293"/>
                    <a:pt x="382" y="1307"/>
                    <a:pt x="426" y="1307"/>
                  </a:cubicBezTo>
                  <a:lnTo>
                    <a:pt x="608" y="1307"/>
                  </a:lnTo>
                  <a:cubicBezTo>
                    <a:pt x="639" y="1307"/>
                    <a:pt x="639" y="1307"/>
                    <a:pt x="699" y="1246"/>
                  </a:cubicBezTo>
                  <a:cubicBezTo>
                    <a:pt x="730" y="1246"/>
                    <a:pt x="760" y="1216"/>
                    <a:pt x="791" y="1186"/>
                  </a:cubicBezTo>
                  <a:cubicBezTo>
                    <a:pt x="851" y="1125"/>
                    <a:pt x="882" y="1125"/>
                    <a:pt x="912" y="1095"/>
                  </a:cubicBezTo>
                  <a:cubicBezTo>
                    <a:pt x="1094" y="912"/>
                    <a:pt x="1216" y="639"/>
                    <a:pt x="1155" y="395"/>
                  </a:cubicBezTo>
                  <a:lnTo>
                    <a:pt x="1034" y="152"/>
                  </a:lnTo>
                  <a:cubicBezTo>
                    <a:pt x="1003" y="122"/>
                    <a:pt x="912" y="91"/>
                    <a:pt x="882" y="31"/>
                  </a:cubicBezTo>
                  <a:cubicBezTo>
                    <a:pt x="791" y="0"/>
                    <a:pt x="760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65" name="Google Shape;3617;p24"/>
            <p:cNvSpPr/>
            <p:nvPr/>
          </p:nvSpPr>
          <p:spPr>
            <a:xfrm rot="3600000">
              <a:off x="8782560" y="1111320"/>
              <a:ext cx="3240" cy="8640"/>
            </a:xfrm>
            <a:custGeom>
              <a:avLst/>
              <a:gdLst>
                <a:gd name="textAreaLeft" fmla="*/ 0 w 3240"/>
                <a:gd name="textAreaRight" fmla="*/ 4320 w 324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335" h="782">
                  <a:moveTo>
                    <a:pt x="188" y="0"/>
                  </a:moveTo>
                  <a:cubicBezTo>
                    <a:pt x="175" y="0"/>
                    <a:pt x="163" y="3"/>
                    <a:pt x="152" y="8"/>
                  </a:cubicBezTo>
                  <a:cubicBezTo>
                    <a:pt x="92" y="8"/>
                    <a:pt x="61" y="38"/>
                    <a:pt x="31" y="69"/>
                  </a:cubicBezTo>
                  <a:cubicBezTo>
                    <a:pt x="0" y="130"/>
                    <a:pt x="0" y="160"/>
                    <a:pt x="0" y="221"/>
                  </a:cubicBezTo>
                  <a:cubicBezTo>
                    <a:pt x="0" y="282"/>
                    <a:pt x="31" y="312"/>
                    <a:pt x="31" y="373"/>
                  </a:cubicBezTo>
                  <a:cubicBezTo>
                    <a:pt x="31" y="433"/>
                    <a:pt x="61" y="464"/>
                    <a:pt x="61" y="494"/>
                  </a:cubicBezTo>
                  <a:cubicBezTo>
                    <a:pt x="92" y="585"/>
                    <a:pt x="92" y="677"/>
                    <a:pt x="152" y="768"/>
                  </a:cubicBezTo>
                  <a:cubicBezTo>
                    <a:pt x="152" y="768"/>
                    <a:pt x="179" y="781"/>
                    <a:pt x="197" y="781"/>
                  </a:cubicBezTo>
                  <a:cubicBezTo>
                    <a:pt x="206" y="781"/>
                    <a:pt x="213" y="778"/>
                    <a:pt x="213" y="768"/>
                  </a:cubicBezTo>
                  <a:cubicBezTo>
                    <a:pt x="213" y="677"/>
                    <a:pt x="244" y="585"/>
                    <a:pt x="244" y="494"/>
                  </a:cubicBezTo>
                  <a:cubicBezTo>
                    <a:pt x="244" y="464"/>
                    <a:pt x="304" y="433"/>
                    <a:pt x="304" y="342"/>
                  </a:cubicBezTo>
                  <a:cubicBezTo>
                    <a:pt x="304" y="282"/>
                    <a:pt x="335" y="221"/>
                    <a:pt x="335" y="160"/>
                  </a:cubicBezTo>
                  <a:cubicBezTo>
                    <a:pt x="335" y="59"/>
                    <a:pt x="251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66" name="Google Shape;3618;p24"/>
            <p:cNvSpPr/>
            <p:nvPr/>
          </p:nvSpPr>
          <p:spPr>
            <a:xfrm rot="3600000">
              <a:off x="8795520" y="1106280"/>
              <a:ext cx="5760" cy="10800"/>
            </a:xfrm>
            <a:custGeom>
              <a:avLst/>
              <a:gdLst>
                <a:gd name="textAreaLeft" fmla="*/ 0 w 5760"/>
                <a:gd name="textAreaRight" fmla="*/ 6840 w 576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548" h="943">
                  <a:moveTo>
                    <a:pt x="304" y="1"/>
                  </a:moveTo>
                  <a:cubicBezTo>
                    <a:pt x="243" y="1"/>
                    <a:pt x="152" y="1"/>
                    <a:pt x="122" y="31"/>
                  </a:cubicBezTo>
                  <a:cubicBezTo>
                    <a:pt x="31" y="92"/>
                    <a:pt x="0" y="152"/>
                    <a:pt x="0" y="274"/>
                  </a:cubicBezTo>
                  <a:cubicBezTo>
                    <a:pt x="0" y="335"/>
                    <a:pt x="0" y="426"/>
                    <a:pt x="31" y="487"/>
                  </a:cubicBezTo>
                  <a:cubicBezTo>
                    <a:pt x="31" y="548"/>
                    <a:pt x="91" y="608"/>
                    <a:pt x="91" y="639"/>
                  </a:cubicBezTo>
                  <a:cubicBezTo>
                    <a:pt x="91" y="700"/>
                    <a:pt x="122" y="760"/>
                    <a:pt x="122" y="791"/>
                  </a:cubicBezTo>
                  <a:lnTo>
                    <a:pt x="122" y="943"/>
                  </a:lnTo>
                  <a:cubicBezTo>
                    <a:pt x="122" y="912"/>
                    <a:pt x="152" y="852"/>
                    <a:pt x="183" y="791"/>
                  </a:cubicBezTo>
                  <a:cubicBezTo>
                    <a:pt x="243" y="760"/>
                    <a:pt x="243" y="730"/>
                    <a:pt x="274" y="700"/>
                  </a:cubicBezTo>
                  <a:cubicBezTo>
                    <a:pt x="304" y="639"/>
                    <a:pt x="334" y="608"/>
                    <a:pt x="395" y="548"/>
                  </a:cubicBezTo>
                  <a:cubicBezTo>
                    <a:pt x="426" y="487"/>
                    <a:pt x="456" y="426"/>
                    <a:pt x="456" y="396"/>
                  </a:cubicBezTo>
                  <a:cubicBezTo>
                    <a:pt x="547" y="244"/>
                    <a:pt x="456" y="92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67" name="Google Shape;3619;p24"/>
            <p:cNvSpPr/>
            <p:nvPr/>
          </p:nvSpPr>
          <p:spPr>
            <a:xfrm rot="3600000">
              <a:off x="8854920" y="1048320"/>
              <a:ext cx="8280" cy="1548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15480"/>
                <a:gd name="textAreaBottom" fmla="*/ 16560 h 15480"/>
              </a:gdLst>
              <a:ahLst/>
              <a:rect l="textAreaLeft" t="textAreaTop" r="textAreaRight" b="textAreaBottom"/>
              <a:pathLst>
                <a:path w="761" h="1308">
                  <a:moveTo>
                    <a:pt x="244" y="0"/>
                  </a:moveTo>
                  <a:cubicBezTo>
                    <a:pt x="183" y="0"/>
                    <a:pt x="62" y="91"/>
                    <a:pt x="31" y="122"/>
                  </a:cubicBezTo>
                  <a:cubicBezTo>
                    <a:pt x="1" y="213"/>
                    <a:pt x="1" y="304"/>
                    <a:pt x="31" y="395"/>
                  </a:cubicBezTo>
                  <a:cubicBezTo>
                    <a:pt x="62" y="426"/>
                    <a:pt x="92" y="456"/>
                    <a:pt x="153" y="547"/>
                  </a:cubicBezTo>
                  <a:cubicBezTo>
                    <a:pt x="183" y="578"/>
                    <a:pt x="214" y="578"/>
                    <a:pt x="244" y="608"/>
                  </a:cubicBezTo>
                  <a:lnTo>
                    <a:pt x="305" y="669"/>
                  </a:lnTo>
                  <a:cubicBezTo>
                    <a:pt x="305" y="669"/>
                    <a:pt x="322" y="704"/>
                    <a:pt x="331" y="708"/>
                  </a:cubicBezTo>
                  <a:lnTo>
                    <a:pt x="331" y="708"/>
                  </a:lnTo>
                  <a:cubicBezTo>
                    <a:pt x="339" y="718"/>
                    <a:pt x="352" y="730"/>
                    <a:pt x="366" y="730"/>
                  </a:cubicBezTo>
                  <a:cubicBezTo>
                    <a:pt x="366" y="730"/>
                    <a:pt x="426" y="791"/>
                    <a:pt x="426" y="821"/>
                  </a:cubicBezTo>
                  <a:lnTo>
                    <a:pt x="457" y="851"/>
                  </a:lnTo>
                  <a:cubicBezTo>
                    <a:pt x="457" y="851"/>
                    <a:pt x="474" y="903"/>
                    <a:pt x="470" y="903"/>
                  </a:cubicBezTo>
                  <a:cubicBezTo>
                    <a:pt x="468" y="903"/>
                    <a:pt x="464" y="897"/>
                    <a:pt x="457" y="882"/>
                  </a:cubicBezTo>
                  <a:lnTo>
                    <a:pt x="457" y="882"/>
                  </a:lnTo>
                  <a:cubicBezTo>
                    <a:pt x="487" y="943"/>
                    <a:pt x="487" y="973"/>
                    <a:pt x="518" y="1034"/>
                  </a:cubicBezTo>
                  <a:cubicBezTo>
                    <a:pt x="574" y="1119"/>
                    <a:pt x="604" y="1177"/>
                    <a:pt x="608" y="1283"/>
                  </a:cubicBezTo>
                  <a:lnTo>
                    <a:pt x="608" y="1283"/>
                  </a:lnTo>
                  <a:cubicBezTo>
                    <a:pt x="609" y="1281"/>
                    <a:pt x="609" y="1279"/>
                    <a:pt x="609" y="1277"/>
                  </a:cubicBezTo>
                  <a:cubicBezTo>
                    <a:pt x="670" y="1095"/>
                    <a:pt x="761" y="882"/>
                    <a:pt x="761" y="669"/>
                  </a:cubicBezTo>
                  <a:cubicBezTo>
                    <a:pt x="761" y="547"/>
                    <a:pt x="700" y="487"/>
                    <a:pt x="670" y="365"/>
                  </a:cubicBezTo>
                  <a:lnTo>
                    <a:pt x="578" y="122"/>
                  </a:lnTo>
                  <a:cubicBezTo>
                    <a:pt x="518" y="91"/>
                    <a:pt x="487" y="61"/>
                    <a:pt x="457" y="61"/>
                  </a:cubicBezTo>
                  <a:cubicBezTo>
                    <a:pt x="366" y="0"/>
                    <a:pt x="335" y="0"/>
                    <a:pt x="244" y="0"/>
                  </a:cubicBezTo>
                  <a:close/>
                  <a:moveTo>
                    <a:pt x="608" y="1283"/>
                  </a:moveTo>
                  <a:cubicBezTo>
                    <a:pt x="607" y="1292"/>
                    <a:pt x="601" y="1292"/>
                    <a:pt x="597" y="1292"/>
                  </a:cubicBezTo>
                  <a:cubicBezTo>
                    <a:pt x="594" y="1292"/>
                    <a:pt x="594" y="1292"/>
                    <a:pt x="609" y="1307"/>
                  </a:cubicBezTo>
                  <a:cubicBezTo>
                    <a:pt x="609" y="1299"/>
                    <a:pt x="609" y="1291"/>
                    <a:pt x="608" y="1283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68" name="Google Shape;3620;p24"/>
            <p:cNvSpPr/>
            <p:nvPr/>
          </p:nvSpPr>
          <p:spPr>
            <a:xfrm rot="3600000">
              <a:off x="8861760" y="1037880"/>
              <a:ext cx="11520" cy="1584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5840"/>
                <a:gd name="textAreaBottom" fmla="*/ 16920 h 15840"/>
              </a:gdLst>
              <a:ahLst/>
              <a:rect l="textAreaLeft" t="textAreaTop" r="textAreaRight" b="textAreaBottom"/>
              <a:pathLst>
                <a:path w="1004" h="1354">
                  <a:moveTo>
                    <a:pt x="487" y="1"/>
                  </a:moveTo>
                  <a:cubicBezTo>
                    <a:pt x="365" y="1"/>
                    <a:pt x="213" y="31"/>
                    <a:pt x="153" y="153"/>
                  </a:cubicBezTo>
                  <a:cubicBezTo>
                    <a:pt x="92" y="183"/>
                    <a:pt x="61" y="214"/>
                    <a:pt x="61" y="244"/>
                  </a:cubicBezTo>
                  <a:cubicBezTo>
                    <a:pt x="1" y="335"/>
                    <a:pt x="1" y="487"/>
                    <a:pt x="1" y="548"/>
                  </a:cubicBezTo>
                  <a:cubicBezTo>
                    <a:pt x="1" y="609"/>
                    <a:pt x="1" y="639"/>
                    <a:pt x="31" y="670"/>
                  </a:cubicBezTo>
                  <a:cubicBezTo>
                    <a:pt x="61" y="761"/>
                    <a:pt x="61" y="822"/>
                    <a:pt x="92" y="852"/>
                  </a:cubicBezTo>
                  <a:cubicBezTo>
                    <a:pt x="153" y="943"/>
                    <a:pt x="213" y="1004"/>
                    <a:pt x="244" y="1095"/>
                  </a:cubicBezTo>
                  <a:lnTo>
                    <a:pt x="335" y="1156"/>
                  </a:lnTo>
                  <a:lnTo>
                    <a:pt x="365" y="1217"/>
                  </a:lnTo>
                  <a:lnTo>
                    <a:pt x="396" y="1247"/>
                  </a:lnTo>
                  <a:cubicBezTo>
                    <a:pt x="396" y="1247"/>
                    <a:pt x="423" y="1261"/>
                    <a:pt x="441" y="1261"/>
                  </a:cubicBezTo>
                  <a:cubicBezTo>
                    <a:pt x="450" y="1261"/>
                    <a:pt x="457" y="1257"/>
                    <a:pt x="457" y="1247"/>
                  </a:cubicBezTo>
                  <a:lnTo>
                    <a:pt x="487" y="1247"/>
                  </a:lnTo>
                  <a:lnTo>
                    <a:pt x="487" y="1277"/>
                  </a:lnTo>
                  <a:cubicBezTo>
                    <a:pt x="609" y="1308"/>
                    <a:pt x="609" y="1308"/>
                    <a:pt x="669" y="1308"/>
                  </a:cubicBezTo>
                  <a:lnTo>
                    <a:pt x="669" y="1247"/>
                  </a:lnTo>
                  <a:cubicBezTo>
                    <a:pt x="669" y="1243"/>
                    <a:pt x="670" y="1240"/>
                    <a:pt x="671" y="1237"/>
                  </a:cubicBezTo>
                  <a:lnTo>
                    <a:pt x="671" y="1237"/>
                  </a:lnTo>
                  <a:cubicBezTo>
                    <a:pt x="693" y="1223"/>
                    <a:pt x="720" y="1196"/>
                    <a:pt x="761" y="1156"/>
                  </a:cubicBezTo>
                  <a:cubicBezTo>
                    <a:pt x="791" y="1156"/>
                    <a:pt x="791" y="1125"/>
                    <a:pt x="791" y="1095"/>
                  </a:cubicBezTo>
                  <a:lnTo>
                    <a:pt x="821" y="1065"/>
                  </a:lnTo>
                  <a:lnTo>
                    <a:pt x="852" y="1004"/>
                  </a:lnTo>
                  <a:cubicBezTo>
                    <a:pt x="912" y="973"/>
                    <a:pt x="912" y="943"/>
                    <a:pt x="943" y="852"/>
                  </a:cubicBezTo>
                  <a:cubicBezTo>
                    <a:pt x="943" y="822"/>
                    <a:pt x="973" y="791"/>
                    <a:pt x="973" y="700"/>
                  </a:cubicBezTo>
                  <a:lnTo>
                    <a:pt x="973" y="639"/>
                  </a:lnTo>
                  <a:cubicBezTo>
                    <a:pt x="1004" y="548"/>
                    <a:pt x="1004" y="518"/>
                    <a:pt x="973" y="457"/>
                  </a:cubicBezTo>
                  <a:cubicBezTo>
                    <a:pt x="973" y="335"/>
                    <a:pt x="912" y="244"/>
                    <a:pt x="821" y="153"/>
                  </a:cubicBezTo>
                  <a:cubicBezTo>
                    <a:pt x="761" y="62"/>
                    <a:pt x="609" y="1"/>
                    <a:pt x="487" y="1"/>
                  </a:cubicBezTo>
                  <a:close/>
                  <a:moveTo>
                    <a:pt x="669" y="1308"/>
                  </a:moveTo>
                  <a:lnTo>
                    <a:pt x="669" y="1308"/>
                  </a:lnTo>
                  <a:cubicBezTo>
                    <a:pt x="654" y="1338"/>
                    <a:pt x="654" y="1353"/>
                    <a:pt x="658" y="1353"/>
                  </a:cubicBezTo>
                  <a:cubicBezTo>
                    <a:pt x="662" y="1353"/>
                    <a:pt x="669" y="1338"/>
                    <a:pt x="669" y="1308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69" name="Google Shape;3621;p24"/>
            <p:cNvSpPr/>
            <p:nvPr/>
          </p:nvSpPr>
          <p:spPr>
            <a:xfrm rot="3600000">
              <a:off x="8868600" y="1015200"/>
              <a:ext cx="17640" cy="22680"/>
            </a:xfrm>
            <a:custGeom>
              <a:avLst/>
              <a:gdLst>
                <a:gd name="textAreaLeft" fmla="*/ 0 w 17640"/>
                <a:gd name="textAreaRight" fmla="*/ 18720 w 17640"/>
                <a:gd name="textAreaTop" fmla="*/ 0 h 22680"/>
                <a:gd name="textAreaBottom" fmla="*/ 23760 h 22680"/>
              </a:gdLst>
              <a:ahLst/>
              <a:rect l="textAreaLeft" t="textAreaTop" r="textAreaRight" b="textAreaBottom"/>
              <a:pathLst>
                <a:path w="1490" h="1893">
                  <a:moveTo>
                    <a:pt x="122" y="1080"/>
                  </a:moveTo>
                  <a:cubicBezTo>
                    <a:pt x="144" y="1102"/>
                    <a:pt x="150" y="1124"/>
                    <a:pt x="163" y="1146"/>
                  </a:cubicBezTo>
                  <a:lnTo>
                    <a:pt x="163" y="1146"/>
                  </a:lnTo>
                  <a:cubicBezTo>
                    <a:pt x="148" y="1126"/>
                    <a:pt x="135" y="1106"/>
                    <a:pt x="122" y="1080"/>
                  </a:cubicBezTo>
                  <a:close/>
                  <a:moveTo>
                    <a:pt x="296" y="1322"/>
                  </a:moveTo>
                  <a:cubicBezTo>
                    <a:pt x="298" y="1323"/>
                    <a:pt x="301" y="1323"/>
                    <a:pt x="305" y="1323"/>
                  </a:cubicBezTo>
                  <a:cubicBezTo>
                    <a:pt x="307" y="1331"/>
                    <a:pt x="310" y="1339"/>
                    <a:pt x="313" y="1347"/>
                  </a:cubicBezTo>
                  <a:lnTo>
                    <a:pt x="313" y="1347"/>
                  </a:lnTo>
                  <a:cubicBezTo>
                    <a:pt x="307" y="1338"/>
                    <a:pt x="302" y="1330"/>
                    <a:pt x="296" y="1322"/>
                  </a:cubicBezTo>
                  <a:close/>
                  <a:moveTo>
                    <a:pt x="1080" y="1664"/>
                  </a:moveTo>
                  <a:cubicBezTo>
                    <a:pt x="1074" y="1672"/>
                    <a:pt x="1069" y="1679"/>
                    <a:pt x="1064" y="1688"/>
                  </a:cubicBezTo>
                  <a:lnTo>
                    <a:pt x="1080" y="1664"/>
                  </a:lnTo>
                  <a:close/>
                  <a:moveTo>
                    <a:pt x="669" y="1"/>
                  </a:moveTo>
                  <a:cubicBezTo>
                    <a:pt x="609" y="1"/>
                    <a:pt x="548" y="16"/>
                    <a:pt x="487" y="46"/>
                  </a:cubicBezTo>
                  <a:cubicBezTo>
                    <a:pt x="396" y="77"/>
                    <a:pt x="274" y="107"/>
                    <a:pt x="183" y="198"/>
                  </a:cubicBezTo>
                  <a:cubicBezTo>
                    <a:pt x="92" y="320"/>
                    <a:pt x="31" y="411"/>
                    <a:pt x="1" y="563"/>
                  </a:cubicBezTo>
                  <a:lnTo>
                    <a:pt x="1" y="746"/>
                  </a:lnTo>
                  <a:cubicBezTo>
                    <a:pt x="1" y="837"/>
                    <a:pt x="31" y="898"/>
                    <a:pt x="92" y="989"/>
                  </a:cubicBezTo>
                  <a:lnTo>
                    <a:pt x="92" y="1019"/>
                  </a:lnTo>
                  <a:cubicBezTo>
                    <a:pt x="112" y="1079"/>
                    <a:pt x="132" y="1113"/>
                    <a:pt x="170" y="1156"/>
                  </a:cubicBezTo>
                  <a:lnTo>
                    <a:pt x="170" y="1156"/>
                  </a:lnTo>
                  <a:cubicBezTo>
                    <a:pt x="173" y="1161"/>
                    <a:pt x="178" y="1166"/>
                    <a:pt x="183" y="1171"/>
                  </a:cubicBezTo>
                  <a:cubicBezTo>
                    <a:pt x="224" y="1232"/>
                    <a:pt x="264" y="1279"/>
                    <a:pt x="296" y="1322"/>
                  </a:cubicBezTo>
                  <a:lnTo>
                    <a:pt x="296" y="1322"/>
                  </a:lnTo>
                  <a:cubicBezTo>
                    <a:pt x="273" y="1316"/>
                    <a:pt x="268" y="1289"/>
                    <a:pt x="213" y="1262"/>
                  </a:cubicBezTo>
                  <a:lnTo>
                    <a:pt x="213" y="1262"/>
                  </a:lnTo>
                  <a:lnTo>
                    <a:pt x="324" y="1373"/>
                  </a:lnTo>
                  <a:lnTo>
                    <a:pt x="324" y="1373"/>
                  </a:lnTo>
                  <a:cubicBezTo>
                    <a:pt x="320" y="1365"/>
                    <a:pt x="316" y="1356"/>
                    <a:pt x="313" y="1347"/>
                  </a:cubicBezTo>
                  <a:lnTo>
                    <a:pt x="313" y="1347"/>
                  </a:lnTo>
                  <a:cubicBezTo>
                    <a:pt x="321" y="1359"/>
                    <a:pt x="329" y="1372"/>
                    <a:pt x="335" y="1384"/>
                  </a:cubicBezTo>
                  <a:lnTo>
                    <a:pt x="324" y="1373"/>
                  </a:lnTo>
                  <a:lnTo>
                    <a:pt x="324" y="1373"/>
                  </a:lnTo>
                  <a:cubicBezTo>
                    <a:pt x="349" y="1428"/>
                    <a:pt x="382" y="1462"/>
                    <a:pt x="451" y="1530"/>
                  </a:cubicBezTo>
                  <a:lnTo>
                    <a:pt x="451" y="1530"/>
                  </a:lnTo>
                  <a:cubicBezTo>
                    <a:pt x="454" y="1545"/>
                    <a:pt x="457" y="1558"/>
                    <a:pt x="457" y="1566"/>
                  </a:cubicBezTo>
                  <a:lnTo>
                    <a:pt x="457" y="1627"/>
                  </a:lnTo>
                  <a:lnTo>
                    <a:pt x="457" y="1688"/>
                  </a:lnTo>
                  <a:cubicBezTo>
                    <a:pt x="457" y="1749"/>
                    <a:pt x="487" y="1840"/>
                    <a:pt x="578" y="1870"/>
                  </a:cubicBezTo>
                  <a:cubicBezTo>
                    <a:pt x="609" y="1885"/>
                    <a:pt x="646" y="1893"/>
                    <a:pt x="684" y="1893"/>
                  </a:cubicBezTo>
                  <a:cubicBezTo>
                    <a:pt x="722" y="1893"/>
                    <a:pt x="760" y="1885"/>
                    <a:pt x="791" y="1870"/>
                  </a:cubicBezTo>
                  <a:cubicBezTo>
                    <a:pt x="912" y="1779"/>
                    <a:pt x="1034" y="1718"/>
                    <a:pt x="1125" y="1597"/>
                  </a:cubicBezTo>
                  <a:lnTo>
                    <a:pt x="1125" y="1597"/>
                  </a:lnTo>
                  <a:lnTo>
                    <a:pt x="1080" y="1664"/>
                  </a:lnTo>
                  <a:lnTo>
                    <a:pt x="1080" y="1664"/>
                  </a:lnTo>
                  <a:cubicBezTo>
                    <a:pt x="1119" y="1618"/>
                    <a:pt x="1190" y="1588"/>
                    <a:pt x="1216" y="1536"/>
                  </a:cubicBezTo>
                  <a:lnTo>
                    <a:pt x="1247" y="1475"/>
                  </a:lnTo>
                  <a:cubicBezTo>
                    <a:pt x="1308" y="1445"/>
                    <a:pt x="1338" y="1414"/>
                    <a:pt x="1338" y="1384"/>
                  </a:cubicBezTo>
                  <a:cubicBezTo>
                    <a:pt x="1368" y="1323"/>
                    <a:pt x="1368" y="1262"/>
                    <a:pt x="1399" y="1232"/>
                  </a:cubicBezTo>
                  <a:cubicBezTo>
                    <a:pt x="1399" y="1171"/>
                    <a:pt x="1460" y="1141"/>
                    <a:pt x="1460" y="1110"/>
                  </a:cubicBezTo>
                  <a:cubicBezTo>
                    <a:pt x="1460" y="1019"/>
                    <a:pt x="1490" y="958"/>
                    <a:pt x="1490" y="867"/>
                  </a:cubicBezTo>
                  <a:cubicBezTo>
                    <a:pt x="1490" y="715"/>
                    <a:pt x="1460" y="624"/>
                    <a:pt x="1368" y="502"/>
                  </a:cubicBezTo>
                  <a:cubicBezTo>
                    <a:pt x="1338" y="411"/>
                    <a:pt x="1247" y="350"/>
                    <a:pt x="1186" y="259"/>
                  </a:cubicBezTo>
                  <a:lnTo>
                    <a:pt x="1095" y="198"/>
                  </a:lnTo>
                  <a:lnTo>
                    <a:pt x="1034" y="107"/>
                  </a:lnTo>
                  <a:cubicBezTo>
                    <a:pt x="1004" y="77"/>
                    <a:pt x="912" y="77"/>
                    <a:pt x="852" y="46"/>
                  </a:cubicBezTo>
                  <a:cubicBezTo>
                    <a:pt x="791" y="16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70" name="Google Shape;3622;p24"/>
            <p:cNvSpPr/>
            <p:nvPr/>
          </p:nvSpPr>
          <p:spPr>
            <a:xfrm rot="3600000">
              <a:off x="8879760" y="1006560"/>
              <a:ext cx="12600" cy="16200"/>
            </a:xfrm>
            <a:custGeom>
              <a:avLst/>
              <a:gdLst>
                <a:gd name="textAreaLeft" fmla="*/ 0 w 12600"/>
                <a:gd name="textAreaRight" fmla="*/ 13680 w 12600"/>
                <a:gd name="textAreaTop" fmla="*/ 0 h 16200"/>
                <a:gd name="textAreaBottom" fmla="*/ 17280 h 16200"/>
              </a:gdLst>
              <a:ahLst/>
              <a:rect l="textAreaLeft" t="textAreaTop" r="textAreaRight" b="textAreaBottom"/>
              <a:pathLst>
                <a:path w="1095" h="1377">
                  <a:moveTo>
                    <a:pt x="758" y="1181"/>
                  </a:moveTo>
                  <a:cubicBezTo>
                    <a:pt x="751" y="1188"/>
                    <a:pt x="743" y="1194"/>
                    <a:pt x="730" y="1194"/>
                  </a:cubicBezTo>
                  <a:cubicBezTo>
                    <a:pt x="740" y="1189"/>
                    <a:pt x="749" y="1185"/>
                    <a:pt x="758" y="1181"/>
                  </a:cubicBezTo>
                  <a:close/>
                  <a:moveTo>
                    <a:pt x="509" y="1"/>
                  </a:moveTo>
                  <a:cubicBezTo>
                    <a:pt x="480" y="1"/>
                    <a:pt x="452" y="3"/>
                    <a:pt x="426" y="8"/>
                  </a:cubicBezTo>
                  <a:cubicBezTo>
                    <a:pt x="213" y="69"/>
                    <a:pt x="122" y="221"/>
                    <a:pt x="31" y="404"/>
                  </a:cubicBezTo>
                  <a:cubicBezTo>
                    <a:pt x="0" y="464"/>
                    <a:pt x="0" y="586"/>
                    <a:pt x="31" y="677"/>
                  </a:cubicBezTo>
                  <a:cubicBezTo>
                    <a:pt x="61" y="738"/>
                    <a:pt x="122" y="799"/>
                    <a:pt x="183" y="890"/>
                  </a:cubicBezTo>
                  <a:lnTo>
                    <a:pt x="213" y="920"/>
                  </a:lnTo>
                  <a:lnTo>
                    <a:pt x="213" y="920"/>
                  </a:lnTo>
                  <a:cubicBezTo>
                    <a:pt x="274" y="981"/>
                    <a:pt x="274" y="1011"/>
                    <a:pt x="304" y="1011"/>
                  </a:cubicBezTo>
                  <a:cubicBezTo>
                    <a:pt x="335" y="1042"/>
                    <a:pt x="335" y="1072"/>
                    <a:pt x="365" y="1133"/>
                  </a:cubicBezTo>
                  <a:cubicBezTo>
                    <a:pt x="426" y="1163"/>
                    <a:pt x="487" y="1194"/>
                    <a:pt x="517" y="1224"/>
                  </a:cubicBezTo>
                  <a:lnTo>
                    <a:pt x="517" y="1285"/>
                  </a:lnTo>
                  <a:cubicBezTo>
                    <a:pt x="517" y="1285"/>
                    <a:pt x="517" y="1315"/>
                    <a:pt x="578" y="1315"/>
                  </a:cubicBezTo>
                  <a:cubicBezTo>
                    <a:pt x="608" y="1346"/>
                    <a:pt x="639" y="1376"/>
                    <a:pt x="669" y="1376"/>
                  </a:cubicBezTo>
                  <a:cubicBezTo>
                    <a:pt x="669" y="1315"/>
                    <a:pt x="760" y="1285"/>
                    <a:pt x="791" y="1224"/>
                  </a:cubicBezTo>
                  <a:cubicBezTo>
                    <a:pt x="791" y="1224"/>
                    <a:pt x="791" y="1194"/>
                    <a:pt x="821" y="1194"/>
                  </a:cubicBezTo>
                  <a:lnTo>
                    <a:pt x="821" y="1163"/>
                  </a:lnTo>
                  <a:cubicBezTo>
                    <a:pt x="824" y="1161"/>
                    <a:pt x="826" y="1158"/>
                    <a:pt x="829" y="1156"/>
                  </a:cubicBezTo>
                  <a:lnTo>
                    <a:pt x="829" y="1156"/>
                  </a:lnTo>
                  <a:cubicBezTo>
                    <a:pt x="845" y="1150"/>
                    <a:pt x="861" y="1143"/>
                    <a:pt x="882" y="1133"/>
                  </a:cubicBezTo>
                  <a:cubicBezTo>
                    <a:pt x="912" y="1072"/>
                    <a:pt x="943" y="1011"/>
                    <a:pt x="973" y="981"/>
                  </a:cubicBezTo>
                  <a:cubicBezTo>
                    <a:pt x="973" y="920"/>
                    <a:pt x="1034" y="890"/>
                    <a:pt x="1034" y="859"/>
                  </a:cubicBezTo>
                  <a:cubicBezTo>
                    <a:pt x="1034" y="768"/>
                    <a:pt x="1064" y="738"/>
                    <a:pt x="1064" y="677"/>
                  </a:cubicBezTo>
                  <a:cubicBezTo>
                    <a:pt x="1094" y="586"/>
                    <a:pt x="1094" y="464"/>
                    <a:pt x="1064" y="404"/>
                  </a:cubicBezTo>
                  <a:cubicBezTo>
                    <a:pt x="1034" y="312"/>
                    <a:pt x="973" y="252"/>
                    <a:pt x="912" y="160"/>
                  </a:cubicBezTo>
                  <a:cubicBezTo>
                    <a:pt x="811" y="60"/>
                    <a:pt x="648" y="1"/>
                    <a:pt x="509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771" name="Google Shape;3623;p24"/>
            <p:cNvSpPr/>
            <p:nvPr/>
          </p:nvSpPr>
          <p:spPr>
            <a:xfrm rot="3600000">
              <a:off x="8082000" y="554040"/>
              <a:ext cx="853920" cy="606960"/>
            </a:xfrm>
            <a:custGeom>
              <a:avLst/>
              <a:gdLst>
                <a:gd name="textAreaLeft" fmla="*/ 0 w 853920"/>
                <a:gd name="textAreaRight" fmla="*/ 855000 w 853920"/>
                <a:gd name="textAreaTop" fmla="*/ 0 h 606960"/>
                <a:gd name="textAreaBottom" fmla="*/ 608040 h 606960"/>
              </a:gdLst>
              <a:ahLst/>
              <a:rect l="textAreaLeft" t="textAreaTop" r="textAreaRight" b="textAreaBottom"/>
              <a:pathLst>
                <a:path fill="none" w="68239" h="48543">
                  <a:moveTo>
                    <a:pt x="3040" y="47175"/>
                  </a:moveTo>
                  <a:cubicBezTo>
                    <a:pt x="2675" y="48543"/>
                    <a:pt x="67388" y="44652"/>
                    <a:pt x="67388" y="44652"/>
                  </a:cubicBezTo>
                  <a:cubicBezTo>
                    <a:pt x="68239" y="40427"/>
                    <a:pt x="65716" y="1"/>
                    <a:pt x="65716" y="1"/>
                  </a:cubicBezTo>
                  <a:cubicBezTo>
                    <a:pt x="65716" y="1"/>
                    <a:pt x="2189" y="1460"/>
                    <a:pt x="1034" y="2585"/>
                  </a:cubicBezTo>
                  <a:cubicBezTo>
                    <a:pt x="1" y="3588"/>
                    <a:pt x="3770" y="44348"/>
                    <a:pt x="3040" y="47175"/>
                  </a:cubicBezTo>
                  <a:close/>
                </a:path>
              </a:pathLst>
            </a:custGeom>
            <a:noFill/>
            <a:ln w="1747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27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260;p17"/>
          <p:cNvSpPr/>
          <p:nvPr/>
        </p:nvSpPr>
        <p:spPr>
          <a:xfrm rot="19066200">
            <a:off x="-537120" y="190800"/>
            <a:ext cx="1377360" cy="957960"/>
          </a:xfrm>
          <a:custGeom>
            <a:avLst/>
            <a:gdLst>
              <a:gd name="textAreaLeft" fmla="*/ 0 w 1377360"/>
              <a:gd name="textAreaRight" fmla="*/ 1378440 w 1377360"/>
              <a:gd name="textAreaTop" fmla="*/ 0 h 957960"/>
              <a:gd name="textAreaBottom" fmla="*/ 959040 h 957960"/>
            </a:gdLst>
            <a:ahLst/>
            <a:rect l="textAreaLeft" t="textAreaTop" r="textAreaRight" b="textAreaBottom"/>
            <a:pathLst>
              <a:path fill="none" w="35266" h="24538">
                <a:moveTo>
                  <a:pt x="1" y="18899"/>
                </a:moveTo>
                <a:cubicBezTo>
                  <a:pt x="8606" y="24400"/>
                  <a:pt x="27756" y="24537"/>
                  <a:pt x="32983" y="15978"/>
                </a:cubicBezTo>
                <a:cubicBezTo>
                  <a:pt x="35266" y="12212"/>
                  <a:pt x="33896" y="5889"/>
                  <a:pt x="29491" y="3150"/>
                </a:cubicBezTo>
                <a:cubicBezTo>
                  <a:pt x="24446" y="0"/>
                  <a:pt x="19402" y="1141"/>
                  <a:pt x="19402" y="1141"/>
                </a:cubicBezTo>
              </a:path>
            </a:pathLst>
          </a:custGeom>
          <a:noFill/>
          <a:ln w="18825">
            <a:solidFill>
              <a:srgbClr val="594a42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2811" name="Google Shape;2261;p17"/>
          <p:cNvGrpSpPr/>
          <p:nvPr/>
        </p:nvGrpSpPr>
        <p:grpSpPr>
          <a:xfrm>
            <a:off x="7965000" y="4127760"/>
            <a:ext cx="1089360" cy="951480"/>
            <a:chOff x="7965000" y="4127760"/>
            <a:chExt cx="1089360" cy="951480"/>
          </a:xfrm>
        </p:grpSpPr>
        <p:sp>
          <p:nvSpPr>
            <p:cNvPr id="2812" name="Google Shape;2262;p17"/>
            <p:cNvSpPr/>
            <p:nvPr/>
          </p:nvSpPr>
          <p:spPr>
            <a:xfrm>
              <a:off x="7965000" y="4127760"/>
              <a:ext cx="1089360" cy="951480"/>
            </a:xfrm>
            <a:custGeom>
              <a:avLst/>
              <a:gdLst>
                <a:gd name="textAreaLeft" fmla="*/ 0 w 1089360"/>
                <a:gd name="textAreaRight" fmla="*/ 1090440 w 1089360"/>
                <a:gd name="textAreaTop" fmla="*/ 0 h 951480"/>
                <a:gd name="textAreaBottom" fmla="*/ 952560 h 951480"/>
              </a:gdLst>
              <a:ahLst/>
              <a:rect l="textAreaLeft" t="textAreaTop" r="textAreaRight" b="textAreaBottom"/>
              <a:pathLst>
                <a:path w="86498" h="75570">
                  <a:moveTo>
                    <a:pt x="18233" y="0"/>
                  </a:moveTo>
                  <a:cubicBezTo>
                    <a:pt x="15064" y="0"/>
                    <a:pt x="0" y="51297"/>
                    <a:pt x="1450" y="53502"/>
                  </a:cubicBezTo>
                  <a:cubicBezTo>
                    <a:pt x="2879" y="55691"/>
                    <a:pt x="67227" y="75569"/>
                    <a:pt x="67227" y="75569"/>
                  </a:cubicBezTo>
                  <a:cubicBezTo>
                    <a:pt x="67227" y="75569"/>
                    <a:pt x="86498" y="25508"/>
                    <a:pt x="84704" y="22316"/>
                  </a:cubicBezTo>
                  <a:cubicBezTo>
                    <a:pt x="83367" y="20037"/>
                    <a:pt x="21967" y="766"/>
                    <a:pt x="18290" y="6"/>
                  </a:cubicBezTo>
                  <a:cubicBezTo>
                    <a:pt x="18271" y="2"/>
                    <a:pt x="18252" y="0"/>
                    <a:pt x="18233" y="0"/>
                  </a:cubicBezTo>
                  <a:close/>
                </a:path>
              </a:pathLst>
            </a:custGeom>
            <a:solidFill>
              <a:schemeClr val="accent3"/>
            </a:solidFill>
            <a:ln w="26600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13" name="Google Shape;2263;p17"/>
            <p:cNvSpPr/>
            <p:nvPr/>
          </p:nvSpPr>
          <p:spPr>
            <a:xfrm>
              <a:off x="8033760" y="4178160"/>
              <a:ext cx="933840" cy="844560"/>
            </a:xfrm>
            <a:custGeom>
              <a:avLst/>
              <a:gdLst>
                <a:gd name="textAreaLeft" fmla="*/ 0 w 933840"/>
                <a:gd name="textAreaRight" fmla="*/ 934920 w 933840"/>
                <a:gd name="textAreaTop" fmla="*/ 0 h 844560"/>
                <a:gd name="textAreaBottom" fmla="*/ 845640 h 844560"/>
              </a:gdLst>
              <a:ahLst/>
              <a:rect l="textAreaLeft" t="textAreaTop" r="textAreaRight" b="textAreaBottom"/>
              <a:pathLst>
                <a:path w="74166" h="67084">
                  <a:moveTo>
                    <a:pt x="58178" y="67083"/>
                  </a:moveTo>
                  <a:lnTo>
                    <a:pt x="0" y="47508"/>
                  </a:lnTo>
                  <a:lnTo>
                    <a:pt x="15988" y="0"/>
                  </a:lnTo>
                  <a:lnTo>
                    <a:pt x="74166" y="1957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14" name="Google Shape;2264;p17"/>
            <p:cNvSpPr/>
            <p:nvPr/>
          </p:nvSpPr>
          <p:spPr>
            <a:xfrm>
              <a:off x="8101800" y="4187520"/>
              <a:ext cx="452880" cy="515880"/>
            </a:xfrm>
            <a:custGeom>
              <a:avLst/>
              <a:gdLst>
                <a:gd name="textAreaLeft" fmla="*/ 0 w 452880"/>
                <a:gd name="textAreaRight" fmla="*/ 453960 w 452880"/>
                <a:gd name="textAreaTop" fmla="*/ 0 h 515880"/>
                <a:gd name="textAreaBottom" fmla="*/ 516960 h 515880"/>
              </a:gdLst>
              <a:ahLst/>
              <a:rect l="textAreaLeft" t="textAreaTop" r="textAreaRight" b="textAreaBottom"/>
              <a:pathLst>
                <a:path w="36020" h="41000">
                  <a:moveTo>
                    <a:pt x="10335" y="1"/>
                  </a:moveTo>
                  <a:lnTo>
                    <a:pt x="1" y="30244"/>
                  </a:lnTo>
                  <a:cubicBezTo>
                    <a:pt x="244" y="31612"/>
                    <a:pt x="2523" y="31764"/>
                    <a:pt x="2523" y="31764"/>
                  </a:cubicBezTo>
                  <a:cubicBezTo>
                    <a:pt x="2794" y="33660"/>
                    <a:pt x="3951" y="34004"/>
                    <a:pt x="4757" y="34004"/>
                  </a:cubicBezTo>
                  <a:cubicBezTo>
                    <a:pt x="5217" y="34004"/>
                    <a:pt x="5563" y="33892"/>
                    <a:pt x="5563" y="33892"/>
                  </a:cubicBezTo>
                  <a:lnTo>
                    <a:pt x="5563" y="33892"/>
                  </a:lnTo>
                  <a:cubicBezTo>
                    <a:pt x="4889" y="37290"/>
                    <a:pt x="7972" y="37481"/>
                    <a:pt x="8675" y="37481"/>
                  </a:cubicBezTo>
                  <a:cubicBezTo>
                    <a:pt x="8764" y="37481"/>
                    <a:pt x="8815" y="37478"/>
                    <a:pt x="8815" y="37478"/>
                  </a:cubicBezTo>
                  <a:lnTo>
                    <a:pt x="8815" y="37478"/>
                  </a:lnTo>
                  <a:cubicBezTo>
                    <a:pt x="8671" y="39154"/>
                    <a:pt x="9864" y="39422"/>
                    <a:pt x="10640" y="39422"/>
                  </a:cubicBezTo>
                  <a:cubicBezTo>
                    <a:pt x="11005" y="39422"/>
                    <a:pt x="11277" y="39363"/>
                    <a:pt x="11277" y="39363"/>
                  </a:cubicBezTo>
                  <a:cubicBezTo>
                    <a:pt x="12245" y="40600"/>
                    <a:pt x="13331" y="40999"/>
                    <a:pt x="14331" y="40999"/>
                  </a:cubicBezTo>
                  <a:cubicBezTo>
                    <a:pt x="16155" y="40999"/>
                    <a:pt x="17691" y="39667"/>
                    <a:pt x="17691" y="39667"/>
                  </a:cubicBezTo>
                  <a:cubicBezTo>
                    <a:pt x="18367" y="39960"/>
                    <a:pt x="18949" y="40078"/>
                    <a:pt x="19447" y="40078"/>
                  </a:cubicBezTo>
                  <a:cubicBezTo>
                    <a:pt x="21482" y="40078"/>
                    <a:pt x="22129" y="38117"/>
                    <a:pt x="22129" y="38117"/>
                  </a:cubicBezTo>
                  <a:cubicBezTo>
                    <a:pt x="22609" y="38521"/>
                    <a:pt x="22933" y="38650"/>
                    <a:pt x="23150" y="38650"/>
                  </a:cubicBezTo>
                  <a:cubicBezTo>
                    <a:pt x="23538" y="38650"/>
                    <a:pt x="23588" y="38238"/>
                    <a:pt x="23588" y="38238"/>
                  </a:cubicBezTo>
                  <a:cubicBezTo>
                    <a:pt x="23886" y="38823"/>
                    <a:pt x="24262" y="39032"/>
                    <a:pt x="24617" y="39032"/>
                  </a:cubicBezTo>
                  <a:cubicBezTo>
                    <a:pt x="25201" y="39032"/>
                    <a:pt x="25727" y="38465"/>
                    <a:pt x="25746" y="38086"/>
                  </a:cubicBezTo>
                  <a:cubicBezTo>
                    <a:pt x="25776" y="37478"/>
                    <a:pt x="25320" y="37478"/>
                    <a:pt x="25320" y="37478"/>
                  </a:cubicBezTo>
                  <a:cubicBezTo>
                    <a:pt x="25624" y="37174"/>
                    <a:pt x="25533" y="36658"/>
                    <a:pt x="25533" y="36658"/>
                  </a:cubicBezTo>
                  <a:lnTo>
                    <a:pt x="25533" y="36658"/>
                  </a:lnTo>
                  <a:cubicBezTo>
                    <a:pt x="25533" y="36658"/>
                    <a:pt x="26688" y="37326"/>
                    <a:pt x="27570" y="37357"/>
                  </a:cubicBezTo>
                  <a:cubicBezTo>
                    <a:pt x="27584" y="37357"/>
                    <a:pt x="27599" y="37358"/>
                    <a:pt x="27613" y="37358"/>
                  </a:cubicBezTo>
                  <a:cubicBezTo>
                    <a:pt x="28435" y="37358"/>
                    <a:pt x="27965" y="36506"/>
                    <a:pt x="27965" y="36506"/>
                  </a:cubicBezTo>
                  <a:lnTo>
                    <a:pt x="27965" y="36506"/>
                  </a:lnTo>
                  <a:cubicBezTo>
                    <a:pt x="28471" y="36914"/>
                    <a:pt x="28881" y="37064"/>
                    <a:pt x="29210" y="37064"/>
                  </a:cubicBezTo>
                  <a:cubicBezTo>
                    <a:pt x="30104" y="37064"/>
                    <a:pt x="30396" y="35959"/>
                    <a:pt x="30396" y="35959"/>
                  </a:cubicBezTo>
                  <a:cubicBezTo>
                    <a:pt x="30828" y="36327"/>
                    <a:pt x="31488" y="36526"/>
                    <a:pt x="31998" y="36526"/>
                  </a:cubicBezTo>
                  <a:cubicBezTo>
                    <a:pt x="32457" y="36526"/>
                    <a:pt x="32794" y="36365"/>
                    <a:pt x="32737" y="36019"/>
                  </a:cubicBezTo>
                  <a:cubicBezTo>
                    <a:pt x="32660" y="35559"/>
                    <a:pt x="32232" y="35474"/>
                    <a:pt x="31926" y="35474"/>
                  </a:cubicBezTo>
                  <a:cubicBezTo>
                    <a:pt x="31748" y="35474"/>
                    <a:pt x="31612" y="35503"/>
                    <a:pt x="31612" y="35503"/>
                  </a:cubicBezTo>
                  <a:cubicBezTo>
                    <a:pt x="31703" y="34682"/>
                    <a:pt x="30153" y="34348"/>
                    <a:pt x="30153" y="34348"/>
                  </a:cubicBezTo>
                  <a:cubicBezTo>
                    <a:pt x="33132" y="34226"/>
                    <a:pt x="32159" y="32007"/>
                    <a:pt x="32159" y="32007"/>
                  </a:cubicBezTo>
                  <a:cubicBezTo>
                    <a:pt x="33953" y="31946"/>
                    <a:pt x="34713" y="31004"/>
                    <a:pt x="34682" y="30487"/>
                  </a:cubicBezTo>
                  <a:cubicBezTo>
                    <a:pt x="34591" y="29940"/>
                    <a:pt x="33649" y="29910"/>
                    <a:pt x="33649" y="29910"/>
                  </a:cubicBezTo>
                  <a:cubicBezTo>
                    <a:pt x="33649" y="29910"/>
                    <a:pt x="34864" y="29758"/>
                    <a:pt x="34956" y="29120"/>
                  </a:cubicBezTo>
                  <a:cubicBezTo>
                    <a:pt x="35016" y="28451"/>
                    <a:pt x="34378" y="28299"/>
                    <a:pt x="34378" y="28299"/>
                  </a:cubicBezTo>
                  <a:cubicBezTo>
                    <a:pt x="34378" y="28299"/>
                    <a:pt x="35320" y="28299"/>
                    <a:pt x="35047" y="27539"/>
                  </a:cubicBezTo>
                  <a:cubicBezTo>
                    <a:pt x="34912" y="27117"/>
                    <a:pt x="34645" y="27023"/>
                    <a:pt x="34435" y="27023"/>
                  </a:cubicBezTo>
                  <a:cubicBezTo>
                    <a:pt x="34267" y="27023"/>
                    <a:pt x="34135" y="27083"/>
                    <a:pt x="34135" y="27083"/>
                  </a:cubicBezTo>
                  <a:cubicBezTo>
                    <a:pt x="34135" y="27083"/>
                    <a:pt x="34743" y="26749"/>
                    <a:pt x="34530" y="26019"/>
                  </a:cubicBezTo>
                  <a:cubicBezTo>
                    <a:pt x="34390" y="25662"/>
                    <a:pt x="34084" y="25575"/>
                    <a:pt x="33817" y="25575"/>
                  </a:cubicBezTo>
                  <a:cubicBezTo>
                    <a:pt x="33563" y="25575"/>
                    <a:pt x="33345" y="25655"/>
                    <a:pt x="33345" y="25655"/>
                  </a:cubicBezTo>
                  <a:cubicBezTo>
                    <a:pt x="33345" y="25168"/>
                    <a:pt x="32980" y="24621"/>
                    <a:pt x="32980" y="24621"/>
                  </a:cubicBezTo>
                  <a:cubicBezTo>
                    <a:pt x="36020" y="22980"/>
                    <a:pt x="34804" y="19940"/>
                    <a:pt x="33892" y="19302"/>
                  </a:cubicBezTo>
                  <a:cubicBezTo>
                    <a:pt x="33692" y="19166"/>
                    <a:pt x="33496" y="19113"/>
                    <a:pt x="33312" y="19113"/>
                  </a:cubicBezTo>
                  <a:cubicBezTo>
                    <a:pt x="32627" y="19113"/>
                    <a:pt x="32098" y="19849"/>
                    <a:pt x="32098" y="19849"/>
                  </a:cubicBezTo>
                  <a:cubicBezTo>
                    <a:pt x="32007" y="18816"/>
                    <a:pt x="31065" y="18724"/>
                    <a:pt x="31065" y="18724"/>
                  </a:cubicBezTo>
                  <a:cubicBezTo>
                    <a:pt x="31065" y="18724"/>
                    <a:pt x="31551" y="15776"/>
                    <a:pt x="29515" y="14743"/>
                  </a:cubicBezTo>
                  <a:cubicBezTo>
                    <a:pt x="29006" y="14488"/>
                    <a:pt x="28565" y="14392"/>
                    <a:pt x="28189" y="14392"/>
                  </a:cubicBezTo>
                  <a:cubicBezTo>
                    <a:pt x="27041" y="14392"/>
                    <a:pt x="26506" y="15290"/>
                    <a:pt x="26506" y="15290"/>
                  </a:cubicBezTo>
                  <a:cubicBezTo>
                    <a:pt x="26506" y="15290"/>
                    <a:pt x="26718" y="14925"/>
                    <a:pt x="26171" y="14530"/>
                  </a:cubicBezTo>
                  <a:cubicBezTo>
                    <a:pt x="26003" y="14406"/>
                    <a:pt x="25868" y="14362"/>
                    <a:pt x="25762" y="14362"/>
                  </a:cubicBezTo>
                  <a:cubicBezTo>
                    <a:pt x="25503" y="14362"/>
                    <a:pt x="25411" y="14621"/>
                    <a:pt x="25411" y="14621"/>
                  </a:cubicBezTo>
                  <a:cubicBezTo>
                    <a:pt x="25411" y="14621"/>
                    <a:pt x="24991" y="14103"/>
                    <a:pt x="24426" y="14103"/>
                  </a:cubicBezTo>
                  <a:cubicBezTo>
                    <a:pt x="24159" y="14103"/>
                    <a:pt x="23860" y="14219"/>
                    <a:pt x="23557" y="14560"/>
                  </a:cubicBezTo>
                  <a:cubicBezTo>
                    <a:pt x="22645" y="15594"/>
                    <a:pt x="23892" y="15837"/>
                    <a:pt x="23892" y="15837"/>
                  </a:cubicBezTo>
                  <a:cubicBezTo>
                    <a:pt x="23405" y="16657"/>
                    <a:pt x="24530" y="16961"/>
                    <a:pt x="24530" y="16961"/>
                  </a:cubicBezTo>
                  <a:cubicBezTo>
                    <a:pt x="23983" y="16992"/>
                    <a:pt x="24074" y="17509"/>
                    <a:pt x="24074" y="17509"/>
                  </a:cubicBezTo>
                  <a:cubicBezTo>
                    <a:pt x="23907" y="17357"/>
                    <a:pt x="23762" y="17319"/>
                    <a:pt x="23660" y="17319"/>
                  </a:cubicBezTo>
                  <a:cubicBezTo>
                    <a:pt x="23557" y="17319"/>
                    <a:pt x="23497" y="17357"/>
                    <a:pt x="23497" y="17357"/>
                  </a:cubicBezTo>
                  <a:cubicBezTo>
                    <a:pt x="23497" y="17357"/>
                    <a:pt x="23922" y="16566"/>
                    <a:pt x="23466" y="16262"/>
                  </a:cubicBezTo>
                  <a:cubicBezTo>
                    <a:pt x="23346" y="16168"/>
                    <a:pt x="23233" y="16134"/>
                    <a:pt x="23133" y="16134"/>
                  </a:cubicBezTo>
                  <a:cubicBezTo>
                    <a:pt x="22879" y="16134"/>
                    <a:pt x="22706" y="16353"/>
                    <a:pt x="22706" y="16353"/>
                  </a:cubicBezTo>
                  <a:cubicBezTo>
                    <a:pt x="22706" y="16353"/>
                    <a:pt x="23071" y="14925"/>
                    <a:pt x="21703" y="14591"/>
                  </a:cubicBezTo>
                  <a:cubicBezTo>
                    <a:pt x="21583" y="14561"/>
                    <a:pt x="21473" y="14548"/>
                    <a:pt x="21372" y="14548"/>
                  </a:cubicBezTo>
                  <a:cubicBezTo>
                    <a:pt x="20330" y="14548"/>
                    <a:pt x="20305" y="15989"/>
                    <a:pt x="20305" y="15989"/>
                  </a:cubicBezTo>
                  <a:cubicBezTo>
                    <a:pt x="20267" y="15987"/>
                    <a:pt x="20231" y="15985"/>
                    <a:pt x="20196" y="15985"/>
                  </a:cubicBezTo>
                  <a:cubicBezTo>
                    <a:pt x="18815" y="15985"/>
                    <a:pt x="20001" y="17721"/>
                    <a:pt x="20001" y="17721"/>
                  </a:cubicBezTo>
                  <a:cubicBezTo>
                    <a:pt x="19575" y="17782"/>
                    <a:pt x="19484" y="18086"/>
                    <a:pt x="19484" y="18086"/>
                  </a:cubicBezTo>
                  <a:cubicBezTo>
                    <a:pt x="18932" y="17369"/>
                    <a:pt x="18354" y="17124"/>
                    <a:pt x="17824" y="17124"/>
                  </a:cubicBezTo>
                  <a:cubicBezTo>
                    <a:pt x="16692" y="17124"/>
                    <a:pt x="15776" y="18238"/>
                    <a:pt x="15776" y="18238"/>
                  </a:cubicBezTo>
                  <a:cubicBezTo>
                    <a:pt x="15411" y="16688"/>
                    <a:pt x="13922" y="15290"/>
                    <a:pt x="13922" y="15290"/>
                  </a:cubicBezTo>
                  <a:cubicBezTo>
                    <a:pt x="14864" y="12128"/>
                    <a:pt x="12645" y="11490"/>
                    <a:pt x="12645" y="11490"/>
                  </a:cubicBezTo>
                  <a:cubicBezTo>
                    <a:pt x="12645" y="11490"/>
                    <a:pt x="13618" y="9727"/>
                    <a:pt x="13040" y="7235"/>
                  </a:cubicBezTo>
                  <a:cubicBezTo>
                    <a:pt x="12493" y="4712"/>
                    <a:pt x="10214" y="3800"/>
                    <a:pt x="10214" y="3800"/>
                  </a:cubicBezTo>
                  <a:cubicBezTo>
                    <a:pt x="10214" y="3800"/>
                    <a:pt x="11277" y="3770"/>
                    <a:pt x="11247" y="1551"/>
                  </a:cubicBezTo>
                  <a:cubicBezTo>
                    <a:pt x="11247" y="335"/>
                    <a:pt x="10730" y="31"/>
                    <a:pt x="10335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15" name="Google Shape;2265;p17"/>
            <p:cNvSpPr/>
            <p:nvPr/>
          </p:nvSpPr>
          <p:spPr>
            <a:xfrm>
              <a:off x="8102160" y="4348800"/>
              <a:ext cx="372240" cy="354960"/>
            </a:xfrm>
            <a:custGeom>
              <a:avLst/>
              <a:gdLst>
                <a:gd name="textAreaLeft" fmla="*/ 0 w 372240"/>
                <a:gd name="textAreaRight" fmla="*/ 373320 w 372240"/>
                <a:gd name="textAreaTop" fmla="*/ 0 h 354960"/>
                <a:gd name="textAreaBottom" fmla="*/ 356040 h 354960"/>
              </a:gdLst>
              <a:ahLst/>
              <a:rect l="textAreaLeft" t="textAreaTop" r="textAreaRight" b="textAreaBottom"/>
              <a:pathLst>
                <a:path w="29606" h="28233">
                  <a:moveTo>
                    <a:pt x="5897" y="0"/>
                  </a:moveTo>
                  <a:lnTo>
                    <a:pt x="0" y="17478"/>
                  </a:lnTo>
                  <a:cubicBezTo>
                    <a:pt x="274" y="18845"/>
                    <a:pt x="2553" y="18997"/>
                    <a:pt x="2553" y="18997"/>
                  </a:cubicBezTo>
                  <a:cubicBezTo>
                    <a:pt x="2805" y="20893"/>
                    <a:pt x="3967" y="21238"/>
                    <a:pt x="4779" y="21238"/>
                  </a:cubicBezTo>
                  <a:cubicBezTo>
                    <a:pt x="5243" y="21238"/>
                    <a:pt x="5593" y="21125"/>
                    <a:pt x="5593" y="21125"/>
                  </a:cubicBezTo>
                  <a:lnTo>
                    <a:pt x="5593" y="21125"/>
                  </a:lnTo>
                  <a:cubicBezTo>
                    <a:pt x="4927" y="24506"/>
                    <a:pt x="7899" y="24716"/>
                    <a:pt x="8647" y="24716"/>
                  </a:cubicBezTo>
                  <a:cubicBezTo>
                    <a:pt x="8753" y="24716"/>
                    <a:pt x="8815" y="24712"/>
                    <a:pt x="8815" y="24712"/>
                  </a:cubicBezTo>
                  <a:lnTo>
                    <a:pt x="8815" y="24712"/>
                  </a:lnTo>
                  <a:cubicBezTo>
                    <a:pt x="8691" y="26388"/>
                    <a:pt x="9876" y="26655"/>
                    <a:pt x="10646" y="26655"/>
                  </a:cubicBezTo>
                  <a:cubicBezTo>
                    <a:pt x="11007" y="26655"/>
                    <a:pt x="11277" y="26596"/>
                    <a:pt x="11277" y="26596"/>
                  </a:cubicBezTo>
                  <a:cubicBezTo>
                    <a:pt x="12245" y="27833"/>
                    <a:pt x="13331" y="28233"/>
                    <a:pt x="14330" y="28233"/>
                  </a:cubicBezTo>
                  <a:cubicBezTo>
                    <a:pt x="16155" y="28233"/>
                    <a:pt x="17690" y="26900"/>
                    <a:pt x="17690" y="26900"/>
                  </a:cubicBezTo>
                  <a:cubicBezTo>
                    <a:pt x="18366" y="27193"/>
                    <a:pt x="18949" y="27311"/>
                    <a:pt x="19450" y="27311"/>
                  </a:cubicBezTo>
                  <a:cubicBezTo>
                    <a:pt x="21492" y="27311"/>
                    <a:pt x="22158" y="25350"/>
                    <a:pt x="22158" y="25350"/>
                  </a:cubicBezTo>
                  <a:cubicBezTo>
                    <a:pt x="22627" y="25764"/>
                    <a:pt x="22943" y="25897"/>
                    <a:pt x="23156" y="25897"/>
                  </a:cubicBezTo>
                  <a:cubicBezTo>
                    <a:pt x="23537" y="25897"/>
                    <a:pt x="23587" y="25472"/>
                    <a:pt x="23587" y="25472"/>
                  </a:cubicBezTo>
                  <a:cubicBezTo>
                    <a:pt x="23885" y="26057"/>
                    <a:pt x="24262" y="26265"/>
                    <a:pt x="24616" y="26265"/>
                  </a:cubicBezTo>
                  <a:cubicBezTo>
                    <a:pt x="25201" y="26265"/>
                    <a:pt x="25726" y="25698"/>
                    <a:pt x="25745" y="25320"/>
                  </a:cubicBezTo>
                  <a:cubicBezTo>
                    <a:pt x="25806" y="24712"/>
                    <a:pt x="25350" y="24712"/>
                    <a:pt x="25350" y="24712"/>
                  </a:cubicBezTo>
                  <a:cubicBezTo>
                    <a:pt x="25654" y="24408"/>
                    <a:pt x="25532" y="23922"/>
                    <a:pt x="25532" y="23922"/>
                  </a:cubicBezTo>
                  <a:lnTo>
                    <a:pt x="25532" y="23922"/>
                  </a:lnTo>
                  <a:cubicBezTo>
                    <a:pt x="25533" y="23922"/>
                    <a:pt x="26718" y="24560"/>
                    <a:pt x="27569" y="24590"/>
                  </a:cubicBezTo>
                  <a:cubicBezTo>
                    <a:pt x="27612" y="24596"/>
                    <a:pt x="27652" y="24598"/>
                    <a:pt x="27690" y="24598"/>
                  </a:cubicBezTo>
                  <a:cubicBezTo>
                    <a:pt x="27863" y="24598"/>
                    <a:pt x="27975" y="24544"/>
                    <a:pt x="28025" y="24469"/>
                  </a:cubicBezTo>
                  <a:cubicBezTo>
                    <a:pt x="27782" y="24225"/>
                    <a:pt x="27204" y="24225"/>
                    <a:pt x="27204" y="24225"/>
                  </a:cubicBezTo>
                  <a:cubicBezTo>
                    <a:pt x="27204" y="24225"/>
                    <a:pt x="27691" y="24134"/>
                    <a:pt x="28086" y="23952"/>
                  </a:cubicBezTo>
                  <a:cubicBezTo>
                    <a:pt x="28025" y="23830"/>
                    <a:pt x="27994" y="23770"/>
                    <a:pt x="27994" y="23770"/>
                  </a:cubicBezTo>
                  <a:lnTo>
                    <a:pt x="27994" y="23770"/>
                  </a:lnTo>
                  <a:cubicBezTo>
                    <a:pt x="28086" y="23800"/>
                    <a:pt x="28146" y="23830"/>
                    <a:pt x="28177" y="23861"/>
                  </a:cubicBezTo>
                  <a:cubicBezTo>
                    <a:pt x="28390" y="23709"/>
                    <a:pt x="28481" y="23557"/>
                    <a:pt x="28542" y="23374"/>
                  </a:cubicBezTo>
                  <a:cubicBezTo>
                    <a:pt x="28602" y="22736"/>
                    <a:pt x="27964" y="22584"/>
                    <a:pt x="27964" y="22584"/>
                  </a:cubicBezTo>
                  <a:cubicBezTo>
                    <a:pt x="27964" y="22584"/>
                    <a:pt x="28906" y="22584"/>
                    <a:pt x="28633" y="21824"/>
                  </a:cubicBezTo>
                  <a:cubicBezTo>
                    <a:pt x="28498" y="21402"/>
                    <a:pt x="28231" y="21308"/>
                    <a:pt x="28021" y="21308"/>
                  </a:cubicBezTo>
                  <a:cubicBezTo>
                    <a:pt x="27853" y="21308"/>
                    <a:pt x="27721" y="21368"/>
                    <a:pt x="27721" y="21368"/>
                  </a:cubicBezTo>
                  <a:cubicBezTo>
                    <a:pt x="27721" y="21368"/>
                    <a:pt x="28329" y="21034"/>
                    <a:pt x="28116" y="20304"/>
                  </a:cubicBezTo>
                  <a:cubicBezTo>
                    <a:pt x="27973" y="19924"/>
                    <a:pt x="27657" y="19833"/>
                    <a:pt x="27387" y="19833"/>
                  </a:cubicBezTo>
                  <a:cubicBezTo>
                    <a:pt x="27139" y="19833"/>
                    <a:pt x="26931" y="19909"/>
                    <a:pt x="26931" y="19909"/>
                  </a:cubicBezTo>
                  <a:cubicBezTo>
                    <a:pt x="26931" y="19423"/>
                    <a:pt x="26566" y="18906"/>
                    <a:pt x="26566" y="18906"/>
                  </a:cubicBezTo>
                  <a:cubicBezTo>
                    <a:pt x="29605" y="17265"/>
                    <a:pt x="28390" y="14225"/>
                    <a:pt x="27478" y="13587"/>
                  </a:cubicBezTo>
                  <a:cubicBezTo>
                    <a:pt x="27277" y="13440"/>
                    <a:pt x="27078" y="13383"/>
                    <a:pt x="26889" y="13383"/>
                  </a:cubicBezTo>
                  <a:cubicBezTo>
                    <a:pt x="26221" y="13383"/>
                    <a:pt x="25684" y="14104"/>
                    <a:pt x="25684" y="14104"/>
                  </a:cubicBezTo>
                  <a:cubicBezTo>
                    <a:pt x="25593" y="13070"/>
                    <a:pt x="24651" y="13010"/>
                    <a:pt x="24651" y="13010"/>
                  </a:cubicBezTo>
                  <a:cubicBezTo>
                    <a:pt x="24651" y="13010"/>
                    <a:pt x="25137" y="10031"/>
                    <a:pt x="23101" y="9028"/>
                  </a:cubicBezTo>
                  <a:cubicBezTo>
                    <a:pt x="22584" y="8769"/>
                    <a:pt x="22138" y="8672"/>
                    <a:pt x="21759" y="8672"/>
                  </a:cubicBezTo>
                  <a:cubicBezTo>
                    <a:pt x="20693" y="8672"/>
                    <a:pt x="20160" y="9438"/>
                    <a:pt x="20098" y="9535"/>
                  </a:cubicBezTo>
                  <a:lnTo>
                    <a:pt x="20098" y="9535"/>
                  </a:lnTo>
                  <a:cubicBezTo>
                    <a:pt x="20132" y="9476"/>
                    <a:pt x="20277" y="9167"/>
                    <a:pt x="19757" y="8785"/>
                  </a:cubicBezTo>
                  <a:cubicBezTo>
                    <a:pt x="19596" y="8665"/>
                    <a:pt x="19465" y="8622"/>
                    <a:pt x="19360" y="8622"/>
                  </a:cubicBezTo>
                  <a:cubicBezTo>
                    <a:pt x="19092" y="8622"/>
                    <a:pt x="18997" y="8906"/>
                    <a:pt x="18997" y="8906"/>
                  </a:cubicBezTo>
                  <a:cubicBezTo>
                    <a:pt x="18997" y="8906"/>
                    <a:pt x="18570" y="8365"/>
                    <a:pt x="17998" y="8365"/>
                  </a:cubicBezTo>
                  <a:cubicBezTo>
                    <a:pt x="17734" y="8365"/>
                    <a:pt x="17440" y="8479"/>
                    <a:pt x="17143" y="8815"/>
                  </a:cubicBezTo>
                  <a:cubicBezTo>
                    <a:pt x="16231" y="9848"/>
                    <a:pt x="17478" y="10122"/>
                    <a:pt x="17478" y="10122"/>
                  </a:cubicBezTo>
                  <a:cubicBezTo>
                    <a:pt x="16991" y="10912"/>
                    <a:pt x="18116" y="11216"/>
                    <a:pt x="18116" y="11216"/>
                  </a:cubicBezTo>
                  <a:cubicBezTo>
                    <a:pt x="17569" y="11247"/>
                    <a:pt x="17660" y="11794"/>
                    <a:pt x="17660" y="11794"/>
                  </a:cubicBezTo>
                  <a:cubicBezTo>
                    <a:pt x="17493" y="11642"/>
                    <a:pt x="17348" y="11604"/>
                    <a:pt x="17246" y="11604"/>
                  </a:cubicBezTo>
                  <a:cubicBezTo>
                    <a:pt x="17143" y="11604"/>
                    <a:pt x="17082" y="11642"/>
                    <a:pt x="17082" y="11642"/>
                  </a:cubicBezTo>
                  <a:cubicBezTo>
                    <a:pt x="17082" y="11642"/>
                    <a:pt x="17478" y="10882"/>
                    <a:pt x="17052" y="10547"/>
                  </a:cubicBezTo>
                  <a:cubicBezTo>
                    <a:pt x="16924" y="10438"/>
                    <a:pt x="16805" y="10400"/>
                    <a:pt x="16700" y="10400"/>
                  </a:cubicBezTo>
                  <a:cubicBezTo>
                    <a:pt x="16456" y="10400"/>
                    <a:pt x="16292" y="10608"/>
                    <a:pt x="16292" y="10608"/>
                  </a:cubicBezTo>
                  <a:cubicBezTo>
                    <a:pt x="16292" y="10608"/>
                    <a:pt x="16687" y="9210"/>
                    <a:pt x="15289" y="8876"/>
                  </a:cubicBezTo>
                  <a:cubicBezTo>
                    <a:pt x="15161" y="8842"/>
                    <a:pt x="15044" y="8826"/>
                    <a:pt x="14939" y="8826"/>
                  </a:cubicBezTo>
                  <a:cubicBezTo>
                    <a:pt x="13916" y="8826"/>
                    <a:pt x="13891" y="10274"/>
                    <a:pt x="13891" y="10274"/>
                  </a:cubicBezTo>
                  <a:cubicBezTo>
                    <a:pt x="13841" y="10270"/>
                    <a:pt x="13794" y="10268"/>
                    <a:pt x="13749" y="10268"/>
                  </a:cubicBezTo>
                  <a:cubicBezTo>
                    <a:pt x="12420" y="10268"/>
                    <a:pt x="13587" y="11976"/>
                    <a:pt x="13587" y="11976"/>
                  </a:cubicBezTo>
                  <a:cubicBezTo>
                    <a:pt x="13161" y="12067"/>
                    <a:pt x="13070" y="12371"/>
                    <a:pt x="13070" y="12371"/>
                  </a:cubicBezTo>
                  <a:cubicBezTo>
                    <a:pt x="12527" y="11654"/>
                    <a:pt x="11953" y="11409"/>
                    <a:pt x="11424" y="11409"/>
                  </a:cubicBezTo>
                  <a:cubicBezTo>
                    <a:pt x="10292" y="11409"/>
                    <a:pt x="9362" y="12523"/>
                    <a:pt x="9362" y="12523"/>
                  </a:cubicBezTo>
                  <a:cubicBezTo>
                    <a:pt x="8997" y="10943"/>
                    <a:pt x="7508" y="9544"/>
                    <a:pt x="7508" y="9544"/>
                  </a:cubicBezTo>
                  <a:cubicBezTo>
                    <a:pt x="8450" y="6383"/>
                    <a:pt x="6231" y="5745"/>
                    <a:pt x="6231" y="5745"/>
                  </a:cubicBezTo>
                  <a:cubicBezTo>
                    <a:pt x="6231" y="5745"/>
                    <a:pt x="7204" y="4012"/>
                    <a:pt x="6657" y="1490"/>
                  </a:cubicBezTo>
                  <a:cubicBezTo>
                    <a:pt x="6505" y="912"/>
                    <a:pt x="6262" y="426"/>
                    <a:pt x="5897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16" name="Google Shape;2266;p17"/>
            <p:cNvSpPr/>
            <p:nvPr/>
          </p:nvSpPr>
          <p:spPr>
            <a:xfrm>
              <a:off x="8034120" y="4476960"/>
              <a:ext cx="831600" cy="544320"/>
            </a:xfrm>
            <a:custGeom>
              <a:avLst/>
              <a:gdLst>
                <a:gd name="textAreaLeft" fmla="*/ 0 w 831600"/>
                <a:gd name="textAreaRight" fmla="*/ 832680 w 831600"/>
                <a:gd name="textAreaTop" fmla="*/ 0 h 544320"/>
                <a:gd name="textAreaBottom" fmla="*/ 545400 h 544320"/>
              </a:gdLst>
              <a:ahLst/>
              <a:rect l="textAreaLeft" t="textAreaTop" r="textAreaRight" b="textAreaBottom"/>
              <a:pathLst>
                <a:path w="66051" h="43254">
                  <a:moveTo>
                    <a:pt x="58056" y="43253"/>
                  </a:moveTo>
                  <a:lnTo>
                    <a:pt x="1" y="23739"/>
                  </a:lnTo>
                  <a:lnTo>
                    <a:pt x="7995" y="0"/>
                  </a:lnTo>
                  <a:lnTo>
                    <a:pt x="66050" y="19484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17" name="Google Shape;2267;p17"/>
            <p:cNvSpPr/>
            <p:nvPr/>
          </p:nvSpPr>
          <p:spPr>
            <a:xfrm>
              <a:off x="8654040" y="4813200"/>
              <a:ext cx="27360" cy="8640"/>
            </a:xfrm>
            <a:custGeom>
              <a:avLst/>
              <a:gdLst>
                <a:gd name="textAreaLeft" fmla="*/ 0 w 27360"/>
                <a:gd name="textAreaRight" fmla="*/ 28440 w 2736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2251" h="777">
                  <a:moveTo>
                    <a:pt x="54" y="0"/>
                  </a:moveTo>
                  <a:cubicBezTo>
                    <a:pt x="39" y="0"/>
                    <a:pt x="31" y="3"/>
                    <a:pt x="31" y="11"/>
                  </a:cubicBezTo>
                  <a:cubicBezTo>
                    <a:pt x="1" y="41"/>
                    <a:pt x="487" y="345"/>
                    <a:pt x="1095" y="527"/>
                  </a:cubicBezTo>
                  <a:cubicBezTo>
                    <a:pt x="1626" y="687"/>
                    <a:pt x="2110" y="776"/>
                    <a:pt x="2225" y="776"/>
                  </a:cubicBezTo>
                  <a:cubicBezTo>
                    <a:pt x="2241" y="776"/>
                    <a:pt x="2250" y="774"/>
                    <a:pt x="2250" y="771"/>
                  </a:cubicBezTo>
                  <a:cubicBezTo>
                    <a:pt x="2250" y="710"/>
                    <a:pt x="1733" y="619"/>
                    <a:pt x="1186" y="345"/>
                  </a:cubicBezTo>
                  <a:cubicBezTo>
                    <a:pt x="651" y="184"/>
                    <a:pt x="162" y="0"/>
                    <a:pt x="5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18" name="Google Shape;2268;p17"/>
            <p:cNvSpPr/>
            <p:nvPr/>
          </p:nvSpPr>
          <p:spPr>
            <a:xfrm>
              <a:off x="8664480" y="4829040"/>
              <a:ext cx="25200" cy="7560"/>
            </a:xfrm>
            <a:custGeom>
              <a:avLst/>
              <a:gdLst>
                <a:gd name="textAreaLeft" fmla="*/ 0 w 25200"/>
                <a:gd name="textAreaRight" fmla="*/ 26280 w 25200"/>
                <a:gd name="textAreaTop" fmla="*/ 0 h 7560"/>
                <a:gd name="textAreaBottom" fmla="*/ 8640 h 7560"/>
              </a:gdLst>
              <a:ahLst/>
              <a:rect l="textAreaLeft" t="textAreaTop" r="textAreaRight" b="textAreaBottom"/>
              <a:pathLst>
                <a:path w="2098" h="696">
                  <a:moveTo>
                    <a:pt x="39" y="1"/>
                  </a:moveTo>
                  <a:cubicBezTo>
                    <a:pt x="34" y="1"/>
                    <a:pt x="31" y="2"/>
                    <a:pt x="31" y="4"/>
                  </a:cubicBezTo>
                  <a:cubicBezTo>
                    <a:pt x="1" y="34"/>
                    <a:pt x="456" y="308"/>
                    <a:pt x="1034" y="490"/>
                  </a:cubicBezTo>
                  <a:cubicBezTo>
                    <a:pt x="1444" y="627"/>
                    <a:pt x="1820" y="695"/>
                    <a:pt x="1983" y="695"/>
                  </a:cubicBezTo>
                  <a:cubicBezTo>
                    <a:pt x="2037" y="695"/>
                    <a:pt x="2067" y="688"/>
                    <a:pt x="2067" y="673"/>
                  </a:cubicBezTo>
                  <a:cubicBezTo>
                    <a:pt x="2098" y="642"/>
                    <a:pt x="1642" y="521"/>
                    <a:pt x="1064" y="338"/>
                  </a:cubicBezTo>
                  <a:cubicBezTo>
                    <a:pt x="586" y="169"/>
                    <a:pt x="108" y="1"/>
                    <a:pt x="3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19" name="Google Shape;2269;p17"/>
            <p:cNvSpPr/>
            <p:nvPr/>
          </p:nvSpPr>
          <p:spPr>
            <a:xfrm>
              <a:off x="8688240" y="4829760"/>
              <a:ext cx="12600" cy="4320"/>
            </a:xfrm>
            <a:custGeom>
              <a:avLst/>
              <a:gdLst>
                <a:gd name="textAreaLeft" fmla="*/ 0 w 12600"/>
                <a:gd name="textAreaRight" fmla="*/ 13680 w 1260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1095" h="432">
                  <a:moveTo>
                    <a:pt x="8" y="1"/>
                  </a:moveTo>
                  <a:cubicBezTo>
                    <a:pt x="3" y="1"/>
                    <a:pt x="0" y="2"/>
                    <a:pt x="0" y="6"/>
                  </a:cubicBezTo>
                  <a:cubicBezTo>
                    <a:pt x="0" y="36"/>
                    <a:pt x="213" y="249"/>
                    <a:pt x="517" y="370"/>
                  </a:cubicBezTo>
                  <a:cubicBezTo>
                    <a:pt x="669" y="416"/>
                    <a:pt x="813" y="431"/>
                    <a:pt x="920" y="431"/>
                  </a:cubicBezTo>
                  <a:cubicBezTo>
                    <a:pt x="1026" y="431"/>
                    <a:pt x="1094" y="416"/>
                    <a:pt x="1094" y="401"/>
                  </a:cubicBezTo>
                  <a:cubicBezTo>
                    <a:pt x="1094" y="370"/>
                    <a:pt x="821" y="310"/>
                    <a:pt x="547" y="158"/>
                  </a:cubicBezTo>
                  <a:cubicBezTo>
                    <a:pt x="276" y="103"/>
                    <a:pt x="53" y="1"/>
                    <a:pt x="8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20" name="Google Shape;2270;p17"/>
            <p:cNvSpPr/>
            <p:nvPr/>
          </p:nvSpPr>
          <p:spPr>
            <a:xfrm>
              <a:off x="8686440" y="4812480"/>
              <a:ext cx="20160" cy="6480"/>
            </a:xfrm>
            <a:custGeom>
              <a:avLst/>
              <a:gdLst>
                <a:gd name="textAreaLeft" fmla="*/ 0 w 20160"/>
                <a:gd name="textAreaRight" fmla="*/ 21240 w 2016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1673" h="593">
                  <a:moveTo>
                    <a:pt x="9" y="1"/>
                  </a:moveTo>
                  <a:cubicBezTo>
                    <a:pt x="3" y="1"/>
                    <a:pt x="0" y="2"/>
                    <a:pt x="0" y="5"/>
                  </a:cubicBezTo>
                  <a:cubicBezTo>
                    <a:pt x="0" y="66"/>
                    <a:pt x="335" y="278"/>
                    <a:pt x="791" y="430"/>
                  </a:cubicBezTo>
                  <a:cubicBezTo>
                    <a:pt x="1144" y="548"/>
                    <a:pt x="1479" y="593"/>
                    <a:pt x="1612" y="593"/>
                  </a:cubicBezTo>
                  <a:cubicBezTo>
                    <a:pt x="1651" y="593"/>
                    <a:pt x="1672" y="589"/>
                    <a:pt x="1672" y="582"/>
                  </a:cubicBezTo>
                  <a:cubicBezTo>
                    <a:pt x="1672" y="552"/>
                    <a:pt x="1277" y="430"/>
                    <a:pt x="821" y="278"/>
                  </a:cubicBezTo>
                  <a:cubicBezTo>
                    <a:pt x="405" y="140"/>
                    <a:pt x="65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21" name="Google Shape;2271;p17"/>
            <p:cNvSpPr/>
            <p:nvPr/>
          </p:nvSpPr>
          <p:spPr>
            <a:xfrm>
              <a:off x="8656200" y="4805280"/>
              <a:ext cx="19800" cy="5760"/>
            </a:xfrm>
            <a:custGeom>
              <a:avLst/>
              <a:gdLst>
                <a:gd name="textAreaLeft" fmla="*/ 0 w 19800"/>
                <a:gd name="textAreaRight" fmla="*/ 20880 w 19800"/>
                <a:gd name="textAreaTop" fmla="*/ 0 h 5760"/>
                <a:gd name="textAreaBottom" fmla="*/ 6840 h 5760"/>
              </a:gdLst>
              <a:ahLst/>
              <a:rect l="textAreaLeft" t="textAreaTop" r="textAreaRight" b="textAreaBottom"/>
              <a:pathLst>
                <a:path w="1642" h="548">
                  <a:moveTo>
                    <a:pt x="26" y="1"/>
                  </a:moveTo>
                  <a:cubicBezTo>
                    <a:pt x="9" y="1"/>
                    <a:pt x="0" y="5"/>
                    <a:pt x="0" y="15"/>
                  </a:cubicBezTo>
                  <a:cubicBezTo>
                    <a:pt x="0" y="45"/>
                    <a:pt x="335" y="258"/>
                    <a:pt x="790" y="410"/>
                  </a:cubicBezTo>
                  <a:cubicBezTo>
                    <a:pt x="1106" y="515"/>
                    <a:pt x="1392" y="547"/>
                    <a:pt x="1538" y="547"/>
                  </a:cubicBezTo>
                  <a:cubicBezTo>
                    <a:pt x="1604" y="547"/>
                    <a:pt x="1642" y="541"/>
                    <a:pt x="1642" y="531"/>
                  </a:cubicBezTo>
                  <a:cubicBezTo>
                    <a:pt x="1642" y="501"/>
                    <a:pt x="1307" y="410"/>
                    <a:pt x="851" y="258"/>
                  </a:cubicBezTo>
                  <a:cubicBezTo>
                    <a:pt x="440" y="129"/>
                    <a:pt x="116" y="1"/>
                    <a:pt x="26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22" name="Google Shape;2272;p17"/>
            <p:cNvSpPr/>
            <p:nvPr/>
          </p:nvSpPr>
          <p:spPr>
            <a:xfrm>
              <a:off x="8632800" y="4819680"/>
              <a:ext cx="17640" cy="5760"/>
            </a:xfrm>
            <a:custGeom>
              <a:avLst/>
              <a:gdLst>
                <a:gd name="textAreaLeft" fmla="*/ 0 w 17640"/>
                <a:gd name="textAreaRight" fmla="*/ 18720 w 17640"/>
                <a:gd name="textAreaTop" fmla="*/ 0 h 5760"/>
                <a:gd name="textAreaBottom" fmla="*/ 6840 h 5760"/>
              </a:gdLst>
              <a:ahLst/>
              <a:rect l="textAreaLeft" t="textAreaTop" r="textAreaRight" b="textAreaBottom"/>
              <a:pathLst>
                <a:path w="1490" h="529">
                  <a:moveTo>
                    <a:pt x="8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35"/>
                    <a:pt x="304" y="248"/>
                    <a:pt x="730" y="400"/>
                  </a:cubicBezTo>
                  <a:cubicBezTo>
                    <a:pt x="953" y="493"/>
                    <a:pt x="1188" y="529"/>
                    <a:pt x="1336" y="529"/>
                  </a:cubicBezTo>
                  <a:cubicBezTo>
                    <a:pt x="1430" y="529"/>
                    <a:pt x="1489" y="514"/>
                    <a:pt x="1489" y="491"/>
                  </a:cubicBezTo>
                  <a:cubicBezTo>
                    <a:pt x="1489" y="460"/>
                    <a:pt x="1125" y="400"/>
                    <a:pt x="760" y="248"/>
                  </a:cubicBezTo>
                  <a:cubicBezTo>
                    <a:pt x="372" y="137"/>
                    <a:pt x="60" y="0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23" name="Google Shape;2273;p17"/>
            <p:cNvSpPr/>
            <p:nvPr/>
          </p:nvSpPr>
          <p:spPr>
            <a:xfrm>
              <a:off x="8635680" y="4811760"/>
              <a:ext cx="10080" cy="288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883" h="317">
                  <a:moveTo>
                    <a:pt x="22" y="0"/>
                  </a:moveTo>
                  <a:cubicBezTo>
                    <a:pt x="8" y="0"/>
                    <a:pt x="1" y="3"/>
                    <a:pt x="1" y="8"/>
                  </a:cubicBezTo>
                  <a:cubicBezTo>
                    <a:pt x="1" y="38"/>
                    <a:pt x="214" y="190"/>
                    <a:pt x="426" y="282"/>
                  </a:cubicBezTo>
                  <a:cubicBezTo>
                    <a:pt x="529" y="307"/>
                    <a:pt x="626" y="317"/>
                    <a:pt x="705" y="317"/>
                  </a:cubicBezTo>
                  <a:cubicBezTo>
                    <a:pt x="811" y="317"/>
                    <a:pt x="882" y="299"/>
                    <a:pt x="882" y="282"/>
                  </a:cubicBezTo>
                  <a:cubicBezTo>
                    <a:pt x="882" y="221"/>
                    <a:pt x="700" y="190"/>
                    <a:pt x="457" y="130"/>
                  </a:cubicBezTo>
                  <a:cubicBezTo>
                    <a:pt x="282" y="55"/>
                    <a:pt x="86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24" name="Google Shape;2274;p17"/>
            <p:cNvSpPr/>
            <p:nvPr/>
          </p:nvSpPr>
          <p:spPr>
            <a:xfrm>
              <a:off x="8616240" y="4824000"/>
              <a:ext cx="14400" cy="4680"/>
            </a:xfrm>
            <a:custGeom>
              <a:avLst/>
              <a:gdLst>
                <a:gd name="textAreaLeft" fmla="*/ 0 w 14400"/>
                <a:gd name="textAreaRight" fmla="*/ 15480 w 1440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1217" h="450">
                  <a:moveTo>
                    <a:pt x="10" y="1"/>
                  </a:moveTo>
                  <a:cubicBezTo>
                    <a:pt x="4" y="1"/>
                    <a:pt x="1" y="3"/>
                    <a:pt x="1" y="6"/>
                  </a:cubicBezTo>
                  <a:cubicBezTo>
                    <a:pt x="1" y="67"/>
                    <a:pt x="244" y="249"/>
                    <a:pt x="578" y="370"/>
                  </a:cubicBezTo>
                  <a:cubicBezTo>
                    <a:pt x="790" y="428"/>
                    <a:pt x="990" y="449"/>
                    <a:pt x="1108" y="449"/>
                  </a:cubicBezTo>
                  <a:cubicBezTo>
                    <a:pt x="1176" y="449"/>
                    <a:pt x="1216" y="442"/>
                    <a:pt x="1216" y="431"/>
                  </a:cubicBezTo>
                  <a:cubicBezTo>
                    <a:pt x="1216" y="370"/>
                    <a:pt x="943" y="310"/>
                    <a:pt x="609" y="218"/>
                  </a:cubicBezTo>
                  <a:cubicBezTo>
                    <a:pt x="310" y="110"/>
                    <a:pt x="59" y="1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25" name="Google Shape;2275;p17"/>
            <p:cNvSpPr/>
            <p:nvPr/>
          </p:nvSpPr>
          <p:spPr>
            <a:xfrm>
              <a:off x="8650440" y="4835520"/>
              <a:ext cx="22320" cy="6840"/>
            </a:xfrm>
            <a:custGeom>
              <a:avLst/>
              <a:gdLst>
                <a:gd name="textAreaLeft" fmla="*/ 0 w 22320"/>
                <a:gd name="textAreaRight" fmla="*/ 23400 w 2232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1855" h="636">
                  <a:moveTo>
                    <a:pt x="10" y="1"/>
                  </a:moveTo>
                  <a:cubicBezTo>
                    <a:pt x="3" y="1"/>
                    <a:pt x="0" y="2"/>
                    <a:pt x="0" y="5"/>
                  </a:cubicBezTo>
                  <a:cubicBezTo>
                    <a:pt x="0" y="65"/>
                    <a:pt x="426" y="278"/>
                    <a:pt x="912" y="461"/>
                  </a:cubicBezTo>
                  <a:cubicBezTo>
                    <a:pt x="1273" y="573"/>
                    <a:pt x="1617" y="636"/>
                    <a:pt x="1770" y="636"/>
                  </a:cubicBezTo>
                  <a:cubicBezTo>
                    <a:pt x="1824" y="636"/>
                    <a:pt x="1854" y="628"/>
                    <a:pt x="1854" y="612"/>
                  </a:cubicBezTo>
                  <a:cubicBezTo>
                    <a:pt x="1854" y="582"/>
                    <a:pt x="1490" y="461"/>
                    <a:pt x="943" y="309"/>
                  </a:cubicBezTo>
                  <a:cubicBezTo>
                    <a:pt x="470" y="142"/>
                    <a:pt x="75" y="1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26" name="Google Shape;2276;p17"/>
            <p:cNvSpPr/>
            <p:nvPr/>
          </p:nvSpPr>
          <p:spPr>
            <a:xfrm>
              <a:off x="8642880" y="4843800"/>
              <a:ext cx="17280" cy="5040"/>
            </a:xfrm>
            <a:custGeom>
              <a:avLst/>
              <a:gdLst>
                <a:gd name="textAreaLeft" fmla="*/ 0 w 17280"/>
                <a:gd name="textAreaRight" fmla="*/ 18360 w 17280"/>
                <a:gd name="textAreaTop" fmla="*/ 0 h 5040"/>
                <a:gd name="textAreaBottom" fmla="*/ 6120 h 5040"/>
              </a:gdLst>
              <a:ahLst/>
              <a:rect l="textAreaLeft" t="textAreaTop" r="textAreaRight" b="textAreaBottom"/>
              <a:pathLst>
                <a:path w="1460" h="490">
                  <a:moveTo>
                    <a:pt x="64" y="0"/>
                  </a:moveTo>
                  <a:cubicBezTo>
                    <a:pt x="43" y="0"/>
                    <a:pt x="31" y="5"/>
                    <a:pt x="31" y="16"/>
                  </a:cubicBezTo>
                  <a:cubicBezTo>
                    <a:pt x="0" y="47"/>
                    <a:pt x="304" y="259"/>
                    <a:pt x="699" y="381"/>
                  </a:cubicBezTo>
                  <a:cubicBezTo>
                    <a:pt x="943" y="462"/>
                    <a:pt x="1172" y="489"/>
                    <a:pt x="1298" y="489"/>
                  </a:cubicBezTo>
                  <a:cubicBezTo>
                    <a:pt x="1361" y="489"/>
                    <a:pt x="1399" y="482"/>
                    <a:pt x="1399" y="472"/>
                  </a:cubicBezTo>
                  <a:cubicBezTo>
                    <a:pt x="1459" y="411"/>
                    <a:pt x="1155" y="351"/>
                    <a:pt x="760" y="229"/>
                  </a:cubicBezTo>
                  <a:cubicBezTo>
                    <a:pt x="461" y="104"/>
                    <a:pt x="162" y="0"/>
                    <a:pt x="6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27" name="Google Shape;2277;p17"/>
            <p:cNvSpPr/>
            <p:nvPr/>
          </p:nvSpPr>
          <p:spPr>
            <a:xfrm>
              <a:off x="8629200" y="4848120"/>
              <a:ext cx="14760" cy="4680"/>
            </a:xfrm>
            <a:custGeom>
              <a:avLst/>
              <a:gdLst>
                <a:gd name="textAreaLeft" fmla="*/ 0 w 14760"/>
                <a:gd name="textAreaRight" fmla="*/ 15840 w 1476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1247" h="450">
                  <a:moveTo>
                    <a:pt x="14" y="1"/>
                  </a:moveTo>
                  <a:cubicBezTo>
                    <a:pt x="5" y="1"/>
                    <a:pt x="0" y="3"/>
                    <a:pt x="0" y="7"/>
                  </a:cubicBezTo>
                  <a:cubicBezTo>
                    <a:pt x="0" y="37"/>
                    <a:pt x="213" y="219"/>
                    <a:pt x="578" y="341"/>
                  </a:cubicBezTo>
                  <a:cubicBezTo>
                    <a:pt x="801" y="422"/>
                    <a:pt x="1010" y="449"/>
                    <a:pt x="1125" y="449"/>
                  </a:cubicBezTo>
                  <a:cubicBezTo>
                    <a:pt x="1182" y="449"/>
                    <a:pt x="1216" y="442"/>
                    <a:pt x="1216" y="432"/>
                  </a:cubicBezTo>
                  <a:cubicBezTo>
                    <a:pt x="1246" y="371"/>
                    <a:pt x="973" y="311"/>
                    <a:pt x="608" y="189"/>
                  </a:cubicBezTo>
                  <a:cubicBezTo>
                    <a:pt x="318" y="83"/>
                    <a:pt x="73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28" name="Google Shape;2278;p17"/>
            <p:cNvSpPr/>
            <p:nvPr/>
          </p:nvSpPr>
          <p:spPr>
            <a:xfrm>
              <a:off x="8655840" y="4863240"/>
              <a:ext cx="19800" cy="6120"/>
            </a:xfrm>
            <a:custGeom>
              <a:avLst/>
              <a:gdLst>
                <a:gd name="textAreaLeft" fmla="*/ 0 w 19800"/>
                <a:gd name="textAreaRight" fmla="*/ 20880 w 1980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1643" h="560">
                  <a:moveTo>
                    <a:pt x="9" y="1"/>
                  </a:moveTo>
                  <a:cubicBezTo>
                    <a:pt x="4" y="1"/>
                    <a:pt x="1" y="2"/>
                    <a:pt x="1" y="4"/>
                  </a:cubicBezTo>
                  <a:cubicBezTo>
                    <a:pt x="1" y="35"/>
                    <a:pt x="335" y="278"/>
                    <a:pt x="791" y="430"/>
                  </a:cubicBezTo>
                  <a:cubicBezTo>
                    <a:pt x="1070" y="523"/>
                    <a:pt x="1327" y="559"/>
                    <a:pt x="1484" y="559"/>
                  </a:cubicBezTo>
                  <a:cubicBezTo>
                    <a:pt x="1583" y="559"/>
                    <a:pt x="1642" y="545"/>
                    <a:pt x="1642" y="521"/>
                  </a:cubicBezTo>
                  <a:cubicBezTo>
                    <a:pt x="1642" y="491"/>
                    <a:pt x="1277" y="369"/>
                    <a:pt x="821" y="278"/>
                  </a:cubicBezTo>
                  <a:cubicBezTo>
                    <a:pt x="405" y="139"/>
                    <a:pt x="65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29" name="Google Shape;2279;p17"/>
            <p:cNvSpPr/>
            <p:nvPr/>
          </p:nvSpPr>
          <p:spPr>
            <a:xfrm>
              <a:off x="8612640" y="4845960"/>
              <a:ext cx="9720" cy="288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852" h="318">
                  <a:moveTo>
                    <a:pt x="17" y="1"/>
                  </a:moveTo>
                  <a:cubicBezTo>
                    <a:pt x="6" y="1"/>
                    <a:pt x="0" y="3"/>
                    <a:pt x="0" y="9"/>
                  </a:cubicBezTo>
                  <a:cubicBezTo>
                    <a:pt x="0" y="39"/>
                    <a:pt x="152" y="191"/>
                    <a:pt x="395" y="282"/>
                  </a:cubicBezTo>
                  <a:cubicBezTo>
                    <a:pt x="485" y="308"/>
                    <a:pt x="581" y="317"/>
                    <a:pt x="661" y="317"/>
                  </a:cubicBezTo>
                  <a:cubicBezTo>
                    <a:pt x="770" y="317"/>
                    <a:pt x="851" y="300"/>
                    <a:pt x="851" y="282"/>
                  </a:cubicBezTo>
                  <a:cubicBezTo>
                    <a:pt x="851" y="221"/>
                    <a:pt x="638" y="191"/>
                    <a:pt x="426" y="130"/>
                  </a:cubicBezTo>
                  <a:cubicBezTo>
                    <a:pt x="226" y="55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0" name="Google Shape;2280;p17"/>
            <p:cNvSpPr/>
            <p:nvPr/>
          </p:nvSpPr>
          <p:spPr>
            <a:xfrm>
              <a:off x="8619120" y="4838400"/>
              <a:ext cx="7920" cy="252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700" h="295">
                  <a:moveTo>
                    <a:pt x="14" y="1"/>
                  </a:moveTo>
                  <a:cubicBezTo>
                    <a:pt x="6" y="1"/>
                    <a:pt x="1" y="3"/>
                    <a:pt x="1" y="9"/>
                  </a:cubicBezTo>
                  <a:cubicBezTo>
                    <a:pt x="1" y="39"/>
                    <a:pt x="92" y="191"/>
                    <a:pt x="305" y="282"/>
                  </a:cubicBezTo>
                  <a:cubicBezTo>
                    <a:pt x="354" y="290"/>
                    <a:pt x="403" y="294"/>
                    <a:pt x="448" y="294"/>
                  </a:cubicBezTo>
                  <a:cubicBezTo>
                    <a:pt x="572" y="294"/>
                    <a:pt x="670" y="266"/>
                    <a:pt x="670" y="222"/>
                  </a:cubicBezTo>
                  <a:cubicBezTo>
                    <a:pt x="700" y="191"/>
                    <a:pt x="548" y="161"/>
                    <a:pt x="335" y="130"/>
                  </a:cubicBezTo>
                  <a:cubicBezTo>
                    <a:pt x="185" y="55"/>
                    <a:pt x="56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1" name="Google Shape;2281;p17"/>
            <p:cNvSpPr/>
            <p:nvPr/>
          </p:nvSpPr>
          <p:spPr>
            <a:xfrm>
              <a:off x="8622000" y="4862160"/>
              <a:ext cx="5760" cy="2160"/>
            </a:xfrm>
            <a:custGeom>
              <a:avLst/>
              <a:gdLst>
                <a:gd name="textAreaLeft" fmla="*/ 0 w 5760"/>
                <a:gd name="textAreaRight" fmla="*/ 6840 w 576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548" h="264">
                  <a:moveTo>
                    <a:pt x="52" y="1"/>
                  </a:moveTo>
                  <a:cubicBezTo>
                    <a:pt x="39" y="1"/>
                    <a:pt x="31" y="5"/>
                    <a:pt x="31" y="12"/>
                  </a:cubicBezTo>
                  <a:cubicBezTo>
                    <a:pt x="1" y="73"/>
                    <a:pt x="92" y="195"/>
                    <a:pt x="244" y="255"/>
                  </a:cubicBezTo>
                  <a:cubicBezTo>
                    <a:pt x="272" y="261"/>
                    <a:pt x="300" y="264"/>
                    <a:pt x="326" y="264"/>
                  </a:cubicBezTo>
                  <a:cubicBezTo>
                    <a:pt x="446" y="264"/>
                    <a:pt x="548" y="214"/>
                    <a:pt x="548" y="164"/>
                  </a:cubicBezTo>
                  <a:cubicBezTo>
                    <a:pt x="548" y="134"/>
                    <a:pt x="426" y="134"/>
                    <a:pt x="305" y="103"/>
                  </a:cubicBezTo>
                  <a:cubicBezTo>
                    <a:pt x="191" y="35"/>
                    <a:pt x="94" y="1"/>
                    <a:pt x="52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2" name="Google Shape;2282;p17"/>
            <p:cNvSpPr/>
            <p:nvPr/>
          </p:nvSpPr>
          <p:spPr>
            <a:xfrm>
              <a:off x="8640720" y="4864680"/>
              <a:ext cx="6840" cy="2160"/>
            </a:xfrm>
            <a:custGeom>
              <a:avLst/>
              <a:gdLst>
                <a:gd name="textAreaLeft" fmla="*/ 0 w 6840"/>
                <a:gd name="textAreaRight" fmla="*/ 7920 w 684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640" h="247">
                  <a:moveTo>
                    <a:pt x="25" y="1"/>
                  </a:moveTo>
                  <a:cubicBezTo>
                    <a:pt x="10" y="1"/>
                    <a:pt x="1" y="6"/>
                    <a:pt x="1" y="21"/>
                  </a:cubicBezTo>
                  <a:cubicBezTo>
                    <a:pt x="1" y="51"/>
                    <a:pt x="123" y="173"/>
                    <a:pt x="275" y="234"/>
                  </a:cubicBezTo>
                  <a:cubicBezTo>
                    <a:pt x="319" y="243"/>
                    <a:pt x="366" y="246"/>
                    <a:pt x="411" y="246"/>
                  </a:cubicBezTo>
                  <a:cubicBezTo>
                    <a:pt x="518" y="246"/>
                    <a:pt x="609" y="225"/>
                    <a:pt x="609" y="203"/>
                  </a:cubicBezTo>
                  <a:cubicBezTo>
                    <a:pt x="639" y="173"/>
                    <a:pt x="487" y="173"/>
                    <a:pt x="305" y="82"/>
                  </a:cubicBezTo>
                  <a:cubicBezTo>
                    <a:pt x="190" y="59"/>
                    <a:pt x="74" y="1"/>
                    <a:pt x="2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3" name="Google Shape;2283;p17"/>
            <p:cNvSpPr/>
            <p:nvPr/>
          </p:nvSpPr>
          <p:spPr>
            <a:xfrm>
              <a:off x="8670960" y="4853880"/>
              <a:ext cx="20520" cy="6480"/>
            </a:xfrm>
            <a:custGeom>
              <a:avLst/>
              <a:gdLst>
                <a:gd name="textAreaLeft" fmla="*/ 0 w 20520"/>
                <a:gd name="textAreaRight" fmla="*/ 21600 w 2052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1703" h="593">
                  <a:moveTo>
                    <a:pt x="39" y="1"/>
                  </a:moveTo>
                  <a:cubicBezTo>
                    <a:pt x="33" y="1"/>
                    <a:pt x="31" y="2"/>
                    <a:pt x="31" y="5"/>
                  </a:cubicBezTo>
                  <a:cubicBezTo>
                    <a:pt x="0" y="35"/>
                    <a:pt x="365" y="278"/>
                    <a:pt x="821" y="430"/>
                  </a:cubicBezTo>
                  <a:cubicBezTo>
                    <a:pt x="1174" y="548"/>
                    <a:pt x="1510" y="593"/>
                    <a:pt x="1642" y="593"/>
                  </a:cubicBezTo>
                  <a:cubicBezTo>
                    <a:pt x="1681" y="593"/>
                    <a:pt x="1702" y="589"/>
                    <a:pt x="1702" y="582"/>
                  </a:cubicBezTo>
                  <a:cubicBezTo>
                    <a:pt x="1702" y="521"/>
                    <a:pt x="1338" y="430"/>
                    <a:pt x="912" y="278"/>
                  </a:cubicBezTo>
                  <a:cubicBezTo>
                    <a:pt x="440" y="139"/>
                    <a:pt x="95" y="1"/>
                    <a:pt x="3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4" name="Google Shape;2284;p17"/>
            <p:cNvSpPr/>
            <p:nvPr/>
          </p:nvSpPr>
          <p:spPr>
            <a:xfrm>
              <a:off x="8527680" y="4619880"/>
              <a:ext cx="24480" cy="6480"/>
            </a:xfrm>
            <a:custGeom>
              <a:avLst/>
              <a:gdLst>
                <a:gd name="textAreaLeft" fmla="*/ 0 w 24480"/>
                <a:gd name="textAreaRight" fmla="*/ 25560 w 2448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2037" h="605">
                  <a:moveTo>
                    <a:pt x="19" y="1"/>
                  </a:moveTo>
                  <a:cubicBezTo>
                    <a:pt x="7" y="1"/>
                    <a:pt x="0" y="4"/>
                    <a:pt x="0" y="11"/>
                  </a:cubicBezTo>
                  <a:cubicBezTo>
                    <a:pt x="0" y="42"/>
                    <a:pt x="426" y="315"/>
                    <a:pt x="973" y="467"/>
                  </a:cubicBezTo>
                  <a:cubicBezTo>
                    <a:pt x="1372" y="572"/>
                    <a:pt x="1713" y="605"/>
                    <a:pt x="1886" y="605"/>
                  </a:cubicBezTo>
                  <a:cubicBezTo>
                    <a:pt x="1963" y="605"/>
                    <a:pt x="2006" y="598"/>
                    <a:pt x="2006" y="589"/>
                  </a:cubicBezTo>
                  <a:cubicBezTo>
                    <a:pt x="2037" y="528"/>
                    <a:pt x="1581" y="467"/>
                    <a:pt x="1034" y="315"/>
                  </a:cubicBezTo>
                  <a:cubicBezTo>
                    <a:pt x="525" y="181"/>
                    <a:pt x="111" y="1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5" name="Google Shape;2285;p17"/>
            <p:cNvSpPr/>
            <p:nvPr/>
          </p:nvSpPr>
          <p:spPr>
            <a:xfrm>
              <a:off x="8398800" y="4578120"/>
              <a:ext cx="7920" cy="252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700" h="287">
                  <a:moveTo>
                    <a:pt x="44" y="0"/>
                  </a:moveTo>
                  <a:cubicBezTo>
                    <a:pt x="38" y="0"/>
                    <a:pt x="34" y="2"/>
                    <a:pt x="31" y="5"/>
                  </a:cubicBezTo>
                  <a:cubicBezTo>
                    <a:pt x="0" y="36"/>
                    <a:pt x="91" y="188"/>
                    <a:pt x="304" y="279"/>
                  </a:cubicBezTo>
                  <a:cubicBezTo>
                    <a:pt x="338" y="284"/>
                    <a:pt x="371" y="287"/>
                    <a:pt x="404" y="287"/>
                  </a:cubicBezTo>
                  <a:cubicBezTo>
                    <a:pt x="547" y="287"/>
                    <a:pt x="669" y="237"/>
                    <a:pt x="669" y="188"/>
                  </a:cubicBezTo>
                  <a:cubicBezTo>
                    <a:pt x="699" y="157"/>
                    <a:pt x="547" y="157"/>
                    <a:pt x="335" y="127"/>
                  </a:cubicBezTo>
                  <a:cubicBezTo>
                    <a:pt x="199" y="100"/>
                    <a:pt x="8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6" name="Google Shape;2286;p17"/>
            <p:cNvSpPr/>
            <p:nvPr/>
          </p:nvSpPr>
          <p:spPr>
            <a:xfrm>
              <a:off x="8393400" y="4566960"/>
              <a:ext cx="8280" cy="252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731" h="292">
                  <a:moveTo>
                    <a:pt x="14" y="0"/>
                  </a:moveTo>
                  <a:cubicBezTo>
                    <a:pt x="9" y="0"/>
                    <a:pt x="4" y="2"/>
                    <a:pt x="1" y="5"/>
                  </a:cubicBezTo>
                  <a:cubicBezTo>
                    <a:pt x="1" y="5"/>
                    <a:pt x="122" y="188"/>
                    <a:pt x="305" y="279"/>
                  </a:cubicBezTo>
                  <a:cubicBezTo>
                    <a:pt x="358" y="288"/>
                    <a:pt x="412" y="291"/>
                    <a:pt x="460" y="291"/>
                  </a:cubicBezTo>
                  <a:cubicBezTo>
                    <a:pt x="578" y="291"/>
                    <a:pt x="669" y="270"/>
                    <a:pt x="669" y="248"/>
                  </a:cubicBezTo>
                  <a:cubicBezTo>
                    <a:pt x="730" y="188"/>
                    <a:pt x="517" y="157"/>
                    <a:pt x="335" y="127"/>
                  </a:cubicBezTo>
                  <a:cubicBezTo>
                    <a:pt x="173" y="100"/>
                    <a:pt x="59" y="0"/>
                    <a:pt x="14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7" name="Google Shape;2287;p17"/>
            <p:cNvSpPr/>
            <p:nvPr/>
          </p:nvSpPr>
          <p:spPr>
            <a:xfrm>
              <a:off x="8371080" y="4579920"/>
              <a:ext cx="65520" cy="21240"/>
            </a:xfrm>
            <a:custGeom>
              <a:avLst/>
              <a:gdLst>
                <a:gd name="textAreaLeft" fmla="*/ 0 w 65520"/>
                <a:gd name="textAreaRight" fmla="*/ 66600 w 65520"/>
                <a:gd name="textAreaTop" fmla="*/ 0 h 21240"/>
                <a:gd name="textAreaBottom" fmla="*/ 22320 h 21240"/>
              </a:gdLst>
              <a:ahLst/>
              <a:rect l="textAreaLeft" t="textAreaTop" r="textAreaRight" b="textAreaBottom"/>
              <a:pathLst>
                <a:path w="5290" h="1758">
                  <a:moveTo>
                    <a:pt x="15" y="0"/>
                  </a:moveTo>
                  <a:cubicBezTo>
                    <a:pt x="6" y="0"/>
                    <a:pt x="1" y="2"/>
                    <a:pt x="1" y="6"/>
                  </a:cubicBezTo>
                  <a:cubicBezTo>
                    <a:pt x="1" y="36"/>
                    <a:pt x="274" y="188"/>
                    <a:pt x="761" y="370"/>
                  </a:cubicBezTo>
                  <a:cubicBezTo>
                    <a:pt x="1277" y="614"/>
                    <a:pt x="1946" y="826"/>
                    <a:pt x="2676" y="1070"/>
                  </a:cubicBezTo>
                  <a:cubicBezTo>
                    <a:pt x="3405" y="1282"/>
                    <a:pt x="4043" y="1495"/>
                    <a:pt x="4530" y="1586"/>
                  </a:cubicBezTo>
                  <a:cubicBezTo>
                    <a:pt x="4886" y="1681"/>
                    <a:pt x="5149" y="1758"/>
                    <a:pt x="5247" y="1758"/>
                  </a:cubicBezTo>
                  <a:cubicBezTo>
                    <a:pt x="5275" y="1758"/>
                    <a:pt x="5290" y="1752"/>
                    <a:pt x="5290" y="1738"/>
                  </a:cubicBezTo>
                  <a:cubicBezTo>
                    <a:pt x="5290" y="1738"/>
                    <a:pt x="4986" y="1647"/>
                    <a:pt x="4560" y="1434"/>
                  </a:cubicBezTo>
                  <a:cubicBezTo>
                    <a:pt x="4104" y="1282"/>
                    <a:pt x="3436" y="1100"/>
                    <a:pt x="2706" y="887"/>
                  </a:cubicBezTo>
                  <a:cubicBezTo>
                    <a:pt x="1977" y="644"/>
                    <a:pt x="1308" y="431"/>
                    <a:pt x="821" y="279"/>
                  </a:cubicBezTo>
                  <a:cubicBezTo>
                    <a:pt x="369" y="93"/>
                    <a:pt x="80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8" name="Google Shape;2288;p17"/>
            <p:cNvSpPr/>
            <p:nvPr/>
          </p:nvSpPr>
          <p:spPr>
            <a:xfrm>
              <a:off x="8117280" y="4480200"/>
              <a:ext cx="218520" cy="89280"/>
            </a:xfrm>
            <a:custGeom>
              <a:avLst/>
              <a:gdLst>
                <a:gd name="textAreaLeft" fmla="*/ 0 w 218520"/>
                <a:gd name="textAreaRight" fmla="*/ 219600 w 218520"/>
                <a:gd name="textAreaTop" fmla="*/ 0 h 89280"/>
                <a:gd name="textAreaBottom" fmla="*/ 90360 h 89280"/>
              </a:gdLst>
              <a:ahLst/>
              <a:rect l="textAreaLeft" t="textAreaTop" r="textAreaRight" b="textAreaBottom"/>
              <a:pathLst>
                <a:path w="17418" h="7155">
                  <a:moveTo>
                    <a:pt x="1307" y="1"/>
                  </a:moveTo>
                  <a:lnTo>
                    <a:pt x="0" y="3983"/>
                  </a:lnTo>
                  <a:cubicBezTo>
                    <a:pt x="0" y="3983"/>
                    <a:pt x="8420" y="5928"/>
                    <a:pt x="12341" y="6840"/>
                  </a:cubicBezTo>
                  <a:cubicBezTo>
                    <a:pt x="13302" y="7049"/>
                    <a:pt x="13964" y="7155"/>
                    <a:pt x="14308" y="7155"/>
                  </a:cubicBezTo>
                  <a:cubicBezTo>
                    <a:pt x="15366" y="7155"/>
                    <a:pt x="13410" y="6147"/>
                    <a:pt x="7903" y="4013"/>
                  </a:cubicBezTo>
                  <a:cubicBezTo>
                    <a:pt x="6400" y="3437"/>
                    <a:pt x="5879" y="3210"/>
                    <a:pt x="6004" y="3210"/>
                  </a:cubicBezTo>
                  <a:cubicBezTo>
                    <a:pt x="6461" y="3210"/>
                    <a:pt x="15603" y="6256"/>
                    <a:pt x="16811" y="6256"/>
                  </a:cubicBezTo>
                  <a:cubicBezTo>
                    <a:pt x="16872" y="6256"/>
                    <a:pt x="16912" y="6248"/>
                    <a:pt x="16931" y="6232"/>
                  </a:cubicBezTo>
                  <a:cubicBezTo>
                    <a:pt x="17417" y="5806"/>
                    <a:pt x="3374" y="1733"/>
                    <a:pt x="2918" y="1399"/>
                  </a:cubicBezTo>
                  <a:cubicBezTo>
                    <a:pt x="2901" y="1386"/>
                    <a:pt x="2902" y="1380"/>
                    <a:pt x="2921" y="1380"/>
                  </a:cubicBezTo>
                  <a:cubicBezTo>
                    <a:pt x="3379" y="1380"/>
                    <a:pt x="13910" y="4914"/>
                    <a:pt x="14911" y="4914"/>
                  </a:cubicBezTo>
                  <a:cubicBezTo>
                    <a:pt x="14953" y="4914"/>
                    <a:pt x="14978" y="4907"/>
                    <a:pt x="14986" y="4895"/>
                  </a:cubicBezTo>
                  <a:cubicBezTo>
                    <a:pt x="15441" y="4135"/>
                    <a:pt x="1307" y="1"/>
                    <a:pt x="1307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39" name="Google Shape;2289;p17"/>
            <p:cNvSpPr/>
            <p:nvPr/>
          </p:nvSpPr>
          <p:spPr>
            <a:xfrm>
              <a:off x="8135280" y="4476600"/>
              <a:ext cx="259560" cy="86760"/>
            </a:xfrm>
            <a:custGeom>
              <a:avLst/>
              <a:gdLst>
                <a:gd name="textAreaLeft" fmla="*/ 0 w 259560"/>
                <a:gd name="textAreaRight" fmla="*/ 260640 w 259560"/>
                <a:gd name="textAreaTop" fmla="*/ 0 h 86760"/>
                <a:gd name="textAreaBottom" fmla="*/ 87840 h 86760"/>
              </a:gdLst>
              <a:ahLst/>
              <a:rect l="textAreaLeft" t="textAreaTop" r="textAreaRight" b="textAreaBottom"/>
              <a:pathLst>
                <a:path w="20670" h="6962">
                  <a:moveTo>
                    <a:pt x="0" y="1"/>
                  </a:moveTo>
                  <a:cubicBezTo>
                    <a:pt x="1" y="1"/>
                    <a:pt x="62" y="32"/>
                    <a:pt x="182" y="92"/>
                  </a:cubicBezTo>
                  <a:cubicBezTo>
                    <a:pt x="334" y="183"/>
                    <a:pt x="517" y="305"/>
                    <a:pt x="790" y="396"/>
                  </a:cubicBezTo>
                  <a:cubicBezTo>
                    <a:pt x="1277" y="670"/>
                    <a:pt x="2097" y="943"/>
                    <a:pt x="3070" y="1217"/>
                  </a:cubicBezTo>
                  <a:cubicBezTo>
                    <a:pt x="4073" y="1490"/>
                    <a:pt x="5228" y="1794"/>
                    <a:pt x="6505" y="2189"/>
                  </a:cubicBezTo>
                  <a:cubicBezTo>
                    <a:pt x="7751" y="2615"/>
                    <a:pt x="9119" y="3162"/>
                    <a:pt x="10517" y="3648"/>
                  </a:cubicBezTo>
                  <a:cubicBezTo>
                    <a:pt x="11976" y="4165"/>
                    <a:pt x="13313" y="4621"/>
                    <a:pt x="14560" y="4925"/>
                  </a:cubicBezTo>
                  <a:cubicBezTo>
                    <a:pt x="15806" y="5229"/>
                    <a:pt x="16870" y="5624"/>
                    <a:pt x="17782" y="5958"/>
                  </a:cubicBezTo>
                  <a:cubicBezTo>
                    <a:pt x="18693" y="6262"/>
                    <a:pt x="19423" y="6536"/>
                    <a:pt x="19909" y="6718"/>
                  </a:cubicBezTo>
                  <a:lnTo>
                    <a:pt x="20487" y="6901"/>
                  </a:lnTo>
                  <a:cubicBezTo>
                    <a:pt x="20578" y="6962"/>
                    <a:pt x="20669" y="6962"/>
                    <a:pt x="20669" y="6962"/>
                  </a:cubicBezTo>
                  <a:cubicBezTo>
                    <a:pt x="20669" y="6962"/>
                    <a:pt x="20639" y="6901"/>
                    <a:pt x="20426" y="6840"/>
                  </a:cubicBezTo>
                  <a:cubicBezTo>
                    <a:pt x="20274" y="6749"/>
                    <a:pt x="20092" y="6688"/>
                    <a:pt x="19879" y="6597"/>
                  </a:cubicBezTo>
                  <a:cubicBezTo>
                    <a:pt x="19332" y="6414"/>
                    <a:pt x="18663" y="6110"/>
                    <a:pt x="17751" y="5776"/>
                  </a:cubicBezTo>
                  <a:cubicBezTo>
                    <a:pt x="16870" y="5411"/>
                    <a:pt x="15775" y="5016"/>
                    <a:pt x="14499" y="4712"/>
                  </a:cubicBezTo>
                  <a:cubicBezTo>
                    <a:pt x="13283" y="4408"/>
                    <a:pt x="11915" y="3892"/>
                    <a:pt x="10517" y="3405"/>
                  </a:cubicBezTo>
                  <a:cubicBezTo>
                    <a:pt x="9119" y="2889"/>
                    <a:pt x="7751" y="2372"/>
                    <a:pt x="6505" y="1977"/>
                  </a:cubicBezTo>
                  <a:cubicBezTo>
                    <a:pt x="5228" y="1551"/>
                    <a:pt x="4073" y="1308"/>
                    <a:pt x="3070" y="1065"/>
                  </a:cubicBezTo>
                  <a:cubicBezTo>
                    <a:pt x="2097" y="791"/>
                    <a:pt x="1337" y="548"/>
                    <a:pt x="790" y="335"/>
                  </a:cubicBezTo>
                  <a:cubicBezTo>
                    <a:pt x="517" y="214"/>
                    <a:pt x="304" y="153"/>
                    <a:pt x="182" y="62"/>
                  </a:cubicBezTo>
                  <a:cubicBezTo>
                    <a:pt x="62" y="3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920" bIns="43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0" name="Google Shape;2290;p17"/>
            <p:cNvSpPr/>
            <p:nvPr/>
          </p:nvSpPr>
          <p:spPr>
            <a:xfrm>
              <a:off x="8345880" y="4554360"/>
              <a:ext cx="25200" cy="8280"/>
            </a:xfrm>
            <a:custGeom>
              <a:avLst/>
              <a:gdLst>
                <a:gd name="textAreaLeft" fmla="*/ 0 w 25200"/>
                <a:gd name="textAreaRight" fmla="*/ 26280 w 25200"/>
                <a:gd name="textAreaTop" fmla="*/ 0 h 8280"/>
                <a:gd name="textAreaBottom" fmla="*/ 9360 h 8280"/>
              </a:gdLst>
              <a:ahLst/>
              <a:rect l="textAreaLeft" t="textAreaTop" r="textAreaRight" b="textAreaBottom"/>
              <a:pathLst>
                <a:path w="2098" h="732">
                  <a:moveTo>
                    <a:pt x="16" y="0"/>
                  </a:moveTo>
                  <a:cubicBezTo>
                    <a:pt x="6" y="0"/>
                    <a:pt x="1" y="3"/>
                    <a:pt x="1" y="10"/>
                  </a:cubicBezTo>
                  <a:cubicBezTo>
                    <a:pt x="1" y="40"/>
                    <a:pt x="426" y="344"/>
                    <a:pt x="1004" y="526"/>
                  </a:cubicBezTo>
                  <a:cubicBezTo>
                    <a:pt x="1414" y="663"/>
                    <a:pt x="1790" y="732"/>
                    <a:pt x="1953" y="732"/>
                  </a:cubicBezTo>
                  <a:cubicBezTo>
                    <a:pt x="2007" y="732"/>
                    <a:pt x="2037" y="724"/>
                    <a:pt x="2037" y="709"/>
                  </a:cubicBezTo>
                  <a:cubicBezTo>
                    <a:pt x="2098" y="678"/>
                    <a:pt x="1642" y="557"/>
                    <a:pt x="1034" y="374"/>
                  </a:cubicBezTo>
                  <a:cubicBezTo>
                    <a:pt x="518" y="211"/>
                    <a:pt x="100" y="0"/>
                    <a:pt x="16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1" name="Google Shape;2291;p17"/>
            <p:cNvSpPr/>
            <p:nvPr/>
          </p:nvSpPr>
          <p:spPr>
            <a:xfrm>
              <a:off x="8331120" y="4547880"/>
              <a:ext cx="6480" cy="252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609" h="277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68"/>
                    <a:pt x="122" y="220"/>
                    <a:pt x="274" y="250"/>
                  </a:cubicBezTo>
                  <a:cubicBezTo>
                    <a:pt x="330" y="269"/>
                    <a:pt x="384" y="276"/>
                    <a:pt x="431" y="276"/>
                  </a:cubicBezTo>
                  <a:cubicBezTo>
                    <a:pt x="536" y="276"/>
                    <a:pt x="608" y="241"/>
                    <a:pt x="608" y="220"/>
                  </a:cubicBezTo>
                  <a:cubicBezTo>
                    <a:pt x="608" y="159"/>
                    <a:pt x="517" y="159"/>
                    <a:pt x="304" y="98"/>
                  </a:cubicBezTo>
                  <a:cubicBezTo>
                    <a:pt x="173" y="72"/>
                    <a:pt x="43" y="1"/>
                    <a:pt x="9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2" name="Google Shape;2292;p17"/>
            <p:cNvSpPr/>
            <p:nvPr/>
          </p:nvSpPr>
          <p:spPr>
            <a:xfrm>
              <a:off x="8335800" y="4554720"/>
              <a:ext cx="5400" cy="2160"/>
            </a:xfrm>
            <a:custGeom>
              <a:avLst/>
              <a:gdLst>
                <a:gd name="textAreaLeft" fmla="*/ 0 w 5400"/>
                <a:gd name="textAreaRight" fmla="*/ 6480 w 540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518" h="260">
                  <a:moveTo>
                    <a:pt x="33" y="0"/>
                  </a:moveTo>
                  <a:cubicBezTo>
                    <a:pt x="12" y="0"/>
                    <a:pt x="0" y="7"/>
                    <a:pt x="0" y="26"/>
                  </a:cubicBezTo>
                  <a:cubicBezTo>
                    <a:pt x="0" y="56"/>
                    <a:pt x="61" y="208"/>
                    <a:pt x="213" y="239"/>
                  </a:cubicBezTo>
                  <a:cubicBezTo>
                    <a:pt x="250" y="253"/>
                    <a:pt x="286" y="259"/>
                    <a:pt x="321" y="259"/>
                  </a:cubicBezTo>
                  <a:cubicBezTo>
                    <a:pt x="429" y="259"/>
                    <a:pt x="517" y="201"/>
                    <a:pt x="517" y="178"/>
                  </a:cubicBezTo>
                  <a:cubicBezTo>
                    <a:pt x="517" y="148"/>
                    <a:pt x="426" y="87"/>
                    <a:pt x="274" y="56"/>
                  </a:cubicBezTo>
                  <a:cubicBezTo>
                    <a:pt x="169" y="35"/>
                    <a:pt x="79" y="0"/>
                    <a:pt x="33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3" name="Google Shape;2293;p17"/>
            <p:cNvSpPr/>
            <p:nvPr/>
          </p:nvSpPr>
          <p:spPr>
            <a:xfrm>
              <a:off x="8381160" y="4569120"/>
              <a:ext cx="14760" cy="4320"/>
            </a:xfrm>
            <a:custGeom>
              <a:avLst/>
              <a:gdLst>
                <a:gd name="textAreaLeft" fmla="*/ 0 w 14760"/>
                <a:gd name="textAreaRight" fmla="*/ 15840 w 1476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1247" h="422">
                  <a:moveTo>
                    <a:pt x="0" y="1"/>
                  </a:moveTo>
                  <a:cubicBezTo>
                    <a:pt x="0" y="61"/>
                    <a:pt x="0" y="122"/>
                    <a:pt x="122" y="213"/>
                  </a:cubicBezTo>
                  <a:cubicBezTo>
                    <a:pt x="243" y="274"/>
                    <a:pt x="395" y="365"/>
                    <a:pt x="578" y="396"/>
                  </a:cubicBezTo>
                  <a:cubicBezTo>
                    <a:pt x="691" y="415"/>
                    <a:pt x="798" y="422"/>
                    <a:pt x="892" y="422"/>
                  </a:cubicBezTo>
                  <a:cubicBezTo>
                    <a:pt x="1102" y="422"/>
                    <a:pt x="1246" y="386"/>
                    <a:pt x="1246" y="365"/>
                  </a:cubicBezTo>
                  <a:cubicBezTo>
                    <a:pt x="1246" y="305"/>
                    <a:pt x="942" y="305"/>
                    <a:pt x="578" y="244"/>
                  </a:cubicBezTo>
                  <a:cubicBezTo>
                    <a:pt x="426" y="213"/>
                    <a:pt x="274" y="122"/>
                    <a:pt x="152" y="9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4" name="Google Shape;2294;p17"/>
            <p:cNvSpPr/>
            <p:nvPr/>
          </p:nvSpPr>
          <p:spPr>
            <a:xfrm>
              <a:off x="8364240" y="4571640"/>
              <a:ext cx="10800" cy="252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943" h="282">
                  <a:moveTo>
                    <a:pt x="21" y="1"/>
                  </a:moveTo>
                  <a:cubicBezTo>
                    <a:pt x="8" y="1"/>
                    <a:pt x="1" y="6"/>
                    <a:pt x="1" y="17"/>
                  </a:cubicBezTo>
                  <a:cubicBezTo>
                    <a:pt x="1" y="48"/>
                    <a:pt x="183" y="230"/>
                    <a:pt x="457" y="261"/>
                  </a:cubicBezTo>
                  <a:cubicBezTo>
                    <a:pt x="515" y="275"/>
                    <a:pt x="574" y="281"/>
                    <a:pt x="629" y="281"/>
                  </a:cubicBezTo>
                  <a:cubicBezTo>
                    <a:pt x="803" y="281"/>
                    <a:pt x="943" y="223"/>
                    <a:pt x="943" y="200"/>
                  </a:cubicBezTo>
                  <a:cubicBezTo>
                    <a:pt x="943" y="169"/>
                    <a:pt x="700" y="169"/>
                    <a:pt x="457" y="109"/>
                  </a:cubicBezTo>
                  <a:cubicBezTo>
                    <a:pt x="236" y="84"/>
                    <a:pt x="75" y="1"/>
                    <a:pt x="21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5" name="Google Shape;2295;p17"/>
            <p:cNvSpPr/>
            <p:nvPr/>
          </p:nvSpPr>
          <p:spPr>
            <a:xfrm>
              <a:off x="8340480" y="4565880"/>
              <a:ext cx="7920" cy="324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3240"/>
                <a:gd name="textAreaBottom" fmla="*/ 4320 h 3240"/>
              </a:gdLst>
              <a:ahLst/>
              <a:rect l="textAreaLeft" t="textAreaTop" r="textAreaRight" b="textAreaBottom"/>
              <a:pathLst>
                <a:path w="700" h="347">
                  <a:moveTo>
                    <a:pt x="83" y="1"/>
                  </a:moveTo>
                  <a:cubicBezTo>
                    <a:pt x="74" y="1"/>
                    <a:pt x="67" y="6"/>
                    <a:pt x="61" y="17"/>
                  </a:cubicBezTo>
                  <a:cubicBezTo>
                    <a:pt x="0" y="48"/>
                    <a:pt x="122" y="230"/>
                    <a:pt x="304" y="321"/>
                  </a:cubicBezTo>
                  <a:cubicBezTo>
                    <a:pt x="366" y="339"/>
                    <a:pt x="426" y="347"/>
                    <a:pt x="479" y="347"/>
                  </a:cubicBezTo>
                  <a:cubicBezTo>
                    <a:pt x="608" y="347"/>
                    <a:pt x="699" y="304"/>
                    <a:pt x="699" y="261"/>
                  </a:cubicBezTo>
                  <a:cubicBezTo>
                    <a:pt x="699" y="230"/>
                    <a:pt x="547" y="230"/>
                    <a:pt x="335" y="109"/>
                  </a:cubicBezTo>
                  <a:cubicBezTo>
                    <a:pt x="188" y="84"/>
                    <a:pt x="120" y="1"/>
                    <a:pt x="83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6" name="Google Shape;2296;p17"/>
            <p:cNvSpPr/>
            <p:nvPr/>
          </p:nvSpPr>
          <p:spPr>
            <a:xfrm>
              <a:off x="8388360" y="4579200"/>
              <a:ext cx="5400" cy="1440"/>
            </a:xfrm>
            <a:custGeom>
              <a:avLst/>
              <a:gdLst>
                <a:gd name="textAreaLeft" fmla="*/ 0 w 5400"/>
                <a:gd name="textAreaRight" fmla="*/ 6480 w 5400"/>
                <a:gd name="textAreaTop" fmla="*/ 0 h 1440"/>
                <a:gd name="textAreaBottom" fmla="*/ 2520 h 1440"/>
              </a:gdLst>
              <a:ahLst/>
              <a:rect l="textAreaLeft" t="textAreaTop" r="textAreaRight" b="textAreaBottom"/>
              <a:pathLst>
                <a:path w="518" h="214">
                  <a:moveTo>
                    <a:pt x="32" y="0"/>
                  </a:moveTo>
                  <a:cubicBezTo>
                    <a:pt x="12" y="0"/>
                    <a:pt x="1" y="7"/>
                    <a:pt x="1" y="26"/>
                  </a:cubicBezTo>
                  <a:cubicBezTo>
                    <a:pt x="1" y="57"/>
                    <a:pt x="92" y="178"/>
                    <a:pt x="244" y="209"/>
                  </a:cubicBezTo>
                  <a:cubicBezTo>
                    <a:pt x="260" y="212"/>
                    <a:pt x="277" y="214"/>
                    <a:pt x="293" y="214"/>
                  </a:cubicBezTo>
                  <a:cubicBezTo>
                    <a:pt x="421" y="214"/>
                    <a:pt x="517" y="114"/>
                    <a:pt x="517" y="87"/>
                  </a:cubicBezTo>
                  <a:cubicBezTo>
                    <a:pt x="517" y="57"/>
                    <a:pt x="487" y="49"/>
                    <a:pt x="438" y="49"/>
                  </a:cubicBezTo>
                  <a:cubicBezTo>
                    <a:pt x="388" y="49"/>
                    <a:pt x="320" y="57"/>
                    <a:pt x="244" y="57"/>
                  </a:cubicBezTo>
                  <a:cubicBezTo>
                    <a:pt x="160" y="36"/>
                    <a:pt x="76" y="0"/>
                    <a:pt x="32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7" name="Google Shape;2297;p17"/>
            <p:cNvSpPr/>
            <p:nvPr/>
          </p:nvSpPr>
          <p:spPr>
            <a:xfrm>
              <a:off x="8275320" y="4588200"/>
              <a:ext cx="128520" cy="42120"/>
            </a:xfrm>
            <a:custGeom>
              <a:avLst/>
              <a:gdLst>
                <a:gd name="textAreaLeft" fmla="*/ 0 w 128520"/>
                <a:gd name="textAreaRight" fmla="*/ 129600 w 128520"/>
                <a:gd name="textAreaTop" fmla="*/ 0 h 42120"/>
                <a:gd name="textAreaBottom" fmla="*/ 43200 h 42120"/>
              </a:gdLst>
              <a:ahLst/>
              <a:rect l="textAreaLeft" t="textAreaTop" r="textAreaRight" b="textAreaBottom"/>
              <a:pathLst>
                <a:path w="10279" h="3430">
                  <a:moveTo>
                    <a:pt x="179" y="1"/>
                  </a:moveTo>
                  <a:cubicBezTo>
                    <a:pt x="0" y="1"/>
                    <a:pt x="34" y="124"/>
                    <a:pt x="698" y="554"/>
                  </a:cubicBezTo>
                  <a:cubicBezTo>
                    <a:pt x="1955" y="1342"/>
                    <a:pt x="7588" y="3430"/>
                    <a:pt x="9205" y="3430"/>
                  </a:cubicBezTo>
                  <a:cubicBezTo>
                    <a:pt x="9582" y="3430"/>
                    <a:pt x="9740" y="3316"/>
                    <a:pt x="9574" y="3046"/>
                  </a:cubicBezTo>
                  <a:lnTo>
                    <a:pt x="9574" y="3046"/>
                  </a:lnTo>
                  <a:cubicBezTo>
                    <a:pt x="9574" y="3046"/>
                    <a:pt x="9674" y="3054"/>
                    <a:pt x="9795" y="3054"/>
                  </a:cubicBezTo>
                  <a:cubicBezTo>
                    <a:pt x="10006" y="3054"/>
                    <a:pt x="10278" y="3029"/>
                    <a:pt x="10181" y="2894"/>
                  </a:cubicBezTo>
                  <a:cubicBezTo>
                    <a:pt x="10029" y="2712"/>
                    <a:pt x="2309" y="98"/>
                    <a:pt x="2309" y="98"/>
                  </a:cubicBezTo>
                  <a:lnTo>
                    <a:pt x="2218" y="98"/>
                  </a:lnTo>
                  <a:cubicBezTo>
                    <a:pt x="2012" y="82"/>
                    <a:pt x="1615" y="33"/>
                    <a:pt x="1326" y="33"/>
                  </a:cubicBezTo>
                  <a:cubicBezTo>
                    <a:pt x="1061" y="33"/>
                    <a:pt x="887" y="74"/>
                    <a:pt x="1032" y="219"/>
                  </a:cubicBezTo>
                  <a:cubicBezTo>
                    <a:pt x="1032" y="219"/>
                    <a:pt x="417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8" name="Google Shape;2298;p17"/>
            <p:cNvSpPr/>
            <p:nvPr/>
          </p:nvSpPr>
          <p:spPr>
            <a:xfrm>
              <a:off x="8289000" y="4457880"/>
              <a:ext cx="130320" cy="167400"/>
            </a:xfrm>
            <a:custGeom>
              <a:avLst/>
              <a:gdLst>
                <a:gd name="textAreaLeft" fmla="*/ 0 w 130320"/>
                <a:gd name="textAreaRight" fmla="*/ 131400 w 130320"/>
                <a:gd name="textAreaTop" fmla="*/ 0 h 167400"/>
                <a:gd name="textAreaBottom" fmla="*/ 168480 h 167400"/>
              </a:gdLst>
              <a:ahLst/>
              <a:rect l="textAreaLeft" t="textAreaTop" r="textAreaRight" b="textAreaBottom"/>
              <a:pathLst>
                <a:path w="10413" h="13352">
                  <a:moveTo>
                    <a:pt x="5946" y="0"/>
                  </a:moveTo>
                  <a:cubicBezTo>
                    <a:pt x="5695" y="0"/>
                    <a:pt x="5494" y="78"/>
                    <a:pt x="5367" y="259"/>
                  </a:cubicBezTo>
                  <a:cubicBezTo>
                    <a:pt x="4485" y="1475"/>
                    <a:pt x="2966" y="7129"/>
                    <a:pt x="2206" y="7402"/>
                  </a:cubicBezTo>
                  <a:cubicBezTo>
                    <a:pt x="1446" y="7676"/>
                    <a:pt x="503" y="9894"/>
                    <a:pt x="230" y="10594"/>
                  </a:cubicBezTo>
                  <a:cubicBezTo>
                    <a:pt x="0" y="11282"/>
                    <a:pt x="5458" y="13352"/>
                    <a:pt x="7170" y="13352"/>
                  </a:cubicBezTo>
                  <a:cubicBezTo>
                    <a:pt x="7272" y="13352"/>
                    <a:pt x="7360" y="13345"/>
                    <a:pt x="7434" y="13329"/>
                  </a:cubicBezTo>
                  <a:cubicBezTo>
                    <a:pt x="7434" y="13329"/>
                    <a:pt x="8133" y="12782"/>
                    <a:pt x="8589" y="11202"/>
                  </a:cubicBezTo>
                  <a:cubicBezTo>
                    <a:pt x="9045" y="9560"/>
                    <a:pt x="10078" y="7888"/>
                    <a:pt x="9774" y="7524"/>
                  </a:cubicBezTo>
                  <a:cubicBezTo>
                    <a:pt x="9470" y="7159"/>
                    <a:pt x="9075" y="6612"/>
                    <a:pt x="9318" y="6095"/>
                  </a:cubicBezTo>
                  <a:cubicBezTo>
                    <a:pt x="9531" y="5609"/>
                    <a:pt x="10412" y="2508"/>
                    <a:pt x="10412" y="2508"/>
                  </a:cubicBezTo>
                  <a:cubicBezTo>
                    <a:pt x="10412" y="2508"/>
                    <a:pt x="7377" y="0"/>
                    <a:pt x="594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49" name="Google Shape;2299;p17"/>
            <p:cNvSpPr/>
            <p:nvPr/>
          </p:nvSpPr>
          <p:spPr>
            <a:xfrm>
              <a:off x="8351640" y="4551120"/>
              <a:ext cx="59040" cy="72720"/>
            </a:xfrm>
            <a:custGeom>
              <a:avLst/>
              <a:gdLst>
                <a:gd name="textAreaLeft" fmla="*/ 0 w 59040"/>
                <a:gd name="textAreaRight" fmla="*/ 60120 w 59040"/>
                <a:gd name="textAreaTop" fmla="*/ 0 h 72720"/>
                <a:gd name="textAreaBottom" fmla="*/ 73800 h 72720"/>
              </a:gdLst>
              <a:ahLst/>
              <a:rect l="textAreaLeft" t="textAreaTop" r="textAreaRight" b="textAreaBottom"/>
              <a:pathLst>
                <a:path w="4773" h="5868">
                  <a:moveTo>
                    <a:pt x="3965" y="1"/>
                  </a:moveTo>
                  <a:cubicBezTo>
                    <a:pt x="3560" y="1"/>
                    <a:pt x="1" y="5324"/>
                    <a:pt x="1" y="5324"/>
                  </a:cubicBezTo>
                  <a:cubicBezTo>
                    <a:pt x="176" y="5675"/>
                    <a:pt x="1144" y="5868"/>
                    <a:pt x="1817" y="5868"/>
                  </a:cubicBezTo>
                  <a:cubicBezTo>
                    <a:pt x="2076" y="5868"/>
                    <a:pt x="2292" y="5839"/>
                    <a:pt x="2402" y="5780"/>
                  </a:cubicBezTo>
                  <a:cubicBezTo>
                    <a:pt x="2767" y="5598"/>
                    <a:pt x="4773" y="583"/>
                    <a:pt x="4682" y="309"/>
                  </a:cubicBezTo>
                  <a:cubicBezTo>
                    <a:pt x="4672" y="292"/>
                    <a:pt x="4659" y="284"/>
                    <a:pt x="4644" y="284"/>
                  </a:cubicBezTo>
                  <a:cubicBezTo>
                    <a:pt x="4409" y="284"/>
                    <a:pt x="3527" y="2102"/>
                    <a:pt x="3527" y="2102"/>
                  </a:cubicBezTo>
                  <a:cubicBezTo>
                    <a:pt x="3527" y="2102"/>
                    <a:pt x="4347" y="157"/>
                    <a:pt x="3982" y="5"/>
                  </a:cubicBezTo>
                  <a:cubicBezTo>
                    <a:pt x="3978" y="2"/>
                    <a:pt x="3972" y="1"/>
                    <a:pt x="396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50" name="Google Shape;2300;p17"/>
            <p:cNvSpPr/>
            <p:nvPr/>
          </p:nvSpPr>
          <p:spPr>
            <a:xfrm>
              <a:off x="8295120" y="4461120"/>
              <a:ext cx="95760" cy="146880"/>
            </a:xfrm>
            <a:custGeom>
              <a:avLst/>
              <a:gdLst>
                <a:gd name="textAreaLeft" fmla="*/ 0 w 95760"/>
                <a:gd name="textAreaRight" fmla="*/ 96840 w 95760"/>
                <a:gd name="textAreaTop" fmla="*/ 0 h 146880"/>
                <a:gd name="textAreaBottom" fmla="*/ 147960 h 146880"/>
              </a:gdLst>
              <a:ahLst/>
              <a:rect l="textAreaLeft" t="textAreaTop" r="textAreaRight" b="textAreaBottom"/>
              <a:pathLst>
                <a:path w="7691" h="11740">
                  <a:moveTo>
                    <a:pt x="5388" y="1"/>
                  </a:moveTo>
                  <a:cubicBezTo>
                    <a:pt x="5287" y="1"/>
                    <a:pt x="5200" y="17"/>
                    <a:pt x="5137" y="56"/>
                  </a:cubicBezTo>
                  <a:cubicBezTo>
                    <a:pt x="5137" y="56"/>
                    <a:pt x="4316" y="1059"/>
                    <a:pt x="4103" y="2275"/>
                  </a:cubicBezTo>
                  <a:cubicBezTo>
                    <a:pt x="3921" y="3491"/>
                    <a:pt x="2341" y="6530"/>
                    <a:pt x="2097" y="7138"/>
                  </a:cubicBezTo>
                  <a:cubicBezTo>
                    <a:pt x="1824" y="7746"/>
                    <a:pt x="61" y="8354"/>
                    <a:pt x="0" y="10451"/>
                  </a:cubicBezTo>
                  <a:cubicBezTo>
                    <a:pt x="0" y="10451"/>
                    <a:pt x="2028" y="11739"/>
                    <a:pt x="3117" y="11739"/>
                  </a:cubicBezTo>
                  <a:cubicBezTo>
                    <a:pt x="3175" y="11739"/>
                    <a:pt x="3231" y="11735"/>
                    <a:pt x="3283" y="11728"/>
                  </a:cubicBezTo>
                  <a:cubicBezTo>
                    <a:pt x="4316" y="11576"/>
                    <a:pt x="7052" y="6348"/>
                    <a:pt x="6474" y="5375"/>
                  </a:cubicBezTo>
                  <a:cubicBezTo>
                    <a:pt x="6474" y="5375"/>
                    <a:pt x="6306" y="5295"/>
                    <a:pt x="6073" y="5295"/>
                  </a:cubicBezTo>
                  <a:cubicBezTo>
                    <a:pt x="5852" y="5295"/>
                    <a:pt x="5571" y="5367"/>
                    <a:pt x="5319" y="5649"/>
                  </a:cubicBezTo>
                  <a:cubicBezTo>
                    <a:pt x="4837" y="6222"/>
                    <a:pt x="4683" y="8233"/>
                    <a:pt x="4443" y="8233"/>
                  </a:cubicBezTo>
                  <a:cubicBezTo>
                    <a:pt x="4441" y="8233"/>
                    <a:pt x="4440" y="8233"/>
                    <a:pt x="4438" y="8232"/>
                  </a:cubicBezTo>
                  <a:cubicBezTo>
                    <a:pt x="4164" y="8202"/>
                    <a:pt x="4438" y="6530"/>
                    <a:pt x="5380" y="5132"/>
                  </a:cubicBezTo>
                  <a:cubicBezTo>
                    <a:pt x="6322" y="3703"/>
                    <a:pt x="7690" y="1576"/>
                    <a:pt x="7417" y="1120"/>
                  </a:cubicBezTo>
                  <a:cubicBezTo>
                    <a:pt x="7417" y="1120"/>
                    <a:pt x="7168" y="965"/>
                    <a:pt x="6993" y="965"/>
                  </a:cubicBezTo>
                  <a:cubicBezTo>
                    <a:pt x="6923" y="965"/>
                    <a:pt x="6865" y="989"/>
                    <a:pt x="6839" y="1059"/>
                  </a:cubicBezTo>
                  <a:cubicBezTo>
                    <a:pt x="6778" y="1272"/>
                    <a:pt x="5562" y="4281"/>
                    <a:pt x="5228" y="4433"/>
                  </a:cubicBezTo>
                  <a:cubicBezTo>
                    <a:pt x="5228" y="4433"/>
                    <a:pt x="6444" y="1241"/>
                    <a:pt x="6839" y="451"/>
                  </a:cubicBezTo>
                  <a:cubicBezTo>
                    <a:pt x="6839" y="451"/>
                    <a:pt x="5917" y="1"/>
                    <a:pt x="538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800" bIns="73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51" name="Google Shape;2301;p17"/>
            <p:cNvSpPr/>
            <p:nvPr/>
          </p:nvSpPr>
          <p:spPr>
            <a:xfrm>
              <a:off x="8073720" y="4653360"/>
              <a:ext cx="72000" cy="28080"/>
            </a:xfrm>
            <a:custGeom>
              <a:avLst/>
              <a:gdLst>
                <a:gd name="textAreaLeft" fmla="*/ 0 w 72000"/>
                <a:gd name="textAreaRight" fmla="*/ 73080 w 72000"/>
                <a:gd name="textAreaTop" fmla="*/ 0 h 28080"/>
                <a:gd name="textAreaBottom" fmla="*/ 29160 h 28080"/>
              </a:gdLst>
              <a:ahLst/>
              <a:rect l="textAreaLeft" t="textAreaTop" r="textAreaRight" b="textAreaBottom"/>
              <a:pathLst>
                <a:path w="5807" h="2311">
                  <a:moveTo>
                    <a:pt x="761" y="1"/>
                  </a:moveTo>
                  <a:cubicBezTo>
                    <a:pt x="457" y="1"/>
                    <a:pt x="1" y="153"/>
                    <a:pt x="122" y="548"/>
                  </a:cubicBezTo>
                  <a:cubicBezTo>
                    <a:pt x="244" y="913"/>
                    <a:pt x="791" y="1004"/>
                    <a:pt x="1095" y="1065"/>
                  </a:cubicBezTo>
                  <a:lnTo>
                    <a:pt x="3375" y="1764"/>
                  </a:lnTo>
                  <a:cubicBezTo>
                    <a:pt x="4135" y="1946"/>
                    <a:pt x="4955" y="2128"/>
                    <a:pt x="5746" y="2311"/>
                  </a:cubicBezTo>
                  <a:cubicBezTo>
                    <a:pt x="5776" y="2311"/>
                    <a:pt x="5806" y="2280"/>
                    <a:pt x="5746" y="2250"/>
                  </a:cubicBezTo>
                  <a:cubicBezTo>
                    <a:pt x="4560" y="1916"/>
                    <a:pt x="3375" y="1551"/>
                    <a:pt x="2250" y="1217"/>
                  </a:cubicBezTo>
                  <a:cubicBezTo>
                    <a:pt x="1794" y="1065"/>
                    <a:pt x="1308" y="913"/>
                    <a:pt x="852" y="761"/>
                  </a:cubicBezTo>
                  <a:cubicBezTo>
                    <a:pt x="700" y="730"/>
                    <a:pt x="426" y="669"/>
                    <a:pt x="305" y="517"/>
                  </a:cubicBezTo>
                  <a:cubicBezTo>
                    <a:pt x="153" y="244"/>
                    <a:pt x="578" y="92"/>
                    <a:pt x="761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52" name="Google Shape;2302;p17"/>
            <p:cNvSpPr/>
            <p:nvPr/>
          </p:nvSpPr>
          <p:spPr>
            <a:xfrm>
              <a:off x="8240400" y="4712760"/>
              <a:ext cx="77760" cy="16560"/>
            </a:xfrm>
            <a:custGeom>
              <a:avLst/>
              <a:gdLst>
                <a:gd name="textAreaLeft" fmla="*/ 0 w 77760"/>
                <a:gd name="textAreaRight" fmla="*/ 78840 w 77760"/>
                <a:gd name="textAreaTop" fmla="*/ 0 h 16560"/>
                <a:gd name="textAreaBottom" fmla="*/ 17640 h 16560"/>
              </a:gdLst>
              <a:ahLst/>
              <a:rect l="textAreaLeft" t="textAreaTop" r="textAreaRight" b="textAreaBottom"/>
              <a:pathLst>
                <a:path w="6263" h="1404">
                  <a:moveTo>
                    <a:pt x="4287" y="1"/>
                  </a:moveTo>
                  <a:cubicBezTo>
                    <a:pt x="4226" y="1"/>
                    <a:pt x="4226" y="92"/>
                    <a:pt x="4256" y="92"/>
                  </a:cubicBezTo>
                  <a:cubicBezTo>
                    <a:pt x="4682" y="214"/>
                    <a:pt x="5107" y="396"/>
                    <a:pt x="5472" y="579"/>
                  </a:cubicBezTo>
                  <a:cubicBezTo>
                    <a:pt x="5624" y="670"/>
                    <a:pt x="5928" y="761"/>
                    <a:pt x="6019" y="913"/>
                  </a:cubicBezTo>
                  <a:cubicBezTo>
                    <a:pt x="6110" y="1126"/>
                    <a:pt x="5624" y="1156"/>
                    <a:pt x="5502" y="1156"/>
                  </a:cubicBezTo>
                  <a:cubicBezTo>
                    <a:pt x="5465" y="1157"/>
                    <a:pt x="5428" y="1158"/>
                    <a:pt x="5391" y="1158"/>
                  </a:cubicBezTo>
                  <a:cubicBezTo>
                    <a:pt x="4638" y="1158"/>
                    <a:pt x="3886" y="874"/>
                    <a:pt x="3162" y="700"/>
                  </a:cubicBezTo>
                  <a:cubicBezTo>
                    <a:pt x="2098" y="457"/>
                    <a:pt x="1034" y="305"/>
                    <a:pt x="1" y="1"/>
                  </a:cubicBezTo>
                  <a:lnTo>
                    <a:pt x="1" y="1"/>
                  </a:lnTo>
                  <a:cubicBezTo>
                    <a:pt x="943" y="366"/>
                    <a:pt x="1946" y="670"/>
                    <a:pt x="2919" y="882"/>
                  </a:cubicBezTo>
                  <a:cubicBezTo>
                    <a:pt x="3648" y="1034"/>
                    <a:pt x="4378" y="1308"/>
                    <a:pt x="5107" y="1369"/>
                  </a:cubicBezTo>
                  <a:cubicBezTo>
                    <a:pt x="5184" y="1388"/>
                    <a:pt x="5319" y="1404"/>
                    <a:pt x="5471" y="1404"/>
                  </a:cubicBezTo>
                  <a:cubicBezTo>
                    <a:pt x="5803" y="1404"/>
                    <a:pt x="6211" y="1327"/>
                    <a:pt x="6232" y="1034"/>
                  </a:cubicBezTo>
                  <a:cubicBezTo>
                    <a:pt x="6262" y="730"/>
                    <a:pt x="5746" y="518"/>
                    <a:pt x="5563" y="427"/>
                  </a:cubicBezTo>
                  <a:cubicBezTo>
                    <a:pt x="5168" y="244"/>
                    <a:pt x="4712" y="92"/>
                    <a:pt x="428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53" name="Google Shape;2303;p17"/>
            <p:cNvSpPr/>
            <p:nvPr/>
          </p:nvSpPr>
          <p:spPr>
            <a:xfrm>
              <a:off x="8243640" y="4718520"/>
              <a:ext cx="101160" cy="17640"/>
            </a:xfrm>
            <a:custGeom>
              <a:avLst/>
              <a:gdLst>
                <a:gd name="textAreaLeft" fmla="*/ 0 w 101160"/>
                <a:gd name="textAreaRight" fmla="*/ 102240 w 101160"/>
                <a:gd name="textAreaTop" fmla="*/ 0 h 17640"/>
                <a:gd name="textAreaBottom" fmla="*/ 18720 h 17640"/>
              </a:gdLst>
              <a:ahLst/>
              <a:rect l="textAreaLeft" t="textAreaTop" r="textAreaRight" b="textAreaBottom"/>
              <a:pathLst>
                <a:path w="8116" h="1477">
                  <a:moveTo>
                    <a:pt x="0" y="1"/>
                  </a:moveTo>
                  <a:lnTo>
                    <a:pt x="0" y="1"/>
                  </a:lnTo>
                  <a:cubicBezTo>
                    <a:pt x="1611" y="852"/>
                    <a:pt x="3435" y="1156"/>
                    <a:pt x="5228" y="1369"/>
                  </a:cubicBezTo>
                  <a:cubicBezTo>
                    <a:pt x="5622" y="1418"/>
                    <a:pt x="6069" y="1476"/>
                    <a:pt x="6512" y="1476"/>
                  </a:cubicBezTo>
                  <a:cubicBezTo>
                    <a:pt x="6889" y="1476"/>
                    <a:pt x="7263" y="1434"/>
                    <a:pt x="7599" y="1308"/>
                  </a:cubicBezTo>
                  <a:cubicBezTo>
                    <a:pt x="8116" y="1126"/>
                    <a:pt x="7873" y="730"/>
                    <a:pt x="7508" y="518"/>
                  </a:cubicBezTo>
                  <a:cubicBezTo>
                    <a:pt x="7484" y="500"/>
                    <a:pt x="7463" y="493"/>
                    <a:pt x="7445" y="493"/>
                  </a:cubicBezTo>
                  <a:cubicBezTo>
                    <a:pt x="7368" y="493"/>
                    <a:pt x="7343" y="621"/>
                    <a:pt x="7417" y="670"/>
                  </a:cubicBezTo>
                  <a:cubicBezTo>
                    <a:pt x="7569" y="761"/>
                    <a:pt x="7842" y="913"/>
                    <a:pt x="7629" y="1126"/>
                  </a:cubicBezTo>
                  <a:cubicBezTo>
                    <a:pt x="7538" y="1186"/>
                    <a:pt x="7356" y="1186"/>
                    <a:pt x="7265" y="1217"/>
                  </a:cubicBezTo>
                  <a:cubicBezTo>
                    <a:pt x="6991" y="1278"/>
                    <a:pt x="6626" y="1278"/>
                    <a:pt x="6292" y="1278"/>
                  </a:cubicBezTo>
                  <a:cubicBezTo>
                    <a:pt x="5532" y="1278"/>
                    <a:pt x="4803" y="1156"/>
                    <a:pt x="4073" y="1034"/>
                  </a:cubicBezTo>
                  <a:cubicBezTo>
                    <a:pt x="2675" y="822"/>
                    <a:pt x="1277" y="54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54" name="Google Shape;2304;p17"/>
            <p:cNvSpPr/>
            <p:nvPr/>
          </p:nvSpPr>
          <p:spPr>
            <a:xfrm>
              <a:off x="8078400" y="4651560"/>
              <a:ext cx="226800" cy="69840"/>
            </a:xfrm>
            <a:custGeom>
              <a:avLst/>
              <a:gdLst>
                <a:gd name="textAreaLeft" fmla="*/ 0 w 226800"/>
                <a:gd name="textAreaRight" fmla="*/ 227880 w 226800"/>
                <a:gd name="textAreaTop" fmla="*/ 0 h 69840"/>
                <a:gd name="textAreaBottom" fmla="*/ 70920 h 69840"/>
              </a:gdLst>
              <a:ahLst/>
              <a:rect l="textAreaLeft" t="textAreaTop" r="textAreaRight" b="textAreaBottom"/>
              <a:pathLst>
                <a:path w="18086" h="5625">
                  <a:moveTo>
                    <a:pt x="1084" y="0"/>
                  </a:moveTo>
                  <a:cubicBezTo>
                    <a:pt x="720" y="0"/>
                    <a:pt x="487" y="51"/>
                    <a:pt x="700" y="216"/>
                  </a:cubicBezTo>
                  <a:lnTo>
                    <a:pt x="1368" y="399"/>
                  </a:lnTo>
                  <a:cubicBezTo>
                    <a:pt x="1368" y="399"/>
                    <a:pt x="973" y="361"/>
                    <a:pt x="631" y="361"/>
                  </a:cubicBezTo>
                  <a:cubicBezTo>
                    <a:pt x="289" y="361"/>
                    <a:pt x="0" y="399"/>
                    <a:pt x="213" y="551"/>
                  </a:cubicBezTo>
                  <a:cubicBezTo>
                    <a:pt x="580" y="833"/>
                    <a:pt x="15209" y="5625"/>
                    <a:pt x="17658" y="5625"/>
                  </a:cubicBezTo>
                  <a:cubicBezTo>
                    <a:pt x="17846" y="5625"/>
                    <a:pt x="17962" y="5596"/>
                    <a:pt x="17995" y="5536"/>
                  </a:cubicBezTo>
                  <a:cubicBezTo>
                    <a:pt x="18086" y="5293"/>
                    <a:pt x="15472" y="4502"/>
                    <a:pt x="15472" y="4502"/>
                  </a:cubicBezTo>
                  <a:lnTo>
                    <a:pt x="15472" y="4502"/>
                  </a:lnTo>
                  <a:cubicBezTo>
                    <a:pt x="15472" y="4502"/>
                    <a:pt x="16805" y="4701"/>
                    <a:pt x="17407" y="4701"/>
                  </a:cubicBezTo>
                  <a:cubicBezTo>
                    <a:pt x="17687" y="4701"/>
                    <a:pt x="17810" y="4658"/>
                    <a:pt x="17569" y="4533"/>
                  </a:cubicBezTo>
                  <a:cubicBezTo>
                    <a:pt x="16809" y="4107"/>
                    <a:pt x="2554" y="125"/>
                    <a:pt x="2554" y="125"/>
                  </a:cubicBezTo>
                  <a:cubicBezTo>
                    <a:pt x="2554" y="125"/>
                    <a:pt x="1657" y="0"/>
                    <a:pt x="108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5280" bIns="35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55" name="Google Shape;2305;p17"/>
            <p:cNvSpPr/>
            <p:nvPr/>
          </p:nvSpPr>
          <p:spPr>
            <a:xfrm>
              <a:off x="8194680" y="4521240"/>
              <a:ext cx="56880" cy="15840"/>
            </a:xfrm>
            <a:custGeom>
              <a:avLst/>
              <a:gdLst>
                <a:gd name="textAreaLeft" fmla="*/ 0 w 56880"/>
                <a:gd name="textAreaRight" fmla="*/ 57960 w 56880"/>
                <a:gd name="textAreaTop" fmla="*/ 0 h 15840"/>
                <a:gd name="textAreaBottom" fmla="*/ 16920 h 15840"/>
              </a:gdLst>
              <a:ahLst/>
              <a:rect l="textAreaLeft" t="textAreaTop" r="textAreaRight" b="textAreaBottom"/>
              <a:pathLst>
                <a:path w="4591" h="1355">
                  <a:moveTo>
                    <a:pt x="9" y="1"/>
                  </a:move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244" y="157"/>
                    <a:pt x="639" y="370"/>
                  </a:cubicBezTo>
                  <a:cubicBezTo>
                    <a:pt x="1064" y="552"/>
                    <a:pt x="1642" y="765"/>
                    <a:pt x="2280" y="917"/>
                  </a:cubicBezTo>
                  <a:cubicBezTo>
                    <a:pt x="2918" y="1069"/>
                    <a:pt x="3496" y="1191"/>
                    <a:pt x="3921" y="1282"/>
                  </a:cubicBezTo>
                  <a:cubicBezTo>
                    <a:pt x="4211" y="1326"/>
                    <a:pt x="4435" y="1355"/>
                    <a:pt x="4534" y="1355"/>
                  </a:cubicBezTo>
                  <a:cubicBezTo>
                    <a:pt x="4570" y="1355"/>
                    <a:pt x="4590" y="1351"/>
                    <a:pt x="4590" y="1343"/>
                  </a:cubicBezTo>
                  <a:cubicBezTo>
                    <a:pt x="4590" y="1343"/>
                    <a:pt x="4377" y="1282"/>
                    <a:pt x="3952" y="1160"/>
                  </a:cubicBezTo>
                  <a:cubicBezTo>
                    <a:pt x="3526" y="1039"/>
                    <a:pt x="2979" y="887"/>
                    <a:pt x="2310" y="735"/>
                  </a:cubicBezTo>
                  <a:cubicBezTo>
                    <a:pt x="1672" y="583"/>
                    <a:pt x="1095" y="400"/>
                    <a:pt x="699" y="248"/>
                  </a:cubicBezTo>
                  <a:cubicBezTo>
                    <a:pt x="318" y="112"/>
                    <a:pt x="59" y="1"/>
                    <a:pt x="9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56" name="Google Shape;2306;p17"/>
            <p:cNvSpPr/>
            <p:nvPr/>
          </p:nvSpPr>
          <p:spPr>
            <a:xfrm>
              <a:off x="8249040" y="4525560"/>
              <a:ext cx="19080" cy="6120"/>
            </a:xfrm>
            <a:custGeom>
              <a:avLst/>
              <a:gdLst>
                <a:gd name="textAreaLeft" fmla="*/ 0 w 19080"/>
                <a:gd name="textAreaRight" fmla="*/ 20160 w 1908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1612" h="585">
                  <a:moveTo>
                    <a:pt x="28" y="0"/>
                  </a:moveTo>
                  <a:cubicBezTo>
                    <a:pt x="10" y="0"/>
                    <a:pt x="1" y="5"/>
                    <a:pt x="1" y="14"/>
                  </a:cubicBezTo>
                  <a:cubicBezTo>
                    <a:pt x="1" y="44"/>
                    <a:pt x="365" y="257"/>
                    <a:pt x="760" y="409"/>
                  </a:cubicBezTo>
                  <a:cubicBezTo>
                    <a:pt x="1121" y="522"/>
                    <a:pt x="1415" y="584"/>
                    <a:pt x="1543" y="584"/>
                  </a:cubicBezTo>
                  <a:cubicBezTo>
                    <a:pt x="1587" y="584"/>
                    <a:pt x="1612" y="577"/>
                    <a:pt x="1612" y="561"/>
                  </a:cubicBezTo>
                  <a:cubicBezTo>
                    <a:pt x="1612" y="531"/>
                    <a:pt x="1277" y="470"/>
                    <a:pt x="821" y="257"/>
                  </a:cubicBezTo>
                  <a:cubicBezTo>
                    <a:pt x="462" y="129"/>
                    <a:pt x="124" y="0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57" name="Google Shape;2307;p17"/>
            <p:cNvSpPr/>
            <p:nvPr/>
          </p:nvSpPr>
          <p:spPr>
            <a:xfrm>
              <a:off x="8146800" y="4519800"/>
              <a:ext cx="19800" cy="2880"/>
            </a:xfrm>
            <a:custGeom>
              <a:avLst/>
              <a:gdLst>
                <a:gd name="textAreaLeft" fmla="*/ 0 w 19800"/>
                <a:gd name="textAreaRight" fmla="*/ 20880 w 1980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1643" h="328">
                  <a:moveTo>
                    <a:pt x="65" y="1"/>
                  </a:moveTo>
                  <a:cubicBezTo>
                    <a:pt x="43" y="1"/>
                    <a:pt x="31" y="6"/>
                    <a:pt x="31" y="17"/>
                  </a:cubicBezTo>
                  <a:cubicBezTo>
                    <a:pt x="1" y="47"/>
                    <a:pt x="335" y="260"/>
                    <a:pt x="791" y="321"/>
                  </a:cubicBezTo>
                  <a:cubicBezTo>
                    <a:pt x="855" y="325"/>
                    <a:pt x="917" y="327"/>
                    <a:pt x="976" y="327"/>
                  </a:cubicBezTo>
                  <a:cubicBezTo>
                    <a:pt x="1342" y="327"/>
                    <a:pt x="1612" y="256"/>
                    <a:pt x="1612" y="230"/>
                  </a:cubicBezTo>
                  <a:cubicBezTo>
                    <a:pt x="1642" y="199"/>
                    <a:pt x="1308" y="199"/>
                    <a:pt x="791" y="169"/>
                  </a:cubicBezTo>
                  <a:cubicBezTo>
                    <a:pt x="445" y="95"/>
                    <a:pt x="160" y="1"/>
                    <a:pt x="6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58" name="Google Shape;2308;p17"/>
            <p:cNvSpPr/>
            <p:nvPr/>
          </p:nvSpPr>
          <p:spPr>
            <a:xfrm>
              <a:off x="8159760" y="4515120"/>
              <a:ext cx="10440" cy="360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913" h="360">
                  <a:moveTo>
                    <a:pt x="18" y="0"/>
                  </a:moveTo>
                  <a:cubicBezTo>
                    <a:pt x="7" y="0"/>
                    <a:pt x="0" y="3"/>
                    <a:pt x="0" y="8"/>
                  </a:cubicBezTo>
                  <a:cubicBezTo>
                    <a:pt x="0" y="38"/>
                    <a:pt x="152" y="251"/>
                    <a:pt x="426" y="312"/>
                  </a:cubicBezTo>
                  <a:cubicBezTo>
                    <a:pt x="521" y="348"/>
                    <a:pt x="617" y="360"/>
                    <a:pt x="697" y="360"/>
                  </a:cubicBezTo>
                  <a:cubicBezTo>
                    <a:pt x="822" y="360"/>
                    <a:pt x="912" y="330"/>
                    <a:pt x="912" y="312"/>
                  </a:cubicBezTo>
                  <a:cubicBezTo>
                    <a:pt x="912" y="281"/>
                    <a:pt x="669" y="281"/>
                    <a:pt x="456" y="160"/>
                  </a:cubicBezTo>
                  <a:cubicBezTo>
                    <a:pt x="255" y="59"/>
                    <a:pt x="74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59" name="Google Shape;2309;p17"/>
            <p:cNvSpPr/>
            <p:nvPr/>
          </p:nvSpPr>
          <p:spPr>
            <a:xfrm>
              <a:off x="8136360" y="4506480"/>
              <a:ext cx="8640" cy="288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761" h="321">
                  <a:moveTo>
                    <a:pt x="28" y="0"/>
                  </a:moveTo>
                  <a:cubicBezTo>
                    <a:pt x="10" y="0"/>
                    <a:pt x="0" y="6"/>
                    <a:pt x="0" y="20"/>
                  </a:cubicBezTo>
                  <a:cubicBezTo>
                    <a:pt x="0" y="20"/>
                    <a:pt x="91" y="203"/>
                    <a:pt x="335" y="263"/>
                  </a:cubicBezTo>
                  <a:cubicBezTo>
                    <a:pt x="431" y="305"/>
                    <a:pt x="527" y="321"/>
                    <a:pt x="603" y="321"/>
                  </a:cubicBezTo>
                  <a:cubicBezTo>
                    <a:pt x="696" y="321"/>
                    <a:pt x="760" y="297"/>
                    <a:pt x="760" y="263"/>
                  </a:cubicBezTo>
                  <a:cubicBezTo>
                    <a:pt x="760" y="233"/>
                    <a:pt x="547" y="172"/>
                    <a:pt x="365" y="111"/>
                  </a:cubicBezTo>
                  <a:cubicBezTo>
                    <a:pt x="225" y="65"/>
                    <a:pt x="85" y="0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60" name="Google Shape;2310;p17"/>
            <p:cNvSpPr/>
            <p:nvPr/>
          </p:nvSpPr>
          <p:spPr>
            <a:xfrm>
              <a:off x="8173440" y="4520160"/>
              <a:ext cx="11520" cy="324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3240"/>
                <a:gd name="textAreaBottom" fmla="*/ 4320 h 3240"/>
              </a:gdLst>
              <a:ahLst/>
              <a:rect l="textAreaLeft" t="textAreaTop" r="textAreaRight" b="textAreaBottom"/>
              <a:pathLst>
                <a:path w="1004" h="329">
                  <a:moveTo>
                    <a:pt x="30" y="0"/>
                  </a:moveTo>
                  <a:cubicBezTo>
                    <a:pt x="16" y="0"/>
                    <a:pt x="6" y="5"/>
                    <a:pt x="1" y="16"/>
                  </a:cubicBezTo>
                  <a:cubicBezTo>
                    <a:pt x="1" y="47"/>
                    <a:pt x="153" y="260"/>
                    <a:pt x="457" y="320"/>
                  </a:cubicBezTo>
                  <a:cubicBezTo>
                    <a:pt x="512" y="326"/>
                    <a:pt x="566" y="328"/>
                    <a:pt x="617" y="328"/>
                  </a:cubicBezTo>
                  <a:cubicBezTo>
                    <a:pt x="842" y="328"/>
                    <a:pt x="1004" y="279"/>
                    <a:pt x="1004" y="229"/>
                  </a:cubicBezTo>
                  <a:cubicBezTo>
                    <a:pt x="1004" y="199"/>
                    <a:pt x="761" y="168"/>
                    <a:pt x="457" y="168"/>
                  </a:cubicBezTo>
                  <a:cubicBezTo>
                    <a:pt x="234" y="94"/>
                    <a:pt x="92" y="0"/>
                    <a:pt x="30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61" name="Google Shape;2311;p17"/>
            <p:cNvSpPr/>
            <p:nvPr/>
          </p:nvSpPr>
          <p:spPr>
            <a:xfrm>
              <a:off x="8154720" y="4497840"/>
              <a:ext cx="73800" cy="21600"/>
            </a:xfrm>
            <a:custGeom>
              <a:avLst/>
              <a:gdLst>
                <a:gd name="textAreaLeft" fmla="*/ 0 w 73800"/>
                <a:gd name="textAreaRight" fmla="*/ 74880 w 73800"/>
                <a:gd name="textAreaTop" fmla="*/ 0 h 21600"/>
                <a:gd name="textAreaBottom" fmla="*/ 22680 h 21600"/>
              </a:gdLst>
              <a:ahLst/>
              <a:rect l="textAreaLeft" t="textAreaTop" r="textAreaRight" b="textAreaBottom"/>
              <a:pathLst>
                <a:path w="5928" h="1806">
                  <a:moveTo>
                    <a:pt x="5" y="1"/>
                  </a:moveTo>
                  <a:cubicBezTo>
                    <a:pt x="2" y="1"/>
                    <a:pt x="0" y="2"/>
                    <a:pt x="0" y="4"/>
                  </a:cubicBezTo>
                  <a:cubicBezTo>
                    <a:pt x="0" y="4"/>
                    <a:pt x="91" y="95"/>
                    <a:pt x="243" y="156"/>
                  </a:cubicBezTo>
                  <a:cubicBezTo>
                    <a:pt x="365" y="247"/>
                    <a:pt x="578" y="308"/>
                    <a:pt x="851" y="430"/>
                  </a:cubicBezTo>
                  <a:cubicBezTo>
                    <a:pt x="1368" y="642"/>
                    <a:pt x="2189" y="855"/>
                    <a:pt x="2979" y="1068"/>
                  </a:cubicBezTo>
                  <a:cubicBezTo>
                    <a:pt x="3800" y="1341"/>
                    <a:pt x="4529" y="1524"/>
                    <a:pt x="5076" y="1645"/>
                  </a:cubicBezTo>
                  <a:cubicBezTo>
                    <a:pt x="5504" y="1746"/>
                    <a:pt x="5807" y="1805"/>
                    <a:pt x="5899" y="1805"/>
                  </a:cubicBezTo>
                  <a:cubicBezTo>
                    <a:pt x="5918" y="1805"/>
                    <a:pt x="5927" y="1803"/>
                    <a:pt x="5927" y="1797"/>
                  </a:cubicBezTo>
                  <a:cubicBezTo>
                    <a:pt x="5927" y="1767"/>
                    <a:pt x="5623" y="1676"/>
                    <a:pt x="5046" y="1524"/>
                  </a:cubicBezTo>
                  <a:cubicBezTo>
                    <a:pt x="4560" y="1372"/>
                    <a:pt x="3860" y="1190"/>
                    <a:pt x="3009" y="916"/>
                  </a:cubicBezTo>
                  <a:cubicBezTo>
                    <a:pt x="2158" y="642"/>
                    <a:pt x="1398" y="490"/>
                    <a:pt x="882" y="308"/>
                  </a:cubicBezTo>
                  <a:cubicBezTo>
                    <a:pt x="347" y="167"/>
                    <a:pt x="4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62" name="Google Shape;2312;p17"/>
            <p:cNvSpPr/>
            <p:nvPr/>
          </p:nvSpPr>
          <p:spPr>
            <a:xfrm>
              <a:off x="8093520" y="4507560"/>
              <a:ext cx="210960" cy="199800"/>
            </a:xfrm>
            <a:custGeom>
              <a:avLst/>
              <a:gdLst>
                <a:gd name="textAreaLeft" fmla="*/ 0 w 210960"/>
                <a:gd name="textAreaRight" fmla="*/ 212040 w 210960"/>
                <a:gd name="textAreaTop" fmla="*/ 0 h 199800"/>
                <a:gd name="textAreaBottom" fmla="*/ 200880 h 199800"/>
              </a:gdLst>
              <a:ahLst/>
              <a:rect l="textAreaLeft" t="textAreaTop" r="textAreaRight" b="textAreaBottom"/>
              <a:pathLst>
                <a:path w="16810" h="15931">
                  <a:moveTo>
                    <a:pt x="9406" y="1"/>
                  </a:moveTo>
                  <a:cubicBezTo>
                    <a:pt x="6836" y="1"/>
                    <a:pt x="2458" y="1739"/>
                    <a:pt x="1612" y="3346"/>
                  </a:cubicBezTo>
                  <a:cubicBezTo>
                    <a:pt x="700" y="5049"/>
                    <a:pt x="1" y="12009"/>
                    <a:pt x="1" y="12009"/>
                  </a:cubicBezTo>
                  <a:lnTo>
                    <a:pt x="13679" y="15930"/>
                  </a:lnTo>
                  <a:cubicBezTo>
                    <a:pt x="13679" y="15930"/>
                    <a:pt x="16506" y="13103"/>
                    <a:pt x="16658" y="10672"/>
                  </a:cubicBezTo>
                  <a:cubicBezTo>
                    <a:pt x="16810" y="8240"/>
                    <a:pt x="15108" y="6477"/>
                    <a:pt x="15108" y="6477"/>
                  </a:cubicBezTo>
                  <a:lnTo>
                    <a:pt x="15320" y="5018"/>
                  </a:lnTo>
                  <a:cubicBezTo>
                    <a:pt x="15320" y="5018"/>
                    <a:pt x="12402" y="337"/>
                    <a:pt x="9971" y="33"/>
                  </a:cubicBezTo>
                  <a:cubicBezTo>
                    <a:pt x="9795" y="11"/>
                    <a:pt x="9606" y="1"/>
                    <a:pt x="94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63" name="Google Shape;2313;p17"/>
            <p:cNvSpPr/>
            <p:nvPr/>
          </p:nvSpPr>
          <p:spPr>
            <a:xfrm>
              <a:off x="8254440" y="4615560"/>
              <a:ext cx="47520" cy="89640"/>
            </a:xfrm>
            <a:custGeom>
              <a:avLst/>
              <a:gdLst>
                <a:gd name="textAreaLeft" fmla="*/ 0 w 47520"/>
                <a:gd name="textAreaRight" fmla="*/ 48600 w 47520"/>
                <a:gd name="textAreaTop" fmla="*/ 0 h 89640"/>
                <a:gd name="textAreaBottom" fmla="*/ 90720 h 89640"/>
              </a:gdLst>
              <a:ahLst/>
              <a:rect l="textAreaLeft" t="textAreaTop" r="textAreaRight" b="textAreaBottom"/>
              <a:pathLst>
                <a:path w="3860" h="7208">
                  <a:moveTo>
                    <a:pt x="2547" y="1"/>
                  </a:moveTo>
                  <a:cubicBezTo>
                    <a:pt x="2148" y="1"/>
                    <a:pt x="1792" y="236"/>
                    <a:pt x="1792" y="236"/>
                  </a:cubicBezTo>
                  <a:cubicBezTo>
                    <a:pt x="1141" y="2396"/>
                    <a:pt x="1" y="7207"/>
                    <a:pt x="558" y="7207"/>
                  </a:cubicBezTo>
                  <a:cubicBezTo>
                    <a:pt x="573" y="7207"/>
                    <a:pt x="589" y="7203"/>
                    <a:pt x="607" y="7196"/>
                  </a:cubicBezTo>
                  <a:cubicBezTo>
                    <a:pt x="1337" y="6953"/>
                    <a:pt x="3859" y="3974"/>
                    <a:pt x="3616" y="1573"/>
                  </a:cubicBezTo>
                  <a:cubicBezTo>
                    <a:pt x="3503" y="300"/>
                    <a:pt x="2998" y="1"/>
                    <a:pt x="254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360" bIns="45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64" name="Google Shape;2314;p17"/>
            <p:cNvSpPr/>
            <p:nvPr/>
          </p:nvSpPr>
          <p:spPr>
            <a:xfrm>
              <a:off x="8268480" y="4620600"/>
              <a:ext cx="45720" cy="67320"/>
            </a:xfrm>
            <a:custGeom>
              <a:avLst/>
              <a:gdLst>
                <a:gd name="textAreaLeft" fmla="*/ 0 w 45720"/>
                <a:gd name="textAreaRight" fmla="*/ 46800 w 45720"/>
                <a:gd name="textAreaTop" fmla="*/ 0 h 67320"/>
                <a:gd name="textAreaBottom" fmla="*/ 68400 h 67320"/>
              </a:gdLst>
              <a:ahLst/>
              <a:rect l="textAreaLeft" t="textAreaTop" r="textAreaRight" b="textAreaBottom"/>
              <a:pathLst>
                <a:path w="3725" h="5437">
                  <a:moveTo>
                    <a:pt x="958" y="1"/>
                  </a:moveTo>
                  <a:cubicBezTo>
                    <a:pt x="958" y="1"/>
                    <a:pt x="0" y="5436"/>
                    <a:pt x="471" y="5436"/>
                  </a:cubicBezTo>
                  <a:cubicBezTo>
                    <a:pt x="489" y="5436"/>
                    <a:pt x="510" y="5428"/>
                    <a:pt x="532" y="5411"/>
                  </a:cubicBezTo>
                  <a:cubicBezTo>
                    <a:pt x="1110" y="4894"/>
                    <a:pt x="3724" y="92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200" bIns="34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65" name="Google Shape;2315;p17"/>
            <p:cNvSpPr/>
            <p:nvPr/>
          </p:nvSpPr>
          <p:spPr>
            <a:xfrm>
              <a:off x="8226720" y="4554000"/>
              <a:ext cx="55800" cy="142200"/>
            </a:xfrm>
            <a:custGeom>
              <a:avLst/>
              <a:gdLst>
                <a:gd name="textAreaLeft" fmla="*/ 0 w 55800"/>
                <a:gd name="textAreaRight" fmla="*/ 56880 w 55800"/>
                <a:gd name="textAreaTop" fmla="*/ 0 h 142200"/>
                <a:gd name="textAreaBottom" fmla="*/ 143280 h 142200"/>
              </a:gdLst>
              <a:ahLst/>
              <a:rect l="textAreaLeft" t="textAreaTop" r="textAreaRight" b="textAreaBottom"/>
              <a:pathLst>
                <a:path w="4524" h="11371">
                  <a:moveTo>
                    <a:pt x="420" y="1"/>
                  </a:moveTo>
                  <a:cubicBezTo>
                    <a:pt x="420" y="1"/>
                    <a:pt x="0" y="11370"/>
                    <a:pt x="889" y="11370"/>
                  </a:cubicBezTo>
                  <a:cubicBezTo>
                    <a:pt x="895" y="11370"/>
                    <a:pt x="901" y="11370"/>
                    <a:pt x="906" y="11369"/>
                  </a:cubicBezTo>
                  <a:cubicBezTo>
                    <a:pt x="1818" y="11186"/>
                    <a:pt x="4523" y="1583"/>
                    <a:pt x="4524" y="1581"/>
                  </a:cubicBezTo>
                  <a:lnTo>
                    <a:pt x="4524" y="1581"/>
                  </a:lnTo>
                  <a:cubicBezTo>
                    <a:pt x="4473" y="1688"/>
                    <a:pt x="4356" y="1733"/>
                    <a:pt x="4193" y="1733"/>
                  </a:cubicBezTo>
                  <a:cubicBezTo>
                    <a:pt x="3187" y="1733"/>
                    <a:pt x="420" y="1"/>
                    <a:pt x="42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66" name="Google Shape;2316;p17"/>
            <p:cNvSpPr/>
            <p:nvPr/>
          </p:nvSpPr>
          <p:spPr>
            <a:xfrm>
              <a:off x="8100360" y="4511520"/>
              <a:ext cx="147960" cy="165600"/>
            </a:xfrm>
            <a:custGeom>
              <a:avLst/>
              <a:gdLst>
                <a:gd name="textAreaLeft" fmla="*/ 0 w 147960"/>
                <a:gd name="textAreaRight" fmla="*/ 149040 w 147960"/>
                <a:gd name="textAreaTop" fmla="*/ 0 h 165600"/>
                <a:gd name="textAreaBottom" fmla="*/ 166680 h 165600"/>
              </a:gdLst>
              <a:ahLst/>
              <a:rect l="textAreaLeft" t="textAreaTop" r="textAreaRight" b="textAreaBottom"/>
              <a:pathLst>
                <a:path w="11824" h="13232">
                  <a:moveTo>
                    <a:pt x="9132" y="0"/>
                  </a:moveTo>
                  <a:cubicBezTo>
                    <a:pt x="7399" y="0"/>
                    <a:pt x="2171" y="2122"/>
                    <a:pt x="1398" y="2867"/>
                  </a:cubicBezTo>
                  <a:cubicBezTo>
                    <a:pt x="578" y="3718"/>
                    <a:pt x="0" y="11256"/>
                    <a:pt x="0" y="11256"/>
                  </a:cubicBezTo>
                  <a:cubicBezTo>
                    <a:pt x="1246" y="12137"/>
                    <a:pt x="6231" y="13231"/>
                    <a:pt x="6231" y="13231"/>
                  </a:cubicBezTo>
                  <a:cubicBezTo>
                    <a:pt x="6231" y="13231"/>
                    <a:pt x="7660" y="11924"/>
                    <a:pt x="9119" y="8915"/>
                  </a:cubicBezTo>
                  <a:cubicBezTo>
                    <a:pt x="10547" y="5906"/>
                    <a:pt x="9848" y="2927"/>
                    <a:pt x="9757" y="2593"/>
                  </a:cubicBezTo>
                  <a:cubicBezTo>
                    <a:pt x="9696" y="2228"/>
                    <a:pt x="11824" y="2228"/>
                    <a:pt x="11824" y="2228"/>
                  </a:cubicBezTo>
                  <a:cubicBezTo>
                    <a:pt x="11824" y="2228"/>
                    <a:pt x="10608" y="556"/>
                    <a:pt x="9544" y="70"/>
                  </a:cubicBezTo>
                  <a:cubicBezTo>
                    <a:pt x="9449" y="22"/>
                    <a:pt x="9308" y="0"/>
                    <a:pt x="913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3160" bIns="83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67" name="Google Shape;2317;p17"/>
            <p:cNvSpPr/>
            <p:nvPr/>
          </p:nvSpPr>
          <p:spPr>
            <a:xfrm>
              <a:off x="8108640" y="4514400"/>
              <a:ext cx="113760" cy="162000"/>
            </a:xfrm>
            <a:custGeom>
              <a:avLst/>
              <a:gdLst>
                <a:gd name="textAreaLeft" fmla="*/ 0 w 113760"/>
                <a:gd name="textAreaRight" fmla="*/ 114840 w 113760"/>
                <a:gd name="textAreaTop" fmla="*/ 0 h 162000"/>
                <a:gd name="textAreaBottom" fmla="*/ 163080 h 162000"/>
              </a:gdLst>
              <a:ahLst/>
              <a:rect l="textAreaLeft" t="textAreaTop" r="textAreaRight" b="textAreaBottom"/>
              <a:pathLst>
                <a:path w="9120" h="12933">
                  <a:moveTo>
                    <a:pt x="7856" y="1"/>
                  </a:moveTo>
                  <a:cubicBezTo>
                    <a:pt x="7482" y="1"/>
                    <a:pt x="6627" y="318"/>
                    <a:pt x="6627" y="318"/>
                  </a:cubicBezTo>
                  <a:cubicBezTo>
                    <a:pt x="6627" y="318"/>
                    <a:pt x="6475" y="3236"/>
                    <a:pt x="6293" y="3358"/>
                  </a:cubicBezTo>
                  <a:cubicBezTo>
                    <a:pt x="6289" y="3362"/>
                    <a:pt x="6285" y="3363"/>
                    <a:pt x="6282" y="3363"/>
                  </a:cubicBezTo>
                  <a:cubicBezTo>
                    <a:pt x="6145" y="3363"/>
                    <a:pt x="6232" y="440"/>
                    <a:pt x="6232" y="440"/>
                  </a:cubicBezTo>
                  <a:lnTo>
                    <a:pt x="6232" y="440"/>
                  </a:lnTo>
                  <a:cubicBezTo>
                    <a:pt x="6232" y="440"/>
                    <a:pt x="5624" y="531"/>
                    <a:pt x="5411" y="805"/>
                  </a:cubicBezTo>
                  <a:cubicBezTo>
                    <a:pt x="5170" y="1077"/>
                    <a:pt x="3637" y="10867"/>
                    <a:pt x="3349" y="10867"/>
                  </a:cubicBezTo>
                  <a:cubicBezTo>
                    <a:pt x="3348" y="10867"/>
                    <a:pt x="3346" y="10866"/>
                    <a:pt x="3344" y="10866"/>
                  </a:cubicBezTo>
                  <a:cubicBezTo>
                    <a:pt x="3101" y="10775"/>
                    <a:pt x="5107" y="1656"/>
                    <a:pt x="4925" y="1230"/>
                  </a:cubicBezTo>
                  <a:cubicBezTo>
                    <a:pt x="4818" y="1018"/>
                    <a:pt x="4704" y="835"/>
                    <a:pt x="4549" y="835"/>
                  </a:cubicBezTo>
                  <a:cubicBezTo>
                    <a:pt x="4393" y="835"/>
                    <a:pt x="4195" y="1018"/>
                    <a:pt x="3922" y="1534"/>
                  </a:cubicBezTo>
                  <a:cubicBezTo>
                    <a:pt x="3455" y="2413"/>
                    <a:pt x="2592" y="4655"/>
                    <a:pt x="2272" y="4655"/>
                  </a:cubicBezTo>
                  <a:cubicBezTo>
                    <a:pt x="2238" y="4655"/>
                    <a:pt x="2210" y="4630"/>
                    <a:pt x="2189" y="4574"/>
                  </a:cubicBezTo>
                  <a:cubicBezTo>
                    <a:pt x="1946" y="3996"/>
                    <a:pt x="3922" y="1838"/>
                    <a:pt x="3618" y="1534"/>
                  </a:cubicBezTo>
                  <a:cubicBezTo>
                    <a:pt x="3585" y="1501"/>
                    <a:pt x="3533" y="1486"/>
                    <a:pt x="3466" y="1486"/>
                  </a:cubicBezTo>
                  <a:cubicBezTo>
                    <a:pt x="2922" y="1486"/>
                    <a:pt x="1383" y="2486"/>
                    <a:pt x="761" y="2811"/>
                  </a:cubicBezTo>
                  <a:cubicBezTo>
                    <a:pt x="244" y="3115"/>
                    <a:pt x="1" y="9012"/>
                    <a:pt x="821" y="11990"/>
                  </a:cubicBezTo>
                  <a:lnTo>
                    <a:pt x="4043" y="12933"/>
                  </a:lnTo>
                  <a:cubicBezTo>
                    <a:pt x="5928" y="11686"/>
                    <a:pt x="8025" y="9042"/>
                    <a:pt x="8481" y="7461"/>
                  </a:cubicBezTo>
                  <a:cubicBezTo>
                    <a:pt x="9119" y="5212"/>
                    <a:pt x="8208" y="75"/>
                    <a:pt x="7964" y="14"/>
                  </a:cubicBezTo>
                  <a:cubicBezTo>
                    <a:pt x="7936" y="5"/>
                    <a:pt x="7899" y="1"/>
                    <a:pt x="78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1360" bIns="81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68" name="Google Shape;2318;p17"/>
            <p:cNvSpPr/>
            <p:nvPr/>
          </p:nvSpPr>
          <p:spPr>
            <a:xfrm>
              <a:off x="8112240" y="4601880"/>
              <a:ext cx="14040" cy="26640"/>
            </a:xfrm>
            <a:custGeom>
              <a:avLst/>
              <a:gdLst>
                <a:gd name="textAreaLeft" fmla="*/ 0 w 14040"/>
                <a:gd name="textAreaRight" fmla="*/ 15120 w 14040"/>
                <a:gd name="textAreaTop" fmla="*/ 0 h 26640"/>
                <a:gd name="textAreaBottom" fmla="*/ 27720 h 26640"/>
              </a:gdLst>
              <a:ahLst/>
              <a:rect l="textAreaLeft" t="textAreaTop" r="textAreaRight" b="textAreaBottom"/>
              <a:pathLst>
                <a:path w="1203" h="2209">
                  <a:moveTo>
                    <a:pt x="602" y="0"/>
                  </a:moveTo>
                  <a:cubicBezTo>
                    <a:pt x="594" y="0"/>
                    <a:pt x="586" y="1"/>
                    <a:pt x="578" y="2"/>
                  </a:cubicBezTo>
                  <a:cubicBezTo>
                    <a:pt x="0" y="124"/>
                    <a:pt x="304" y="2130"/>
                    <a:pt x="304" y="2130"/>
                  </a:cubicBezTo>
                  <a:cubicBezTo>
                    <a:pt x="393" y="2184"/>
                    <a:pt x="471" y="2209"/>
                    <a:pt x="541" y="2209"/>
                  </a:cubicBezTo>
                  <a:cubicBezTo>
                    <a:pt x="1203" y="2209"/>
                    <a:pt x="1052" y="0"/>
                    <a:pt x="60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69" name="Google Shape;2319;p17"/>
            <p:cNvSpPr/>
            <p:nvPr/>
          </p:nvSpPr>
          <p:spPr>
            <a:xfrm>
              <a:off x="8115120" y="4587840"/>
              <a:ext cx="12600" cy="11160"/>
            </a:xfrm>
            <a:custGeom>
              <a:avLst/>
              <a:gdLst>
                <a:gd name="textAreaLeft" fmla="*/ 0 w 12600"/>
                <a:gd name="textAreaRight" fmla="*/ 13680 w 1260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1094" h="975">
                  <a:moveTo>
                    <a:pt x="341" y="1"/>
                  </a:moveTo>
                  <a:cubicBezTo>
                    <a:pt x="173" y="1"/>
                    <a:pt x="31" y="165"/>
                    <a:pt x="0" y="627"/>
                  </a:cubicBezTo>
                  <a:cubicBezTo>
                    <a:pt x="0" y="627"/>
                    <a:pt x="476" y="974"/>
                    <a:pt x="774" y="974"/>
                  </a:cubicBezTo>
                  <a:cubicBezTo>
                    <a:pt x="861" y="974"/>
                    <a:pt x="932" y="945"/>
                    <a:pt x="973" y="870"/>
                  </a:cubicBezTo>
                  <a:cubicBezTo>
                    <a:pt x="1094" y="629"/>
                    <a:pt x="668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70" name="Google Shape;2320;p17"/>
            <p:cNvSpPr/>
            <p:nvPr/>
          </p:nvSpPr>
          <p:spPr>
            <a:xfrm>
              <a:off x="8114400" y="4550760"/>
              <a:ext cx="13320" cy="28080"/>
            </a:xfrm>
            <a:custGeom>
              <a:avLst/>
              <a:gdLst>
                <a:gd name="textAreaLeft" fmla="*/ 0 w 13320"/>
                <a:gd name="textAreaRight" fmla="*/ 14400 w 13320"/>
                <a:gd name="textAreaTop" fmla="*/ 0 h 28080"/>
                <a:gd name="textAreaBottom" fmla="*/ 29160 h 28080"/>
              </a:gdLst>
              <a:ahLst/>
              <a:rect l="textAreaLeft" t="textAreaTop" r="textAreaRight" b="textAreaBottom"/>
              <a:pathLst>
                <a:path w="1139" h="2306">
                  <a:moveTo>
                    <a:pt x="912" y="1"/>
                  </a:moveTo>
                  <a:cubicBezTo>
                    <a:pt x="759" y="1"/>
                    <a:pt x="538" y="127"/>
                    <a:pt x="365" y="221"/>
                  </a:cubicBezTo>
                  <a:cubicBezTo>
                    <a:pt x="1" y="404"/>
                    <a:pt x="92" y="2076"/>
                    <a:pt x="274" y="2288"/>
                  </a:cubicBezTo>
                  <a:cubicBezTo>
                    <a:pt x="286" y="2300"/>
                    <a:pt x="299" y="2306"/>
                    <a:pt x="313" y="2306"/>
                  </a:cubicBezTo>
                  <a:cubicBezTo>
                    <a:pt x="514" y="2306"/>
                    <a:pt x="922" y="1119"/>
                    <a:pt x="1065" y="465"/>
                  </a:cubicBezTo>
                  <a:cubicBezTo>
                    <a:pt x="1138" y="112"/>
                    <a:pt x="1055" y="1"/>
                    <a:pt x="91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71" name="Google Shape;2321;p17"/>
            <p:cNvSpPr/>
            <p:nvPr/>
          </p:nvSpPr>
          <p:spPr>
            <a:xfrm>
              <a:off x="8227800" y="4546800"/>
              <a:ext cx="55080" cy="24480"/>
            </a:xfrm>
            <a:custGeom>
              <a:avLst/>
              <a:gdLst>
                <a:gd name="textAreaLeft" fmla="*/ 0 w 55080"/>
                <a:gd name="textAreaRight" fmla="*/ 56160 w 55080"/>
                <a:gd name="textAreaTop" fmla="*/ 0 h 24480"/>
                <a:gd name="textAreaBottom" fmla="*/ 25560 h 24480"/>
              </a:gdLst>
              <a:ahLst/>
              <a:rect l="textAreaLeft" t="textAreaTop" r="textAreaRight" b="textAreaBottom"/>
              <a:pathLst>
                <a:path w="4442" h="2024">
                  <a:moveTo>
                    <a:pt x="1" y="1"/>
                  </a:moveTo>
                  <a:cubicBezTo>
                    <a:pt x="2" y="1"/>
                    <a:pt x="3451" y="2024"/>
                    <a:pt x="4236" y="2024"/>
                  </a:cubicBezTo>
                  <a:cubicBezTo>
                    <a:pt x="4389" y="2024"/>
                    <a:pt x="4442" y="1947"/>
                    <a:pt x="4347" y="1764"/>
                  </a:cubicBezTo>
                  <a:cubicBezTo>
                    <a:pt x="3922" y="943"/>
                    <a:pt x="3162" y="366"/>
                    <a:pt x="3162" y="365"/>
                  </a:cubicBezTo>
                  <a:lnTo>
                    <a:pt x="3162" y="365"/>
                  </a:lnTo>
                  <a:cubicBezTo>
                    <a:pt x="3162" y="366"/>
                    <a:pt x="3917" y="1279"/>
                    <a:pt x="3192" y="1279"/>
                  </a:cubicBezTo>
                  <a:cubicBezTo>
                    <a:pt x="2771" y="1279"/>
                    <a:pt x="1853" y="97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600" bIns="12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72" name="Google Shape;2322;p17"/>
            <p:cNvSpPr/>
            <p:nvPr/>
          </p:nvSpPr>
          <p:spPr>
            <a:xfrm>
              <a:off x="8178480" y="4614840"/>
              <a:ext cx="85320" cy="190440"/>
            </a:xfrm>
            <a:custGeom>
              <a:avLst/>
              <a:gdLst>
                <a:gd name="textAreaLeft" fmla="*/ 0 w 85320"/>
                <a:gd name="textAreaRight" fmla="*/ 86400 w 85320"/>
                <a:gd name="textAreaTop" fmla="*/ 0 h 190440"/>
                <a:gd name="textAreaBottom" fmla="*/ 191520 h 190440"/>
              </a:gdLst>
              <a:ahLst/>
              <a:rect l="textAreaLeft" t="textAreaTop" r="textAreaRight" b="textAreaBottom"/>
              <a:pathLst>
                <a:path w="6840" h="15199">
                  <a:moveTo>
                    <a:pt x="6840" y="1"/>
                  </a:moveTo>
                  <a:lnTo>
                    <a:pt x="4165" y="274"/>
                  </a:lnTo>
                  <a:cubicBezTo>
                    <a:pt x="4165" y="274"/>
                    <a:pt x="3861" y="1034"/>
                    <a:pt x="3587" y="1672"/>
                  </a:cubicBezTo>
                  <a:cubicBezTo>
                    <a:pt x="1581" y="6657"/>
                    <a:pt x="1" y="15199"/>
                    <a:pt x="1" y="15199"/>
                  </a:cubicBezTo>
                  <a:lnTo>
                    <a:pt x="3101" y="14560"/>
                  </a:lnTo>
                  <a:cubicBezTo>
                    <a:pt x="2888" y="12098"/>
                    <a:pt x="6840" y="1"/>
                    <a:pt x="684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73" name="Google Shape;2323;p17"/>
            <p:cNvSpPr/>
            <p:nvPr/>
          </p:nvSpPr>
          <p:spPr>
            <a:xfrm>
              <a:off x="8299440" y="4603680"/>
              <a:ext cx="78120" cy="179640"/>
            </a:xfrm>
            <a:custGeom>
              <a:avLst/>
              <a:gdLst>
                <a:gd name="textAreaLeft" fmla="*/ 0 w 78120"/>
                <a:gd name="textAreaRight" fmla="*/ 79200 w 78120"/>
                <a:gd name="textAreaTop" fmla="*/ 0 h 179640"/>
                <a:gd name="textAreaBottom" fmla="*/ 180720 h 179640"/>
              </a:gdLst>
              <a:ahLst/>
              <a:rect l="textAreaLeft" t="textAreaTop" r="textAreaRight" b="textAreaBottom"/>
              <a:pathLst>
                <a:path w="6293" h="14347">
                  <a:moveTo>
                    <a:pt x="3557" y="0"/>
                  </a:moveTo>
                  <a:cubicBezTo>
                    <a:pt x="791" y="6140"/>
                    <a:pt x="1" y="14347"/>
                    <a:pt x="1" y="14347"/>
                  </a:cubicBezTo>
                  <a:lnTo>
                    <a:pt x="1794" y="13222"/>
                  </a:lnTo>
                  <a:lnTo>
                    <a:pt x="3527" y="13678"/>
                  </a:lnTo>
                  <a:cubicBezTo>
                    <a:pt x="3314" y="10487"/>
                    <a:pt x="6293" y="365"/>
                    <a:pt x="6293" y="365"/>
                  </a:cubicBezTo>
                  <a:cubicBezTo>
                    <a:pt x="4743" y="91"/>
                    <a:pt x="3557" y="0"/>
                    <a:pt x="355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360" bIns="90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74" name="Google Shape;2324;p17"/>
            <p:cNvSpPr/>
            <p:nvPr/>
          </p:nvSpPr>
          <p:spPr>
            <a:xfrm>
              <a:off x="8315280" y="4669560"/>
              <a:ext cx="16200" cy="91440"/>
            </a:xfrm>
            <a:custGeom>
              <a:avLst/>
              <a:gdLst>
                <a:gd name="textAreaLeft" fmla="*/ 0 w 16200"/>
                <a:gd name="textAreaRight" fmla="*/ 17280 w 16200"/>
                <a:gd name="textAreaTop" fmla="*/ 0 h 91440"/>
                <a:gd name="textAreaBottom" fmla="*/ 92520 h 91440"/>
              </a:gdLst>
              <a:ahLst/>
              <a:rect l="textAreaLeft" t="textAreaTop" r="textAreaRight" b="textAreaBottom"/>
              <a:pathLst>
                <a:path w="1368" h="7327">
                  <a:moveTo>
                    <a:pt x="638" y="0"/>
                  </a:moveTo>
                  <a:lnTo>
                    <a:pt x="638" y="0"/>
                  </a:lnTo>
                  <a:cubicBezTo>
                    <a:pt x="490" y="622"/>
                    <a:pt x="284" y="1215"/>
                    <a:pt x="415" y="1864"/>
                  </a:cubicBezTo>
                  <a:lnTo>
                    <a:pt x="415" y="1864"/>
                  </a:lnTo>
                  <a:cubicBezTo>
                    <a:pt x="399" y="1882"/>
                    <a:pt x="382" y="1899"/>
                    <a:pt x="365" y="1915"/>
                  </a:cubicBezTo>
                  <a:cubicBezTo>
                    <a:pt x="390" y="1915"/>
                    <a:pt x="409" y="1920"/>
                    <a:pt x="426" y="1926"/>
                  </a:cubicBezTo>
                  <a:lnTo>
                    <a:pt x="426" y="1926"/>
                  </a:lnTo>
                  <a:cubicBezTo>
                    <a:pt x="431" y="1964"/>
                    <a:pt x="462" y="1988"/>
                    <a:pt x="499" y="1988"/>
                  </a:cubicBezTo>
                  <a:cubicBezTo>
                    <a:pt x="515" y="1988"/>
                    <a:pt x="531" y="1984"/>
                    <a:pt x="547" y="1976"/>
                  </a:cubicBezTo>
                  <a:cubicBezTo>
                    <a:pt x="968" y="1611"/>
                    <a:pt x="767" y="884"/>
                    <a:pt x="1117" y="487"/>
                  </a:cubicBezTo>
                  <a:lnTo>
                    <a:pt x="1117" y="487"/>
                  </a:lnTo>
                  <a:cubicBezTo>
                    <a:pt x="1189" y="993"/>
                    <a:pt x="1022" y="1498"/>
                    <a:pt x="882" y="1976"/>
                  </a:cubicBezTo>
                  <a:cubicBezTo>
                    <a:pt x="730" y="2462"/>
                    <a:pt x="578" y="2949"/>
                    <a:pt x="456" y="3435"/>
                  </a:cubicBezTo>
                  <a:cubicBezTo>
                    <a:pt x="274" y="4712"/>
                    <a:pt x="213" y="5988"/>
                    <a:pt x="0" y="7234"/>
                  </a:cubicBezTo>
                  <a:cubicBezTo>
                    <a:pt x="0" y="7293"/>
                    <a:pt x="51" y="7327"/>
                    <a:pt x="87" y="7327"/>
                  </a:cubicBezTo>
                  <a:cubicBezTo>
                    <a:pt x="106" y="7327"/>
                    <a:pt x="122" y="7317"/>
                    <a:pt x="122" y="7295"/>
                  </a:cubicBezTo>
                  <a:cubicBezTo>
                    <a:pt x="365" y="5958"/>
                    <a:pt x="334" y="4590"/>
                    <a:pt x="608" y="3253"/>
                  </a:cubicBezTo>
                  <a:cubicBezTo>
                    <a:pt x="790" y="2310"/>
                    <a:pt x="1368" y="1338"/>
                    <a:pt x="1216" y="365"/>
                  </a:cubicBezTo>
                  <a:cubicBezTo>
                    <a:pt x="1216" y="344"/>
                    <a:pt x="1172" y="309"/>
                    <a:pt x="1136" y="309"/>
                  </a:cubicBezTo>
                  <a:cubicBezTo>
                    <a:pt x="1119" y="309"/>
                    <a:pt x="1104" y="316"/>
                    <a:pt x="1094" y="335"/>
                  </a:cubicBezTo>
                  <a:cubicBezTo>
                    <a:pt x="569" y="611"/>
                    <a:pt x="773" y="1341"/>
                    <a:pt x="470" y="1791"/>
                  </a:cubicBezTo>
                  <a:lnTo>
                    <a:pt x="470" y="1791"/>
                  </a:lnTo>
                  <a:cubicBezTo>
                    <a:pt x="427" y="1178"/>
                    <a:pt x="610" y="589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75" name="Google Shape;2325;p17"/>
            <p:cNvSpPr/>
            <p:nvPr/>
          </p:nvSpPr>
          <p:spPr>
            <a:xfrm>
              <a:off x="8336520" y="4612320"/>
              <a:ext cx="33480" cy="136800"/>
            </a:xfrm>
            <a:custGeom>
              <a:avLst/>
              <a:gdLst>
                <a:gd name="textAreaLeft" fmla="*/ 0 w 33480"/>
                <a:gd name="textAreaRight" fmla="*/ 34560 w 33480"/>
                <a:gd name="textAreaTop" fmla="*/ 0 h 136800"/>
                <a:gd name="textAreaBottom" fmla="*/ 137880 h 136800"/>
              </a:gdLst>
              <a:ahLst/>
              <a:rect l="textAreaLeft" t="textAreaTop" r="textAreaRight" b="textAreaBottom"/>
              <a:pathLst>
                <a:path w="2737" h="10931">
                  <a:moveTo>
                    <a:pt x="2736" y="0"/>
                  </a:moveTo>
                  <a:cubicBezTo>
                    <a:pt x="2615" y="213"/>
                    <a:pt x="2584" y="487"/>
                    <a:pt x="2524" y="730"/>
                  </a:cubicBezTo>
                  <a:cubicBezTo>
                    <a:pt x="2463" y="821"/>
                    <a:pt x="2372" y="1247"/>
                    <a:pt x="2250" y="1277"/>
                  </a:cubicBezTo>
                  <a:cubicBezTo>
                    <a:pt x="2225" y="1288"/>
                    <a:pt x="2204" y="1293"/>
                    <a:pt x="2188" y="1293"/>
                  </a:cubicBezTo>
                  <a:cubicBezTo>
                    <a:pt x="2065" y="1293"/>
                    <a:pt x="2162" y="1023"/>
                    <a:pt x="2189" y="943"/>
                  </a:cubicBezTo>
                  <a:cubicBezTo>
                    <a:pt x="2250" y="760"/>
                    <a:pt x="2463" y="213"/>
                    <a:pt x="2250" y="61"/>
                  </a:cubicBezTo>
                  <a:cubicBezTo>
                    <a:pt x="2208" y="35"/>
                    <a:pt x="2167" y="22"/>
                    <a:pt x="2128" y="22"/>
                  </a:cubicBezTo>
                  <a:cubicBezTo>
                    <a:pt x="1723" y="22"/>
                    <a:pt x="1521" y="1354"/>
                    <a:pt x="1521" y="1520"/>
                  </a:cubicBezTo>
                  <a:cubicBezTo>
                    <a:pt x="1277" y="2736"/>
                    <a:pt x="1156" y="3982"/>
                    <a:pt x="913" y="5198"/>
                  </a:cubicBezTo>
                  <a:cubicBezTo>
                    <a:pt x="578" y="7113"/>
                    <a:pt x="335" y="8997"/>
                    <a:pt x="1" y="10852"/>
                  </a:cubicBezTo>
                  <a:cubicBezTo>
                    <a:pt x="1" y="10909"/>
                    <a:pt x="37" y="10931"/>
                    <a:pt x="64" y="10931"/>
                  </a:cubicBezTo>
                  <a:cubicBezTo>
                    <a:pt x="80" y="10931"/>
                    <a:pt x="92" y="10923"/>
                    <a:pt x="92" y="10912"/>
                  </a:cubicBezTo>
                  <a:cubicBezTo>
                    <a:pt x="396" y="9484"/>
                    <a:pt x="548" y="8025"/>
                    <a:pt x="761" y="6596"/>
                  </a:cubicBezTo>
                  <a:cubicBezTo>
                    <a:pt x="1004" y="5289"/>
                    <a:pt x="1277" y="3952"/>
                    <a:pt x="1490" y="2614"/>
                  </a:cubicBezTo>
                  <a:cubicBezTo>
                    <a:pt x="1551" y="1976"/>
                    <a:pt x="1581" y="1338"/>
                    <a:pt x="1825" y="669"/>
                  </a:cubicBezTo>
                  <a:cubicBezTo>
                    <a:pt x="1855" y="517"/>
                    <a:pt x="1916" y="335"/>
                    <a:pt x="2007" y="244"/>
                  </a:cubicBezTo>
                  <a:cubicBezTo>
                    <a:pt x="2067" y="177"/>
                    <a:pt x="2112" y="150"/>
                    <a:pt x="2146" y="150"/>
                  </a:cubicBezTo>
                  <a:cubicBezTo>
                    <a:pt x="2266" y="150"/>
                    <a:pt x="2237" y="496"/>
                    <a:pt x="2189" y="639"/>
                  </a:cubicBezTo>
                  <a:cubicBezTo>
                    <a:pt x="2159" y="882"/>
                    <a:pt x="2007" y="1216"/>
                    <a:pt x="2128" y="1429"/>
                  </a:cubicBezTo>
                  <a:cubicBezTo>
                    <a:pt x="2128" y="1459"/>
                    <a:pt x="2136" y="1475"/>
                    <a:pt x="2147" y="1475"/>
                  </a:cubicBezTo>
                  <a:cubicBezTo>
                    <a:pt x="2159" y="1475"/>
                    <a:pt x="2174" y="1459"/>
                    <a:pt x="2189" y="1429"/>
                  </a:cubicBezTo>
                  <a:cubicBezTo>
                    <a:pt x="2584" y="1186"/>
                    <a:pt x="2584" y="487"/>
                    <a:pt x="2736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760" bIns="68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76" name="Google Shape;2326;p17"/>
            <p:cNvSpPr/>
            <p:nvPr/>
          </p:nvSpPr>
          <p:spPr>
            <a:xfrm>
              <a:off x="8321400" y="4634280"/>
              <a:ext cx="46800" cy="32400"/>
            </a:xfrm>
            <a:custGeom>
              <a:avLst/>
              <a:gdLst>
                <a:gd name="textAreaLeft" fmla="*/ 0 w 46800"/>
                <a:gd name="textAreaRight" fmla="*/ 47880 w 46800"/>
                <a:gd name="textAreaTop" fmla="*/ 0 h 32400"/>
                <a:gd name="textAreaBottom" fmla="*/ 33480 h 32400"/>
              </a:gdLst>
              <a:ahLst/>
              <a:rect l="textAreaLeft" t="textAreaTop" r="textAreaRight" b="textAreaBottom"/>
              <a:pathLst>
                <a:path w="3800" h="2649">
                  <a:moveTo>
                    <a:pt x="3800" y="1"/>
                  </a:moveTo>
                  <a:lnTo>
                    <a:pt x="1034" y="62"/>
                  </a:lnTo>
                  <a:cubicBezTo>
                    <a:pt x="578" y="1217"/>
                    <a:pt x="365" y="1460"/>
                    <a:pt x="0" y="2645"/>
                  </a:cubicBezTo>
                  <a:cubicBezTo>
                    <a:pt x="49" y="2648"/>
                    <a:pt x="104" y="2649"/>
                    <a:pt x="164" y="2649"/>
                  </a:cubicBezTo>
                  <a:cubicBezTo>
                    <a:pt x="926" y="2649"/>
                    <a:pt x="2527" y="2473"/>
                    <a:pt x="3344" y="2220"/>
                  </a:cubicBezTo>
                  <a:cubicBezTo>
                    <a:pt x="3648" y="1156"/>
                    <a:pt x="3617" y="761"/>
                    <a:pt x="380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77" name="Google Shape;2327;p17"/>
            <p:cNvSpPr/>
            <p:nvPr/>
          </p:nvSpPr>
          <p:spPr>
            <a:xfrm>
              <a:off x="8403840" y="4614840"/>
              <a:ext cx="78480" cy="179280"/>
            </a:xfrm>
            <a:custGeom>
              <a:avLst/>
              <a:gdLst>
                <a:gd name="textAreaLeft" fmla="*/ 0 w 78480"/>
                <a:gd name="textAreaRight" fmla="*/ 79560 w 78480"/>
                <a:gd name="textAreaTop" fmla="*/ 0 h 179280"/>
                <a:gd name="textAreaBottom" fmla="*/ 180360 h 179280"/>
              </a:gdLst>
              <a:ahLst/>
              <a:rect l="textAreaLeft" t="textAreaTop" r="textAreaRight" b="textAreaBottom"/>
              <a:pathLst>
                <a:path w="6323" h="14318">
                  <a:moveTo>
                    <a:pt x="3587" y="1"/>
                  </a:moveTo>
                  <a:cubicBezTo>
                    <a:pt x="821" y="6110"/>
                    <a:pt x="0" y="14317"/>
                    <a:pt x="0" y="14317"/>
                  </a:cubicBezTo>
                  <a:lnTo>
                    <a:pt x="1794" y="13223"/>
                  </a:lnTo>
                  <a:lnTo>
                    <a:pt x="3557" y="13679"/>
                  </a:lnTo>
                  <a:cubicBezTo>
                    <a:pt x="3314" y="10487"/>
                    <a:pt x="6323" y="335"/>
                    <a:pt x="6323" y="335"/>
                  </a:cubicBezTo>
                  <a:cubicBezTo>
                    <a:pt x="4773" y="92"/>
                    <a:pt x="3587" y="1"/>
                    <a:pt x="358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78" name="Google Shape;2328;p17"/>
            <p:cNvSpPr/>
            <p:nvPr/>
          </p:nvSpPr>
          <p:spPr>
            <a:xfrm>
              <a:off x="8421120" y="4621320"/>
              <a:ext cx="36720" cy="109440"/>
            </a:xfrm>
            <a:custGeom>
              <a:avLst/>
              <a:gdLst>
                <a:gd name="textAreaLeft" fmla="*/ 0 w 36720"/>
                <a:gd name="textAreaRight" fmla="*/ 37800 w 36720"/>
                <a:gd name="textAreaTop" fmla="*/ 0 h 109440"/>
                <a:gd name="textAreaBottom" fmla="*/ 110520 h 109440"/>
              </a:gdLst>
              <a:ahLst/>
              <a:rect l="textAreaLeft" t="textAreaTop" r="textAreaRight" b="textAreaBottom"/>
              <a:pathLst>
                <a:path w="3010" h="8767">
                  <a:moveTo>
                    <a:pt x="2661" y="266"/>
                  </a:moveTo>
                  <a:lnTo>
                    <a:pt x="2661" y="266"/>
                  </a:lnTo>
                  <a:cubicBezTo>
                    <a:pt x="2639" y="287"/>
                    <a:pt x="2613" y="319"/>
                    <a:pt x="2584" y="365"/>
                  </a:cubicBezTo>
                  <a:lnTo>
                    <a:pt x="2493" y="578"/>
                  </a:lnTo>
                  <a:cubicBezTo>
                    <a:pt x="2418" y="728"/>
                    <a:pt x="2354" y="867"/>
                    <a:pt x="2266" y="973"/>
                  </a:cubicBezTo>
                  <a:lnTo>
                    <a:pt x="2266" y="973"/>
                  </a:lnTo>
                  <a:cubicBezTo>
                    <a:pt x="2342" y="950"/>
                    <a:pt x="2422" y="770"/>
                    <a:pt x="2462" y="669"/>
                  </a:cubicBezTo>
                  <a:cubicBezTo>
                    <a:pt x="2529" y="535"/>
                    <a:pt x="2587" y="393"/>
                    <a:pt x="2661" y="266"/>
                  </a:cubicBezTo>
                  <a:close/>
                  <a:moveTo>
                    <a:pt x="2158" y="92"/>
                  </a:moveTo>
                  <a:cubicBezTo>
                    <a:pt x="2067" y="396"/>
                    <a:pt x="1946" y="730"/>
                    <a:pt x="2037" y="1095"/>
                  </a:cubicBezTo>
                  <a:lnTo>
                    <a:pt x="2067" y="1125"/>
                  </a:lnTo>
                  <a:cubicBezTo>
                    <a:pt x="2148" y="1090"/>
                    <a:pt x="2212" y="1038"/>
                    <a:pt x="2266" y="973"/>
                  </a:cubicBezTo>
                  <a:lnTo>
                    <a:pt x="2266" y="973"/>
                  </a:lnTo>
                  <a:cubicBezTo>
                    <a:pt x="2261" y="974"/>
                    <a:pt x="2256" y="975"/>
                    <a:pt x="2250" y="975"/>
                  </a:cubicBezTo>
                  <a:cubicBezTo>
                    <a:pt x="2217" y="975"/>
                    <a:pt x="2185" y="941"/>
                    <a:pt x="2158" y="852"/>
                  </a:cubicBezTo>
                  <a:cubicBezTo>
                    <a:pt x="1976" y="639"/>
                    <a:pt x="2098" y="335"/>
                    <a:pt x="2158" y="92"/>
                  </a:cubicBezTo>
                  <a:close/>
                  <a:moveTo>
                    <a:pt x="2888" y="0"/>
                  </a:moveTo>
                  <a:cubicBezTo>
                    <a:pt x="2792" y="69"/>
                    <a:pt x="2721" y="162"/>
                    <a:pt x="2661" y="266"/>
                  </a:cubicBezTo>
                  <a:lnTo>
                    <a:pt x="2661" y="266"/>
                  </a:lnTo>
                  <a:cubicBezTo>
                    <a:pt x="2683" y="244"/>
                    <a:pt x="2702" y="235"/>
                    <a:pt x="2718" y="235"/>
                  </a:cubicBezTo>
                  <a:cubicBezTo>
                    <a:pt x="2797" y="235"/>
                    <a:pt x="2797" y="469"/>
                    <a:pt x="2797" y="578"/>
                  </a:cubicBezTo>
                  <a:cubicBezTo>
                    <a:pt x="2736" y="821"/>
                    <a:pt x="2675" y="1034"/>
                    <a:pt x="2584" y="1277"/>
                  </a:cubicBezTo>
                  <a:cubicBezTo>
                    <a:pt x="2250" y="2311"/>
                    <a:pt x="1915" y="3283"/>
                    <a:pt x="1763" y="4377"/>
                  </a:cubicBezTo>
                  <a:cubicBezTo>
                    <a:pt x="1672" y="4833"/>
                    <a:pt x="1642" y="5350"/>
                    <a:pt x="1520" y="5806"/>
                  </a:cubicBezTo>
                  <a:cubicBezTo>
                    <a:pt x="1490" y="5958"/>
                    <a:pt x="1459" y="6414"/>
                    <a:pt x="1307" y="6505"/>
                  </a:cubicBezTo>
                  <a:cubicBezTo>
                    <a:pt x="1284" y="6522"/>
                    <a:pt x="1267" y="6530"/>
                    <a:pt x="1254" y="6530"/>
                  </a:cubicBezTo>
                  <a:cubicBezTo>
                    <a:pt x="1196" y="6530"/>
                    <a:pt x="1216" y="6391"/>
                    <a:pt x="1216" y="6292"/>
                  </a:cubicBezTo>
                  <a:cubicBezTo>
                    <a:pt x="1216" y="6171"/>
                    <a:pt x="1246" y="6019"/>
                    <a:pt x="1246" y="5897"/>
                  </a:cubicBezTo>
                  <a:cubicBezTo>
                    <a:pt x="1368" y="5198"/>
                    <a:pt x="1642" y="4347"/>
                    <a:pt x="1398" y="3618"/>
                  </a:cubicBezTo>
                  <a:cubicBezTo>
                    <a:pt x="1398" y="3602"/>
                    <a:pt x="1383" y="3595"/>
                    <a:pt x="1368" y="3595"/>
                  </a:cubicBezTo>
                  <a:cubicBezTo>
                    <a:pt x="1353" y="3595"/>
                    <a:pt x="1338" y="3602"/>
                    <a:pt x="1338" y="3618"/>
                  </a:cubicBezTo>
                  <a:cubicBezTo>
                    <a:pt x="426" y="5137"/>
                    <a:pt x="395" y="7022"/>
                    <a:pt x="0" y="8724"/>
                  </a:cubicBezTo>
                  <a:cubicBezTo>
                    <a:pt x="0" y="8745"/>
                    <a:pt x="46" y="8767"/>
                    <a:pt x="73" y="8767"/>
                  </a:cubicBezTo>
                  <a:cubicBezTo>
                    <a:pt x="84" y="8767"/>
                    <a:pt x="91" y="8763"/>
                    <a:pt x="91" y="8754"/>
                  </a:cubicBezTo>
                  <a:cubicBezTo>
                    <a:pt x="426" y="7235"/>
                    <a:pt x="456" y="5654"/>
                    <a:pt x="1155" y="4225"/>
                  </a:cubicBezTo>
                  <a:cubicBezTo>
                    <a:pt x="1186" y="4165"/>
                    <a:pt x="1307" y="3830"/>
                    <a:pt x="1368" y="3830"/>
                  </a:cubicBezTo>
                  <a:cubicBezTo>
                    <a:pt x="1459" y="3830"/>
                    <a:pt x="1459" y="4286"/>
                    <a:pt x="1459" y="4347"/>
                  </a:cubicBezTo>
                  <a:cubicBezTo>
                    <a:pt x="1459" y="4681"/>
                    <a:pt x="1368" y="5046"/>
                    <a:pt x="1338" y="5380"/>
                  </a:cubicBezTo>
                  <a:cubicBezTo>
                    <a:pt x="1246" y="5806"/>
                    <a:pt x="1064" y="6353"/>
                    <a:pt x="1307" y="6779"/>
                  </a:cubicBezTo>
                  <a:cubicBezTo>
                    <a:pt x="1307" y="6794"/>
                    <a:pt x="1322" y="6801"/>
                    <a:pt x="1338" y="6801"/>
                  </a:cubicBezTo>
                  <a:cubicBezTo>
                    <a:pt x="1353" y="6801"/>
                    <a:pt x="1368" y="6794"/>
                    <a:pt x="1368" y="6779"/>
                  </a:cubicBezTo>
                  <a:cubicBezTo>
                    <a:pt x="1824" y="5745"/>
                    <a:pt x="1824" y="4560"/>
                    <a:pt x="2067" y="3466"/>
                  </a:cubicBezTo>
                  <a:cubicBezTo>
                    <a:pt x="2219" y="2827"/>
                    <a:pt x="2402" y="2250"/>
                    <a:pt x="2614" y="1611"/>
                  </a:cubicBezTo>
                  <a:cubicBezTo>
                    <a:pt x="2766" y="1125"/>
                    <a:pt x="3009" y="578"/>
                    <a:pt x="2918" y="61"/>
                  </a:cubicBezTo>
                  <a:cubicBezTo>
                    <a:pt x="2918" y="0"/>
                    <a:pt x="2888" y="0"/>
                    <a:pt x="288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5080" bIns="55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79" name="Google Shape;2329;p17"/>
            <p:cNvSpPr/>
            <p:nvPr/>
          </p:nvSpPr>
          <p:spPr>
            <a:xfrm>
              <a:off x="8446680" y="4625640"/>
              <a:ext cx="30240" cy="101520"/>
            </a:xfrm>
            <a:custGeom>
              <a:avLst/>
              <a:gdLst>
                <a:gd name="textAreaLeft" fmla="*/ 0 w 30240"/>
                <a:gd name="textAreaRight" fmla="*/ 31320 w 30240"/>
                <a:gd name="textAreaTop" fmla="*/ 0 h 101520"/>
                <a:gd name="textAreaBottom" fmla="*/ 102600 h 101520"/>
              </a:gdLst>
              <a:ahLst/>
              <a:rect l="textAreaLeft" t="textAreaTop" r="textAreaRight" b="textAreaBottom"/>
              <a:pathLst>
                <a:path w="2493" h="8136">
                  <a:moveTo>
                    <a:pt x="2493" y="1"/>
                  </a:moveTo>
                  <a:lnTo>
                    <a:pt x="2493" y="1"/>
                  </a:lnTo>
                  <a:cubicBezTo>
                    <a:pt x="2311" y="548"/>
                    <a:pt x="2068" y="1125"/>
                    <a:pt x="1885" y="1702"/>
                  </a:cubicBezTo>
                  <a:cubicBezTo>
                    <a:pt x="1733" y="2188"/>
                    <a:pt x="1642" y="2675"/>
                    <a:pt x="1551" y="3191"/>
                  </a:cubicBezTo>
                  <a:cubicBezTo>
                    <a:pt x="1521" y="3435"/>
                    <a:pt x="1429" y="3678"/>
                    <a:pt x="1308" y="3890"/>
                  </a:cubicBezTo>
                  <a:cubicBezTo>
                    <a:pt x="1265" y="3996"/>
                    <a:pt x="1179" y="4250"/>
                    <a:pt x="1130" y="4250"/>
                  </a:cubicBezTo>
                  <a:cubicBezTo>
                    <a:pt x="1109" y="4250"/>
                    <a:pt x="1095" y="4202"/>
                    <a:pt x="1095" y="4073"/>
                  </a:cubicBezTo>
                  <a:cubicBezTo>
                    <a:pt x="1095" y="3678"/>
                    <a:pt x="1277" y="3313"/>
                    <a:pt x="1125" y="2918"/>
                  </a:cubicBezTo>
                  <a:cubicBezTo>
                    <a:pt x="1125" y="2887"/>
                    <a:pt x="1118" y="2872"/>
                    <a:pt x="1103" y="2872"/>
                  </a:cubicBezTo>
                  <a:cubicBezTo>
                    <a:pt x="1087" y="2872"/>
                    <a:pt x="1065" y="2887"/>
                    <a:pt x="1034" y="2918"/>
                  </a:cubicBezTo>
                  <a:cubicBezTo>
                    <a:pt x="669" y="3435"/>
                    <a:pt x="791" y="4194"/>
                    <a:pt x="548" y="4802"/>
                  </a:cubicBezTo>
                  <a:cubicBezTo>
                    <a:pt x="366" y="5349"/>
                    <a:pt x="1" y="5988"/>
                    <a:pt x="183" y="6565"/>
                  </a:cubicBezTo>
                  <a:cubicBezTo>
                    <a:pt x="183" y="6580"/>
                    <a:pt x="198" y="6588"/>
                    <a:pt x="214" y="6588"/>
                  </a:cubicBezTo>
                  <a:cubicBezTo>
                    <a:pt x="229" y="6588"/>
                    <a:pt x="244" y="6580"/>
                    <a:pt x="244" y="6565"/>
                  </a:cubicBezTo>
                  <a:cubicBezTo>
                    <a:pt x="366" y="6352"/>
                    <a:pt x="457" y="6170"/>
                    <a:pt x="517" y="5988"/>
                  </a:cubicBezTo>
                  <a:cubicBezTo>
                    <a:pt x="548" y="5866"/>
                    <a:pt x="609" y="5805"/>
                    <a:pt x="639" y="5714"/>
                  </a:cubicBezTo>
                  <a:cubicBezTo>
                    <a:pt x="662" y="5668"/>
                    <a:pt x="677" y="5648"/>
                    <a:pt x="686" y="5648"/>
                  </a:cubicBezTo>
                  <a:cubicBezTo>
                    <a:pt x="700" y="5648"/>
                    <a:pt x="700" y="5700"/>
                    <a:pt x="700" y="5775"/>
                  </a:cubicBezTo>
                  <a:cubicBezTo>
                    <a:pt x="761" y="5866"/>
                    <a:pt x="700" y="6079"/>
                    <a:pt x="700" y="6170"/>
                  </a:cubicBezTo>
                  <a:cubicBezTo>
                    <a:pt x="669" y="6839"/>
                    <a:pt x="517" y="7477"/>
                    <a:pt x="335" y="8085"/>
                  </a:cubicBezTo>
                  <a:cubicBezTo>
                    <a:pt x="335" y="8121"/>
                    <a:pt x="356" y="8135"/>
                    <a:pt x="385" y="8135"/>
                  </a:cubicBezTo>
                  <a:cubicBezTo>
                    <a:pt x="406" y="8135"/>
                    <a:pt x="432" y="8128"/>
                    <a:pt x="457" y="8115"/>
                  </a:cubicBezTo>
                  <a:cubicBezTo>
                    <a:pt x="700" y="7295"/>
                    <a:pt x="821" y="6413"/>
                    <a:pt x="791" y="5532"/>
                  </a:cubicBezTo>
                  <a:cubicBezTo>
                    <a:pt x="791" y="5510"/>
                    <a:pt x="776" y="5489"/>
                    <a:pt x="745" y="5489"/>
                  </a:cubicBezTo>
                  <a:cubicBezTo>
                    <a:pt x="733" y="5489"/>
                    <a:pt x="718" y="5492"/>
                    <a:pt x="700" y="5501"/>
                  </a:cubicBezTo>
                  <a:cubicBezTo>
                    <a:pt x="609" y="5653"/>
                    <a:pt x="517" y="5805"/>
                    <a:pt x="426" y="5957"/>
                  </a:cubicBezTo>
                  <a:cubicBezTo>
                    <a:pt x="396" y="6018"/>
                    <a:pt x="244" y="6413"/>
                    <a:pt x="244" y="6413"/>
                  </a:cubicBezTo>
                  <a:cubicBezTo>
                    <a:pt x="183" y="6352"/>
                    <a:pt x="244" y="5988"/>
                    <a:pt x="244" y="5957"/>
                  </a:cubicBezTo>
                  <a:cubicBezTo>
                    <a:pt x="335" y="5471"/>
                    <a:pt x="578" y="5015"/>
                    <a:pt x="700" y="4498"/>
                  </a:cubicBezTo>
                  <a:lnTo>
                    <a:pt x="821" y="3708"/>
                  </a:lnTo>
                  <a:cubicBezTo>
                    <a:pt x="852" y="3586"/>
                    <a:pt x="852" y="3465"/>
                    <a:pt x="882" y="3374"/>
                  </a:cubicBezTo>
                  <a:cubicBezTo>
                    <a:pt x="925" y="3288"/>
                    <a:pt x="983" y="3020"/>
                    <a:pt x="1035" y="3020"/>
                  </a:cubicBezTo>
                  <a:cubicBezTo>
                    <a:pt x="1057" y="3020"/>
                    <a:pt x="1077" y="3066"/>
                    <a:pt x="1095" y="3191"/>
                  </a:cubicBezTo>
                  <a:cubicBezTo>
                    <a:pt x="1125" y="3586"/>
                    <a:pt x="852" y="3982"/>
                    <a:pt x="1034" y="4407"/>
                  </a:cubicBezTo>
                  <a:cubicBezTo>
                    <a:pt x="1034" y="4422"/>
                    <a:pt x="1057" y="4430"/>
                    <a:pt x="1080" y="4430"/>
                  </a:cubicBezTo>
                  <a:cubicBezTo>
                    <a:pt x="1103" y="4430"/>
                    <a:pt x="1125" y="4422"/>
                    <a:pt x="1125" y="4407"/>
                  </a:cubicBezTo>
                  <a:cubicBezTo>
                    <a:pt x="1551" y="3830"/>
                    <a:pt x="1612" y="3100"/>
                    <a:pt x="1733" y="2462"/>
                  </a:cubicBezTo>
                  <a:cubicBezTo>
                    <a:pt x="1885" y="1611"/>
                    <a:pt x="2219" y="821"/>
                    <a:pt x="249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1120" bIns="51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80" name="Google Shape;2330;p17"/>
            <p:cNvSpPr/>
            <p:nvPr/>
          </p:nvSpPr>
          <p:spPr>
            <a:xfrm>
              <a:off x="8430480" y="4626360"/>
              <a:ext cx="47880" cy="36360"/>
            </a:xfrm>
            <a:custGeom>
              <a:avLst/>
              <a:gdLst>
                <a:gd name="textAreaLeft" fmla="*/ 0 w 47880"/>
                <a:gd name="textAreaRight" fmla="*/ 48960 w 47880"/>
                <a:gd name="textAreaTop" fmla="*/ 0 h 36360"/>
                <a:gd name="textAreaBottom" fmla="*/ 37440 h 36360"/>
              </a:gdLst>
              <a:ahLst/>
              <a:rect l="textAreaLeft" t="textAreaTop" r="textAreaRight" b="textAreaBottom"/>
              <a:pathLst>
                <a:path w="3891" h="2972">
                  <a:moveTo>
                    <a:pt x="1034" y="1"/>
                  </a:moveTo>
                  <a:cubicBezTo>
                    <a:pt x="638" y="943"/>
                    <a:pt x="304" y="1946"/>
                    <a:pt x="0" y="2888"/>
                  </a:cubicBezTo>
                  <a:cubicBezTo>
                    <a:pt x="243" y="2934"/>
                    <a:pt x="851" y="2972"/>
                    <a:pt x="1497" y="2972"/>
                  </a:cubicBezTo>
                  <a:cubicBezTo>
                    <a:pt x="2143" y="2972"/>
                    <a:pt x="2827" y="2934"/>
                    <a:pt x="3222" y="2827"/>
                  </a:cubicBezTo>
                  <a:cubicBezTo>
                    <a:pt x="3496" y="1855"/>
                    <a:pt x="3739" y="1004"/>
                    <a:pt x="3891" y="396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81" name="Google Shape;2331;p17"/>
            <p:cNvSpPr/>
            <p:nvPr/>
          </p:nvSpPr>
          <p:spPr>
            <a:xfrm>
              <a:off x="8491320" y="4620600"/>
              <a:ext cx="85680" cy="174600"/>
            </a:xfrm>
            <a:custGeom>
              <a:avLst/>
              <a:gdLst>
                <a:gd name="textAreaLeft" fmla="*/ 0 w 85680"/>
                <a:gd name="textAreaRight" fmla="*/ 86760 w 85680"/>
                <a:gd name="textAreaTop" fmla="*/ 0 h 174600"/>
                <a:gd name="textAreaBottom" fmla="*/ 175680 h 174600"/>
              </a:gdLst>
              <a:ahLst/>
              <a:rect l="textAreaLeft" t="textAreaTop" r="textAreaRight" b="textAreaBottom"/>
              <a:pathLst>
                <a:path w="6871" h="13922">
                  <a:moveTo>
                    <a:pt x="4742" y="1"/>
                  </a:moveTo>
                  <a:cubicBezTo>
                    <a:pt x="1733" y="5958"/>
                    <a:pt x="1" y="13922"/>
                    <a:pt x="1" y="13922"/>
                  </a:cubicBezTo>
                  <a:lnTo>
                    <a:pt x="1551" y="12797"/>
                  </a:lnTo>
                  <a:lnTo>
                    <a:pt x="2888" y="13192"/>
                  </a:lnTo>
                  <a:cubicBezTo>
                    <a:pt x="3162" y="10122"/>
                    <a:pt x="6870" y="244"/>
                    <a:pt x="6870" y="244"/>
                  </a:cubicBezTo>
                  <a:cubicBezTo>
                    <a:pt x="5654" y="1"/>
                    <a:pt x="4742" y="1"/>
                    <a:pt x="474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7840" bIns="87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82" name="Google Shape;2332;p17"/>
            <p:cNvSpPr/>
            <p:nvPr/>
          </p:nvSpPr>
          <p:spPr>
            <a:xfrm>
              <a:off x="8532000" y="4633200"/>
              <a:ext cx="38880" cy="29520"/>
            </a:xfrm>
            <a:custGeom>
              <a:avLst/>
              <a:gdLst>
                <a:gd name="textAreaLeft" fmla="*/ 0 w 38880"/>
                <a:gd name="textAreaRight" fmla="*/ 39960 w 38880"/>
                <a:gd name="textAreaTop" fmla="*/ 0 h 29520"/>
                <a:gd name="textAreaBottom" fmla="*/ 30600 h 29520"/>
              </a:gdLst>
              <a:ahLst/>
              <a:rect l="textAreaLeft" t="textAreaTop" r="textAreaRight" b="textAreaBottom"/>
              <a:pathLst>
                <a:path w="3162" h="2438">
                  <a:moveTo>
                    <a:pt x="1003" y="1"/>
                  </a:moveTo>
                  <a:cubicBezTo>
                    <a:pt x="669" y="761"/>
                    <a:pt x="304" y="1551"/>
                    <a:pt x="0" y="2311"/>
                  </a:cubicBezTo>
                  <a:cubicBezTo>
                    <a:pt x="338" y="2386"/>
                    <a:pt x="967" y="2438"/>
                    <a:pt x="1534" y="2438"/>
                  </a:cubicBezTo>
                  <a:cubicBezTo>
                    <a:pt x="1884" y="2438"/>
                    <a:pt x="2211" y="2418"/>
                    <a:pt x="2432" y="2372"/>
                  </a:cubicBezTo>
                  <a:cubicBezTo>
                    <a:pt x="2705" y="1612"/>
                    <a:pt x="2918" y="943"/>
                    <a:pt x="3161" y="396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120" bIns="15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83" name="Google Shape;2333;p17"/>
            <p:cNvSpPr/>
            <p:nvPr/>
          </p:nvSpPr>
          <p:spPr>
            <a:xfrm>
              <a:off x="8569800" y="4628160"/>
              <a:ext cx="83880" cy="172800"/>
            </a:xfrm>
            <a:custGeom>
              <a:avLst/>
              <a:gdLst>
                <a:gd name="textAreaLeft" fmla="*/ 0 w 83880"/>
                <a:gd name="textAreaRight" fmla="*/ 84960 w 83880"/>
                <a:gd name="textAreaTop" fmla="*/ 0 h 172800"/>
                <a:gd name="textAreaBottom" fmla="*/ 173880 h 172800"/>
              </a:gdLst>
              <a:ahLst/>
              <a:rect l="textAreaLeft" t="textAreaTop" r="textAreaRight" b="textAreaBottom"/>
              <a:pathLst>
                <a:path w="6749" h="13803">
                  <a:moveTo>
                    <a:pt x="5009" y="1"/>
                  </a:moveTo>
                  <a:cubicBezTo>
                    <a:pt x="4915" y="1"/>
                    <a:pt x="4864" y="3"/>
                    <a:pt x="4864" y="3"/>
                  </a:cubicBezTo>
                  <a:cubicBezTo>
                    <a:pt x="1885" y="5930"/>
                    <a:pt x="1" y="13802"/>
                    <a:pt x="1" y="13802"/>
                  </a:cubicBezTo>
                  <a:lnTo>
                    <a:pt x="1429" y="12678"/>
                  </a:lnTo>
                  <a:lnTo>
                    <a:pt x="2615" y="12981"/>
                  </a:lnTo>
                  <a:cubicBezTo>
                    <a:pt x="2949" y="10003"/>
                    <a:pt x="6749" y="155"/>
                    <a:pt x="6749" y="155"/>
                  </a:cubicBezTo>
                  <a:cubicBezTo>
                    <a:pt x="5951" y="18"/>
                    <a:pt x="5290" y="1"/>
                    <a:pt x="500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760" bIns="86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84" name="Google Shape;2334;p17"/>
            <p:cNvSpPr/>
            <p:nvPr/>
          </p:nvSpPr>
          <p:spPr>
            <a:xfrm>
              <a:off x="8648640" y="4635000"/>
              <a:ext cx="65880" cy="122400"/>
            </a:xfrm>
            <a:custGeom>
              <a:avLst/>
              <a:gdLst>
                <a:gd name="textAreaLeft" fmla="*/ 0 w 65880"/>
                <a:gd name="textAreaRight" fmla="*/ 66960 w 65880"/>
                <a:gd name="textAreaTop" fmla="*/ 0 h 122400"/>
                <a:gd name="textAreaBottom" fmla="*/ 123480 h 122400"/>
              </a:gdLst>
              <a:ahLst/>
              <a:rect l="textAreaLeft" t="textAreaTop" r="textAreaRight" b="textAreaBottom"/>
              <a:pathLst>
                <a:path w="5320" h="9792">
                  <a:moveTo>
                    <a:pt x="4687" y="0"/>
                  </a:moveTo>
                  <a:cubicBezTo>
                    <a:pt x="4170" y="0"/>
                    <a:pt x="3800" y="64"/>
                    <a:pt x="3800" y="64"/>
                  </a:cubicBezTo>
                  <a:cubicBezTo>
                    <a:pt x="882" y="6083"/>
                    <a:pt x="0" y="9791"/>
                    <a:pt x="0" y="9791"/>
                  </a:cubicBezTo>
                  <a:lnTo>
                    <a:pt x="1247" y="8545"/>
                  </a:lnTo>
                  <a:lnTo>
                    <a:pt x="2158" y="8727"/>
                  </a:lnTo>
                  <a:cubicBezTo>
                    <a:pt x="2736" y="5840"/>
                    <a:pt x="5320" y="34"/>
                    <a:pt x="5320" y="34"/>
                  </a:cubicBezTo>
                  <a:cubicBezTo>
                    <a:pt x="5096" y="9"/>
                    <a:pt x="4881" y="0"/>
                    <a:pt x="468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560" bIns="61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85" name="Google Shape;2335;p17"/>
            <p:cNvSpPr/>
            <p:nvPr/>
          </p:nvSpPr>
          <p:spPr>
            <a:xfrm>
              <a:off x="8711280" y="4651920"/>
              <a:ext cx="55440" cy="103320"/>
            </a:xfrm>
            <a:custGeom>
              <a:avLst/>
              <a:gdLst>
                <a:gd name="textAreaLeft" fmla="*/ 0 w 55440"/>
                <a:gd name="textAreaRight" fmla="*/ 56520 w 55440"/>
                <a:gd name="textAreaTop" fmla="*/ 0 h 103320"/>
                <a:gd name="textAreaBottom" fmla="*/ 104400 h 103320"/>
              </a:gdLst>
              <a:ahLst/>
              <a:rect l="textAreaLeft" t="textAreaTop" r="textAreaRight" b="textAreaBottom"/>
              <a:pathLst>
                <a:path w="4469" h="8290">
                  <a:moveTo>
                    <a:pt x="3992" y="1"/>
                  </a:moveTo>
                  <a:cubicBezTo>
                    <a:pt x="3548" y="1"/>
                    <a:pt x="3223" y="52"/>
                    <a:pt x="3223" y="52"/>
                  </a:cubicBezTo>
                  <a:cubicBezTo>
                    <a:pt x="761" y="5128"/>
                    <a:pt x="1" y="8289"/>
                    <a:pt x="1" y="8289"/>
                  </a:cubicBezTo>
                  <a:lnTo>
                    <a:pt x="1004" y="7225"/>
                  </a:lnTo>
                  <a:lnTo>
                    <a:pt x="1764" y="7377"/>
                  </a:lnTo>
                  <a:cubicBezTo>
                    <a:pt x="2280" y="4946"/>
                    <a:pt x="4469" y="21"/>
                    <a:pt x="4469" y="21"/>
                  </a:cubicBezTo>
                  <a:cubicBezTo>
                    <a:pt x="4302" y="6"/>
                    <a:pt x="4140" y="1"/>
                    <a:pt x="399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200" bIns="52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86" name="Google Shape;2336;p17"/>
            <p:cNvSpPr/>
            <p:nvPr/>
          </p:nvSpPr>
          <p:spPr>
            <a:xfrm>
              <a:off x="8154000" y="4714200"/>
              <a:ext cx="702360" cy="252000"/>
            </a:xfrm>
            <a:custGeom>
              <a:avLst/>
              <a:gdLst>
                <a:gd name="textAreaLeft" fmla="*/ 0 w 702360"/>
                <a:gd name="textAreaRight" fmla="*/ 703440 w 702360"/>
                <a:gd name="textAreaTop" fmla="*/ 0 h 252000"/>
                <a:gd name="textAreaBottom" fmla="*/ 253080 h 252000"/>
              </a:gdLst>
              <a:ahLst/>
              <a:rect l="textAreaLeft" t="textAreaTop" r="textAreaRight" b="textAreaBottom"/>
              <a:pathLst>
                <a:path w="55807" h="20074">
                  <a:moveTo>
                    <a:pt x="34616" y="1"/>
                  </a:moveTo>
                  <a:cubicBezTo>
                    <a:pt x="16998" y="1"/>
                    <a:pt x="6000" y="4527"/>
                    <a:pt x="0" y="8189"/>
                  </a:cubicBezTo>
                  <a:lnTo>
                    <a:pt x="35290" y="20074"/>
                  </a:lnTo>
                  <a:cubicBezTo>
                    <a:pt x="26396" y="3025"/>
                    <a:pt x="48415" y="1902"/>
                    <a:pt x="54370" y="1902"/>
                  </a:cubicBezTo>
                  <a:cubicBezTo>
                    <a:pt x="55273" y="1902"/>
                    <a:pt x="55807" y="1927"/>
                    <a:pt x="55807" y="1927"/>
                  </a:cubicBezTo>
                  <a:cubicBezTo>
                    <a:pt x="47872" y="564"/>
                    <a:pt x="40832" y="1"/>
                    <a:pt x="3461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87" name="Google Shape;2337;p17"/>
            <p:cNvSpPr/>
            <p:nvPr/>
          </p:nvSpPr>
          <p:spPr>
            <a:xfrm>
              <a:off x="8591040" y="4714560"/>
              <a:ext cx="133200" cy="46080"/>
            </a:xfrm>
            <a:custGeom>
              <a:avLst/>
              <a:gdLst>
                <a:gd name="textAreaLeft" fmla="*/ 0 w 133200"/>
                <a:gd name="textAreaRight" fmla="*/ 134280 w 133200"/>
                <a:gd name="textAreaTop" fmla="*/ 0 h 46080"/>
                <a:gd name="textAreaBottom" fmla="*/ 47160 h 46080"/>
              </a:gdLst>
              <a:ahLst/>
              <a:rect l="textAreaLeft" t="textAreaTop" r="textAreaRight" b="textAreaBottom"/>
              <a:pathLst>
                <a:path w="10640" h="3740">
                  <a:moveTo>
                    <a:pt x="1" y="1"/>
                  </a:moveTo>
                  <a:lnTo>
                    <a:pt x="396" y="1308"/>
                  </a:lnTo>
                  <a:lnTo>
                    <a:pt x="6688" y="3739"/>
                  </a:lnTo>
                  <a:lnTo>
                    <a:pt x="7387" y="3496"/>
                  </a:lnTo>
                  <a:lnTo>
                    <a:pt x="7417" y="3496"/>
                  </a:lnTo>
                  <a:cubicBezTo>
                    <a:pt x="7630" y="3435"/>
                    <a:pt x="7843" y="3374"/>
                    <a:pt x="8056" y="3314"/>
                  </a:cubicBezTo>
                  <a:lnTo>
                    <a:pt x="8147" y="3314"/>
                  </a:lnTo>
                  <a:cubicBezTo>
                    <a:pt x="8360" y="3223"/>
                    <a:pt x="8542" y="3192"/>
                    <a:pt x="8785" y="3162"/>
                  </a:cubicBezTo>
                  <a:lnTo>
                    <a:pt x="8816" y="3162"/>
                  </a:lnTo>
                  <a:cubicBezTo>
                    <a:pt x="9059" y="3101"/>
                    <a:pt x="9272" y="3040"/>
                    <a:pt x="9515" y="3010"/>
                  </a:cubicBezTo>
                  <a:lnTo>
                    <a:pt x="10639" y="2311"/>
                  </a:lnTo>
                  <a:lnTo>
                    <a:pt x="4135" y="92"/>
                  </a:lnTo>
                  <a:cubicBezTo>
                    <a:pt x="2737" y="31"/>
                    <a:pt x="136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88" name="Google Shape;2338;p17"/>
            <p:cNvSpPr/>
            <p:nvPr/>
          </p:nvSpPr>
          <p:spPr>
            <a:xfrm>
              <a:off x="8514000" y="4714560"/>
              <a:ext cx="187200" cy="65520"/>
            </a:xfrm>
            <a:custGeom>
              <a:avLst/>
              <a:gdLst>
                <a:gd name="textAreaLeft" fmla="*/ 0 w 187200"/>
                <a:gd name="textAreaRight" fmla="*/ 188280 w 187200"/>
                <a:gd name="textAreaTop" fmla="*/ 0 h 65520"/>
                <a:gd name="textAreaBottom" fmla="*/ 66600 h 65520"/>
              </a:gdLst>
              <a:ahLst/>
              <a:rect l="textAreaLeft" t="textAreaTop" r="textAreaRight" b="textAreaBottom"/>
              <a:pathLst>
                <a:path w="14925" h="5290">
                  <a:moveTo>
                    <a:pt x="6171" y="1"/>
                  </a:moveTo>
                  <a:cubicBezTo>
                    <a:pt x="4013" y="1"/>
                    <a:pt x="1976" y="92"/>
                    <a:pt x="0" y="183"/>
                  </a:cubicBezTo>
                  <a:lnTo>
                    <a:pt x="2341" y="2554"/>
                  </a:lnTo>
                  <a:lnTo>
                    <a:pt x="9089" y="5289"/>
                  </a:lnTo>
                  <a:lnTo>
                    <a:pt x="10183" y="4864"/>
                  </a:lnTo>
                  <a:cubicBezTo>
                    <a:pt x="11247" y="4347"/>
                    <a:pt x="12371" y="3861"/>
                    <a:pt x="13587" y="3496"/>
                  </a:cubicBezTo>
                  <a:lnTo>
                    <a:pt x="14925" y="2979"/>
                  </a:lnTo>
                  <a:lnTo>
                    <a:pt x="6171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89" name="Google Shape;2339;p17"/>
            <p:cNvSpPr/>
            <p:nvPr/>
          </p:nvSpPr>
          <p:spPr>
            <a:xfrm>
              <a:off x="8550000" y="4715640"/>
              <a:ext cx="133920" cy="37080"/>
            </a:xfrm>
            <a:custGeom>
              <a:avLst/>
              <a:gdLst>
                <a:gd name="textAreaLeft" fmla="*/ 0 w 133920"/>
                <a:gd name="textAreaRight" fmla="*/ 135000 w 133920"/>
                <a:gd name="textAreaTop" fmla="*/ 0 h 37080"/>
                <a:gd name="textAreaBottom" fmla="*/ 38160 h 37080"/>
              </a:gdLst>
              <a:ahLst/>
              <a:rect l="textAreaLeft" t="textAreaTop" r="textAreaRight" b="textAreaBottom"/>
              <a:pathLst>
                <a:path w="10700" h="3037">
                  <a:moveTo>
                    <a:pt x="3019" y="0"/>
                  </a:moveTo>
                  <a:cubicBezTo>
                    <a:pt x="2452" y="0"/>
                    <a:pt x="2219" y="326"/>
                    <a:pt x="2219" y="326"/>
                  </a:cubicBezTo>
                  <a:cubicBezTo>
                    <a:pt x="1826" y="177"/>
                    <a:pt x="1436" y="129"/>
                    <a:pt x="1095" y="129"/>
                  </a:cubicBezTo>
                  <a:cubicBezTo>
                    <a:pt x="463" y="129"/>
                    <a:pt x="1" y="296"/>
                    <a:pt x="1" y="296"/>
                  </a:cubicBezTo>
                  <a:cubicBezTo>
                    <a:pt x="1" y="296"/>
                    <a:pt x="7873" y="2971"/>
                    <a:pt x="8299" y="3031"/>
                  </a:cubicBezTo>
                  <a:cubicBezTo>
                    <a:pt x="8324" y="3035"/>
                    <a:pt x="8347" y="3037"/>
                    <a:pt x="8368" y="3037"/>
                  </a:cubicBezTo>
                  <a:cubicBezTo>
                    <a:pt x="8714" y="3037"/>
                    <a:pt x="8633" y="2606"/>
                    <a:pt x="8633" y="2606"/>
                  </a:cubicBezTo>
                  <a:lnTo>
                    <a:pt x="8633" y="2606"/>
                  </a:lnTo>
                  <a:cubicBezTo>
                    <a:pt x="8633" y="2606"/>
                    <a:pt x="8766" y="2614"/>
                    <a:pt x="8959" y="2614"/>
                  </a:cubicBezTo>
                  <a:cubicBezTo>
                    <a:pt x="9298" y="2614"/>
                    <a:pt x="9824" y="2589"/>
                    <a:pt x="10153" y="2454"/>
                  </a:cubicBezTo>
                  <a:cubicBezTo>
                    <a:pt x="10700" y="2271"/>
                    <a:pt x="4043" y="144"/>
                    <a:pt x="3283" y="22"/>
                  </a:cubicBezTo>
                  <a:cubicBezTo>
                    <a:pt x="3188" y="7"/>
                    <a:pt x="3100" y="0"/>
                    <a:pt x="3019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90" name="Google Shape;2340;p17"/>
            <p:cNvSpPr/>
            <p:nvPr/>
          </p:nvSpPr>
          <p:spPr>
            <a:xfrm>
              <a:off x="8447400" y="4716000"/>
              <a:ext cx="222480" cy="72360"/>
            </a:xfrm>
            <a:custGeom>
              <a:avLst/>
              <a:gdLst>
                <a:gd name="textAreaLeft" fmla="*/ 0 w 222480"/>
                <a:gd name="textAreaRight" fmla="*/ 223560 w 222480"/>
                <a:gd name="textAreaTop" fmla="*/ 0 h 72360"/>
                <a:gd name="textAreaBottom" fmla="*/ 73440 h 72360"/>
              </a:gdLst>
              <a:ahLst/>
              <a:rect l="textAreaLeft" t="textAreaTop" r="textAreaRight" b="textAreaBottom"/>
              <a:pathLst>
                <a:path w="17722" h="5837">
                  <a:moveTo>
                    <a:pt x="6688" y="0"/>
                  </a:moveTo>
                  <a:cubicBezTo>
                    <a:pt x="4347" y="122"/>
                    <a:pt x="2098" y="304"/>
                    <a:pt x="1" y="578"/>
                  </a:cubicBezTo>
                  <a:lnTo>
                    <a:pt x="12949" y="5836"/>
                  </a:lnTo>
                  <a:lnTo>
                    <a:pt x="17721" y="3617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91" name="Google Shape;2341;p17"/>
            <p:cNvSpPr/>
            <p:nvPr/>
          </p:nvSpPr>
          <p:spPr>
            <a:xfrm>
              <a:off x="8353800" y="4721760"/>
              <a:ext cx="275400" cy="99000"/>
            </a:xfrm>
            <a:custGeom>
              <a:avLst/>
              <a:gdLst>
                <a:gd name="textAreaLeft" fmla="*/ 0 w 275400"/>
                <a:gd name="textAreaRight" fmla="*/ 276480 w 275400"/>
                <a:gd name="textAreaTop" fmla="*/ 0 h 99000"/>
                <a:gd name="textAreaBottom" fmla="*/ 100080 h 99000"/>
              </a:gdLst>
              <a:ahLst/>
              <a:rect l="textAreaLeft" t="textAreaTop" r="textAreaRight" b="textAreaBottom"/>
              <a:pathLst>
                <a:path w="21917" h="7934">
                  <a:moveTo>
                    <a:pt x="8360" y="0"/>
                  </a:moveTo>
                  <a:cubicBezTo>
                    <a:pt x="5320" y="334"/>
                    <a:pt x="2554" y="821"/>
                    <a:pt x="1" y="1398"/>
                  </a:cubicBezTo>
                  <a:lnTo>
                    <a:pt x="1" y="2705"/>
                  </a:lnTo>
                  <a:lnTo>
                    <a:pt x="17782" y="7933"/>
                  </a:lnTo>
                  <a:lnTo>
                    <a:pt x="21916" y="4286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040" bIns="50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92" name="Google Shape;2342;p17"/>
            <p:cNvSpPr/>
            <p:nvPr/>
          </p:nvSpPr>
          <p:spPr>
            <a:xfrm>
              <a:off x="8226360" y="4733640"/>
              <a:ext cx="373680" cy="142200"/>
            </a:xfrm>
            <a:custGeom>
              <a:avLst/>
              <a:gdLst>
                <a:gd name="textAreaLeft" fmla="*/ 0 w 373680"/>
                <a:gd name="textAreaRight" fmla="*/ 374760 w 373680"/>
                <a:gd name="textAreaTop" fmla="*/ 0 h 142200"/>
                <a:gd name="textAreaBottom" fmla="*/ 143280 h 142200"/>
              </a:gdLst>
              <a:ahLst/>
              <a:rect l="textAreaLeft" t="textAreaTop" r="textAreaRight" b="textAreaBottom"/>
              <a:pathLst>
                <a:path w="29728" h="11369">
                  <a:moveTo>
                    <a:pt x="12371" y="0"/>
                  </a:moveTo>
                  <a:cubicBezTo>
                    <a:pt x="7386" y="1003"/>
                    <a:pt x="3283" y="2310"/>
                    <a:pt x="0" y="3769"/>
                  </a:cubicBezTo>
                  <a:lnTo>
                    <a:pt x="26718" y="11368"/>
                  </a:lnTo>
                  <a:lnTo>
                    <a:pt x="27569" y="10000"/>
                  </a:lnTo>
                  <a:cubicBezTo>
                    <a:pt x="27843" y="8298"/>
                    <a:pt x="28603" y="6870"/>
                    <a:pt x="29727" y="5715"/>
                  </a:cubicBezTo>
                  <a:lnTo>
                    <a:pt x="1237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93" name="Google Shape;2343;p17"/>
            <p:cNvSpPr/>
            <p:nvPr/>
          </p:nvSpPr>
          <p:spPr>
            <a:xfrm>
              <a:off x="8157240" y="4753080"/>
              <a:ext cx="402120" cy="157320"/>
            </a:xfrm>
            <a:custGeom>
              <a:avLst/>
              <a:gdLst>
                <a:gd name="textAreaLeft" fmla="*/ 0 w 402120"/>
                <a:gd name="textAreaRight" fmla="*/ 403200 w 402120"/>
                <a:gd name="textAreaTop" fmla="*/ 0 h 157320"/>
                <a:gd name="textAreaBottom" fmla="*/ 158400 h 157320"/>
              </a:gdLst>
              <a:ahLst/>
              <a:rect l="textAreaLeft" t="textAreaTop" r="textAreaRight" b="textAreaBottom"/>
              <a:pathLst>
                <a:path w="31977" h="12554">
                  <a:moveTo>
                    <a:pt x="11307" y="1"/>
                  </a:moveTo>
                  <a:cubicBezTo>
                    <a:pt x="6474" y="1520"/>
                    <a:pt x="2766" y="3314"/>
                    <a:pt x="0" y="4955"/>
                  </a:cubicBezTo>
                  <a:cubicBezTo>
                    <a:pt x="0" y="5016"/>
                    <a:pt x="30" y="5137"/>
                    <a:pt x="30" y="5229"/>
                  </a:cubicBezTo>
                  <a:lnTo>
                    <a:pt x="19788" y="11855"/>
                  </a:lnTo>
                  <a:lnTo>
                    <a:pt x="31976" y="12554"/>
                  </a:lnTo>
                  <a:lnTo>
                    <a:pt x="31976" y="12554"/>
                  </a:lnTo>
                  <a:lnTo>
                    <a:pt x="30730" y="6688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0" bIns="79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94" name="Google Shape;2344;p17"/>
            <p:cNvSpPr/>
            <p:nvPr/>
          </p:nvSpPr>
          <p:spPr>
            <a:xfrm>
              <a:off x="8227080" y="4758480"/>
              <a:ext cx="296280" cy="117720"/>
            </a:xfrm>
            <a:custGeom>
              <a:avLst/>
              <a:gdLst>
                <a:gd name="textAreaLeft" fmla="*/ 0 w 296280"/>
                <a:gd name="textAreaRight" fmla="*/ 297360 w 296280"/>
                <a:gd name="textAreaTop" fmla="*/ 0 h 117720"/>
                <a:gd name="textAreaBottom" fmla="*/ 118800 h 117720"/>
              </a:gdLst>
              <a:ahLst/>
              <a:rect l="textAreaLeft" t="textAreaTop" r="textAreaRight" b="textAreaBottom"/>
              <a:pathLst>
                <a:path w="23588" h="9425">
                  <a:moveTo>
                    <a:pt x="4962" y="1"/>
                  </a:moveTo>
                  <a:cubicBezTo>
                    <a:pt x="4959" y="1"/>
                    <a:pt x="4957" y="1"/>
                    <a:pt x="4955" y="1"/>
                  </a:cubicBezTo>
                  <a:cubicBezTo>
                    <a:pt x="4550" y="117"/>
                    <a:pt x="6864" y="1550"/>
                    <a:pt x="7094" y="1692"/>
                  </a:cubicBezTo>
                  <a:lnTo>
                    <a:pt x="7094" y="1692"/>
                  </a:lnTo>
                  <a:cubicBezTo>
                    <a:pt x="6928" y="1591"/>
                    <a:pt x="5666" y="836"/>
                    <a:pt x="4914" y="836"/>
                  </a:cubicBezTo>
                  <a:cubicBezTo>
                    <a:pt x="4853" y="836"/>
                    <a:pt x="4795" y="841"/>
                    <a:pt x="4742" y="852"/>
                  </a:cubicBezTo>
                  <a:cubicBezTo>
                    <a:pt x="3982" y="1004"/>
                    <a:pt x="7265" y="2706"/>
                    <a:pt x="7265" y="2706"/>
                  </a:cubicBezTo>
                  <a:cubicBezTo>
                    <a:pt x="7265" y="2706"/>
                    <a:pt x="4167" y="1385"/>
                    <a:pt x="2309" y="1385"/>
                  </a:cubicBezTo>
                  <a:cubicBezTo>
                    <a:pt x="2021" y="1385"/>
                    <a:pt x="1763" y="1417"/>
                    <a:pt x="1550" y="1490"/>
                  </a:cubicBezTo>
                  <a:cubicBezTo>
                    <a:pt x="0" y="2068"/>
                    <a:pt x="5350" y="3770"/>
                    <a:pt x="5350" y="3770"/>
                  </a:cubicBezTo>
                  <a:cubicBezTo>
                    <a:pt x="5350" y="3770"/>
                    <a:pt x="21108" y="9424"/>
                    <a:pt x="23026" y="9424"/>
                  </a:cubicBezTo>
                  <a:cubicBezTo>
                    <a:pt x="23106" y="9424"/>
                    <a:pt x="23162" y="9414"/>
                    <a:pt x="23192" y="9393"/>
                  </a:cubicBezTo>
                  <a:cubicBezTo>
                    <a:pt x="23587" y="9089"/>
                    <a:pt x="20912" y="7266"/>
                    <a:pt x="20912" y="7266"/>
                  </a:cubicBezTo>
                  <a:lnTo>
                    <a:pt x="20912" y="7266"/>
                  </a:lnTo>
                  <a:cubicBezTo>
                    <a:pt x="20912" y="7266"/>
                    <a:pt x="22060" y="7484"/>
                    <a:pt x="22677" y="7484"/>
                  </a:cubicBezTo>
                  <a:cubicBezTo>
                    <a:pt x="22857" y="7484"/>
                    <a:pt x="22992" y="7466"/>
                    <a:pt x="23040" y="7418"/>
                  </a:cubicBezTo>
                  <a:cubicBezTo>
                    <a:pt x="23222" y="7174"/>
                    <a:pt x="21368" y="6415"/>
                    <a:pt x="21368" y="6415"/>
                  </a:cubicBezTo>
                  <a:lnTo>
                    <a:pt x="21368" y="6415"/>
                  </a:lnTo>
                  <a:cubicBezTo>
                    <a:pt x="21368" y="6415"/>
                    <a:pt x="21712" y="6472"/>
                    <a:pt x="22101" y="6472"/>
                  </a:cubicBezTo>
                  <a:cubicBezTo>
                    <a:pt x="22463" y="6472"/>
                    <a:pt x="22865" y="6422"/>
                    <a:pt x="23070" y="6232"/>
                  </a:cubicBezTo>
                  <a:cubicBezTo>
                    <a:pt x="23494" y="5869"/>
                    <a:pt x="5534" y="1"/>
                    <a:pt x="496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9400" bIns="59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95" name="Google Shape;2345;p17"/>
            <p:cNvSpPr/>
            <p:nvPr/>
          </p:nvSpPr>
          <p:spPr>
            <a:xfrm>
              <a:off x="8154000" y="4784760"/>
              <a:ext cx="443880" cy="181440"/>
            </a:xfrm>
            <a:custGeom>
              <a:avLst/>
              <a:gdLst>
                <a:gd name="textAreaLeft" fmla="*/ 0 w 443880"/>
                <a:gd name="textAreaRight" fmla="*/ 444960 w 443880"/>
                <a:gd name="textAreaTop" fmla="*/ 0 h 181440"/>
                <a:gd name="textAreaBottom" fmla="*/ 182520 h 181440"/>
              </a:gdLst>
              <a:ahLst/>
              <a:rect l="textAreaLeft" t="textAreaTop" r="textAreaRight" b="textAreaBottom"/>
              <a:pathLst>
                <a:path w="35290" h="14469">
                  <a:moveTo>
                    <a:pt x="4985" y="0"/>
                  </a:moveTo>
                  <a:cubicBezTo>
                    <a:pt x="3040" y="882"/>
                    <a:pt x="1399" y="1733"/>
                    <a:pt x="0" y="2584"/>
                  </a:cubicBezTo>
                  <a:lnTo>
                    <a:pt x="35290" y="14469"/>
                  </a:lnTo>
                  <a:cubicBezTo>
                    <a:pt x="34348" y="12645"/>
                    <a:pt x="33770" y="11004"/>
                    <a:pt x="33466" y="9545"/>
                  </a:cubicBezTo>
                  <a:lnTo>
                    <a:pt x="4985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080" bIns="9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96" name="Google Shape;2346;p17"/>
            <p:cNvSpPr/>
            <p:nvPr/>
          </p:nvSpPr>
          <p:spPr>
            <a:xfrm>
              <a:off x="8033760" y="4627800"/>
              <a:ext cx="839160" cy="155520"/>
            </a:xfrm>
            <a:custGeom>
              <a:avLst/>
              <a:gdLst>
                <a:gd name="textAreaLeft" fmla="*/ 0 w 839160"/>
                <a:gd name="textAreaRight" fmla="*/ 840240 w 839160"/>
                <a:gd name="textAreaTop" fmla="*/ 0 h 155520"/>
                <a:gd name="textAreaBottom" fmla="*/ 156600 h 155520"/>
              </a:gdLst>
              <a:ahLst/>
              <a:rect l="textAreaLeft" t="textAreaTop" r="textAreaRight" b="textAreaBottom"/>
              <a:pathLst>
                <a:path w="66658" h="12427">
                  <a:moveTo>
                    <a:pt x="29276" y="0"/>
                  </a:moveTo>
                  <a:cubicBezTo>
                    <a:pt x="28065" y="0"/>
                    <a:pt x="26857" y="19"/>
                    <a:pt x="25654" y="56"/>
                  </a:cubicBezTo>
                  <a:cubicBezTo>
                    <a:pt x="21064" y="208"/>
                    <a:pt x="16383" y="512"/>
                    <a:pt x="12006" y="1576"/>
                  </a:cubicBezTo>
                  <a:cubicBezTo>
                    <a:pt x="9757" y="2153"/>
                    <a:pt x="7599" y="2852"/>
                    <a:pt x="5654" y="3855"/>
                  </a:cubicBezTo>
                  <a:cubicBezTo>
                    <a:pt x="4195" y="4615"/>
                    <a:pt x="2888" y="5588"/>
                    <a:pt x="1763" y="6652"/>
                  </a:cubicBezTo>
                  <a:lnTo>
                    <a:pt x="0" y="11819"/>
                  </a:lnTo>
                  <a:lnTo>
                    <a:pt x="1824" y="12427"/>
                  </a:lnTo>
                  <a:cubicBezTo>
                    <a:pt x="1946" y="12214"/>
                    <a:pt x="2067" y="12032"/>
                    <a:pt x="2158" y="11819"/>
                  </a:cubicBezTo>
                  <a:cubicBezTo>
                    <a:pt x="2705" y="10907"/>
                    <a:pt x="3344" y="10026"/>
                    <a:pt x="4012" y="9175"/>
                  </a:cubicBezTo>
                  <a:cubicBezTo>
                    <a:pt x="4164" y="8992"/>
                    <a:pt x="4377" y="8810"/>
                    <a:pt x="4560" y="8628"/>
                  </a:cubicBezTo>
                  <a:lnTo>
                    <a:pt x="4712" y="8476"/>
                  </a:lnTo>
                  <a:lnTo>
                    <a:pt x="4894" y="8263"/>
                  </a:lnTo>
                  <a:cubicBezTo>
                    <a:pt x="5319" y="7898"/>
                    <a:pt x="5745" y="7503"/>
                    <a:pt x="6201" y="7169"/>
                  </a:cubicBezTo>
                  <a:cubicBezTo>
                    <a:pt x="6596" y="6865"/>
                    <a:pt x="7022" y="6591"/>
                    <a:pt x="7478" y="6348"/>
                  </a:cubicBezTo>
                  <a:lnTo>
                    <a:pt x="7721" y="6226"/>
                  </a:lnTo>
                  <a:cubicBezTo>
                    <a:pt x="7751" y="6196"/>
                    <a:pt x="7903" y="6105"/>
                    <a:pt x="7933" y="6105"/>
                  </a:cubicBezTo>
                  <a:cubicBezTo>
                    <a:pt x="8207" y="5953"/>
                    <a:pt x="8481" y="5831"/>
                    <a:pt x="8724" y="5679"/>
                  </a:cubicBezTo>
                  <a:cubicBezTo>
                    <a:pt x="9696" y="5223"/>
                    <a:pt x="10730" y="4828"/>
                    <a:pt x="11733" y="4463"/>
                  </a:cubicBezTo>
                  <a:cubicBezTo>
                    <a:pt x="12219" y="4311"/>
                    <a:pt x="12736" y="4159"/>
                    <a:pt x="13253" y="4007"/>
                  </a:cubicBezTo>
                  <a:cubicBezTo>
                    <a:pt x="13253" y="4007"/>
                    <a:pt x="13435" y="3977"/>
                    <a:pt x="13526" y="3947"/>
                  </a:cubicBezTo>
                  <a:cubicBezTo>
                    <a:pt x="13648" y="3916"/>
                    <a:pt x="13709" y="3916"/>
                    <a:pt x="13830" y="3855"/>
                  </a:cubicBezTo>
                  <a:lnTo>
                    <a:pt x="14742" y="3643"/>
                  </a:lnTo>
                  <a:cubicBezTo>
                    <a:pt x="19149" y="2640"/>
                    <a:pt x="23861" y="2275"/>
                    <a:pt x="28481" y="2123"/>
                  </a:cubicBezTo>
                  <a:cubicBezTo>
                    <a:pt x="29663" y="2078"/>
                    <a:pt x="30858" y="2057"/>
                    <a:pt x="32061" y="2057"/>
                  </a:cubicBezTo>
                  <a:cubicBezTo>
                    <a:pt x="35777" y="2057"/>
                    <a:pt x="39571" y="2257"/>
                    <a:pt x="43314" y="2579"/>
                  </a:cubicBezTo>
                  <a:cubicBezTo>
                    <a:pt x="47843" y="2944"/>
                    <a:pt x="52402" y="3643"/>
                    <a:pt x="56901" y="4524"/>
                  </a:cubicBezTo>
                  <a:cubicBezTo>
                    <a:pt x="59150" y="4919"/>
                    <a:pt x="61369" y="5466"/>
                    <a:pt x="63558" y="5983"/>
                  </a:cubicBezTo>
                  <a:cubicBezTo>
                    <a:pt x="64561" y="6226"/>
                    <a:pt x="65533" y="6439"/>
                    <a:pt x="66506" y="6682"/>
                  </a:cubicBezTo>
                  <a:lnTo>
                    <a:pt x="66658" y="6226"/>
                  </a:lnTo>
                  <a:cubicBezTo>
                    <a:pt x="65503" y="5801"/>
                    <a:pt x="64378" y="5406"/>
                    <a:pt x="63223" y="5071"/>
                  </a:cubicBezTo>
                  <a:cubicBezTo>
                    <a:pt x="60822" y="4311"/>
                    <a:pt x="58360" y="3703"/>
                    <a:pt x="55898" y="3187"/>
                  </a:cubicBezTo>
                  <a:cubicBezTo>
                    <a:pt x="50883" y="2032"/>
                    <a:pt x="45837" y="1181"/>
                    <a:pt x="40730" y="603"/>
                  </a:cubicBezTo>
                  <a:cubicBezTo>
                    <a:pt x="36925" y="188"/>
                    <a:pt x="33085" y="0"/>
                    <a:pt x="2927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97" name="Google Shape;2347;p17"/>
            <p:cNvSpPr/>
            <p:nvPr/>
          </p:nvSpPr>
          <p:spPr>
            <a:xfrm>
              <a:off x="8246520" y="4632480"/>
              <a:ext cx="385200" cy="19080"/>
            </a:xfrm>
            <a:custGeom>
              <a:avLst/>
              <a:gdLst>
                <a:gd name="textAreaLeft" fmla="*/ 0 w 385200"/>
                <a:gd name="textAreaRight" fmla="*/ 386280 w 38520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30637" h="1609">
                  <a:moveTo>
                    <a:pt x="13942" y="1"/>
                  </a:moveTo>
                  <a:cubicBezTo>
                    <a:pt x="7225" y="1"/>
                    <a:pt x="1211" y="422"/>
                    <a:pt x="152" y="504"/>
                  </a:cubicBezTo>
                  <a:lnTo>
                    <a:pt x="0" y="504"/>
                  </a:lnTo>
                  <a:cubicBezTo>
                    <a:pt x="6022" y="768"/>
                    <a:pt x="14523" y="1221"/>
                    <a:pt x="18691" y="1221"/>
                  </a:cubicBezTo>
                  <a:cubicBezTo>
                    <a:pt x="19804" y="1221"/>
                    <a:pt x="20608" y="1188"/>
                    <a:pt x="20973" y="1112"/>
                  </a:cubicBezTo>
                  <a:cubicBezTo>
                    <a:pt x="21399" y="1020"/>
                    <a:pt x="18664" y="504"/>
                    <a:pt x="18663" y="504"/>
                  </a:cubicBezTo>
                  <a:lnTo>
                    <a:pt x="18663" y="504"/>
                  </a:lnTo>
                  <a:cubicBezTo>
                    <a:pt x="18664" y="504"/>
                    <a:pt x="28273" y="1608"/>
                    <a:pt x="30178" y="1608"/>
                  </a:cubicBezTo>
                  <a:cubicBezTo>
                    <a:pt x="30573" y="1608"/>
                    <a:pt x="30637" y="1561"/>
                    <a:pt x="30214" y="1446"/>
                  </a:cubicBezTo>
                  <a:cubicBezTo>
                    <a:pt x="26107" y="317"/>
                    <a:pt x="19761" y="1"/>
                    <a:pt x="1394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98" name="Google Shape;2348;p17"/>
            <p:cNvSpPr/>
            <p:nvPr/>
          </p:nvSpPr>
          <p:spPr>
            <a:xfrm>
              <a:off x="8053920" y="4645800"/>
              <a:ext cx="184680" cy="82080"/>
            </a:xfrm>
            <a:custGeom>
              <a:avLst/>
              <a:gdLst>
                <a:gd name="textAreaLeft" fmla="*/ 0 w 184680"/>
                <a:gd name="textAreaRight" fmla="*/ 185760 w 184680"/>
                <a:gd name="textAreaTop" fmla="*/ 0 h 82080"/>
                <a:gd name="textAreaBottom" fmla="*/ 83160 h 82080"/>
              </a:gdLst>
              <a:ahLst/>
              <a:rect l="textAreaLeft" t="textAreaTop" r="textAreaRight" b="textAreaBottom"/>
              <a:pathLst>
                <a:path w="14749" h="6593">
                  <a:moveTo>
                    <a:pt x="341" y="5290"/>
                  </a:moveTo>
                  <a:cubicBezTo>
                    <a:pt x="341" y="5290"/>
                    <a:pt x="341" y="5291"/>
                    <a:pt x="341" y="5291"/>
                  </a:cubicBezTo>
                  <a:cubicBezTo>
                    <a:pt x="341" y="5291"/>
                    <a:pt x="341" y="5290"/>
                    <a:pt x="341" y="5290"/>
                  </a:cubicBezTo>
                  <a:close/>
                  <a:moveTo>
                    <a:pt x="14594" y="0"/>
                  </a:moveTo>
                  <a:cubicBezTo>
                    <a:pt x="13444" y="0"/>
                    <a:pt x="6096" y="206"/>
                    <a:pt x="341" y="5290"/>
                  </a:cubicBezTo>
                  <a:lnTo>
                    <a:pt x="341" y="5290"/>
                  </a:lnTo>
                  <a:cubicBezTo>
                    <a:pt x="341" y="5290"/>
                    <a:pt x="341" y="5290"/>
                    <a:pt x="341" y="5290"/>
                  </a:cubicBezTo>
                  <a:lnTo>
                    <a:pt x="341" y="5290"/>
                  </a:lnTo>
                  <a:cubicBezTo>
                    <a:pt x="360" y="5290"/>
                    <a:pt x="1" y="6593"/>
                    <a:pt x="397" y="6593"/>
                  </a:cubicBezTo>
                  <a:cubicBezTo>
                    <a:pt x="453" y="6593"/>
                    <a:pt x="524" y="6566"/>
                    <a:pt x="614" y="6506"/>
                  </a:cubicBezTo>
                  <a:cubicBezTo>
                    <a:pt x="1404" y="5990"/>
                    <a:pt x="5113" y="2099"/>
                    <a:pt x="14748" y="2"/>
                  </a:cubicBezTo>
                  <a:cubicBezTo>
                    <a:pt x="14748" y="2"/>
                    <a:pt x="14695" y="0"/>
                    <a:pt x="1459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400" bIns="41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899" name="Google Shape;2349;p17"/>
            <p:cNvSpPr/>
            <p:nvPr/>
          </p:nvSpPr>
          <p:spPr>
            <a:xfrm>
              <a:off x="8035920" y="4641480"/>
              <a:ext cx="825840" cy="142560"/>
            </a:xfrm>
            <a:custGeom>
              <a:avLst/>
              <a:gdLst>
                <a:gd name="textAreaLeft" fmla="*/ 0 w 825840"/>
                <a:gd name="textAreaRight" fmla="*/ 826920 w 825840"/>
                <a:gd name="textAreaTop" fmla="*/ 0 h 142560"/>
                <a:gd name="textAreaBottom" fmla="*/ 143640 h 142560"/>
              </a:gdLst>
              <a:ahLst/>
              <a:rect l="textAreaLeft" t="textAreaTop" r="textAreaRight" b="textAreaBottom"/>
              <a:pathLst>
                <a:path w="65595" h="11382">
                  <a:moveTo>
                    <a:pt x="25556" y="0"/>
                  </a:moveTo>
                  <a:cubicBezTo>
                    <a:pt x="24528" y="0"/>
                    <a:pt x="23506" y="14"/>
                    <a:pt x="22493" y="44"/>
                  </a:cubicBezTo>
                  <a:cubicBezTo>
                    <a:pt x="7296" y="561"/>
                    <a:pt x="1764" y="7612"/>
                    <a:pt x="1" y="10804"/>
                  </a:cubicBezTo>
                  <a:lnTo>
                    <a:pt x="1672" y="11381"/>
                  </a:lnTo>
                  <a:cubicBezTo>
                    <a:pt x="1794" y="11199"/>
                    <a:pt x="1915" y="10986"/>
                    <a:pt x="2007" y="10773"/>
                  </a:cubicBezTo>
                  <a:cubicBezTo>
                    <a:pt x="2554" y="9862"/>
                    <a:pt x="3192" y="8980"/>
                    <a:pt x="3891" y="8159"/>
                  </a:cubicBezTo>
                  <a:cubicBezTo>
                    <a:pt x="4043" y="7947"/>
                    <a:pt x="4226" y="7764"/>
                    <a:pt x="4408" y="7582"/>
                  </a:cubicBezTo>
                  <a:lnTo>
                    <a:pt x="4560" y="7430"/>
                  </a:lnTo>
                  <a:lnTo>
                    <a:pt x="4742" y="7248"/>
                  </a:lnTo>
                  <a:cubicBezTo>
                    <a:pt x="5168" y="6852"/>
                    <a:pt x="5593" y="6488"/>
                    <a:pt x="6049" y="6123"/>
                  </a:cubicBezTo>
                  <a:cubicBezTo>
                    <a:pt x="6475" y="5819"/>
                    <a:pt x="6870" y="5576"/>
                    <a:pt x="7326" y="5302"/>
                  </a:cubicBezTo>
                  <a:lnTo>
                    <a:pt x="7569" y="5181"/>
                  </a:lnTo>
                  <a:cubicBezTo>
                    <a:pt x="7599" y="5150"/>
                    <a:pt x="7751" y="5059"/>
                    <a:pt x="7782" y="5059"/>
                  </a:cubicBezTo>
                  <a:cubicBezTo>
                    <a:pt x="8055" y="4907"/>
                    <a:pt x="8329" y="4816"/>
                    <a:pt x="8603" y="4664"/>
                  </a:cubicBezTo>
                  <a:cubicBezTo>
                    <a:pt x="9545" y="4208"/>
                    <a:pt x="10578" y="3782"/>
                    <a:pt x="11581" y="3448"/>
                  </a:cubicBezTo>
                  <a:cubicBezTo>
                    <a:pt x="12098" y="3296"/>
                    <a:pt x="12584" y="3144"/>
                    <a:pt x="13101" y="2992"/>
                  </a:cubicBezTo>
                  <a:cubicBezTo>
                    <a:pt x="13101" y="2992"/>
                    <a:pt x="13314" y="2931"/>
                    <a:pt x="13375" y="2901"/>
                  </a:cubicBezTo>
                  <a:cubicBezTo>
                    <a:pt x="13496" y="2871"/>
                    <a:pt x="13557" y="2871"/>
                    <a:pt x="13679" y="2840"/>
                  </a:cubicBezTo>
                  <a:lnTo>
                    <a:pt x="14591" y="2597"/>
                  </a:lnTo>
                  <a:cubicBezTo>
                    <a:pt x="18998" y="1624"/>
                    <a:pt x="23709" y="1229"/>
                    <a:pt x="28360" y="1077"/>
                  </a:cubicBezTo>
                  <a:cubicBezTo>
                    <a:pt x="29534" y="1033"/>
                    <a:pt x="30725" y="1012"/>
                    <a:pt x="31926" y="1012"/>
                  </a:cubicBezTo>
                  <a:cubicBezTo>
                    <a:pt x="35636" y="1012"/>
                    <a:pt x="39443" y="1212"/>
                    <a:pt x="43162" y="1533"/>
                  </a:cubicBezTo>
                  <a:cubicBezTo>
                    <a:pt x="47691" y="1928"/>
                    <a:pt x="52251" y="2597"/>
                    <a:pt x="56780" y="3479"/>
                  </a:cubicBezTo>
                  <a:cubicBezTo>
                    <a:pt x="58999" y="3904"/>
                    <a:pt x="61218" y="4421"/>
                    <a:pt x="63406" y="4968"/>
                  </a:cubicBezTo>
                  <a:cubicBezTo>
                    <a:pt x="63619" y="4998"/>
                    <a:pt x="63801" y="5029"/>
                    <a:pt x="64014" y="5120"/>
                  </a:cubicBezTo>
                  <a:lnTo>
                    <a:pt x="65595" y="4816"/>
                  </a:lnTo>
                  <a:cubicBezTo>
                    <a:pt x="65473" y="4816"/>
                    <a:pt x="65443" y="4755"/>
                    <a:pt x="65412" y="4755"/>
                  </a:cubicBezTo>
                  <a:cubicBezTo>
                    <a:pt x="63399" y="4295"/>
                    <a:pt x="43545" y="0"/>
                    <a:pt x="2555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0" name="Google Shape;2350;p17"/>
            <p:cNvSpPr/>
            <p:nvPr/>
          </p:nvSpPr>
          <p:spPr>
            <a:xfrm>
              <a:off x="8616960" y="4667040"/>
              <a:ext cx="270000" cy="354240"/>
            </a:xfrm>
            <a:custGeom>
              <a:avLst/>
              <a:gdLst>
                <a:gd name="textAreaLeft" fmla="*/ 0 w 270000"/>
                <a:gd name="textAreaRight" fmla="*/ 271080 w 270000"/>
                <a:gd name="textAreaTop" fmla="*/ 0 h 354240"/>
                <a:gd name="textAreaBottom" fmla="*/ 355320 h 354240"/>
              </a:gdLst>
              <a:ahLst/>
              <a:rect l="textAreaLeft" t="textAreaTop" r="textAreaRight" b="textAreaBottom"/>
              <a:pathLst>
                <a:path w="21491" h="28178">
                  <a:moveTo>
                    <a:pt x="2338" y="18100"/>
                  </a:moveTo>
                  <a:cubicBezTo>
                    <a:pt x="2355" y="18144"/>
                    <a:pt x="2371" y="18177"/>
                    <a:pt x="2371" y="18177"/>
                  </a:cubicBezTo>
                  <a:lnTo>
                    <a:pt x="2341" y="18207"/>
                  </a:lnTo>
                  <a:cubicBezTo>
                    <a:pt x="2341" y="18207"/>
                    <a:pt x="2344" y="18162"/>
                    <a:pt x="2338" y="18100"/>
                  </a:cubicBezTo>
                  <a:close/>
                  <a:moveTo>
                    <a:pt x="1277" y="21855"/>
                  </a:moveTo>
                  <a:cubicBezTo>
                    <a:pt x="1277" y="21855"/>
                    <a:pt x="1297" y="21894"/>
                    <a:pt x="1351" y="21894"/>
                  </a:cubicBezTo>
                  <a:cubicBezTo>
                    <a:pt x="1365" y="21894"/>
                    <a:pt x="1380" y="21891"/>
                    <a:pt x="1399" y="21885"/>
                  </a:cubicBezTo>
                  <a:cubicBezTo>
                    <a:pt x="1399" y="21885"/>
                    <a:pt x="1338" y="21855"/>
                    <a:pt x="1277" y="21855"/>
                  </a:cubicBezTo>
                  <a:close/>
                  <a:moveTo>
                    <a:pt x="1277" y="21977"/>
                  </a:moveTo>
                  <a:cubicBezTo>
                    <a:pt x="1277" y="21977"/>
                    <a:pt x="1277" y="22007"/>
                    <a:pt x="1338" y="22007"/>
                  </a:cubicBezTo>
                  <a:cubicBezTo>
                    <a:pt x="1338" y="22007"/>
                    <a:pt x="1338" y="21977"/>
                    <a:pt x="1277" y="21977"/>
                  </a:cubicBezTo>
                  <a:close/>
                  <a:moveTo>
                    <a:pt x="1095" y="22129"/>
                  </a:moveTo>
                  <a:cubicBezTo>
                    <a:pt x="1095" y="22129"/>
                    <a:pt x="1034" y="22159"/>
                    <a:pt x="1095" y="22189"/>
                  </a:cubicBezTo>
                  <a:lnTo>
                    <a:pt x="1095" y="22129"/>
                  </a:lnTo>
                  <a:close/>
                  <a:moveTo>
                    <a:pt x="882" y="22189"/>
                  </a:moveTo>
                  <a:cubicBezTo>
                    <a:pt x="882" y="22189"/>
                    <a:pt x="852" y="22220"/>
                    <a:pt x="943" y="22311"/>
                  </a:cubicBezTo>
                  <a:cubicBezTo>
                    <a:pt x="943" y="22311"/>
                    <a:pt x="973" y="22220"/>
                    <a:pt x="882" y="22189"/>
                  </a:cubicBezTo>
                  <a:close/>
                  <a:moveTo>
                    <a:pt x="852" y="22280"/>
                  </a:moveTo>
                  <a:cubicBezTo>
                    <a:pt x="852" y="22281"/>
                    <a:pt x="821" y="22311"/>
                    <a:pt x="882" y="22341"/>
                  </a:cubicBezTo>
                  <a:cubicBezTo>
                    <a:pt x="882" y="22341"/>
                    <a:pt x="882" y="22311"/>
                    <a:pt x="852" y="22280"/>
                  </a:cubicBezTo>
                  <a:close/>
                  <a:moveTo>
                    <a:pt x="730" y="22311"/>
                  </a:moveTo>
                  <a:cubicBezTo>
                    <a:pt x="730" y="22311"/>
                    <a:pt x="700" y="22341"/>
                    <a:pt x="730" y="22432"/>
                  </a:cubicBezTo>
                  <a:cubicBezTo>
                    <a:pt x="730" y="22432"/>
                    <a:pt x="791" y="22341"/>
                    <a:pt x="730" y="22311"/>
                  </a:cubicBezTo>
                  <a:close/>
                  <a:moveTo>
                    <a:pt x="639" y="22372"/>
                  </a:moveTo>
                  <a:cubicBezTo>
                    <a:pt x="639" y="22372"/>
                    <a:pt x="639" y="22432"/>
                    <a:pt x="669" y="22463"/>
                  </a:cubicBezTo>
                  <a:cubicBezTo>
                    <a:pt x="669" y="22463"/>
                    <a:pt x="669" y="22432"/>
                    <a:pt x="639" y="22372"/>
                  </a:cubicBezTo>
                  <a:close/>
                  <a:moveTo>
                    <a:pt x="669" y="22341"/>
                  </a:moveTo>
                  <a:lnTo>
                    <a:pt x="669" y="22341"/>
                  </a:lnTo>
                  <a:cubicBezTo>
                    <a:pt x="669" y="22341"/>
                    <a:pt x="639" y="22372"/>
                    <a:pt x="700" y="22463"/>
                  </a:cubicBezTo>
                  <a:cubicBezTo>
                    <a:pt x="700" y="22463"/>
                    <a:pt x="700" y="22372"/>
                    <a:pt x="669" y="22341"/>
                  </a:cubicBezTo>
                  <a:close/>
                  <a:moveTo>
                    <a:pt x="426" y="22706"/>
                  </a:moveTo>
                  <a:cubicBezTo>
                    <a:pt x="426" y="22706"/>
                    <a:pt x="426" y="22736"/>
                    <a:pt x="456" y="22736"/>
                  </a:cubicBezTo>
                  <a:lnTo>
                    <a:pt x="426" y="22706"/>
                  </a:lnTo>
                  <a:close/>
                  <a:moveTo>
                    <a:pt x="365" y="22706"/>
                  </a:moveTo>
                  <a:cubicBezTo>
                    <a:pt x="365" y="22706"/>
                    <a:pt x="365" y="22767"/>
                    <a:pt x="456" y="22767"/>
                  </a:cubicBezTo>
                  <a:cubicBezTo>
                    <a:pt x="456" y="22767"/>
                    <a:pt x="426" y="22736"/>
                    <a:pt x="365" y="22706"/>
                  </a:cubicBezTo>
                  <a:close/>
                  <a:moveTo>
                    <a:pt x="152" y="23344"/>
                  </a:moveTo>
                  <a:cubicBezTo>
                    <a:pt x="122" y="23375"/>
                    <a:pt x="274" y="23375"/>
                    <a:pt x="274" y="23375"/>
                  </a:cubicBezTo>
                  <a:cubicBezTo>
                    <a:pt x="274" y="23375"/>
                    <a:pt x="213" y="23344"/>
                    <a:pt x="152" y="23344"/>
                  </a:cubicBezTo>
                  <a:close/>
                  <a:moveTo>
                    <a:pt x="365" y="23922"/>
                  </a:moveTo>
                  <a:cubicBezTo>
                    <a:pt x="365" y="23922"/>
                    <a:pt x="244" y="23922"/>
                    <a:pt x="244" y="23952"/>
                  </a:cubicBezTo>
                  <a:cubicBezTo>
                    <a:pt x="244" y="23967"/>
                    <a:pt x="251" y="23973"/>
                    <a:pt x="263" y="23973"/>
                  </a:cubicBezTo>
                  <a:cubicBezTo>
                    <a:pt x="297" y="23973"/>
                    <a:pt x="365" y="23922"/>
                    <a:pt x="365" y="23922"/>
                  </a:cubicBezTo>
                  <a:close/>
                  <a:moveTo>
                    <a:pt x="21490" y="1"/>
                  </a:moveTo>
                  <a:lnTo>
                    <a:pt x="21490" y="1"/>
                  </a:lnTo>
                  <a:cubicBezTo>
                    <a:pt x="21490" y="1"/>
                    <a:pt x="20639" y="441"/>
                    <a:pt x="20638" y="1322"/>
                  </a:cubicBezTo>
                  <a:lnTo>
                    <a:pt x="20638" y="1322"/>
                  </a:lnTo>
                  <a:cubicBezTo>
                    <a:pt x="20632" y="1095"/>
                    <a:pt x="20581" y="106"/>
                    <a:pt x="20134" y="106"/>
                  </a:cubicBezTo>
                  <a:cubicBezTo>
                    <a:pt x="20102" y="106"/>
                    <a:pt x="20068" y="111"/>
                    <a:pt x="20031" y="122"/>
                  </a:cubicBezTo>
                  <a:cubicBezTo>
                    <a:pt x="20031" y="122"/>
                    <a:pt x="19423" y="730"/>
                    <a:pt x="19970" y="1611"/>
                  </a:cubicBezTo>
                  <a:cubicBezTo>
                    <a:pt x="19970" y="1611"/>
                    <a:pt x="19564" y="1003"/>
                    <a:pt x="19092" y="1003"/>
                  </a:cubicBezTo>
                  <a:cubicBezTo>
                    <a:pt x="19081" y="1003"/>
                    <a:pt x="19070" y="1003"/>
                    <a:pt x="19059" y="1004"/>
                  </a:cubicBezTo>
                  <a:cubicBezTo>
                    <a:pt x="19059" y="1004"/>
                    <a:pt x="18663" y="1368"/>
                    <a:pt x="19332" y="1946"/>
                  </a:cubicBezTo>
                  <a:cubicBezTo>
                    <a:pt x="19332" y="1946"/>
                    <a:pt x="19008" y="1676"/>
                    <a:pt x="18693" y="1676"/>
                  </a:cubicBezTo>
                  <a:cubicBezTo>
                    <a:pt x="18598" y="1676"/>
                    <a:pt x="18504" y="1700"/>
                    <a:pt x="18420" y="1763"/>
                  </a:cubicBezTo>
                  <a:cubicBezTo>
                    <a:pt x="18420" y="1763"/>
                    <a:pt x="18299" y="2098"/>
                    <a:pt x="18876" y="2463"/>
                  </a:cubicBezTo>
                  <a:cubicBezTo>
                    <a:pt x="18876" y="2463"/>
                    <a:pt x="18800" y="2425"/>
                    <a:pt x="18694" y="2425"/>
                  </a:cubicBezTo>
                  <a:cubicBezTo>
                    <a:pt x="18587" y="2425"/>
                    <a:pt x="18451" y="2463"/>
                    <a:pt x="18329" y="2615"/>
                  </a:cubicBezTo>
                  <a:cubicBezTo>
                    <a:pt x="18329" y="2615"/>
                    <a:pt x="18127" y="2780"/>
                    <a:pt x="18280" y="3069"/>
                  </a:cubicBezTo>
                  <a:lnTo>
                    <a:pt x="18280" y="3069"/>
                  </a:lnTo>
                  <a:cubicBezTo>
                    <a:pt x="18027" y="2789"/>
                    <a:pt x="17614" y="2396"/>
                    <a:pt x="17288" y="2396"/>
                  </a:cubicBezTo>
                  <a:cubicBezTo>
                    <a:pt x="17214" y="2396"/>
                    <a:pt x="17145" y="2416"/>
                    <a:pt x="17083" y="2463"/>
                  </a:cubicBezTo>
                  <a:cubicBezTo>
                    <a:pt x="17083" y="2463"/>
                    <a:pt x="16934" y="2809"/>
                    <a:pt x="17576" y="3458"/>
                  </a:cubicBezTo>
                  <a:lnTo>
                    <a:pt x="17576" y="3458"/>
                  </a:lnTo>
                  <a:cubicBezTo>
                    <a:pt x="17458" y="3386"/>
                    <a:pt x="17291" y="3323"/>
                    <a:pt x="17069" y="3323"/>
                  </a:cubicBezTo>
                  <a:cubicBezTo>
                    <a:pt x="16998" y="3323"/>
                    <a:pt x="16922" y="3330"/>
                    <a:pt x="16840" y="3344"/>
                  </a:cubicBezTo>
                  <a:cubicBezTo>
                    <a:pt x="16840" y="3344"/>
                    <a:pt x="16597" y="3830"/>
                    <a:pt x="17508" y="4226"/>
                  </a:cubicBezTo>
                  <a:lnTo>
                    <a:pt x="17508" y="4226"/>
                  </a:lnTo>
                  <a:cubicBezTo>
                    <a:pt x="17508" y="4226"/>
                    <a:pt x="17406" y="4204"/>
                    <a:pt x="17253" y="4204"/>
                  </a:cubicBezTo>
                  <a:cubicBezTo>
                    <a:pt x="17044" y="4204"/>
                    <a:pt x="16739" y="4245"/>
                    <a:pt x="16475" y="4438"/>
                  </a:cubicBezTo>
                  <a:cubicBezTo>
                    <a:pt x="16475" y="4438"/>
                    <a:pt x="16353" y="4955"/>
                    <a:pt x="17356" y="4955"/>
                  </a:cubicBezTo>
                  <a:cubicBezTo>
                    <a:pt x="17356" y="4955"/>
                    <a:pt x="17204" y="5137"/>
                    <a:pt x="17204" y="5411"/>
                  </a:cubicBezTo>
                  <a:cubicBezTo>
                    <a:pt x="17204" y="5411"/>
                    <a:pt x="16791" y="4860"/>
                    <a:pt x="16384" y="4860"/>
                  </a:cubicBezTo>
                  <a:cubicBezTo>
                    <a:pt x="16364" y="4860"/>
                    <a:pt x="16343" y="4861"/>
                    <a:pt x="16323" y="4864"/>
                  </a:cubicBezTo>
                  <a:cubicBezTo>
                    <a:pt x="16323" y="4864"/>
                    <a:pt x="16085" y="4996"/>
                    <a:pt x="16643" y="5628"/>
                  </a:cubicBezTo>
                  <a:lnTo>
                    <a:pt x="16643" y="5628"/>
                  </a:lnTo>
                  <a:cubicBezTo>
                    <a:pt x="16496" y="5481"/>
                    <a:pt x="16254" y="5278"/>
                    <a:pt x="16045" y="5278"/>
                  </a:cubicBezTo>
                  <a:cubicBezTo>
                    <a:pt x="15993" y="5278"/>
                    <a:pt x="15943" y="5291"/>
                    <a:pt x="15897" y="5320"/>
                  </a:cubicBezTo>
                  <a:cubicBezTo>
                    <a:pt x="15897" y="5320"/>
                    <a:pt x="15897" y="5867"/>
                    <a:pt x="16384" y="6110"/>
                  </a:cubicBezTo>
                  <a:cubicBezTo>
                    <a:pt x="16384" y="6110"/>
                    <a:pt x="16213" y="6195"/>
                    <a:pt x="16092" y="6531"/>
                  </a:cubicBezTo>
                  <a:lnTo>
                    <a:pt x="16092" y="6531"/>
                  </a:lnTo>
                  <a:cubicBezTo>
                    <a:pt x="16124" y="6418"/>
                    <a:pt x="16166" y="6055"/>
                    <a:pt x="15533" y="5776"/>
                  </a:cubicBezTo>
                  <a:lnTo>
                    <a:pt x="15533" y="5776"/>
                  </a:lnTo>
                  <a:cubicBezTo>
                    <a:pt x="15533" y="5776"/>
                    <a:pt x="15259" y="6262"/>
                    <a:pt x="15776" y="6688"/>
                  </a:cubicBezTo>
                  <a:cubicBezTo>
                    <a:pt x="15776" y="6688"/>
                    <a:pt x="15715" y="6718"/>
                    <a:pt x="15624" y="6870"/>
                  </a:cubicBezTo>
                  <a:cubicBezTo>
                    <a:pt x="15624" y="6870"/>
                    <a:pt x="15745" y="6505"/>
                    <a:pt x="15168" y="6171"/>
                  </a:cubicBezTo>
                  <a:lnTo>
                    <a:pt x="15168" y="6171"/>
                  </a:lnTo>
                  <a:cubicBezTo>
                    <a:pt x="15168" y="6171"/>
                    <a:pt x="14986" y="6201"/>
                    <a:pt x="15289" y="6931"/>
                  </a:cubicBezTo>
                  <a:cubicBezTo>
                    <a:pt x="15289" y="6931"/>
                    <a:pt x="15198" y="6916"/>
                    <a:pt x="15077" y="6916"/>
                  </a:cubicBezTo>
                  <a:cubicBezTo>
                    <a:pt x="14955" y="6916"/>
                    <a:pt x="14803" y="6931"/>
                    <a:pt x="14682" y="6992"/>
                  </a:cubicBezTo>
                  <a:cubicBezTo>
                    <a:pt x="14682" y="6992"/>
                    <a:pt x="15138" y="6171"/>
                    <a:pt x="14864" y="5715"/>
                  </a:cubicBezTo>
                  <a:lnTo>
                    <a:pt x="14864" y="5715"/>
                  </a:lnTo>
                  <a:cubicBezTo>
                    <a:pt x="14864" y="5715"/>
                    <a:pt x="14454" y="5988"/>
                    <a:pt x="14360" y="6870"/>
                  </a:cubicBezTo>
                  <a:lnTo>
                    <a:pt x="14360" y="6870"/>
                  </a:lnTo>
                  <a:cubicBezTo>
                    <a:pt x="14376" y="6590"/>
                    <a:pt x="14371" y="6004"/>
                    <a:pt x="14074" y="5867"/>
                  </a:cubicBezTo>
                  <a:cubicBezTo>
                    <a:pt x="14074" y="5867"/>
                    <a:pt x="13618" y="6171"/>
                    <a:pt x="13800" y="6992"/>
                  </a:cubicBezTo>
                  <a:cubicBezTo>
                    <a:pt x="13800" y="6992"/>
                    <a:pt x="13781" y="6990"/>
                    <a:pt x="13750" y="6990"/>
                  </a:cubicBezTo>
                  <a:cubicBezTo>
                    <a:pt x="13658" y="6990"/>
                    <a:pt x="13458" y="7007"/>
                    <a:pt x="13344" y="7143"/>
                  </a:cubicBezTo>
                  <a:cubicBezTo>
                    <a:pt x="13344" y="7143"/>
                    <a:pt x="13800" y="6384"/>
                    <a:pt x="13557" y="5745"/>
                  </a:cubicBezTo>
                  <a:lnTo>
                    <a:pt x="13557" y="5745"/>
                  </a:lnTo>
                  <a:cubicBezTo>
                    <a:pt x="13557" y="5745"/>
                    <a:pt x="12979" y="5867"/>
                    <a:pt x="13010" y="7265"/>
                  </a:cubicBezTo>
                  <a:cubicBezTo>
                    <a:pt x="13010" y="7265"/>
                    <a:pt x="12966" y="7232"/>
                    <a:pt x="12892" y="7232"/>
                  </a:cubicBezTo>
                  <a:cubicBezTo>
                    <a:pt x="12842" y="7232"/>
                    <a:pt x="12779" y="7247"/>
                    <a:pt x="12706" y="7295"/>
                  </a:cubicBezTo>
                  <a:cubicBezTo>
                    <a:pt x="12706" y="7295"/>
                    <a:pt x="13162" y="6171"/>
                    <a:pt x="12706" y="5654"/>
                  </a:cubicBezTo>
                  <a:cubicBezTo>
                    <a:pt x="12706" y="5654"/>
                    <a:pt x="12220" y="6384"/>
                    <a:pt x="12432" y="7295"/>
                  </a:cubicBezTo>
                  <a:cubicBezTo>
                    <a:pt x="12432" y="7295"/>
                    <a:pt x="12426" y="7292"/>
                    <a:pt x="12408" y="7292"/>
                  </a:cubicBezTo>
                  <a:cubicBezTo>
                    <a:pt x="12372" y="7292"/>
                    <a:pt x="12290" y="7306"/>
                    <a:pt x="12128" y="7387"/>
                  </a:cubicBezTo>
                  <a:cubicBezTo>
                    <a:pt x="12128" y="7387"/>
                    <a:pt x="12502" y="5598"/>
                    <a:pt x="11924" y="5598"/>
                  </a:cubicBezTo>
                  <a:cubicBezTo>
                    <a:pt x="11885" y="5598"/>
                    <a:pt x="11842" y="5606"/>
                    <a:pt x="11794" y="5624"/>
                  </a:cubicBezTo>
                  <a:cubicBezTo>
                    <a:pt x="11540" y="5708"/>
                    <a:pt x="11130" y="6419"/>
                    <a:pt x="11555" y="7273"/>
                  </a:cubicBezTo>
                  <a:lnTo>
                    <a:pt x="11555" y="7273"/>
                  </a:lnTo>
                  <a:cubicBezTo>
                    <a:pt x="11471" y="7172"/>
                    <a:pt x="11336" y="7071"/>
                    <a:pt x="11129" y="7071"/>
                  </a:cubicBezTo>
                  <a:cubicBezTo>
                    <a:pt x="11090" y="7071"/>
                    <a:pt x="11048" y="7075"/>
                    <a:pt x="11004" y="7083"/>
                  </a:cubicBezTo>
                  <a:cubicBezTo>
                    <a:pt x="11004" y="7083"/>
                    <a:pt x="10832" y="7211"/>
                    <a:pt x="11047" y="7505"/>
                  </a:cubicBezTo>
                  <a:lnTo>
                    <a:pt x="11047" y="7505"/>
                  </a:lnTo>
                  <a:cubicBezTo>
                    <a:pt x="10826" y="7284"/>
                    <a:pt x="10394" y="6920"/>
                    <a:pt x="9788" y="6718"/>
                  </a:cubicBezTo>
                  <a:lnTo>
                    <a:pt x="9788" y="6718"/>
                  </a:lnTo>
                  <a:cubicBezTo>
                    <a:pt x="9788" y="6718"/>
                    <a:pt x="9769" y="7250"/>
                    <a:pt x="10256" y="7698"/>
                  </a:cubicBezTo>
                  <a:lnTo>
                    <a:pt x="10256" y="7698"/>
                  </a:lnTo>
                  <a:cubicBezTo>
                    <a:pt x="9973" y="7542"/>
                    <a:pt x="9612" y="7390"/>
                    <a:pt x="9284" y="7390"/>
                  </a:cubicBezTo>
                  <a:cubicBezTo>
                    <a:pt x="9206" y="7390"/>
                    <a:pt x="9131" y="7398"/>
                    <a:pt x="9058" y="7417"/>
                  </a:cubicBezTo>
                  <a:cubicBezTo>
                    <a:pt x="9058" y="7417"/>
                    <a:pt x="9028" y="8086"/>
                    <a:pt x="10244" y="8450"/>
                  </a:cubicBezTo>
                  <a:cubicBezTo>
                    <a:pt x="10244" y="8450"/>
                    <a:pt x="10122" y="8602"/>
                    <a:pt x="10061" y="8785"/>
                  </a:cubicBezTo>
                  <a:cubicBezTo>
                    <a:pt x="10061" y="8785"/>
                    <a:pt x="10061" y="8542"/>
                    <a:pt x="9605" y="8481"/>
                  </a:cubicBezTo>
                  <a:lnTo>
                    <a:pt x="9605" y="8481"/>
                  </a:lnTo>
                  <a:cubicBezTo>
                    <a:pt x="9605" y="8481"/>
                    <a:pt x="9362" y="8785"/>
                    <a:pt x="9818" y="9089"/>
                  </a:cubicBezTo>
                  <a:cubicBezTo>
                    <a:pt x="9818" y="9089"/>
                    <a:pt x="9666" y="9271"/>
                    <a:pt x="9605" y="9423"/>
                  </a:cubicBezTo>
                  <a:cubicBezTo>
                    <a:pt x="9605" y="9423"/>
                    <a:pt x="9393" y="8785"/>
                    <a:pt x="8846" y="8238"/>
                  </a:cubicBezTo>
                  <a:lnTo>
                    <a:pt x="8846" y="8238"/>
                  </a:lnTo>
                  <a:cubicBezTo>
                    <a:pt x="8846" y="8238"/>
                    <a:pt x="8691" y="8899"/>
                    <a:pt x="8984" y="9358"/>
                  </a:cubicBezTo>
                  <a:lnTo>
                    <a:pt x="8984" y="9358"/>
                  </a:lnTo>
                  <a:cubicBezTo>
                    <a:pt x="8826" y="9232"/>
                    <a:pt x="8562" y="9090"/>
                    <a:pt x="8146" y="9058"/>
                  </a:cubicBezTo>
                  <a:cubicBezTo>
                    <a:pt x="8102" y="9053"/>
                    <a:pt x="8062" y="9051"/>
                    <a:pt x="8026" y="9051"/>
                  </a:cubicBezTo>
                  <a:cubicBezTo>
                    <a:pt x="7425" y="9051"/>
                    <a:pt x="8010" y="9734"/>
                    <a:pt x="8785" y="9849"/>
                  </a:cubicBezTo>
                  <a:cubicBezTo>
                    <a:pt x="8785" y="9849"/>
                    <a:pt x="8694" y="10001"/>
                    <a:pt x="8633" y="10213"/>
                  </a:cubicBezTo>
                  <a:cubicBezTo>
                    <a:pt x="8633" y="10213"/>
                    <a:pt x="8044" y="9890"/>
                    <a:pt x="7722" y="9890"/>
                  </a:cubicBezTo>
                  <a:cubicBezTo>
                    <a:pt x="7637" y="9890"/>
                    <a:pt x="7570" y="9913"/>
                    <a:pt x="7539" y="9970"/>
                  </a:cubicBezTo>
                  <a:cubicBezTo>
                    <a:pt x="7356" y="10213"/>
                    <a:pt x="8086" y="10487"/>
                    <a:pt x="8542" y="10609"/>
                  </a:cubicBezTo>
                  <a:cubicBezTo>
                    <a:pt x="8542" y="10609"/>
                    <a:pt x="8390" y="10943"/>
                    <a:pt x="8390" y="11034"/>
                  </a:cubicBezTo>
                  <a:cubicBezTo>
                    <a:pt x="8390" y="11034"/>
                    <a:pt x="8260" y="10723"/>
                    <a:pt x="7953" y="10723"/>
                  </a:cubicBezTo>
                  <a:cubicBezTo>
                    <a:pt x="7928" y="10723"/>
                    <a:pt x="7901" y="10725"/>
                    <a:pt x="7873" y="10730"/>
                  </a:cubicBezTo>
                  <a:cubicBezTo>
                    <a:pt x="7539" y="10761"/>
                    <a:pt x="7873" y="11095"/>
                    <a:pt x="8268" y="11186"/>
                  </a:cubicBezTo>
                  <a:cubicBezTo>
                    <a:pt x="8268" y="11186"/>
                    <a:pt x="8238" y="11277"/>
                    <a:pt x="8238" y="11338"/>
                  </a:cubicBezTo>
                  <a:cubicBezTo>
                    <a:pt x="8238" y="11338"/>
                    <a:pt x="7873" y="10913"/>
                    <a:pt x="7387" y="10821"/>
                  </a:cubicBezTo>
                  <a:cubicBezTo>
                    <a:pt x="7367" y="10819"/>
                    <a:pt x="7349" y="10817"/>
                    <a:pt x="7334" y="10817"/>
                  </a:cubicBezTo>
                  <a:cubicBezTo>
                    <a:pt x="6993" y="10817"/>
                    <a:pt x="7680" y="11433"/>
                    <a:pt x="8116" y="11520"/>
                  </a:cubicBezTo>
                  <a:cubicBezTo>
                    <a:pt x="8116" y="11520"/>
                    <a:pt x="8116" y="11642"/>
                    <a:pt x="8086" y="11703"/>
                  </a:cubicBezTo>
                  <a:cubicBezTo>
                    <a:pt x="8086" y="11703"/>
                    <a:pt x="7855" y="11587"/>
                    <a:pt x="7697" y="11587"/>
                  </a:cubicBezTo>
                  <a:cubicBezTo>
                    <a:pt x="7640" y="11587"/>
                    <a:pt x="7593" y="11602"/>
                    <a:pt x="7569" y="11642"/>
                  </a:cubicBezTo>
                  <a:cubicBezTo>
                    <a:pt x="7508" y="11794"/>
                    <a:pt x="8086" y="11946"/>
                    <a:pt x="8086" y="11946"/>
                  </a:cubicBezTo>
                  <a:cubicBezTo>
                    <a:pt x="8086" y="11946"/>
                    <a:pt x="7934" y="12159"/>
                    <a:pt x="7995" y="12432"/>
                  </a:cubicBezTo>
                  <a:cubicBezTo>
                    <a:pt x="7995" y="12432"/>
                    <a:pt x="7226" y="11821"/>
                    <a:pt x="6800" y="11821"/>
                  </a:cubicBezTo>
                  <a:cubicBezTo>
                    <a:pt x="6696" y="11821"/>
                    <a:pt x="6613" y="11857"/>
                    <a:pt x="6566" y="11946"/>
                  </a:cubicBezTo>
                  <a:cubicBezTo>
                    <a:pt x="6262" y="12402"/>
                    <a:pt x="7508" y="12736"/>
                    <a:pt x="7934" y="12767"/>
                  </a:cubicBezTo>
                  <a:cubicBezTo>
                    <a:pt x="7934" y="12767"/>
                    <a:pt x="7873" y="13101"/>
                    <a:pt x="7843" y="13314"/>
                  </a:cubicBezTo>
                  <a:cubicBezTo>
                    <a:pt x="7843" y="13314"/>
                    <a:pt x="6988" y="12764"/>
                    <a:pt x="6627" y="12764"/>
                  </a:cubicBezTo>
                  <a:cubicBezTo>
                    <a:pt x="6547" y="12764"/>
                    <a:pt x="6491" y="12792"/>
                    <a:pt x="6475" y="12858"/>
                  </a:cubicBezTo>
                  <a:cubicBezTo>
                    <a:pt x="6414" y="13223"/>
                    <a:pt x="7812" y="13618"/>
                    <a:pt x="7812" y="13618"/>
                  </a:cubicBezTo>
                  <a:lnTo>
                    <a:pt x="7721" y="13952"/>
                  </a:lnTo>
                  <a:cubicBezTo>
                    <a:pt x="7721" y="13952"/>
                    <a:pt x="7536" y="13734"/>
                    <a:pt x="7429" y="13734"/>
                  </a:cubicBezTo>
                  <a:cubicBezTo>
                    <a:pt x="7392" y="13734"/>
                    <a:pt x="7364" y="13760"/>
                    <a:pt x="7356" y="13831"/>
                  </a:cubicBezTo>
                  <a:cubicBezTo>
                    <a:pt x="7326" y="14074"/>
                    <a:pt x="7660" y="14165"/>
                    <a:pt x="7660" y="14165"/>
                  </a:cubicBezTo>
                  <a:lnTo>
                    <a:pt x="7569" y="14560"/>
                  </a:lnTo>
                  <a:cubicBezTo>
                    <a:pt x="7569" y="14560"/>
                    <a:pt x="7212" y="13890"/>
                    <a:pt x="6995" y="13890"/>
                  </a:cubicBezTo>
                  <a:cubicBezTo>
                    <a:pt x="6959" y="13890"/>
                    <a:pt x="6926" y="13909"/>
                    <a:pt x="6900" y="13952"/>
                  </a:cubicBezTo>
                  <a:cubicBezTo>
                    <a:pt x="6718" y="14256"/>
                    <a:pt x="7387" y="14773"/>
                    <a:pt x="7387" y="14773"/>
                  </a:cubicBezTo>
                  <a:lnTo>
                    <a:pt x="7265" y="14925"/>
                  </a:lnTo>
                  <a:cubicBezTo>
                    <a:pt x="7265" y="14925"/>
                    <a:pt x="7086" y="14363"/>
                    <a:pt x="6846" y="14363"/>
                  </a:cubicBezTo>
                  <a:cubicBezTo>
                    <a:pt x="6824" y="14363"/>
                    <a:pt x="6801" y="14367"/>
                    <a:pt x="6779" y="14378"/>
                  </a:cubicBezTo>
                  <a:cubicBezTo>
                    <a:pt x="6505" y="14469"/>
                    <a:pt x="7083" y="15138"/>
                    <a:pt x="7083" y="15138"/>
                  </a:cubicBezTo>
                  <a:lnTo>
                    <a:pt x="6779" y="15320"/>
                  </a:lnTo>
                  <a:cubicBezTo>
                    <a:pt x="6779" y="15320"/>
                    <a:pt x="6608" y="14069"/>
                    <a:pt x="5910" y="14069"/>
                  </a:cubicBezTo>
                  <a:cubicBezTo>
                    <a:pt x="5886" y="14069"/>
                    <a:pt x="5861" y="14071"/>
                    <a:pt x="5836" y="14074"/>
                  </a:cubicBezTo>
                  <a:cubicBezTo>
                    <a:pt x="5836" y="14074"/>
                    <a:pt x="5441" y="14834"/>
                    <a:pt x="6444" y="15593"/>
                  </a:cubicBezTo>
                  <a:lnTo>
                    <a:pt x="6292" y="15745"/>
                  </a:lnTo>
                  <a:cubicBezTo>
                    <a:pt x="6292" y="15745"/>
                    <a:pt x="6171" y="15381"/>
                    <a:pt x="5867" y="15320"/>
                  </a:cubicBezTo>
                  <a:lnTo>
                    <a:pt x="5867" y="15320"/>
                  </a:lnTo>
                  <a:cubicBezTo>
                    <a:pt x="5867" y="15320"/>
                    <a:pt x="5654" y="15502"/>
                    <a:pt x="6140" y="15837"/>
                  </a:cubicBezTo>
                  <a:lnTo>
                    <a:pt x="5958" y="16049"/>
                  </a:lnTo>
                  <a:cubicBezTo>
                    <a:pt x="5958" y="16049"/>
                    <a:pt x="5897" y="15654"/>
                    <a:pt x="5745" y="15654"/>
                  </a:cubicBezTo>
                  <a:cubicBezTo>
                    <a:pt x="5745" y="15654"/>
                    <a:pt x="5532" y="15745"/>
                    <a:pt x="5806" y="16080"/>
                  </a:cubicBezTo>
                  <a:cubicBezTo>
                    <a:pt x="5806" y="16080"/>
                    <a:pt x="5684" y="16110"/>
                    <a:pt x="5593" y="16262"/>
                  </a:cubicBezTo>
                  <a:cubicBezTo>
                    <a:pt x="5593" y="16262"/>
                    <a:pt x="5745" y="15654"/>
                    <a:pt x="5380" y="15472"/>
                  </a:cubicBezTo>
                  <a:lnTo>
                    <a:pt x="5380" y="15472"/>
                  </a:lnTo>
                  <a:cubicBezTo>
                    <a:pt x="5380" y="15472"/>
                    <a:pt x="5046" y="15533"/>
                    <a:pt x="5411" y="16384"/>
                  </a:cubicBezTo>
                  <a:cubicBezTo>
                    <a:pt x="5411" y="16384"/>
                    <a:pt x="5289" y="16414"/>
                    <a:pt x="5198" y="16536"/>
                  </a:cubicBezTo>
                  <a:cubicBezTo>
                    <a:pt x="5198" y="16536"/>
                    <a:pt x="5259" y="15928"/>
                    <a:pt x="4955" y="15928"/>
                  </a:cubicBezTo>
                  <a:cubicBezTo>
                    <a:pt x="4651" y="15928"/>
                    <a:pt x="5137" y="16657"/>
                    <a:pt x="5137" y="16657"/>
                  </a:cubicBezTo>
                  <a:cubicBezTo>
                    <a:pt x="5137" y="16657"/>
                    <a:pt x="5092" y="16642"/>
                    <a:pt x="5039" y="16642"/>
                  </a:cubicBezTo>
                  <a:cubicBezTo>
                    <a:pt x="4985" y="16642"/>
                    <a:pt x="4925" y="16657"/>
                    <a:pt x="4894" y="16718"/>
                  </a:cubicBezTo>
                  <a:cubicBezTo>
                    <a:pt x="4894" y="16718"/>
                    <a:pt x="4985" y="16141"/>
                    <a:pt x="4651" y="16049"/>
                  </a:cubicBezTo>
                  <a:lnTo>
                    <a:pt x="4651" y="16049"/>
                  </a:lnTo>
                  <a:cubicBezTo>
                    <a:pt x="4651" y="16049"/>
                    <a:pt x="4377" y="16293"/>
                    <a:pt x="4742" y="16748"/>
                  </a:cubicBezTo>
                  <a:lnTo>
                    <a:pt x="4621" y="16809"/>
                  </a:lnTo>
                  <a:cubicBezTo>
                    <a:pt x="4621" y="16809"/>
                    <a:pt x="4681" y="16505"/>
                    <a:pt x="4377" y="16384"/>
                  </a:cubicBezTo>
                  <a:lnTo>
                    <a:pt x="4377" y="16384"/>
                  </a:lnTo>
                  <a:cubicBezTo>
                    <a:pt x="4377" y="16384"/>
                    <a:pt x="4195" y="16566"/>
                    <a:pt x="4469" y="16870"/>
                  </a:cubicBezTo>
                  <a:lnTo>
                    <a:pt x="4347" y="16961"/>
                  </a:lnTo>
                  <a:cubicBezTo>
                    <a:pt x="4347" y="16961"/>
                    <a:pt x="4377" y="16566"/>
                    <a:pt x="4043" y="16232"/>
                  </a:cubicBezTo>
                  <a:lnTo>
                    <a:pt x="4043" y="16232"/>
                  </a:lnTo>
                  <a:cubicBezTo>
                    <a:pt x="4043" y="16232"/>
                    <a:pt x="3739" y="16262"/>
                    <a:pt x="4165" y="16992"/>
                  </a:cubicBezTo>
                  <a:lnTo>
                    <a:pt x="4013" y="17113"/>
                  </a:lnTo>
                  <a:cubicBezTo>
                    <a:pt x="4013" y="17113"/>
                    <a:pt x="4043" y="16870"/>
                    <a:pt x="3891" y="16870"/>
                  </a:cubicBezTo>
                  <a:cubicBezTo>
                    <a:pt x="3885" y="16869"/>
                    <a:pt x="3879" y="16868"/>
                    <a:pt x="3874" y="16868"/>
                  </a:cubicBezTo>
                  <a:cubicBezTo>
                    <a:pt x="3753" y="16868"/>
                    <a:pt x="3921" y="17204"/>
                    <a:pt x="3921" y="17204"/>
                  </a:cubicBezTo>
                  <a:lnTo>
                    <a:pt x="3739" y="17356"/>
                  </a:lnTo>
                  <a:cubicBezTo>
                    <a:pt x="3739" y="17356"/>
                    <a:pt x="3982" y="16870"/>
                    <a:pt x="3526" y="16688"/>
                  </a:cubicBezTo>
                  <a:lnTo>
                    <a:pt x="3526" y="16688"/>
                  </a:lnTo>
                  <a:cubicBezTo>
                    <a:pt x="3526" y="16688"/>
                    <a:pt x="3222" y="17113"/>
                    <a:pt x="3587" y="17448"/>
                  </a:cubicBezTo>
                  <a:lnTo>
                    <a:pt x="3405" y="17569"/>
                  </a:lnTo>
                  <a:cubicBezTo>
                    <a:pt x="3405" y="17569"/>
                    <a:pt x="3374" y="17144"/>
                    <a:pt x="3222" y="17144"/>
                  </a:cubicBezTo>
                  <a:cubicBezTo>
                    <a:pt x="3222" y="17144"/>
                    <a:pt x="2979" y="17296"/>
                    <a:pt x="3253" y="17600"/>
                  </a:cubicBezTo>
                  <a:lnTo>
                    <a:pt x="3070" y="17782"/>
                  </a:lnTo>
                  <a:cubicBezTo>
                    <a:pt x="3070" y="17782"/>
                    <a:pt x="3222" y="17508"/>
                    <a:pt x="2949" y="17296"/>
                  </a:cubicBezTo>
                  <a:cubicBezTo>
                    <a:pt x="2949" y="17296"/>
                    <a:pt x="2675" y="17478"/>
                    <a:pt x="2918" y="17812"/>
                  </a:cubicBezTo>
                  <a:lnTo>
                    <a:pt x="2766" y="18025"/>
                  </a:lnTo>
                  <a:cubicBezTo>
                    <a:pt x="2766" y="18025"/>
                    <a:pt x="2858" y="17812"/>
                    <a:pt x="2554" y="17721"/>
                  </a:cubicBezTo>
                  <a:cubicBezTo>
                    <a:pt x="2518" y="17707"/>
                    <a:pt x="2492" y="17701"/>
                    <a:pt x="2474" y="17701"/>
                  </a:cubicBezTo>
                  <a:cubicBezTo>
                    <a:pt x="2337" y="17701"/>
                    <a:pt x="2645" y="18055"/>
                    <a:pt x="2645" y="18055"/>
                  </a:cubicBezTo>
                  <a:lnTo>
                    <a:pt x="2463" y="18116"/>
                  </a:lnTo>
                  <a:cubicBezTo>
                    <a:pt x="2463" y="18116"/>
                    <a:pt x="2523" y="17934"/>
                    <a:pt x="2371" y="17904"/>
                  </a:cubicBezTo>
                  <a:cubicBezTo>
                    <a:pt x="2364" y="17902"/>
                    <a:pt x="2358" y="17901"/>
                    <a:pt x="2352" y="17901"/>
                  </a:cubicBezTo>
                  <a:cubicBezTo>
                    <a:pt x="2319" y="17901"/>
                    <a:pt x="2306" y="17922"/>
                    <a:pt x="2304" y="17953"/>
                  </a:cubicBezTo>
                  <a:lnTo>
                    <a:pt x="2304" y="17953"/>
                  </a:lnTo>
                  <a:cubicBezTo>
                    <a:pt x="2268" y="17862"/>
                    <a:pt x="2199" y="17782"/>
                    <a:pt x="2067" y="17782"/>
                  </a:cubicBezTo>
                  <a:cubicBezTo>
                    <a:pt x="2067" y="17782"/>
                    <a:pt x="1855" y="18086"/>
                    <a:pt x="2250" y="18238"/>
                  </a:cubicBezTo>
                  <a:lnTo>
                    <a:pt x="2219" y="18268"/>
                  </a:lnTo>
                  <a:cubicBezTo>
                    <a:pt x="2219" y="18268"/>
                    <a:pt x="2130" y="18201"/>
                    <a:pt x="2104" y="18201"/>
                  </a:cubicBezTo>
                  <a:cubicBezTo>
                    <a:pt x="2100" y="18201"/>
                    <a:pt x="2098" y="18203"/>
                    <a:pt x="2098" y="18207"/>
                  </a:cubicBezTo>
                  <a:cubicBezTo>
                    <a:pt x="2098" y="18207"/>
                    <a:pt x="2067" y="18268"/>
                    <a:pt x="2189" y="18329"/>
                  </a:cubicBezTo>
                  <a:lnTo>
                    <a:pt x="2159" y="18390"/>
                  </a:lnTo>
                  <a:cubicBezTo>
                    <a:pt x="2159" y="18390"/>
                    <a:pt x="2159" y="18268"/>
                    <a:pt x="2067" y="18268"/>
                  </a:cubicBezTo>
                  <a:cubicBezTo>
                    <a:pt x="2067" y="18268"/>
                    <a:pt x="2037" y="18329"/>
                    <a:pt x="2098" y="18420"/>
                  </a:cubicBezTo>
                  <a:cubicBezTo>
                    <a:pt x="2098" y="18420"/>
                    <a:pt x="2067" y="18481"/>
                    <a:pt x="2067" y="18542"/>
                  </a:cubicBezTo>
                  <a:cubicBezTo>
                    <a:pt x="2067" y="18542"/>
                    <a:pt x="2037" y="18390"/>
                    <a:pt x="1915" y="18390"/>
                  </a:cubicBezTo>
                  <a:cubicBezTo>
                    <a:pt x="1915" y="18390"/>
                    <a:pt x="1885" y="18511"/>
                    <a:pt x="2037" y="18572"/>
                  </a:cubicBezTo>
                  <a:lnTo>
                    <a:pt x="2007" y="18663"/>
                  </a:lnTo>
                  <a:cubicBezTo>
                    <a:pt x="2007" y="18663"/>
                    <a:pt x="2007" y="18612"/>
                    <a:pt x="1968" y="18612"/>
                  </a:cubicBezTo>
                  <a:cubicBezTo>
                    <a:pt x="1955" y="18612"/>
                    <a:pt x="1938" y="18618"/>
                    <a:pt x="1915" y="18633"/>
                  </a:cubicBezTo>
                  <a:cubicBezTo>
                    <a:pt x="1915" y="18633"/>
                    <a:pt x="1915" y="18694"/>
                    <a:pt x="2007" y="18694"/>
                  </a:cubicBezTo>
                  <a:lnTo>
                    <a:pt x="1946" y="18785"/>
                  </a:lnTo>
                  <a:cubicBezTo>
                    <a:pt x="1946" y="18785"/>
                    <a:pt x="1915" y="18694"/>
                    <a:pt x="1763" y="18694"/>
                  </a:cubicBezTo>
                  <a:cubicBezTo>
                    <a:pt x="1763" y="18694"/>
                    <a:pt x="1763" y="18773"/>
                    <a:pt x="1843" y="18803"/>
                  </a:cubicBezTo>
                  <a:lnTo>
                    <a:pt x="1843" y="18803"/>
                  </a:lnTo>
                  <a:cubicBezTo>
                    <a:pt x="1829" y="18805"/>
                    <a:pt x="1813" y="18809"/>
                    <a:pt x="1794" y="18815"/>
                  </a:cubicBezTo>
                  <a:cubicBezTo>
                    <a:pt x="1751" y="18837"/>
                    <a:pt x="1799" y="18858"/>
                    <a:pt x="1852" y="18858"/>
                  </a:cubicBezTo>
                  <a:cubicBezTo>
                    <a:pt x="1875" y="18858"/>
                    <a:pt x="1898" y="18855"/>
                    <a:pt x="1915" y="18846"/>
                  </a:cubicBezTo>
                  <a:lnTo>
                    <a:pt x="1915" y="18876"/>
                  </a:lnTo>
                  <a:cubicBezTo>
                    <a:pt x="1915" y="18876"/>
                    <a:pt x="1902" y="18863"/>
                    <a:pt x="1884" y="18863"/>
                  </a:cubicBezTo>
                  <a:cubicBezTo>
                    <a:pt x="1875" y="18863"/>
                    <a:pt x="1865" y="18866"/>
                    <a:pt x="1855" y="18876"/>
                  </a:cubicBezTo>
                  <a:cubicBezTo>
                    <a:pt x="1855" y="18937"/>
                    <a:pt x="1885" y="18937"/>
                    <a:pt x="1915" y="18937"/>
                  </a:cubicBezTo>
                  <a:lnTo>
                    <a:pt x="1915" y="18967"/>
                  </a:lnTo>
                  <a:cubicBezTo>
                    <a:pt x="1915" y="18967"/>
                    <a:pt x="1885" y="18937"/>
                    <a:pt x="1794" y="18937"/>
                  </a:cubicBezTo>
                  <a:cubicBezTo>
                    <a:pt x="1738" y="18937"/>
                    <a:pt x="1784" y="18988"/>
                    <a:pt x="1885" y="18996"/>
                  </a:cubicBezTo>
                  <a:lnTo>
                    <a:pt x="1885" y="18996"/>
                  </a:lnTo>
                  <a:cubicBezTo>
                    <a:pt x="1885" y="18997"/>
                    <a:pt x="1885" y="18997"/>
                    <a:pt x="1885" y="18998"/>
                  </a:cubicBezTo>
                  <a:cubicBezTo>
                    <a:pt x="1875" y="19008"/>
                    <a:pt x="1875" y="19011"/>
                    <a:pt x="1879" y="19011"/>
                  </a:cubicBezTo>
                  <a:cubicBezTo>
                    <a:pt x="1888" y="19011"/>
                    <a:pt x="1915" y="18998"/>
                    <a:pt x="1915" y="18998"/>
                  </a:cubicBezTo>
                  <a:lnTo>
                    <a:pt x="1915" y="19028"/>
                  </a:lnTo>
                  <a:cubicBezTo>
                    <a:pt x="1915" y="19028"/>
                    <a:pt x="1848" y="19001"/>
                    <a:pt x="1803" y="19001"/>
                  </a:cubicBezTo>
                  <a:cubicBezTo>
                    <a:pt x="1780" y="19001"/>
                    <a:pt x="1763" y="19008"/>
                    <a:pt x="1763" y="19028"/>
                  </a:cubicBezTo>
                  <a:cubicBezTo>
                    <a:pt x="1763" y="19089"/>
                    <a:pt x="1915" y="19089"/>
                    <a:pt x="1915" y="19089"/>
                  </a:cubicBezTo>
                  <a:lnTo>
                    <a:pt x="1915" y="19119"/>
                  </a:lnTo>
                  <a:lnTo>
                    <a:pt x="1855" y="19119"/>
                  </a:lnTo>
                  <a:cubicBezTo>
                    <a:pt x="1855" y="19150"/>
                    <a:pt x="1915" y="19150"/>
                    <a:pt x="1915" y="19150"/>
                  </a:cubicBezTo>
                  <a:lnTo>
                    <a:pt x="1915" y="19180"/>
                  </a:lnTo>
                  <a:cubicBezTo>
                    <a:pt x="1915" y="19180"/>
                    <a:pt x="1888" y="19167"/>
                    <a:pt x="1870" y="19167"/>
                  </a:cubicBezTo>
                  <a:cubicBezTo>
                    <a:pt x="1861" y="19167"/>
                    <a:pt x="1855" y="19170"/>
                    <a:pt x="1855" y="19180"/>
                  </a:cubicBezTo>
                  <a:cubicBezTo>
                    <a:pt x="1855" y="19241"/>
                    <a:pt x="1915" y="19241"/>
                    <a:pt x="1915" y="19241"/>
                  </a:cubicBezTo>
                  <a:lnTo>
                    <a:pt x="1915" y="19271"/>
                  </a:lnTo>
                  <a:cubicBezTo>
                    <a:pt x="1915" y="19271"/>
                    <a:pt x="1821" y="19231"/>
                    <a:pt x="1758" y="19231"/>
                  </a:cubicBezTo>
                  <a:cubicBezTo>
                    <a:pt x="1726" y="19231"/>
                    <a:pt x="1703" y="19241"/>
                    <a:pt x="1703" y="19271"/>
                  </a:cubicBezTo>
                  <a:cubicBezTo>
                    <a:pt x="1703" y="19302"/>
                    <a:pt x="1756" y="19309"/>
                    <a:pt x="1809" y="19309"/>
                  </a:cubicBezTo>
                  <a:cubicBezTo>
                    <a:pt x="1862" y="19309"/>
                    <a:pt x="1915" y="19302"/>
                    <a:pt x="1915" y="19302"/>
                  </a:cubicBezTo>
                  <a:lnTo>
                    <a:pt x="1915" y="19393"/>
                  </a:lnTo>
                  <a:cubicBezTo>
                    <a:pt x="1915" y="19393"/>
                    <a:pt x="1821" y="19339"/>
                    <a:pt x="1722" y="19339"/>
                  </a:cubicBezTo>
                  <a:cubicBezTo>
                    <a:pt x="1672" y="19339"/>
                    <a:pt x="1622" y="19352"/>
                    <a:pt x="1581" y="19393"/>
                  </a:cubicBezTo>
                  <a:cubicBezTo>
                    <a:pt x="1581" y="19393"/>
                    <a:pt x="1617" y="19483"/>
                    <a:pt x="1744" y="19483"/>
                  </a:cubicBezTo>
                  <a:cubicBezTo>
                    <a:pt x="1782" y="19483"/>
                    <a:pt x="1829" y="19475"/>
                    <a:pt x="1885" y="19454"/>
                  </a:cubicBezTo>
                  <a:lnTo>
                    <a:pt x="1885" y="19545"/>
                  </a:lnTo>
                  <a:cubicBezTo>
                    <a:pt x="1885" y="19545"/>
                    <a:pt x="1797" y="19512"/>
                    <a:pt x="1695" y="19512"/>
                  </a:cubicBezTo>
                  <a:cubicBezTo>
                    <a:pt x="1626" y="19512"/>
                    <a:pt x="1551" y="19527"/>
                    <a:pt x="1490" y="19575"/>
                  </a:cubicBezTo>
                  <a:cubicBezTo>
                    <a:pt x="1490" y="19575"/>
                    <a:pt x="1552" y="19653"/>
                    <a:pt x="1687" y="19653"/>
                  </a:cubicBezTo>
                  <a:cubicBezTo>
                    <a:pt x="1741" y="19653"/>
                    <a:pt x="1807" y="19640"/>
                    <a:pt x="1885" y="19606"/>
                  </a:cubicBezTo>
                  <a:lnTo>
                    <a:pt x="1885" y="19636"/>
                  </a:lnTo>
                  <a:cubicBezTo>
                    <a:pt x="1885" y="19636"/>
                    <a:pt x="1763" y="19636"/>
                    <a:pt x="1733" y="19697"/>
                  </a:cubicBezTo>
                  <a:cubicBezTo>
                    <a:pt x="1733" y="19697"/>
                    <a:pt x="1760" y="19724"/>
                    <a:pt x="1805" y="19724"/>
                  </a:cubicBezTo>
                  <a:cubicBezTo>
                    <a:pt x="1828" y="19724"/>
                    <a:pt x="1855" y="19717"/>
                    <a:pt x="1885" y="19697"/>
                  </a:cubicBezTo>
                  <a:cubicBezTo>
                    <a:pt x="1885" y="19697"/>
                    <a:pt x="1885" y="19727"/>
                    <a:pt x="1915" y="19758"/>
                  </a:cubicBezTo>
                  <a:cubicBezTo>
                    <a:pt x="1915" y="19758"/>
                    <a:pt x="1895" y="19754"/>
                    <a:pt x="1867" y="19754"/>
                  </a:cubicBezTo>
                  <a:cubicBezTo>
                    <a:pt x="1811" y="19754"/>
                    <a:pt x="1723" y="19768"/>
                    <a:pt x="1703" y="19849"/>
                  </a:cubicBezTo>
                  <a:cubicBezTo>
                    <a:pt x="1689" y="19870"/>
                    <a:pt x="1694" y="19878"/>
                    <a:pt x="1711" y="19878"/>
                  </a:cubicBezTo>
                  <a:cubicBezTo>
                    <a:pt x="1766" y="19878"/>
                    <a:pt x="1946" y="19788"/>
                    <a:pt x="1946" y="19788"/>
                  </a:cubicBezTo>
                  <a:lnTo>
                    <a:pt x="2007" y="19849"/>
                  </a:lnTo>
                  <a:cubicBezTo>
                    <a:pt x="2007" y="19849"/>
                    <a:pt x="1763" y="19879"/>
                    <a:pt x="1794" y="20001"/>
                  </a:cubicBezTo>
                  <a:cubicBezTo>
                    <a:pt x="1794" y="20017"/>
                    <a:pt x="1801" y="20024"/>
                    <a:pt x="1814" y="20024"/>
                  </a:cubicBezTo>
                  <a:cubicBezTo>
                    <a:pt x="1872" y="20024"/>
                    <a:pt x="2037" y="19879"/>
                    <a:pt x="2037" y="19879"/>
                  </a:cubicBezTo>
                  <a:lnTo>
                    <a:pt x="2067" y="19910"/>
                  </a:lnTo>
                  <a:cubicBezTo>
                    <a:pt x="2067" y="19910"/>
                    <a:pt x="2007" y="20001"/>
                    <a:pt x="2037" y="20001"/>
                  </a:cubicBezTo>
                  <a:cubicBezTo>
                    <a:pt x="2041" y="20005"/>
                    <a:pt x="2046" y="20007"/>
                    <a:pt x="2050" y="20007"/>
                  </a:cubicBezTo>
                  <a:cubicBezTo>
                    <a:pt x="2075" y="20007"/>
                    <a:pt x="2098" y="19940"/>
                    <a:pt x="2098" y="19940"/>
                  </a:cubicBezTo>
                  <a:lnTo>
                    <a:pt x="2159" y="19940"/>
                  </a:lnTo>
                  <a:cubicBezTo>
                    <a:pt x="2159" y="19940"/>
                    <a:pt x="2067" y="20062"/>
                    <a:pt x="2067" y="20153"/>
                  </a:cubicBezTo>
                  <a:cubicBezTo>
                    <a:pt x="2067" y="20153"/>
                    <a:pt x="2054" y="20126"/>
                    <a:pt x="2036" y="20126"/>
                  </a:cubicBezTo>
                  <a:cubicBezTo>
                    <a:pt x="2027" y="20126"/>
                    <a:pt x="2017" y="20133"/>
                    <a:pt x="2007" y="20153"/>
                  </a:cubicBezTo>
                  <a:cubicBezTo>
                    <a:pt x="2007" y="20153"/>
                    <a:pt x="2007" y="20031"/>
                    <a:pt x="1946" y="20031"/>
                  </a:cubicBezTo>
                  <a:cubicBezTo>
                    <a:pt x="1934" y="20043"/>
                    <a:pt x="1927" y="20054"/>
                    <a:pt x="1924" y="20067"/>
                  </a:cubicBezTo>
                  <a:lnTo>
                    <a:pt x="1924" y="20067"/>
                  </a:lnTo>
                  <a:cubicBezTo>
                    <a:pt x="1919" y="20061"/>
                    <a:pt x="1912" y="20057"/>
                    <a:pt x="1903" y="20057"/>
                  </a:cubicBezTo>
                  <a:cubicBezTo>
                    <a:pt x="1898" y="20057"/>
                    <a:pt x="1892" y="20058"/>
                    <a:pt x="1885" y="20062"/>
                  </a:cubicBezTo>
                  <a:cubicBezTo>
                    <a:pt x="1855" y="20092"/>
                    <a:pt x="1915" y="20183"/>
                    <a:pt x="1915" y="20183"/>
                  </a:cubicBezTo>
                  <a:cubicBezTo>
                    <a:pt x="1915" y="20183"/>
                    <a:pt x="1855" y="20244"/>
                    <a:pt x="1855" y="20335"/>
                  </a:cubicBezTo>
                  <a:cubicBezTo>
                    <a:pt x="1855" y="20335"/>
                    <a:pt x="1794" y="20183"/>
                    <a:pt x="1733" y="20183"/>
                  </a:cubicBezTo>
                  <a:cubicBezTo>
                    <a:pt x="1733" y="20183"/>
                    <a:pt x="1642" y="20305"/>
                    <a:pt x="1794" y="20335"/>
                  </a:cubicBezTo>
                  <a:lnTo>
                    <a:pt x="1794" y="20366"/>
                  </a:lnTo>
                  <a:cubicBezTo>
                    <a:pt x="1794" y="20366"/>
                    <a:pt x="1774" y="20327"/>
                    <a:pt x="1704" y="20327"/>
                  </a:cubicBezTo>
                  <a:cubicBezTo>
                    <a:pt x="1687" y="20327"/>
                    <a:pt x="1666" y="20329"/>
                    <a:pt x="1642" y="20335"/>
                  </a:cubicBezTo>
                  <a:cubicBezTo>
                    <a:pt x="1642" y="20335"/>
                    <a:pt x="1642" y="20396"/>
                    <a:pt x="1794" y="20396"/>
                  </a:cubicBezTo>
                  <a:lnTo>
                    <a:pt x="1794" y="20457"/>
                  </a:lnTo>
                  <a:cubicBezTo>
                    <a:pt x="1794" y="20457"/>
                    <a:pt x="1749" y="20390"/>
                    <a:pt x="1660" y="20390"/>
                  </a:cubicBezTo>
                  <a:cubicBezTo>
                    <a:pt x="1645" y="20390"/>
                    <a:pt x="1629" y="20392"/>
                    <a:pt x="1611" y="20396"/>
                  </a:cubicBezTo>
                  <a:cubicBezTo>
                    <a:pt x="1611" y="20396"/>
                    <a:pt x="1683" y="20492"/>
                    <a:pt x="1764" y="20492"/>
                  </a:cubicBezTo>
                  <a:cubicBezTo>
                    <a:pt x="1774" y="20492"/>
                    <a:pt x="1784" y="20491"/>
                    <a:pt x="1794" y="20487"/>
                  </a:cubicBezTo>
                  <a:lnTo>
                    <a:pt x="1794" y="20518"/>
                  </a:lnTo>
                  <a:cubicBezTo>
                    <a:pt x="1794" y="20518"/>
                    <a:pt x="1767" y="20504"/>
                    <a:pt x="1722" y="20504"/>
                  </a:cubicBezTo>
                  <a:cubicBezTo>
                    <a:pt x="1699" y="20504"/>
                    <a:pt x="1672" y="20507"/>
                    <a:pt x="1642" y="20518"/>
                  </a:cubicBezTo>
                  <a:cubicBezTo>
                    <a:pt x="1642" y="20518"/>
                    <a:pt x="1693" y="20569"/>
                    <a:pt x="1744" y="20569"/>
                  </a:cubicBezTo>
                  <a:cubicBezTo>
                    <a:pt x="1762" y="20569"/>
                    <a:pt x="1779" y="20563"/>
                    <a:pt x="1794" y="20548"/>
                  </a:cubicBezTo>
                  <a:lnTo>
                    <a:pt x="1794" y="20548"/>
                  </a:lnTo>
                  <a:cubicBezTo>
                    <a:pt x="1794" y="20548"/>
                    <a:pt x="1763" y="20670"/>
                    <a:pt x="1794" y="20761"/>
                  </a:cubicBezTo>
                  <a:cubicBezTo>
                    <a:pt x="1794" y="20761"/>
                    <a:pt x="1761" y="20728"/>
                    <a:pt x="1715" y="20728"/>
                  </a:cubicBezTo>
                  <a:cubicBezTo>
                    <a:pt x="1684" y="20728"/>
                    <a:pt x="1648" y="20742"/>
                    <a:pt x="1611" y="20791"/>
                  </a:cubicBezTo>
                  <a:cubicBezTo>
                    <a:pt x="1611" y="20791"/>
                    <a:pt x="1665" y="20818"/>
                    <a:pt x="1719" y="20818"/>
                  </a:cubicBezTo>
                  <a:cubicBezTo>
                    <a:pt x="1747" y="20818"/>
                    <a:pt x="1774" y="20811"/>
                    <a:pt x="1794" y="20791"/>
                  </a:cubicBezTo>
                  <a:cubicBezTo>
                    <a:pt x="1794" y="20791"/>
                    <a:pt x="1794" y="20973"/>
                    <a:pt x="1885" y="21065"/>
                  </a:cubicBezTo>
                  <a:cubicBezTo>
                    <a:pt x="1885" y="21065"/>
                    <a:pt x="1763" y="21095"/>
                    <a:pt x="1703" y="21156"/>
                  </a:cubicBezTo>
                  <a:cubicBezTo>
                    <a:pt x="1703" y="21156"/>
                    <a:pt x="1733" y="20973"/>
                    <a:pt x="1611" y="20973"/>
                  </a:cubicBezTo>
                  <a:cubicBezTo>
                    <a:pt x="1490" y="20973"/>
                    <a:pt x="1642" y="21217"/>
                    <a:pt x="1642" y="21217"/>
                  </a:cubicBezTo>
                  <a:lnTo>
                    <a:pt x="1611" y="21247"/>
                  </a:lnTo>
                  <a:cubicBezTo>
                    <a:pt x="1611" y="21247"/>
                    <a:pt x="1611" y="21156"/>
                    <a:pt x="1581" y="21156"/>
                  </a:cubicBezTo>
                  <a:cubicBezTo>
                    <a:pt x="1490" y="21156"/>
                    <a:pt x="1611" y="21277"/>
                    <a:pt x="1611" y="21277"/>
                  </a:cubicBezTo>
                  <a:lnTo>
                    <a:pt x="1581" y="21369"/>
                  </a:lnTo>
                  <a:cubicBezTo>
                    <a:pt x="1581" y="21369"/>
                    <a:pt x="1556" y="21243"/>
                    <a:pt x="1460" y="21243"/>
                  </a:cubicBezTo>
                  <a:cubicBezTo>
                    <a:pt x="1450" y="21243"/>
                    <a:pt x="1440" y="21244"/>
                    <a:pt x="1429" y="21247"/>
                  </a:cubicBezTo>
                  <a:cubicBezTo>
                    <a:pt x="1338" y="21277"/>
                    <a:pt x="1551" y="21399"/>
                    <a:pt x="1551" y="21399"/>
                  </a:cubicBezTo>
                  <a:cubicBezTo>
                    <a:pt x="1551" y="21399"/>
                    <a:pt x="1490" y="21429"/>
                    <a:pt x="1490" y="21460"/>
                  </a:cubicBezTo>
                  <a:cubicBezTo>
                    <a:pt x="1490" y="21460"/>
                    <a:pt x="1373" y="21297"/>
                    <a:pt x="1304" y="21297"/>
                  </a:cubicBezTo>
                  <a:cubicBezTo>
                    <a:pt x="1294" y="21297"/>
                    <a:pt x="1285" y="21300"/>
                    <a:pt x="1277" y="21308"/>
                  </a:cubicBezTo>
                  <a:cubicBezTo>
                    <a:pt x="1186" y="21399"/>
                    <a:pt x="1429" y="21460"/>
                    <a:pt x="1490" y="21521"/>
                  </a:cubicBezTo>
                  <a:lnTo>
                    <a:pt x="1459" y="21581"/>
                  </a:lnTo>
                  <a:cubicBezTo>
                    <a:pt x="1459" y="21581"/>
                    <a:pt x="1388" y="21491"/>
                    <a:pt x="1313" y="21491"/>
                  </a:cubicBezTo>
                  <a:cubicBezTo>
                    <a:pt x="1290" y="21491"/>
                    <a:pt x="1268" y="21500"/>
                    <a:pt x="1247" y="21521"/>
                  </a:cubicBezTo>
                  <a:cubicBezTo>
                    <a:pt x="1125" y="21551"/>
                    <a:pt x="1429" y="21612"/>
                    <a:pt x="1429" y="21612"/>
                  </a:cubicBezTo>
                  <a:lnTo>
                    <a:pt x="1429" y="21703"/>
                  </a:lnTo>
                  <a:cubicBezTo>
                    <a:pt x="1429" y="21703"/>
                    <a:pt x="1405" y="21607"/>
                    <a:pt x="1336" y="21607"/>
                  </a:cubicBezTo>
                  <a:cubicBezTo>
                    <a:pt x="1327" y="21607"/>
                    <a:pt x="1318" y="21608"/>
                    <a:pt x="1307" y="21612"/>
                  </a:cubicBezTo>
                  <a:cubicBezTo>
                    <a:pt x="1247" y="21673"/>
                    <a:pt x="1399" y="21733"/>
                    <a:pt x="1399" y="21733"/>
                  </a:cubicBezTo>
                  <a:lnTo>
                    <a:pt x="1399" y="21764"/>
                  </a:lnTo>
                  <a:cubicBezTo>
                    <a:pt x="1399" y="21764"/>
                    <a:pt x="1321" y="21686"/>
                    <a:pt x="1244" y="21686"/>
                  </a:cubicBezTo>
                  <a:cubicBezTo>
                    <a:pt x="1213" y="21686"/>
                    <a:pt x="1182" y="21699"/>
                    <a:pt x="1155" y="21733"/>
                  </a:cubicBezTo>
                  <a:cubicBezTo>
                    <a:pt x="1115" y="21814"/>
                    <a:pt x="1237" y="21828"/>
                    <a:pt x="1322" y="21828"/>
                  </a:cubicBezTo>
                  <a:cubicBezTo>
                    <a:pt x="1365" y="21828"/>
                    <a:pt x="1399" y="21825"/>
                    <a:pt x="1399" y="21825"/>
                  </a:cubicBezTo>
                  <a:lnTo>
                    <a:pt x="1399" y="21885"/>
                  </a:lnTo>
                  <a:lnTo>
                    <a:pt x="1399" y="21916"/>
                  </a:lnTo>
                  <a:cubicBezTo>
                    <a:pt x="1399" y="21916"/>
                    <a:pt x="1372" y="21902"/>
                    <a:pt x="1336" y="21902"/>
                  </a:cubicBezTo>
                  <a:cubicBezTo>
                    <a:pt x="1318" y="21902"/>
                    <a:pt x="1297" y="21906"/>
                    <a:pt x="1277" y="21916"/>
                  </a:cubicBezTo>
                  <a:cubicBezTo>
                    <a:pt x="1277" y="21916"/>
                    <a:pt x="1277" y="21977"/>
                    <a:pt x="1338" y="21977"/>
                  </a:cubicBezTo>
                  <a:lnTo>
                    <a:pt x="1338" y="22007"/>
                  </a:lnTo>
                  <a:lnTo>
                    <a:pt x="1338" y="22037"/>
                  </a:lnTo>
                  <a:cubicBezTo>
                    <a:pt x="1338" y="22037"/>
                    <a:pt x="1338" y="22007"/>
                    <a:pt x="1277" y="22007"/>
                  </a:cubicBezTo>
                  <a:cubicBezTo>
                    <a:pt x="1277" y="22007"/>
                    <a:pt x="1277" y="22037"/>
                    <a:pt x="1307" y="22037"/>
                  </a:cubicBezTo>
                  <a:cubicBezTo>
                    <a:pt x="1307" y="22037"/>
                    <a:pt x="1266" y="22058"/>
                    <a:pt x="1252" y="22117"/>
                  </a:cubicBezTo>
                  <a:lnTo>
                    <a:pt x="1252" y="22117"/>
                  </a:lnTo>
                  <a:cubicBezTo>
                    <a:pt x="1252" y="22079"/>
                    <a:pt x="1242" y="22026"/>
                    <a:pt x="1186" y="22007"/>
                  </a:cubicBezTo>
                  <a:cubicBezTo>
                    <a:pt x="1186" y="22007"/>
                    <a:pt x="1125" y="22068"/>
                    <a:pt x="1186" y="22159"/>
                  </a:cubicBezTo>
                  <a:lnTo>
                    <a:pt x="1155" y="22159"/>
                  </a:lnTo>
                  <a:cubicBezTo>
                    <a:pt x="1155" y="22159"/>
                    <a:pt x="1155" y="22129"/>
                    <a:pt x="1125" y="22068"/>
                  </a:cubicBezTo>
                  <a:cubicBezTo>
                    <a:pt x="1125" y="22068"/>
                    <a:pt x="1095" y="22129"/>
                    <a:pt x="1125" y="22159"/>
                  </a:cubicBezTo>
                  <a:lnTo>
                    <a:pt x="1095" y="22189"/>
                  </a:lnTo>
                  <a:lnTo>
                    <a:pt x="1034" y="22220"/>
                  </a:lnTo>
                  <a:cubicBezTo>
                    <a:pt x="1034" y="22220"/>
                    <a:pt x="1095" y="22159"/>
                    <a:pt x="1004" y="22159"/>
                  </a:cubicBezTo>
                  <a:cubicBezTo>
                    <a:pt x="1004" y="22159"/>
                    <a:pt x="973" y="22189"/>
                    <a:pt x="1004" y="22280"/>
                  </a:cubicBezTo>
                  <a:lnTo>
                    <a:pt x="943" y="22311"/>
                  </a:lnTo>
                  <a:lnTo>
                    <a:pt x="882" y="22341"/>
                  </a:lnTo>
                  <a:lnTo>
                    <a:pt x="852" y="22372"/>
                  </a:lnTo>
                  <a:cubicBezTo>
                    <a:pt x="852" y="22372"/>
                    <a:pt x="852" y="22311"/>
                    <a:pt x="821" y="22280"/>
                  </a:cubicBezTo>
                  <a:cubicBezTo>
                    <a:pt x="821" y="22280"/>
                    <a:pt x="791" y="22311"/>
                    <a:pt x="821" y="22372"/>
                  </a:cubicBezTo>
                  <a:lnTo>
                    <a:pt x="730" y="22432"/>
                  </a:lnTo>
                  <a:cubicBezTo>
                    <a:pt x="730" y="22432"/>
                    <a:pt x="730" y="22463"/>
                    <a:pt x="700" y="22463"/>
                  </a:cubicBezTo>
                  <a:lnTo>
                    <a:pt x="669" y="22463"/>
                  </a:lnTo>
                  <a:lnTo>
                    <a:pt x="639" y="22493"/>
                  </a:lnTo>
                  <a:cubicBezTo>
                    <a:pt x="639" y="22493"/>
                    <a:pt x="639" y="22463"/>
                    <a:pt x="578" y="22432"/>
                  </a:cubicBezTo>
                  <a:cubicBezTo>
                    <a:pt x="578" y="22432"/>
                    <a:pt x="548" y="22463"/>
                    <a:pt x="578" y="22524"/>
                  </a:cubicBezTo>
                  <a:lnTo>
                    <a:pt x="548" y="22584"/>
                  </a:lnTo>
                  <a:cubicBezTo>
                    <a:pt x="548" y="22584"/>
                    <a:pt x="578" y="22493"/>
                    <a:pt x="517" y="22463"/>
                  </a:cubicBezTo>
                  <a:cubicBezTo>
                    <a:pt x="517" y="22463"/>
                    <a:pt x="426" y="22493"/>
                    <a:pt x="517" y="22584"/>
                  </a:cubicBezTo>
                  <a:lnTo>
                    <a:pt x="456" y="22615"/>
                  </a:lnTo>
                  <a:cubicBezTo>
                    <a:pt x="456" y="22615"/>
                    <a:pt x="456" y="22584"/>
                    <a:pt x="396" y="22524"/>
                  </a:cubicBezTo>
                  <a:lnTo>
                    <a:pt x="396" y="22524"/>
                  </a:lnTo>
                  <a:cubicBezTo>
                    <a:pt x="396" y="22524"/>
                    <a:pt x="373" y="22569"/>
                    <a:pt x="426" y="22601"/>
                  </a:cubicBezTo>
                  <a:lnTo>
                    <a:pt x="426" y="22601"/>
                  </a:lnTo>
                  <a:cubicBezTo>
                    <a:pt x="426" y="22601"/>
                    <a:pt x="425" y="22601"/>
                    <a:pt x="425" y="22601"/>
                  </a:cubicBezTo>
                  <a:cubicBezTo>
                    <a:pt x="416" y="22601"/>
                    <a:pt x="406" y="22605"/>
                    <a:pt x="396" y="22615"/>
                  </a:cubicBezTo>
                  <a:cubicBezTo>
                    <a:pt x="396" y="22615"/>
                    <a:pt x="396" y="22645"/>
                    <a:pt x="456" y="22645"/>
                  </a:cubicBezTo>
                  <a:lnTo>
                    <a:pt x="396" y="22645"/>
                  </a:lnTo>
                  <a:cubicBezTo>
                    <a:pt x="396" y="22645"/>
                    <a:pt x="396" y="22706"/>
                    <a:pt x="456" y="22706"/>
                  </a:cubicBezTo>
                  <a:lnTo>
                    <a:pt x="456" y="22736"/>
                  </a:lnTo>
                  <a:lnTo>
                    <a:pt x="456" y="22767"/>
                  </a:lnTo>
                  <a:lnTo>
                    <a:pt x="456" y="22797"/>
                  </a:lnTo>
                  <a:cubicBezTo>
                    <a:pt x="456" y="22797"/>
                    <a:pt x="426" y="22767"/>
                    <a:pt x="396" y="22767"/>
                  </a:cubicBezTo>
                  <a:cubicBezTo>
                    <a:pt x="396" y="22767"/>
                    <a:pt x="396" y="22797"/>
                    <a:pt x="456" y="22858"/>
                  </a:cubicBezTo>
                  <a:lnTo>
                    <a:pt x="426" y="22888"/>
                  </a:lnTo>
                  <a:cubicBezTo>
                    <a:pt x="426" y="22888"/>
                    <a:pt x="426" y="22858"/>
                    <a:pt x="365" y="22797"/>
                  </a:cubicBezTo>
                  <a:lnTo>
                    <a:pt x="365" y="22797"/>
                  </a:lnTo>
                  <a:cubicBezTo>
                    <a:pt x="365" y="22797"/>
                    <a:pt x="304" y="22858"/>
                    <a:pt x="396" y="22888"/>
                  </a:cubicBezTo>
                  <a:lnTo>
                    <a:pt x="396" y="22919"/>
                  </a:lnTo>
                  <a:cubicBezTo>
                    <a:pt x="396" y="22919"/>
                    <a:pt x="396" y="22888"/>
                    <a:pt x="304" y="22888"/>
                  </a:cubicBezTo>
                  <a:cubicBezTo>
                    <a:pt x="304" y="22888"/>
                    <a:pt x="274" y="22919"/>
                    <a:pt x="365" y="22949"/>
                  </a:cubicBezTo>
                  <a:lnTo>
                    <a:pt x="304" y="23040"/>
                  </a:lnTo>
                  <a:cubicBezTo>
                    <a:pt x="304" y="23040"/>
                    <a:pt x="365" y="22949"/>
                    <a:pt x="274" y="22919"/>
                  </a:cubicBezTo>
                  <a:cubicBezTo>
                    <a:pt x="274" y="22919"/>
                    <a:pt x="244" y="22949"/>
                    <a:pt x="274" y="23040"/>
                  </a:cubicBezTo>
                  <a:cubicBezTo>
                    <a:pt x="274" y="23040"/>
                    <a:pt x="244" y="23010"/>
                    <a:pt x="213" y="23010"/>
                  </a:cubicBezTo>
                  <a:cubicBezTo>
                    <a:pt x="213" y="23010"/>
                    <a:pt x="213" y="23033"/>
                    <a:pt x="253" y="23059"/>
                  </a:cubicBezTo>
                  <a:lnTo>
                    <a:pt x="253" y="23059"/>
                  </a:lnTo>
                  <a:cubicBezTo>
                    <a:pt x="250" y="23058"/>
                    <a:pt x="246" y="23057"/>
                    <a:pt x="242" y="23057"/>
                  </a:cubicBezTo>
                  <a:cubicBezTo>
                    <a:pt x="233" y="23057"/>
                    <a:pt x="223" y="23061"/>
                    <a:pt x="213" y="23071"/>
                  </a:cubicBezTo>
                  <a:cubicBezTo>
                    <a:pt x="213" y="23071"/>
                    <a:pt x="213" y="23093"/>
                    <a:pt x="251" y="23137"/>
                  </a:cubicBezTo>
                  <a:lnTo>
                    <a:pt x="251" y="23137"/>
                  </a:lnTo>
                  <a:cubicBezTo>
                    <a:pt x="248" y="23136"/>
                    <a:pt x="245" y="23135"/>
                    <a:pt x="242" y="23135"/>
                  </a:cubicBezTo>
                  <a:cubicBezTo>
                    <a:pt x="233" y="23135"/>
                    <a:pt x="223" y="23142"/>
                    <a:pt x="213" y="23162"/>
                  </a:cubicBezTo>
                  <a:cubicBezTo>
                    <a:pt x="213" y="23162"/>
                    <a:pt x="213" y="23192"/>
                    <a:pt x="274" y="23192"/>
                  </a:cubicBezTo>
                  <a:lnTo>
                    <a:pt x="274" y="23223"/>
                  </a:lnTo>
                  <a:cubicBezTo>
                    <a:pt x="274" y="23223"/>
                    <a:pt x="210" y="23158"/>
                    <a:pt x="151" y="23158"/>
                  </a:cubicBezTo>
                  <a:cubicBezTo>
                    <a:pt x="129" y="23158"/>
                    <a:pt x="108" y="23167"/>
                    <a:pt x="92" y="23192"/>
                  </a:cubicBezTo>
                  <a:cubicBezTo>
                    <a:pt x="0" y="23253"/>
                    <a:pt x="274" y="23253"/>
                    <a:pt x="274" y="23253"/>
                  </a:cubicBezTo>
                  <a:lnTo>
                    <a:pt x="274" y="23314"/>
                  </a:lnTo>
                  <a:cubicBezTo>
                    <a:pt x="274" y="23314"/>
                    <a:pt x="247" y="23287"/>
                    <a:pt x="229" y="23287"/>
                  </a:cubicBezTo>
                  <a:cubicBezTo>
                    <a:pt x="220" y="23287"/>
                    <a:pt x="213" y="23294"/>
                    <a:pt x="213" y="23314"/>
                  </a:cubicBezTo>
                  <a:cubicBezTo>
                    <a:pt x="213" y="23344"/>
                    <a:pt x="274" y="23344"/>
                    <a:pt x="274" y="23344"/>
                  </a:cubicBezTo>
                  <a:lnTo>
                    <a:pt x="274" y="23375"/>
                  </a:lnTo>
                  <a:lnTo>
                    <a:pt x="274" y="23405"/>
                  </a:lnTo>
                  <a:cubicBezTo>
                    <a:pt x="274" y="23405"/>
                    <a:pt x="264" y="23400"/>
                    <a:pt x="247" y="23400"/>
                  </a:cubicBezTo>
                  <a:cubicBezTo>
                    <a:pt x="221" y="23400"/>
                    <a:pt x="177" y="23411"/>
                    <a:pt x="122" y="23466"/>
                  </a:cubicBezTo>
                  <a:cubicBezTo>
                    <a:pt x="122" y="23466"/>
                    <a:pt x="163" y="23493"/>
                    <a:pt x="208" y="23493"/>
                  </a:cubicBezTo>
                  <a:cubicBezTo>
                    <a:pt x="230" y="23493"/>
                    <a:pt x="254" y="23486"/>
                    <a:pt x="274" y="23466"/>
                  </a:cubicBezTo>
                  <a:lnTo>
                    <a:pt x="274" y="23527"/>
                  </a:lnTo>
                  <a:cubicBezTo>
                    <a:pt x="274" y="23527"/>
                    <a:pt x="247" y="23513"/>
                    <a:pt x="211" y="23513"/>
                  </a:cubicBezTo>
                  <a:cubicBezTo>
                    <a:pt x="193" y="23513"/>
                    <a:pt x="173" y="23517"/>
                    <a:pt x="152" y="23527"/>
                  </a:cubicBezTo>
                  <a:cubicBezTo>
                    <a:pt x="152" y="23527"/>
                    <a:pt x="204" y="23578"/>
                    <a:pt x="255" y="23578"/>
                  </a:cubicBezTo>
                  <a:cubicBezTo>
                    <a:pt x="272" y="23578"/>
                    <a:pt x="289" y="23572"/>
                    <a:pt x="304" y="23557"/>
                  </a:cubicBezTo>
                  <a:lnTo>
                    <a:pt x="304" y="23618"/>
                  </a:lnTo>
                  <a:cubicBezTo>
                    <a:pt x="304" y="23618"/>
                    <a:pt x="294" y="23598"/>
                    <a:pt x="275" y="23598"/>
                  </a:cubicBezTo>
                  <a:cubicBezTo>
                    <a:pt x="260" y="23598"/>
                    <a:pt x="239" y="23609"/>
                    <a:pt x="213" y="23648"/>
                  </a:cubicBezTo>
                  <a:cubicBezTo>
                    <a:pt x="213" y="23648"/>
                    <a:pt x="227" y="23675"/>
                    <a:pt x="272" y="23675"/>
                  </a:cubicBezTo>
                  <a:cubicBezTo>
                    <a:pt x="294" y="23675"/>
                    <a:pt x="325" y="23669"/>
                    <a:pt x="365" y="23648"/>
                  </a:cubicBezTo>
                  <a:lnTo>
                    <a:pt x="365" y="23709"/>
                  </a:lnTo>
                  <a:cubicBezTo>
                    <a:pt x="365" y="23709"/>
                    <a:pt x="338" y="23682"/>
                    <a:pt x="275" y="23682"/>
                  </a:cubicBezTo>
                  <a:cubicBezTo>
                    <a:pt x="244" y="23682"/>
                    <a:pt x="203" y="23689"/>
                    <a:pt x="152" y="23709"/>
                  </a:cubicBezTo>
                  <a:cubicBezTo>
                    <a:pt x="152" y="23709"/>
                    <a:pt x="191" y="23787"/>
                    <a:pt x="285" y="23787"/>
                  </a:cubicBezTo>
                  <a:cubicBezTo>
                    <a:pt x="308" y="23787"/>
                    <a:pt x="335" y="23782"/>
                    <a:pt x="365" y="23770"/>
                  </a:cubicBezTo>
                  <a:lnTo>
                    <a:pt x="365" y="23831"/>
                  </a:lnTo>
                  <a:cubicBezTo>
                    <a:pt x="365" y="23831"/>
                    <a:pt x="325" y="23804"/>
                    <a:pt x="262" y="23804"/>
                  </a:cubicBezTo>
                  <a:cubicBezTo>
                    <a:pt x="230" y="23804"/>
                    <a:pt x="193" y="23810"/>
                    <a:pt x="152" y="23831"/>
                  </a:cubicBezTo>
                  <a:cubicBezTo>
                    <a:pt x="113" y="23870"/>
                    <a:pt x="147" y="23881"/>
                    <a:pt x="198" y="23881"/>
                  </a:cubicBezTo>
                  <a:cubicBezTo>
                    <a:pt x="266" y="23881"/>
                    <a:pt x="365" y="23861"/>
                    <a:pt x="365" y="23861"/>
                  </a:cubicBezTo>
                  <a:lnTo>
                    <a:pt x="365" y="23922"/>
                  </a:lnTo>
                  <a:lnTo>
                    <a:pt x="365" y="23983"/>
                  </a:lnTo>
                  <a:cubicBezTo>
                    <a:pt x="365" y="23983"/>
                    <a:pt x="342" y="23975"/>
                    <a:pt x="316" y="23975"/>
                  </a:cubicBezTo>
                  <a:cubicBezTo>
                    <a:pt x="289" y="23975"/>
                    <a:pt x="259" y="23983"/>
                    <a:pt x="244" y="24013"/>
                  </a:cubicBezTo>
                  <a:cubicBezTo>
                    <a:pt x="244" y="24013"/>
                    <a:pt x="257" y="24054"/>
                    <a:pt x="293" y="24054"/>
                  </a:cubicBezTo>
                  <a:cubicBezTo>
                    <a:pt x="311" y="24054"/>
                    <a:pt x="335" y="24043"/>
                    <a:pt x="365" y="24013"/>
                  </a:cubicBezTo>
                  <a:lnTo>
                    <a:pt x="365" y="24074"/>
                  </a:lnTo>
                  <a:cubicBezTo>
                    <a:pt x="365" y="24074"/>
                    <a:pt x="244" y="24104"/>
                    <a:pt x="244" y="24165"/>
                  </a:cubicBezTo>
                  <a:lnTo>
                    <a:pt x="12098" y="28177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1" name="Google Shape;2351;p17"/>
            <p:cNvSpPr/>
            <p:nvPr/>
          </p:nvSpPr>
          <p:spPr>
            <a:xfrm>
              <a:off x="8666280" y="4761720"/>
              <a:ext cx="189360" cy="263160"/>
            </a:xfrm>
            <a:custGeom>
              <a:avLst/>
              <a:gdLst>
                <a:gd name="textAreaLeft" fmla="*/ 0 w 189360"/>
                <a:gd name="textAreaRight" fmla="*/ 190440 w 189360"/>
                <a:gd name="textAreaTop" fmla="*/ 0 h 263160"/>
                <a:gd name="textAreaBottom" fmla="*/ 264240 h 263160"/>
              </a:gdLst>
              <a:ahLst/>
              <a:rect l="textAreaLeft" t="textAreaTop" r="textAreaRight" b="textAreaBottom"/>
              <a:pathLst>
                <a:path w="15108" h="20970">
                  <a:moveTo>
                    <a:pt x="14681" y="0"/>
                  </a:moveTo>
                  <a:cubicBezTo>
                    <a:pt x="14634" y="0"/>
                    <a:pt x="14584" y="9"/>
                    <a:pt x="14530" y="27"/>
                  </a:cubicBezTo>
                  <a:cubicBezTo>
                    <a:pt x="14530" y="27"/>
                    <a:pt x="13922" y="787"/>
                    <a:pt x="14590" y="1698"/>
                  </a:cubicBezTo>
                  <a:cubicBezTo>
                    <a:pt x="14590" y="1698"/>
                    <a:pt x="14135" y="1082"/>
                    <a:pt x="13601" y="1082"/>
                  </a:cubicBezTo>
                  <a:cubicBezTo>
                    <a:pt x="13567" y="1082"/>
                    <a:pt x="13532" y="1085"/>
                    <a:pt x="13496" y="1090"/>
                  </a:cubicBezTo>
                  <a:cubicBezTo>
                    <a:pt x="13496" y="1090"/>
                    <a:pt x="13131" y="1546"/>
                    <a:pt x="13891" y="2154"/>
                  </a:cubicBezTo>
                  <a:cubicBezTo>
                    <a:pt x="13891" y="2154"/>
                    <a:pt x="13533" y="1910"/>
                    <a:pt x="13186" y="1910"/>
                  </a:cubicBezTo>
                  <a:cubicBezTo>
                    <a:pt x="13059" y="1910"/>
                    <a:pt x="12934" y="1943"/>
                    <a:pt x="12827" y="2033"/>
                  </a:cubicBezTo>
                  <a:cubicBezTo>
                    <a:pt x="12827" y="2033"/>
                    <a:pt x="12706" y="2458"/>
                    <a:pt x="13435" y="2793"/>
                  </a:cubicBezTo>
                  <a:cubicBezTo>
                    <a:pt x="13435" y="2793"/>
                    <a:pt x="13363" y="2769"/>
                    <a:pt x="13265" y="2769"/>
                  </a:cubicBezTo>
                  <a:cubicBezTo>
                    <a:pt x="13141" y="2769"/>
                    <a:pt x="12976" y="2806"/>
                    <a:pt x="12858" y="2975"/>
                  </a:cubicBezTo>
                  <a:cubicBezTo>
                    <a:pt x="12858" y="2975"/>
                    <a:pt x="12676" y="3218"/>
                    <a:pt x="12858" y="3522"/>
                  </a:cubicBezTo>
                  <a:lnTo>
                    <a:pt x="12858" y="3522"/>
                  </a:lnTo>
                  <a:cubicBezTo>
                    <a:pt x="12552" y="3216"/>
                    <a:pt x="12082" y="2837"/>
                    <a:pt x="11730" y="2837"/>
                  </a:cubicBezTo>
                  <a:cubicBezTo>
                    <a:pt x="11627" y="2837"/>
                    <a:pt x="11535" y="2869"/>
                    <a:pt x="11460" y="2945"/>
                  </a:cubicBezTo>
                  <a:cubicBezTo>
                    <a:pt x="11460" y="2945"/>
                    <a:pt x="11308" y="3370"/>
                    <a:pt x="12128" y="4039"/>
                  </a:cubicBezTo>
                  <a:cubicBezTo>
                    <a:pt x="11995" y="3950"/>
                    <a:pt x="11813" y="3893"/>
                    <a:pt x="11581" y="3893"/>
                  </a:cubicBezTo>
                  <a:cubicBezTo>
                    <a:pt x="11497" y="3893"/>
                    <a:pt x="11405" y="3901"/>
                    <a:pt x="11308" y="3917"/>
                  </a:cubicBezTo>
                  <a:cubicBezTo>
                    <a:pt x="11308" y="3917"/>
                    <a:pt x="11065" y="4525"/>
                    <a:pt x="12098" y="4890"/>
                  </a:cubicBezTo>
                  <a:cubicBezTo>
                    <a:pt x="12098" y="4890"/>
                    <a:pt x="12041" y="4882"/>
                    <a:pt x="11949" y="4882"/>
                  </a:cubicBezTo>
                  <a:cubicBezTo>
                    <a:pt x="11718" y="4882"/>
                    <a:pt x="11269" y="4929"/>
                    <a:pt x="10943" y="5255"/>
                  </a:cubicBezTo>
                  <a:cubicBezTo>
                    <a:pt x="10943" y="5255"/>
                    <a:pt x="10891" y="5751"/>
                    <a:pt x="11778" y="5751"/>
                  </a:cubicBezTo>
                  <a:cubicBezTo>
                    <a:pt x="11849" y="5751"/>
                    <a:pt x="11925" y="5748"/>
                    <a:pt x="12007" y="5741"/>
                  </a:cubicBezTo>
                  <a:lnTo>
                    <a:pt x="12007" y="5741"/>
                  </a:lnTo>
                  <a:cubicBezTo>
                    <a:pt x="12007" y="5741"/>
                    <a:pt x="11916" y="5984"/>
                    <a:pt x="11916" y="6288"/>
                  </a:cubicBezTo>
                  <a:cubicBezTo>
                    <a:pt x="11916" y="6288"/>
                    <a:pt x="11413" y="5732"/>
                    <a:pt x="10975" y="5732"/>
                  </a:cubicBezTo>
                  <a:cubicBezTo>
                    <a:pt x="10943" y="5732"/>
                    <a:pt x="10913" y="5735"/>
                    <a:pt x="10882" y="5741"/>
                  </a:cubicBezTo>
                  <a:cubicBezTo>
                    <a:pt x="10882" y="5741"/>
                    <a:pt x="10639" y="5954"/>
                    <a:pt x="11308" y="6562"/>
                  </a:cubicBezTo>
                  <a:cubicBezTo>
                    <a:pt x="11127" y="6404"/>
                    <a:pt x="10896" y="6262"/>
                    <a:pt x="10690" y="6262"/>
                  </a:cubicBezTo>
                  <a:cubicBezTo>
                    <a:pt x="10618" y="6262"/>
                    <a:pt x="10550" y="6279"/>
                    <a:pt x="10487" y="6319"/>
                  </a:cubicBezTo>
                  <a:cubicBezTo>
                    <a:pt x="10487" y="6319"/>
                    <a:pt x="10578" y="6926"/>
                    <a:pt x="11156" y="7200"/>
                  </a:cubicBezTo>
                  <a:cubicBezTo>
                    <a:pt x="11156" y="7200"/>
                    <a:pt x="10943" y="7261"/>
                    <a:pt x="10852" y="7686"/>
                  </a:cubicBezTo>
                  <a:cubicBezTo>
                    <a:pt x="10852" y="7534"/>
                    <a:pt x="10852" y="7170"/>
                    <a:pt x="10122" y="6896"/>
                  </a:cubicBezTo>
                  <a:lnTo>
                    <a:pt x="10122" y="6896"/>
                  </a:lnTo>
                  <a:cubicBezTo>
                    <a:pt x="10122" y="6896"/>
                    <a:pt x="9849" y="7504"/>
                    <a:pt x="10487" y="7929"/>
                  </a:cubicBezTo>
                  <a:cubicBezTo>
                    <a:pt x="10487" y="7929"/>
                    <a:pt x="10426" y="7960"/>
                    <a:pt x="10335" y="8142"/>
                  </a:cubicBezTo>
                  <a:cubicBezTo>
                    <a:pt x="10335" y="8142"/>
                    <a:pt x="10426" y="7686"/>
                    <a:pt x="9727" y="7382"/>
                  </a:cubicBezTo>
                  <a:lnTo>
                    <a:pt x="9727" y="7382"/>
                  </a:lnTo>
                  <a:cubicBezTo>
                    <a:pt x="9727" y="7382"/>
                    <a:pt x="9514" y="7474"/>
                    <a:pt x="9940" y="8264"/>
                  </a:cubicBezTo>
                  <a:cubicBezTo>
                    <a:pt x="9940" y="8264"/>
                    <a:pt x="9911" y="8262"/>
                    <a:pt x="9864" y="8262"/>
                  </a:cubicBezTo>
                  <a:cubicBezTo>
                    <a:pt x="9723" y="8262"/>
                    <a:pt x="9416" y="8279"/>
                    <a:pt x="9210" y="8416"/>
                  </a:cubicBezTo>
                  <a:cubicBezTo>
                    <a:pt x="9210" y="8416"/>
                    <a:pt x="9636" y="7413"/>
                    <a:pt x="9332" y="6926"/>
                  </a:cubicBezTo>
                  <a:lnTo>
                    <a:pt x="9332" y="6926"/>
                  </a:lnTo>
                  <a:cubicBezTo>
                    <a:pt x="9332" y="6927"/>
                    <a:pt x="8876" y="7322"/>
                    <a:pt x="8815" y="8385"/>
                  </a:cubicBezTo>
                  <a:cubicBezTo>
                    <a:pt x="8815" y="8081"/>
                    <a:pt x="8785" y="7322"/>
                    <a:pt x="8420" y="7200"/>
                  </a:cubicBezTo>
                  <a:cubicBezTo>
                    <a:pt x="8420" y="7200"/>
                    <a:pt x="7903" y="7626"/>
                    <a:pt x="8177" y="8537"/>
                  </a:cubicBezTo>
                  <a:cubicBezTo>
                    <a:pt x="8177" y="8537"/>
                    <a:pt x="7843" y="8537"/>
                    <a:pt x="7660" y="8750"/>
                  </a:cubicBezTo>
                  <a:cubicBezTo>
                    <a:pt x="7660" y="8750"/>
                    <a:pt x="8116" y="7838"/>
                    <a:pt x="7721" y="7109"/>
                  </a:cubicBezTo>
                  <a:lnTo>
                    <a:pt x="7721" y="7109"/>
                  </a:lnTo>
                  <a:cubicBezTo>
                    <a:pt x="7721" y="7109"/>
                    <a:pt x="7083" y="7322"/>
                    <a:pt x="7265" y="8902"/>
                  </a:cubicBezTo>
                  <a:cubicBezTo>
                    <a:pt x="7265" y="8902"/>
                    <a:pt x="7235" y="8890"/>
                    <a:pt x="7188" y="8890"/>
                  </a:cubicBezTo>
                  <a:cubicBezTo>
                    <a:pt x="7130" y="8890"/>
                    <a:pt x="7046" y="8909"/>
                    <a:pt x="6961" y="8993"/>
                  </a:cubicBezTo>
                  <a:cubicBezTo>
                    <a:pt x="6961" y="8993"/>
                    <a:pt x="7387" y="7656"/>
                    <a:pt x="6779" y="7109"/>
                  </a:cubicBezTo>
                  <a:cubicBezTo>
                    <a:pt x="6779" y="7109"/>
                    <a:pt x="6249" y="7932"/>
                    <a:pt x="6608" y="8972"/>
                  </a:cubicBezTo>
                  <a:lnTo>
                    <a:pt x="6608" y="8972"/>
                  </a:lnTo>
                  <a:cubicBezTo>
                    <a:pt x="6559" y="8846"/>
                    <a:pt x="6507" y="8794"/>
                    <a:pt x="6430" y="8794"/>
                  </a:cubicBezTo>
                  <a:cubicBezTo>
                    <a:pt x="6371" y="8794"/>
                    <a:pt x="6298" y="8823"/>
                    <a:pt x="6201" y="8872"/>
                  </a:cubicBezTo>
                  <a:cubicBezTo>
                    <a:pt x="6201" y="8872"/>
                    <a:pt x="6436" y="6887"/>
                    <a:pt x="5793" y="6887"/>
                  </a:cubicBezTo>
                  <a:cubicBezTo>
                    <a:pt x="5742" y="6887"/>
                    <a:pt x="5686" y="6900"/>
                    <a:pt x="5624" y="6926"/>
                  </a:cubicBezTo>
                  <a:cubicBezTo>
                    <a:pt x="5381" y="7048"/>
                    <a:pt x="4955" y="7929"/>
                    <a:pt x="5533" y="8841"/>
                  </a:cubicBezTo>
                  <a:cubicBezTo>
                    <a:pt x="5437" y="8746"/>
                    <a:pt x="5266" y="8631"/>
                    <a:pt x="5034" y="8631"/>
                  </a:cubicBezTo>
                  <a:cubicBezTo>
                    <a:pt x="4972" y="8631"/>
                    <a:pt x="4905" y="8640"/>
                    <a:pt x="4833" y="8659"/>
                  </a:cubicBezTo>
                  <a:cubicBezTo>
                    <a:pt x="4833" y="8659"/>
                    <a:pt x="4651" y="8841"/>
                    <a:pt x="5016" y="9206"/>
                  </a:cubicBezTo>
                  <a:cubicBezTo>
                    <a:pt x="4803" y="9024"/>
                    <a:pt x="4195" y="8568"/>
                    <a:pt x="3405" y="8385"/>
                  </a:cubicBezTo>
                  <a:lnTo>
                    <a:pt x="3405" y="8385"/>
                  </a:lnTo>
                  <a:cubicBezTo>
                    <a:pt x="3405" y="8385"/>
                    <a:pt x="3435" y="8963"/>
                    <a:pt x="4013" y="9419"/>
                  </a:cubicBezTo>
                  <a:cubicBezTo>
                    <a:pt x="3698" y="9262"/>
                    <a:pt x="3318" y="9171"/>
                    <a:pt x="2993" y="9171"/>
                  </a:cubicBezTo>
                  <a:cubicBezTo>
                    <a:pt x="2878" y="9171"/>
                    <a:pt x="2771" y="9182"/>
                    <a:pt x="2675" y="9206"/>
                  </a:cubicBezTo>
                  <a:cubicBezTo>
                    <a:pt x="2675" y="9206"/>
                    <a:pt x="2675" y="10027"/>
                    <a:pt x="4104" y="10270"/>
                  </a:cubicBezTo>
                  <a:cubicBezTo>
                    <a:pt x="4104" y="10270"/>
                    <a:pt x="4013" y="10483"/>
                    <a:pt x="3952" y="10695"/>
                  </a:cubicBezTo>
                  <a:cubicBezTo>
                    <a:pt x="3952" y="10695"/>
                    <a:pt x="3922" y="10422"/>
                    <a:pt x="3435" y="10392"/>
                  </a:cubicBezTo>
                  <a:lnTo>
                    <a:pt x="3435" y="10392"/>
                  </a:lnTo>
                  <a:cubicBezTo>
                    <a:pt x="3435" y="10392"/>
                    <a:pt x="3192" y="10787"/>
                    <a:pt x="3770" y="11091"/>
                  </a:cubicBezTo>
                  <a:cubicBezTo>
                    <a:pt x="3770" y="11091"/>
                    <a:pt x="3618" y="11303"/>
                    <a:pt x="3557" y="11486"/>
                  </a:cubicBezTo>
                  <a:cubicBezTo>
                    <a:pt x="3557" y="11486"/>
                    <a:pt x="3283" y="10787"/>
                    <a:pt x="2554" y="10240"/>
                  </a:cubicBezTo>
                  <a:lnTo>
                    <a:pt x="2554" y="10240"/>
                  </a:lnTo>
                  <a:cubicBezTo>
                    <a:pt x="2554" y="10240"/>
                    <a:pt x="2432" y="10969"/>
                    <a:pt x="2827" y="11455"/>
                  </a:cubicBezTo>
                  <a:cubicBezTo>
                    <a:pt x="2645" y="11334"/>
                    <a:pt x="2341" y="11182"/>
                    <a:pt x="1885" y="11182"/>
                  </a:cubicBezTo>
                  <a:cubicBezTo>
                    <a:pt x="1869" y="11181"/>
                    <a:pt x="1854" y="11181"/>
                    <a:pt x="1839" y="11181"/>
                  </a:cubicBezTo>
                  <a:cubicBezTo>
                    <a:pt x="1000" y="11181"/>
                    <a:pt x="1750" y="12004"/>
                    <a:pt x="2675" y="12063"/>
                  </a:cubicBezTo>
                  <a:cubicBezTo>
                    <a:pt x="2675" y="12063"/>
                    <a:pt x="2554" y="12246"/>
                    <a:pt x="2523" y="12519"/>
                  </a:cubicBezTo>
                  <a:cubicBezTo>
                    <a:pt x="2523" y="12519"/>
                    <a:pt x="1899" y="12224"/>
                    <a:pt x="1502" y="12224"/>
                  </a:cubicBezTo>
                  <a:cubicBezTo>
                    <a:pt x="1373" y="12224"/>
                    <a:pt x="1268" y="12255"/>
                    <a:pt x="1216" y="12337"/>
                  </a:cubicBezTo>
                  <a:cubicBezTo>
                    <a:pt x="1064" y="12671"/>
                    <a:pt x="1885" y="12914"/>
                    <a:pt x="2402" y="12975"/>
                  </a:cubicBezTo>
                  <a:cubicBezTo>
                    <a:pt x="2402" y="12975"/>
                    <a:pt x="2280" y="13401"/>
                    <a:pt x="2250" y="13461"/>
                  </a:cubicBezTo>
                  <a:cubicBezTo>
                    <a:pt x="2250" y="13461"/>
                    <a:pt x="2094" y="13151"/>
                    <a:pt x="1760" y="13151"/>
                  </a:cubicBezTo>
                  <a:cubicBezTo>
                    <a:pt x="1732" y="13151"/>
                    <a:pt x="1703" y="13153"/>
                    <a:pt x="1672" y="13158"/>
                  </a:cubicBezTo>
                  <a:cubicBezTo>
                    <a:pt x="1308" y="13249"/>
                    <a:pt x="1733" y="13583"/>
                    <a:pt x="2189" y="13674"/>
                  </a:cubicBezTo>
                  <a:cubicBezTo>
                    <a:pt x="2189" y="13674"/>
                    <a:pt x="2128" y="13765"/>
                    <a:pt x="2128" y="13857"/>
                  </a:cubicBezTo>
                  <a:cubicBezTo>
                    <a:pt x="2128" y="13857"/>
                    <a:pt x="1672" y="13431"/>
                    <a:pt x="1156" y="13401"/>
                  </a:cubicBezTo>
                  <a:cubicBezTo>
                    <a:pt x="1144" y="13400"/>
                    <a:pt x="1133" y="13400"/>
                    <a:pt x="1123" y="13400"/>
                  </a:cubicBezTo>
                  <a:cubicBezTo>
                    <a:pt x="646" y="13400"/>
                    <a:pt x="1502" y="14071"/>
                    <a:pt x="2067" y="14130"/>
                  </a:cubicBezTo>
                  <a:lnTo>
                    <a:pt x="2067" y="14343"/>
                  </a:lnTo>
                  <a:cubicBezTo>
                    <a:pt x="2067" y="14343"/>
                    <a:pt x="1851" y="14248"/>
                    <a:pt x="1680" y="14248"/>
                  </a:cubicBezTo>
                  <a:cubicBezTo>
                    <a:pt x="1595" y="14248"/>
                    <a:pt x="1520" y="14272"/>
                    <a:pt x="1490" y="14343"/>
                  </a:cubicBezTo>
                  <a:cubicBezTo>
                    <a:pt x="1429" y="14525"/>
                    <a:pt x="2067" y="14647"/>
                    <a:pt x="2067" y="14647"/>
                  </a:cubicBezTo>
                  <a:cubicBezTo>
                    <a:pt x="2067" y="14647"/>
                    <a:pt x="1915" y="14920"/>
                    <a:pt x="2037" y="15224"/>
                  </a:cubicBezTo>
                  <a:cubicBezTo>
                    <a:pt x="2037" y="15224"/>
                    <a:pt x="1157" y="14644"/>
                    <a:pt x="631" y="14644"/>
                  </a:cubicBezTo>
                  <a:cubicBezTo>
                    <a:pt x="487" y="14644"/>
                    <a:pt x="370" y="14688"/>
                    <a:pt x="304" y="14799"/>
                  </a:cubicBezTo>
                  <a:cubicBezTo>
                    <a:pt x="0" y="15346"/>
                    <a:pt x="1490" y="15589"/>
                    <a:pt x="1946" y="15650"/>
                  </a:cubicBezTo>
                  <a:cubicBezTo>
                    <a:pt x="1946" y="15650"/>
                    <a:pt x="1915" y="16015"/>
                    <a:pt x="1915" y="16258"/>
                  </a:cubicBezTo>
                  <a:cubicBezTo>
                    <a:pt x="1915" y="16258"/>
                    <a:pt x="957" y="15740"/>
                    <a:pt x="517" y="15740"/>
                  </a:cubicBezTo>
                  <a:cubicBezTo>
                    <a:pt x="403" y="15740"/>
                    <a:pt x="323" y="15775"/>
                    <a:pt x="304" y="15863"/>
                  </a:cubicBezTo>
                  <a:cubicBezTo>
                    <a:pt x="244" y="16288"/>
                    <a:pt x="1915" y="16623"/>
                    <a:pt x="1915" y="16623"/>
                  </a:cubicBezTo>
                  <a:lnTo>
                    <a:pt x="1885" y="17048"/>
                  </a:lnTo>
                  <a:cubicBezTo>
                    <a:pt x="1885" y="17048"/>
                    <a:pt x="1650" y="16830"/>
                    <a:pt x="1517" y="16830"/>
                  </a:cubicBezTo>
                  <a:cubicBezTo>
                    <a:pt x="1471" y="16830"/>
                    <a:pt x="1437" y="16856"/>
                    <a:pt x="1429" y="16927"/>
                  </a:cubicBezTo>
                  <a:cubicBezTo>
                    <a:pt x="1368" y="17200"/>
                    <a:pt x="1794" y="17261"/>
                    <a:pt x="1794" y="17261"/>
                  </a:cubicBezTo>
                  <a:lnTo>
                    <a:pt x="1703" y="17717"/>
                  </a:lnTo>
                  <a:cubicBezTo>
                    <a:pt x="1703" y="17717"/>
                    <a:pt x="1250" y="17027"/>
                    <a:pt x="998" y="17027"/>
                  </a:cubicBezTo>
                  <a:cubicBezTo>
                    <a:pt x="951" y="17027"/>
                    <a:pt x="911" y="17051"/>
                    <a:pt x="882" y="17109"/>
                  </a:cubicBezTo>
                  <a:cubicBezTo>
                    <a:pt x="700" y="17504"/>
                    <a:pt x="1490" y="18021"/>
                    <a:pt x="1490" y="18021"/>
                  </a:cubicBezTo>
                  <a:lnTo>
                    <a:pt x="1368" y="18234"/>
                  </a:lnTo>
                  <a:cubicBezTo>
                    <a:pt x="1368" y="18234"/>
                    <a:pt x="1082" y="17582"/>
                    <a:pt x="822" y="17582"/>
                  </a:cubicBezTo>
                  <a:cubicBezTo>
                    <a:pt x="801" y="17582"/>
                    <a:pt x="781" y="17586"/>
                    <a:pt x="760" y="17595"/>
                  </a:cubicBezTo>
                  <a:cubicBezTo>
                    <a:pt x="487" y="17747"/>
                    <a:pt x="1186" y="18446"/>
                    <a:pt x="1186" y="18446"/>
                  </a:cubicBezTo>
                  <a:lnTo>
                    <a:pt x="1034" y="18568"/>
                  </a:lnTo>
                  <a:lnTo>
                    <a:pt x="8177" y="20969"/>
                  </a:lnTo>
                  <a:lnTo>
                    <a:pt x="15107" y="361"/>
                  </a:lnTo>
                  <a:cubicBezTo>
                    <a:pt x="15010" y="141"/>
                    <a:pt x="14873" y="0"/>
                    <a:pt x="1468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2" name="Google Shape;2352;p17"/>
            <p:cNvSpPr/>
            <p:nvPr/>
          </p:nvSpPr>
          <p:spPr>
            <a:xfrm>
              <a:off x="8658720" y="4978800"/>
              <a:ext cx="15480" cy="1368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13680"/>
                <a:gd name="textAreaBottom" fmla="*/ 14760 h 13680"/>
              </a:gdLst>
              <a:ahLst/>
              <a:rect l="textAreaLeft" t="textAreaTop" r="textAreaRight" b="textAreaBottom"/>
              <a:pathLst>
                <a:path w="1308" h="1168">
                  <a:moveTo>
                    <a:pt x="275" y="1"/>
                  </a:moveTo>
                  <a:cubicBezTo>
                    <a:pt x="235" y="1"/>
                    <a:pt x="194" y="5"/>
                    <a:pt x="153" y="13"/>
                  </a:cubicBezTo>
                  <a:cubicBezTo>
                    <a:pt x="153" y="13"/>
                    <a:pt x="1" y="347"/>
                    <a:pt x="153" y="772"/>
                  </a:cubicBezTo>
                  <a:lnTo>
                    <a:pt x="1308" y="1168"/>
                  </a:lnTo>
                  <a:cubicBezTo>
                    <a:pt x="1194" y="770"/>
                    <a:pt x="842" y="1"/>
                    <a:pt x="275" y="1"/>
                  </a:cubicBezTo>
                  <a:close/>
                </a:path>
              </a:pathLst>
            </a:custGeom>
            <a:solidFill>
              <a:srgbClr val="02415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3" name="Google Shape;2353;p17"/>
            <p:cNvSpPr/>
            <p:nvPr/>
          </p:nvSpPr>
          <p:spPr>
            <a:xfrm>
              <a:off x="8767800" y="4740120"/>
              <a:ext cx="6120" cy="20520"/>
            </a:xfrm>
            <a:custGeom>
              <a:avLst/>
              <a:gdLst>
                <a:gd name="textAreaLeft" fmla="*/ 0 w 6120"/>
                <a:gd name="textAreaRight" fmla="*/ 7200 w 6120"/>
                <a:gd name="textAreaTop" fmla="*/ 0 h 20520"/>
                <a:gd name="textAreaBottom" fmla="*/ 21600 h 20520"/>
              </a:gdLst>
              <a:ahLst/>
              <a:rect l="textAreaLeft" t="textAreaTop" r="textAreaRight" b="textAreaBottom"/>
              <a:pathLst>
                <a:path w="578" h="1703">
                  <a:moveTo>
                    <a:pt x="274" y="0"/>
                  </a:moveTo>
                  <a:cubicBezTo>
                    <a:pt x="0" y="304"/>
                    <a:pt x="0" y="730"/>
                    <a:pt x="92" y="1064"/>
                  </a:cubicBezTo>
                  <a:cubicBezTo>
                    <a:pt x="152" y="1429"/>
                    <a:pt x="274" y="1702"/>
                    <a:pt x="274" y="1702"/>
                  </a:cubicBezTo>
                  <a:cubicBezTo>
                    <a:pt x="547" y="1155"/>
                    <a:pt x="578" y="730"/>
                    <a:pt x="517" y="426"/>
                  </a:cubicBezTo>
                  <a:cubicBezTo>
                    <a:pt x="426" y="152"/>
                    <a:pt x="274" y="0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4" name="Google Shape;2354;p17"/>
            <p:cNvSpPr/>
            <p:nvPr/>
          </p:nvSpPr>
          <p:spPr>
            <a:xfrm>
              <a:off x="8773200" y="4750200"/>
              <a:ext cx="9720" cy="1044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852" h="925">
                  <a:moveTo>
                    <a:pt x="694" y="1"/>
                  </a:moveTo>
                  <a:cubicBezTo>
                    <a:pt x="562" y="1"/>
                    <a:pt x="463" y="29"/>
                    <a:pt x="396" y="74"/>
                  </a:cubicBezTo>
                  <a:cubicBezTo>
                    <a:pt x="274" y="195"/>
                    <a:pt x="153" y="317"/>
                    <a:pt x="122" y="438"/>
                  </a:cubicBezTo>
                  <a:cubicBezTo>
                    <a:pt x="1" y="651"/>
                    <a:pt x="1" y="925"/>
                    <a:pt x="1" y="925"/>
                  </a:cubicBezTo>
                  <a:cubicBezTo>
                    <a:pt x="62" y="894"/>
                    <a:pt x="183" y="833"/>
                    <a:pt x="335" y="803"/>
                  </a:cubicBezTo>
                  <a:cubicBezTo>
                    <a:pt x="426" y="773"/>
                    <a:pt x="487" y="742"/>
                    <a:pt x="548" y="681"/>
                  </a:cubicBezTo>
                  <a:cubicBezTo>
                    <a:pt x="609" y="590"/>
                    <a:pt x="730" y="499"/>
                    <a:pt x="761" y="378"/>
                  </a:cubicBezTo>
                  <a:cubicBezTo>
                    <a:pt x="791" y="286"/>
                    <a:pt x="852" y="195"/>
                    <a:pt x="852" y="134"/>
                  </a:cubicBezTo>
                  <a:lnTo>
                    <a:pt x="852" y="13"/>
                  </a:lnTo>
                  <a:cubicBezTo>
                    <a:pt x="795" y="5"/>
                    <a:pt x="742" y="1"/>
                    <a:pt x="69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5" name="Google Shape;2355;p17"/>
            <p:cNvSpPr/>
            <p:nvPr/>
          </p:nvSpPr>
          <p:spPr>
            <a:xfrm>
              <a:off x="8759520" y="4750200"/>
              <a:ext cx="10080" cy="1080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883" h="931">
                  <a:moveTo>
                    <a:pt x="161" y="1"/>
                  </a:moveTo>
                  <a:cubicBezTo>
                    <a:pt x="120" y="1"/>
                    <a:pt x="76" y="6"/>
                    <a:pt x="31" y="19"/>
                  </a:cubicBezTo>
                  <a:cubicBezTo>
                    <a:pt x="31" y="19"/>
                    <a:pt x="1" y="201"/>
                    <a:pt x="122" y="384"/>
                  </a:cubicBezTo>
                  <a:cubicBezTo>
                    <a:pt x="153" y="505"/>
                    <a:pt x="213" y="627"/>
                    <a:pt x="335" y="687"/>
                  </a:cubicBezTo>
                  <a:lnTo>
                    <a:pt x="578" y="809"/>
                  </a:lnTo>
                  <a:cubicBezTo>
                    <a:pt x="669" y="839"/>
                    <a:pt x="761" y="900"/>
                    <a:pt x="882" y="931"/>
                  </a:cubicBezTo>
                  <a:cubicBezTo>
                    <a:pt x="882" y="931"/>
                    <a:pt x="821" y="657"/>
                    <a:pt x="730" y="444"/>
                  </a:cubicBezTo>
                  <a:cubicBezTo>
                    <a:pt x="625" y="234"/>
                    <a:pt x="429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6" name="Google Shape;2356;p17"/>
            <p:cNvSpPr/>
            <p:nvPr/>
          </p:nvSpPr>
          <p:spPr>
            <a:xfrm>
              <a:off x="8818560" y="4714560"/>
              <a:ext cx="12600" cy="14760"/>
            </a:xfrm>
            <a:custGeom>
              <a:avLst/>
              <a:gdLst>
                <a:gd name="textAreaLeft" fmla="*/ 0 w 12600"/>
                <a:gd name="textAreaRight" fmla="*/ 13680 w 12600"/>
                <a:gd name="textAreaTop" fmla="*/ 0 h 14760"/>
                <a:gd name="textAreaBottom" fmla="*/ 15840 h 14760"/>
              </a:gdLst>
              <a:ahLst/>
              <a:rect l="textAreaLeft" t="textAreaTop" r="textAreaRight" b="textAreaBottom"/>
              <a:pathLst>
                <a:path w="1095" h="1247">
                  <a:moveTo>
                    <a:pt x="92" y="1"/>
                  </a:moveTo>
                  <a:lnTo>
                    <a:pt x="92" y="1"/>
                  </a:lnTo>
                  <a:cubicBezTo>
                    <a:pt x="1" y="426"/>
                    <a:pt x="244" y="760"/>
                    <a:pt x="517" y="943"/>
                  </a:cubicBezTo>
                  <a:cubicBezTo>
                    <a:pt x="791" y="1156"/>
                    <a:pt x="1095" y="1247"/>
                    <a:pt x="1095" y="1247"/>
                  </a:cubicBezTo>
                  <a:cubicBezTo>
                    <a:pt x="1004" y="608"/>
                    <a:pt x="760" y="305"/>
                    <a:pt x="548" y="153"/>
                  </a:cubicBezTo>
                  <a:cubicBezTo>
                    <a:pt x="335" y="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7" name="Google Shape;2357;p17"/>
            <p:cNvSpPr/>
            <p:nvPr/>
          </p:nvSpPr>
          <p:spPr>
            <a:xfrm>
              <a:off x="8831160" y="4711680"/>
              <a:ext cx="7200" cy="1656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6560"/>
                <a:gd name="textAreaBottom" fmla="*/ 17640 h 16560"/>
              </a:gdLst>
              <a:ahLst/>
              <a:rect l="textAreaLeft" t="textAreaTop" r="textAreaRight" b="textAreaBottom"/>
              <a:pathLst>
                <a:path w="670" h="1399">
                  <a:moveTo>
                    <a:pt x="305" y="1"/>
                  </a:moveTo>
                  <a:cubicBezTo>
                    <a:pt x="61" y="274"/>
                    <a:pt x="1" y="639"/>
                    <a:pt x="61" y="913"/>
                  </a:cubicBezTo>
                  <a:cubicBezTo>
                    <a:pt x="92" y="1156"/>
                    <a:pt x="244" y="1399"/>
                    <a:pt x="244" y="1399"/>
                  </a:cubicBezTo>
                  <a:cubicBezTo>
                    <a:pt x="457" y="1125"/>
                    <a:pt x="578" y="913"/>
                    <a:pt x="578" y="761"/>
                  </a:cubicBezTo>
                  <a:cubicBezTo>
                    <a:pt x="669" y="548"/>
                    <a:pt x="609" y="396"/>
                    <a:pt x="578" y="305"/>
                  </a:cubicBezTo>
                  <a:cubicBezTo>
                    <a:pt x="548" y="183"/>
                    <a:pt x="457" y="92"/>
                    <a:pt x="426" y="62"/>
                  </a:cubicBezTo>
                  <a:cubicBezTo>
                    <a:pt x="365" y="31"/>
                    <a:pt x="305" y="1"/>
                    <a:pt x="30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8" name="Google Shape;2358;p17"/>
            <p:cNvSpPr/>
            <p:nvPr/>
          </p:nvSpPr>
          <p:spPr>
            <a:xfrm>
              <a:off x="8813880" y="4727160"/>
              <a:ext cx="16200" cy="6480"/>
            </a:xfrm>
            <a:custGeom>
              <a:avLst/>
              <a:gdLst>
                <a:gd name="textAreaLeft" fmla="*/ 0 w 16200"/>
                <a:gd name="textAreaRight" fmla="*/ 17280 w 1620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1369" h="597">
                  <a:moveTo>
                    <a:pt x="577" y="0"/>
                  </a:moveTo>
                  <a:cubicBezTo>
                    <a:pt x="390" y="0"/>
                    <a:pt x="184" y="73"/>
                    <a:pt x="1" y="311"/>
                  </a:cubicBezTo>
                  <a:lnTo>
                    <a:pt x="92" y="372"/>
                  </a:lnTo>
                  <a:cubicBezTo>
                    <a:pt x="122" y="433"/>
                    <a:pt x="214" y="493"/>
                    <a:pt x="305" y="524"/>
                  </a:cubicBezTo>
                  <a:cubicBezTo>
                    <a:pt x="394" y="568"/>
                    <a:pt x="483" y="596"/>
                    <a:pt x="596" y="596"/>
                  </a:cubicBezTo>
                  <a:cubicBezTo>
                    <a:pt x="637" y="596"/>
                    <a:pt x="681" y="593"/>
                    <a:pt x="730" y="585"/>
                  </a:cubicBezTo>
                  <a:cubicBezTo>
                    <a:pt x="913" y="524"/>
                    <a:pt x="1125" y="493"/>
                    <a:pt x="1369" y="341"/>
                  </a:cubicBezTo>
                  <a:cubicBezTo>
                    <a:pt x="1369" y="341"/>
                    <a:pt x="1186" y="159"/>
                    <a:pt x="913" y="68"/>
                  </a:cubicBezTo>
                  <a:cubicBezTo>
                    <a:pt x="816" y="32"/>
                    <a:pt x="701" y="0"/>
                    <a:pt x="57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09" name="Google Shape;2359;p17"/>
            <p:cNvSpPr/>
            <p:nvPr/>
          </p:nvSpPr>
          <p:spPr>
            <a:xfrm>
              <a:off x="8835120" y="4682160"/>
              <a:ext cx="10080" cy="1764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17640"/>
                <a:gd name="textAreaBottom" fmla="*/ 18720 h 17640"/>
              </a:gdLst>
              <a:ahLst/>
              <a:rect l="textAreaLeft" t="textAreaTop" r="textAreaRight" b="textAreaBottom"/>
              <a:pathLst>
                <a:path w="882" h="1490">
                  <a:moveTo>
                    <a:pt x="213" y="0"/>
                  </a:moveTo>
                  <a:lnTo>
                    <a:pt x="213" y="0"/>
                  </a:lnTo>
                  <a:cubicBezTo>
                    <a:pt x="0" y="426"/>
                    <a:pt x="213" y="760"/>
                    <a:pt x="426" y="1034"/>
                  </a:cubicBezTo>
                  <a:cubicBezTo>
                    <a:pt x="669" y="1307"/>
                    <a:pt x="881" y="1490"/>
                    <a:pt x="881" y="1490"/>
                  </a:cubicBezTo>
                  <a:cubicBezTo>
                    <a:pt x="881" y="1186"/>
                    <a:pt x="881" y="973"/>
                    <a:pt x="851" y="730"/>
                  </a:cubicBezTo>
                  <a:cubicBezTo>
                    <a:pt x="821" y="547"/>
                    <a:pt x="699" y="395"/>
                    <a:pt x="638" y="274"/>
                  </a:cubicBezTo>
                  <a:cubicBezTo>
                    <a:pt x="426" y="61"/>
                    <a:pt x="213" y="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0" name="Google Shape;2360;p17"/>
            <p:cNvSpPr/>
            <p:nvPr/>
          </p:nvSpPr>
          <p:spPr>
            <a:xfrm>
              <a:off x="8847360" y="4685400"/>
              <a:ext cx="6840" cy="14760"/>
            </a:xfrm>
            <a:custGeom>
              <a:avLst/>
              <a:gdLst>
                <a:gd name="textAreaLeft" fmla="*/ 0 w 6840"/>
                <a:gd name="textAreaRight" fmla="*/ 7920 w 6840"/>
                <a:gd name="textAreaTop" fmla="*/ 0 h 14760"/>
                <a:gd name="textAreaBottom" fmla="*/ 15840 h 14760"/>
              </a:gdLst>
              <a:ahLst/>
              <a:rect l="textAreaLeft" t="textAreaTop" r="textAreaRight" b="textAreaBottom"/>
              <a:pathLst>
                <a:path w="639" h="1247">
                  <a:moveTo>
                    <a:pt x="487" y="1"/>
                  </a:moveTo>
                  <a:cubicBezTo>
                    <a:pt x="92" y="152"/>
                    <a:pt x="1" y="456"/>
                    <a:pt x="1" y="730"/>
                  </a:cubicBezTo>
                  <a:cubicBezTo>
                    <a:pt x="1" y="1034"/>
                    <a:pt x="61" y="1247"/>
                    <a:pt x="61" y="1247"/>
                  </a:cubicBezTo>
                  <a:cubicBezTo>
                    <a:pt x="305" y="1064"/>
                    <a:pt x="457" y="912"/>
                    <a:pt x="517" y="791"/>
                  </a:cubicBezTo>
                  <a:cubicBezTo>
                    <a:pt x="609" y="639"/>
                    <a:pt x="639" y="487"/>
                    <a:pt x="639" y="365"/>
                  </a:cubicBezTo>
                  <a:cubicBezTo>
                    <a:pt x="609" y="152"/>
                    <a:pt x="487" y="1"/>
                    <a:pt x="48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1" name="Google Shape;2361;p17"/>
            <p:cNvSpPr/>
            <p:nvPr/>
          </p:nvSpPr>
          <p:spPr>
            <a:xfrm>
              <a:off x="8830800" y="4695120"/>
              <a:ext cx="14040" cy="6480"/>
            </a:xfrm>
            <a:custGeom>
              <a:avLst/>
              <a:gdLst>
                <a:gd name="textAreaLeft" fmla="*/ 0 w 14040"/>
                <a:gd name="textAreaRight" fmla="*/ 15120 w 1404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1186" h="599">
                  <a:moveTo>
                    <a:pt x="456" y="1"/>
                  </a:moveTo>
                  <a:cubicBezTo>
                    <a:pt x="395" y="1"/>
                    <a:pt x="304" y="1"/>
                    <a:pt x="243" y="31"/>
                  </a:cubicBezTo>
                  <a:cubicBezTo>
                    <a:pt x="152" y="92"/>
                    <a:pt x="91" y="122"/>
                    <a:pt x="0" y="183"/>
                  </a:cubicBezTo>
                  <a:lnTo>
                    <a:pt x="91" y="274"/>
                  </a:lnTo>
                  <a:cubicBezTo>
                    <a:pt x="122" y="305"/>
                    <a:pt x="183" y="396"/>
                    <a:pt x="304" y="457"/>
                  </a:cubicBezTo>
                  <a:cubicBezTo>
                    <a:pt x="426" y="487"/>
                    <a:pt x="547" y="548"/>
                    <a:pt x="699" y="578"/>
                  </a:cubicBezTo>
                  <a:cubicBezTo>
                    <a:pt x="737" y="591"/>
                    <a:pt x="785" y="598"/>
                    <a:pt x="846" y="598"/>
                  </a:cubicBezTo>
                  <a:cubicBezTo>
                    <a:pt x="932" y="598"/>
                    <a:pt x="1043" y="584"/>
                    <a:pt x="1186" y="548"/>
                  </a:cubicBezTo>
                  <a:cubicBezTo>
                    <a:pt x="1186" y="548"/>
                    <a:pt x="1034" y="305"/>
                    <a:pt x="851" y="153"/>
                  </a:cubicBezTo>
                  <a:cubicBezTo>
                    <a:pt x="730" y="92"/>
                    <a:pt x="608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2" name="Google Shape;2362;p17"/>
            <p:cNvSpPr/>
            <p:nvPr/>
          </p:nvSpPr>
          <p:spPr>
            <a:xfrm>
              <a:off x="8865000" y="4663800"/>
              <a:ext cx="9000" cy="1656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16560"/>
                <a:gd name="textAreaBottom" fmla="*/ 17640 h 16560"/>
              </a:gdLst>
              <a:ahLst/>
              <a:rect l="textAreaLeft" t="textAreaTop" r="textAreaRight" b="textAreaBottom"/>
              <a:pathLst>
                <a:path w="792" h="1399">
                  <a:moveTo>
                    <a:pt x="183" y="0"/>
                  </a:moveTo>
                  <a:lnTo>
                    <a:pt x="183" y="0"/>
                  </a:lnTo>
                  <a:cubicBezTo>
                    <a:pt x="1" y="335"/>
                    <a:pt x="122" y="669"/>
                    <a:pt x="274" y="943"/>
                  </a:cubicBezTo>
                  <a:cubicBezTo>
                    <a:pt x="426" y="1216"/>
                    <a:pt x="639" y="1399"/>
                    <a:pt x="639" y="1399"/>
                  </a:cubicBezTo>
                  <a:cubicBezTo>
                    <a:pt x="791" y="851"/>
                    <a:pt x="700" y="487"/>
                    <a:pt x="548" y="244"/>
                  </a:cubicBezTo>
                  <a:cubicBezTo>
                    <a:pt x="396" y="61"/>
                    <a:pt x="183" y="0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3" name="Google Shape;2363;p17"/>
            <p:cNvSpPr/>
            <p:nvPr/>
          </p:nvSpPr>
          <p:spPr>
            <a:xfrm>
              <a:off x="8874720" y="4668120"/>
              <a:ext cx="7920" cy="1224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700" h="1065">
                  <a:moveTo>
                    <a:pt x="609" y="1"/>
                  </a:moveTo>
                  <a:cubicBezTo>
                    <a:pt x="426" y="31"/>
                    <a:pt x="274" y="122"/>
                    <a:pt x="183" y="213"/>
                  </a:cubicBezTo>
                  <a:cubicBezTo>
                    <a:pt x="122" y="335"/>
                    <a:pt x="92" y="487"/>
                    <a:pt x="31" y="609"/>
                  </a:cubicBezTo>
                  <a:cubicBezTo>
                    <a:pt x="1" y="821"/>
                    <a:pt x="31" y="1065"/>
                    <a:pt x="31" y="1065"/>
                  </a:cubicBezTo>
                  <a:cubicBezTo>
                    <a:pt x="153" y="973"/>
                    <a:pt x="274" y="913"/>
                    <a:pt x="335" y="913"/>
                  </a:cubicBezTo>
                  <a:cubicBezTo>
                    <a:pt x="396" y="821"/>
                    <a:pt x="457" y="791"/>
                    <a:pt x="487" y="700"/>
                  </a:cubicBezTo>
                  <a:cubicBezTo>
                    <a:pt x="578" y="609"/>
                    <a:pt x="639" y="487"/>
                    <a:pt x="639" y="365"/>
                  </a:cubicBezTo>
                  <a:cubicBezTo>
                    <a:pt x="700" y="274"/>
                    <a:pt x="639" y="183"/>
                    <a:pt x="639" y="122"/>
                  </a:cubicBezTo>
                  <a:cubicBezTo>
                    <a:pt x="639" y="31"/>
                    <a:pt x="609" y="1"/>
                    <a:pt x="60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4" name="Google Shape;2364;p17"/>
            <p:cNvSpPr/>
            <p:nvPr/>
          </p:nvSpPr>
          <p:spPr>
            <a:xfrm>
              <a:off x="8858520" y="4674600"/>
              <a:ext cx="12600" cy="6840"/>
            </a:xfrm>
            <a:custGeom>
              <a:avLst/>
              <a:gdLst>
                <a:gd name="textAreaLeft" fmla="*/ 0 w 12600"/>
                <a:gd name="textAreaRight" fmla="*/ 13680 w 1260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1095" h="621">
                  <a:moveTo>
                    <a:pt x="228" y="1"/>
                  </a:moveTo>
                  <a:cubicBezTo>
                    <a:pt x="152" y="1"/>
                    <a:pt x="76" y="16"/>
                    <a:pt x="0" y="46"/>
                  </a:cubicBezTo>
                  <a:lnTo>
                    <a:pt x="0" y="137"/>
                  </a:lnTo>
                  <a:cubicBezTo>
                    <a:pt x="0" y="229"/>
                    <a:pt x="31" y="289"/>
                    <a:pt x="91" y="381"/>
                  </a:cubicBezTo>
                  <a:cubicBezTo>
                    <a:pt x="183" y="441"/>
                    <a:pt x="243" y="533"/>
                    <a:pt x="426" y="563"/>
                  </a:cubicBezTo>
                  <a:cubicBezTo>
                    <a:pt x="517" y="593"/>
                    <a:pt x="638" y="593"/>
                    <a:pt x="730" y="593"/>
                  </a:cubicBezTo>
                  <a:cubicBezTo>
                    <a:pt x="760" y="614"/>
                    <a:pt x="794" y="620"/>
                    <a:pt x="831" y="620"/>
                  </a:cubicBezTo>
                  <a:cubicBezTo>
                    <a:pt x="905" y="620"/>
                    <a:pt x="993" y="593"/>
                    <a:pt x="1094" y="593"/>
                  </a:cubicBezTo>
                  <a:cubicBezTo>
                    <a:pt x="1094" y="593"/>
                    <a:pt x="973" y="411"/>
                    <a:pt x="790" y="229"/>
                  </a:cubicBezTo>
                  <a:cubicBezTo>
                    <a:pt x="699" y="137"/>
                    <a:pt x="547" y="77"/>
                    <a:pt x="456" y="46"/>
                  </a:cubicBezTo>
                  <a:cubicBezTo>
                    <a:pt x="380" y="16"/>
                    <a:pt x="304" y="1"/>
                    <a:pt x="228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5" name="Google Shape;2365;p17"/>
            <p:cNvSpPr/>
            <p:nvPr/>
          </p:nvSpPr>
          <p:spPr>
            <a:xfrm>
              <a:off x="8733240" y="4762080"/>
              <a:ext cx="12960" cy="14760"/>
            </a:xfrm>
            <a:custGeom>
              <a:avLst/>
              <a:gdLst>
                <a:gd name="textAreaLeft" fmla="*/ 0 w 12960"/>
                <a:gd name="textAreaRight" fmla="*/ 14040 w 12960"/>
                <a:gd name="textAreaTop" fmla="*/ 0 h 14760"/>
                <a:gd name="textAreaBottom" fmla="*/ 15840 h 14760"/>
              </a:gdLst>
              <a:ahLst/>
              <a:rect l="textAreaLeft" t="textAreaTop" r="textAreaRight" b="textAreaBottom"/>
              <a:pathLst>
                <a:path w="1126" h="1247">
                  <a:moveTo>
                    <a:pt x="62" y="1"/>
                  </a:moveTo>
                  <a:cubicBezTo>
                    <a:pt x="1" y="213"/>
                    <a:pt x="62" y="426"/>
                    <a:pt x="153" y="578"/>
                  </a:cubicBezTo>
                  <a:cubicBezTo>
                    <a:pt x="274" y="730"/>
                    <a:pt x="426" y="821"/>
                    <a:pt x="578" y="943"/>
                  </a:cubicBezTo>
                  <a:cubicBezTo>
                    <a:pt x="730" y="1034"/>
                    <a:pt x="852" y="1095"/>
                    <a:pt x="973" y="1186"/>
                  </a:cubicBezTo>
                  <a:lnTo>
                    <a:pt x="1125" y="1247"/>
                  </a:lnTo>
                  <a:cubicBezTo>
                    <a:pt x="1034" y="973"/>
                    <a:pt x="943" y="730"/>
                    <a:pt x="852" y="578"/>
                  </a:cubicBezTo>
                  <a:cubicBezTo>
                    <a:pt x="730" y="365"/>
                    <a:pt x="609" y="213"/>
                    <a:pt x="517" y="153"/>
                  </a:cubicBezTo>
                  <a:cubicBezTo>
                    <a:pt x="396" y="61"/>
                    <a:pt x="274" y="1"/>
                    <a:pt x="21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6" name="Google Shape;2366;p17"/>
            <p:cNvSpPr/>
            <p:nvPr/>
          </p:nvSpPr>
          <p:spPr>
            <a:xfrm>
              <a:off x="8745120" y="4760640"/>
              <a:ext cx="7200" cy="1548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5480"/>
                <a:gd name="textAreaBottom" fmla="*/ 16560 h 15480"/>
              </a:gdLst>
              <a:ahLst/>
              <a:rect l="textAreaLeft" t="textAreaTop" r="textAreaRight" b="textAreaBottom"/>
              <a:pathLst>
                <a:path w="669" h="1308">
                  <a:moveTo>
                    <a:pt x="395" y="0"/>
                  </a:moveTo>
                  <a:cubicBezTo>
                    <a:pt x="91" y="183"/>
                    <a:pt x="0" y="548"/>
                    <a:pt x="91" y="821"/>
                  </a:cubicBezTo>
                  <a:cubicBezTo>
                    <a:pt x="122" y="1064"/>
                    <a:pt x="274" y="1307"/>
                    <a:pt x="274" y="1307"/>
                  </a:cubicBezTo>
                  <a:cubicBezTo>
                    <a:pt x="426" y="1125"/>
                    <a:pt x="547" y="912"/>
                    <a:pt x="638" y="760"/>
                  </a:cubicBezTo>
                  <a:cubicBezTo>
                    <a:pt x="669" y="608"/>
                    <a:pt x="669" y="456"/>
                    <a:pt x="638" y="335"/>
                  </a:cubicBezTo>
                  <a:cubicBezTo>
                    <a:pt x="578" y="244"/>
                    <a:pt x="517" y="122"/>
                    <a:pt x="486" y="92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7" name="Google Shape;2367;p17"/>
            <p:cNvSpPr/>
            <p:nvPr/>
          </p:nvSpPr>
          <p:spPr>
            <a:xfrm>
              <a:off x="8732160" y="4773960"/>
              <a:ext cx="13320" cy="4680"/>
            </a:xfrm>
            <a:custGeom>
              <a:avLst/>
              <a:gdLst>
                <a:gd name="textAreaLeft" fmla="*/ 0 w 13320"/>
                <a:gd name="textAreaRight" fmla="*/ 14400 w 1332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1156" h="469">
                  <a:moveTo>
                    <a:pt x="456" y="0"/>
                  </a:moveTo>
                  <a:cubicBezTo>
                    <a:pt x="416" y="0"/>
                    <a:pt x="376" y="4"/>
                    <a:pt x="335" y="12"/>
                  </a:cubicBezTo>
                  <a:cubicBezTo>
                    <a:pt x="183" y="73"/>
                    <a:pt x="61" y="164"/>
                    <a:pt x="1" y="407"/>
                  </a:cubicBezTo>
                  <a:cubicBezTo>
                    <a:pt x="1" y="407"/>
                    <a:pt x="31" y="438"/>
                    <a:pt x="92" y="438"/>
                  </a:cubicBezTo>
                  <a:cubicBezTo>
                    <a:pt x="183" y="468"/>
                    <a:pt x="244" y="468"/>
                    <a:pt x="365" y="468"/>
                  </a:cubicBezTo>
                  <a:lnTo>
                    <a:pt x="700" y="468"/>
                  </a:lnTo>
                  <a:cubicBezTo>
                    <a:pt x="852" y="468"/>
                    <a:pt x="1004" y="438"/>
                    <a:pt x="1156" y="377"/>
                  </a:cubicBezTo>
                  <a:lnTo>
                    <a:pt x="1064" y="255"/>
                  </a:lnTo>
                  <a:cubicBezTo>
                    <a:pt x="973" y="164"/>
                    <a:pt x="852" y="134"/>
                    <a:pt x="760" y="73"/>
                  </a:cubicBezTo>
                  <a:cubicBezTo>
                    <a:pt x="671" y="29"/>
                    <a:pt x="566" y="0"/>
                    <a:pt x="45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8" name="Google Shape;2368;p17"/>
            <p:cNvSpPr/>
            <p:nvPr/>
          </p:nvSpPr>
          <p:spPr>
            <a:xfrm>
              <a:off x="8706960" y="4783320"/>
              <a:ext cx="23040" cy="15480"/>
            </a:xfrm>
            <a:custGeom>
              <a:avLst/>
              <a:gdLst>
                <a:gd name="textAreaLeft" fmla="*/ 0 w 23040"/>
                <a:gd name="textAreaRight" fmla="*/ 24120 w 23040"/>
                <a:gd name="textAreaTop" fmla="*/ 0 h 15480"/>
                <a:gd name="textAreaBottom" fmla="*/ 16560 h 15480"/>
              </a:gdLst>
              <a:ahLst/>
              <a:rect l="textAreaLeft" t="textAreaTop" r="textAreaRight" b="textAreaBottom"/>
              <a:pathLst>
                <a:path w="1916" h="1310">
                  <a:moveTo>
                    <a:pt x="64" y="0"/>
                  </a:moveTo>
                  <a:cubicBezTo>
                    <a:pt x="23" y="0"/>
                    <a:pt x="0" y="3"/>
                    <a:pt x="0" y="3"/>
                  </a:cubicBezTo>
                  <a:cubicBezTo>
                    <a:pt x="122" y="550"/>
                    <a:pt x="608" y="854"/>
                    <a:pt x="1064" y="1036"/>
                  </a:cubicBezTo>
                  <a:cubicBezTo>
                    <a:pt x="1490" y="1219"/>
                    <a:pt x="1915" y="1310"/>
                    <a:pt x="1915" y="1310"/>
                  </a:cubicBezTo>
                  <a:cubicBezTo>
                    <a:pt x="1459" y="580"/>
                    <a:pt x="1003" y="276"/>
                    <a:pt x="669" y="124"/>
                  </a:cubicBezTo>
                  <a:cubicBezTo>
                    <a:pt x="387" y="16"/>
                    <a:pt x="167" y="0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19" name="Google Shape;2369;p17"/>
            <p:cNvSpPr/>
            <p:nvPr/>
          </p:nvSpPr>
          <p:spPr>
            <a:xfrm>
              <a:off x="8722440" y="4777920"/>
              <a:ext cx="10800" cy="1872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18720"/>
                <a:gd name="textAreaBottom" fmla="*/ 19800 h 18720"/>
              </a:gdLst>
              <a:ahLst/>
              <a:rect l="textAreaLeft" t="textAreaTop" r="textAreaRight" b="textAreaBottom"/>
              <a:pathLst>
                <a:path w="943" h="1581">
                  <a:moveTo>
                    <a:pt x="183" y="0"/>
                  </a:moveTo>
                  <a:cubicBezTo>
                    <a:pt x="1" y="365"/>
                    <a:pt x="92" y="730"/>
                    <a:pt x="335" y="1034"/>
                  </a:cubicBezTo>
                  <a:cubicBezTo>
                    <a:pt x="548" y="1338"/>
                    <a:pt x="821" y="1581"/>
                    <a:pt x="821" y="1581"/>
                  </a:cubicBezTo>
                  <a:cubicBezTo>
                    <a:pt x="913" y="1277"/>
                    <a:pt x="943" y="1003"/>
                    <a:pt x="943" y="760"/>
                  </a:cubicBezTo>
                  <a:cubicBezTo>
                    <a:pt x="913" y="547"/>
                    <a:pt x="791" y="395"/>
                    <a:pt x="669" y="274"/>
                  </a:cubicBezTo>
                  <a:cubicBezTo>
                    <a:pt x="548" y="152"/>
                    <a:pt x="396" y="91"/>
                    <a:pt x="335" y="61"/>
                  </a:cubicBezTo>
                  <a:cubicBezTo>
                    <a:pt x="244" y="0"/>
                    <a:pt x="183" y="0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0" name="Google Shape;2370;p17"/>
            <p:cNvSpPr/>
            <p:nvPr/>
          </p:nvSpPr>
          <p:spPr>
            <a:xfrm>
              <a:off x="8710200" y="4797720"/>
              <a:ext cx="19080" cy="6480"/>
            </a:xfrm>
            <a:custGeom>
              <a:avLst/>
              <a:gdLst>
                <a:gd name="textAreaLeft" fmla="*/ 0 w 19080"/>
                <a:gd name="textAreaRight" fmla="*/ 20160 w 1908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1611" h="594">
                  <a:moveTo>
                    <a:pt x="642" y="1"/>
                  </a:moveTo>
                  <a:cubicBezTo>
                    <a:pt x="555" y="1"/>
                    <a:pt x="471" y="16"/>
                    <a:pt x="395" y="46"/>
                  </a:cubicBezTo>
                  <a:cubicBezTo>
                    <a:pt x="304" y="77"/>
                    <a:pt x="243" y="107"/>
                    <a:pt x="152" y="198"/>
                  </a:cubicBezTo>
                  <a:cubicBezTo>
                    <a:pt x="91" y="259"/>
                    <a:pt x="61" y="350"/>
                    <a:pt x="0" y="441"/>
                  </a:cubicBezTo>
                  <a:cubicBezTo>
                    <a:pt x="0" y="441"/>
                    <a:pt x="61" y="502"/>
                    <a:pt x="152" y="533"/>
                  </a:cubicBezTo>
                  <a:cubicBezTo>
                    <a:pt x="243" y="563"/>
                    <a:pt x="395" y="593"/>
                    <a:pt x="547" y="593"/>
                  </a:cubicBezTo>
                  <a:cubicBezTo>
                    <a:pt x="699" y="593"/>
                    <a:pt x="851" y="593"/>
                    <a:pt x="1033" y="563"/>
                  </a:cubicBezTo>
                  <a:cubicBezTo>
                    <a:pt x="1216" y="533"/>
                    <a:pt x="1429" y="472"/>
                    <a:pt x="1611" y="259"/>
                  </a:cubicBezTo>
                  <a:cubicBezTo>
                    <a:pt x="1611" y="259"/>
                    <a:pt x="1307" y="107"/>
                    <a:pt x="912" y="46"/>
                  </a:cubicBezTo>
                  <a:cubicBezTo>
                    <a:pt x="821" y="16"/>
                    <a:pt x="729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1" name="Google Shape;2371;p17"/>
            <p:cNvSpPr/>
            <p:nvPr/>
          </p:nvSpPr>
          <p:spPr>
            <a:xfrm>
              <a:off x="8722440" y="4855680"/>
              <a:ext cx="11880" cy="2628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26280"/>
                <a:gd name="textAreaBottom" fmla="*/ 27360 h 26280"/>
              </a:gdLst>
              <a:ahLst/>
              <a:rect l="textAreaLeft" t="textAreaTop" r="textAreaRight" b="textAreaBottom"/>
              <a:pathLst>
                <a:path w="1035" h="2159">
                  <a:moveTo>
                    <a:pt x="183" y="1"/>
                  </a:moveTo>
                  <a:lnTo>
                    <a:pt x="183" y="1"/>
                  </a:lnTo>
                  <a:cubicBezTo>
                    <a:pt x="1" y="487"/>
                    <a:pt x="183" y="1034"/>
                    <a:pt x="457" y="1429"/>
                  </a:cubicBezTo>
                  <a:cubicBezTo>
                    <a:pt x="700" y="1855"/>
                    <a:pt x="973" y="2159"/>
                    <a:pt x="973" y="2159"/>
                  </a:cubicBezTo>
                  <a:cubicBezTo>
                    <a:pt x="1034" y="1368"/>
                    <a:pt x="852" y="791"/>
                    <a:pt x="639" y="456"/>
                  </a:cubicBezTo>
                  <a:cubicBezTo>
                    <a:pt x="396" y="122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2" name="Google Shape;2372;p17"/>
            <p:cNvSpPr/>
            <p:nvPr/>
          </p:nvSpPr>
          <p:spPr>
            <a:xfrm>
              <a:off x="8736120" y="4862160"/>
              <a:ext cx="9000" cy="1980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791" h="1642">
                  <a:moveTo>
                    <a:pt x="517" y="0"/>
                  </a:moveTo>
                  <a:cubicBezTo>
                    <a:pt x="122" y="152"/>
                    <a:pt x="31" y="547"/>
                    <a:pt x="31" y="912"/>
                  </a:cubicBezTo>
                  <a:cubicBezTo>
                    <a:pt x="1" y="1307"/>
                    <a:pt x="92" y="1642"/>
                    <a:pt x="92" y="1642"/>
                  </a:cubicBezTo>
                  <a:cubicBezTo>
                    <a:pt x="365" y="1459"/>
                    <a:pt x="548" y="1277"/>
                    <a:pt x="669" y="1064"/>
                  </a:cubicBezTo>
                  <a:cubicBezTo>
                    <a:pt x="730" y="882"/>
                    <a:pt x="791" y="699"/>
                    <a:pt x="730" y="547"/>
                  </a:cubicBezTo>
                  <a:cubicBezTo>
                    <a:pt x="700" y="395"/>
                    <a:pt x="639" y="243"/>
                    <a:pt x="608" y="152"/>
                  </a:cubicBezTo>
                  <a:cubicBezTo>
                    <a:pt x="548" y="61"/>
                    <a:pt x="517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3" name="Google Shape;2373;p17"/>
            <p:cNvSpPr/>
            <p:nvPr/>
          </p:nvSpPr>
          <p:spPr>
            <a:xfrm>
              <a:off x="8715960" y="4872600"/>
              <a:ext cx="16920" cy="10800"/>
            </a:xfrm>
            <a:custGeom>
              <a:avLst/>
              <a:gdLst>
                <a:gd name="textAreaLeft" fmla="*/ 0 w 16920"/>
                <a:gd name="textAreaRight" fmla="*/ 18000 w 1692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1430" h="944">
                  <a:moveTo>
                    <a:pt x="274" y="1"/>
                  </a:moveTo>
                  <a:cubicBezTo>
                    <a:pt x="183" y="1"/>
                    <a:pt x="92" y="62"/>
                    <a:pt x="1" y="92"/>
                  </a:cubicBezTo>
                  <a:lnTo>
                    <a:pt x="92" y="244"/>
                  </a:lnTo>
                  <a:cubicBezTo>
                    <a:pt x="123" y="335"/>
                    <a:pt x="244" y="426"/>
                    <a:pt x="335" y="548"/>
                  </a:cubicBezTo>
                  <a:cubicBezTo>
                    <a:pt x="457" y="670"/>
                    <a:pt x="609" y="761"/>
                    <a:pt x="761" y="822"/>
                  </a:cubicBezTo>
                  <a:cubicBezTo>
                    <a:pt x="974" y="913"/>
                    <a:pt x="1156" y="943"/>
                    <a:pt x="1430" y="943"/>
                  </a:cubicBezTo>
                  <a:cubicBezTo>
                    <a:pt x="1430" y="943"/>
                    <a:pt x="1278" y="609"/>
                    <a:pt x="1004" y="335"/>
                  </a:cubicBezTo>
                  <a:cubicBezTo>
                    <a:pt x="882" y="183"/>
                    <a:pt x="730" y="62"/>
                    <a:pt x="548" y="31"/>
                  </a:cubicBezTo>
                  <a:cubicBezTo>
                    <a:pt x="457" y="1"/>
                    <a:pt x="335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4" name="Google Shape;2374;p17"/>
            <p:cNvSpPr/>
            <p:nvPr/>
          </p:nvSpPr>
          <p:spPr>
            <a:xfrm>
              <a:off x="8782560" y="4843800"/>
              <a:ext cx="7200" cy="2124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21240"/>
                <a:gd name="textAreaBottom" fmla="*/ 22320 h 21240"/>
              </a:gdLst>
              <a:ahLst/>
              <a:rect l="textAreaLeft" t="textAreaTop" r="textAreaRight" b="textAreaBottom"/>
              <a:pathLst>
                <a:path w="670" h="1764">
                  <a:moveTo>
                    <a:pt x="335" y="0"/>
                  </a:moveTo>
                  <a:cubicBezTo>
                    <a:pt x="0" y="335"/>
                    <a:pt x="0" y="760"/>
                    <a:pt x="61" y="1125"/>
                  </a:cubicBezTo>
                  <a:cubicBezTo>
                    <a:pt x="152" y="1520"/>
                    <a:pt x="304" y="1763"/>
                    <a:pt x="304" y="1763"/>
                  </a:cubicBezTo>
                  <a:cubicBezTo>
                    <a:pt x="639" y="1155"/>
                    <a:pt x="669" y="699"/>
                    <a:pt x="578" y="456"/>
                  </a:cubicBezTo>
                  <a:cubicBezTo>
                    <a:pt x="487" y="152"/>
                    <a:pt x="335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5" name="Google Shape;2375;p17"/>
            <p:cNvSpPr/>
            <p:nvPr/>
          </p:nvSpPr>
          <p:spPr>
            <a:xfrm>
              <a:off x="8788680" y="4852080"/>
              <a:ext cx="10800" cy="1404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14040"/>
                <a:gd name="textAreaBottom" fmla="*/ 15120 h 14040"/>
              </a:gdLst>
              <a:ahLst/>
              <a:rect l="textAreaLeft" t="textAreaTop" r="textAreaRight" b="textAreaBottom"/>
              <a:pathLst>
                <a:path w="943" h="1186">
                  <a:moveTo>
                    <a:pt x="882" y="1"/>
                  </a:moveTo>
                  <a:cubicBezTo>
                    <a:pt x="548" y="61"/>
                    <a:pt x="305" y="335"/>
                    <a:pt x="153" y="608"/>
                  </a:cubicBezTo>
                  <a:cubicBezTo>
                    <a:pt x="31" y="912"/>
                    <a:pt x="1" y="1186"/>
                    <a:pt x="1" y="1186"/>
                  </a:cubicBezTo>
                  <a:cubicBezTo>
                    <a:pt x="274" y="1095"/>
                    <a:pt x="487" y="973"/>
                    <a:pt x="639" y="791"/>
                  </a:cubicBezTo>
                  <a:cubicBezTo>
                    <a:pt x="791" y="669"/>
                    <a:pt x="882" y="517"/>
                    <a:pt x="913" y="426"/>
                  </a:cubicBezTo>
                  <a:cubicBezTo>
                    <a:pt x="943" y="305"/>
                    <a:pt x="913" y="183"/>
                    <a:pt x="913" y="122"/>
                  </a:cubicBezTo>
                  <a:cubicBezTo>
                    <a:pt x="913" y="31"/>
                    <a:pt x="882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6" name="Google Shape;2376;p17"/>
            <p:cNvSpPr/>
            <p:nvPr/>
          </p:nvSpPr>
          <p:spPr>
            <a:xfrm>
              <a:off x="8773560" y="4854600"/>
              <a:ext cx="10440" cy="1116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913" h="973">
                  <a:moveTo>
                    <a:pt x="274" y="0"/>
                  </a:moveTo>
                  <a:cubicBezTo>
                    <a:pt x="183" y="0"/>
                    <a:pt x="91" y="0"/>
                    <a:pt x="0" y="61"/>
                  </a:cubicBezTo>
                  <a:lnTo>
                    <a:pt x="0" y="152"/>
                  </a:lnTo>
                  <a:cubicBezTo>
                    <a:pt x="0" y="244"/>
                    <a:pt x="31" y="365"/>
                    <a:pt x="122" y="426"/>
                  </a:cubicBezTo>
                  <a:cubicBezTo>
                    <a:pt x="183" y="547"/>
                    <a:pt x="274" y="608"/>
                    <a:pt x="395" y="730"/>
                  </a:cubicBezTo>
                  <a:cubicBezTo>
                    <a:pt x="517" y="851"/>
                    <a:pt x="669" y="912"/>
                    <a:pt x="912" y="973"/>
                  </a:cubicBezTo>
                  <a:cubicBezTo>
                    <a:pt x="912" y="973"/>
                    <a:pt x="912" y="699"/>
                    <a:pt x="760" y="426"/>
                  </a:cubicBezTo>
                  <a:cubicBezTo>
                    <a:pt x="699" y="304"/>
                    <a:pt x="608" y="152"/>
                    <a:pt x="517" y="92"/>
                  </a:cubicBezTo>
                  <a:cubicBezTo>
                    <a:pt x="426" y="6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7" name="Google Shape;2377;p17"/>
            <p:cNvSpPr/>
            <p:nvPr/>
          </p:nvSpPr>
          <p:spPr>
            <a:xfrm>
              <a:off x="8821080" y="4783680"/>
              <a:ext cx="9720" cy="1584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15840"/>
                <a:gd name="textAreaBottom" fmla="*/ 16920 h 15840"/>
              </a:gdLst>
              <a:ahLst/>
              <a:rect l="textAreaLeft" t="textAreaTop" r="textAreaRight" b="textAreaBottom"/>
              <a:pathLst>
                <a:path w="852" h="1338">
                  <a:moveTo>
                    <a:pt x="122" y="0"/>
                  </a:moveTo>
                  <a:cubicBezTo>
                    <a:pt x="0" y="426"/>
                    <a:pt x="244" y="730"/>
                    <a:pt x="426" y="973"/>
                  </a:cubicBezTo>
                  <a:cubicBezTo>
                    <a:pt x="608" y="1186"/>
                    <a:pt x="851" y="1338"/>
                    <a:pt x="851" y="1338"/>
                  </a:cubicBezTo>
                  <a:cubicBezTo>
                    <a:pt x="791" y="730"/>
                    <a:pt x="639" y="426"/>
                    <a:pt x="456" y="243"/>
                  </a:cubicBezTo>
                  <a:cubicBezTo>
                    <a:pt x="304" y="61"/>
                    <a:pt x="122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8" name="Google Shape;2378;p17"/>
            <p:cNvSpPr/>
            <p:nvPr/>
          </p:nvSpPr>
          <p:spPr>
            <a:xfrm>
              <a:off x="8831160" y="4784400"/>
              <a:ext cx="5760" cy="14400"/>
            </a:xfrm>
            <a:custGeom>
              <a:avLst/>
              <a:gdLst>
                <a:gd name="textAreaLeft" fmla="*/ 0 w 5760"/>
                <a:gd name="textAreaRight" fmla="*/ 6840 w 5760"/>
                <a:gd name="textAreaTop" fmla="*/ 0 h 14400"/>
                <a:gd name="textAreaBottom" fmla="*/ 15480 h 14400"/>
              </a:gdLst>
              <a:ahLst/>
              <a:rect l="textAreaLeft" t="textAreaTop" r="textAreaRight" b="textAreaBottom"/>
              <a:pathLst>
                <a:path w="548" h="1217">
                  <a:moveTo>
                    <a:pt x="305" y="1"/>
                  </a:moveTo>
                  <a:cubicBezTo>
                    <a:pt x="92" y="214"/>
                    <a:pt x="1" y="487"/>
                    <a:pt x="61" y="761"/>
                  </a:cubicBezTo>
                  <a:cubicBezTo>
                    <a:pt x="61" y="974"/>
                    <a:pt x="153" y="1217"/>
                    <a:pt x="153" y="1217"/>
                  </a:cubicBezTo>
                  <a:cubicBezTo>
                    <a:pt x="365" y="1065"/>
                    <a:pt x="457" y="852"/>
                    <a:pt x="457" y="670"/>
                  </a:cubicBezTo>
                  <a:cubicBezTo>
                    <a:pt x="548" y="518"/>
                    <a:pt x="548" y="396"/>
                    <a:pt x="517" y="305"/>
                  </a:cubicBezTo>
                  <a:cubicBezTo>
                    <a:pt x="517" y="183"/>
                    <a:pt x="426" y="92"/>
                    <a:pt x="396" y="62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29" name="Google Shape;2379;p17"/>
            <p:cNvSpPr/>
            <p:nvPr/>
          </p:nvSpPr>
          <p:spPr>
            <a:xfrm>
              <a:off x="8817120" y="4796280"/>
              <a:ext cx="12240" cy="5400"/>
            </a:xfrm>
            <a:custGeom>
              <a:avLst/>
              <a:gdLst>
                <a:gd name="textAreaLeft" fmla="*/ 0 w 12240"/>
                <a:gd name="textAreaRight" fmla="*/ 13320 w 12240"/>
                <a:gd name="textAreaTop" fmla="*/ 0 h 5400"/>
                <a:gd name="textAreaBottom" fmla="*/ 6480 h 5400"/>
              </a:gdLst>
              <a:ahLst/>
              <a:rect l="textAreaLeft" t="textAreaTop" r="textAreaRight" b="textAreaBottom"/>
              <a:pathLst>
                <a:path w="1065" h="517">
                  <a:moveTo>
                    <a:pt x="396" y="0"/>
                  </a:moveTo>
                  <a:cubicBezTo>
                    <a:pt x="304" y="0"/>
                    <a:pt x="274" y="0"/>
                    <a:pt x="183" y="31"/>
                  </a:cubicBezTo>
                  <a:cubicBezTo>
                    <a:pt x="122" y="61"/>
                    <a:pt x="92" y="122"/>
                    <a:pt x="0" y="183"/>
                  </a:cubicBezTo>
                  <a:lnTo>
                    <a:pt x="92" y="274"/>
                  </a:lnTo>
                  <a:cubicBezTo>
                    <a:pt x="122" y="304"/>
                    <a:pt x="183" y="365"/>
                    <a:pt x="274" y="395"/>
                  </a:cubicBezTo>
                  <a:cubicBezTo>
                    <a:pt x="335" y="456"/>
                    <a:pt x="456" y="487"/>
                    <a:pt x="578" y="517"/>
                  </a:cubicBezTo>
                  <a:cubicBezTo>
                    <a:pt x="730" y="487"/>
                    <a:pt x="882" y="487"/>
                    <a:pt x="1064" y="426"/>
                  </a:cubicBezTo>
                  <a:cubicBezTo>
                    <a:pt x="1064" y="426"/>
                    <a:pt x="943" y="213"/>
                    <a:pt x="730" y="122"/>
                  </a:cubicBezTo>
                  <a:cubicBezTo>
                    <a:pt x="608" y="31"/>
                    <a:pt x="487" y="0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0" name="Google Shape;2380;p17"/>
            <p:cNvSpPr/>
            <p:nvPr/>
          </p:nvSpPr>
          <p:spPr>
            <a:xfrm>
              <a:off x="8674560" y="4959720"/>
              <a:ext cx="15480" cy="2556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308" h="2099">
                  <a:moveTo>
                    <a:pt x="183" y="1"/>
                  </a:moveTo>
                  <a:cubicBezTo>
                    <a:pt x="0" y="609"/>
                    <a:pt x="304" y="1095"/>
                    <a:pt x="639" y="1490"/>
                  </a:cubicBezTo>
                  <a:cubicBezTo>
                    <a:pt x="973" y="1855"/>
                    <a:pt x="1307" y="2098"/>
                    <a:pt x="1307" y="2098"/>
                  </a:cubicBezTo>
                  <a:cubicBezTo>
                    <a:pt x="1307" y="1186"/>
                    <a:pt x="1003" y="639"/>
                    <a:pt x="760" y="335"/>
                  </a:cubicBezTo>
                  <a:cubicBezTo>
                    <a:pt x="456" y="92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320" bIns="13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1" name="Google Shape;2381;p17"/>
            <p:cNvSpPr/>
            <p:nvPr/>
          </p:nvSpPr>
          <p:spPr>
            <a:xfrm>
              <a:off x="8691120" y="4960800"/>
              <a:ext cx="9720" cy="2304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23040"/>
                <a:gd name="textAreaBottom" fmla="*/ 24120 h 23040"/>
              </a:gdLst>
              <a:ahLst/>
              <a:rect l="textAreaLeft" t="textAreaTop" r="textAreaRight" b="textAreaBottom"/>
              <a:pathLst>
                <a:path w="852" h="1916">
                  <a:moveTo>
                    <a:pt x="517" y="1"/>
                  </a:moveTo>
                  <a:cubicBezTo>
                    <a:pt x="91" y="305"/>
                    <a:pt x="0" y="761"/>
                    <a:pt x="61" y="1156"/>
                  </a:cubicBezTo>
                  <a:cubicBezTo>
                    <a:pt x="91" y="1582"/>
                    <a:pt x="243" y="1916"/>
                    <a:pt x="243" y="1916"/>
                  </a:cubicBezTo>
                  <a:cubicBezTo>
                    <a:pt x="487" y="1612"/>
                    <a:pt x="699" y="1369"/>
                    <a:pt x="760" y="1065"/>
                  </a:cubicBezTo>
                  <a:cubicBezTo>
                    <a:pt x="851" y="822"/>
                    <a:pt x="851" y="609"/>
                    <a:pt x="821" y="457"/>
                  </a:cubicBezTo>
                  <a:cubicBezTo>
                    <a:pt x="760" y="305"/>
                    <a:pt x="699" y="183"/>
                    <a:pt x="608" y="92"/>
                  </a:cubicBezTo>
                  <a:lnTo>
                    <a:pt x="51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2" name="Google Shape;2382;p17"/>
            <p:cNvSpPr/>
            <p:nvPr/>
          </p:nvSpPr>
          <p:spPr>
            <a:xfrm>
              <a:off x="8669880" y="4978800"/>
              <a:ext cx="20160" cy="9360"/>
            </a:xfrm>
            <a:custGeom>
              <a:avLst/>
              <a:gdLst>
                <a:gd name="textAreaLeft" fmla="*/ 0 w 20160"/>
                <a:gd name="textAreaRight" fmla="*/ 21240 w 20160"/>
                <a:gd name="textAreaTop" fmla="*/ 0 h 9360"/>
                <a:gd name="textAreaBottom" fmla="*/ 10440 h 9360"/>
              </a:gdLst>
              <a:ahLst/>
              <a:rect l="textAreaLeft" t="textAreaTop" r="textAreaRight" b="textAreaBottom"/>
              <a:pathLst>
                <a:path w="1672" h="829">
                  <a:moveTo>
                    <a:pt x="608" y="1"/>
                  </a:moveTo>
                  <a:cubicBezTo>
                    <a:pt x="486" y="1"/>
                    <a:pt x="426" y="31"/>
                    <a:pt x="304" y="92"/>
                  </a:cubicBezTo>
                  <a:cubicBezTo>
                    <a:pt x="182" y="122"/>
                    <a:pt x="122" y="183"/>
                    <a:pt x="0" y="304"/>
                  </a:cubicBezTo>
                  <a:cubicBezTo>
                    <a:pt x="0" y="304"/>
                    <a:pt x="30" y="396"/>
                    <a:pt x="122" y="426"/>
                  </a:cubicBezTo>
                  <a:cubicBezTo>
                    <a:pt x="182" y="487"/>
                    <a:pt x="304" y="578"/>
                    <a:pt x="456" y="639"/>
                  </a:cubicBezTo>
                  <a:cubicBezTo>
                    <a:pt x="608" y="730"/>
                    <a:pt x="760" y="791"/>
                    <a:pt x="942" y="791"/>
                  </a:cubicBezTo>
                  <a:cubicBezTo>
                    <a:pt x="1001" y="814"/>
                    <a:pt x="1074" y="829"/>
                    <a:pt x="1160" y="829"/>
                  </a:cubicBezTo>
                  <a:cubicBezTo>
                    <a:pt x="1296" y="829"/>
                    <a:pt x="1467" y="793"/>
                    <a:pt x="1672" y="700"/>
                  </a:cubicBezTo>
                  <a:cubicBezTo>
                    <a:pt x="1672" y="700"/>
                    <a:pt x="1429" y="396"/>
                    <a:pt x="1155" y="183"/>
                  </a:cubicBezTo>
                  <a:cubicBezTo>
                    <a:pt x="1003" y="92"/>
                    <a:pt x="790" y="1"/>
                    <a:pt x="608" y="1"/>
                  </a:cubicBezTo>
                  <a:close/>
                </a:path>
              </a:pathLst>
            </a:custGeom>
            <a:solidFill>
              <a:srgbClr val="02415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3" name="Google Shape;2383;p17"/>
            <p:cNvSpPr/>
            <p:nvPr/>
          </p:nvSpPr>
          <p:spPr>
            <a:xfrm>
              <a:off x="8693280" y="4886280"/>
              <a:ext cx="17640" cy="16560"/>
            </a:xfrm>
            <a:custGeom>
              <a:avLst/>
              <a:gdLst>
                <a:gd name="textAreaLeft" fmla="*/ 0 w 17640"/>
                <a:gd name="textAreaRight" fmla="*/ 18720 w 17640"/>
                <a:gd name="textAreaTop" fmla="*/ 0 h 16560"/>
                <a:gd name="textAreaBottom" fmla="*/ 17640 h 16560"/>
              </a:gdLst>
              <a:ahLst/>
              <a:rect l="textAreaLeft" t="textAreaTop" r="textAreaRight" b="textAreaBottom"/>
              <a:pathLst>
                <a:path w="1490" h="1399">
                  <a:moveTo>
                    <a:pt x="0" y="0"/>
                  </a:moveTo>
                  <a:lnTo>
                    <a:pt x="0" y="0"/>
                  </a:lnTo>
                  <a:cubicBezTo>
                    <a:pt x="61" y="517"/>
                    <a:pt x="426" y="851"/>
                    <a:pt x="760" y="1094"/>
                  </a:cubicBezTo>
                  <a:cubicBezTo>
                    <a:pt x="1155" y="1277"/>
                    <a:pt x="1490" y="1398"/>
                    <a:pt x="1490" y="1398"/>
                  </a:cubicBezTo>
                  <a:cubicBezTo>
                    <a:pt x="1277" y="638"/>
                    <a:pt x="882" y="304"/>
                    <a:pt x="547" y="152"/>
                  </a:cubicBezTo>
                  <a:cubicBezTo>
                    <a:pt x="243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4" name="Google Shape;2384;p17"/>
            <p:cNvSpPr/>
            <p:nvPr/>
          </p:nvSpPr>
          <p:spPr>
            <a:xfrm>
              <a:off x="8707320" y="4882320"/>
              <a:ext cx="9000" cy="1908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792" h="1612">
                  <a:moveTo>
                    <a:pt x="244" y="1"/>
                  </a:moveTo>
                  <a:cubicBezTo>
                    <a:pt x="1" y="335"/>
                    <a:pt x="62" y="700"/>
                    <a:pt x="183" y="1065"/>
                  </a:cubicBezTo>
                  <a:cubicBezTo>
                    <a:pt x="335" y="1399"/>
                    <a:pt x="518" y="1612"/>
                    <a:pt x="518" y="1612"/>
                  </a:cubicBezTo>
                  <a:cubicBezTo>
                    <a:pt x="670" y="1308"/>
                    <a:pt x="730" y="1004"/>
                    <a:pt x="761" y="822"/>
                  </a:cubicBezTo>
                  <a:cubicBezTo>
                    <a:pt x="791" y="609"/>
                    <a:pt x="700" y="396"/>
                    <a:pt x="639" y="305"/>
                  </a:cubicBezTo>
                  <a:cubicBezTo>
                    <a:pt x="548" y="183"/>
                    <a:pt x="457" y="92"/>
                    <a:pt x="366" y="62"/>
                  </a:cubicBezTo>
                  <a:cubicBezTo>
                    <a:pt x="30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5" name="Google Shape;2385;p17"/>
            <p:cNvSpPr/>
            <p:nvPr/>
          </p:nvSpPr>
          <p:spPr>
            <a:xfrm>
              <a:off x="8692560" y="4901040"/>
              <a:ext cx="17640" cy="6840"/>
            </a:xfrm>
            <a:custGeom>
              <a:avLst/>
              <a:gdLst>
                <a:gd name="textAreaLeft" fmla="*/ 0 w 17640"/>
                <a:gd name="textAreaRight" fmla="*/ 18720 w 1764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1491" h="620">
                  <a:moveTo>
                    <a:pt x="575" y="1"/>
                  </a:moveTo>
                  <a:cubicBezTo>
                    <a:pt x="524" y="1"/>
                    <a:pt x="473" y="8"/>
                    <a:pt x="426" y="27"/>
                  </a:cubicBezTo>
                  <a:lnTo>
                    <a:pt x="183" y="118"/>
                  </a:lnTo>
                  <a:cubicBezTo>
                    <a:pt x="122" y="209"/>
                    <a:pt x="31" y="270"/>
                    <a:pt x="1" y="391"/>
                  </a:cubicBezTo>
                  <a:cubicBezTo>
                    <a:pt x="1" y="391"/>
                    <a:pt x="31" y="422"/>
                    <a:pt x="122" y="452"/>
                  </a:cubicBezTo>
                  <a:cubicBezTo>
                    <a:pt x="183" y="513"/>
                    <a:pt x="305" y="543"/>
                    <a:pt x="457" y="574"/>
                  </a:cubicBezTo>
                  <a:cubicBezTo>
                    <a:pt x="533" y="604"/>
                    <a:pt x="601" y="619"/>
                    <a:pt x="673" y="619"/>
                  </a:cubicBezTo>
                  <a:cubicBezTo>
                    <a:pt x="745" y="619"/>
                    <a:pt x="821" y="604"/>
                    <a:pt x="913" y="574"/>
                  </a:cubicBezTo>
                  <a:cubicBezTo>
                    <a:pt x="1095" y="574"/>
                    <a:pt x="1247" y="543"/>
                    <a:pt x="1490" y="361"/>
                  </a:cubicBezTo>
                  <a:cubicBezTo>
                    <a:pt x="1490" y="361"/>
                    <a:pt x="1217" y="179"/>
                    <a:pt x="913" y="57"/>
                  </a:cubicBezTo>
                  <a:cubicBezTo>
                    <a:pt x="808" y="36"/>
                    <a:pt x="689" y="1"/>
                    <a:pt x="57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6" name="Google Shape;2386;p17"/>
            <p:cNvSpPr/>
            <p:nvPr/>
          </p:nvSpPr>
          <p:spPr>
            <a:xfrm>
              <a:off x="8834760" y="4735440"/>
              <a:ext cx="15480" cy="1980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1308" h="1642">
                  <a:moveTo>
                    <a:pt x="92" y="0"/>
                  </a:moveTo>
                  <a:lnTo>
                    <a:pt x="92" y="0"/>
                  </a:lnTo>
                  <a:cubicBezTo>
                    <a:pt x="1" y="547"/>
                    <a:pt x="365" y="943"/>
                    <a:pt x="669" y="1216"/>
                  </a:cubicBezTo>
                  <a:cubicBezTo>
                    <a:pt x="1004" y="1490"/>
                    <a:pt x="1308" y="1642"/>
                    <a:pt x="1308" y="1642"/>
                  </a:cubicBezTo>
                  <a:cubicBezTo>
                    <a:pt x="1186" y="851"/>
                    <a:pt x="882" y="456"/>
                    <a:pt x="578" y="243"/>
                  </a:cubicBezTo>
                  <a:cubicBezTo>
                    <a:pt x="305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7" name="Google Shape;2387;p17"/>
            <p:cNvSpPr/>
            <p:nvPr/>
          </p:nvSpPr>
          <p:spPr>
            <a:xfrm>
              <a:off x="8849880" y="4734000"/>
              <a:ext cx="7920" cy="1980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700" h="1643">
                  <a:moveTo>
                    <a:pt x="304" y="1"/>
                  </a:moveTo>
                  <a:cubicBezTo>
                    <a:pt x="0" y="305"/>
                    <a:pt x="0" y="700"/>
                    <a:pt x="91" y="1034"/>
                  </a:cubicBezTo>
                  <a:cubicBezTo>
                    <a:pt x="152" y="1369"/>
                    <a:pt x="304" y="1642"/>
                    <a:pt x="304" y="1642"/>
                  </a:cubicBezTo>
                  <a:cubicBezTo>
                    <a:pt x="486" y="1369"/>
                    <a:pt x="608" y="1125"/>
                    <a:pt x="638" y="882"/>
                  </a:cubicBezTo>
                  <a:cubicBezTo>
                    <a:pt x="699" y="669"/>
                    <a:pt x="699" y="457"/>
                    <a:pt x="608" y="365"/>
                  </a:cubicBezTo>
                  <a:cubicBezTo>
                    <a:pt x="578" y="244"/>
                    <a:pt x="486" y="122"/>
                    <a:pt x="426" y="92"/>
                  </a:cubicBezTo>
                  <a:cubicBezTo>
                    <a:pt x="334" y="62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8" name="Google Shape;2388;p17"/>
            <p:cNvSpPr/>
            <p:nvPr/>
          </p:nvSpPr>
          <p:spPr>
            <a:xfrm>
              <a:off x="8832240" y="4751280"/>
              <a:ext cx="17640" cy="7200"/>
            </a:xfrm>
            <a:custGeom>
              <a:avLst/>
              <a:gdLst>
                <a:gd name="textAreaLeft" fmla="*/ 0 w 17640"/>
                <a:gd name="textAreaRight" fmla="*/ 18720 w 17640"/>
                <a:gd name="textAreaTop" fmla="*/ 0 h 7200"/>
                <a:gd name="textAreaBottom" fmla="*/ 8280 h 7200"/>
              </a:gdLst>
              <a:ahLst/>
              <a:rect l="textAreaLeft" t="textAreaTop" r="textAreaRight" b="textAreaBottom"/>
              <a:pathLst>
                <a:path w="1491" h="670">
                  <a:moveTo>
                    <a:pt x="487" y="1"/>
                  </a:moveTo>
                  <a:cubicBezTo>
                    <a:pt x="426" y="1"/>
                    <a:pt x="335" y="61"/>
                    <a:pt x="214" y="92"/>
                  </a:cubicBezTo>
                  <a:cubicBezTo>
                    <a:pt x="153" y="122"/>
                    <a:pt x="62" y="213"/>
                    <a:pt x="1" y="305"/>
                  </a:cubicBezTo>
                  <a:lnTo>
                    <a:pt x="122" y="426"/>
                  </a:lnTo>
                  <a:cubicBezTo>
                    <a:pt x="183" y="456"/>
                    <a:pt x="305" y="548"/>
                    <a:pt x="396" y="578"/>
                  </a:cubicBezTo>
                  <a:cubicBezTo>
                    <a:pt x="518" y="608"/>
                    <a:pt x="670" y="669"/>
                    <a:pt x="882" y="669"/>
                  </a:cubicBezTo>
                  <a:cubicBezTo>
                    <a:pt x="1034" y="669"/>
                    <a:pt x="1217" y="608"/>
                    <a:pt x="1490" y="517"/>
                  </a:cubicBezTo>
                  <a:cubicBezTo>
                    <a:pt x="1490" y="517"/>
                    <a:pt x="1247" y="274"/>
                    <a:pt x="974" y="122"/>
                  </a:cubicBezTo>
                  <a:cubicBezTo>
                    <a:pt x="822" y="61"/>
                    <a:pt x="670" y="1"/>
                    <a:pt x="48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39" name="Google Shape;2389;p17"/>
            <p:cNvSpPr/>
            <p:nvPr/>
          </p:nvSpPr>
          <p:spPr>
            <a:xfrm>
              <a:off x="8706600" y="4829040"/>
              <a:ext cx="11520" cy="504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5040"/>
                <a:gd name="textAreaBottom" fmla="*/ 6120 h 5040"/>
              </a:gdLst>
              <a:ahLst/>
              <a:rect l="textAreaLeft" t="textAreaTop" r="textAreaRight" b="textAreaBottom"/>
              <a:pathLst>
                <a:path w="1004" h="496">
                  <a:moveTo>
                    <a:pt x="202" y="0"/>
                  </a:moveTo>
                  <a:cubicBezTo>
                    <a:pt x="78" y="0"/>
                    <a:pt x="0" y="39"/>
                    <a:pt x="0" y="39"/>
                  </a:cubicBezTo>
                  <a:cubicBezTo>
                    <a:pt x="122" y="313"/>
                    <a:pt x="334" y="434"/>
                    <a:pt x="578" y="465"/>
                  </a:cubicBezTo>
                  <a:cubicBezTo>
                    <a:pt x="790" y="495"/>
                    <a:pt x="1003" y="495"/>
                    <a:pt x="1003" y="495"/>
                  </a:cubicBezTo>
                  <a:cubicBezTo>
                    <a:pt x="760" y="161"/>
                    <a:pt x="547" y="39"/>
                    <a:pt x="304" y="9"/>
                  </a:cubicBezTo>
                  <a:cubicBezTo>
                    <a:pt x="268" y="3"/>
                    <a:pt x="233" y="0"/>
                    <a:pt x="20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0" name="Google Shape;2390;p17"/>
            <p:cNvSpPr/>
            <p:nvPr/>
          </p:nvSpPr>
          <p:spPr>
            <a:xfrm>
              <a:off x="8715240" y="4824000"/>
              <a:ext cx="4320" cy="9360"/>
            </a:xfrm>
            <a:custGeom>
              <a:avLst/>
              <a:gdLst>
                <a:gd name="textAreaLeft" fmla="*/ 0 w 4320"/>
                <a:gd name="textAreaRight" fmla="*/ 5400 w 4320"/>
                <a:gd name="textAreaTop" fmla="*/ 0 h 9360"/>
                <a:gd name="textAreaBottom" fmla="*/ 10440 h 9360"/>
              </a:gdLst>
              <a:ahLst/>
              <a:rect l="textAreaLeft" t="textAreaTop" r="textAreaRight" b="textAreaBottom"/>
              <a:pathLst>
                <a:path w="426" h="822">
                  <a:moveTo>
                    <a:pt x="61" y="1"/>
                  </a:moveTo>
                  <a:cubicBezTo>
                    <a:pt x="0" y="122"/>
                    <a:pt x="0" y="244"/>
                    <a:pt x="0" y="305"/>
                  </a:cubicBezTo>
                  <a:cubicBezTo>
                    <a:pt x="0" y="426"/>
                    <a:pt x="61" y="517"/>
                    <a:pt x="91" y="578"/>
                  </a:cubicBezTo>
                  <a:cubicBezTo>
                    <a:pt x="213" y="730"/>
                    <a:pt x="365" y="821"/>
                    <a:pt x="365" y="821"/>
                  </a:cubicBezTo>
                  <a:cubicBezTo>
                    <a:pt x="426" y="609"/>
                    <a:pt x="426" y="517"/>
                    <a:pt x="426" y="396"/>
                  </a:cubicBezTo>
                  <a:cubicBezTo>
                    <a:pt x="365" y="305"/>
                    <a:pt x="334" y="213"/>
                    <a:pt x="304" y="153"/>
                  </a:cubicBezTo>
                  <a:cubicBezTo>
                    <a:pt x="183" y="62"/>
                    <a:pt x="61" y="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1" name="Google Shape;2391;p17"/>
            <p:cNvSpPr/>
            <p:nvPr/>
          </p:nvSpPr>
          <p:spPr>
            <a:xfrm>
              <a:off x="8708760" y="4835160"/>
              <a:ext cx="9360" cy="396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822" h="386">
                  <a:moveTo>
                    <a:pt x="487" y="0"/>
                  </a:moveTo>
                  <a:cubicBezTo>
                    <a:pt x="396" y="0"/>
                    <a:pt x="274" y="31"/>
                    <a:pt x="213" y="61"/>
                  </a:cubicBezTo>
                  <a:cubicBezTo>
                    <a:pt x="122" y="122"/>
                    <a:pt x="61" y="213"/>
                    <a:pt x="0" y="335"/>
                  </a:cubicBezTo>
                  <a:cubicBezTo>
                    <a:pt x="0" y="335"/>
                    <a:pt x="69" y="386"/>
                    <a:pt x="167" y="386"/>
                  </a:cubicBezTo>
                  <a:cubicBezTo>
                    <a:pt x="200" y="386"/>
                    <a:pt x="236" y="380"/>
                    <a:pt x="274" y="365"/>
                  </a:cubicBezTo>
                  <a:cubicBezTo>
                    <a:pt x="365" y="365"/>
                    <a:pt x="426" y="335"/>
                    <a:pt x="548" y="304"/>
                  </a:cubicBezTo>
                  <a:cubicBezTo>
                    <a:pt x="578" y="274"/>
                    <a:pt x="639" y="243"/>
                    <a:pt x="700" y="183"/>
                  </a:cubicBezTo>
                  <a:cubicBezTo>
                    <a:pt x="700" y="183"/>
                    <a:pt x="791" y="122"/>
                    <a:pt x="821" y="31"/>
                  </a:cubicBezTo>
                  <a:cubicBezTo>
                    <a:pt x="821" y="31"/>
                    <a:pt x="669" y="0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2" name="Google Shape;2392;p17"/>
            <p:cNvSpPr/>
            <p:nvPr/>
          </p:nvSpPr>
          <p:spPr>
            <a:xfrm>
              <a:off x="8686440" y="4858200"/>
              <a:ext cx="7200" cy="1044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670" h="913">
                  <a:moveTo>
                    <a:pt x="92" y="1"/>
                  </a:moveTo>
                  <a:lnTo>
                    <a:pt x="92" y="1"/>
                  </a:lnTo>
                  <a:cubicBezTo>
                    <a:pt x="0" y="274"/>
                    <a:pt x="183" y="487"/>
                    <a:pt x="335" y="639"/>
                  </a:cubicBezTo>
                  <a:cubicBezTo>
                    <a:pt x="426" y="730"/>
                    <a:pt x="487" y="791"/>
                    <a:pt x="578" y="852"/>
                  </a:cubicBezTo>
                  <a:cubicBezTo>
                    <a:pt x="639" y="882"/>
                    <a:pt x="669" y="913"/>
                    <a:pt x="669" y="913"/>
                  </a:cubicBezTo>
                  <a:cubicBezTo>
                    <a:pt x="639" y="730"/>
                    <a:pt x="608" y="548"/>
                    <a:pt x="608" y="426"/>
                  </a:cubicBezTo>
                  <a:cubicBezTo>
                    <a:pt x="548" y="305"/>
                    <a:pt x="487" y="244"/>
                    <a:pt x="396" y="153"/>
                  </a:cubicBezTo>
                  <a:cubicBezTo>
                    <a:pt x="244" y="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3" name="Google Shape;2393;p17"/>
            <p:cNvSpPr/>
            <p:nvPr/>
          </p:nvSpPr>
          <p:spPr>
            <a:xfrm>
              <a:off x="8695080" y="4858560"/>
              <a:ext cx="3960" cy="972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396" h="852">
                  <a:moveTo>
                    <a:pt x="304" y="0"/>
                  </a:moveTo>
                  <a:cubicBezTo>
                    <a:pt x="61" y="122"/>
                    <a:pt x="0" y="304"/>
                    <a:pt x="0" y="487"/>
                  </a:cubicBezTo>
                  <a:cubicBezTo>
                    <a:pt x="0" y="578"/>
                    <a:pt x="0" y="669"/>
                    <a:pt x="61" y="730"/>
                  </a:cubicBezTo>
                  <a:cubicBezTo>
                    <a:pt x="61" y="791"/>
                    <a:pt x="91" y="851"/>
                    <a:pt x="91" y="851"/>
                  </a:cubicBezTo>
                  <a:cubicBezTo>
                    <a:pt x="183" y="730"/>
                    <a:pt x="274" y="669"/>
                    <a:pt x="335" y="487"/>
                  </a:cubicBezTo>
                  <a:cubicBezTo>
                    <a:pt x="395" y="395"/>
                    <a:pt x="395" y="304"/>
                    <a:pt x="395" y="243"/>
                  </a:cubicBezTo>
                  <a:cubicBezTo>
                    <a:pt x="395" y="122"/>
                    <a:pt x="304" y="0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4" name="Google Shape;2394;p17"/>
            <p:cNvSpPr/>
            <p:nvPr/>
          </p:nvSpPr>
          <p:spPr>
            <a:xfrm>
              <a:off x="8684640" y="4866120"/>
              <a:ext cx="9000" cy="360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791" h="362">
                  <a:moveTo>
                    <a:pt x="244" y="0"/>
                  </a:moveTo>
                  <a:cubicBezTo>
                    <a:pt x="213" y="0"/>
                    <a:pt x="152" y="0"/>
                    <a:pt x="122" y="61"/>
                  </a:cubicBezTo>
                  <a:lnTo>
                    <a:pt x="0" y="152"/>
                  </a:lnTo>
                  <a:cubicBezTo>
                    <a:pt x="0" y="152"/>
                    <a:pt x="0" y="213"/>
                    <a:pt x="31" y="213"/>
                  </a:cubicBezTo>
                  <a:cubicBezTo>
                    <a:pt x="61" y="213"/>
                    <a:pt x="122" y="274"/>
                    <a:pt x="183" y="274"/>
                  </a:cubicBezTo>
                  <a:cubicBezTo>
                    <a:pt x="274" y="304"/>
                    <a:pt x="335" y="304"/>
                    <a:pt x="456" y="304"/>
                  </a:cubicBezTo>
                  <a:cubicBezTo>
                    <a:pt x="484" y="345"/>
                    <a:pt x="524" y="362"/>
                    <a:pt x="573" y="362"/>
                  </a:cubicBezTo>
                  <a:cubicBezTo>
                    <a:pt x="633" y="362"/>
                    <a:pt x="707" y="338"/>
                    <a:pt x="791" y="304"/>
                  </a:cubicBezTo>
                  <a:lnTo>
                    <a:pt x="730" y="243"/>
                  </a:lnTo>
                  <a:cubicBezTo>
                    <a:pt x="669" y="213"/>
                    <a:pt x="608" y="122"/>
                    <a:pt x="517" y="91"/>
                  </a:cubicBezTo>
                  <a:cubicBezTo>
                    <a:pt x="456" y="61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5" name="Google Shape;2395;p17"/>
            <p:cNvSpPr/>
            <p:nvPr/>
          </p:nvSpPr>
          <p:spPr>
            <a:xfrm>
              <a:off x="8670600" y="4867560"/>
              <a:ext cx="5040" cy="11880"/>
            </a:xfrm>
            <a:custGeom>
              <a:avLst/>
              <a:gdLst>
                <a:gd name="textAreaLeft" fmla="*/ 0 w 5040"/>
                <a:gd name="textAreaRight" fmla="*/ 6120 w 5040"/>
                <a:gd name="textAreaTop" fmla="*/ 0 h 11880"/>
                <a:gd name="textAreaBottom" fmla="*/ 12960 h 11880"/>
              </a:gdLst>
              <a:ahLst/>
              <a:rect l="textAreaLeft" t="textAreaTop" r="textAreaRight" b="textAreaBottom"/>
              <a:pathLst>
                <a:path w="488" h="1035">
                  <a:moveTo>
                    <a:pt x="122" y="1"/>
                  </a:moveTo>
                  <a:lnTo>
                    <a:pt x="122" y="1"/>
                  </a:lnTo>
                  <a:cubicBezTo>
                    <a:pt x="1" y="274"/>
                    <a:pt x="122" y="487"/>
                    <a:pt x="244" y="700"/>
                  </a:cubicBezTo>
                  <a:cubicBezTo>
                    <a:pt x="274" y="761"/>
                    <a:pt x="366" y="852"/>
                    <a:pt x="396" y="913"/>
                  </a:cubicBezTo>
                  <a:cubicBezTo>
                    <a:pt x="426" y="1004"/>
                    <a:pt x="487" y="1034"/>
                    <a:pt x="487" y="1034"/>
                  </a:cubicBezTo>
                  <a:lnTo>
                    <a:pt x="487" y="548"/>
                  </a:lnTo>
                  <a:cubicBezTo>
                    <a:pt x="426" y="426"/>
                    <a:pt x="396" y="305"/>
                    <a:pt x="366" y="244"/>
                  </a:cubicBezTo>
                  <a:cubicBezTo>
                    <a:pt x="244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6" name="Google Shape;2396;p17"/>
            <p:cNvSpPr/>
            <p:nvPr/>
          </p:nvSpPr>
          <p:spPr>
            <a:xfrm>
              <a:off x="8676720" y="4871880"/>
              <a:ext cx="3600" cy="7920"/>
            </a:xfrm>
            <a:custGeom>
              <a:avLst/>
              <a:gdLst>
                <a:gd name="textAreaLeft" fmla="*/ 0 w 3600"/>
                <a:gd name="textAreaRight" fmla="*/ 4680 w 3600"/>
                <a:gd name="textAreaTop" fmla="*/ 0 h 7920"/>
                <a:gd name="textAreaBottom" fmla="*/ 9000 h 7920"/>
              </a:gdLst>
              <a:ahLst/>
              <a:rect l="textAreaLeft" t="textAreaTop" r="textAreaRight" b="textAreaBottom"/>
              <a:pathLst>
                <a:path w="365" h="700">
                  <a:moveTo>
                    <a:pt x="365" y="0"/>
                  </a:moveTo>
                  <a:cubicBezTo>
                    <a:pt x="304" y="0"/>
                    <a:pt x="243" y="0"/>
                    <a:pt x="213" y="61"/>
                  </a:cubicBezTo>
                  <a:cubicBezTo>
                    <a:pt x="152" y="61"/>
                    <a:pt x="152" y="91"/>
                    <a:pt x="91" y="122"/>
                  </a:cubicBezTo>
                  <a:cubicBezTo>
                    <a:pt x="61" y="152"/>
                    <a:pt x="31" y="274"/>
                    <a:pt x="31" y="365"/>
                  </a:cubicBezTo>
                  <a:cubicBezTo>
                    <a:pt x="0" y="426"/>
                    <a:pt x="31" y="517"/>
                    <a:pt x="31" y="578"/>
                  </a:cubicBezTo>
                  <a:cubicBezTo>
                    <a:pt x="61" y="669"/>
                    <a:pt x="61" y="699"/>
                    <a:pt x="61" y="699"/>
                  </a:cubicBezTo>
                  <a:cubicBezTo>
                    <a:pt x="243" y="547"/>
                    <a:pt x="335" y="395"/>
                    <a:pt x="365" y="274"/>
                  </a:cubicBezTo>
                  <a:lnTo>
                    <a:pt x="365" y="91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7" name="Google Shape;2397;p17"/>
            <p:cNvSpPr/>
            <p:nvPr/>
          </p:nvSpPr>
          <p:spPr>
            <a:xfrm>
              <a:off x="8668080" y="4875840"/>
              <a:ext cx="7200" cy="43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670" h="426">
                  <a:moveTo>
                    <a:pt x="122" y="0"/>
                  </a:moveTo>
                  <a:cubicBezTo>
                    <a:pt x="92" y="0"/>
                    <a:pt x="31" y="61"/>
                    <a:pt x="0" y="91"/>
                  </a:cubicBezTo>
                  <a:cubicBezTo>
                    <a:pt x="0" y="91"/>
                    <a:pt x="0" y="122"/>
                    <a:pt x="61" y="152"/>
                  </a:cubicBezTo>
                  <a:cubicBezTo>
                    <a:pt x="92" y="213"/>
                    <a:pt x="122" y="243"/>
                    <a:pt x="152" y="304"/>
                  </a:cubicBezTo>
                  <a:cubicBezTo>
                    <a:pt x="274" y="395"/>
                    <a:pt x="426" y="426"/>
                    <a:pt x="669" y="426"/>
                  </a:cubicBezTo>
                  <a:cubicBezTo>
                    <a:pt x="669" y="426"/>
                    <a:pt x="669" y="395"/>
                    <a:pt x="608" y="365"/>
                  </a:cubicBezTo>
                  <a:cubicBezTo>
                    <a:pt x="578" y="304"/>
                    <a:pt x="548" y="243"/>
                    <a:pt x="456" y="152"/>
                  </a:cubicBezTo>
                  <a:cubicBezTo>
                    <a:pt x="396" y="91"/>
                    <a:pt x="365" y="61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8" name="Google Shape;2398;p17"/>
            <p:cNvSpPr/>
            <p:nvPr/>
          </p:nvSpPr>
          <p:spPr>
            <a:xfrm>
              <a:off x="8647200" y="4878000"/>
              <a:ext cx="8640" cy="1404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14040"/>
                <a:gd name="textAreaBottom" fmla="*/ 15120 h 14040"/>
              </a:gdLst>
              <a:ahLst/>
              <a:rect l="textAreaLeft" t="textAreaTop" r="textAreaRight" b="textAreaBottom"/>
              <a:pathLst>
                <a:path w="761" h="1186">
                  <a:moveTo>
                    <a:pt x="122" y="0"/>
                  </a:moveTo>
                  <a:lnTo>
                    <a:pt x="122" y="0"/>
                  </a:lnTo>
                  <a:cubicBezTo>
                    <a:pt x="1" y="335"/>
                    <a:pt x="183" y="578"/>
                    <a:pt x="396" y="821"/>
                  </a:cubicBezTo>
                  <a:lnTo>
                    <a:pt x="669" y="1095"/>
                  </a:lnTo>
                  <a:lnTo>
                    <a:pt x="761" y="1186"/>
                  </a:lnTo>
                  <a:cubicBezTo>
                    <a:pt x="761" y="1004"/>
                    <a:pt x="730" y="821"/>
                    <a:pt x="609" y="639"/>
                  </a:cubicBezTo>
                  <a:cubicBezTo>
                    <a:pt x="578" y="487"/>
                    <a:pt x="487" y="335"/>
                    <a:pt x="426" y="244"/>
                  </a:cubicBezTo>
                  <a:cubicBezTo>
                    <a:pt x="305" y="61"/>
                    <a:pt x="122" y="1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49" name="Google Shape;2399;p17"/>
            <p:cNvSpPr/>
            <p:nvPr/>
          </p:nvSpPr>
          <p:spPr>
            <a:xfrm>
              <a:off x="8657640" y="4882680"/>
              <a:ext cx="3960" cy="936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9360"/>
                <a:gd name="textAreaBottom" fmla="*/ 10440 h 9360"/>
              </a:gdLst>
              <a:ahLst/>
              <a:rect l="textAreaLeft" t="textAreaTop" r="textAreaRight" b="textAreaBottom"/>
              <a:pathLst>
                <a:path w="396" h="821">
                  <a:moveTo>
                    <a:pt x="335" y="0"/>
                  </a:moveTo>
                  <a:cubicBezTo>
                    <a:pt x="274" y="0"/>
                    <a:pt x="213" y="0"/>
                    <a:pt x="183" y="31"/>
                  </a:cubicBezTo>
                  <a:lnTo>
                    <a:pt x="61" y="152"/>
                  </a:lnTo>
                  <a:cubicBezTo>
                    <a:pt x="0" y="274"/>
                    <a:pt x="0" y="335"/>
                    <a:pt x="0" y="456"/>
                  </a:cubicBezTo>
                  <a:cubicBezTo>
                    <a:pt x="0" y="517"/>
                    <a:pt x="0" y="639"/>
                    <a:pt x="31" y="730"/>
                  </a:cubicBezTo>
                  <a:cubicBezTo>
                    <a:pt x="31" y="791"/>
                    <a:pt x="61" y="821"/>
                    <a:pt x="61" y="821"/>
                  </a:cubicBezTo>
                  <a:cubicBezTo>
                    <a:pt x="244" y="669"/>
                    <a:pt x="335" y="487"/>
                    <a:pt x="365" y="304"/>
                  </a:cubicBezTo>
                  <a:cubicBezTo>
                    <a:pt x="396" y="213"/>
                    <a:pt x="365" y="91"/>
                    <a:pt x="365" y="61"/>
                  </a:cubicBezTo>
                  <a:cubicBezTo>
                    <a:pt x="335" y="31"/>
                    <a:pt x="335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0" name="Google Shape;2400;p17"/>
            <p:cNvSpPr/>
            <p:nvPr/>
          </p:nvSpPr>
          <p:spPr>
            <a:xfrm>
              <a:off x="8646120" y="4888080"/>
              <a:ext cx="9720" cy="504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5040"/>
                <a:gd name="textAreaBottom" fmla="*/ 6120 h 5040"/>
              </a:gdLst>
              <a:ahLst/>
              <a:rect l="textAreaLeft" t="textAreaTop" r="textAreaRight" b="textAreaBottom"/>
              <a:pathLst>
                <a:path w="852" h="488">
                  <a:moveTo>
                    <a:pt x="153" y="1"/>
                  </a:moveTo>
                  <a:cubicBezTo>
                    <a:pt x="92" y="1"/>
                    <a:pt x="31" y="31"/>
                    <a:pt x="1" y="92"/>
                  </a:cubicBezTo>
                  <a:lnTo>
                    <a:pt x="61" y="183"/>
                  </a:lnTo>
                  <a:cubicBezTo>
                    <a:pt x="92" y="214"/>
                    <a:pt x="183" y="244"/>
                    <a:pt x="244" y="335"/>
                  </a:cubicBezTo>
                  <a:cubicBezTo>
                    <a:pt x="335" y="366"/>
                    <a:pt x="456" y="396"/>
                    <a:pt x="517" y="457"/>
                  </a:cubicBezTo>
                  <a:cubicBezTo>
                    <a:pt x="639" y="487"/>
                    <a:pt x="700" y="487"/>
                    <a:pt x="852" y="487"/>
                  </a:cubicBezTo>
                  <a:cubicBezTo>
                    <a:pt x="852" y="487"/>
                    <a:pt x="821" y="457"/>
                    <a:pt x="791" y="366"/>
                  </a:cubicBezTo>
                  <a:cubicBezTo>
                    <a:pt x="730" y="305"/>
                    <a:pt x="669" y="214"/>
                    <a:pt x="578" y="153"/>
                  </a:cubicBezTo>
                  <a:cubicBezTo>
                    <a:pt x="517" y="62"/>
                    <a:pt x="396" y="3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1" name="Google Shape;2401;p17"/>
            <p:cNvSpPr/>
            <p:nvPr/>
          </p:nvSpPr>
          <p:spPr>
            <a:xfrm>
              <a:off x="8628840" y="4926960"/>
              <a:ext cx="11160" cy="684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974" h="639">
                  <a:moveTo>
                    <a:pt x="1" y="0"/>
                  </a:moveTo>
                  <a:cubicBezTo>
                    <a:pt x="62" y="274"/>
                    <a:pt x="335" y="426"/>
                    <a:pt x="548" y="486"/>
                  </a:cubicBezTo>
                  <a:cubicBezTo>
                    <a:pt x="791" y="608"/>
                    <a:pt x="973" y="638"/>
                    <a:pt x="973" y="638"/>
                  </a:cubicBezTo>
                  <a:cubicBezTo>
                    <a:pt x="700" y="304"/>
                    <a:pt x="487" y="122"/>
                    <a:pt x="305" y="91"/>
                  </a:cubicBezTo>
                  <a:cubicBezTo>
                    <a:pt x="213" y="31"/>
                    <a:pt x="153" y="0"/>
                    <a:pt x="62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2" name="Google Shape;2402;p17"/>
            <p:cNvSpPr/>
            <p:nvPr/>
          </p:nvSpPr>
          <p:spPr>
            <a:xfrm>
              <a:off x="8635680" y="4924800"/>
              <a:ext cx="5400" cy="8640"/>
            </a:xfrm>
            <a:custGeom>
              <a:avLst/>
              <a:gdLst>
                <a:gd name="textAreaLeft" fmla="*/ 0 w 5400"/>
                <a:gd name="textAreaRight" fmla="*/ 6480 w 540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518" h="761">
                  <a:moveTo>
                    <a:pt x="122" y="1"/>
                  </a:moveTo>
                  <a:cubicBezTo>
                    <a:pt x="1" y="153"/>
                    <a:pt x="92" y="335"/>
                    <a:pt x="214" y="487"/>
                  </a:cubicBezTo>
                  <a:cubicBezTo>
                    <a:pt x="305" y="639"/>
                    <a:pt x="457" y="761"/>
                    <a:pt x="457" y="761"/>
                  </a:cubicBezTo>
                  <a:cubicBezTo>
                    <a:pt x="518" y="730"/>
                    <a:pt x="518" y="639"/>
                    <a:pt x="457" y="578"/>
                  </a:cubicBezTo>
                  <a:lnTo>
                    <a:pt x="457" y="365"/>
                  </a:lnTo>
                  <a:cubicBezTo>
                    <a:pt x="457" y="305"/>
                    <a:pt x="396" y="214"/>
                    <a:pt x="335" y="153"/>
                  </a:cubicBezTo>
                  <a:cubicBezTo>
                    <a:pt x="244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3" name="Google Shape;2403;p17"/>
            <p:cNvSpPr/>
            <p:nvPr/>
          </p:nvSpPr>
          <p:spPr>
            <a:xfrm>
              <a:off x="8631000" y="4934160"/>
              <a:ext cx="9000" cy="252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791" h="288">
                  <a:moveTo>
                    <a:pt x="274" y="0"/>
                  </a:moveTo>
                  <a:cubicBezTo>
                    <a:pt x="243" y="0"/>
                    <a:pt x="213" y="4"/>
                    <a:pt x="182" y="14"/>
                  </a:cubicBezTo>
                  <a:cubicBezTo>
                    <a:pt x="91" y="44"/>
                    <a:pt x="30" y="74"/>
                    <a:pt x="0" y="196"/>
                  </a:cubicBezTo>
                  <a:cubicBezTo>
                    <a:pt x="0" y="196"/>
                    <a:pt x="30" y="196"/>
                    <a:pt x="61" y="226"/>
                  </a:cubicBezTo>
                  <a:cubicBezTo>
                    <a:pt x="122" y="226"/>
                    <a:pt x="182" y="287"/>
                    <a:pt x="274" y="287"/>
                  </a:cubicBezTo>
                  <a:lnTo>
                    <a:pt x="517" y="287"/>
                  </a:lnTo>
                  <a:cubicBezTo>
                    <a:pt x="578" y="287"/>
                    <a:pt x="608" y="226"/>
                    <a:pt x="638" y="226"/>
                  </a:cubicBezTo>
                  <a:cubicBezTo>
                    <a:pt x="669" y="196"/>
                    <a:pt x="760" y="166"/>
                    <a:pt x="790" y="135"/>
                  </a:cubicBezTo>
                  <a:cubicBezTo>
                    <a:pt x="790" y="135"/>
                    <a:pt x="638" y="44"/>
                    <a:pt x="456" y="14"/>
                  </a:cubicBezTo>
                  <a:cubicBezTo>
                    <a:pt x="395" y="14"/>
                    <a:pt x="334" y="0"/>
                    <a:pt x="274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4" name="Google Shape;2404;p17"/>
            <p:cNvSpPr/>
            <p:nvPr/>
          </p:nvSpPr>
          <p:spPr>
            <a:xfrm>
              <a:off x="8632800" y="4899600"/>
              <a:ext cx="10800" cy="540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5400"/>
                <a:gd name="textAreaBottom" fmla="*/ 6480 h 5400"/>
              </a:gdLst>
              <a:ahLst/>
              <a:rect l="textAreaLeft" t="textAreaTop" r="textAreaRight" b="textAreaBottom"/>
              <a:pathLst>
                <a:path w="943" h="501">
                  <a:moveTo>
                    <a:pt x="131" y="1"/>
                  </a:moveTo>
                  <a:cubicBezTo>
                    <a:pt x="41" y="1"/>
                    <a:pt x="0" y="14"/>
                    <a:pt x="0" y="14"/>
                  </a:cubicBezTo>
                  <a:cubicBezTo>
                    <a:pt x="91" y="288"/>
                    <a:pt x="334" y="348"/>
                    <a:pt x="547" y="440"/>
                  </a:cubicBezTo>
                  <a:lnTo>
                    <a:pt x="942" y="500"/>
                  </a:lnTo>
                  <a:cubicBezTo>
                    <a:pt x="669" y="196"/>
                    <a:pt x="456" y="44"/>
                    <a:pt x="304" y="14"/>
                  </a:cubicBezTo>
                  <a:cubicBezTo>
                    <a:pt x="233" y="4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5" name="Google Shape;2405;p17"/>
            <p:cNvSpPr/>
            <p:nvPr/>
          </p:nvSpPr>
          <p:spPr>
            <a:xfrm>
              <a:off x="8639280" y="4896000"/>
              <a:ext cx="4680" cy="8640"/>
            </a:xfrm>
            <a:custGeom>
              <a:avLst/>
              <a:gdLst>
                <a:gd name="textAreaLeft" fmla="*/ 0 w 4680"/>
                <a:gd name="textAreaRight" fmla="*/ 5760 w 468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457" h="760">
                  <a:moveTo>
                    <a:pt x="92" y="0"/>
                  </a:moveTo>
                  <a:cubicBezTo>
                    <a:pt x="1" y="182"/>
                    <a:pt x="92" y="365"/>
                    <a:pt x="183" y="517"/>
                  </a:cubicBezTo>
                  <a:cubicBezTo>
                    <a:pt x="305" y="669"/>
                    <a:pt x="457" y="760"/>
                    <a:pt x="457" y="760"/>
                  </a:cubicBezTo>
                  <a:lnTo>
                    <a:pt x="457" y="517"/>
                  </a:lnTo>
                  <a:cubicBezTo>
                    <a:pt x="457" y="486"/>
                    <a:pt x="426" y="426"/>
                    <a:pt x="426" y="365"/>
                  </a:cubicBezTo>
                  <a:lnTo>
                    <a:pt x="305" y="152"/>
                  </a:lnTo>
                  <a:cubicBezTo>
                    <a:pt x="183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6" name="Google Shape;2406;p17"/>
            <p:cNvSpPr/>
            <p:nvPr/>
          </p:nvSpPr>
          <p:spPr>
            <a:xfrm>
              <a:off x="8635680" y="4906080"/>
              <a:ext cx="8280" cy="252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731" h="274">
                  <a:moveTo>
                    <a:pt x="426" y="0"/>
                  </a:moveTo>
                  <a:cubicBezTo>
                    <a:pt x="335" y="0"/>
                    <a:pt x="244" y="0"/>
                    <a:pt x="153" y="31"/>
                  </a:cubicBezTo>
                  <a:cubicBezTo>
                    <a:pt x="92" y="92"/>
                    <a:pt x="62" y="152"/>
                    <a:pt x="1" y="274"/>
                  </a:cubicBezTo>
                  <a:lnTo>
                    <a:pt x="274" y="274"/>
                  </a:lnTo>
                  <a:cubicBezTo>
                    <a:pt x="366" y="274"/>
                    <a:pt x="426" y="244"/>
                    <a:pt x="518" y="183"/>
                  </a:cubicBezTo>
                  <a:cubicBezTo>
                    <a:pt x="548" y="183"/>
                    <a:pt x="578" y="152"/>
                    <a:pt x="609" y="122"/>
                  </a:cubicBezTo>
                  <a:cubicBezTo>
                    <a:pt x="627" y="131"/>
                    <a:pt x="642" y="135"/>
                    <a:pt x="655" y="135"/>
                  </a:cubicBezTo>
                  <a:cubicBezTo>
                    <a:pt x="687" y="135"/>
                    <a:pt x="709" y="113"/>
                    <a:pt x="730" y="92"/>
                  </a:cubicBezTo>
                  <a:cubicBezTo>
                    <a:pt x="730" y="92"/>
                    <a:pt x="578" y="0"/>
                    <a:pt x="42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7" name="Google Shape;2407;p17"/>
            <p:cNvSpPr/>
            <p:nvPr/>
          </p:nvSpPr>
          <p:spPr>
            <a:xfrm>
              <a:off x="8610480" y="4963320"/>
              <a:ext cx="12600" cy="2880"/>
            </a:xfrm>
            <a:custGeom>
              <a:avLst/>
              <a:gdLst>
                <a:gd name="textAreaLeft" fmla="*/ 0 w 12600"/>
                <a:gd name="textAreaRight" fmla="*/ 13680 w 1260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1095" h="305">
                  <a:moveTo>
                    <a:pt x="486" y="1"/>
                  </a:moveTo>
                  <a:cubicBezTo>
                    <a:pt x="418" y="1"/>
                    <a:pt x="358" y="7"/>
                    <a:pt x="305" y="16"/>
                  </a:cubicBezTo>
                  <a:cubicBezTo>
                    <a:pt x="122" y="46"/>
                    <a:pt x="1" y="137"/>
                    <a:pt x="1" y="137"/>
                  </a:cubicBezTo>
                  <a:cubicBezTo>
                    <a:pt x="109" y="267"/>
                    <a:pt x="293" y="304"/>
                    <a:pt x="478" y="304"/>
                  </a:cubicBezTo>
                  <a:cubicBezTo>
                    <a:pt x="554" y="304"/>
                    <a:pt x="629" y="298"/>
                    <a:pt x="700" y="289"/>
                  </a:cubicBezTo>
                  <a:cubicBezTo>
                    <a:pt x="913" y="259"/>
                    <a:pt x="1095" y="168"/>
                    <a:pt x="1095" y="168"/>
                  </a:cubicBezTo>
                  <a:cubicBezTo>
                    <a:pt x="858" y="38"/>
                    <a:pt x="651" y="1"/>
                    <a:pt x="486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8" name="Google Shape;2408;p17"/>
            <p:cNvSpPr/>
            <p:nvPr/>
          </p:nvSpPr>
          <p:spPr>
            <a:xfrm>
              <a:off x="8617680" y="4958280"/>
              <a:ext cx="6120" cy="5400"/>
            </a:xfrm>
            <a:custGeom>
              <a:avLst/>
              <a:gdLst>
                <a:gd name="textAreaLeft" fmla="*/ 0 w 6120"/>
                <a:gd name="textAreaRight" fmla="*/ 7200 w 6120"/>
                <a:gd name="textAreaTop" fmla="*/ 0 h 5400"/>
                <a:gd name="textAreaBottom" fmla="*/ 6480 h 5400"/>
              </a:gdLst>
              <a:ahLst/>
              <a:rect l="textAreaLeft" t="textAreaTop" r="textAreaRight" b="textAreaBottom"/>
              <a:pathLst>
                <a:path w="578" h="517">
                  <a:moveTo>
                    <a:pt x="61" y="0"/>
                  </a:moveTo>
                  <a:lnTo>
                    <a:pt x="61" y="0"/>
                  </a:lnTo>
                  <a:cubicBezTo>
                    <a:pt x="0" y="213"/>
                    <a:pt x="122" y="365"/>
                    <a:pt x="274" y="426"/>
                  </a:cubicBezTo>
                  <a:cubicBezTo>
                    <a:pt x="426" y="517"/>
                    <a:pt x="578" y="517"/>
                    <a:pt x="578" y="517"/>
                  </a:cubicBezTo>
                  <a:cubicBezTo>
                    <a:pt x="578" y="365"/>
                    <a:pt x="517" y="274"/>
                    <a:pt x="517" y="213"/>
                  </a:cubicBezTo>
                  <a:cubicBezTo>
                    <a:pt x="456" y="122"/>
                    <a:pt x="426" y="91"/>
                    <a:pt x="335" y="61"/>
                  </a:cubicBezTo>
                  <a:cubicBezTo>
                    <a:pt x="183" y="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59" name="Google Shape;2409;p17"/>
            <p:cNvSpPr/>
            <p:nvPr/>
          </p:nvSpPr>
          <p:spPr>
            <a:xfrm>
              <a:off x="8615160" y="4965840"/>
              <a:ext cx="7920" cy="540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5400"/>
                <a:gd name="textAreaBottom" fmla="*/ 6480 h 5400"/>
              </a:gdLst>
              <a:ahLst/>
              <a:rect l="textAreaLeft" t="textAreaTop" r="textAreaRight" b="textAreaBottom"/>
              <a:pathLst>
                <a:path w="700" h="517">
                  <a:moveTo>
                    <a:pt x="700" y="0"/>
                  </a:moveTo>
                  <a:cubicBezTo>
                    <a:pt x="700" y="0"/>
                    <a:pt x="518" y="0"/>
                    <a:pt x="366" y="91"/>
                  </a:cubicBezTo>
                  <a:cubicBezTo>
                    <a:pt x="305" y="122"/>
                    <a:pt x="183" y="152"/>
                    <a:pt x="92" y="243"/>
                  </a:cubicBezTo>
                  <a:cubicBezTo>
                    <a:pt x="31" y="304"/>
                    <a:pt x="1" y="395"/>
                    <a:pt x="1" y="517"/>
                  </a:cubicBezTo>
                  <a:cubicBezTo>
                    <a:pt x="1" y="517"/>
                    <a:pt x="92" y="517"/>
                    <a:pt x="244" y="426"/>
                  </a:cubicBezTo>
                  <a:cubicBezTo>
                    <a:pt x="335" y="395"/>
                    <a:pt x="396" y="365"/>
                    <a:pt x="487" y="274"/>
                  </a:cubicBezTo>
                  <a:lnTo>
                    <a:pt x="609" y="152"/>
                  </a:lnTo>
                  <a:cubicBezTo>
                    <a:pt x="639" y="122"/>
                    <a:pt x="670" y="91"/>
                    <a:pt x="700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0" name="Google Shape;2410;p17"/>
            <p:cNvSpPr/>
            <p:nvPr/>
          </p:nvSpPr>
          <p:spPr>
            <a:xfrm>
              <a:off x="8616600" y="4944240"/>
              <a:ext cx="10080" cy="828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8280"/>
                <a:gd name="textAreaBottom" fmla="*/ 9360 h 8280"/>
              </a:gdLst>
              <a:ahLst/>
              <a:rect l="textAreaLeft" t="textAreaTop" r="textAreaRight" b="textAreaBottom"/>
              <a:pathLst>
                <a:path w="882" h="731">
                  <a:moveTo>
                    <a:pt x="0" y="1"/>
                  </a:moveTo>
                  <a:cubicBezTo>
                    <a:pt x="91" y="274"/>
                    <a:pt x="304" y="457"/>
                    <a:pt x="517" y="578"/>
                  </a:cubicBezTo>
                  <a:cubicBezTo>
                    <a:pt x="699" y="700"/>
                    <a:pt x="882" y="730"/>
                    <a:pt x="882" y="730"/>
                  </a:cubicBezTo>
                  <a:cubicBezTo>
                    <a:pt x="699" y="305"/>
                    <a:pt x="456" y="123"/>
                    <a:pt x="274" y="92"/>
                  </a:cubicBezTo>
                  <a:cubicBezTo>
                    <a:pt x="122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1" name="Google Shape;2411;p17"/>
            <p:cNvSpPr/>
            <p:nvPr/>
          </p:nvSpPr>
          <p:spPr>
            <a:xfrm>
              <a:off x="8622720" y="4942080"/>
              <a:ext cx="5760" cy="9360"/>
            </a:xfrm>
            <a:custGeom>
              <a:avLst/>
              <a:gdLst>
                <a:gd name="textAreaLeft" fmla="*/ 0 w 5760"/>
                <a:gd name="textAreaRight" fmla="*/ 6840 w 5760"/>
                <a:gd name="textAreaTop" fmla="*/ 0 h 9360"/>
                <a:gd name="textAreaBottom" fmla="*/ 10440 h 9360"/>
              </a:gdLst>
              <a:ahLst/>
              <a:rect l="textAreaLeft" t="textAreaTop" r="textAreaRight" b="textAreaBottom"/>
              <a:pathLst>
                <a:path w="548" h="822">
                  <a:moveTo>
                    <a:pt x="122" y="1"/>
                  </a:moveTo>
                  <a:cubicBezTo>
                    <a:pt x="0" y="153"/>
                    <a:pt x="92" y="365"/>
                    <a:pt x="213" y="517"/>
                  </a:cubicBezTo>
                  <a:cubicBezTo>
                    <a:pt x="335" y="730"/>
                    <a:pt x="426" y="821"/>
                    <a:pt x="426" y="821"/>
                  </a:cubicBezTo>
                  <a:cubicBezTo>
                    <a:pt x="548" y="456"/>
                    <a:pt x="487" y="274"/>
                    <a:pt x="365" y="153"/>
                  </a:cubicBezTo>
                  <a:cubicBezTo>
                    <a:pt x="244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2" name="Google Shape;2412;p17"/>
            <p:cNvSpPr/>
            <p:nvPr/>
          </p:nvSpPr>
          <p:spPr>
            <a:xfrm>
              <a:off x="8618400" y="4951800"/>
              <a:ext cx="8280" cy="396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730" h="390">
                  <a:moveTo>
                    <a:pt x="258" y="0"/>
                  </a:moveTo>
                  <a:cubicBezTo>
                    <a:pt x="156" y="0"/>
                    <a:pt x="59" y="36"/>
                    <a:pt x="0" y="174"/>
                  </a:cubicBezTo>
                  <a:cubicBezTo>
                    <a:pt x="0" y="174"/>
                    <a:pt x="91" y="295"/>
                    <a:pt x="213" y="356"/>
                  </a:cubicBezTo>
                  <a:cubicBezTo>
                    <a:pt x="263" y="376"/>
                    <a:pt x="314" y="390"/>
                    <a:pt x="367" y="390"/>
                  </a:cubicBezTo>
                  <a:cubicBezTo>
                    <a:pt x="473" y="390"/>
                    <a:pt x="588" y="336"/>
                    <a:pt x="730" y="174"/>
                  </a:cubicBezTo>
                  <a:cubicBezTo>
                    <a:pt x="730" y="174"/>
                    <a:pt x="578" y="52"/>
                    <a:pt x="426" y="22"/>
                  </a:cubicBezTo>
                  <a:cubicBezTo>
                    <a:pt x="372" y="11"/>
                    <a:pt x="314" y="0"/>
                    <a:pt x="258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3" name="Google Shape;2413;p17"/>
            <p:cNvSpPr/>
            <p:nvPr/>
          </p:nvSpPr>
          <p:spPr>
            <a:xfrm>
              <a:off x="8695800" y="4838400"/>
              <a:ext cx="14760" cy="15120"/>
            </a:xfrm>
            <a:custGeom>
              <a:avLst/>
              <a:gdLst>
                <a:gd name="textAreaLeft" fmla="*/ 0 w 14760"/>
                <a:gd name="textAreaRight" fmla="*/ 15840 w 14760"/>
                <a:gd name="textAreaTop" fmla="*/ 0 h 15120"/>
                <a:gd name="textAreaBottom" fmla="*/ 16200 h 15120"/>
              </a:gdLst>
              <a:ahLst/>
              <a:rect l="textAreaLeft" t="textAreaTop" r="textAreaRight" b="textAreaBottom"/>
              <a:pathLst>
                <a:path w="1248" h="1278">
                  <a:moveTo>
                    <a:pt x="31" y="1"/>
                  </a:moveTo>
                  <a:cubicBezTo>
                    <a:pt x="1" y="487"/>
                    <a:pt x="335" y="791"/>
                    <a:pt x="639" y="973"/>
                  </a:cubicBezTo>
                  <a:cubicBezTo>
                    <a:pt x="943" y="1186"/>
                    <a:pt x="1247" y="1277"/>
                    <a:pt x="1247" y="1277"/>
                  </a:cubicBezTo>
                  <a:cubicBezTo>
                    <a:pt x="1065" y="609"/>
                    <a:pt x="761" y="305"/>
                    <a:pt x="487" y="153"/>
                  </a:cubicBezTo>
                  <a:cubicBezTo>
                    <a:pt x="214" y="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4" name="Google Shape;2414;p17"/>
            <p:cNvSpPr/>
            <p:nvPr/>
          </p:nvSpPr>
          <p:spPr>
            <a:xfrm>
              <a:off x="8708040" y="4835160"/>
              <a:ext cx="7200" cy="1728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7280"/>
                <a:gd name="textAreaBottom" fmla="*/ 18360 h 17280"/>
              </a:gdLst>
              <a:ahLst/>
              <a:rect l="textAreaLeft" t="textAreaTop" r="textAreaRight" b="textAreaBottom"/>
              <a:pathLst>
                <a:path w="670" h="1460">
                  <a:moveTo>
                    <a:pt x="244" y="0"/>
                  </a:moveTo>
                  <a:cubicBezTo>
                    <a:pt x="1" y="304"/>
                    <a:pt x="31" y="638"/>
                    <a:pt x="153" y="942"/>
                  </a:cubicBezTo>
                  <a:cubicBezTo>
                    <a:pt x="244" y="1216"/>
                    <a:pt x="426" y="1459"/>
                    <a:pt x="426" y="1459"/>
                  </a:cubicBezTo>
                  <a:cubicBezTo>
                    <a:pt x="578" y="1186"/>
                    <a:pt x="639" y="942"/>
                    <a:pt x="669" y="760"/>
                  </a:cubicBezTo>
                  <a:cubicBezTo>
                    <a:pt x="669" y="578"/>
                    <a:pt x="639" y="426"/>
                    <a:pt x="578" y="304"/>
                  </a:cubicBezTo>
                  <a:cubicBezTo>
                    <a:pt x="487" y="183"/>
                    <a:pt x="426" y="122"/>
                    <a:pt x="335" y="91"/>
                  </a:cubicBezTo>
                  <a:cubicBezTo>
                    <a:pt x="274" y="0"/>
                    <a:pt x="244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5" name="Google Shape;2415;p17"/>
            <p:cNvSpPr/>
            <p:nvPr/>
          </p:nvSpPr>
          <p:spPr>
            <a:xfrm>
              <a:off x="8694720" y="4851720"/>
              <a:ext cx="15840" cy="6120"/>
            </a:xfrm>
            <a:custGeom>
              <a:avLst/>
              <a:gdLst>
                <a:gd name="textAreaLeft" fmla="*/ 0 w 15840"/>
                <a:gd name="textAreaRight" fmla="*/ 16920 w 1584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1339" h="576">
                  <a:moveTo>
                    <a:pt x="559" y="1"/>
                  </a:moveTo>
                  <a:cubicBezTo>
                    <a:pt x="515" y="1"/>
                    <a:pt x="471" y="5"/>
                    <a:pt x="426" y="14"/>
                  </a:cubicBezTo>
                  <a:cubicBezTo>
                    <a:pt x="335" y="14"/>
                    <a:pt x="274" y="44"/>
                    <a:pt x="183" y="135"/>
                  </a:cubicBezTo>
                  <a:cubicBezTo>
                    <a:pt x="122" y="166"/>
                    <a:pt x="92" y="287"/>
                    <a:pt x="1" y="348"/>
                  </a:cubicBezTo>
                  <a:cubicBezTo>
                    <a:pt x="1" y="348"/>
                    <a:pt x="31" y="378"/>
                    <a:pt x="122" y="439"/>
                  </a:cubicBezTo>
                  <a:cubicBezTo>
                    <a:pt x="183" y="470"/>
                    <a:pt x="274" y="500"/>
                    <a:pt x="396" y="530"/>
                  </a:cubicBezTo>
                  <a:cubicBezTo>
                    <a:pt x="442" y="561"/>
                    <a:pt x="502" y="576"/>
                    <a:pt x="567" y="576"/>
                  </a:cubicBezTo>
                  <a:cubicBezTo>
                    <a:pt x="631" y="576"/>
                    <a:pt x="700" y="561"/>
                    <a:pt x="761" y="530"/>
                  </a:cubicBezTo>
                  <a:cubicBezTo>
                    <a:pt x="943" y="530"/>
                    <a:pt x="1095" y="500"/>
                    <a:pt x="1338" y="318"/>
                  </a:cubicBezTo>
                  <a:cubicBezTo>
                    <a:pt x="1338" y="318"/>
                    <a:pt x="1095" y="135"/>
                    <a:pt x="852" y="44"/>
                  </a:cubicBezTo>
                  <a:cubicBezTo>
                    <a:pt x="766" y="22"/>
                    <a:pt x="665" y="1"/>
                    <a:pt x="55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6" name="Google Shape;2416;p17"/>
            <p:cNvSpPr/>
            <p:nvPr/>
          </p:nvSpPr>
          <p:spPr>
            <a:xfrm>
              <a:off x="8470080" y="4737960"/>
              <a:ext cx="332640" cy="228240"/>
            </a:xfrm>
            <a:custGeom>
              <a:avLst/>
              <a:gdLst>
                <a:gd name="textAreaLeft" fmla="*/ 0 w 332640"/>
                <a:gd name="textAreaRight" fmla="*/ 333720 w 332640"/>
                <a:gd name="textAreaTop" fmla="*/ 0 h 228240"/>
                <a:gd name="textAreaBottom" fmla="*/ 229320 h 228240"/>
              </a:gdLst>
              <a:ahLst/>
              <a:rect l="textAreaLeft" t="textAreaTop" r="textAreaRight" b="textAreaBottom"/>
              <a:pathLst>
                <a:path w="26464" h="18183">
                  <a:moveTo>
                    <a:pt x="22517" y="1"/>
                  </a:moveTo>
                  <a:cubicBezTo>
                    <a:pt x="0" y="1"/>
                    <a:pt x="412" y="10262"/>
                    <a:pt x="2025" y="15447"/>
                  </a:cubicBezTo>
                  <a:lnTo>
                    <a:pt x="10202" y="18183"/>
                  </a:lnTo>
                  <a:cubicBezTo>
                    <a:pt x="2421" y="3228"/>
                    <a:pt x="18409" y="523"/>
                    <a:pt x="26464" y="97"/>
                  </a:cubicBezTo>
                  <a:cubicBezTo>
                    <a:pt x="25076" y="32"/>
                    <a:pt x="23761" y="1"/>
                    <a:pt x="2251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7" name="Google Shape;2417;p17"/>
            <p:cNvSpPr/>
            <p:nvPr/>
          </p:nvSpPr>
          <p:spPr>
            <a:xfrm>
              <a:off x="8497800" y="4768560"/>
              <a:ext cx="81360" cy="27000"/>
            </a:xfrm>
            <a:custGeom>
              <a:avLst/>
              <a:gdLst>
                <a:gd name="textAreaLeft" fmla="*/ 0 w 81360"/>
                <a:gd name="textAreaRight" fmla="*/ 82440 w 81360"/>
                <a:gd name="textAreaTop" fmla="*/ 0 h 27000"/>
                <a:gd name="textAreaBottom" fmla="*/ 28080 h 27000"/>
              </a:gdLst>
              <a:ahLst/>
              <a:rect l="textAreaLeft" t="textAreaTop" r="textAreaRight" b="textAreaBottom"/>
              <a:pathLst>
                <a:path w="6529" h="2225">
                  <a:moveTo>
                    <a:pt x="0" y="0"/>
                  </a:moveTo>
                  <a:lnTo>
                    <a:pt x="0" y="0"/>
                  </a:lnTo>
                  <a:cubicBezTo>
                    <a:pt x="2128" y="760"/>
                    <a:pt x="4256" y="1490"/>
                    <a:pt x="6444" y="2219"/>
                  </a:cubicBezTo>
                  <a:cubicBezTo>
                    <a:pt x="6451" y="2223"/>
                    <a:pt x="6457" y="2224"/>
                    <a:pt x="6463" y="2224"/>
                  </a:cubicBezTo>
                  <a:cubicBezTo>
                    <a:pt x="6511" y="2224"/>
                    <a:pt x="6529" y="2125"/>
                    <a:pt x="6475" y="2098"/>
                  </a:cubicBezTo>
                  <a:cubicBezTo>
                    <a:pt x="4317" y="1368"/>
                    <a:pt x="2128" y="69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040" bIns="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8" name="Google Shape;2418;p17"/>
            <p:cNvSpPr/>
            <p:nvPr/>
          </p:nvSpPr>
          <p:spPr>
            <a:xfrm>
              <a:off x="8515800" y="4733280"/>
              <a:ext cx="327600" cy="281520"/>
            </a:xfrm>
            <a:custGeom>
              <a:avLst/>
              <a:gdLst>
                <a:gd name="textAreaLeft" fmla="*/ 0 w 327600"/>
                <a:gd name="textAreaRight" fmla="*/ 328680 w 327600"/>
                <a:gd name="textAreaTop" fmla="*/ 0 h 281520"/>
                <a:gd name="textAreaBottom" fmla="*/ 282600 h 281520"/>
              </a:gdLst>
              <a:ahLst/>
              <a:rect l="textAreaLeft" t="textAreaTop" r="textAreaRight" b="textAreaBottom"/>
              <a:pathLst>
                <a:path w="26081" h="22411">
                  <a:moveTo>
                    <a:pt x="21977" y="1"/>
                  </a:moveTo>
                  <a:cubicBezTo>
                    <a:pt x="21027" y="1"/>
                    <a:pt x="20078" y="42"/>
                    <a:pt x="19150" y="131"/>
                  </a:cubicBezTo>
                  <a:cubicBezTo>
                    <a:pt x="16263" y="374"/>
                    <a:pt x="11582" y="1377"/>
                    <a:pt x="8877" y="2441"/>
                  </a:cubicBezTo>
                  <a:cubicBezTo>
                    <a:pt x="6475" y="3383"/>
                    <a:pt x="1703" y="6696"/>
                    <a:pt x="609" y="9128"/>
                  </a:cubicBezTo>
                  <a:cubicBezTo>
                    <a:pt x="62" y="10313"/>
                    <a:pt x="1" y="11772"/>
                    <a:pt x="305" y="12988"/>
                  </a:cubicBezTo>
                  <a:cubicBezTo>
                    <a:pt x="700" y="14630"/>
                    <a:pt x="1703" y="16028"/>
                    <a:pt x="2828" y="17244"/>
                  </a:cubicBezTo>
                  <a:lnTo>
                    <a:pt x="18238" y="22411"/>
                  </a:lnTo>
                  <a:lnTo>
                    <a:pt x="18755" y="20952"/>
                  </a:lnTo>
                  <a:cubicBezTo>
                    <a:pt x="17053" y="19645"/>
                    <a:pt x="15442" y="18247"/>
                    <a:pt x="13831" y="16909"/>
                  </a:cubicBezTo>
                  <a:cubicBezTo>
                    <a:pt x="13223" y="16453"/>
                    <a:pt x="12646" y="15997"/>
                    <a:pt x="12038" y="15541"/>
                  </a:cubicBezTo>
                  <a:cubicBezTo>
                    <a:pt x="11734" y="15329"/>
                    <a:pt x="11430" y="15055"/>
                    <a:pt x="11126" y="14842"/>
                  </a:cubicBezTo>
                  <a:cubicBezTo>
                    <a:pt x="10974" y="14721"/>
                    <a:pt x="10822" y="14569"/>
                    <a:pt x="10670" y="14447"/>
                  </a:cubicBezTo>
                  <a:cubicBezTo>
                    <a:pt x="10579" y="14386"/>
                    <a:pt x="10518" y="14326"/>
                    <a:pt x="10427" y="14265"/>
                  </a:cubicBezTo>
                  <a:lnTo>
                    <a:pt x="10244" y="14083"/>
                  </a:lnTo>
                  <a:cubicBezTo>
                    <a:pt x="9667" y="13535"/>
                    <a:pt x="9089" y="12988"/>
                    <a:pt x="8603" y="12411"/>
                  </a:cubicBezTo>
                  <a:cubicBezTo>
                    <a:pt x="8390" y="12137"/>
                    <a:pt x="8208" y="11864"/>
                    <a:pt x="7995" y="11560"/>
                  </a:cubicBezTo>
                  <a:cubicBezTo>
                    <a:pt x="7965" y="11529"/>
                    <a:pt x="7965" y="11499"/>
                    <a:pt x="7934" y="11438"/>
                  </a:cubicBezTo>
                  <a:cubicBezTo>
                    <a:pt x="7873" y="11377"/>
                    <a:pt x="7843" y="11286"/>
                    <a:pt x="7782" y="11225"/>
                  </a:cubicBezTo>
                  <a:cubicBezTo>
                    <a:pt x="7661" y="11043"/>
                    <a:pt x="7570" y="10830"/>
                    <a:pt x="7478" y="10648"/>
                  </a:cubicBezTo>
                  <a:cubicBezTo>
                    <a:pt x="7387" y="10496"/>
                    <a:pt x="7326" y="10313"/>
                    <a:pt x="7296" y="10161"/>
                  </a:cubicBezTo>
                  <a:lnTo>
                    <a:pt x="7296" y="10101"/>
                  </a:lnTo>
                  <a:cubicBezTo>
                    <a:pt x="7235" y="10040"/>
                    <a:pt x="7235" y="9949"/>
                    <a:pt x="7205" y="9888"/>
                  </a:cubicBezTo>
                  <a:cubicBezTo>
                    <a:pt x="7174" y="9736"/>
                    <a:pt x="7114" y="9584"/>
                    <a:pt x="7083" y="9402"/>
                  </a:cubicBezTo>
                  <a:lnTo>
                    <a:pt x="7083" y="9250"/>
                  </a:lnTo>
                  <a:lnTo>
                    <a:pt x="7083" y="9189"/>
                  </a:lnTo>
                  <a:cubicBezTo>
                    <a:pt x="7083" y="8946"/>
                    <a:pt x="7083" y="8672"/>
                    <a:pt x="7144" y="8399"/>
                  </a:cubicBezTo>
                  <a:lnTo>
                    <a:pt x="7144" y="8277"/>
                  </a:lnTo>
                  <a:cubicBezTo>
                    <a:pt x="7174" y="8125"/>
                    <a:pt x="7205" y="8034"/>
                    <a:pt x="7235" y="7882"/>
                  </a:cubicBezTo>
                  <a:lnTo>
                    <a:pt x="7357" y="7517"/>
                  </a:lnTo>
                  <a:cubicBezTo>
                    <a:pt x="7357" y="7487"/>
                    <a:pt x="7387" y="7456"/>
                    <a:pt x="7387" y="7426"/>
                  </a:cubicBezTo>
                  <a:cubicBezTo>
                    <a:pt x="7509" y="7183"/>
                    <a:pt x="7661" y="6970"/>
                    <a:pt x="7813" y="6757"/>
                  </a:cubicBezTo>
                  <a:cubicBezTo>
                    <a:pt x="7904" y="6666"/>
                    <a:pt x="7965" y="6575"/>
                    <a:pt x="8056" y="6453"/>
                  </a:cubicBezTo>
                  <a:lnTo>
                    <a:pt x="8056" y="6423"/>
                  </a:lnTo>
                  <a:lnTo>
                    <a:pt x="8117" y="6362"/>
                  </a:lnTo>
                  <a:cubicBezTo>
                    <a:pt x="8299" y="6119"/>
                    <a:pt x="8542" y="5936"/>
                    <a:pt x="8755" y="5754"/>
                  </a:cubicBezTo>
                  <a:cubicBezTo>
                    <a:pt x="8998" y="5541"/>
                    <a:pt x="9211" y="5389"/>
                    <a:pt x="9454" y="5207"/>
                  </a:cubicBezTo>
                  <a:cubicBezTo>
                    <a:pt x="9484" y="5177"/>
                    <a:pt x="9667" y="5055"/>
                    <a:pt x="9728" y="5025"/>
                  </a:cubicBezTo>
                  <a:lnTo>
                    <a:pt x="10062" y="4781"/>
                  </a:lnTo>
                  <a:cubicBezTo>
                    <a:pt x="10639" y="4447"/>
                    <a:pt x="11187" y="4143"/>
                    <a:pt x="11795" y="3870"/>
                  </a:cubicBezTo>
                  <a:cubicBezTo>
                    <a:pt x="12402" y="3626"/>
                    <a:pt x="13010" y="3353"/>
                    <a:pt x="13618" y="3110"/>
                  </a:cubicBezTo>
                  <a:lnTo>
                    <a:pt x="13709" y="3110"/>
                  </a:lnTo>
                  <a:cubicBezTo>
                    <a:pt x="13770" y="3079"/>
                    <a:pt x="13861" y="3079"/>
                    <a:pt x="13922" y="3049"/>
                  </a:cubicBezTo>
                  <a:cubicBezTo>
                    <a:pt x="14074" y="3019"/>
                    <a:pt x="14287" y="2927"/>
                    <a:pt x="14439" y="2897"/>
                  </a:cubicBezTo>
                  <a:cubicBezTo>
                    <a:pt x="14773" y="2775"/>
                    <a:pt x="15077" y="2654"/>
                    <a:pt x="15412" y="2593"/>
                  </a:cubicBezTo>
                  <a:cubicBezTo>
                    <a:pt x="16749" y="2167"/>
                    <a:pt x="18086" y="1833"/>
                    <a:pt x="19454" y="1560"/>
                  </a:cubicBezTo>
                  <a:cubicBezTo>
                    <a:pt x="21582" y="1104"/>
                    <a:pt x="23740" y="648"/>
                    <a:pt x="25898" y="465"/>
                  </a:cubicBezTo>
                  <a:cubicBezTo>
                    <a:pt x="26050" y="465"/>
                    <a:pt x="26081" y="222"/>
                    <a:pt x="25898" y="222"/>
                  </a:cubicBezTo>
                  <a:cubicBezTo>
                    <a:pt x="24624" y="81"/>
                    <a:pt x="23299" y="1"/>
                    <a:pt x="2197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69" name="Google Shape;2419;p17"/>
            <p:cNvSpPr/>
            <p:nvPr/>
          </p:nvSpPr>
          <p:spPr>
            <a:xfrm>
              <a:off x="8592480" y="4733640"/>
              <a:ext cx="196920" cy="70920"/>
            </a:xfrm>
            <a:custGeom>
              <a:avLst/>
              <a:gdLst>
                <a:gd name="textAreaLeft" fmla="*/ 0 w 196920"/>
                <a:gd name="textAreaRight" fmla="*/ 198000 w 196920"/>
                <a:gd name="textAreaTop" fmla="*/ 0 h 70920"/>
                <a:gd name="textAreaBottom" fmla="*/ 72000 h 70920"/>
              </a:gdLst>
              <a:ahLst/>
              <a:rect l="textAreaLeft" t="textAreaTop" r="textAreaRight" b="textAreaBottom"/>
              <a:pathLst>
                <a:path w="15706" h="5708">
                  <a:moveTo>
                    <a:pt x="14239" y="1"/>
                  </a:moveTo>
                  <a:cubicBezTo>
                    <a:pt x="10846" y="1"/>
                    <a:pt x="2645" y="3014"/>
                    <a:pt x="1268" y="3872"/>
                  </a:cubicBezTo>
                  <a:cubicBezTo>
                    <a:pt x="93" y="4632"/>
                    <a:pt x="0" y="5655"/>
                    <a:pt x="554" y="5655"/>
                  </a:cubicBezTo>
                  <a:cubicBezTo>
                    <a:pt x="731" y="5655"/>
                    <a:pt x="974" y="5551"/>
                    <a:pt x="1268" y="5301"/>
                  </a:cubicBezTo>
                  <a:cubicBezTo>
                    <a:pt x="2048" y="4637"/>
                    <a:pt x="2653" y="4250"/>
                    <a:pt x="2802" y="4250"/>
                  </a:cubicBezTo>
                  <a:cubicBezTo>
                    <a:pt x="2885" y="4250"/>
                    <a:pt x="2825" y="4371"/>
                    <a:pt x="2575" y="4632"/>
                  </a:cubicBezTo>
                  <a:cubicBezTo>
                    <a:pt x="1845" y="5331"/>
                    <a:pt x="2423" y="5696"/>
                    <a:pt x="2423" y="5696"/>
                  </a:cubicBezTo>
                  <a:cubicBezTo>
                    <a:pt x="2431" y="5704"/>
                    <a:pt x="2443" y="5708"/>
                    <a:pt x="2458" y="5708"/>
                  </a:cubicBezTo>
                  <a:cubicBezTo>
                    <a:pt x="2554" y="5708"/>
                    <a:pt x="2773" y="5550"/>
                    <a:pt x="2879" y="5392"/>
                  </a:cubicBezTo>
                  <a:cubicBezTo>
                    <a:pt x="5189" y="3142"/>
                    <a:pt x="10022" y="2261"/>
                    <a:pt x="10265" y="1957"/>
                  </a:cubicBezTo>
                  <a:cubicBezTo>
                    <a:pt x="10291" y="1931"/>
                    <a:pt x="10282" y="1919"/>
                    <a:pt x="10242" y="1919"/>
                  </a:cubicBezTo>
                  <a:cubicBezTo>
                    <a:pt x="9859" y="1919"/>
                    <a:pt x="6688" y="3022"/>
                    <a:pt x="5847" y="3022"/>
                  </a:cubicBezTo>
                  <a:cubicBezTo>
                    <a:pt x="5767" y="3022"/>
                    <a:pt x="5709" y="3012"/>
                    <a:pt x="5675" y="2991"/>
                  </a:cubicBezTo>
                  <a:cubicBezTo>
                    <a:pt x="4763" y="2413"/>
                    <a:pt x="15706" y="468"/>
                    <a:pt x="15493" y="285"/>
                  </a:cubicBezTo>
                  <a:cubicBezTo>
                    <a:pt x="15251" y="87"/>
                    <a:pt x="14814" y="1"/>
                    <a:pt x="1423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0" name="Google Shape;2420;p17"/>
            <p:cNvSpPr/>
            <p:nvPr/>
          </p:nvSpPr>
          <p:spPr>
            <a:xfrm>
              <a:off x="8529840" y="4804200"/>
              <a:ext cx="192960" cy="194040"/>
            </a:xfrm>
            <a:custGeom>
              <a:avLst/>
              <a:gdLst>
                <a:gd name="textAreaLeft" fmla="*/ 0 w 192960"/>
                <a:gd name="textAreaRight" fmla="*/ 194040 w 192960"/>
                <a:gd name="textAreaTop" fmla="*/ 0 h 194040"/>
                <a:gd name="textAreaBottom" fmla="*/ 195120 h 194040"/>
              </a:gdLst>
              <a:ahLst/>
              <a:rect l="textAreaLeft" t="textAreaTop" r="textAreaRight" b="textAreaBottom"/>
              <a:pathLst>
                <a:path w="15381" h="15479">
                  <a:moveTo>
                    <a:pt x="4829" y="1"/>
                  </a:moveTo>
                  <a:cubicBezTo>
                    <a:pt x="4578" y="1"/>
                    <a:pt x="4139" y="252"/>
                    <a:pt x="3648" y="757"/>
                  </a:cubicBezTo>
                  <a:cubicBezTo>
                    <a:pt x="3648" y="757"/>
                    <a:pt x="1" y="4253"/>
                    <a:pt x="2767" y="8082"/>
                  </a:cubicBezTo>
                  <a:cubicBezTo>
                    <a:pt x="5124" y="11311"/>
                    <a:pt x="7460" y="13654"/>
                    <a:pt x="8208" y="13654"/>
                  </a:cubicBezTo>
                  <a:cubicBezTo>
                    <a:pt x="8347" y="13654"/>
                    <a:pt x="8432" y="13573"/>
                    <a:pt x="8451" y="13402"/>
                  </a:cubicBezTo>
                  <a:cubicBezTo>
                    <a:pt x="8537" y="12364"/>
                    <a:pt x="4960" y="8319"/>
                    <a:pt x="5343" y="8319"/>
                  </a:cubicBezTo>
                  <a:cubicBezTo>
                    <a:pt x="5363" y="8319"/>
                    <a:pt x="5396" y="8331"/>
                    <a:pt x="5441" y="8356"/>
                  </a:cubicBezTo>
                  <a:cubicBezTo>
                    <a:pt x="6334" y="8802"/>
                    <a:pt x="11593" y="15478"/>
                    <a:pt x="13498" y="15478"/>
                  </a:cubicBezTo>
                  <a:cubicBezTo>
                    <a:pt x="13540" y="15478"/>
                    <a:pt x="13580" y="15475"/>
                    <a:pt x="13618" y="15468"/>
                  </a:cubicBezTo>
                  <a:cubicBezTo>
                    <a:pt x="15381" y="15104"/>
                    <a:pt x="1703" y="6441"/>
                    <a:pt x="6840" y="635"/>
                  </a:cubicBezTo>
                  <a:cubicBezTo>
                    <a:pt x="6840" y="635"/>
                    <a:pt x="6942" y="8"/>
                    <a:pt x="6582" y="8"/>
                  </a:cubicBezTo>
                  <a:cubicBezTo>
                    <a:pt x="6387" y="8"/>
                    <a:pt x="6057" y="192"/>
                    <a:pt x="5502" y="757"/>
                  </a:cubicBezTo>
                  <a:cubicBezTo>
                    <a:pt x="4825" y="1448"/>
                    <a:pt x="4507" y="1703"/>
                    <a:pt x="4410" y="1703"/>
                  </a:cubicBezTo>
                  <a:cubicBezTo>
                    <a:pt x="4285" y="1703"/>
                    <a:pt x="4526" y="1280"/>
                    <a:pt x="4834" y="818"/>
                  </a:cubicBezTo>
                  <a:cubicBezTo>
                    <a:pt x="5144" y="274"/>
                    <a:pt x="5090" y="1"/>
                    <a:pt x="482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1" name="Google Shape;2421;p17"/>
            <p:cNvSpPr/>
            <p:nvPr/>
          </p:nvSpPr>
          <p:spPr>
            <a:xfrm>
              <a:off x="8521920" y="4742280"/>
              <a:ext cx="220680" cy="235080"/>
            </a:xfrm>
            <a:custGeom>
              <a:avLst/>
              <a:gdLst>
                <a:gd name="textAreaLeft" fmla="*/ 0 w 220680"/>
                <a:gd name="textAreaRight" fmla="*/ 221760 w 220680"/>
                <a:gd name="textAreaTop" fmla="*/ 0 h 235080"/>
                <a:gd name="textAreaBottom" fmla="*/ 236160 h 235080"/>
              </a:gdLst>
              <a:ahLst/>
              <a:rect l="textAreaLeft" t="textAreaTop" r="textAreaRight" b="textAreaBottom"/>
              <a:pathLst>
                <a:path w="17600" h="18725">
                  <a:moveTo>
                    <a:pt x="2542" y="7281"/>
                  </a:moveTo>
                  <a:lnTo>
                    <a:pt x="2542" y="7281"/>
                  </a:lnTo>
                  <a:cubicBezTo>
                    <a:pt x="2559" y="7329"/>
                    <a:pt x="2573" y="7377"/>
                    <a:pt x="2585" y="7426"/>
                  </a:cubicBezTo>
                  <a:lnTo>
                    <a:pt x="2585" y="7426"/>
                  </a:lnTo>
                  <a:cubicBezTo>
                    <a:pt x="2586" y="7349"/>
                    <a:pt x="2580" y="7289"/>
                    <a:pt x="2542" y="7281"/>
                  </a:cubicBezTo>
                  <a:close/>
                  <a:moveTo>
                    <a:pt x="17599" y="0"/>
                  </a:moveTo>
                  <a:lnTo>
                    <a:pt x="17599" y="0"/>
                  </a:lnTo>
                  <a:cubicBezTo>
                    <a:pt x="15958" y="700"/>
                    <a:pt x="14134" y="973"/>
                    <a:pt x="12371" y="1307"/>
                  </a:cubicBezTo>
                  <a:cubicBezTo>
                    <a:pt x="10578" y="1703"/>
                    <a:pt x="8997" y="2311"/>
                    <a:pt x="7356" y="3131"/>
                  </a:cubicBezTo>
                  <a:cubicBezTo>
                    <a:pt x="5532" y="4104"/>
                    <a:pt x="3526" y="5107"/>
                    <a:pt x="2128" y="6687"/>
                  </a:cubicBezTo>
                  <a:cubicBezTo>
                    <a:pt x="1801" y="7058"/>
                    <a:pt x="1428" y="7553"/>
                    <a:pt x="1444" y="8038"/>
                  </a:cubicBezTo>
                  <a:lnTo>
                    <a:pt x="1444" y="8038"/>
                  </a:lnTo>
                  <a:cubicBezTo>
                    <a:pt x="1493" y="7769"/>
                    <a:pt x="1644" y="7485"/>
                    <a:pt x="1733" y="7326"/>
                  </a:cubicBezTo>
                  <a:cubicBezTo>
                    <a:pt x="2341" y="6414"/>
                    <a:pt x="3344" y="5715"/>
                    <a:pt x="4195" y="5168"/>
                  </a:cubicBezTo>
                  <a:cubicBezTo>
                    <a:pt x="6566" y="3587"/>
                    <a:pt x="9180" y="2219"/>
                    <a:pt x="11946" y="1611"/>
                  </a:cubicBezTo>
                  <a:cubicBezTo>
                    <a:pt x="13922" y="1064"/>
                    <a:pt x="15836" y="791"/>
                    <a:pt x="17599" y="0"/>
                  </a:cubicBezTo>
                  <a:close/>
                  <a:moveTo>
                    <a:pt x="2501" y="7221"/>
                  </a:moveTo>
                  <a:cubicBezTo>
                    <a:pt x="2496" y="7221"/>
                    <a:pt x="2493" y="7224"/>
                    <a:pt x="2493" y="7235"/>
                  </a:cubicBezTo>
                  <a:cubicBezTo>
                    <a:pt x="2280" y="7387"/>
                    <a:pt x="2128" y="7599"/>
                    <a:pt x="1976" y="7843"/>
                  </a:cubicBezTo>
                  <a:cubicBezTo>
                    <a:pt x="1885" y="7964"/>
                    <a:pt x="1854" y="8116"/>
                    <a:pt x="1824" y="8238"/>
                  </a:cubicBezTo>
                  <a:cubicBezTo>
                    <a:pt x="1755" y="8353"/>
                    <a:pt x="1738" y="8557"/>
                    <a:pt x="1654" y="8581"/>
                  </a:cubicBezTo>
                  <a:lnTo>
                    <a:pt x="1654" y="8581"/>
                  </a:lnTo>
                  <a:cubicBezTo>
                    <a:pt x="1512" y="8406"/>
                    <a:pt x="1450" y="8223"/>
                    <a:pt x="1444" y="8038"/>
                  </a:cubicBezTo>
                  <a:lnTo>
                    <a:pt x="1444" y="8038"/>
                  </a:lnTo>
                  <a:cubicBezTo>
                    <a:pt x="1408" y="8230"/>
                    <a:pt x="1424" y="8415"/>
                    <a:pt x="1550" y="8542"/>
                  </a:cubicBezTo>
                  <a:cubicBezTo>
                    <a:pt x="1585" y="8571"/>
                    <a:pt x="1614" y="8583"/>
                    <a:pt x="1637" y="8583"/>
                  </a:cubicBezTo>
                  <a:cubicBezTo>
                    <a:pt x="1643" y="8583"/>
                    <a:pt x="1649" y="8582"/>
                    <a:pt x="1654" y="8581"/>
                  </a:cubicBezTo>
                  <a:lnTo>
                    <a:pt x="1654" y="8581"/>
                  </a:lnTo>
                  <a:cubicBezTo>
                    <a:pt x="1660" y="8588"/>
                    <a:pt x="1666" y="8595"/>
                    <a:pt x="1672" y="8602"/>
                  </a:cubicBezTo>
                  <a:lnTo>
                    <a:pt x="1733" y="8602"/>
                  </a:lnTo>
                  <a:cubicBezTo>
                    <a:pt x="1915" y="8238"/>
                    <a:pt x="2037" y="7630"/>
                    <a:pt x="2402" y="7356"/>
                  </a:cubicBezTo>
                  <a:cubicBezTo>
                    <a:pt x="2464" y="7303"/>
                    <a:pt x="2505" y="7281"/>
                    <a:pt x="2533" y="7281"/>
                  </a:cubicBezTo>
                  <a:cubicBezTo>
                    <a:pt x="2536" y="7281"/>
                    <a:pt x="2539" y="7281"/>
                    <a:pt x="2542" y="7281"/>
                  </a:cubicBezTo>
                  <a:lnTo>
                    <a:pt x="2542" y="7281"/>
                  </a:lnTo>
                  <a:cubicBezTo>
                    <a:pt x="2536" y="7266"/>
                    <a:pt x="2530" y="7250"/>
                    <a:pt x="2523" y="7235"/>
                  </a:cubicBezTo>
                  <a:cubicBezTo>
                    <a:pt x="2523" y="7235"/>
                    <a:pt x="2510" y="7221"/>
                    <a:pt x="2501" y="7221"/>
                  </a:cubicBezTo>
                  <a:close/>
                  <a:moveTo>
                    <a:pt x="2585" y="7426"/>
                  </a:moveTo>
                  <a:cubicBezTo>
                    <a:pt x="2585" y="7461"/>
                    <a:pt x="2584" y="7500"/>
                    <a:pt x="2584" y="7539"/>
                  </a:cubicBezTo>
                  <a:lnTo>
                    <a:pt x="2584" y="7994"/>
                  </a:lnTo>
                  <a:cubicBezTo>
                    <a:pt x="2523" y="8694"/>
                    <a:pt x="2462" y="9423"/>
                    <a:pt x="2310" y="10092"/>
                  </a:cubicBezTo>
                  <a:cubicBezTo>
                    <a:pt x="2219" y="10365"/>
                    <a:pt x="2158" y="10639"/>
                    <a:pt x="2006" y="10852"/>
                  </a:cubicBezTo>
                  <a:cubicBezTo>
                    <a:pt x="1911" y="10985"/>
                    <a:pt x="1831" y="11038"/>
                    <a:pt x="1760" y="11038"/>
                  </a:cubicBezTo>
                  <a:cubicBezTo>
                    <a:pt x="1607" y="11038"/>
                    <a:pt x="1503" y="10787"/>
                    <a:pt x="1399" y="10578"/>
                  </a:cubicBezTo>
                  <a:cubicBezTo>
                    <a:pt x="1247" y="10183"/>
                    <a:pt x="1125" y="9605"/>
                    <a:pt x="791" y="9301"/>
                  </a:cubicBezTo>
                  <a:lnTo>
                    <a:pt x="699" y="9301"/>
                  </a:lnTo>
                  <a:cubicBezTo>
                    <a:pt x="0" y="9940"/>
                    <a:pt x="395" y="11095"/>
                    <a:pt x="821" y="11794"/>
                  </a:cubicBezTo>
                  <a:cubicBezTo>
                    <a:pt x="1247" y="12554"/>
                    <a:pt x="2006" y="13618"/>
                    <a:pt x="2918" y="13770"/>
                  </a:cubicBezTo>
                  <a:cubicBezTo>
                    <a:pt x="2978" y="13782"/>
                    <a:pt x="3034" y="13788"/>
                    <a:pt x="3087" y="13788"/>
                  </a:cubicBezTo>
                  <a:cubicBezTo>
                    <a:pt x="3303" y="13788"/>
                    <a:pt x="3465" y="13686"/>
                    <a:pt x="3587" y="13466"/>
                  </a:cubicBezTo>
                  <a:cubicBezTo>
                    <a:pt x="3861" y="13071"/>
                    <a:pt x="3648" y="12706"/>
                    <a:pt x="3557" y="12250"/>
                  </a:cubicBezTo>
                  <a:cubicBezTo>
                    <a:pt x="3527" y="12104"/>
                    <a:pt x="3442" y="11762"/>
                    <a:pt x="3705" y="11762"/>
                  </a:cubicBezTo>
                  <a:cubicBezTo>
                    <a:pt x="3715" y="11762"/>
                    <a:pt x="3727" y="11762"/>
                    <a:pt x="3739" y="11764"/>
                  </a:cubicBezTo>
                  <a:cubicBezTo>
                    <a:pt x="3952" y="11794"/>
                    <a:pt x="4013" y="12098"/>
                    <a:pt x="4043" y="12250"/>
                  </a:cubicBezTo>
                  <a:cubicBezTo>
                    <a:pt x="4165" y="12615"/>
                    <a:pt x="4165" y="12979"/>
                    <a:pt x="4256" y="13314"/>
                  </a:cubicBezTo>
                  <a:cubicBezTo>
                    <a:pt x="4408" y="13982"/>
                    <a:pt x="4712" y="14621"/>
                    <a:pt x="4955" y="15229"/>
                  </a:cubicBezTo>
                  <a:cubicBezTo>
                    <a:pt x="5654" y="16627"/>
                    <a:pt x="6839" y="18481"/>
                    <a:pt x="8542" y="18724"/>
                  </a:cubicBezTo>
                  <a:cubicBezTo>
                    <a:pt x="8572" y="18724"/>
                    <a:pt x="8602" y="18633"/>
                    <a:pt x="8542" y="18633"/>
                  </a:cubicBezTo>
                  <a:cubicBezTo>
                    <a:pt x="7356" y="18481"/>
                    <a:pt x="6444" y="17508"/>
                    <a:pt x="5806" y="16566"/>
                  </a:cubicBezTo>
                  <a:cubicBezTo>
                    <a:pt x="5198" y="15654"/>
                    <a:pt x="4712" y="14621"/>
                    <a:pt x="4347" y="13557"/>
                  </a:cubicBezTo>
                  <a:cubicBezTo>
                    <a:pt x="4195" y="13101"/>
                    <a:pt x="4286" y="11885"/>
                    <a:pt x="3739" y="11733"/>
                  </a:cubicBezTo>
                  <a:cubicBezTo>
                    <a:pt x="3701" y="11724"/>
                    <a:pt x="3666" y="11720"/>
                    <a:pt x="3636" y="11720"/>
                  </a:cubicBezTo>
                  <a:cubicBezTo>
                    <a:pt x="3154" y="11720"/>
                    <a:pt x="3558" y="12779"/>
                    <a:pt x="3587" y="12979"/>
                  </a:cubicBezTo>
                  <a:cubicBezTo>
                    <a:pt x="3648" y="13283"/>
                    <a:pt x="3496" y="13678"/>
                    <a:pt x="3192" y="13739"/>
                  </a:cubicBezTo>
                  <a:cubicBezTo>
                    <a:pt x="3130" y="13758"/>
                    <a:pt x="3068" y="13766"/>
                    <a:pt x="3007" y="13766"/>
                  </a:cubicBezTo>
                  <a:cubicBezTo>
                    <a:pt x="2767" y="13766"/>
                    <a:pt x="2535" y="13635"/>
                    <a:pt x="2341" y="13466"/>
                  </a:cubicBezTo>
                  <a:cubicBezTo>
                    <a:pt x="1702" y="13071"/>
                    <a:pt x="1155" y="12371"/>
                    <a:pt x="821" y="11703"/>
                  </a:cubicBezTo>
                  <a:cubicBezTo>
                    <a:pt x="547" y="11186"/>
                    <a:pt x="61" y="10031"/>
                    <a:pt x="639" y="9575"/>
                  </a:cubicBezTo>
                  <a:cubicBezTo>
                    <a:pt x="682" y="9540"/>
                    <a:pt x="716" y="9525"/>
                    <a:pt x="743" y="9525"/>
                  </a:cubicBezTo>
                  <a:cubicBezTo>
                    <a:pt x="813" y="9525"/>
                    <a:pt x="847" y="9618"/>
                    <a:pt x="912" y="9727"/>
                  </a:cubicBezTo>
                  <a:cubicBezTo>
                    <a:pt x="1003" y="9909"/>
                    <a:pt x="1095" y="10122"/>
                    <a:pt x="1155" y="10365"/>
                  </a:cubicBezTo>
                  <a:cubicBezTo>
                    <a:pt x="1247" y="10578"/>
                    <a:pt x="1307" y="10973"/>
                    <a:pt x="1550" y="11156"/>
                  </a:cubicBezTo>
                  <a:cubicBezTo>
                    <a:pt x="1615" y="11212"/>
                    <a:pt x="1677" y="11237"/>
                    <a:pt x="1736" y="11237"/>
                  </a:cubicBezTo>
                  <a:cubicBezTo>
                    <a:pt x="2121" y="11237"/>
                    <a:pt x="2379" y="10177"/>
                    <a:pt x="2432" y="9940"/>
                  </a:cubicBezTo>
                  <a:cubicBezTo>
                    <a:pt x="2523" y="9453"/>
                    <a:pt x="2584" y="8906"/>
                    <a:pt x="2614" y="8390"/>
                  </a:cubicBezTo>
                  <a:cubicBezTo>
                    <a:pt x="2640" y="8112"/>
                    <a:pt x="2665" y="7750"/>
                    <a:pt x="2585" y="7426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2" name="Google Shape;2422;p17"/>
            <p:cNvSpPr/>
            <p:nvPr/>
          </p:nvSpPr>
          <p:spPr>
            <a:xfrm>
              <a:off x="8568720" y="4759920"/>
              <a:ext cx="159480" cy="246600"/>
            </a:xfrm>
            <a:custGeom>
              <a:avLst/>
              <a:gdLst>
                <a:gd name="textAreaLeft" fmla="*/ 0 w 159480"/>
                <a:gd name="textAreaRight" fmla="*/ 160560 w 159480"/>
                <a:gd name="textAreaTop" fmla="*/ 0 h 246600"/>
                <a:gd name="textAreaBottom" fmla="*/ 247680 h 246600"/>
              </a:gdLst>
              <a:ahLst/>
              <a:rect l="textAreaLeft" t="textAreaTop" r="textAreaRight" b="textAreaBottom"/>
              <a:pathLst>
                <a:path w="12731" h="19645">
                  <a:moveTo>
                    <a:pt x="11369" y="1"/>
                  </a:moveTo>
                  <a:lnTo>
                    <a:pt x="11369" y="1"/>
                  </a:lnTo>
                  <a:cubicBezTo>
                    <a:pt x="9940" y="517"/>
                    <a:pt x="8451" y="943"/>
                    <a:pt x="7052" y="1551"/>
                  </a:cubicBezTo>
                  <a:cubicBezTo>
                    <a:pt x="5593" y="2159"/>
                    <a:pt x="4074" y="2919"/>
                    <a:pt x="2979" y="4104"/>
                  </a:cubicBezTo>
                  <a:cubicBezTo>
                    <a:pt x="1" y="7326"/>
                    <a:pt x="3952" y="11521"/>
                    <a:pt x="6019" y="14043"/>
                  </a:cubicBezTo>
                  <a:cubicBezTo>
                    <a:pt x="7843" y="16293"/>
                    <a:pt x="10001" y="18420"/>
                    <a:pt x="12645" y="19636"/>
                  </a:cubicBezTo>
                  <a:cubicBezTo>
                    <a:pt x="12657" y="19642"/>
                    <a:pt x="12667" y="19644"/>
                    <a:pt x="12676" y="19644"/>
                  </a:cubicBezTo>
                  <a:cubicBezTo>
                    <a:pt x="12715" y="19644"/>
                    <a:pt x="12731" y="19600"/>
                    <a:pt x="12706" y="19575"/>
                  </a:cubicBezTo>
                  <a:cubicBezTo>
                    <a:pt x="10366" y="18451"/>
                    <a:pt x="8451" y="16718"/>
                    <a:pt x="6779" y="14803"/>
                  </a:cubicBezTo>
                  <a:cubicBezTo>
                    <a:pt x="5198" y="13040"/>
                    <a:pt x="3496" y="11095"/>
                    <a:pt x="2554" y="8937"/>
                  </a:cubicBezTo>
                  <a:cubicBezTo>
                    <a:pt x="2159" y="8086"/>
                    <a:pt x="1855" y="7144"/>
                    <a:pt x="1976" y="6201"/>
                  </a:cubicBezTo>
                  <a:cubicBezTo>
                    <a:pt x="2098" y="5472"/>
                    <a:pt x="2432" y="4834"/>
                    <a:pt x="2888" y="4286"/>
                  </a:cubicBezTo>
                  <a:cubicBezTo>
                    <a:pt x="3922" y="3101"/>
                    <a:pt x="5350" y="2341"/>
                    <a:pt x="6779" y="1733"/>
                  </a:cubicBezTo>
                  <a:cubicBezTo>
                    <a:pt x="8268" y="1064"/>
                    <a:pt x="9849" y="609"/>
                    <a:pt x="1136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3" name="Google Shape;2423;p17"/>
            <p:cNvSpPr/>
            <p:nvPr/>
          </p:nvSpPr>
          <p:spPr>
            <a:xfrm>
              <a:off x="8591400" y="4792680"/>
              <a:ext cx="150840" cy="205920"/>
            </a:xfrm>
            <a:custGeom>
              <a:avLst/>
              <a:gdLst>
                <a:gd name="textAreaLeft" fmla="*/ 0 w 150840"/>
                <a:gd name="textAreaRight" fmla="*/ 151920 w 150840"/>
                <a:gd name="textAreaTop" fmla="*/ 0 h 205920"/>
                <a:gd name="textAreaBottom" fmla="*/ 207000 h 205920"/>
              </a:gdLst>
              <a:ahLst/>
              <a:rect l="textAreaLeft" t="textAreaTop" r="textAreaRight" b="textAreaBottom"/>
              <a:pathLst>
                <a:path w="12059" h="16420">
                  <a:moveTo>
                    <a:pt x="3648" y="0"/>
                  </a:moveTo>
                  <a:cubicBezTo>
                    <a:pt x="3668" y="10"/>
                    <a:pt x="3682" y="14"/>
                    <a:pt x="3688" y="14"/>
                  </a:cubicBezTo>
                  <a:cubicBezTo>
                    <a:pt x="3702" y="14"/>
                    <a:pt x="3688" y="0"/>
                    <a:pt x="3648" y="0"/>
                  </a:cubicBezTo>
                  <a:close/>
                  <a:moveTo>
                    <a:pt x="3648" y="0"/>
                  </a:moveTo>
                  <a:cubicBezTo>
                    <a:pt x="2554" y="639"/>
                    <a:pt x="1338" y="1459"/>
                    <a:pt x="699" y="2584"/>
                  </a:cubicBezTo>
                  <a:cubicBezTo>
                    <a:pt x="0" y="3709"/>
                    <a:pt x="547" y="5016"/>
                    <a:pt x="1064" y="6110"/>
                  </a:cubicBezTo>
                  <a:cubicBezTo>
                    <a:pt x="1763" y="7508"/>
                    <a:pt x="2645" y="8724"/>
                    <a:pt x="3739" y="9788"/>
                  </a:cubicBezTo>
                  <a:cubicBezTo>
                    <a:pt x="4924" y="10973"/>
                    <a:pt x="6171" y="12007"/>
                    <a:pt x="7417" y="13101"/>
                  </a:cubicBezTo>
                  <a:cubicBezTo>
                    <a:pt x="8815" y="14347"/>
                    <a:pt x="10274" y="15624"/>
                    <a:pt x="11976" y="16414"/>
                  </a:cubicBezTo>
                  <a:cubicBezTo>
                    <a:pt x="11980" y="16418"/>
                    <a:pt x="11985" y="16420"/>
                    <a:pt x="11990" y="16420"/>
                  </a:cubicBezTo>
                  <a:cubicBezTo>
                    <a:pt x="12021" y="16420"/>
                    <a:pt x="12059" y="16349"/>
                    <a:pt x="12007" y="16323"/>
                  </a:cubicBezTo>
                  <a:cubicBezTo>
                    <a:pt x="10578" y="15654"/>
                    <a:pt x="9362" y="14651"/>
                    <a:pt x="8146" y="13587"/>
                  </a:cubicBezTo>
                  <a:cubicBezTo>
                    <a:pt x="6991" y="12614"/>
                    <a:pt x="5867" y="11611"/>
                    <a:pt x="4772" y="10639"/>
                  </a:cubicBezTo>
                  <a:cubicBezTo>
                    <a:pt x="3648" y="9605"/>
                    <a:pt x="2554" y="8541"/>
                    <a:pt x="1794" y="7204"/>
                  </a:cubicBezTo>
                  <a:cubicBezTo>
                    <a:pt x="1155" y="6110"/>
                    <a:pt x="213" y="4560"/>
                    <a:pt x="517" y="3222"/>
                  </a:cubicBezTo>
                  <a:cubicBezTo>
                    <a:pt x="669" y="2462"/>
                    <a:pt x="1277" y="1824"/>
                    <a:pt x="1824" y="1338"/>
                  </a:cubicBezTo>
                  <a:cubicBezTo>
                    <a:pt x="2402" y="882"/>
                    <a:pt x="3010" y="426"/>
                    <a:pt x="364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4" name="Google Shape;2424;p17"/>
            <p:cNvSpPr/>
            <p:nvPr/>
          </p:nvSpPr>
          <p:spPr>
            <a:xfrm>
              <a:off x="8529480" y="4734720"/>
              <a:ext cx="273240" cy="123480"/>
            </a:xfrm>
            <a:custGeom>
              <a:avLst/>
              <a:gdLst>
                <a:gd name="textAreaLeft" fmla="*/ 0 w 273240"/>
                <a:gd name="textAreaRight" fmla="*/ 274320 w 273240"/>
                <a:gd name="textAreaTop" fmla="*/ 0 h 123480"/>
                <a:gd name="textAreaBottom" fmla="*/ 124560 h 123480"/>
              </a:gdLst>
              <a:ahLst/>
              <a:rect l="textAreaLeft" t="textAreaTop" r="textAreaRight" b="textAreaBottom"/>
              <a:pathLst>
                <a:path w="21764" h="9876">
                  <a:moveTo>
                    <a:pt x="1814" y="8970"/>
                  </a:moveTo>
                  <a:cubicBezTo>
                    <a:pt x="1810" y="8970"/>
                    <a:pt x="1804" y="8973"/>
                    <a:pt x="1794" y="8984"/>
                  </a:cubicBezTo>
                  <a:cubicBezTo>
                    <a:pt x="1814" y="8984"/>
                    <a:pt x="1821" y="8970"/>
                    <a:pt x="1814" y="8970"/>
                  </a:cubicBezTo>
                  <a:close/>
                  <a:moveTo>
                    <a:pt x="19562" y="0"/>
                  </a:moveTo>
                  <a:cubicBezTo>
                    <a:pt x="18123" y="0"/>
                    <a:pt x="16698" y="108"/>
                    <a:pt x="15259" y="351"/>
                  </a:cubicBezTo>
                  <a:cubicBezTo>
                    <a:pt x="13283" y="746"/>
                    <a:pt x="11338" y="1233"/>
                    <a:pt x="9453" y="1901"/>
                  </a:cubicBezTo>
                  <a:cubicBezTo>
                    <a:pt x="7630" y="2601"/>
                    <a:pt x="5836" y="3482"/>
                    <a:pt x="4256" y="4576"/>
                  </a:cubicBezTo>
                  <a:cubicBezTo>
                    <a:pt x="2766" y="5610"/>
                    <a:pt x="1064" y="6765"/>
                    <a:pt x="243" y="8406"/>
                  </a:cubicBezTo>
                  <a:cubicBezTo>
                    <a:pt x="31" y="8862"/>
                    <a:pt x="0" y="9713"/>
                    <a:pt x="639" y="9865"/>
                  </a:cubicBezTo>
                  <a:cubicBezTo>
                    <a:pt x="682" y="9872"/>
                    <a:pt x="724" y="9875"/>
                    <a:pt x="765" y="9875"/>
                  </a:cubicBezTo>
                  <a:cubicBezTo>
                    <a:pt x="1278" y="9875"/>
                    <a:pt x="1653" y="9377"/>
                    <a:pt x="1794" y="8984"/>
                  </a:cubicBezTo>
                  <a:lnTo>
                    <a:pt x="1794" y="8984"/>
                  </a:lnTo>
                  <a:cubicBezTo>
                    <a:pt x="1672" y="9257"/>
                    <a:pt x="1429" y="9500"/>
                    <a:pt x="1155" y="9652"/>
                  </a:cubicBezTo>
                  <a:cubicBezTo>
                    <a:pt x="1027" y="9728"/>
                    <a:pt x="902" y="9762"/>
                    <a:pt x="788" y="9762"/>
                  </a:cubicBezTo>
                  <a:cubicBezTo>
                    <a:pt x="440" y="9762"/>
                    <a:pt x="183" y="9448"/>
                    <a:pt x="183" y="9014"/>
                  </a:cubicBezTo>
                  <a:cubicBezTo>
                    <a:pt x="183" y="8558"/>
                    <a:pt x="456" y="8193"/>
                    <a:pt x="699" y="7829"/>
                  </a:cubicBezTo>
                  <a:cubicBezTo>
                    <a:pt x="973" y="7464"/>
                    <a:pt x="1277" y="7130"/>
                    <a:pt x="1611" y="6765"/>
                  </a:cubicBezTo>
                  <a:cubicBezTo>
                    <a:pt x="2827" y="5610"/>
                    <a:pt x="4286" y="4576"/>
                    <a:pt x="5775" y="3725"/>
                  </a:cubicBezTo>
                  <a:cubicBezTo>
                    <a:pt x="8693" y="2023"/>
                    <a:pt x="12007" y="1050"/>
                    <a:pt x="15289" y="442"/>
                  </a:cubicBezTo>
                  <a:cubicBezTo>
                    <a:pt x="16664" y="187"/>
                    <a:pt x="18038" y="84"/>
                    <a:pt x="19429" y="84"/>
                  </a:cubicBezTo>
                  <a:cubicBezTo>
                    <a:pt x="20191" y="84"/>
                    <a:pt x="20958" y="115"/>
                    <a:pt x="21733" y="169"/>
                  </a:cubicBezTo>
                  <a:cubicBezTo>
                    <a:pt x="21764" y="169"/>
                    <a:pt x="21764" y="78"/>
                    <a:pt x="21733" y="78"/>
                  </a:cubicBezTo>
                  <a:cubicBezTo>
                    <a:pt x="21004" y="27"/>
                    <a:pt x="20281" y="0"/>
                    <a:pt x="1956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2280" bIns="62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5" name="Google Shape;2425;p17"/>
            <p:cNvSpPr/>
            <p:nvPr/>
          </p:nvSpPr>
          <p:spPr>
            <a:xfrm>
              <a:off x="8661240" y="4739760"/>
              <a:ext cx="156960" cy="32400"/>
            </a:xfrm>
            <a:custGeom>
              <a:avLst/>
              <a:gdLst>
                <a:gd name="textAreaLeft" fmla="*/ 0 w 156960"/>
                <a:gd name="textAreaRight" fmla="*/ 158040 w 156960"/>
                <a:gd name="textAreaTop" fmla="*/ 0 h 32400"/>
                <a:gd name="textAreaBottom" fmla="*/ 33480 h 32400"/>
              </a:gdLst>
              <a:ahLst/>
              <a:rect l="textAreaLeft" t="textAreaTop" r="textAreaRight" b="textAreaBottom"/>
              <a:pathLst>
                <a:path w="12524" h="2646">
                  <a:moveTo>
                    <a:pt x="12493" y="1"/>
                  </a:moveTo>
                  <a:cubicBezTo>
                    <a:pt x="8177" y="274"/>
                    <a:pt x="4043" y="1338"/>
                    <a:pt x="0" y="2645"/>
                  </a:cubicBezTo>
                  <a:cubicBezTo>
                    <a:pt x="4043" y="1429"/>
                    <a:pt x="8207" y="365"/>
                    <a:pt x="12493" y="92"/>
                  </a:cubicBezTo>
                  <a:cubicBezTo>
                    <a:pt x="12523" y="92"/>
                    <a:pt x="12523" y="1"/>
                    <a:pt x="1249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6" name="Google Shape;2426;p17"/>
            <p:cNvSpPr/>
            <p:nvPr/>
          </p:nvSpPr>
          <p:spPr>
            <a:xfrm>
              <a:off x="8522280" y="4875840"/>
              <a:ext cx="61920" cy="77400"/>
            </a:xfrm>
            <a:custGeom>
              <a:avLst/>
              <a:gdLst>
                <a:gd name="textAreaLeft" fmla="*/ 0 w 61920"/>
                <a:gd name="textAreaRight" fmla="*/ 63000 w 61920"/>
                <a:gd name="textAreaTop" fmla="*/ 0 h 77400"/>
                <a:gd name="textAreaBottom" fmla="*/ 78480 h 77400"/>
              </a:gdLst>
              <a:ahLst/>
              <a:rect l="textAreaLeft" t="textAreaTop" r="textAreaRight" b="textAreaBottom"/>
              <a:pathLst>
                <a:path w="4986" h="6225">
                  <a:moveTo>
                    <a:pt x="12" y="0"/>
                  </a:moveTo>
                  <a:cubicBezTo>
                    <a:pt x="8" y="0"/>
                    <a:pt x="1" y="16"/>
                    <a:pt x="1" y="46"/>
                  </a:cubicBezTo>
                  <a:cubicBezTo>
                    <a:pt x="16" y="16"/>
                    <a:pt x="16" y="0"/>
                    <a:pt x="12" y="0"/>
                  </a:cubicBezTo>
                  <a:close/>
                  <a:moveTo>
                    <a:pt x="2570" y="4717"/>
                  </a:moveTo>
                  <a:cubicBezTo>
                    <a:pt x="2673" y="4746"/>
                    <a:pt x="2786" y="4799"/>
                    <a:pt x="2854" y="4817"/>
                  </a:cubicBezTo>
                  <a:lnTo>
                    <a:pt x="2854" y="4817"/>
                  </a:lnTo>
                  <a:cubicBezTo>
                    <a:pt x="2779" y="4782"/>
                    <a:pt x="2661" y="4732"/>
                    <a:pt x="2570" y="4717"/>
                  </a:cubicBezTo>
                  <a:close/>
                  <a:moveTo>
                    <a:pt x="1" y="46"/>
                  </a:moveTo>
                  <a:cubicBezTo>
                    <a:pt x="305" y="1262"/>
                    <a:pt x="1095" y="2234"/>
                    <a:pt x="1976" y="3085"/>
                  </a:cubicBezTo>
                  <a:cubicBezTo>
                    <a:pt x="2706" y="3754"/>
                    <a:pt x="3587" y="4301"/>
                    <a:pt x="4287" y="4970"/>
                  </a:cubicBezTo>
                  <a:cubicBezTo>
                    <a:pt x="4438" y="5122"/>
                    <a:pt x="4590" y="5304"/>
                    <a:pt x="4712" y="5487"/>
                  </a:cubicBezTo>
                  <a:cubicBezTo>
                    <a:pt x="4803" y="5578"/>
                    <a:pt x="4834" y="5699"/>
                    <a:pt x="4864" y="5821"/>
                  </a:cubicBezTo>
                  <a:cubicBezTo>
                    <a:pt x="4864" y="5851"/>
                    <a:pt x="4894" y="5912"/>
                    <a:pt x="4894" y="5943"/>
                  </a:cubicBezTo>
                  <a:lnTo>
                    <a:pt x="4864" y="5943"/>
                  </a:lnTo>
                  <a:cubicBezTo>
                    <a:pt x="4742" y="5943"/>
                    <a:pt x="4590" y="5821"/>
                    <a:pt x="4499" y="5760"/>
                  </a:cubicBezTo>
                  <a:lnTo>
                    <a:pt x="3922" y="5426"/>
                  </a:lnTo>
                  <a:cubicBezTo>
                    <a:pt x="3587" y="5183"/>
                    <a:pt x="3223" y="4970"/>
                    <a:pt x="2858" y="4818"/>
                  </a:cubicBezTo>
                  <a:cubicBezTo>
                    <a:pt x="2857" y="4818"/>
                    <a:pt x="2855" y="4817"/>
                    <a:pt x="2854" y="4817"/>
                  </a:cubicBezTo>
                  <a:lnTo>
                    <a:pt x="2854" y="4817"/>
                  </a:lnTo>
                  <a:cubicBezTo>
                    <a:pt x="2883" y="4831"/>
                    <a:pt x="2906" y="4842"/>
                    <a:pt x="2919" y="4848"/>
                  </a:cubicBezTo>
                  <a:cubicBezTo>
                    <a:pt x="3344" y="5031"/>
                    <a:pt x="3679" y="5304"/>
                    <a:pt x="4074" y="5548"/>
                  </a:cubicBezTo>
                  <a:cubicBezTo>
                    <a:pt x="4347" y="5699"/>
                    <a:pt x="4651" y="5912"/>
                    <a:pt x="4955" y="6034"/>
                  </a:cubicBezTo>
                  <a:cubicBezTo>
                    <a:pt x="4986" y="6034"/>
                    <a:pt x="4986" y="6034"/>
                    <a:pt x="4986" y="6003"/>
                  </a:cubicBezTo>
                  <a:cubicBezTo>
                    <a:pt x="4986" y="5548"/>
                    <a:pt x="4590" y="5152"/>
                    <a:pt x="4287" y="4848"/>
                  </a:cubicBezTo>
                  <a:cubicBezTo>
                    <a:pt x="3831" y="4423"/>
                    <a:pt x="3344" y="4089"/>
                    <a:pt x="2858" y="3724"/>
                  </a:cubicBezTo>
                  <a:cubicBezTo>
                    <a:pt x="1642" y="2812"/>
                    <a:pt x="457" y="1566"/>
                    <a:pt x="1" y="46"/>
                  </a:cubicBezTo>
                  <a:close/>
                  <a:moveTo>
                    <a:pt x="2457" y="4698"/>
                  </a:moveTo>
                  <a:cubicBezTo>
                    <a:pt x="2422" y="4698"/>
                    <a:pt x="2392" y="4706"/>
                    <a:pt x="2372" y="4727"/>
                  </a:cubicBezTo>
                  <a:cubicBezTo>
                    <a:pt x="1976" y="5092"/>
                    <a:pt x="3283" y="6064"/>
                    <a:pt x="3496" y="6216"/>
                  </a:cubicBezTo>
                  <a:cubicBezTo>
                    <a:pt x="3502" y="6222"/>
                    <a:pt x="3510" y="6224"/>
                    <a:pt x="3519" y="6224"/>
                  </a:cubicBezTo>
                  <a:cubicBezTo>
                    <a:pt x="3557" y="6224"/>
                    <a:pt x="3612" y="6180"/>
                    <a:pt x="3587" y="6155"/>
                  </a:cubicBezTo>
                  <a:cubicBezTo>
                    <a:pt x="3283" y="5882"/>
                    <a:pt x="3010" y="5639"/>
                    <a:pt x="2736" y="5335"/>
                  </a:cubicBezTo>
                  <a:cubicBezTo>
                    <a:pt x="2676" y="5274"/>
                    <a:pt x="2311" y="4879"/>
                    <a:pt x="2463" y="4727"/>
                  </a:cubicBezTo>
                  <a:cubicBezTo>
                    <a:pt x="2478" y="4717"/>
                    <a:pt x="2498" y="4713"/>
                    <a:pt x="2523" y="4713"/>
                  </a:cubicBezTo>
                  <a:cubicBezTo>
                    <a:pt x="2537" y="4713"/>
                    <a:pt x="2553" y="4714"/>
                    <a:pt x="2570" y="4717"/>
                  </a:cubicBezTo>
                  <a:lnTo>
                    <a:pt x="2570" y="4717"/>
                  </a:lnTo>
                  <a:cubicBezTo>
                    <a:pt x="2530" y="4706"/>
                    <a:pt x="2491" y="4698"/>
                    <a:pt x="2457" y="4698"/>
                  </a:cubicBezTo>
                  <a:close/>
                </a:path>
              </a:pathLst>
            </a:custGeom>
            <a:solidFill>
              <a:srgbClr val="b3b5b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240" bIns="39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7" name="Google Shape;2427;p17"/>
            <p:cNvSpPr/>
            <p:nvPr/>
          </p:nvSpPr>
          <p:spPr>
            <a:xfrm>
              <a:off x="8521920" y="4884120"/>
              <a:ext cx="29880" cy="63000"/>
            </a:xfrm>
            <a:custGeom>
              <a:avLst/>
              <a:gdLst>
                <a:gd name="textAreaLeft" fmla="*/ 0 w 29880"/>
                <a:gd name="textAreaRight" fmla="*/ 30960 w 29880"/>
                <a:gd name="textAreaTop" fmla="*/ 0 h 63000"/>
                <a:gd name="textAreaBottom" fmla="*/ 64080 h 63000"/>
              </a:gdLst>
              <a:ahLst/>
              <a:rect l="textAreaLeft" t="textAreaTop" r="textAreaRight" b="textAreaBottom"/>
              <a:pathLst>
                <a:path w="2457" h="5086">
                  <a:moveTo>
                    <a:pt x="0" y="1"/>
                  </a:moveTo>
                  <a:cubicBezTo>
                    <a:pt x="122" y="1125"/>
                    <a:pt x="1338" y="1703"/>
                    <a:pt x="1946" y="2584"/>
                  </a:cubicBezTo>
                  <a:cubicBezTo>
                    <a:pt x="2006" y="2676"/>
                    <a:pt x="2037" y="2767"/>
                    <a:pt x="2128" y="2888"/>
                  </a:cubicBezTo>
                  <a:cubicBezTo>
                    <a:pt x="2158" y="2980"/>
                    <a:pt x="2280" y="3253"/>
                    <a:pt x="2250" y="3375"/>
                  </a:cubicBezTo>
                  <a:cubicBezTo>
                    <a:pt x="2214" y="3410"/>
                    <a:pt x="2199" y="3425"/>
                    <a:pt x="2181" y="3425"/>
                  </a:cubicBezTo>
                  <a:cubicBezTo>
                    <a:pt x="2168" y="3425"/>
                    <a:pt x="2153" y="3418"/>
                    <a:pt x="2128" y="3405"/>
                  </a:cubicBezTo>
                  <a:cubicBezTo>
                    <a:pt x="2037" y="3405"/>
                    <a:pt x="1976" y="3344"/>
                    <a:pt x="1885" y="3344"/>
                  </a:cubicBezTo>
                  <a:cubicBezTo>
                    <a:pt x="1794" y="3284"/>
                    <a:pt x="1672" y="3223"/>
                    <a:pt x="1550" y="3192"/>
                  </a:cubicBezTo>
                  <a:cubicBezTo>
                    <a:pt x="1504" y="3180"/>
                    <a:pt x="1462" y="3174"/>
                    <a:pt x="1425" y="3174"/>
                  </a:cubicBezTo>
                  <a:cubicBezTo>
                    <a:pt x="1102" y="3174"/>
                    <a:pt x="1141" y="3616"/>
                    <a:pt x="1277" y="3861"/>
                  </a:cubicBezTo>
                  <a:cubicBezTo>
                    <a:pt x="1520" y="4317"/>
                    <a:pt x="1976" y="4773"/>
                    <a:pt x="2402" y="5077"/>
                  </a:cubicBezTo>
                  <a:cubicBezTo>
                    <a:pt x="2407" y="5083"/>
                    <a:pt x="2413" y="5085"/>
                    <a:pt x="2419" y="5085"/>
                  </a:cubicBezTo>
                  <a:cubicBezTo>
                    <a:pt x="2441" y="5085"/>
                    <a:pt x="2457" y="5041"/>
                    <a:pt x="2432" y="5016"/>
                  </a:cubicBezTo>
                  <a:cubicBezTo>
                    <a:pt x="2006" y="4712"/>
                    <a:pt x="1581" y="4287"/>
                    <a:pt x="1368" y="3861"/>
                  </a:cubicBezTo>
                  <a:cubicBezTo>
                    <a:pt x="1234" y="3674"/>
                    <a:pt x="1148" y="3227"/>
                    <a:pt x="1440" y="3227"/>
                  </a:cubicBezTo>
                  <a:cubicBezTo>
                    <a:pt x="1480" y="3227"/>
                    <a:pt x="1527" y="3235"/>
                    <a:pt x="1581" y="3253"/>
                  </a:cubicBezTo>
                  <a:cubicBezTo>
                    <a:pt x="1824" y="3344"/>
                    <a:pt x="2006" y="3496"/>
                    <a:pt x="2280" y="3527"/>
                  </a:cubicBezTo>
                  <a:cubicBezTo>
                    <a:pt x="2310" y="3527"/>
                    <a:pt x="2310" y="3527"/>
                    <a:pt x="2310" y="3496"/>
                  </a:cubicBezTo>
                  <a:cubicBezTo>
                    <a:pt x="2310" y="2797"/>
                    <a:pt x="1824" y="2280"/>
                    <a:pt x="1368" y="1855"/>
                  </a:cubicBezTo>
                  <a:cubicBezTo>
                    <a:pt x="791" y="1277"/>
                    <a:pt x="122" y="761"/>
                    <a:pt x="0" y="1"/>
                  </a:cubicBezTo>
                  <a:close/>
                </a:path>
              </a:pathLst>
            </a:custGeom>
            <a:solidFill>
              <a:srgbClr val="b3b5b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040" bIns="32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8" name="Google Shape;2428;p17"/>
            <p:cNvSpPr/>
            <p:nvPr/>
          </p:nvSpPr>
          <p:spPr>
            <a:xfrm>
              <a:off x="8584920" y="4826520"/>
              <a:ext cx="93600" cy="156240"/>
            </a:xfrm>
            <a:custGeom>
              <a:avLst/>
              <a:gdLst>
                <a:gd name="textAreaLeft" fmla="*/ 0 w 93600"/>
                <a:gd name="textAreaRight" fmla="*/ 94680 w 93600"/>
                <a:gd name="textAreaTop" fmla="*/ 0 h 156240"/>
                <a:gd name="textAreaBottom" fmla="*/ 157320 h 156240"/>
              </a:gdLst>
              <a:ahLst/>
              <a:rect l="textAreaLeft" t="textAreaTop" r="textAreaRight" b="textAreaBottom"/>
              <a:pathLst>
                <a:path w="7505" h="12469">
                  <a:moveTo>
                    <a:pt x="335" y="0"/>
                  </a:moveTo>
                  <a:cubicBezTo>
                    <a:pt x="1" y="2523"/>
                    <a:pt x="730" y="4864"/>
                    <a:pt x="2189" y="6900"/>
                  </a:cubicBezTo>
                  <a:cubicBezTo>
                    <a:pt x="3678" y="8967"/>
                    <a:pt x="5654" y="10639"/>
                    <a:pt x="7417" y="12463"/>
                  </a:cubicBezTo>
                  <a:cubicBezTo>
                    <a:pt x="7421" y="12467"/>
                    <a:pt x="7426" y="12469"/>
                    <a:pt x="7431" y="12469"/>
                  </a:cubicBezTo>
                  <a:cubicBezTo>
                    <a:pt x="7463" y="12469"/>
                    <a:pt x="7504" y="12398"/>
                    <a:pt x="7478" y="12371"/>
                  </a:cubicBezTo>
                  <a:cubicBezTo>
                    <a:pt x="5776" y="10578"/>
                    <a:pt x="3922" y="8998"/>
                    <a:pt x="2432" y="6991"/>
                  </a:cubicBezTo>
                  <a:cubicBezTo>
                    <a:pt x="821" y="4925"/>
                    <a:pt x="1" y="2584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8480" bIns="78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79" name="Google Shape;2429;p17"/>
            <p:cNvSpPr/>
            <p:nvPr/>
          </p:nvSpPr>
          <p:spPr>
            <a:xfrm>
              <a:off x="8751960" y="4743360"/>
              <a:ext cx="8280" cy="2160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21600"/>
                <a:gd name="textAreaBottom" fmla="*/ 22680 h 21600"/>
              </a:gdLst>
              <a:ahLst/>
              <a:rect l="textAreaLeft" t="textAreaTop" r="textAreaRight" b="textAreaBottom"/>
              <a:pathLst>
                <a:path w="730" h="1794">
                  <a:moveTo>
                    <a:pt x="304" y="1"/>
                  </a:moveTo>
                  <a:cubicBezTo>
                    <a:pt x="0" y="396"/>
                    <a:pt x="91" y="852"/>
                    <a:pt x="183" y="1186"/>
                  </a:cubicBezTo>
                  <a:cubicBezTo>
                    <a:pt x="304" y="1520"/>
                    <a:pt x="486" y="1794"/>
                    <a:pt x="486" y="1794"/>
                  </a:cubicBezTo>
                  <a:cubicBezTo>
                    <a:pt x="730" y="1156"/>
                    <a:pt x="699" y="700"/>
                    <a:pt x="578" y="426"/>
                  </a:cubicBezTo>
                  <a:cubicBezTo>
                    <a:pt x="456" y="122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80" name="Google Shape;2430;p17"/>
            <p:cNvSpPr/>
            <p:nvPr/>
          </p:nvSpPr>
          <p:spPr>
            <a:xfrm>
              <a:off x="8760240" y="4750560"/>
              <a:ext cx="9360" cy="1476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14760"/>
                <a:gd name="textAreaBottom" fmla="*/ 15840 h 14760"/>
              </a:gdLst>
              <a:ahLst/>
              <a:rect l="textAreaLeft" t="textAreaTop" r="textAreaRight" b="textAreaBottom"/>
              <a:pathLst>
                <a:path w="822" h="1247">
                  <a:moveTo>
                    <a:pt x="730" y="1"/>
                  </a:moveTo>
                  <a:cubicBezTo>
                    <a:pt x="365" y="62"/>
                    <a:pt x="152" y="366"/>
                    <a:pt x="92" y="669"/>
                  </a:cubicBezTo>
                  <a:cubicBezTo>
                    <a:pt x="0" y="973"/>
                    <a:pt x="0" y="1247"/>
                    <a:pt x="0" y="1247"/>
                  </a:cubicBezTo>
                  <a:cubicBezTo>
                    <a:pt x="274" y="1125"/>
                    <a:pt x="517" y="973"/>
                    <a:pt x="608" y="821"/>
                  </a:cubicBezTo>
                  <a:cubicBezTo>
                    <a:pt x="730" y="669"/>
                    <a:pt x="821" y="517"/>
                    <a:pt x="821" y="426"/>
                  </a:cubicBezTo>
                  <a:cubicBezTo>
                    <a:pt x="821" y="305"/>
                    <a:pt x="760" y="183"/>
                    <a:pt x="760" y="122"/>
                  </a:cubicBezTo>
                  <a:cubicBezTo>
                    <a:pt x="760" y="31"/>
                    <a:pt x="730" y="1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81" name="Google Shape;2431;p17"/>
            <p:cNvSpPr/>
            <p:nvPr/>
          </p:nvSpPr>
          <p:spPr>
            <a:xfrm>
              <a:off x="8744040" y="4756680"/>
              <a:ext cx="11880" cy="900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9000"/>
                <a:gd name="textAreaBottom" fmla="*/ 10080 h 9000"/>
              </a:gdLst>
              <a:ahLst/>
              <a:rect l="textAreaLeft" t="textAreaTop" r="textAreaRight" b="textAreaBottom"/>
              <a:pathLst>
                <a:path w="1035" h="791">
                  <a:moveTo>
                    <a:pt x="274" y="0"/>
                  </a:moveTo>
                  <a:cubicBezTo>
                    <a:pt x="183" y="0"/>
                    <a:pt x="62" y="30"/>
                    <a:pt x="1" y="91"/>
                  </a:cubicBezTo>
                  <a:cubicBezTo>
                    <a:pt x="1" y="91"/>
                    <a:pt x="1" y="122"/>
                    <a:pt x="31" y="182"/>
                  </a:cubicBezTo>
                  <a:cubicBezTo>
                    <a:pt x="62" y="274"/>
                    <a:pt x="122" y="334"/>
                    <a:pt x="183" y="456"/>
                  </a:cubicBezTo>
                  <a:cubicBezTo>
                    <a:pt x="274" y="517"/>
                    <a:pt x="366" y="638"/>
                    <a:pt x="487" y="730"/>
                  </a:cubicBezTo>
                  <a:cubicBezTo>
                    <a:pt x="639" y="760"/>
                    <a:pt x="791" y="790"/>
                    <a:pt x="1034" y="790"/>
                  </a:cubicBezTo>
                  <a:cubicBezTo>
                    <a:pt x="1034" y="790"/>
                    <a:pt x="943" y="547"/>
                    <a:pt x="791" y="304"/>
                  </a:cubicBezTo>
                  <a:cubicBezTo>
                    <a:pt x="730" y="182"/>
                    <a:pt x="609" y="91"/>
                    <a:pt x="487" y="30"/>
                  </a:cubicBezTo>
                  <a:cubicBezTo>
                    <a:pt x="426" y="0"/>
                    <a:pt x="335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82" name="Google Shape;2432;p17"/>
            <p:cNvSpPr/>
            <p:nvPr/>
          </p:nvSpPr>
          <p:spPr>
            <a:xfrm>
              <a:off x="8799480" y="4734000"/>
              <a:ext cx="7200" cy="1980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669" h="1643">
                  <a:moveTo>
                    <a:pt x="304" y="1"/>
                  </a:moveTo>
                  <a:cubicBezTo>
                    <a:pt x="0" y="305"/>
                    <a:pt x="31" y="730"/>
                    <a:pt x="152" y="1065"/>
                  </a:cubicBezTo>
                  <a:cubicBezTo>
                    <a:pt x="274" y="1369"/>
                    <a:pt x="426" y="1642"/>
                    <a:pt x="426" y="1642"/>
                  </a:cubicBezTo>
                  <a:cubicBezTo>
                    <a:pt x="669" y="1065"/>
                    <a:pt x="669" y="669"/>
                    <a:pt x="578" y="426"/>
                  </a:cubicBezTo>
                  <a:cubicBezTo>
                    <a:pt x="456" y="153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83" name="Google Shape;2433;p17"/>
            <p:cNvSpPr/>
            <p:nvPr/>
          </p:nvSpPr>
          <p:spPr>
            <a:xfrm>
              <a:off x="8807040" y="4742280"/>
              <a:ext cx="9360" cy="1116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822" h="974">
                  <a:moveTo>
                    <a:pt x="791" y="0"/>
                  </a:moveTo>
                  <a:cubicBezTo>
                    <a:pt x="396" y="0"/>
                    <a:pt x="213" y="213"/>
                    <a:pt x="92" y="487"/>
                  </a:cubicBezTo>
                  <a:cubicBezTo>
                    <a:pt x="1" y="700"/>
                    <a:pt x="1" y="973"/>
                    <a:pt x="1" y="973"/>
                  </a:cubicBezTo>
                  <a:cubicBezTo>
                    <a:pt x="244" y="943"/>
                    <a:pt x="396" y="821"/>
                    <a:pt x="548" y="700"/>
                  </a:cubicBezTo>
                  <a:cubicBezTo>
                    <a:pt x="669" y="608"/>
                    <a:pt x="730" y="487"/>
                    <a:pt x="791" y="365"/>
                  </a:cubicBezTo>
                  <a:cubicBezTo>
                    <a:pt x="821" y="183"/>
                    <a:pt x="791" y="0"/>
                    <a:pt x="79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84" name="Google Shape;2434;p17"/>
            <p:cNvSpPr/>
            <p:nvPr/>
          </p:nvSpPr>
          <p:spPr>
            <a:xfrm>
              <a:off x="8791920" y="4744080"/>
              <a:ext cx="10800" cy="1008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943" h="877">
                  <a:moveTo>
                    <a:pt x="153" y="0"/>
                  </a:moveTo>
                  <a:cubicBezTo>
                    <a:pt x="105" y="0"/>
                    <a:pt x="54" y="8"/>
                    <a:pt x="0" y="25"/>
                  </a:cubicBezTo>
                  <a:cubicBezTo>
                    <a:pt x="0" y="25"/>
                    <a:pt x="0" y="208"/>
                    <a:pt x="122" y="390"/>
                  </a:cubicBezTo>
                  <a:cubicBezTo>
                    <a:pt x="183" y="512"/>
                    <a:pt x="274" y="573"/>
                    <a:pt x="365" y="664"/>
                  </a:cubicBezTo>
                  <a:lnTo>
                    <a:pt x="608" y="785"/>
                  </a:lnTo>
                  <a:cubicBezTo>
                    <a:pt x="730" y="846"/>
                    <a:pt x="821" y="877"/>
                    <a:pt x="943" y="877"/>
                  </a:cubicBezTo>
                  <a:cubicBezTo>
                    <a:pt x="943" y="877"/>
                    <a:pt x="912" y="633"/>
                    <a:pt x="760" y="390"/>
                  </a:cubicBezTo>
                  <a:cubicBezTo>
                    <a:pt x="669" y="269"/>
                    <a:pt x="608" y="177"/>
                    <a:pt x="456" y="86"/>
                  </a:cubicBezTo>
                  <a:cubicBezTo>
                    <a:pt x="370" y="43"/>
                    <a:pt x="269" y="0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85" name="Google Shape;2435;p17"/>
            <p:cNvSpPr/>
            <p:nvPr/>
          </p:nvSpPr>
          <p:spPr>
            <a:xfrm>
              <a:off x="8825400" y="4723920"/>
              <a:ext cx="11520" cy="1728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7280"/>
                <a:gd name="textAreaBottom" fmla="*/ 18360 h 17280"/>
              </a:gdLst>
              <a:ahLst/>
              <a:rect l="textAreaLeft" t="textAreaTop" r="textAreaRight" b="textAreaBottom"/>
              <a:pathLst>
                <a:path w="1004" h="1460">
                  <a:moveTo>
                    <a:pt x="213" y="0"/>
                  </a:moveTo>
                  <a:cubicBezTo>
                    <a:pt x="1" y="396"/>
                    <a:pt x="153" y="760"/>
                    <a:pt x="396" y="1034"/>
                  </a:cubicBezTo>
                  <a:cubicBezTo>
                    <a:pt x="609" y="1307"/>
                    <a:pt x="882" y="1459"/>
                    <a:pt x="882" y="1459"/>
                  </a:cubicBezTo>
                  <a:cubicBezTo>
                    <a:pt x="1004" y="791"/>
                    <a:pt x="821" y="456"/>
                    <a:pt x="609" y="274"/>
                  </a:cubicBezTo>
                  <a:cubicBezTo>
                    <a:pt x="396" y="31"/>
                    <a:pt x="214" y="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86" name="Google Shape;2436;p17"/>
            <p:cNvSpPr/>
            <p:nvPr/>
          </p:nvSpPr>
          <p:spPr>
            <a:xfrm>
              <a:off x="8838000" y="4725000"/>
              <a:ext cx="7200" cy="1548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5480"/>
                <a:gd name="textAreaBottom" fmla="*/ 16560 h 15480"/>
              </a:gdLst>
              <a:ahLst/>
              <a:rect l="textAreaLeft" t="textAreaTop" r="textAreaRight" b="textAreaBottom"/>
              <a:pathLst>
                <a:path w="670" h="1308">
                  <a:moveTo>
                    <a:pt x="487" y="1"/>
                  </a:moveTo>
                  <a:cubicBezTo>
                    <a:pt x="92" y="183"/>
                    <a:pt x="1" y="487"/>
                    <a:pt x="1" y="791"/>
                  </a:cubicBezTo>
                  <a:cubicBezTo>
                    <a:pt x="1" y="1095"/>
                    <a:pt x="62" y="1308"/>
                    <a:pt x="62" y="1308"/>
                  </a:cubicBezTo>
                  <a:cubicBezTo>
                    <a:pt x="335" y="1125"/>
                    <a:pt x="487" y="943"/>
                    <a:pt x="609" y="791"/>
                  </a:cubicBezTo>
                  <a:cubicBezTo>
                    <a:pt x="669" y="609"/>
                    <a:pt x="669" y="457"/>
                    <a:pt x="669" y="335"/>
                  </a:cubicBezTo>
                  <a:cubicBezTo>
                    <a:pt x="639" y="213"/>
                    <a:pt x="609" y="92"/>
                    <a:pt x="548" y="61"/>
                  </a:cubicBezTo>
                  <a:lnTo>
                    <a:pt x="487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87" name="Google Shape;2437;p17"/>
            <p:cNvSpPr/>
            <p:nvPr/>
          </p:nvSpPr>
          <p:spPr>
            <a:xfrm>
              <a:off x="8819280" y="4736520"/>
              <a:ext cx="15480" cy="684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1308" h="620">
                  <a:moveTo>
                    <a:pt x="436" y="1"/>
                  </a:moveTo>
                  <a:cubicBezTo>
                    <a:pt x="295" y="1"/>
                    <a:pt x="145" y="45"/>
                    <a:pt x="0" y="163"/>
                  </a:cubicBezTo>
                  <a:cubicBezTo>
                    <a:pt x="0" y="163"/>
                    <a:pt x="0" y="194"/>
                    <a:pt x="31" y="255"/>
                  </a:cubicBezTo>
                  <a:cubicBezTo>
                    <a:pt x="92" y="346"/>
                    <a:pt x="152" y="407"/>
                    <a:pt x="244" y="467"/>
                  </a:cubicBezTo>
                  <a:cubicBezTo>
                    <a:pt x="335" y="528"/>
                    <a:pt x="456" y="559"/>
                    <a:pt x="608" y="619"/>
                  </a:cubicBezTo>
                  <a:cubicBezTo>
                    <a:pt x="791" y="619"/>
                    <a:pt x="1003" y="619"/>
                    <a:pt x="1307" y="528"/>
                  </a:cubicBezTo>
                  <a:cubicBezTo>
                    <a:pt x="1307" y="528"/>
                    <a:pt x="1155" y="315"/>
                    <a:pt x="912" y="163"/>
                  </a:cubicBezTo>
                  <a:cubicBezTo>
                    <a:pt x="792" y="77"/>
                    <a:pt x="622" y="1"/>
                    <a:pt x="436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88" name="Google Shape;2438;p17"/>
            <p:cNvSpPr/>
            <p:nvPr/>
          </p:nvSpPr>
          <p:spPr>
            <a:xfrm>
              <a:off x="8812800" y="4719600"/>
              <a:ext cx="7920" cy="1980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700" h="1642">
                  <a:moveTo>
                    <a:pt x="335" y="0"/>
                  </a:moveTo>
                  <a:cubicBezTo>
                    <a:pt x="1" y="304"/>
                    <a:pt x="31" y="669"/>
                    <a:pt x="92" y="1034"/>
                  </a:cubicBezTo>
                  <a:cubicBezTo>
                    <a:pt x="183" y="1368"/>
                    <a:pt x="365" y="1641"/>
                    <a:pt x="365" y="1641"/>
                  </a:cubicBezTo>
                  <a:cubicBezTo>
                    <a:pt x="700" y="1094"/>
                    <a:pt x="669" y="669"/>
                    <a:pt x="609" y="426"/>
                  </a:cubicBezTo>
                  <a:cubicBezTo>
                    <a:pt x="487" y="152"/>
                    <a:pt x="335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89" name="Google Shape;2439;p17"/>
            <p:cNvSpPr/>
            <p:nvPr/>
          </p:nvSpPr>
          <p:spPr>
            <a:xfrm>
              <a:off x="8819640" y="4727520"/>
              <a:ext cx="11520" cy="1224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1004" h="1064">
                  <a:moveTo>
                    <a:pt x="913" y="0"/>
                  </a:moveTo>
                  <a:cubicBezTo>
                    <a:pt x="487" y="61"/>
                    <a:pt x="274" y="304"/>
                    <a:pt x="153" y="578"/>
                  </a:cubicBezTo>
                  <a:cubicBezTo>
                    <a:pt x="1" y="790"/>
                    <a:pt x="1" y="1064"/>
                    <a:pt x="1" y="1064"/>
                  </a:cubicBezTo>
                  <a:lnTo>
                    <a:pt x="1" y="1064"/>
                  </a:lnTo>
                  <a:cubicBezTo>
                    <a:pt x="305" y="973"/>
                    <a:pt x="548" y="881"/>
                    <a:pt x="700" y="760"/>
                  </a:cubicBezTo>
                  <a:cubicBezTo>
                    <a:pt x="852" y="608"/>
                    <a:pt x="913" y="486"/>
                    <a:pt x="973" y="365"/>
                  </a:cubicBezTo>
                  <a:cubicBezTo>
                    <a:pt x="1004" y="274"/>
                    <a:pt x="973" y="182"/>
                    <a:pt x="973" y="122"/>
                  </a:cubicBezTo>
                  <a:cubicBezTo>
                    <a:pt x="973" y="30"/>
                    <a:pt x="913" y="0"/>
                    <a:pt x="9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90" name="Google Shape;2440;p17"/>
            <p:cNvSpPr/>
            <p:nvPr/>
          </p:nvSpPr>
          <p:spPr>
            <a:xfrm>
              <a:off x="8803080" y="4729680"/>
              <a:ext cx="11520" cy="1008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1004" h="893">
                  <a:moveTo>
                    <a:pt x="135" y="1"/>
                  </a:moveTo>
                  <a:cubicBezTo>
                    <a:pt x="92" y="1"/>
                    <a:pt x="47" y="4"/>
                    <a:pt x="1" y="11"/>
                  </a:cubicBezTo>
                  <a:lnTo>
                    <a:pt x="1" y="133"/>
                  </a:lnTo>
                  <a:cubicBezTo>
                    <a:pt x="1" y="194"/>
                    <a:pt x="31" y="285"/>
                    <a:pt x="92" y="407"/>
                  </a:cubicBezTo>
                  <a:cubicBezTo>
                    <a:pt x="183" y="498"/>
                    <a:pt x="244" y="589"/>
                    <a:pt x="396" y="650"/>
                  </a:cubicBezTo>
                  <a:cubicBezTo>
                    <a:pt x="517" y="771"/>
                    <a:pt x="700" y="862"/>
                    <a:pt x="1004" y="893"/>
                  </a:cubicBezTo>
                  <a:cubicBezTo>
                    <a:pt x="1004" y="893"/>
                    <a:pt x="973" y="619"/>
                    <a:pt x="821" y="407"/>
                  </a:cubicBezTo>
                  <a:cubicBezTo>
                    <a:pt x="687" y="192"/>
                    <a:pt x="458" y="1"/>
                    <a:pt x="13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91" name="Google Shape;2441;p17"/>
            <p:cNvSpPr/>
            <p:nvPr/>
          </p:nvSpPr>
          <p:spPr>
            <a:xfrm>
              <a:off x="8775000" y="4731120"/>
              <a:ext cx="8280" cy="1980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731" h="1643">
                  <a:moveTo>
                    <a:pt x="335" y="1"/>
                  </a:moveTo>
                  <a:cubicBezTo>
                    <a:pt x="1" y="305"/>
                    <a:pt x="31" y="670"/>
                    <a:pt x="122" y="1004"/>
                  </a:cubicBezTo>
                  <a:cubicBezTo>
                    <a:pt x="183" y="1369"/>
                    <a:pt x="396" y="1642"/>
                    <a:pt x="396" y="1642"/>
                  </a:cubicBezTo>
                  <a:cubicBezTo>
                    <a:pt x="730" y="1095"/>
                    <a:pt x="730" y="670"/>
                    <a:pt x="609" y="427"/>
                  </a:cubicBezTo>
                  <a:cubicBezTo>
                    <a:pt x="487" y="153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92" name="Google Shape;2442;p17"/>
            <p:cNvSpPr/>
            <p:nvPr/>
          </p:nvSpPr>
          <p:spPr>
            <a:xfrm>
              <a:off x="8782560" y="4739040"/>
              <a:ext cx="11160" cy="1224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974" h="1065">
                  <a:moveTo>
                    <a:pt x="912" y="1"/>
                  </a:moveTo>
                  <a:cubicBezTo>
                    <a:pt x="487" y="62"/>
                    <a:pt x="274" y="305"/>
                    <a:pt x="152" y="578"/>
                  </a:cubicBezTo>
                  <a:cubicBezTo>
                    <a:pt x="0" y="791"/>
                    <a:pt x="0" y="1065"/>
                    <a:pt x="0" y="1065"/>
                  </a:cubicBezTo>
                  <a:cubicBezTo>
                    <a:pt x="304" y="974"/>
                    <a:pt x="578" y="882"/>
                    <a:pt x="669" y="761"/>
                  </a:cubicBezTo>
                  <a:cubicBezTo>
                    <a:pt x="821" y="609"/>
                    <a:pt x="912" y="487"/>
                    <a:pt x="943" y="366"/>
                  </a:cubicBezTo>
                  <a:cubicBezTo>
                    <a:pt x="973" y="274"/>
                    <a:pt x="943" y="183"/>
                    <a:pt x="943" y="122"/>
                  </a:cubicBezTo>
                  <a:cubicBezTo>
                    <a:pt x="943" y="31"/>
                    <a:pt x="912" y="1"/>
                    <a:pt x="91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93" name="Google Shape;2443;p17"/>
            <p:cNvSpPr/>
            <p:nvPr/>
          </p:nvSpPr>
          <p:spPr>
            <a:xfrm>
              <a:off x="8765640" y="4741200"/>
              <a:ext cx="11880" cy="1008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1035" h="893">
                  <a:moveTo>
                    <a:pt x="144" y="1"/>
                  </a:moveTo>
                  <a:cubicBezTo>
                    <a:pt x="99" y="1"/>
                    <a:pt x="51" y="4"/>
                    <a:pt x="1" y="11"/>
                  </a:cubicBezTo>
                  <a:lnTo>
                    <a:pt x="1" y="133"/>
                  </a:lnTo>
                  <a:cubicBezTo>
                    <a:pt x="1" y="194"/>
                    <a:pt x="31" y="285"/>
                    <a:pt x="123" y="406"/>
                  </a:cubicBezTo>
                  <a:cubicBezTo>
                    <a:pt x="183" y="498"/>
                    <a:pt x="275" y="589"/>
                    <a:pt x="427" y="650"/>
                  </a:cubicBezTo>
                  <a:cubicBezTo>
                    <a:pt x="579" y="771"/>
                    <a:pt x="761" y="862"/>
                    <a:pt x="1034" y="893"/>
                  </a:cubicBezTo>
                  <a:cubicBezTo>
                    <a:pt x="1034" y="893"/>
                    <a:pt x="1004" y="619"/>
                    <a:pt x="852" y="406"/>
                  </a:cubicBezTo>
                  <a:cubicBezTo>
                    <a:pt x="718" y="192"/>
                    <a:pt x="489" y="1"/>
                    <a:pt x="14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94" name="Google Shape;2444;p17"/>
            <p:cNvSpPr/>
            <p:nvPr/>
          </p:nvSpPr>
          <p:spPr>
            <a:xfrm>
              <a:off x="8772480" y="4741200"/>
              <a:ext cx="7200" cy="1908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669" h="1612">
                  <a:moveTo>
                    <a:pt x="486" y="0"/>
                  </a:moveTo>
                  <a:cubicBezTo>
                    <a:pt x="61" y="183"/>
                    <a:pt x="0" y="608"/>
                    <a:pt x="0" y="943"/>
                  </a:cubicBezTo>
                  <a:cubicBezTo>
                    <a:pt x="0" y="1307"/>
                    <a:pt x="91" y="1611"/>
                    <a:pt x="91" y="1611"/>
                  </a:cubicBezTo>
                  <a:cubicBezTo>
                    <a:pt x="608" y="1155"/>
                    <a:pt x="669" y="760"/>
                    <a:pt x="638" y="456"/>
                  </a:cubicBezTo>
                  <a:cubicBezTo>
                    <a:pt x="608" y="183"/>
                    <a:pt x="486" y="0"/>
                    <a:pt x="48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95" name="Google Shape;2445;p17"/>
            <p:cNvSpPr/>
            <p:nvPr/>
          </p:nvSpPr>
          <p:spPr>
            <a:xfrm>
              <a:off x="8776440" y="4752360"/>
              <a:ext cx="12960" cy="9000"/>
            </a:xfrm>
            <a:custGeom>
              <a:avLst/>
              <a:gdLst>
                <a:gd name="textAreaLeft" fmla="*/ 0 w 12960"/>
                <a:gd name="textAreaRight" fmla="*/ 14040 w 12960"/>
                <a:gd name="textAreaTop" fmla="*/ 0 h 9000"/>
                <a:gd name="textAreaBottom" fmla="*/ 10080 h 9000"/>
              </a:gdLst>
              <a:ahLst/>
              <a:rect l="textAreaLeft" t="textAreaTop" r="textAreaRight" b="textAreaBottom"/>
              <a:pathLst>
                <a:path w="1125" h="796">
                  <a:moveTo>
                    <a:pt x="1019" y="1"/>
                  </a:moveTo>
                  <a:cubicBezTo>
                    <a:pt x="658" y="1"/>
                    <a:pt x="438" y="145"/>
                    <a:pt x="243" y="339"/>
                  </a:cubicBezTo>
                  <a:cubicBezTo>
                    <a:pt x="61" y="582"/>
                    <a:pt x="0" y="795"/>
                    <a:pt x="0" y="795"/>
                  </a:cubicBezTo>
                  <a:cubicBezTo>
                    <a:pt x="304" y="795"/>
                    <a:pt x="547" y="765"/>
                    <a:pt x="699" y="673"/>
                  </a:cubicBezTo>
                  <a:cubicBezTo>
                    <a:pt x="912" y="613"/>
                    <a:pt x="1003" y="491"/>
                    <a:pt x="1064" y="369"/>
                  </a:cubicBezTo>
                  <a:cubicBezTo>
                    <a:pt x="1125" y="278"/>
                    <a:pt x="1125" y="187"/>
                    <a:pt x="1125" y="126"/>
                  </a:cubicBezTo>
                  <a:lnTo>
                    <a:pt x="1125" y="5"/>
                  </a:lnTo>
                  <a:cubicBezTo>
                    <a:pt x="1088" y="2"/>
                    <a:pt x="1053" y="1"/>
                    <a:pt x="101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96" name="Google Shape;2446;p17"/>
            <p:cNvSpPr/>
            <p:nvPr/>
          </p:nvSpPr>
          <p:spPr>
            <a:xfrm>
              <a:off x="8761680" y="4747320"/>
              <a:ext cx="10080" cy="1296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12960"/>
                <a:gd name="textAreaBottom" fmla="*/ 14040 h 12960"/>
              </a:gdLst>
              <a:ahLst/>
              <a:rect l="textAreaLeft" t="textAreaTop" r="textAreaRight" b="textAreaBottom"/>
              <a:pathLst>
                <a:path w="882" h="1126">
                  <a:moveTo>
                    <a:pt x="30" y="1"/>
                  </a:moveTo>
                  <a:cubicBezTo>
                    <a:pt x="30" y="1"/>
                    <a:pt x="30" y="61"/>
                    <a:pt x="0" y="122"/>
                  </a:cubicBezTo>
                  <a:cubicBezTo>
                    <a:pt x="0" y="213"/>
                    <a:pt x="0" y="274"/>
                    <a:pt x="30" y="396"/>
                  </a:cubicBezTo>
                  <a:cubicBezTo>
                    <a:pt x="91" y="517"/>
                    <a:pt x="152" y="609"/>
                    <a:pt x="274" y="730"/>
                  </a:cubicBezTo>
                  <a:cubicBezTo>
                    <a:pt x="426" y="882"/>
                    <a:pt x="578" y="1004"/>
                    <a:pt x="851" y="1125"/>
                  </a:cubicBezTo>
                  <a:cubicBezTo>
                    <a:pt x="851" y="1125"/>
                    <a:pt x="882" y="852"/>
                    <a:pt x="760" y="578"/>
                  </a:cubicBezTo>
                  <a:cubicBezTo>
                    <a:pt x="669" y="305"/>
                    <a:pt x="486" y="1"/>
                    <a:pt x="3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97" name="Google Shape;2447;p17"/>
            <p:cNvSpPr/>
            <p:nvPr/>
          </p:nvSpPr>
          <p:spPr>
            <a:xfrm>
              <a:off x="8816760" y="4732920"/>
              <a:ext cx="7200" cy="187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8720"/>
                <a:gd name="textAreaBottom" fmla="*/ 19800 h 18720"/>
              </a:gdLst>
              <a:ahLst/>
              <a:rect l="textAreaLeft" t="textAreaTop" r="textAreaRight" b="textAreaBottom"/>
              <a:pathLst>
                <a:path w="669" h="1582">
                  <a:moveTo>
                    <a:pt x="486" y="1"/>
                  </a:moveTo>
                  <a:cubicBezTo>
                    <a:pt x="61" y="183"/>
                    <a:pt x="0" y="608"/>
                    <a:pt x="0" y="943"/>
                  </a:cubicBezTo>
                  <a:cubicBezTo>
                    <a:pt x="0" y="1277"/>
                    <a:pt x="122" y="1581"/>
                    <a:pt x="122" y="1581"/>
                  </a:cubicBezTo>
                  <a:cubicBezTo>
                    <a:pt x="608" y="1125"/>
                    <a:pt x="669" y="760"/>
                    <a:pt x="638" y="456"/>
                  </a:cubicBezTo>
                  <a:cubicBezTo>
                    <a:pt x="608" y="183"/>
                    <a:pt x="486" y="1"/>
                    <a:pt x="486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98" name="Google Shape;2448;p17"/>
            <p:cNvSpPr/>
            <p:nvPr/>
          </p:nvSpPr>
          <p:spPr>
            <a:xfrm>
              <a:off x="8820720" y="4743360"/>
              <a:ext cx="12960" cy="9360"/>
            </a:xfrm>
            <a:custGeom>
              <a:avLst/>
              <a:gdLst>
                <a:gd name="textAreaLeft" fmla="*/ 0 w 12960"/>
                <a:gd name="textAreaRight" fmla="*/ 14040 w 12960"/>
                <a:gd name="textAreaTop" fmla="*/ 0 h 9360"/>
                <a:gd name="textAreaBottom" fmla="*/ 10440 h 9360"/>
              </a:gdLst>
              <a:ahLst/>
              <a:rect l="textAreaLeft" t="textAreaTop" r="textAreaRight" b="textAreaBottom"/>
              <a:pathLst>
                <a:path w="1126" h="826">
                  <a:moveTo>
                    <a:pt x="1027" y="1"/>
                  </a:moveTo>
                  <a:cubicBezTo>
                    <a:pt x="685" y="1"/>
                    <a:pt x="441" y="147"/>
                    <a:pt x="275" y="369"/>
                  </a:cubicBezTo>
                  <a:cubicBezTo>
                    <a:pt x="62" y="582"/>
                    <a:pt x="1" y="825"/>
                    <a:pt x="1" y="825"/>
                  </a:cubicBezTo>
                  <a:cubicBezTo>
                    <a:pt x="305" y="825"/>
                    <a:pt x="578" y="765"/>
                    <a:pt x="730" y="704"/>
                  </a:cubicBezTo>
                  <a:cubicBezTo>
                    <a:pt x="913" y="613"/>
                    <a:pt x="1034" y="521"/>
                    <a:pt x="1065" y="400"/>
                  </a:cubicBezTo>
                  <a:cubicBezTo>
                    <a:pt x="1126" y="278"/>
                    <a:pt x="1126" y="217"/>
                    <a:pt x="1126" y="126"/>
                  </a:cubicBezTo>
                  <a:lnTo>
                    <a:pt x="1126" y="5"/>
                  </a:lnTo>
                  <a:cubicBezTo>
                    <a:pt x="1092" y="2"/>
                    <a:pt x="1059" y="1"/>
                    <a:pt x="102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999" name="Google Shape;2449;p17"/>
            <p:cNvSpPr/>
            <p:nvPr/>
          </p:nvSpPr>
          <p:spPr>
            <a:xfrm>
              <a:off x="8806320" y="4739040"/>
              <a:ext cx="10080" cy="1260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12600"/>
                <a:gd name="textAreaBottom" fmla="*/ 13680 h 12600"/>
              </a:gdLst>
              <a:ahLst/>
              <a:rect l="textAreaLeft" t="textAreaTop" r="textAreaRight" b="textAreaBottom"/>
              <a:pathLst>
                <a:path w="883" h="1096">
                  <a:moveTo>
                    <a:pt x="62" y="1"/>
                  </a:moveTo>
                  <a:cubicBezTo>
                    <a:pt x="62" y="1"/>
                    <a:pt x="62" y="31"/>
                    <a:pt x="1" y="122"/>
                  </a:cubicBezTo>
                  <a:cubicBezTo>
                    <a:pt x="1" y="183"/>
                    <a:pt x="1" y="274"/>
                    <a:pt x="62" y="366"/>
                  </a:cubicBezTo>
                  <a:cubicBezTo>
                    <a:pt x="92" y="487"/>
                    <a:pt x="153" y="609"/>
                    <a:pt x="274" y="730"/>
                  </a:cubicBezTo>
                  <a:cubicBezTo>
                    <a:pt x="426" y="882"/>
                    <a:pt x="578" y="974"/>
                    <a:pt x="852" y="1095"/>
                  </a:cubicBezTo>
                  <a:cubicBezTo>
                    <a:pt x="852" y="1095"/>
                    <a:pt x="882" y="822"/>
                    <a:pt x="761" y="578"/>
                  </a:cubicBezTo>
                  <a:cubicBezTo>
                    <a:pt x="700" y="305"/>
                    <a:pt x="518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0" name="Google Shape;2450;p17"/>
            <p:cNvSpPr/>
            <p:nvPr/>
          </p:nvSpPr>
          <p:spPr>
            <a:xfrm>
              <a:off x="8632440" y="4893840"/>
              <a:ext cx="3960" cy="1224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396" h="1065">
                  <a:moveTo>
                    <a:pt x="183" y="1"/>
                  </a:moveTo>
                  <a:cubicBezTo>
                    <a:pt x="1" y="183"/>
                    <a:pt x="31" y="457"/>
                    <a:pt x="92" y="669"/>
                  </a:cubicBezTo>
                  <a:cubicBezTo>
                    <a:pt x="122" y="791"/>
                    <a:pt x="183" y="852"/>
                    <a:pt x="213" y="943"/>
                  </a:cubicBezTo>
                  <a:cubicBezTo>
                    <a:pt x="244" y="1004"/>
                    <a:pt x="305" y="1065"/>
                    <a:pt x="305" y="1065"/>
                  </a:cubicBezTo>
                  <a:cubicBezTo>
                    <a:pt x="365" y="852"/>
                    <a:pt x="396" y="700"/>
                    <a:pt x="396" y="609"/>
                  </a:cubicBezTo>
                  <a:cubicBezTo>
                    <a:pt x="396" y="457"/>
                    <a:pt x="396" y="335"/>
                    <a:pt x="365" y="244"/>
                  </a:cubicBezTo>
                  <a:cubicBezTo>
                    <a:pt x="305" y="61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1" name="Google Shape;2451;p17"/>
            <p:cNvSpPr/>
            <p:nvPr/>
          </p:nvSpPr>
          <p:spPr>
            <a:xfrm>
              <a:off x="8637480" y="4898520"/>
              <a:ext cx="6480" cy="756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7560"/>
                <a:gd name="textAreaBottom" fmla="*/ 8640 h 7560"/>
              </a:gdLst>
              <a:ahLst/>
              <a:rect l="textAreaLeft" t="textAreaTop" r="textAreaRight" b="textAreaBottom"/>
              <a:pathLst>
                <a:path w="609" h="673">
                  <a:moveTo>
                    <a:pt x="519" y="0"/>
                  </a:moveTo>
                  <a:cubicBezTo>
                    <a:pt x="283" y="0"/>
                    <a:pt x="148" y="167"/>
                    <a:pt x="92" y="308"/>
                  </a:cubicBezTo>
                  <a:cubicBezTo>
                    <a:pt x="62" y="399"/>
                    <a:pt x="1" y="460"/>
                    <a:pt x="1" y="551"/>
                  </a:cubicBezTo>
                  <a:lnTo>
                    <a:pt x="1" y="673"/>
                  </a:lnTo>
                  <a:cubicBezTo>
                    <a:pt x="153" y="612"/>
                    <a:pt x="244" y="551"/>
                    <a:pt x="396" y="460"/>
                  </a:cubicBezTo>
                  <a:cubicBezTo>
                    <a:pt x="457" y="429"/>
                    <a:pt x="487" y="338"/>
                    <a:pt x="548" y="277"/>
                  </a:cubicBezTo>
                  <a:cubicBezTo>
                    <a:pt x="609" y="125"/>
                    <a:pt x="578" y="4"/>
                    <a:pt x="578" y="4"/>
                  </a:cubicBezTo>
                  <a:cubicBezTo>
                    <a:pt x="558" y="2"/>
                    <a:pt x="538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2" name="Google Shape;2452;p17"/>
            <p:cNvSpPr/>
            <p:nvPr/>
          </p:nvSpPr>
          <p:spPr>
            <a:xfrm>
              <a:off x="8627040" y="4899960"/>
              <a:ext cx="7200" cy="61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669" h="578">
                  <a:moveTo>
                    <a:pt x="183" y="0"/>
                  </a:moveTo>
                  <a:cubicBezTo>
                    <a:pt x="152" y="0"/>
                    <a:pt x="61" y="0"/>
                    <a:pt x="0" y="30"/>
                  </a:cubicBezTo>
                  <a:cubicBezTo>
                    <a:pt x="0" y="30"/>
                    <a:pt x="0" y="61"/>
                    <a:pt x="31" y="122"/>
                  </a:cubicBezTo>
                  <a:cubicBezTo>
                    <a:pt x="31" y="152"/>
                    <a:pt x="61" y="213"/>
                    <a:pt x="122" y="243"/>
                  </a:cubicBezTo>
                  <a:cubicBezTo>
                    <a:pt x="152" y="304"/>
                    <a:pt x="213" y="365"/>
                    <a:pt x="304" y="395"/>
                  </a:cubicBezTo>
                  <a:cubicBezTo>
                    <a:pt x="456" y="517"/>
                    <a:pt x="517" y="578"/>
                    <a:pt x="669" y="578"/>
                  </a:cubicBezTo>
                  <a:cubicBezTo>
                    <a:pt x="669" y="578"/>
                    <a:pt x="669" y="517"/>
                    <a:pt x="638" y="456"/>
                  </a:cubicBezTo>
                  <a:cubicBezTo>
                    <a:pt x="608" y="365"/>
                    <a:pt x="608" y="304"/>
                    <a:pt x="517" y="213"/>
                  </a:cubicBezTo>
                  <a:cubicBezTo>
                    <a:pt x="486" y="152"/>
                    <a:pt x="426" y="61"/>
                    <a:pt x="334" y="30"/>
                  </a:cubicBezTo>
                  <a:cubicBezTo>
                    <a:pt x="304" y="30"/>
                    <a:pt x="243" y="0"/>
                    <a:pt x="1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3" name="Google Shape;2453;p17"/>
            <p:cNvSpPr/>
            <p:nvPr/>
          </p:nvSpPr>
          <p:spPr>
            <a:xfrm>
              <a:off x="8641440" y="4910040"/>
              <a:ext cx="10080" cy="684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883" h="614">
                  <a:moveTo>
                    <a:pt x="64" y="1"/>
                  </a:moveTo>
                  <a:cubicBezTo>
                    <a:pt x="25" y="1"/>
                    <a:pt x="1" y="6"/>
                    <a:pt x="1" y="6"/>
                  </a:cubicBezTo>
                  <a:cubicBezTo>
                    <a:pt x="31" y="310"/>
                    <a:pt x="274" y="431"/>
                    <a:pt x="518" y="522"/>
                  </a:cubicBezTo>
                  <a:cubicBezTo>
                    <a:pt x="578" y="553"/>
                    <a:pt x="700" y="583"/>
                    <a:pt x="761" y="583"/>
                  </a:cubicBezTo>
                  <a:cubicBezTo>
                    <a:pt x="852" y="614"/>
                    <a:pt x="882" y="614"/>
                    <a:pt x="882" y="614"/>
                  </a:cubicBezTo>
                  <a:cubicBezTo>
                    <a:pt x="821" y="431"/>
                    <a:pt x="700" y="310"/>
                    <a:pt x="578" y="249"/>
                  </a:cubicBezTo>
                  <a:cubicBezTo>
                    <a:pt x="518" y="127"/>
                    <a:pt x="396" y="97"/>
                    <a:pt x="305" y="67"/>
                  </a:cubicBezTo>
                  <a:cubicBezTo>
                    <a:pt x="214" y="12"/>
                    <a:pt x="122" y="1"/>
                    <a:pt x="6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4" name="Google Shape;2454;p17"/>
            <p:cNvSpPr/>
            <p:nvPr/>
          </p:nvSpPr>
          <p:spPr>
            <a:xfrm>
              <a:off x="8649000" y="4906440"/>
              <a:ext cx="4320" cy="9720"/>
            </a:xfrm>
            <a:custGeom>
              <a:avLst/>
              <a:gdLst>
                <a:gd name="textAreaLeft" fmla="*/ 0 w 4320"/>
                <a:gd name="textAreaRight" fmla="*/ 5400 w 432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427" h="852">
                  <a:moveTo>
                    <a:pt x="213" y="1"/>
                  </a:moveTo>
                  <a:cubicBezTo>
                    <a:pt x="1" y="214"/>
                    <a:pt x="31" y="426"/>
                    <a:pt x="122" y="578"/>
                  </a:cubicBezTo>
                  <a:cubicBezTo>
                    <a:pt x="153" y="669"/>
                    <a:pt x="244" y="730"/>
                    <a:pt x="274" y="761"/>
                  </a:cubicBezTo>
                  <a:lnTo>
                    <a:pt x="365" y="852"/>
                  </a:lnTo>
                  <a:cubicBezTo>
                    <a:pt x="396" y="700"/>
                    <a:pt x="426" y="578"/>
                    <a:pt x="396" y="457"/>
                  </a:cubicBezTo>
                  <a:cubicBezTo>
                    <a:pt x="396" y="366"/>
                    <a:pt x="396" y="274"/>
                    <a:pt x="365" y="214"/>
                  </a:cubicBezTo>
                  <a:cubicBezTo>
                    <a:pt x="305" y="92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5" name="Google Shape;2455;p17"/>
            <p:cNvSpPr/>
            <p:nvPr/>
          </p:nvSpPr>
          <p:spPr>
            <a:xfrm>
              <a:off x="8642520" y="4917600"/>
              <a:ext cx="9000" cy="396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792" h="396">
                  <a:moveTo>
                    <a:pt x="457" y="0"/>
                  </a:moveTo>
                  <a:cubicBezTo>
                    <a:pt x="366" y="0"/>
                    <a:pt x="275" y="0"/>
                    <a:pt x="183" y="31"/>
                  </a:cubicBezTo>
                  <a:cubicBezTo>
                    <a:pt x="153" y="91"/>
                    <a:pt x="92" y="91"/>
                    <a:pt x="62" y="152"/>
                  </a:cubicBezTo>
                  <a:cubicBezTo>
                    <a:pt x="31" y="183"/>
                    <a:pt x="1" y="274"/>
                    <a:pt x="1" y="304"/>
                  </a:cubicBezTo>
                  <a:cubicBezTo>
                    <a:pt x="1" y="304"/>
                    <a:pt x="31" y="304"/>
                    <a:pt x="62" y="335"/>
                  </a:cubicBezTo>
                  <a:cubicBezTo>
                    <a:pt x="123" y="335"/>
                    <a:pt x="183" y="395"/>
                    <a:pt x="275" y="395"/>
                  </a:cubicBezTo>
                  <a:cubicBezTo>
                    <a:pt x="335" y="395"/>
                    <a:pt x="427" y="335"/>
                    <a:pt x="487" y="304"/>
                  </a:cubicBezTo>
                  <a:cubicBezTo>
                    <a:pt x="609" y="243"/>
                    <a:pt x="670" y="183"/>
                    <a:pt x="791" y="91"/>
                  </a:cubicBezTo>
                  <a:cubicBezTo>
                    <a:pt x="791" y="91"/>
                    <a:pt x="761" y="31"/>
                    <a:pt x="670" y="31"/>
                  </a:cubicBezTo>
                  <a:cubicBezTo>
                    <a:pt x="609" y="0"/>
                    <a:pt x="518" y="0"/>
                    <a:pt x="45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6" name="Google Shape;2456;p17"/>
            <p:cNvSpPr/>
            <p:nvPr/>
          </p:nvSpPr>
          <p:spPr>
            <a:xfrm>
              <a:off x="8628120" y="4900680"/>
              <a:ext cx="15120" cy="15480"/>
            </a:xfrm>
            <a:custGeom>
              <a:avLst/>
              <a:gdLst>
                <a:gd name="textAreaLeft" fmla="*/ 0 w 15120"/>
                <a:gd name="textAreaRight" fmla="*/ 16200 w 15120"/>
                <a:gd name="textAreaTop" fmla="*/ 0 h 15480"/>
                <a:gd name="textAreaBottom" fmla="*/ 16560 h 15480"/>
              </a:gdLst>
              <a:ahLst/>
              <a:rect l="textAreaLeft" t="textAreaTop" r="textAreaRight" b="textAreaBottom"/>
              <a:pathLst>
                <a:path w="1278" h="1308">
                  <a:moveTo>
                    <a:pt x="62" y="1"/>
                  </a:moveTo>
                  <a:cubicBezTo>
                    <a:pt x="1" y="487"/>
                    <a:pt x="366" y="822"/>
                    <a:pt x="670" y="1004"/>
                  </a:cubicBezTo>
                  <a:cubicBezTo>
                    <a:pt x="974" y="1217"/>
                    <a:pt x="1278" y="1308"/>
                    <a:pt x="1278" y="1308"/>
                  </a:cubicBezTo>
                  <a:cubicBezTo>
                    <a:pt x="1065" y="609"/>
                    <a:pt x="730" y="305"/>
                    <a:pt x="518" y="153"/>
                  </a:cubicBezTo>
                  <a:cubicBezTo>
                    <a:pt x="244" y="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7" name="Google Shape;2457;p17"/>
            <p:cNvSpPr/>
            <p:nvPr/>
          </p:nvSpPr>
          <p:spPr>
            <a:xfrm>
              <a:off x="8640000" y="4897440"/>
              <a:ext cx="7920" cy="1692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16920"/>
                <a:gd name="textAreaBottom" fmla="*/ 18000 h 16920"/>
              </a:gdLst>
              <a:ahLst/>
              <a:rect l="textAreaLeft" t="textAreaTop" r="textAreaRight" b="textAreaBottom"/>
              <a:pathLst>
                <a:path w="700" h="1430">
                  <a:moveTo>
                    <a:pt x="243" y="1"/>
                  </a:moveTo>
                  <a:cubicBezTo>
                    <a:pt x="0" y="305"/>
                    <a:pt x="61" y="639"/>
                    <a:pt x="152" y="943"/>
                  </a:cubicBezTo>
                  <a:cubicBezTo>
                    <a:pt x="243" y="1216"/>
                    <a:pt x="426" y="1429"/>
                    <a:pt x="426" y="1429"/>
                  </a:cubicBezTo>
                  <a:cubicBezTo>
                    <a:pt x="578" y="1216"/>
                    <a:pt x="669" y="943"/>
                    <a:pt x="699" y="761"/>
                  </a:cubicBezTo>
                  <a:cubicBezTo>
                    <a:pt x="699" y="548"/>
                    <a:pt x="669" y="396"/>
                    <a:pt x="578" y="305"/>
                  </a:cubicBezTo>
                  <a:cubicBezTo>
                    <a:pt x="517" y="183"/>
                    <a:pt x="426" y="92"/>
                    <a:pt x="365" y="61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8" name="Google Shape;2458;p17"/>
            <p:cNvSpPr/>
            <p:nvPr/>
          </p:nvSpPr>
          <p:spPr>
            <a:xfrm>
              <a:off x="8626680" y="4914360"/>
              <a:ext cx="15480" cy="612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1308" h="566">
                  <a:moveTo>
                    <a:pt x="536" y="0"/>
                  </a:moveTo>
                  <a:cubicBezTo>
                    <a:pt x="490" y="0"/>
                    <a:pt x="443" y="8"/>
                    <a:pt x="396" y="26"/>
                  </a:cubicBezTo>
                  <a:cubicBezTo>
                    <a:pt x="335" y="26"/>
                    <a:pt x="244" y="57"/>
                    <a:pt x="183" y="118"/>
                  </a:cubicBezTo>
                  <a:cubicBezTo>
                    <a:pt x="92" y="178"/>
                    <a:pt x="62" y="239"/>
                    <a:pt x="1" y="361"/>
                  </a:cubicBezTo>
                  <a:cubicBezTo>
                    <a:pt x="1" y="361"/>
                    <a:pt x="31" y="391"/>
                    <a:pt x="92" y="422"/>
                  </a:cubicBezTo>
                  <a:cubicBezTo>
                    <a:pt x="183" y="482"/>
                    <a:pt x="244" y="513"/>
                    <a:pt x="365" y="543"/>
                  </a:cubicBezTo>
                  <a:cubicBezTo>
                    <a:pt x="426" y="558"/>
                    <a:pt x="495" y="566"/>
                    <a:pt x="563" y="566"/>
                  </a:cubicBezTo>
                  <a:cubicBezTo>
                    <a:pt x="631" y="566"/>
                    <a:pt x="700" y="558"/>
                    <a:pt x="761" y="543"/>
                  </a:cubicBezTo>
                  <a:cubicBezTo>
                    <a:pt x="943" y="513"/>
                    <a:pt x="1095" y="482"/>
                    <a:pt x="1308" y="330"/>
                  </a:cubicBezTo>
                  <a:cubicBezTo>
                    <a:pt x="1308" y="330"/>
                    <a:pt x="1095" y="118"/>
                    <a:pt x="821" y="57"/>
                  </a:cubicBezTo>
                  <a:cubicBezTo>
                    <a:pt x="738" y="36"/>
                    <a:pt x="639" y="0"/>
                    <a:pt x="53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09" name="Google Shape;2459;p17"/>
            <p:cNvSpPr/>
            <p:nvPr/>
          </p:nvSpPr>
          <p:spPr>
            <a:xfrm>
              <a:off x="8671320" y="4948560"/>
              <a:ext cx="30960" cy="10080"/>
            </a:xfrm>
            <a:custGeom>
              <a:avLst/>
              <a:gdLst>
                <a:gd name="textAreaLeft" fmla="*/ 0 w 30960"/>
                <a:gd name="textAreaRight" fmla="*/ 32040 w 3096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2554" h="886">
                  <a:moveTo>
                    <a:pt x="797" y="0"/>
                  </a:moveTo>
                  <a:cubicBezTo>
                    <a:pt x="753" y="0"/>
                    <a:pt x="710" y="2"/>
                    <a:pt x="669" y="4"/>
                  </a:cubicBezTo>
                  <a:cubicBezTo>
                    <a:pt x="274" y="4"/>
                    <a:pt x="1" y="217"/>
                    <a:pt x="1" y="217"/>
                  </a:cubicBezTo>
                  <a:cubicBezTo>
                    <a:pt x="365" y="764"/>
                    <a:pt x="1034" y="886"/>
                    <a:pt x="1551" y="886"/>
                  </a:cubicBezTo>
                  <a:cubicBezTo>
                    <a:pt x="2068" y="886"/>
                    <a:pt x="2554" y="764"/>
                    <a:pt x="2554" y="764"/>
                  </a:cubicBezTo>
                  <a:cubicBezTo>
                    <a:pt x="1862" y="155"/>
                    <a:pt x="1246" y="0"/>
                    <a:pt x="79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10" name="Google Shape;2460;p17"/>
            <p:cNvSpPr/>
            <p:nvPr/>
          </p:nvSpPr>
          <p:spPr>
            <a:xfrm>
              <a:off x="8686440" y="4934880"/>
              <a:ext cx="16920" cy="19080"/>
            </a:xfrm>
            <a:custGeom>
              <a:avLst/>
              <a:gdLst>
                <a:gd name="textAreaLeft" fmla="*/ 0 w 16920"/>
                <a:gd name="textAreaRight" fmla="*/ 18000 w 1692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1430" h="1611">
                  <a:moveTo>
                    <a:pt x="31" y="0"/>
                  </a:moveTo>
                  <a:cubicBezTo>
                    <a:pt x="0" y="578"/>
                    <a:pt x="304" y="942"/>
                    <a:pt x="669" y="1216"/>
                  </a:cubicBezTo>
                  <a:cubicBezTo>
                    <a:pt x="1064" y="1489"/>
                    <a:pt x="1429" y="1611"/>
                    <a:pt x="1429" y="1611"/>
                  </a:cubicBezTo>
                  <a:cubicBezTo>
                    <a:pt x="1399" y="1185"/>
                    <a:pt x="1277" y="790"/>
                    <a:pt x="1125" y="578"/>
                  </a:cubicBezTo>
                  <a:cubicBezTo>
                    <a:pt x="973" y="304"/>
                    <a:pt x="791" y="152"/>
                    <a:pt x="639" y="91"/>
                  </a:cubicBezTo>
                  <a:cubicBezTo>
                    <a:pt x="487" y="0"/>
                    <a:pt x="335" y="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11" name="Google Shape;2461;p17"/>
            <p:cNvSpPr/>
            <p:nvPr/>
          </p:nvSpPr>
          <p:spPr>
            <a:xfrm>
              <a:off x="8685000" y="4960080"/>
              <a:ext cx="18000" cy="13320"/>
            </a:xfrm>
            <a:custGeom>
              <a:avLst/>
              <a:gdLst>
                <a:gd name="textAreaLeft" fmla="*/ 0 w 18000"/>
                <a:gd name="textAreaRight" fmla="*/ 19080 w 18000"/>
                <a:gd name="textAreaTop" fmla="*/ 0 h 13320"/>
                <a:gd name="textAreaBottom" fmla="*/ 14400 h 13320"/>
              </a:gdLst>
              <a:ahLst/>
              <a:rect l="textAreaLeft" t="textAreaTop" r="textAreaRight" b="textAreaBottom"/>
              <a:pathLst>
                <a:path w="1521" h="1129">
                  <a:moveTo>
                    <a:pt x="1410" y="1"/>
                  </a:moveTo>
                  <a:cubicBezTo>
                    <a:pt x="1271" y="1"/>
                    <a:pt x="1014" y="14"/>
                    <a:pt x="730" y="95"/>
                  </a:cubicBezTo>
                  <a:cubicBezTo>
                    <a:pt x="548" y="126"/>
                    <a:pt x="305" y="247"/>
                    <a:pt x="183" y="399"/>
                  </a:cubicBezTo>
                  <a:cubicBezTo>
                    <a:pt x="122" y="460"/>
                    <a:pt x="92" y="582"/>
                    <a:pt x="31" y="703"/>
                  </a:cubicBezTo>
                  <a:cubicBezTo>
                    <a:pt x="1" y="825"/>
                    <a:pt x="1" y="977"/>
                    <a:pt x="1" y="1129"/>
                  </a:cubicBezTo>
                  <a:lnTo>
                    <a:pt x="183" y="1129"/>
                  </a:lnTo>
                  <a:cubicBezTo>
                    <a:pt x="305" y="1129"/>
                    <a:pt x="457" y="1068"/>
                    <a:pt x="609" y="1007"/>
                  </a:cubicBezTo>
                  <a:cubicBezTo>
                    <a:pt x="761" y="916"/>
                    <a:pt x="943" y="855"/>
                    <a:pt x="1095" y="703"/>
                  </a:cubicBezTo>
                  <a:cubicBezTo>
                    <a:pt x="1217" y="551"/>
                    <a:pt x="1369" y="369"/>
                    <a:pt x="1521" y="4"/>
                  </a:cubicBezTo>
                  <a:cubicBezTo>
                    <a:pt x="1521" y="4"/>
                    <a:pt x="1480" y="1"/>
                    <a:pt x="141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12" name="Google Shape;2462;p17"/>
            <p:cNvSpPr/>
            <p:nvPr/>
          </p:nvSpPr>
          <p:spPr>
            <a:xfrm>
              <a:off x="8731800" y="4989960"/>
              <a:ext cx="22680" cy="16560"/>
            </a:xfrm>
            <a:custGeom>
              <a:avLst/>
              <a:gdLst>
                <a:gd name="textAreaLeft" fmla="*/ 0 w 22680"/>
                <a:gd name="textAreaRight" fmla="*/ 23760 w 22680"/>
                <a:gd name="textAreaTop" fmla="*/ 0 h 16560"/>
                <a:gd name="textAreaBottom" fmla="*/ 17640 h 16560"/>
              </a:gdLst>
              <a:ahLst/>
              <a:rect l="textAreaLeft" t="textAreaTop" r="textAreaRight" b="textAreaBottom"/>
              <a:pathLst>
                <a:path w="1885" h="1404">
                  <a:moveTo>
                    <a:pt x="122" y="0"/>
                  </a:moveTo>
                  <a:cubicBezTo>
                    <a:pt x="44" y="0"/>
                    <a:pt x="0" y="5"/>
                    <a:pt x="0" y="5"/>
                  </a:cubicBezTo>
                  <a:cubicBezTo>
                    <a:pt x="122" y="613"/>
                    <a:pt x="578" y="947"/>
                    <a:pt x="1034" y="1130"/>
                  </a:cubicBezTo>
                  <a:cubicBezTo>
                    <a:pt x="1459" y="1342"/>
                    <a:pt x="1885" y="1403"/>
                    <a:pt x="1885" y="1403"/>
                  </a:cubicBezTo>
                  <a:cubicBezTo>
                    <a:pt x="1490" y="583"/>
                    <a:pt x="1003" y="218"/>
                    <a:pt x="669" y="66"/>
                  </a:cubicBezTo>
                  <a:cubicBezTo>
                    <a:pt x="432" y="11"/>
                    <a:pt x="238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13" name="Google Shape;2463;p17"/>
            <p:cNvSpPr/>
            <p:nvPr/>
          </p:nvSpPr>
          <p:spPr>
            <a:xfrm>
              <a:off x="8748000" y="4982400"/>
              <a:ext cx="10800" cy="2232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22320"/>
                <a:gd name="textAreaBottom" fmla="*/ 23400 h 22320"/>
              </a:gdLst>
              <a:ahLst/>
              <a:rect l="textAreaLeft" t="textAreaTop" r="textAreaRight" b="textAreaBottom"/>
              <a:pathLst>
                <a:path w="944" h="1855">
                  <a:moveTo>
                    <a:pt x="214" y="0"/>
                  </a:moveTo>
                  <a:lnTo>
                    <a:pt x="214" y="0"/>
                  </a:lnTo>
                  <a:cubicBezTo>
                    <a:pt x="1" y="456"/>
                    <a:pt x="122" y="912"/>
                    <a:pt x="305" y="1246"/>
                  </a:cubicBezTo>
                  <a:cubicBezTo>
                    <a:pt x="518" y="1611"/>
                    <a:pt x="791" y="1854"/>
                    <a:pt x="791" y="1854"/>
                  </a:cubicBezTo>
                  <a:cubicBezTo>
                    <a:pt x="913" y="1489"/>
                    <a:pt x="943" y="1125"/>
                    <a:pt x="913" y="821"/>
                  </a:cubicBezTo>
                  <a:cubicBezTo>
                    <a:pt x="852" y="578"/>
                    <a:pt x="791" y="365"/>
                    <a:pt x="669" y="274"/>
                  </a:cubicBezTo>
                  <a:cubicBezTo>
                    <a:pt x="609" y="152"/>
                    <a:pt x="457" y="61"/>
                    <a:pt x="366" y="30"/>
                  </a:cubicBezTo>
                  <a:cubicBezTo>
                    <a:pt x="305" y="0"/>
                    <a:pt x="214" y="0"/>
                    <a:pt x="21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14" name="Google Shape;2464;p17"/>
            <p:cNvSpPr/>
            <p:nvPr/>
          </p:nvSpPr>
          <p:spPr>
            <a:xfrm>
              <a:off x="8733960" y="5006160"/>
              <a:ext cx="20520" cy="8280"/>
            </a:xfrm>
            <a:custGeom>
              <a:avLst/>
              <a:gdLst>
                <a:gd name="textAreaLeft" fmla="*/ 0 w 20520"/>
                <a:gd name="textAreaRight" fmla="*/ 21600 w 20520"/>
                <a:gd name="textAreaTop" fmla="*/ 0 h 8280"/>
                <a:gd name="textAreaBottom" fmla="*/ 9360 h 8280"/>
              </a:gdLst>
              <a:ahLst/>
              <a:rect l="textAreaLeft" t="textAreaTop" r="textAreaRight" b="textAreaBottom"/>
              <a:pathLst>
                <a:path w="1703" h="742">
                  <a:moveTo>
                    <a:pt x="758" y="0"/>
                  </a:moveTo>
                  <a:cubicBezTo>
                    <a:pt x="657" y="0"/>
                    <a:pt x="557" y="23"/>
                    <a:pt x="456" y="73"/>
                  </a:cubicBezTo>
                  <a:cubicBezTo>
                    <a:pt x="365" y="103"/>
                    <a:pt x="244" y="194"/>
                    <a:pt x="183" y="255"/>
                  </a:cubicBezTo>
                  <a:cubicBezTo>
                    <a:pt x="92" y="346"/>
                    <a:pt x="61" y="438"/>
                    <a:pt x="1" y="590"/>
                  </a:cubicBezTo>
                  <a:cubicBezTo>
                    <a:pt x="1" y="590"/>
                    <a:pt x="31" y="650"/>
                    <a:pt x="122" y="681"/>
                  </a:cubicBezTo>
                  <a:cubicBezTo>
                    <a:pt x="213" y="711"/>
                    <a:pt x="365" y="741"/>
                    <a:pt x="517" y="741"/>
                  </a:cubicBezTo>
                  <a:cubicBezTo>
                    <a:pt x="669" y="741"/>
                    <a:pt x="852" y="741"/>
                    <a:pt x="1034" y="681"/>
                  </a:cubicBezTo>
                  <a:cubicBezTo>
                    <a:pt x="1277" y="590"/>
                    <a:pt x="1460" y="498"/>
                    <a:pt x="1703" y="255"/>
                  </a:cubicBezTo>
                  <a:cubicBezTo>
                    <a:pt x="1703" y="255"/>
                    <a:pt x="1399" y="73"/>
                    <a:pt x="1004" y="42"/>
                  </a:cubicBezTo>
                  <a:cubicBezTo>
                    <a:pt x="922" y="15"/>
                    <a:pt x="840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15" name="Google Shape;2465;p17"/>
            <p:cNvSpPr/>
            <p:nvPr/>
          </p:nvSpPr>
          <p:spPr>
            <a:xfrm>
              <a:off x="8704080" y="4971240"/>
              <a:ext cx="29880" cy="10440"/>
            </a:xfrm>
            <a:custGeom>
              <a:avLst/>
              <a:gdLst>
                <a:gd name="textAreaLeft" fmla="*/ 0 w 29880"/>
                <a:gd name="textAreaRight" fmla="*/ 30960 w 2988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2463" h="913">
                  <a:moveTo>
                    <a:pt x="700" y="1"/>
                  </a:moveTo>
                  <a:cubicBezTo>
                    <a:pt x="274" y="31"/>
                    <a:pt x="1" y="183"/>
                    <a:pt x="1" y="183"/>
                  </a:cubicBezTo>
                  <a:cubicBezTo>
                    <a:pt x="396" y="761"/>
                    <a:pt x="1004" y="912"/>
                    <a:pt x="1520" y="912"/>
                  </a:cubicBezTo>
                  <a:cubicBezTo>
                    <a:pt x="2068" y="912"/>
                    <a:pt x="2463" y="791"/>
                    <a:pt x="2463" y="791"/>
                  </a:cubicBezTo>
                  <a:cubicBezTo>
                    <a:pt x="1733" y="153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16" name="Google Shape;2466;p17"/>
            <p:cNvSpPr/>
            <p:nvPr/>
          </p:nvSpPr>
          <p:spPr>
            <a:xfrm>
              <a:off x="8719560" y="4958280"/>
              <a:ext cx="16200" cy="19080"/>
            </a:xfrm>
            <a:custGeom>
              <a:avLst/>
              <a:gdLst>
                <a:gd name="textAreaLeft" fmla="*/ 0 w 16200"/>
                <a:gd name="textAreaRight" fmla="*/ 17280 w 1620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1369" h="1612">
                  <a:moveTo>
                    <a:pt x="31" y="0"/>
                  </a:moveTo>
                  <a:cubicBezTo>
                    <a:pt x="0" y="578"/>
                    <a:pt x="304" y="973"/>
                    <a:pt x="639" y="1216"/>
                  </a:cubicBezTo>
                  <a:cubicBezTo>
                    <a:pt x="1004" y="1490"/>
                    <a:pt x="1368" y="1611"/>
                    <a:pt x="1368" y="1611"/>
                  </a:cubicBezTo>
                  <a:cubicBezTo>
                    <a:pt x="1338" y="1186"/>
                    <a:pt x="1216" y="851"/>
                    <a:pt x="1095" y="608"/>
                  </a:cubicBezTo>
                  <a:cubicBezTo>
                    <a:pt x="1004" y="365"/>
                    <a:pt x="791" y="213"/>
                    <a:pt x="639" y="122"/>
                  </a:cubicBezTo>
                  <a:cubicBezTo>
                    <a:pt x="487" y="0"/>
                    <a:pt x="335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17" name="Google Shape;2467;p17"/>
            <p:cNvSpPr/>
            <p:nvPr/>
          </p:nvSpPr>
          <p:spPr>
            <a:xfrm>
              <a:off x="8715960" y="4983120"/>
              <a:ext cx="18360" cy="12240"/>
            </a:xfrm>
            <a:custGeom>
              <a:avLst/>
              <a:gdLst>
                <a:gd name="textAreaLeft" fmla="*/ 0 w 18360"/>
                <a:gd name="textAreaRight" fmla="*/ 19440 w 1836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1552" h="1069">
                  <a:moveTo>
                    <a:pt x="1395" y="0"/>
                  </a:moveTo>
                  <a:cubicBezTo>
                    <a:pt x="1250" y="0"/>
                    <a:pt x="1016" y="11"/>
                    <a:pt x="761" y="66"/>
                  </a:cubicBezTo>
                  <a:cubicBezTo>
                    <a:pt x="578" y="96"/>
                    <a:pt x="396" y="157"/>
                    <a:pt x="244" y="370"/>
                  </a:cubicBezTo>
                  <a:cubicBezTo>
                    <a:pt x="153" y="430"/>
                    <a:pt x="123" y="552"/>
                    <a:pt x="31" y="674"/>
                  </a:cubicBezTo>
                  <a:cubicBezTo>
                    <a:pt x="1" y="765"/>
                    <a:pt x="1" y="917"/>
                    <a:pt x="1" y="1069"/>
                  </a:cubicBezTo>
                  <a:lnTo>
                    <a:pt x="183" y="1069"/>
                  </a:lnTo>
                  <a:cubicBezTo>
                    <a:pt x="305" y="1069"/>
                    <a:pt x="457" y="1038"/>
                    <a:pt x="609" y="1008"/>
                  </a:cubicBezTo>
                  <a:cubicBezTo>
                    <a:pt x="761" y="917"/>
                    <a:pt x="943" y="856"/>
                    <a:pt x="1095" y="734"/>
                  </a:cubicBezTo>
                  <a:cubicBezTo>
                    <a:pt x="1308" y="552"/>
                    <a:pt x="1460" y="370"/>
                    <a:pt x="1551" y="5"/>
                  </a:cubicBezTo>
                  <a:cubicBezTo>
                    <a:pt x="1551" y="5"/>
                    <a:pt x="1493" y="0"/>
                    <a:pt x="139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18" name="Google Shape;2468;p17"/>
            <p:cNvSpPr/>
            <p:nvPr/>
          </p:nvSpPr>
          <p:spPr>
            <a:xfrm>
              <a:off x="8056440" y="4671720"/>
              <a:ext cx="169920" cy="146160"/>
            </a:xfrm>
            <a:custGeom>
              <a:avLst/>
              <a:gdLst>
                <a:gd name="textAreaLeft" fmla="*/ 0 w 169920"/>
                <a:gd name="textAreaRight" fmla="*/ 171000 w 169920"/>
                <a:gd name="textAreaTop" fmla="*/ 0 h 146160"/>
                <a:gd name="textAreaBottom" fmla="*/ 147240 h 146160"/>
              </a:gdLst>
              <a:ahLst/>
              <a:rect l="textAreaLeft" t="textAreaTop" r="textAreaRight" b="textAreaBottom"/>
              <a:pathLst>
                <a:path w="13573" h="11680">
                  <a:moveTo>
                    <a:pt x="11786" y="1"/>
                  </a:moveTo>
                  <a:cubicBezTo>
                    <a:pt x="11567" y="1"/>
                    <a:pt x="11318" y="166"/>
                    <a:pt x="11095" y="585"/>
                  </a:cubicBezTo>
                  <a:cubicBezTo>
                    <a:pt x="10955" y="445"/>
                    <a:pt x="10808" y="389"/>
                    <a:pt x="10660" y="389"/>
                  </a:cubicBezTo>
                  <a:cubicBezTo>
                    <a:pt x="10164" y="389"/>
                    <a:pt x="9646" y="1013"/>
                    <a:pt x="9272" y="1223"/>
                  </a:cubicBezTo>
                  <a:cubicBezTo>
                    <a:pt x="8603" y="1558"/>
                    <a:pt x="7752" y="1649"/>
                    <a:pt x="7022" y="1983"/>
                  </a:cubicBezTo>
                  <a:cubicBezTo>
                    <a:pt x="5746" y="2591"/>
                    <a:pt x="3588" y="3534"/>
                    <a:pt x="2980" y="4932"/>
                  </a:cubicBezTo>
                  <a:cubicBezTo>
                    <a:pt x="2846" y="4877"/>
                    <a:pt x="2715" y="4853"/>
                    <a:pt x="2593" y="4853"/>
                  </a:cubicBezTo>
                  <a:cubicBezTo>
                    <a:pt x="1967" y="4853"/>
                    <a:pt x="1569" y="5502"/>
                    <a:pt x="2129" y="6087"/>
                  </a:cubicBezTo>
                  <a:cubicBezTo>
                    <a:pt x="791" y="6695"/>
                    <a:pt x="457" y="7667"/>
                    <a:pt x="1" y="8974"/>
                  </a:cubicBezTo>
                  <a:lnTo>
                    <a:pt x="8025" y="11680"/>
                  </a:lnTo>
                  <a:cubicBezTo>
                    <a:pt x="8451" y="11467"/>
                    <a:pt x="8816" y="11284"/>
                    <a:pt x="9150" y="10980"/>
                  </a:cubicBezTo>
                  <a:cubicBezTo>
                    <a:pt x="9302" y="10828"/>
                    <a:pt x="9545" y="10464"/>
                    <a:pt x="9728" y="10342"/>
                  </a:cubicBezTo>
                  <a:cubicBezTo>
                    <a:pt x="9750" y="10325"/>
                    <a:pt x="9777" y="10319"/>
                    <a:pt x="9808" y="10319"/>
                  </a:cubicBezTo>
                  <a:cubicBezTo>
                    <a:pt x="9916" y="10319"/>
                    <a:pt x="10065" y="10396"/>
                    <a:pt x="10197" y="10396"/>
                  </a:cubicBezTo>
                  <a:cubicBezTo>
                    <a:pt x="10235" y="10396"/>
                    <a:pt x="10272" y="10389"/>
                    <a:pt x="10305" y="10373"/>
                  </a:cubicBezTo>
                  <a:cubicBezTo>
                    <a:pt x="10791" y="10099"/>
                    <a:pt x="11126" y="9886"/>
                    <a:pt x="10974" y="9248"/>
                  </a:cubicBezTo>
                  <a:cubicBezTo>
                    <a:pt x="12352" y="9189"/>
                    <a:pt x="12429" y="6868"/>
                    <a:pt x="11259" y="6868"/>
                  </a:cubicBezTo>
                  <a:cubicBezTo>
                    <a:pt x="11216" y="6868"/>
                    <a:pt x="11172" y="6871"/>
                    <a:pt x="11126" y="6877"/>
                  </a:cubicBezTo>
                  <a:cubicBezTo>
                    <a:pt x="11430" y="6604"/>
                    <a:pt x="11673" y="6087"/>
                    <a:pt x="11430" y="5661"/>
                  </a:cubicBezTo>
                  <a:cubicBezTo>
                    <a:pt x="11764" y="5509"/>
                    <a:pt x="12585" y="5023"/>
                    <a:pt x="12159" y="4628"/>
                  </a:cubicBezTo>
                  <a:cubicBezTo>
                    <a:pt x="12676" y="4567"/>
                    <a:pt x="13345" y="4567"/>
                    <a:pt x="13436" y="3868"/>
                  </a:cubicBezTo>
                  <a:cubicBezTo>
                    <a:pt x="13573" y="3157"/>
                    <a:pt x="12971" y="2790"/>
                    <a:pt x="12384" y="2790"/>
                  </a:cubicBezTo>
                  <a:cubicBezTo>
                    <a:pt x="12319" y="2790"/>
                    <a:pt x="12254" y="2795"/>
                    <a:pt x="12190" y="2804"/>
                  </a:cubicBezTo>
                  <a:cubicBezTo>
                    <a:pt x="12767" y="2561"/>
                    <a:pt x="12950" y="1679"/>
                    <a:pt x="12068" y="1649"/>
                  </a:cubicBezTo>
                  <a:cubicBezTo>
                    <a:pt x="12670" y="962"/>
                    <a:pt x="12315" y="1"/>
                    <a:pt x="1178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19" name="Google Shape;2469;p17"/>
            <p:cNvSpPr/>
            <p:nvPr/>
          </p:nvSpPr>
          <p:spPr>
            <a:xfrm>
              <a:off x="8074080" y="4739400"/>
              <a:ext cx="97560" cy="77040"/>
            </a:xfrm>
            <a:custGeom>
              <a:avLst/>
              <a:gdLst>
                <a:gd name="textAreaLeft" fmla="*/ 0 w 97560"/>
                <a:gd name="textAreaRight" fmla="*/ 98640 w 97560"/>
                <a:gd name="textAreaTop" fmla="*/ 0 h 77040"/>
                <a:gd name="textAreaBottom" fmla="*/ 78120 h 77040"/>
              </a:gdLst>
              <a:ahLst/>
              <a:rect l="textAreaLeft" t="textAreaTop" r="textAreaRight" b="textAreaBottom"/>
              <a:pathLst>
                <a:path w="7812" h="6201">
                  <a:moveTo>
                    <a:pt x="6322" y="0"/>
                  </a:moveTo>
                  <a:cubicBezTo>
                    <a:pt x="5988" y="122"/>
                    <a:pt x="5836" y="760"/>
                    <a:pt x="5897" y="1155"/>
                  </a:cubicBezTo>
                  <a:cubicBezTo>
                    <a:pt x="5764" y="1022"/>
                    <a:pt x="5580" y="954"/>
                    <a:pt x="5395" y="954"/>
                  </a:cubicBezTo>
                  <a:cubicBezTo>
                    <a:pt x="5200" y="954"/>
                    <a:pt x="5004" y="1030"/>
                    <a:pt x="4863" y="1186"/>
                  </a:cubicBezTo>
                  <a:cubicBezTo>
                    <a:pt x="4803" y="882"/>
                    <a:pt x="5046" y="487"/>
                    <a:pt x="4711" y="335"/>
                  </a:cubicBezTo>
                  <a:cubicBezTo>
                    <a:pt x="4377" y="426"/>
                    <a:pt x="4073" y="1064"/>
                    <a:pt x="4256" y="1490"/>
                  </a:cubicBezTo>
                  <a:cubicBezTo>
                    <a:pt x="4171" y="1480"/>
                    <a:pt x="4092" y="1474"/>
                    <a:pt x="4017" y="1474"/>
                  </a:cubicBezTo>
                  <a:cubicBezTo>
                    <a:pt x="3848" y="1474"/>
                    <a:pt x="3694" y="1506"/>
                    <a:pt x="3526" y="1611"/>
                  </a:cubicBezTo>
                  <a:cubicBezTo>
                    <a:pt x="3583" y="1382"/>
                    <a:pt x="3451" y="692"/>
                    <a:pt x="3181" y="692"/>
                  </a:cubicBezTo>
                  <a:cubicBezTo>
                    <a:pt x="3165" y="692"/>
                    <a:pt x="3148" y="694"/>
                    <a:pt x="3131" y="699"/>
                  </a:cubicBezTo>
                  <a:cubicBezTo>
                    <a:pt x="2705" y="760"/>
                    <a:pt x="2827" y="1672"/>
                    <a:pt x="2979" y="1854"/>
                  </a:cubicBezTo>
                  <a:cubicBezTo>
                    <a:pt x="2856" y="1786"/>
                    <a:pt x="2733" y="1742"/>
                    <a:pt x="2633" y="1742"/>
                  </a:cubicBezTo>
                  <a:cubicBezTo>
                    <a:pt x="2509" y="1742"/>
                    <a:pt x="2418" y="1808"/>
                    <a:pt x="2401" y="1976"/>
                  </a:cubicBezTo>
                  <a:cubicBezTo>
                    <a:pt x="2346" y="1956"/>
                    <a:pt x="2292" y="1947"/>
                    <a:pt x="2239" y="1947"/>
                  </a:cubicBezTo>
                  <a:cubicBezTo>
                    <a:pt x="1973" y="1947"/>
                    <a:pt x="1753" y="2183"/>
                    <a:pt x="1702" y="2462"/>
                  </a:cubicBezTo>
                  <a:cubicBezTo>
                    <a:pt x="1549" y="2349"/>
                    <a:pt x="1404" y="2302"/>
                    <a:pt x="1275" y="2302"/>
                  </a:cubicBezTo>
                  <a:cubicBezTo>
                    <a:pt x="710" y="2302"/>
                    <a:pt x="435" y="3190"/>
                    <a:pt x="1003" y="3313"/>
                  </a:cubicBezTo>
                  <a:cubicBezTo>
                    <a:pt x="578" y="3374"/>
                    <a:pt x="243" y="3648"/>
                    <a:pt x="0" y="4043"/>
                  </a:cubicBezTo>
                  <a:lnTo>
                    <a:pt x="6414" y="6201"/>
                  </a:lnTo>
                  <a:cubicBezTo>
                    <a:pt x="6474" y="6079"/>
                    <a:pt x="6535" y="6019"/>
                    <a:pt x="6566" y="5897"/>
                  </a:cubicBezTo>
                  <a:cubicBezTo>
                    <a:pt x="6718" y="5654"/>
                    <a:pt x="7265" y="4803"/>
                    <a:pt x="6687" y="4803"/>
                  </a:cubicBezTo>
                  <a:cubicBezTo>
                    <a:pt x="6930" y="4499"/>
                    <a:pt x="7113" y="4043"/>
                    <a:pt x="6809" y="3678"/>
                  </a:cubicBezTo>
                  <a:cubicBezTo>
                    <a:pt x="6961" y="3678"/>
                    <a:pt x="7812" y="3435"/>
                    <a:pt x="7812" y="3040"/>
                  </a:cubicBezTo>
                  <a:cubicBezTo>
                    <a:pt x="7812" y="2826"/>
                    <a:pt x="7436" y="2687"/>
                    <a:pt x="7139" y="2687"/>
                  </a:cubicBezTo>
                  <a:cubicBezTo>
                    <a:pt x="7014" y="2687"/>
                    <a:pt x="6902" y="2712"/>
                    <a:pt x="6839" y="2766"/>
                  </a:cubicBezTo>
                  <a:cubicBezTo>
                    <a:pt x="6930" y="2523"/>
                    <a:pt x="6900" y="2128"/>
                    <a:pt x="6961" y="1915"/>
                  </a:cubicBezTo>
                  <a:cubicBezTo>
                    <a:pt x="7082" y="1642"/>
                    <a:pt x="7538" y="1216"/>
                    <a:pt x="7447" y="912"/>
                  </a:cubicBezTo>
                  <a:cubicBezTo>
                    <a:pt x="7358" y="859"/>
                    <a:pt x="7264" y="834"/>
                    <a:pt x="7170" y="834"/>
                  </a:cubicBezTo>
                  <a:cubicBezTo>
                    <a:pt x="6940" y="834"/>
                    <a:pt x="6707" y="979"/>
                    <a:pt x="6535" y="1216"/>
                  </a:cubicBezTo>
                  <a:cubicBezTo>
                    <a:pt x="6505" y="851"/>
                    <a:pt x="6687" y="122"/>
                    <a:pt x="63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880" bIns="38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20" name="Google Shape;2470;p17"/>
            <p:cNvSpPr/>
            <p:nvPr/>
          </p:nvSpPr>
          <p:spPr>
            <a:xfrm>
              <a:off x="8194320" y="4674240"/>
              <a:ext cx="6120" cy="12240"/>
            </a:xfrm>
            <a:custGeom>
              <a:avLst/>
              <a:gdLst>
                <a:gd name="textAreaLeft" fmla="*/ 0 w 6120"/>
                <a:gd name="textAreaRight" fmla="*/ 7200 w 612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579" h="1064">
                  <a:moveTo>
                    <a:pt x="366" y="0"/>
                  </a:moveTo>
                  <a:cubicBezTo>
                    <a:pt x="31" y="152"/>
                    <a:pt x="1" y="426"/>
                    <a:pt x="31" y="638"/>
                  </a:cubicBezTo>
                  <a:cubicBezTo>
                    <a:pt x="31" y="882"/>
                    <a:pt x="153" y="1064"/>
                    <a:pt x="153" y="1064"/>
                  </a:cubicBezTo>
                  <a:cubicBezTo>
                    <a:pt x="487" y="790"/>
                    <a:pt x="579" y="547"/>
                    <a:pt x="579" y="304"/>
                  </a:cubicBezTo>
                  <a:cubicBezTo>
                    <a:pt x="518" y="213"/>
                    <a:pt x="487" y="122"/>
                    <a:pt x="457" y="91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21" name="Google Shape;2471;p17"/>
            <p:cNvSpPr/>
            <p:nvPr/>
          </p:nvSpPr>
          <p:spPr>
            <a:xfrm>
              <a:off x="8197560" y="4682880"/>
              <a:ext cx="10080" cy="468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883" h="457">
                  <a:moveTo>
                    <a:pt x="487" y="0"/>
                  </a:moveTo>
                  <a:cubicBezTo>
                    <a:pt x="335" y="31"/>
                    <a:pt x="244" y="61"/>
                    <a:pt x="183" y="152"/>
                  </a:cubicBezTo>
                  <a:cubicBezTo>
                    <a:pt x="31" y="304"/>
                    <a:pt x="1" y="456"/>
                    <a:pt x="1" y="456"/>
                  </a:cubicBezTo>
                  <a:cubicBezTo>
                    <a:pt x="213" y="456"/>
                    <a:pt x="365" y="395"/>
                    <a:pt x="487" y="395"/>
                  </a:cubicBezTo>
                  <a:cubicBezTo>
                    <a:pt x="608" y="365"/>
                    <a:pt x="669" y="334"/>
                    <a:pt x="760" y="274"/>
                  </a:cubicBezTo>
                  <a:cubicBezTo>
                    <a:pt x="791" y="243"/>
                    <a:pt x="821" y="183"/>
                    <a:pt x="852" y="152"/>
                  </a:cubicBezTo>
                  <a:cubicBezTo>
                    <a:pt x="882" y="91"/>
                    <a:pt x="882" y="61"/>
                    <a:pt x="882" y="61"/>
                  </a:cubicBezTo>
                  <a:cubicBezTo>
                    <a:pt x="821" y="31"/>
                    <a:pt x="760" y="0"/>
                    <a:pt x="669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22" name="Google Shape;2472;p17"/>
            <p:cNvSpPr/>
            <p:nvPr/>
          </p:nvSpPr>
          <p:spPr>
            <a:xfrm>
              <a:off x="8184960" y="4678200"/>
              <a:ext cx="8640" cy="864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761" h="761">
                  <a:moveTo>
                    <a:pt x="61" y="0"/>
                  </a:moveTo>
                  <a:cubicBezTo>
                    <a:pt x="61" y="0"/>
                    <a:pt x="0" y="122"/>
                    <a:pt x="61" y="274"/>
                  </a:cubicBezTo>
                  <a:cubicBezTo>
                    <a:pt x="122" y="365"/>
                    <a:pt x="152" y="426"/>
                    <a:pt x="274" y="548"/>
                  </a:cubicBezTo>
                  <a:cubicBezTo>
                    <a:pt x="365" y="578"/>
                    <a:pt x="548" y="699"/>
                    <a:pt x="760" y="760"/>
                  </a:cubicBezTo>
                  <a:cubicBezTo>
                    <a:pt x="760" y="760"/>
                    <a:pt x="760" y="608"/>
                    <a:pt x="669" y="426"/>
                  </a:cubicBezTo>
                  <a:cubicBezTo>
                    <a:pt x="608" y="244"/>
                    <a:pt x="426" y="92"/>
                    <a:pt x="6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23" name="Google Shape;2473;p17"/>
            <p:cNvSpPr/>
            <p:nvPr/>
          </p:nvSpPr>
          <p:spPr>
            <a:xfrm>
              <a:off x="8217000" y="4706640"/>
              <a:ext cx="6840" cy="10080"/>
            </a:xfrm>
            <a:custGeom>
              <a:avLst/>
              <a:gdLst>
                <a:gd name="textAreaLeft" fmla="*/ 0 w 6840"/>
                <a:gd name="textAreaRight" fmla="*/ 7920 w 684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640" h="883">
                  <a:moveTo>
                    <a:pt x="609" y="1"/>
                  </a:moveTo>
                  <a:cubicBezTo>
                    <a:pt x="305" y="31"/>
                    <a:pt x="153" y="244"/>
                    <a:pt x="62" y="457"/>
                  </a:cubicBezTo>
                  <a:cubicBezTo>
                    <a:pt x="1" y="639"/>
                    <a:pt x="1" y="882"/>
                    <a:pt x="1" y="882"/>
                  </a:cubicBezTo>
                  <a:cubicBezTo>
                    <a:pt x="365" y="730"/>
                    <a:pt x="517" y="487"/>
                    <a:pt x="609" y="335"/>
                  </a:cubicBezTo>
                  <a:cubicBezTo>
                    <a:pt x="639" y="153"/>
                    <a:pt x="609" y="1"/>
                    <a:pt x="60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24" name="Google Shape;2474;p17"/>
            <p:cNvSpPr/>
            <p:nvPr/>
          </p:nvSpPr>
          <p:spPr>
            <a:xfrm>
              <a:off x="8218080" y="4715640"/>
              <a:ext cx="11160" cy="360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974" h="366">
                  <a:moveTo>
                    <a:pt x="578" y="1"/>
                  </a:moveTo>
                  <a:cubicBezTo>
                    <a:pt x="456" y="1"/>
                    <a:pt x="365" y="31"/>
                    <a:pt x="274" y="62"/>
                  </a:cubicBezTo>
                  <a:cubicBezTo>
                    <a:pt x="122" y="183"/>
                    <a:pt x="1" y="305"/>
                    <a:pt x="1" y="305"/>
                  </a:cubicBezTo>
                  <a:cubicBezTo>
                    <a:pt x="122" y="335"/>
                    <a:pt x="213" y="335"/>
                    <a:pt x="304" y="335"/>
                  </a:cubicBezTo>
                  <a:cubicBezTo>
                    <a:pt x="396" y="366"/>
                    <a:pt x="426" y="366"/>
                    <a:pt x="517" y="366"/>
                  </a:cubicBezTo>
                  <a:cubicBezTo>
                    <a:pt x="608" y="366"/>
                    <a:pt x="700" y="366"/>
                    <a:pt x="760" y="335"/>
                  </a:cubicBezTo>
                  <a:cubicBezTo>
                    <a:pt x="852" y="305"/>
                    <a:pt x="882" y="244"/>
                    <a:pt x="912" y="214"/>
                  </a:cubicBezTo>
                  <a:cubicBezTo>
                    <a:pt x="973" y="183"/>
                    <a:pt x="973" y="153"/>
                    <a:pt x="973" y="153"/>
                  </a:cubicBezTo>
                  <a:cubicBezTo>
                    <a:pt x="882" y="92"/>
                    <a:pt x="852" y="62"/>
                    <a:pt x="760" y="31"/>
                  </a:cubicBezTo>
                  <a:cubicBezTo>
                    <a:pt x="700" y="1"/>
                    <a:pt x="608" y="1"/>
                    <a:pt x="57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25" name="Google Shape;2475;p17"/>
            <p:cNvSpPr/>
            <p:nvPr/>
          </p:nvSpPr>
          <p:spPr>
            <a:xfrm>
              <a:off x="8210880" y="4705920"/>
              <a:ext cx="4680" cy="10800"/>
            </a:xfrm>
            <a:custGeom>
              <a:avLst/>
              <a:gdLst>
                <a:gd name="textAreaLeft" fmla="*/ 0 w 4680"/>
                <a:gd name="textAreaRight" fmla="*/ 5760 w 468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457" h="944">
                  <a:moveTo>
                    <a:pt x="152" y="1"/>
                  </a:moveTo>
                  <a:cubicBezTo>
                    <a:pt x="152" y="1"/>
                    <a:pt x="92" y="1"/>
                    <a:pt x="61" y="31"/>
                  </a:cubicBezTo>
                  <a:cubicBezTo>
                    <a:pt x="31" y="62"/>
                    <a:pt x="0" y="92"/>
                    <a:pt x="0" y="183"/>
                  </a:cubicBezTo>
                  <a:cubicBezTo>
                    <a:pt x="0" y="244"/>
                    <a:pt x="0" y="366"/>
                    <a:pt x="31" y="487"/>
                  </a:cubicBezTo>
                  <a:cubicBezTo>
                    <a:pt x="92" y="639"/>
                    <a:pt x="213" y="791"/>
                    <a:pt x="365" y="943"/>
                  </a:cubicBezTo>
                  <a:cubicBezTo>
                    <a:pt x="365" y="943"/>
                    <a:pt x="456" y="791"/>
                    <a:pt x="456" y="609"/>
                  </a:cubicBezTo>
                  <a:cubicBezTo>
                    <a:pt x="456" y="396"/>
                    <a:pt x="365" y="183"/>
                    <a:pt x="152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26" name="Google Shape;2476;p17"/>
            <p:cNvSpPr/>
            <p:nvPr/>
          </p:nvSpPr>
          <p:spPr>
            <a:xfrm>
              <a:off x="8194680" y="4751640"/>
              <a:ext cx="10080" cy="612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882" h="576">
                  <a:moveTo>
                    <a:pt x="715" y="1"/>
                  </a:moveTo>
                  <a:cubicBezTo>
                    <a:pt x="512" y="1"/>
                    <a:pt x="340" y="121"/>
                    <a:pt x="244" y="241"/>
                  </a:cubicBezTo>
                  <a:cubicBezTo>
                    <a:pt x="92" y="393"/>
                    <a:pt x="0" y="575"/>
                    <a:pt x="0" y="575"/>
                  </a:cubicBezTo>
                  <a:cubicBezTo>
                    <a:pt x="426" y="545"/>
                    <a:pt x="639" y="423"/>
                    <a:pt x="760" y="332"/>
                  </a:cubicBezTo>
                  <a:cubicBezTo>
                    <a:pt x="851" y="241"/>
                    <a:pt x="882" y="180"/>
                    <a:pt x="882" y="120"/>
                  </a:cubicBezTo>
                  <a:lnTo>
                    <a:pt x="882" y="59"/>
                  </a:lnTo>
                  <a:lnTo>
                    <a:pt x="882" y="28"/>
                  </a:lnTo>
                  <a:cubicBezTo>
                    <a:pt x="825" y="9"/>
                    <a:pt x="769" y="1"/>
                    <a:pt x="715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27" name="Google Shape;2477;p17"/>
            <p:cNvSpPr/>
            <p:nvPr/>
          </p:nvSpPr>
          <p:spPr>
            <a:xfrm>
              <a:off x="8195040" y="4758840"/>
              <a:ext cx="9360" cy="432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822" h="426">
                  <a:moveTo>
                    <a:pt x="335" y="0"/>
                  </a:moveTo>
                  <a:cubicBezTo>
                    <a:pt x="153" y="61"/>
                    <a:pt x="1" y="122"/>
                    <a:pt x="1" y="122"/>
                  </a:cubicBezTo>
                  <a:cubicBezTo>
                    <a:pt x="92" y="152"/>
                    <a:pt x="122" y="213"/>
                    <a:pt x="122" y="274"/>
                  </a:cubicBezTo>
                  <a:cubicBezTo>
                    <a:pt x="183" y="304"/>
                    <a:pt x="244" y="304"/>
                    <a:pt x="274" y="365"/>
                  </a:cubicBezTo>
                  <a:cubicBezTo>
                    <a:pt x="396" y="396"/>
                    <a:pt x="457" y="426"/>
                    <a:pt x="548" y="426"/>
                  </a:cubicBezTo>
                  <a:cubicBezTo>
                    <a:pt x="609" y="426"/>
                    <a:pt x="700" y="396"/>
                    <a:pt x="730" y="396"/>
                  </a:cubicBezTo>
                  <a:cubicBezTo>
                    <a:pt x="761" y="365"/>
                    <a:pt x="821" y="365"/>
                    <a:pt x="821" y="365"/>
                  </a:cubicBezTo>
                  <a:cubicBezTo>
                    <a:pt x="821" y="274"/>
                    <a:pt x="761" y="213"/>
                    <a:pt x="730" y="152"/>
                  </a:cubicBezTo>
                  <a:lnTo>
                    <a:pt x="609" y="61"/>
                  </a:lnTo>
                  <a:cubicBezTo>
                    <a:pt x="548" y="0"/>
                    <a:pt x="426" y="0"/>
                    <a:pt x="33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28" name="Google Shape;2478;p17"/>
            <p:cNvSpPr/>
            <p:nvPr/>
          </p:nvSpPr>
          <p:spPr>
            <a:xfrm>
              <a:off x="8192520" y="4746960"/>
              <a:ext cx="3960" cy="1008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396" h="882">
                  <a:moveTo>
                    <a:pt x="274" y="0"/>
                  </a:moveTo>
                  <a:cubicBezTo>
                    <a:pt x="244" y="0"/>
                    <a:pt x="152" y="31"/>
                    <a:pt x="122" y="122"/>
                  </a:cubicBezTo>
                  <a:cubicBezTo>
                    <a:pt x="92" y="152"/>
                    <a:pt x="92" y="183"/>
                    <a:pt x="31" y="243"/>
                  </a:cubicBezTo>
                  <a:cubicBezTo>
                    <a:pt x="31" y="274"/>
                    <a:pt x="0" y="335"/>
                    <a:pt x="0" y="395"/>
                  </a:cubicBezTo>
                  <a:lnTo>
                    <a:pt x="0" y="608"/>
                  </a:lnTo>
                  <a:cubicBezTo>
                    <a:pt x="0" y="699"/>
                    <a:pt x="31" y="790"/>
                    <a:pt x="92" y="882"/>
                  </a:cubicBezTo>
                  <a:cubicBezTo>
                    <a:pt x="92" y="882"/>
                    <a:pt x="183" y="760"/>
                    <a:pt x="304" y="608"/>
                  </a:cubicBezTo>
                  <a:cubicBezTo>
                    <a:pt x="335" y="547"/>
                    <a:pt x="396" y="426"/>
                    <a:pt x="396" y="335"/>
                  </a:cubicBezTo>
                  <a:lnTo>
                    <a:pt x="396" y="183"/>
                  </a:lnTo>
                  <a:cubicBezTo>
                    <a:pt x="396" y="152"/>
                    <a:pt x="335" y="91"/>
                    <a:pt x="33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29" name="Google Shape;2479;p17"/>
            <p:cNvSpPr/>
            <p:nvPr/>
          </p:nvSpPr>
          <p:spPr>
            <a:xfrm>
              <a:off x="8191800" y="4783680"/>
              <a:ext cx="7200" cy="97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670" h="852">
                  <a:moveTo>
                    <a:pt x="669" y="0"/>
                  </a:moveTo>
                  <a:cubicBezTo>
                    <a:pt x="517" y="0"/>
                    <a:pt x="396" y="91"/>
                    <a:pt x="335" y="152"/>
                  </a:cubicBezTo>
                  <a:cubicBezTo>
                    <a:pt x="244" y="274"/>
                    <a:pt x="183" y="365"/>
                    <a:pt x="153" y="456"/>
                  </a:cubicBezTo>
                  <a:cubicBezTo>
                    <a:pt x="92" y="578"/>
                    <a:pt x="61" y="669"/>
                    <a:pt x="31" y="730"/>
                  </a:cubicBezTo>
                  <a:cubicBezTo>
                    <a:pt x="1" y="821"/>
                    <a:pt x="1" y="851"/>
                    <a:pt x="1" y="851"/>
                  </a:cubicBezTo>
                  <a:cubicBezTo>
                    <a:pt x="153" y="730"/>
                    <a:pt x="244" y="669"/>
                    <a:pt x="365" y="578"/>
                  </a:cubicBezTo>
                  <a:cubicBezTo>
                    <a:pt x="487" y="456"/>
                    <a:pt x="548" y="395"/>
                    <a:pt x="578" y="304"/>
                  </a:cubicBezTo>
                  <a:cubicBezTo>
                    <a:pt x="639" y="243"/>
                    <a:pt x="669" y="122"/>
                    <a:pt x="669" y="91"/>
                  </a:cubicBezTo>
                  <a:lnTo>
                    <a:pt x="66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30" name="Google Shape;2480;p17"/>
            <p:cNvSpPr/>
            <p:nvPr/>
          </p:nvSpPr>
          <p:spPr>
            <a:xfrm>
              <a:off x="8192160" y="4792320"/>
              <a:ext cx="8280" cy="252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730" h="287">
                  <a:moveTo>
                    <a:pt x="437" y="1"/>
                  </a:moveTo>
                  <a:cubicBezTo>
                    <a:pt x="375" y="1"/>
                    <a:pt x="317" y="22"/>
                    <a:pt x="274" y="44"/>
                  </a:cubicBezTo>
                  <a:cubicBezTo>
                    <a:pt x="182" y="74"/>
                    <a:pt x="122" y="135"/>
                    <a:pt x="61" y="165"/>
                  </a:cubicBezTo>
                  <a:lnTo>
                    <a:pt x="0" y="226"/>
                  </a:lnTo>
                  <a:cubicBezTo>
                    <a:pt x="61" y="226"/>
                    <a:pt x="152" y="226"/>
                    <a:pt x="213" y="287"/>
                  </a:cubicBezTo>
                  <a:lnTo>
                    <a:pt x="456" y="287"/>
                  </a:lnTo>
                  <a:cubicBezTo>
                    <a:pt x="517" y="226"/>
                    <a:pt x="608" y="226"/>
                    <a:pt x="638" y="226"/>
                  </a:cubicBezTo>
                  <a:cubicBezTo>
                    <a:pt x="669" y="196"/>
                    <a:pt x="730" y="196"/>
                    <a:pt x="730" y="196"/>
                  </a:cubicBezTo>
                  <a:cubicBezTo>
                    <a:pt x="669" y="74"/>
                    <a:pt x="608" y="13"/>
                    <a:pt x="517" y="13"/>
                  </a:cubicBezTo>
                  <a:cubicBezTo>
                    <a:pt x="490" y="4"/>
                    <a:pt x="463" y="1"/>
                    <a:pt x="43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31" name="Google Shape;2481;p17"/>
            <p:cNvSpPr/>
            <p:nvPr/>
          </p:nvSpPr>
          <p:spPr>
            <a:xfrm>
              <a:off x="8188200" y="4784760"/>
              <a:ext cx="3600" cy="8640"/>
            </a:xfrm>
            <a:custGeom>
              <a:avLst/>
              <a:gdLst>
                <a:gd name="textAreaLeft" fmla="*/ 0 w 3600"/>
                <a:gd name="textAreaRight" fmla="*/ 4680 w 360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366" h="761">
                  <a:moveTo>
                    <a:pt x="183" y="0"/>
                  </a:moveTo>
                  <a:cubicBezTo>
                    <a:pt x="183" y="0"/>
                    <a:pt x="92" y="61"/>
                    <a:pt x="31" y="213"/>
                  </a:cubicBezTo>
                  <a:cubicBezTo>
                    <a:pt x="1" y="304"/>
                    <a:pt x="1" y="365"/>
                    <a:pt x="31" y="487"/>
                  </a:cubicBezTo>
                  <a:cubicBezTo>
                    <a:pt x="92" y="578"/>
                    <a:pt x="183" y="639"/>
                    <a:pt x="213" y="760"/>
                  </a:cubicBezTo>
                  <a:cubicBezTo>
                    <a:pt x="213" y="760"/>
                    <a:pt x="244" y="730"/>
                    <a:pt x="244" y="669"/>
                  </a:cubicBezTo>
                  <a:cubicBezTo>
                    <a:pt x="305" y="639"/>
                    <a:pt x="335" y="578"/>
                    <a:pt x="335" y="456"/>
                  </a:cubicBezTo>
                  <a:cubicBezTo>
                    <a:pt x="365" y="304"/>
                    <a:pt x="365" y="61"/>
                    <a:pt x="1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32" name="Google Shape;2482;p17"/>
            <p:cNvSpPr/>
            <p:nvPr/>
          </p:nvSpPr>
          <p:spPr>
            <a:xfrm>
              <a:off x="8181360" y="4797000"/>
              <a:ext cx="6480" cy="1044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609" h="912">
                  <a:moveTo>
                    <a:pt x="609" y="0"/>
                  </a:moveTo>
                  <a:cubicBezTo>
                    <a:pt x="366" y="91"/>
                    <a:pt x="214" y="274"/>
                    <a:pt x="123" y="517"/>
                  </a:cubicBezTo>
                  <a:cubicBezTo>
                    <a:pt x="1" y="730"/>
                    <a:pt x="1" y="912"/>
                    <a:pt x="1" y="912"/>
                  </a:cubicBezTo>
                  <a:cubicBezTo>
                    <a:pt x="366" y="730"/>
                    <a:pt x="548" y="547"/>
                    <a:pt x="578" y="304"/>
                  </a:cubicBezTo>
                  <a:cubicBezTo>
                    <a:pt x="609" y="243"/>
                    <a:pt x="609" y="122"/>
                    <a:pt x="609" y="91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33" name="Google Shape;2483;p17"/>
            <p:cNvSpPr/>
            <p:nvPr/>
          </p:nvSpPr>
          <p:spPr>
            <a:xfrm>
              <a:off x="8182800" y="4806000"/>
              <a:ext cx="9000" cy="360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791" h="365">
                  <a:moveTo>
                    <a:pt x="517" y="0"/>
                  </a:moveTo>
                  <a:cubicBezTo>
                    <a:pt x="426" y="0"/>
                    <a:pt x="334" y="31"/>
                    <a:pt x="274" y="61"/>
                  </a:cubicBezTo>
                  <a:cubicBezTo>
                    <a:pt x="91" y="182"/>
                    <a:pt x="0" y="304"/>
                    <a:pt x="0" y="304"/>
                  </a:cubicBezTo>
                  <a:cubicBezTo>
                    <a:pt x="61" y="334"/>
                    <a:pt x="152" y="334"/>
                    <a:pt x="213" y="365"/>
                  </a:cubicBezTo>
                  <a:lnTo>
                    <a:pt x="365" y="365"/>
                  </a:lnTo>
                  <a:cubicBezTo>
                    <a:pt x="456" y="365"/>
                    <a:pt x="517" y="334"/>
                    <a:pt x="608" y="304"/>
                  </a:cubicBezTo>
                  <a:cubicBezTo>
                    <a:pt x="669" y="274"/>
                    <a:pt x="730" y="213"/>
                    <a:pt x="760" y="182"/>
                  </a:cubicBezTo>
                  <a:cubicBezTo>
                    <a:pt x="790" y="152"/>
                    <a:pt x="790" y="122"/>
                    <a:pt x="790" y="122"/>
                  </a:cubicBezTo>
                  <a:cubicBezTo>
                    <a:pt x="730" y="31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34" name="Google Shape;2484;p17"/>
            <p:cNvSpPr/>
            <p:nvPr/>
          </p:nvSpPr>
          <p:spPr>
            <a:xfrm>
              <a:off x="8178480" y="4798440"/>
              <a:ext cx="3600" cy="9360"/>
            </a:xfrm>
            <a:custGeom>
              <a:avLst/>
              <a:gdLst>
                <a:gd name="textAreaLeft" fmla="*/ 0 w 3600"/>
                <a:gd name="textAreaRight" fmla="*/ 4680 w 3600"/>
                <a:gd name="textAreaTop" fmla="*/ 0 h 9360"/>
                <a:gd name="textAreaBottom" fmla="*/ 10440 h 9360"/>
              </a:gdLst>
              <a:ahLst/>
              <a:rect l="textAreaLeft" t="textAreaTop" r="textAreaRight" b="textAreaBottom"/>
              <a:pathLst>
                <a:path w="366" h="821">
                  <a:moveTo>
                    <a:pt x="92" y="0"/>
                  </a:moveTo>
                  <a:cubicBezTo>
                    <a:pt x="92" y="0"/>
                    <a:pt x="31" y="61"/>
                    <a:pt x="1" y="213"/>
                  </a:cubicBezTo>
                  <a:cubicBezTo>
                    <a:pt x="1" y="304"/>
                    <a:pt x="1" y="365"/>
                    <a:pt x="31" y="487"/>
                  </a:cubicBezTo>
                  <a:cubicBezTo>
                    <a:pt x="31" y="517"/>
                    <a:pt x="62" y="608"/>
                    <a:pt x="92" y="639"/>
                  </a:cubicBezTo>
                  <a:cubicBezTo>
                    <a:pt x="92" y="730"/>
                    <a:pt x="122" y="760"/>
                    <a:pt x="214" y="821"/>
                  </a:cubicBezTo>
                  <a:cubicBezTo>
                    <a:pt x="214" y="821"/>
                    <a:pt x="305" y="669"/>
                    <a:pt x="335" y="487"/>
                  </a:cubicBezTo>
                  <a:cubicBezTo>
                    <a:pt x="366" y="304"/>
                    <a:pt x="335" y="122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35" name="Google Shape;2485;p17"/>
            <p:cNvSpPr/>
            <p:nvPr/>
          </p:nvSpPr>
          <p:spPr>
            <a:xfrm>
              <a:off x="8167320" y="4805640"/>
              <a:ext cx="6480" cy="1044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609" h="913">
                  <a:moveTo>
                    <a:pt x="608" y="1"/>
                  </a:moveTo>
                  <a:cubicBezTo>
                    <a:pt x="304" y="31"/>
                    <a:pt x="183" y="244"/>
                    <a:pt x="122" y="487"/>
                  </a:cubicBezTo>
                  <a:cubicBezTo>
                    <a:pt x="31" y="700"/>
                    <a:pt x="0" y="913"/>
                    <a:pt x="0" y="913"/>
                  </a:cubicBezTo>
                  <a:cubicBezTo>
                    <a:pt x="152" y="791"/>
                    <a:pt x="243" y="669"/>
                    <a:pt x="365" y="548"/>
                  </a:cubicBezTo>
                  <a:cubicBezTo>
                    <a:pt x="487" y="487"/>
                    <a:pt x="517" y="365"/>
                    <a:pt x="547" y="305"/>
                  </a:cubicBezTo>
                  <a:cubicBezTo>
                    <a:pt x="608" y="213"/>
                    <a:pt x="608" y="92"/>
                    <a:pt x="608" y="62"/>
                  </a:cubicBezTo>
                  <a:lnTo>
                    <a:pt x="608" y="1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36" name="Google Shape;2486;p17"/>
            <p:cNvSpPr/>
            <p:nvPr/>
          </p:nvSpPr>
          <p:spPr>
            <a:xfrm>
              <a:off x="8167680" y="4813560"/>
              <a:ext cx="9000" cy="360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791" h="365">
                  <a:moveTo>
                    <a:pt x="548" y="0"/>
                  </a:moveTo>
                  <a:cubicBezTo>
                    <a:pt x="426" y="0"/>
                    <a:pt x="335" y="30"/>
                    <a:pt x="274" y="61"/>
                  </a:cubicBezTo>
                  <a:cubicBezTo>
                    <a:pt x="122" y="182"/>
                    <a:pt x="1" y="304"/>
                    <a:pt x="1" y="304"/>
                  </a:cubicBezTo>
                  <a:cubicBezTo>
                    <a:pt x="92" y="334"/>
                    <a:pt x="153" y="334"/>
                    <a:pt x="244" y="365"/>
                  </a:cubicBezTo>
                  <a:lnTo>
                    <a:pt x="396" y="365"/>
                  </a:lnTo>
                  <a:cubicBezTo>
                    <a:pt x="457" y="365"/>
                    <a:pt x="548" y="334"/>
                    <a:pt x="609" y="304"/>
                  </a:cubicBezTo>
                  <a:cubicBezTo>
                    <a:pt x="730" y="213"/>
                    <a:pt x="791" y="122"/>
                    <a:pt x="791" y="122"/>
                  </a:cubicBezTo>
                  <a:cubicBezTo>
                    <a:pt x="730" y="30"/>
                    <a:pt x="609" y="0"/>
                    <a:pt x="54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37" name="Google Shape;2487;p17"/>
            <p:cNvSpPr/>
            <p:nvPr/>
          </p:nvSpPr>
          <p:spPr>
            <a:xfrm>
              <a:off x="8163360" y="4806720"/>
              <a:ext cx="3240" cy="8640"/>
            </a:xfrm>
            <a:custGeom>
              <a:avLst/>
              <a:gdLst>
                <a:gd name="textAreaLeft" fmla="*/ 0 w 3240"/>
                <a:gd name="textAreaRight" fmla="*/ 4320 w 324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335" h="761">
                  <a:moveTo>
                    <a:pt x="61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0" y="335"/>
                    <a:pt x="0" y="426"/>
                    <a:pt x="31" y="548"/>
                  </a:cubicBezTo>
                  <a:cubicBezTo>
                    <a:pt x="31" y="578"/>
                    <a:pt x="61" y="609"/>
                    <a:pt x="92" y="700"/>
                  </a:cubicBezTo>
                  <a:cubicBezTo>
                    <a:pt x="152" y="700"/>
                    <a:pt x="183" y="730"/>
                    <a:pt x="213" y="761"/>
                  </a:cubicBezTo>
                  <a:cubicBezTo>
                    <a:pt x="213" y="761"/>
                    <a:pt x="304" y="609"/>
                    <a:pt x="335" y="457"/>
                  </a:cubicBezTo>
                  <a:cubicBezTo>
                    <a:pt x="335" y="396"/>
                    <a:pt x="335" y="274"/>
                    <a:pt x="304" y="214"/>
                  </a:cubicBezTo>
                  <a:cubicBezTo>
                    <a:pt x="244" y="122"/>
                    <a:pt x="183" y="62"/>
                    <a:pt x="6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38" name="Google Shape;2488;p17"/>
            <p:cNvSpPr/>
            <p:nvPr/>
          </p:nvSpPr>
          <p:spPr>
            <a:xfrm>
              <a:off x="8084880" y="4731120"/>
              <a:ext cx="6480" cy="1116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609" h="974">
                  <a:moveTo>
                    <a:pt x="517" y="1"/>
                  </a:moveTo>
                  <a:cubicBezTo>
                    <a:pt x="152" y="31"/>
                    <a:pt x="61" y="305"/>
                    <a:pt x="31" y="518"/>
                  </a:cubicBezTo>
                  <a:cubicBezTo>
                    <a:pt x="0" y="761"/>
                    <a:pt x="31" y="974"/>
                    <a:pt x="31" y="974"/>
                  </a:cubicBezTo>
                  <a:cubicBezTo>
                    <a:pt x="426" y="791"/>
                    <a:pt x="517" y="578"/>
                    <a:pt x="608" y="335"/>
                  </a:cubicBezTo>
                  <a:cubicBezTo>
                    <a:pt x="608" y="153"/>
                    <a:pt x="517" y="1"/>
                    <a:pt x="51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39" name="Google Shape;2489;p17"/>
            <p:cNvSpPr/>
            <p:nvPr/>
          </p:nvSpPr>
          <p:spPr>
            <a:xfrm>
              <a:off x="8087040" y="4740120"/>
              <a:ext cx="11160" cy="468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973" h="469">
                  <a:moveTo>
                    <a:pt x="586" y="1"/>
                  </a:moveTo>
                  <a:cubicBezTo>
                    <a:pt x="459" y="1"/>
                    <a:pt x="354" y="40"/>
                    <a:pt x="274" y="104"/>
                  </a:cubicBezTo>
                  <a:cubicBezTo>
                    <a:pt x="61" y="195"/>
                    <a:pt x="0" y="347"/>
                    <a:pt x="0" y="347"/>
                  </a:cubicBezTo>
                  <a:cubicBezTo>
                    <a:pt x="183" y="408"/>
                    <a:pt x="365" y="468"/>
                    <a:pt x="517" y="468"/>
                  </a:cubicBezTo>
                  <a:cubicBezTo>
                    <a:pt x="669" y="408"/>
                    <a:pt x="760" y="377"/>
                    <a:pt x="821" y="347"/>
                  </a:cubicBezTo>
                  <a:cubicBezTo>
                    <a:pt x="973" y="225"/>
                    <a:pt x="973" y="104"/>
                    <a:pt x="973" y="104"/>
                  </a:cubicBezTo>
                  <a:cubicBezTo>
                    <a:pt x="829" y="32"/>
                    <a:pt x="699" y="1"/>
                    <a:pt x="58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40" name="Google Shape;2490;p17"/>
            <p:cNvSpPr/>
            <p:nvPr/>
          </p:nvSpPr>
          <p:spPr>
            <a:xfrm>
              <a:off x="8076960" y="4733640"/>
              <a:ext cx="6480" cy="900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9000"/>
                <a:gd name="textAreaBottom" fmla="*/ 10080 h 9000"/>
              </a:gdLst>
              <a:ahLst/>
              <a:rect l="textAreaLeft" t="textAreaTop" r="textAreaRight" b="textAreaBottom"/>
              <a:pathLst>
                <a:path w="609" h="791">
                  <a:moveTo>
                    <a:pt x="31" y="0"/>
                  </a:moveTo>
                  <a:cubicBezTo>
                    <a:pt x="31" y="0"/>
                    <a:pt x="31" y="31"/>
                    <a:pt x="1" y="92"/>
                  </a:cubicBezTo>
                  <a:lnTo>
                    <a:pt x="1" y="274"/>
                  </a:lnTo>
                  <a:cubicBezTo>
                    <a:pt x="31" y="335"/>
                    <a:pt x="62" y="426"/>
                    <a:pt x="153" y="547"/>
                  </a:cubicBezTo>
                  <a:cubicBezTo>
                    <a:pt x="244" y="578"/>
                    <a:pt x="366" y="699"/>
                    <a:pt x="548" y="791"/>
                  </a:cubicBezTo>
                  <a:cubicBezTo>
                    <a:pt x="548" y="791"/>
                    <a:pt x="609" y="639"/>
                    <a:pt x="548" y="456"/>
                  </a:cubicBezTo>
                  <a:cubicBezTo>
                    <a:pt x="548" y="395"/>
                    <a:pt x="487" y="274"/>
                    <a:pt x="396" y="183"/>
                  </a:cubicBezTo>
                  <a:cubicBezTo>
                    <a:pt x="366" y="152"/>
                    <a:pt x="335" y="122"/>
                    <a:pt x="244" y="92"/>
                  </a:cubicBezTo>
                  <a:cubicBezTo>
                    <a:pt x="183" y="31"/>
                    <a:pt x="92" y="31"/>
                    <a:pt x="3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41" name="Google Shape;2491;p17"/>
            <p:cNvSpPr/>
            <p:nvPr/>
          </p:nvSpPr>
          <p:spPr>
            <a:xfrm>
              <a:off x="8100720" y="4713480"/>
              <a:ext cx="6480" cy="1224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609" h="1065">
                  <a:moveTo>
                    <a:pt x="396" y="1"/>
                  </a:moveTo>
                  <a:cubicBezTo>
                    <a:pt x="31" y="122"/>
                    <a:pt x="0" y="396"/>
                    <a:pt x="31" y="639"/>
                  </a:cubicBezTo>
                  <a:cubicBezTo>
                    <a:pt x="92" y="852"/>
                    <a:pt x="183" y="1065"/>
                    <a:pt x="183" y="1065"/>
                  </a:cubicBezTo>
                  <a:cubicBezTo>
                    <a:pt x="578" y="761"/>
                    <a:pt x="608" y="457"/>
                    <a:pt x="578" y="305"/>
                  </a:cubicBezTo>
                  <a:cubicBezTo>
                    <a:pt x="548" y="92"/>
                    <a:pt x="396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42" name="Google Shape;2492;p17"/>
            <p:cNvSpPr/>
            <p:nvPr/>
          </p:nvSpPr>
          <p:spPr>
            <a:xfrm>
              <a:off x="8105760" y="4720320"/>
              <a:ext cx="11160" cy="612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974" h="561">
                  <a:moveTo>
                    <a:pt x="798" y="1"/>
                  </a:moveTo>
                  <a:cubicBezTo>
                    <a:pt x="669" y="1"/>
                    <a:pt x="554" y="29"/>
                    <a:pt x="487" y="74"/>
                  </a:cubicBezTo>
                  <a:cubicBezTo>
                    <a:pt x="335" y="104"/>
                    <a:pt x="244" y="165"/>
                    <a:pt x="183" y="256"/>
                  </a:cubicBezTo>
                  <a:cubicBezTo>
                    <a:pt x="31" y="408"/>
                    <a:pt x="1" y="560"/>
                    <a:pt x="1" y="560"/>
                  </a:cubicBezTo>
                  <a:cubicBezTo>
                    <a:pt x="61" y="560"/>
                    <a:pt x="136" y="547"/>
                    <a:pt x="214" y="547"/>
                  </a:cubicBezTo>
                  <a:cubicBezTo>
                    <a:pt x="254" y="547"/>
                    <a:pt x="294" y="550"/>
                    <a:pt x="335" y="560"/>
                  </a:cubicBezTo>
                  <a:cubicBezTo>
                    <a:pt x="457" y="530"/>
                    <a:pt x="517" y="530"/>
                    <a:pt x="578" y="469"/>
                  </a:cubicBezTo>
                  <a:cubicBezTo>
                    <a:pt x="760" y="438"/>
                    <a:pt x="821" y="347"/>
                    <a:pt x="852" y="286"/>
                  </a:cubicBezTo>
                  <a:cubicBezTo>
                    <a:pt x="973" y="134"/>
                    <a:pt x="943" y="13"/>
                    <a:pt x="943" y="13"/>
                  </a:cubicBezTo>
                  <a:cubicBezTo>
                    <a:pt x="894" y="5"/>
                    <a:pt x="845" y="1"/>
                    <a:pt x="79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43" name="Google Shape;2493;p17"/>
            <p:cNvSpPr/>
            <p:nvPr/>
          </p:nvSpPr>
          <p:spPr>
            <a:xfrm>
              <a:off x="8090640" y="4717440"/>
              <a:ext cx="10080" cy="864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882" h="761">
                  <a:moveTo>
                    <a:pt x="61" y="1"/>
                  </a:moveTo>
                  <a:cubicBezTo>
                    <a:pt x="61" y="1"/>
                    <a:pt x="0" y="92"/>
                    <a:pt x="61" y="244"/>
                  </a:cubicBezTo>
                  <a:cubicBezTo>
                    <a:pt x="122" y="335"/>
                    <a:pt x="152" y="396"/>
                    <a:pt x="304" y="517"/>
                  </a:cubicBezTo>
                  <a:cubicBezTo>
                    <a:pt x="365" y="548"/>
                    <a:pt x="456" y="609"/>
                    <a:pt x="517" y="669"/>
                  </a:cubicBezTo>
                  <a:cubicBezTo>
                    <a:pt x="638" y="669"/>
                    <a:pt x="760" y="700"/>
                    <a:pt x="882" y="761"/>
                  </a:cubicBezTo>
                  <a:cubicBezTo>
                    <a:pt x="882" y="761"/>
                    <a:pt x="882" y="609"/>
                    <a:pt x="760" y="396"/>
                  </a:cubicBezTo>
                  <a:cubicBezTo>
                    <a:pt x="730" y="335"/>
                    <a:pt x="638" y="214"/>
                    <a:pt x="517" y="153"/>
                  </a:cubicBezTo>
                  <a:cubicBezTo>
                    <a:pt x="426" y="62"/>
                    <a:pt x="274" y="1"/>
                    <a:pt x="6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44" name="Google Shape;2494;p17"/>
            <p:cNvSpPr/>
            <p:nvPr/>
          </p:nvSpPr>
          <p:spPr>
            <a:xfrm>
              <a:off x="8129160" y="4695120"/>
              <a:ext cx="6840" cy="12240"/>
            </a:xfrm>
            <a:custGeom>
              <a:avLst/>
              <a:gdLst>
                <a:gd name="textAreaLeft" fmla="*/ 0 w 6840"/>
                <a:gd name="textAreaRight" fmla="*/ 7920 w 684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640" h="1065">
                  <a:moveTo>
                    <a:pt x="244" y="1"/>
                  </a:moveTo>
                  <a:cubicBezTo>
                    <a:pt x="1" y="183"/>
                    <a:pt x="31" y="457"/>
                    <a:pt x="122" y="700"/>
                  </a:cubicBezTo>
                  <a:cubicBezTo>
                    <a:pt x="183" y="913"/>
                    <a:pt x="365" y="1065"/>
                    <a:pt x="365" y="1065"/>
                  </a:cubicBezTo>
                  <a:cubicBezTo>
                    <a:pt x="639" y="700"/>
                    <a:pt x="609" y="426"/>
                    <a:pt x="517" y="244"/>
                  </a:cubicBezTo>
                  <a:cubicBezTo>
                    <a:pt x="396" y="62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45" name="Google Shape;2495;p17"/>
            <p:cNvSpPr/>
            <p:nvPr/>
          </p:nvSpPr>
          <p:spPr>
            <a:xfrm>
              <a:off x="8135640" y="4699440"/>
              <a:ext cx="9360" cy="828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8280"/>
                <a:gd name="textAreaBottom" fmla="*/ 9360 h 8280"/>
              </a:gdLst>
              <a:ahLst/>
              <a:rect l="textAreaLeft" t="textAreaTop" r="textAreaRight" b="textAreaBottom"/>
              <a:pathLst>
                <a:path w="822" h="730">
                  <a:moveTo>
                    <a:pt x="821" y="0"/>
                  </a:moveTo>
                  <a:cubicBezTo>
                    <a:pt x="700" y="0"/>
                    <a:pt x="608" y="0"/>
                    <a:pt x="548" y="61"/>
                  </a:cubicBezTo>
                  <a:cubicBezTo>
                    <a:pt x="456" y="61"/>
                    <a:pt x="396" y="91"/>
                    <a:pt x="365" y="122"/>
                  </a:cubicBezTo>
                  <a:cubicBezTo>
                    <a:pt x="244" y="213"/>
                    <a:pt x="152" y="304"/>
                    <a:pt x="122" y="395"/>
                  </a:cubicBezTo>
                  <a:cubicBezTo>
                    <a:pt x="0" y="578"/>
                    <a:pt x="0" y="730"/>
                    <a:pt x="0" y="730"/>
                  </a:cubicBezTo>
                  <a:cubicBezTo>
                    <a:pt x="274" y="699"/>
                    <a:pt x="426" y="608"/>
                    <a:pt x="548" y="517"/>
                  </a:cubicBezTo>
                  <a:cubicBezTo>
                    <a:pt x="669" y="426"/>
                    <a:pt x="730" y="365"/>
                    <a:pt x="760" y="274"/>
                  </a:cubicBezTo>
                  <a:cubicBezTo>
                    <a:pt x="821" y="213"/>
                    <a:pt x="821" y="122"/>
                    <a:pt x="821" y="91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46" name="Google Shape;2496;p17"/>
            <p:cNvSpPr/>
            <p:nvPr/>
          </p:nvSpPr>
          <p:spPr>
            <a:xfrm>
              <a:off x="8120160" y="4701240"/>
              <a:ext cx="10800" cy="648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943" h="609">
                  <a:moveTo>
                    <a:pt x="61" y="0"/>
                  </a:moveTo>
                  <a:cubicBezTo>
                    <a:pt x="61" y="0"/>
                    <a:pt x="61" y="61"/>
                    <a:pt x="1" y="91"/>
                  </a:cubicBezTo>
                  <a:cubicBezTo>
                    <a:pt x="1" y="122"/>
                    <a:pt x="1" y="213"/>
                    <a:pt x="61" y="274"/>
                  </a:cubicBezTo>
                  <a:cubicBezTo>
                    <a:pt x="92" y="304"/>
                    <a:pt x="92" y="334"/>
                    <a:pt x="122" y="395"/>
                  </a:cubicBezTo>
                  <a:cubicBezTo>
                    <a:pt x="153" y="426"/>
                    <a:pt x="244" y="456"/>
                    <a:pt x="305" y="517"/>
                  </a:cubicBezTo>
                  <a:cubicBezTo>
                    <a:pt x="457" y="578"/>
                    <a:pt x="700" y="608"/>
                    <a:pt x="943" y="608"/>
                  </a:cubicBezTo>
                  <a:cubicBezTo>
                    <a:pt x="943" y="608"/>
                    <a:pt x="912" y="456"/>
                    <a:pt x="761" y="304"/>
                  </a:cubicBezTo>
                  <a:cubicBezTo>
                    <a:pt x="609" y="152"/>
                    <a:pt x="396" y="61"/>
                    <a:pt x="6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47" name="Google Shape;2497;p17"/>
            <p:cNvSpPr/>
            <p:nvPr/>
          </p:nvSpPr>
          <p:spPr>
            <a:xfrm>
              <a:off x="8111880" y="4699080"/>
              <a:ext cx="8640" cy="1728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17280"/>
                <a:gd name="textAreaBottom" fmla="*/ 18360 h 17280"/>
              </a:gdLst>
              <a:ahLst/>
              <a:rect l="textAreaLeft" t="textAreaTop" r="textAreaRight" b="textAreaBottom"/>
              <a:pathLst>
                <a:path w="761" h="1460">
                  <a:moveTo>
                    <a:pt x="305" y="1"/>
                  </a:moveTo>
                  <a:cubicBezTo>
                    <a:pt x="1" y="335"/>
                    <a:pt x="1" y="730"/>
                    <a:pt x="122" y="1004"/>
                  </a:cubicBezTo>
                  <a:cubicBezTo>
                    <a:pt x="214" y="1247"/>
                    <a:pt x="426" y="1460"/>
                    <a:pt x="426" y="1460"/>
                  </a:cubicBezTo>
                  <a:cubicBezTo>
                    <a:pt x="761" y="882"/>
                    <a:pt x="730" y="548"/>
                    <a:pt x="578" y="305"/>
                  </a:cubicBezTo>
                  <a:cubicBezTo>
                    <a:pt x="487" y="92"/>
                    <a:pt x="305" y="1"/>
                    <a:pt x="305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48" name="Google Shape;2498;p17"/>
            <p:cNvSpPr/>
            <p:nvPr/>
          </p:nvSpPr>
          <p:spPr>
            <a:xfrm>
              <a:off x="8119440" y="4703400"/>
              <a:ext cx="10440" cy="1296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12960"/>
                <a:gd name="textAreaBottom" fmla="*/ 14040 h 12960"/>
              </a:gdLst>
              <a:ahLst/>
              <a:rect l="textAreaLeft" t="textAreaTop" r="textAreaRight" b="textAreaBottom"/>
              <a:pathLst>
                <a:path w="913" h="1125">
                  <a:moveTo>
                    <a:pt x="913" y="0"/>
                  </a:moveTo>
                  <a:cubicBezTo>
                    <a:pt x="791" y="0"/>
                    <a:pt x="670" y="61"/>
                    <a:pt x="609" y="91"/>
                  </a:cubicBezTo>
                  <a:cubicBezTo>
                    <a:pt x="518" y="122"/>
                    <a:pt x="457" y="182"/>
                    <a:pt x="366" y="243"/>
                  </a:cubicBezTo>
                  <a:cubicBezTo>
                    <a:pt x="244" y="365"/>
                    <a:pt x="183" y="517"/>
                    <a:pt x="122" y="608"/>
                  </a:cubicBezTo>
                  <a:cubicBezTo>
                    <a:pt x="1" y="882"/>
                    <a:pt x="1" y="1125"/>
                    <a:pt x="1" y="1125"/>
                  </a:cubicBezTo>
                  <a:cubicBezTo>
                    <a:pt x="305" y="973"/>
                    <a:pt x="487" y="851"/>
                    <a:pt x="548" y="730"/>
                  </a:cubicBezTo>
                  <a:cubicBezTo>
                    <a:pt x="730" y="608"/>
                    <a:pt x="791" y="517"/>
                    <a:pt x="822" y="395"/>
                  </a:cubicBezTo>
                  <a:cubicBezTo>
                    <a:pt x="913" y="274"/>
                    <a:pt x="913" y="213"/>
                    <a:pt x="913" y="122"/>
                  </a:cubicBezTo>
                  <a:lnTo>
                    <a:pt x="91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49" name="Google Shape;2499;p17"/>
            <p:cNvSpPr/>
            <p:nvPr/>
          </p:nvSpPr>
          <p:spPr>
            <a:xfrm>
              <a:off x="8102160" y="4709880"/>
              <a:ext cx="12240" cy="7560"/>
            </a:xfrm>
            <a:custGeom>
              <a:avLst/>
              <a:gdLst>
                <a:gd name="textAreaLeft" fmla="*/ 0 w 12240"/>
                <a:gd name="textAreaRight" fmla="*/ 13320 w 12240"/>
                <a:gd name="textAreaTop" fmla="*/ 0 h 7560"/>
                <a:gd name="textAreaBottom" fmla="*/ 8640 h 7560"/>
              </a:gdLst>
              <a:ahLst/>
              <a:rect l="textAreaLeft" t="textAreaTop" r="textAreaRight" b="textAreaBottom"/>
              <a:pathLst>
                <a:path w="1064" h="683">
                  <a:moveTo>
                    <a:pt x="30" y="1"/>
                  </a:moveTo>
                  <a:cubicBezTo>
                    <a:pt x="30" y="1"/>
                    <a:pt x="30" y="31"/>
                    <a:pt x="0" y="92"/>
                  </a:cubicBezTo>
                  <a:cubicBezTo>
                    <a:pt x="0" y="183"/>
                    <a:pt x="0" y="244"/>
                    <a:pt x="30" y="366"/>
                  </a:cubicBezTo>
                  <a:cubicBezTo>
                    <a:pt x="61" y="396"/>
                    <a:pt x="61" y="426"/>
                    <a:pt x="152" y="518"/>
                  </a:cubicBezTo>
                  <a:cubicBezTo>
                    <a:pt x="182" y="548"/>
                    <a:pt x="243" y="639"/>
                    <a:pt x="334" y="639"/>
                  </a:cubicBezTo>
                  <a:cubicBezTo>
                    <a:pt x="463" y="661"/>
                    <a:pt x="623" y="682"/>
                    <a:pt x="812" y="682"/>
                  </a:cubicBezTo>
                  <a:cubicBezTo>
                    <a:pt x="891" y="682"/>
                    <a:pt x="975" y="678"/>
                    <a:pt x="1064" y="670"/>
                  </a:cubicBezTo>
                  <a:cubicBezTo>
                    <a:pt x="1064" y="670"/>
                    <a:pt x="1003" y="426"/>
                    <a:pt x="851" y="305"/>
                  </a:cubicBezTo>
                  <a:cubicBezTo>
                    <a:pt x="730" y="92"/>
                    <a:pt x="456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50" name="Google Shape;2500;p17"/>
            <p:cNvSpPr/>
            <p:nvPr/>
          </p:nvSpPr>
          <p:spPr>
            <a:xfrm>
              <a:off x="8158680" y="4686840"/>
              <a:ext cx="4680" cy="11520"/>
            </a:xfrm>
            <a:custGeom>
              <a:avLst/>
              <a:gdLst>
                <a:gd name="textAreaLeft" fmla="*/ 0 w 4680"/>
                <a:gd name="textAreaRight" fmla="*/ 5760 w 4680"/>
                <a:gd name="textAreaTop" fmla="*/ 0 h 11520"/>
                <a:gd name="textAreaBottom" fmla="*/ 12600 h 11520"/>
              </a:gdLst>
              <a:ahLst/>
              <a:rect l="textAreaLeft" t="textAreaTop" r="textAreaRight" b="textAreaBottom"/>
              <a:pathLst>
                <a:path w="457" h="1004">
                  <a:moveTo>
                    <a:pt x="365" y="0"/>
                  </a:moveTo>
                  <a:cubicBezTo>
                    <a:pt x="243" y="61"/>
                    <a:pt x="122" y="152"/>
                    <a:pt x="91" y="243"/>
                  </a:cubicBezTo>
                  <a:cubicBezTo>
                    <a:pt x="0" y="365"/>
                    <a:pt x="0" y="486"/>
                    <a:pt x="0" y="608"/>
                  </a:cubicBezTo>
                  <a:cubicBezTo>
                    <a:pt x="0" y="821"/>
                    <a:pt x="122" y="1003"/>
                    <a:pt x="122" y="1003"/>
                  </a:cubicBezTo>
                  <a:cubicBezTo>
                    <a:pt x="304" y="851"/>
                    <a:pt x="395" y="699"/>
                    <a:pt x="426" y="638"/>
                  </a:cubicBezTo>
                  <a:cubicBezTo>
                    <a:pt x="456" y="486"/>
                    <a:pt x="456" y="365"/>
                    <a:pt x="456" y="304"/>
                  </a:cubicBezTo>
                  <a:cubicBezTo>
                    <a:pt x="456" y="182"/>
                    <a:pt x="426" y="91"/>
                    <a:pt x="395" y="61"/>
                  </a:cubicBezTo>
                  <a:cubicBezTo>
                    <a:pt x="395" y="30"/>
                    <a:pt x="365" y="0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51" name="Google Shape;2501;p17"/>
            <p:cNvSpPr/>
            <p:nvPr/>
          </p:nvSpPr>
          <p:spPr>
            <a:xfrm>
              <a:off x="8161920" y="4693320"/>
              <a:ext cx="10080" cy="576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5760"/>
                <a:gd name="textAreaBottom" fmla="*/ 6840 h 5760"/>
              </a:gdLst>
              <a:ahLst/>
              <a:rect l="textAreaLeft" t="textAreaTop" r="textAreaRight" b="textAreaBottom"/>
              <a:pathLst>
                <a:path w="883" h="540">
                  <a:moveTo>
                    <a:pt x="647" y="0"/>
                  </a:moveTo>
                  <a:cubicBezTo>
                    <a:pt x="578" y="0"/>
                    <a:pt x="517" y="8"/>
                    <a:pt x="457" y="23"/>
                  </a:cubicBezTo>
                  <a:cubicBezTo>
                    <a:pt x="335" y="84"/>
                    <a:pt x="274" y="145"/>
                    <a:pt x="183" y="236"/>
                  </a:cubicBezTo>
                  <a:cubicBezTo>
                    <a:pt x="31" y="388"/>
                    <a:pt x="1" y="540"/>
                    <a:pt x="1" y="540"/>
                  </a:cubicBezTo>
                  <a:cubicBezTo>
                    <a:pt x="244" y="540"/>
                    <a:pt x="396" y="479"/>
                    <a:pt x="548" y="418"/>
                  </a:cubicBezTo>
                  <a:cubicBezTo>
                    <a:pt x="639" y="388"/>
                    <a:pt x="730" y="297"/>
                    <a:pt x="761" y="266"/>
                  </a:cubicBezTo>
                  <a:cubicBezTo>
                    <a:pt x="852" y="236"/>
                    <a:pt x="882" y="145"/>
                    <a:pt x="882" y="114"/>
                  </a:cubicBezTo>
                  <a:lnTo>
                    <a:pt x="882" y="23"/>
                  </a:lnTo>
                  <a:cubicBezTo>
                    <a:pt x="791" y="8"/>
                    <a:pt x="715" y="0"/>
                    <a:pt x="64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52" name="Google Shape;2502;p17"/>
            <p:cNvSpPr/>
            <p:nvPr/>
          </p:nvSpPr>
          <p:spPr>
            <a:xfrm>
              <a:off x="8150400" y="4687920"/>
              <a:ext cx="7920" cy="1044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700" h="913">
                  <a:moveTo>
                    <a:pt x="153" y="0"/>
                  </a:moveTo>
                  <a:cubicBezTo>
                    <a:pt x="153" y="0"/>
                    <a:pt x="122" y="0"/>
                    <a:pt x="62" y="61"/>
                  </a:cubicBezTo>
                  <a:cubicBezTo>
                    <a:pt x="31" y="91"/>
                    <a:pt x="1" y="122"/>
                    <a:pt x="1" y="213"/>
                  </a:cubicBezTo>
                  <a:lnTo>
                    <a:pt x="1" y="274"/>
                  </a:lnTo>
                  <a:cubicBezTo>
                    <a:pt x="1" y="304"/>
                    <a:pt x="1" y="304"/>
                    <a:pt x="31" y="365"/>
                  </a:cubicBezTo>
                  <a:cubicBezTo>
                    <a:pt x="31" y="395"/>
                    <a:pt x="62" y="426"/>
                    <a:pt x="62" y="426"/>
                  </a:cubicBezTo>
                  <a:cubicBezTo>
                    <a:pt x="62" y="456"/>
                    <a:pt x="122" y="517"/>
                    <a:pt x="153" y="517"/>
                  </a:cubicBezTo>
                  <a:cubicBezTo>
                    <a:pt x="274" y="730"/>
                    <a:pt x="426" y="851"/>
                    <a:pt x="700" y="912"/>
                  </a:cubicBezTo>
                  <a:cubicBezTo>
                    <a:pt x="700" y="912"/>
                    <a:pt x="700" y="760"/>
                    <a:pt x="609" y="578"/>
                  </a:cubicBezTo>
                  <a:cubicBezTo>
                    <a:pt x="609" y="547"/>
                    <a:pt x="578" y="517"/>
                    <a:pt x="518" y="426"/>
                  </a:cubicBezTo>
                  <a:cubicBezTo>
                    <a:pt x="487" y="395"/>
                    <a:pt x="457" y="365"/>
                    <a:pt x="426" y="274"/>
                  </a:cubicBezTo>
                  <a:cubicBezTo>
                    <a:pt x="335" y="213"/>
                    <a:pt x="214" y="122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53" name="Google Shape;2503;p17"/>
            <p:cNvSpPr/>
            <p:nvPr/>
          </p:nvSpPr>
          <p:spPr>
            <a:xfrm>
              <a:off x="8174520" y="4681440"/>
              <a:ext cx="7200" cy="1008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670" h="883">
                  <a:moveTo>
                    <a:pt x="609" y="1"/>
                  </a:moveTo>
                  <a:cubicBezTo>
                    <a:pt x="214" y="1"/>
                    <a:pt x="92" y="213"/>
                    <a:pt x="31" y="456"/>
                  </a:cubicBezTo>
                  <a:cubicBezTo>
                    <a:pt x="1" y="639"/>
                    <a:pt x="1" y="882"/>
                    <a:pt x="1" y="882"/>
                  </a:cubicBezTo>
                  <a:cubicBezTo>
                    <a:pt x="396" y="730"/>
                    <a:pt x="548" y="487"/>
                    <a:pt x="639" y="335"/>
                  </a:cubicBezTo>
                  <a:cubicBezTo>
                    <a:pt x="670" y="153"/>
                    <a:pt x="609" y="1"/>
                    <a:pt x="60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54" name="Google Shape;2504;p17"/>
            <p:cNvSpPr/>
            <p:nvPr/>
          </p:nvSpPr>
          <p:spPr>
            <a:xfrm>
              <a:off x="8175240" y="4690800"/>
              <a:ext cx="11880" cy="432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1035" h="416">
                  <a:moveTo>
                    <a:pt x="586" y="0"/>
                  </a:moveTo>
                  <a:cubicBezTo>
                    <a:pt x="480" y="0"/>
                    <a:pt x="386" y="28"/>
                    <a:pt x="305" y="55"/>
                  </a:cubicBezTo>
                  <a:cubicBezTo>
                    <a:pt x="122" y="146"/>
                    <a:pt x="1" y="237"/>
                    <a:pt x="1" y="237"/>
                  </a:cubicBezTo>
                  <a:cubicBezTo>
                    <a:pt x="122" y="298"/>
                    <a:pt x="244" y="328"/>
                    <a:pt x="305" y="359"/>
                  </a:cubicBezTo>
                  <a:cubicBezTo>
                    <a:pt x="365" y="359"/>
                    <a:pt x="457" y="389"/>
                    <a:pt x="517" y="389"/>
                  </a:cubicBezTo>
                  <a:cubicBezTo>
                    <a:pt x="564" y="408"/>
                    <a:pt x="606" y="415"/>
                    <a:pt x="642" y="415"/>
                  </a:cubicBezTo>
                  <a:cubicBezTo>
                    <a:pt x="723" y="415"/>
                    <a:pt x="779" y="380"/>
                    <a:pt x="821" y="359"/>
                  </a:cubicBezTo>
                  <a:cubicBezTo>
                    <a:pt x="973" y="298"/>
                    <a:pt x="1034" y="176"/>
                    <a:pt x="1034" y="176"/>
                  </a:cubicBezTo>
                  <a:cubicBezTo>
                    <a:pt x="866" y="42"/>
                    <a:pt x="717" y="0"/>
                    <a:pt x="58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55" name="Google Shape;2505;p17"/>
            <p:cNvSpPr/>
            <p:nvPr/>
          </p:nvSpPr>
          <p:spPr>
            <a:xfrm>
              <a:off x="8167680" y="4680360"/>
              <a:ext cx="5040" cy="10440"/>
            </a:xfrm>
            <a:custGeom>
              <a:avLst/>
              <a:gdLst>
                <a:gd name="textAreaLeft" fmla="*/ 0 w 5040"/>
                <a:gd name="textAreaRight" fmla="*/ 6120 w 504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488" h="913">
                  <a:moveTo>
                    <a:pt x="92" y="0"/>
                  </a:moveTo>
                  <a:cubicBezTo>
                    <a:pt x="92" y="0"/>
                    <a:pt x="1" y="92"/>
                    <a:pt x="1" y="274"/>
                  </a:cubicBezTo>
                  <a:cubicBezTo>
                    <a:pt x="1" y="365"/>
                    <a:pt x="31" y="456"/>
                    <a:pt x="92" y="578"/>
                  </a:cubicBezTo>
                  <a:cubicBezTo>
                    <a:pt x="122" y="608"/>
                    <a:pt x="153" y="699"/>
                    <a:pt x="213" y="760"/>
                  </a:cubicBezTo>
                  <a:cubicBezTo>
                    <a:pt x="274" y="821"/>
                    <a:pt x="335" y="851"/>
                    <a:pt x="426" y="912"/>
                  </a:cubicBezTo>
                  <a:cubicBezTo>
                    <a:pt x="426" y="912"/>
                    <a:pt x="487" y="760"/>
                    <a:pt x="487" y="578"/>
                  </a:cubicBezTo>
                  <a:cubicBezTo>
                    <a:pt x="487" y="456"/>
                    <a:pt x="457" y="396"/>
                    <a:pt x="426" y="274"/>
                  </a:cubicBezTo>
                  <a:cubicBezTo>
                    <a:pt x="335" y="152"/>
                    <a:pt x="213" y="92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56" name="Google Shape;2506;p17"/>
            <p:cNvSpPr/>
            <p:nvPr/>
          </p:nvSpPr>
          <p:spPr>
            <a:xfrm>
              <a:off x="8078760" y="4766040"/>
              <a:ext cx="12240" cy="11880"/>
            </a:xfrm>
            <a:custGeom>
              <a:avLst/>
              <a:gdLst>
                <a:gd name="textAreaLeft" fmla="*/ 0 w 12240"/>
                <a:gd name="textAreaRight" fmla="*/ 13320 w 12240"/>
                <a:gd name="textAreaTop" fmla="*/ 0 h 11880"/>
                <a:gd name="textAreaBottom" fmla="*/ 12960 h 11880"/>
              </a:gdLst>
              <a:ahLst/>
              <a:rect l="textAreaLeft" t="textAreaTop" r="textAreaRight" b="textAreaBottom"/>
              <a:pathLst>
                <a:path w="1065" h="1035">
                  <a:moveTo>
                    <a:pt x="518" y="1"/>
                  </a:moveTo>
                  <a:lnTo>
                    <a:pt x="518" y="1"/>
                  </a:lnTo>
                  <a:cubicBezTo>
                    <a:pt x="1" y="578"/>
                    <a:pt x="822" y="1034"/>
                    <a:pt x="822" y="1034"/>
                  </a:cubicBezTo>
                  <a:cubicBezTo>
                    <a:pt x="1065" y="578"/>
                    <a:pt x="974" y="305"/>
                    <a:pt x="852" y="183"/>
                  </a:cubicBezTo>
                  <a:cubicBezTo>
                    <a:pt x="700" y="31"/>
                    <a:pt x="518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57" name="Google Shape;2507;p17"/>
            <p:cNvSpPr/>
            <p:nvPr/>
          </p:nvSpPr>
          <p:spPr>
            <a:xfrm>
              <a:off x="8091000" y="4767480"/>
              <a:ext cx="9720" cy="1008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852" h="883">
                  <a:moveTo>
                    <a:pt x="760" y="1"/>
                  </a:moveTo>
                  <a:cubicBezTo>
                    <a:pt x="335" y="122"/>
                    <a:pt x="153" y="335"/>
                    <a:pt x="92" y="517"/>
                  </a:cubicBezTo>
                  <a:cubicBezTo>
                    <a:pt x="1" y="730"/>
                    <a:pt x="31" y="882"/>
                    <a:pt x="31" y="882"/>
                  </a:cubicBezTo>
                  <a:cubicBezTo>
                    <a:pt x="548" y="639"/>
                    <a:pt x="730" y="426"/>
                    <a:pt x="791" y="274"/>
                  </a:cubicBezTo>
                  <a:cubicBezTo>
                    <a:pt x="852" y="122"/>
                    <a:pt x="760" y="1"/>
                    <a:pt x="760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58" name="Google Shape;2508;p17"/>
            <p:cNvSpPr/>
            <p:nvPr/>
          </p:nvSpPr>
          <p:spPr>
            <a:xfrm>
              <a:off x="8074080" y="4774680"/>
              <a:ext cx="13320" cy="4680"/>
            </a:xfrm>
            <a:custGeom>
              <a:avLst/>
              <a:gdLst>
                <a:gd name="textAreaLeft" fmla="*/ 0 w 13320"/>
                <a:gd name="textAreaRight" fmla="*/ 14400 w 1332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1145" h="455">
                  <a:moveTo>
                    <a:pt x="452" y="1"/>
                  </a:moveTo>
                  <a:cubicBezTo>
                    <a:pt x="328" y="1"/>
                    <a:pt x="184" y="25"/>
                    <a:pt x="20" y="86"/>
                  </a:cubicBezTo>
                  <a:cubicBezTo>
                    <a:pt x="20" y="111"/>
                    <a:pt x="0" y="455"/>
                    <a:pt x="608" y="455"/>
                  </a:cubicBezTo>
                  <a:cubicBezTo>
                    <a:pt x="750" y="455"/>
                    <a:pt x="926" y="436"/>
                    <a:pt x="1145" y="390"/>
                  </a:cubicBezTo>
                  <a:cubicBezTo>
                    <a:pt x="1145" y="390"/>
                    <a:pt x="950" y="1"/>
                    <a:pt x="45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59" name="Google Shape;2509;p17"/>
            <p:cNvSpPr/>
            <p:nvPr/>
          </p:nvSpPr>
          <p:spPr>
            <a:xfrm>
              <a:off x="8093160" y="4754160"/>
              <a:ext cx="11880" cy="1188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11880"/>
                <a:gd name="textAreaBottom" fmla="*/ 12960 h 11880"/>
              </a:gdLst>
              <a:ahLst/>
              <a:rect l="textAreaLeft" t="textAreaTop" r="textAreaRight" b="textAreaBottom"/>
              <a:pathLst>
                <a:path w="1034" h="1035">
                  <a:moveTo>
                    <a:pt x="548" y="1"/>
                  </a:moveTo>
                  <a:cubicBezTo>
                    <a:pt x="1" y="578"/>
                    <a:pt x="821" y="1034"/>
                    <a:pt x="821" y="1034"/>
                  </a:cubicBezTo>
                  <a:cubicBezTo>
                    <a:pt x="1034" y="578"/>
                    <a:pt x="943" y="305"/>
                    <a:pt x="882" y="183"/>
                  </a:cubicBezTo>
                  <a:cubicBezTo>
                    <a:pt x="730" y="31"/>
                    <a:pt x="548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0" name="Google Shape;2510;p17"/>
            <p:cNvSpPr/>
            <p:nvPr/>
          </p:nvSpPr>
          <p:spPr>
            <a:xfrm>
              <a:off x="8105040" y="4755600"/>
              <a:ext cx="9720" cy="972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852" h="852">
                  <a:moveTo>
                    <a:pt x="761" y="0"/>
                  </a:moveTo>
                  <a:cubicBezTo>
                    <a:pt x="366" y="91"/>
                    <a:pt x="153" y="335"/>
                    <a:pt x="92" y="517"/>
                  </a:cubicBezTo>
                  <a:cubicBezTo>
                    <a:pt x="1" y="699"/>
                    <a:pt x="62" y="851"/>
                    <a:pt x="62" y="851"/>
                  </a:cubicBezTo>
                  <a:cubicBezTo>
                    <a:pt x="578" y="639"/>
                    <a:pt x="730" y="395"/>
                    <a:pt x="821" y="243"/>
                  </a:cubicBezTo>
                  <a:cubicBezTo>
                    <a:pt x="852" y="91"/>
                    <a:pt x="761" y="0"/>
                    <a:pt x="76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1" name="Google Shape;2511;p17"/>
            <p:cNvSpPr/>
            <p:nvPr/>
          </p:nvSpPr>
          <p:spPr>
            <a:xfrm>
              <a:off x="8088480" y="4762800"/>
              <a:ext cx="12600" cy="4680"/>
            </a:xfrm>
            <a:custGeom>
              <a:avLst/>
              <a:gdLst>
                <a:gd name="textAreaLeft" fmla="*/ 0 w 12600"/>
                <a:gd name="textAreaRight" fmla="*/ 13680 w 1260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1096" h="444">
                  <a:moveTo>
                    <a:pt x="418" y="0"/>
                  </a:moveTo>
                  <a:cubicBezTo>
                    <a:pt x="297" y="0"/>
                    <a:pt x="159" y="25"/>
                    <a:pt x="1" y="86"/>
                  </a:cubicBezTo>
                  <a:cubicBezTo>
                    <a:pt x="1" y="111"/>
                    <a:pt x="1" y="443"/>
                    <a:pt x="607" y="443"/>
                  </a:cubicBezTo>
                  <a:cubicBezTo>
                    <a:pt x="739" y="443"/>
                    <a:pt x="900" y="428"/>
                    <a:pt x="1095" y="390"/>
                  </a:cubicBezTo>
                  <a:cubicBezTo>
                    <a:pt x="1095" y="390"/>
                    <a:pt x="900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2" name="Google Shape;2512;p17"/>
            <p:cNvSpPr/>
            <p:nvPr/>
          </p:nvSpPr>
          <p:spPr>
            <a:xfrm>
              <a:off x="8160120" y="4761720"/>
              <a:ext cx="11520" cy="720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7200"/>
                <a:gd name="textAreaBottom" fmla="*/ 8280 h 7200"/>
              </a:gdLst>
              <a:ahLst/>
              <a:rect l="textAreaLeft" t="textAreaTop" r="textAreaRight" b="textAreaBottom"/>
              <a:pathLst>
                <a:path w="1004" h="669">
                  <a:moveTo>
                    <a:pt x="666" y="1"/>
                  </a:moveTo>
                  <a:cubicBezTo>
                    <a:pt x="254" y="1"/>
                    <a:pt x="1" y="545"/>
                    <a:pt x="1" y="545"/>
                  </a:cubicBezTo>
                  <a:cubicBezTo>
                    <a:pt x="187" y="632"/>
                    <a:pt x="338" y="668"/>
                    <a:pt x="461" y="668"/>
                  </a:cubicBezTo>
                  <a:cubicBezTo>
                    <a:pt x="640" y="668"/>
                    <a:pt x="762" y="592"/>
                    <a:pt x="852" y="485"/>
                  </a:cubicBezTo>
                  <a:cubicBezTo>
                    <a:pt x="943" y="333"/>
                    <a:pt x="1004" y="120"/>
                    <a:pt x="1004" y="120"/>
                  </a:cubicBezTo>
                  <a:cubicBezTo>
                    <a:pt x="882" y="35"/>
                    <a:pt x="769" y="1"/>
                    <a:pt x="66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3" name="Google Shape;2513;p17"/>
            <p:cNvSpPr/>
            <p:nvPr/>
          </p:nvSpPr>
          <p:spPr>
            <a:xfrm>
              <a:off x="8160480" y="4770720"/>
              <a:ext cx="10440" cy="756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7560"/>
                <a:gd name="textAreaBottom" fmla="*/ 8640 h 7560"/>
              </a:gdLst>
              <a:ahLst/>
              <a:rect l="textAreaLeft" t="textAreaTop" r="textAreaRight" b="textAreaBottom"/>
              <a:pathLst>
                <a:path w="913" h="674">
                  <a:moveTo>
                    <a:pt x="176" y="0"/>
                  </a:moveTo>
                  <a:cubicBezTo>
                    <a:pt x="68" y="0"/>
                    <a:pt x="0" y="27"/>
                    <a:pt x="0" y="27"/>
                  </a:cubicBezTo>
                  <a:cubicBezTo>
                    <a:pt x="274" y="513"/>
                    <a:pt x="517" y="665"/>
                    <a:pt x="669" y="665"/>
                  </a:cubicBezTo>
                  <a:cubicBezTo>
                    <a:pt x="705" y="672"/>
                    <a:pt x="737" y="674"/>
                    <a:pt x="764" y="674"/>
                  </a:cubicBezTo>
                  <a:cubicBezTo>
                    <a:pt x="873" y="674"/>
                    <a:pt x="912" y="635"/>
                    <a:pt x="912" y="635"/>
                  </a:cubicBezTo>
                  <a:cubicBezTo>
                    <a:pt x="760" y="240"/>
                    <a:pt x="547" y="88"/>
                    <a:pt x="365" y="27"/>
                  </a:cubicBezTo>
                  <a:cubicBezTo>
                    <a:pt x="294" y="7"/>
                    <a:pt x="230" y="0"/>
                    <a:pt x="17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4" name="Google Shape;2514;p17"/>
            <p:cNvSpPr/>
            <p:nvPr/>
          </p:nvSpPr>
          <p:spPr>
            <a:xfrm>
              <a:off x="8154720" y="4753800"/>
              <a:ext cx="10440" cy="1260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12600"/>
                <a:gd name="textAreaBottom" fmla="*/ 13680 h 12600"/>
              </a:gdLst>
              <a:ahLst/>
              <a:rect l="textAreaLeft" t="textAreaTop" r="textAreaRight" b="textAreaBottom"/>
              <a:pathLst>
                <a:path w="913" h="1095">
                  <a:moveTo>
                    <a:pt x="547" y="0"/>
                  </a:moveTo>
                  <a:cubicBezTo>
                    <a:pt x="547" y="0"/>
                    <a:pt x="0" y="0"/>
                    <a:pt x="365" y="1095"/>
                  </a:cubicBezTo>
                  <a:cubicBezTo>
                    <a:pt x="365" y="1095"/>
                    <a:pt x="912" y="699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5" name="Google Shape;2515;p17"/>
            <p:cNvSpPr/>
            <p:nvPr/>
          </p:nvSpPr>
          <p:spPr>
            <a:xfrm>
              <a:off x="8156160" y="4796640"/>
              <a:ext cx="12240" cy="4680"/>
            </a:xfrm>
            <a:custGeom>
              <a:avLst/>
              <a:gdLst>
                <a:gd name="textAreaLeft" fmla="*/ 0 w 12240"/>
                <a:gd name="textAreaRight" fmla="*/ 13320 w 1224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1065" h="465">
                  <a:moveTo>
                    <a:pt x="609" y="1"/>
                  </a:moveTo>
                  <a:cubicBezTo>
                    <a:pt x="278" y="1"/>
                    <a:pt x="1" y="263"/>
                    <a:pt x="1" y="263"/>
                  </a:cubicBezTo>
                  <a:cubicBezTo>
                    <a:pt x="250" y="405"/>
                    <a:pt x="447" y="464"/>
                    <a:pt x="592" y="464"/>
                  </a:cubicBezTo>
                  <a:cubicBezTo>
                    <a:pt x="695" y="464"/>
                    <a:pt x="771" y="435"/>
                    <a:pt x="822" y="384"/>
                  </a:cubicBezTo>
                  <a:cubicBezTo>
                    <a:pt x="973" y="354"/>
                    <a:pt x="1065" y="202"/>
                    <a:pt x="1065" y="202"/>
                  </a:cubicBezTo>
                  <a:cubicBezTo>
                    <a:pt x="915" y="52"/>
                    <a:pt x="757" y="1"/>
                    <a:pt x="60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6" name="Google Shape;2516;p17"/>
            <p:cNvSpPr/>
            <p:nvPr/>
          </p:nvSpPr>
          <p:spPr>
            <a:xfrm>
              <a:off x="8156160" y="4801680"/>
              <a:ext cx="8640" cy="792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7920"/>
                <a:gd name="textAreaBottom" fmla="*/ 9000 h 7920"/>
              </a:gdLst>
              <a:ahLst/>
              <a:rect l="textAreaLeft" t="textAreaTop" r="textAreaRight" b="textAreaBottom"/>
              <a:pathLst>
                <a:path w="761" h="720">
                  <a:moveTo>
                    <a:pt x="1" y="1"/>
                  </a:moveTo>
                  <a:cubicBezTo>
                    <a:pt x="153" y="396"/>
                    <a:pt x="335" y="609"/>
                    <a:pt x="487" y="669"/>
                  </a:cubicBezTo>
                  <a:cubicBezTo>
                    <a:pt x="552" y="709"/>
                    <a:pt x="612" y="720"/>
                    <a:pt x="659" y="720"/>
                  </a:cubicBezTo>
                  <a:cubicBezTo>
                    <a:pt x="721" y="720"/>
                    <a:pt x="761" y="700"/>
                    <a:pt x="761" y="700"/>
                  </a:cubicBezTo>
                  <a:cubicBezTo>
                    <a:pt x="730" y="366"/>
                    <a:pt x="518" y="214"/>
                    <a:pt x="335" y="92"/>
                  </a:cubicBezTo>
                  <a:cubicBezTo>
                    <a:pt x="15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7" name="Google Shape;2517;p17"/>
            <p:cNvSpPr/>
            <p:nvPr/>
          </p:nvSpPr>
          <p:spPr>
            <a:xfrm>
              <a:off x="8155440" y="4788720"/>
              <a:ext cx="7200" cy="900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9000"/>
                <a:gd name="textAreaBottom" fmla="*/ 10080 h 9000"/>
              </a:gdLst>
              <a:ahLst/>
              <a:rect l="textAreaLeft" t="textAreaTop" r="textAreaRight" b="textAreaBottom"/>
              <a:pathLst>
                <a:path w="663" h="797">
                  <a:moveTo>
                    <a:pt x="425" y="1"/>
                  </a:moveTo>
                  <a:cubicBezTo>
                    <a:pt x="298" y="1"/>
                    <a:pt x="0" y="77"/>
                    <a:pt x="24" y="797"/>
                  </a:cubicBezTo>
                  <a:cubicBezTo>
                    <a:pt x="24" y="797"/>
                    <a:pt x="663" y="675"/>
                    <a:pt x="480" y="6"/>
                  </a:cubicBezTo>
                  <a:cubicBezTo>
                    <a:pt x="480" y="6"/>
                    <a:pt x="459" y="1"/>
                    <a:pt x="425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8" name="Google Shape;2518;p17"/>
            <p:cNvSpPr/>
            <p:nvPr/>
          </p:nvSpPr>
          <p:spPr>
            <a:xfrm>
              <a:off x="8118000" y="4748760"/>
              <a:ext cx="7920" cy="1008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700" h="882">
                  <a:moveTo>
                    <a:pt x="456" y="0"/>
                  </a:moveTo>
                  <a:cubicBezTo>
                    <a:pt x="0" y="395"/>
                    <a:pt x="456" y="882"/>
                    <a:pt x="456" y="882"/>
                  </a:cubicBezTo>
                  <a:cubicBezTo>
                    <a:pt x="699" y="578"/>
                    <a:pt x="699" y="335"/>
                    <a:pt x="639" y="183"/>
                  </a:cubicBezTo>
                  <a:cubicBezTo>
                    <a:pt x="578" y="91"/>
                    <a:pt x="456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69" name="Google Shape;2519;p17"/>
            <p:cNvSpPr/>
            <p:nvPr/>
          </p:nvSpPr>
          <p:spPr>
            <a:xfrm>
              <a:off x="8125200" y="4752720"/>
              <a:ext cx="7200" cy="61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670" h="578">
                  <a:moveTo>
                    <a:pt x="639" y="0"/>
                  </a:moveTo>
                  <a:cubicBezTo>
                    <a:pt x="366" y="0"/>
                    <a:pt x="183" y="152"/>
                    <a:pt x="92" y="304"/>
                  </a:cubicBezTo>
                  <a:cubicBezTo>
                    <a:pt x="1" y="426"/>
                    <a:pt x="1" y="578"/>
                    <a:pt x="1" y="578"/>
                  </a:cubicBezTo>
                  <a:cubicBezTo>
                    <a:pt x="366" y="486"/>
                    <a:pt x="517" y="334"/>
                    <a:pt x="609" y="243"/>
                  </a:cubicBezTo>
                  <a:cubicBezTo>
                    <a:pt x="669" y="91"/>
                    <a:pt x="639" y="0"/>
                    <a:pt x="639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0" name="Google Shape;2520;p17"/>
            <p:cNvSpPr/>
            <p:nvPr/>
          </p:nvSpPr>
          <p:spPr>
            <a:xfrm>
              <a:off x="8112600" y="4754880"/>
              <a:ext cx="9000" cy="432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791" h="438">
                  <a:moveTo>
                    <a:pt x="283" y="1"/>
                  </a:moveTo>
                  <a:cubicBezTo>
                    <a:pt x="243" y="1"/>
                    <a:pt x="200" y="4"/>
                    <a:pt x="153" y="12"/>
                  </a:cubicBezTo>
                  <a:cubicBezTo>
                    <a:pt x="122" y="72"/>
                    <a:pt x="1" y="437"/>
                    <a:pt x="791" y="437"/>
                  </a:cubicBezTo>
                  <a:cubicBezTo>
                    <a:pt x="791" y="437"/>
                    <a:pt x="740" y="1"/>
                    <a:pt x="28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1" name="Google Shape;2521;p17"/>
            <p:cNvSpPr/>
            <p:nvPr/>
          </p:nvSpPr>
          <p:spPr>
            <a:xfrm>
              <a:off x="8069760" y="4773240"/>
              <a:ext cx="9360" cy="1116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822" h="974">
                  <a:moveTo>
                    <a:pt x="365" y="0"/>
                  </a:moveTo>
                  <a:lnTo>
                    <a:pt x="365" y="0"/>
                  </a:lnTo>
                  <a:cubicBezTo>
                    <a:pt x="0" y="608"/>
                    <a:pt x="730" y="973"/>
                    <a:pt x="730" y="973"/>
                  </a:cubicBezTo>
                  <a:cubicBezTo>
                    <a:pt x="821" y="517"/>
                    <a:pt x="760" y="304"/>
                    <a:pt x="639" y="152"/>
                  </a:cubicBezTo>
                  <a:cubicBezTo>
                    <a:pt x="517" y="31"/>
                    <a:pt x="365" y="1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2" name="Google Shape;2522;p17"/>
            <p:cNvSpPr/>
            <p:nvPr/>
          </p:nvSpPr>
          <p:spPr>
            <a:xfrm>
              <a:off x="8079480" y="4773960"/>
              <a:ext cx="6480" cy="1044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609" h="913">
                  <a:moveTo>
                    <a:pt x="548" y="1"/>
                  </a:moveTo>
                  <a:cubicBezTo>
                    <a:pt x="244" y="153"/>
                    <a:pt x="92" y="396"/>
                    <a:pt x="31" y="578"/>
                  </a:cubicBezTo>
                  <a:cubicBezTo>
                    <a:pt x="1" y="761"/>
                    <a:pt x="31" y="913"/>
                    <a:pt x="31" y="913"/>
                  </a:cubicBezTo>
                  <a:cubicBezTo>
                    <a:pt x="457" y="639"/>
                    <a:pt x="578" y="426"/>
                    <a:pt x="578" y="274"/>
                  </a:cubicBezTo>
                  <a:cubicBezTo>
                    <a:pt x="609" y="92"/>
                    <a:pt x="548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3" name="Google Shape;2523;p17"/>
            <p:cNvSpPr/>
            <p:nvPr/>
          </p:nvSpPr>
          <p:spPr>
            <a:xfrm>
              <a:off x="8066160" y="4782600"/>
              <a:ext cx="10440" cy="396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913" h="414">
                  <a:moveTo>
                    <a:pt x="406" y="1"/>
                  </a:moveTo>
                  <a:cubicBezTo>
                    <a:pt x="291" y="1"/>
                    <a:pt x="156" y="38"/>
                    <a:pt x="2" y="138"/>
                  </a:cubicBezTo>
                  <a:lnTo>
                    <a:pt x="2" y="138"/>
                  </a:lnTo>
                  <a:cubicBezTo>
                    <a:pt x="1" y="136"/>
                    <a:pt x="1" y="134"/>
                    <a:pt x="1" y="134"/>
                  </a:cubicBezTo>
                  <a:cubicBezTo>
                    <a:pt x="1" y="134"/>
                    <a:pt x="1" y="136"/>
                    <a:pt x="1" y="139"/>
                  </a:cubicBezTo>
                  <a:cubicBezTo>
                    <a:pt x="1" y="139"/>
                    <a:pt x="2" y="139"/>
                    <a:pt x="2" y="138"/>
                  </a:cubicBezTo>
                  <a:lnTo>
                    <a:pt x="2" y="138"/>
                  </a:lnTo>
                  <a:cubicBezTo>
                    <a:pt x="9" y="173"/>
                    <a:pt x="59" y="414"/>
                    <a:pt x="433" y="414"/>
                  </a:cubicBezTo>
                  <a:cubicBezTo>
                    <a:pt x="555" y="414"/>
                    <a:pt x="712" y="388"/>
                    <a:pt x="913" y="321"/>
                  </a:cubicBezTo>
                  <a:cubicBezTo>
                    <a:pt x="913" y="321"/>
                    <a:pt x="744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4" name="Google Shape;2524;p17"/>
            <p:cNvSpPr/>
            <p:nvPr/>
          </p:nvSpPr>
          <p:spPr>
            <a:xfrm>
              <a:off x="8068680" y="4748400"/>
              <a:ext cx="5400" cy="12240"/>
            </a:xfrm>
            <a:custGeom>
              <a:avLst/>
              <a:gdLst>
                <a:gd name="textAreaLeft" fmla="*/ 0 w 5400"/>
                <a:gd name="textAreaRight" fmla="*/ 6480 w 540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517" h="1065">
                  <a:moveTo>
                    <a:pt x="304" y="1"/>
                  </a:moveTo>
                  <a:cubicBezTo>
                    <a:pt x="61" y="153"/>
                    <a:pt x="0" y="396"/>
                    <a:pt x="61" y="639"/>
                  </a:cubicBezTo>
                  <a:cubicBezTo>
                    <a:pt x="91" y="882"/>
                    <a:pt x="152" y="1065"/>
                    <a:pt x="152" y="1065"/>
                  </a:cubicBezTo>
                  <a:cubicBezTo>
                    <a:pt x="426" y="730"/>
                    <a:pt x="517" y="487"/>
                    <a:pt x="426" y="305"/>
                  </a:cubicBezTo>
                  <a:cubicBezTo>
                    <a:pt x="426" y="183"/>
                    <a:pt x="395" y="122"/>
                    <a:pt x="365" y="62"/>
                  </a:cubicBezTo>
                  <a:cubicBezTo>
                    <a:pt x="365" y="31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5" name="Google Shape;2525;p17"/>
            <p:cNvSpPr/>
            <p:nvPr/>
          </p:nvSpPr>
          <p:spPr>
            <a:xfrm>
              <a:off x="8071920" y="4755600"/>
              <a:ext cx="8640" cy="576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5760"/>
                <a:gd name="textAreaBottom" fmla="*/ 6840 h 5760"/>
              </a:gdLst>
              <a:ahLst/>
              <a:rect l="textAreaLeft" t="textAreaTop" r="textAreaRight" b="textAreaBottom"/>
              <a:pathLst>
                <a:path w="761" h="534">
                  <a:moveTo>
                    <a:pt x="591" y="0"/>
                  </a:moveTo>
                  <a:cubicBezTo>
                    <a:pt x="393" y="0"/>
                    <a:pt x="252" y="104"/>
                    <a:pt x="153" y="229"/>
                  </a:cubicBezTo>
                  <a:cubicBezTo>
                    <a:pt x="31" y="381"/>
                    <a:pt x="1" y="533"/>
                    <a:pt x="1" y="533"/>
                  </a:cubicBezTo>
                  <a:cubicBezTo>
                    <a:pt x="183" y="533"/>
                    <a:pt x="335" y="503"/>
                    <a:pt x="426" y="472"/>
                  </a:cubicBezTo>
                  <a:cubicBezTo>
                    <a:pt x="548" y="381"/>
                    <a:pt x="609" y="351"/>
                    <a:pt x="639" y="259"/>
                  </a:cubicBezTo>
                  <a:cubicBezTo>
                    <a:pt x="761" y="107"/>
                    <a:pt x="730" y="16"/>
                    <a:pt x="730" y="16"/>
                  </a:cubicBezTo>
                  <a:cubicBezTo>
                    <a:pt x="681" y="5"/>
                    <a:pt x="635" y="0"/>
                    <a:pt x="59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6" name="Google Shape;2526;p17"/>
            <p:cNvSpPr/>
            <p:nvPr/>
          </p:nvSpPr>
          <p:spPr>
            <a:xfrm>
              <a:off x="8061840" y="4753440"/>
              <a:ext cx="6480" cy="720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7200"/>
                <a:gd name="textAreaBottom" fmla="*/ 8280 h 7200"/>
              </a:gdLst>
              <a:ahLst/>
              <a:rect l="textAreaLeft" t="textAreaTop" r="textAreaRight" b="textAreaBottom"/>
              <a:pathLst>
                <a:path w="609" h="666">
                  <a:moveTo>
                    <a:pt x="61" y="0"/>
                  </a:moveTo>
                  <a:cubicBezTo>
                    <a:pt x="41" y="0"/>
                    <a:pt x="21" y="7"/>
                    <a:pt x="0" y="27"/>
                  </a:cubicBezTo>
                  <a:lnTo>
                    <a:pt x="0" y="88"/>
                  </a:lnTo>
                  <a:cubicBezTo>
                    <a:pt x="0" y="119"/>
                    <a:pt x="0" y="210"/>
                    <a:pt x="31" y="270"/>
                  </a:cubicBezTo>
                  <a:cubicBezTo>
                    <a:pt x="61" y="362"/>
                    <a:pt x="122" y="422"/>
                    <a:pt x="183" y="483"/>
                  </a:cubicBezTo>
                  <a:cubicBezTo>
                    <a:pt x="304" y="544"/>
                    <a:pt x="426" y="635"/>
                    <a:pt x="608" y="666"/>
                  </a:cubicBezTo>
                  <a:cubicBezTo>
                    <a:pt x="608" y="666"/>
                    <a:pt x="608" y="514"/>
                    <a:pt x="517" y="331"/>
                  </a:cubicBezTo>
                  <a:cubicBezTo>
                    <a:pt x="487" y="240"/>
                    <a:pt x="456" y="119"/>
                    <a:pt x="335" y="88"/>
                  </a:cubicBezTo>
                  <a:cubicBezTo>
                    <a:pt x="304" y="58"/>
                    <a:pt x="274" y="58"/>
                    <a:pt x="183" y="27"/>
                  </a:cubicBezTo>
                  <a:cubicBezTo>
                    <a:pt x="142" y="27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7" name="Google Shape;2527;p17"/>
            <p:cNvSpPr/>
            <p:nvPr/>
          </p:nvSpPr>
          <p:spPr>
            <a:xfrm>
              <a:off x="8202240" y="4768200"/>
              <a:ext cx="6840" cy="10800"/>
            </a:xfrm>
            <a:custGeom>
              <a:avLst/>
              <a:gdLst>
                <a:gd name="textAreaLeft" fmla="*/ 0 w 6840"/>
                <a:gd name="textAreaRight" fmla="*/ 7920 w 684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639" h="944">
                  <a:moveTo>
                    <a:pt x="578" y="1"/>
                  </a:moveTo>
                  <a:cubicBezTo>
                    <a:pt x="183" y="31"/>
                    <a:pt x="91" y="275"/>
                    <a:pt x="31" y="487"/>
                  </a:cubicBezTo>
                  <a:cubicBezTo>
                    <a:pt x="0" y="730"/>
                    <a:pt x="31" y="943"/>
                    <a:pt x="31" y="943"/>
                  </a:cubicBezTo>
                  <a:cubicBezTo>
                    <a:pt x="487" y="791"/>
                    <a:pt x="608" y="548"/>
                    <a:pt x="639" y="335"/>
                  </a:cubicBezTo>
                  <a:cubicBezTo>
                    <a:pt x="639" y="153"/>
                    <a:pt x="578" y="1"/>
                    <a:pt x="57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8" name="Google Shape;2528;p17"/>
            <p:cNvSpPr/>
            <p:nvPr/>
          </p:nvSpPr>
          <p:spPr>
            <a:xfrm>
              <a:off x="8204040" y="4777200"/>
              <a:ext cx="11880" cy="396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1034" h="396">
                  <a:moveTo>
                    <a:pt x="608" y="0"/>
                  </a:moveTo>
                  <a:cubicBezTo>
                    <a:pt x="456" y="0"/>
                    <a:pt x="335" y="31"/>
                    <a:pt x="274" y="61"/>
                  </a:cubicBezTo>
                  <a:cubicBezTo>
                    <a:pt x="122" y="152"/>
                    <a:pt x="0" y="304"/>
                    <a:pt x="0" y="304"/>
                  </a:cubicBezTo>
                  <a:cubicBezTo>
                    <a:pt x="152" y="365"/>
                    <a:pt x="274" y="365"/>
                    <a:pt x="335" y="396"/>
                  </a:cubicBezTo>
                  <a:lnTo>
                    <a:pt x="608" y="396"/>
                  </a:lnTo>
                  <a:cubicBezTo>
                    <a:pt x="760" y="396"/>
                    <a:pt x="851" y="335"/>
                    <a:pt x="912" y="304"/>
                  </a:cubicBezTo>
                  <a:cubicBezTo>
                    <a:pt x="1003" y="274"/>
                    <a:pt x="1034" y="183"/>
                    <a:pt x="1034" y="152"/>
                  </a:cubicBezTo>
                  <a:lnTo>
                    <a:pt x="1034" y="61"/>
                  </a:lnTo>
                  <a:cubicBezTo>
                    <a:pt x="943" y="31"/>
                    <a:pt x="882" y="0"/>
                    <a:pt x="79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79" name="Google Shape;2529;p17"/>
            <p:cNvSpPr/>
            <p:nvPr/>
          </p:nvSpPr>
          <p:spPr>
            <a:xfrm>
              <a:off x="8194680" y="4768200"/>
              <a:ext cx="6120" cy="10440"/>
            </a:xfrm>
            <a:custGeom>
              <a:avLst/>
              <a:gdLst>
                <a:gd name="textAreaLeft" fmla="*/ 0 w 6120"/>
                <a:gd name="textAreaRight" fmla="*/ 7200 w 612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578" h="913">
                  <a:moveTo>
                    <a:pt x="92" y="1"/>
                  </a:moveTo>
                  <a:cubicBezTo>
                    <a:pt x="92" y="1"/>
                    <a:pt x="92" y="31"/>
                    <a:pt x="31" y="92"/>
                  </a:cubicBezTo>
                  <a:cubicBezTo>
                    <a:pt x="31" y="123"/>
                    <a:pt x="0" y="183"/>
                    <a:pt x="31" y="275"/>
                  </a:cubicBezTo>
                  <a:cubicBezTo>
                    <a:pt x="31" y="335"/>
                    <a:pt x="92" y="426"/>
                    <a:pt x="183" y="548"/>
                  </a:cubicBezTo>
                  <a:cubicBezTo>
                    <a:pt x="244" y="578"/>
                    <a:pt x="274" y="639"/>
                    <a:pt x="335" y="700"/>
                  </a:cubicBezTo>
                  <a:cubicBezTo>
                    <a:pt x="365" y="791"/>
                    <a:pt x="456" y="852"/>
                    <a:pt x="548" y="913"/>
                  </a:cubicBezTo>
                  <a:cubicBezTo>
                    <a:pt x="548" y="913"/>
                    <a:pt x="578" y="761"/>
                    <a:pt x="578" y="578"/>
                  </a:cubicBezTo>
                  <a:cubicBezTo>
                    <a:pt x="578" y="457"/>
                    <a:pt x="548" y="396"/>
                    <a:pt x="456" y="275"/>
                  </a:cubicBezTo>
                  <a:cubicBezTo>
                    <a:pt x="426" y="244"/>
                    <a:pt x="396" y="153"/>
                    <a:pt x="304" y="123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0" name="Google Shape;2530;p17"/>
            <p:cNvSpPr/>
            <p:nvPr/>
          </p:nvSpPr>
          <p:spPr>
            <a:xfrm>
              <a:off x="8206200" y="4733280"/>
              <a:ext cx="8280" cy="936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9360"/>
                <a:gd name="textAreaBottom" fmla="*/ 10440 h 9360"/>
              </a:gdLst>
              <a:ahLst/>
              <a:rect l="textAreaLeft" t="textAreaTop" r="textAreaRight" b="textAreaBottom"/>
              <a:pathLst>
                <a:path w="730" h="825">
                  <a:moveTo>
                    <a:pt x="622" y="1"/>
                  </a:moveTo>
                  <a:cubicBezTo>
                    <a:pt x="308" y="1"/>
                    <a:pt x="148" y="172"/>
                    <a:pt x="91" y="369"/>
                  </a:cubicBezTo>
                  <a:cubicBezTo>
                    <a:pt x="0" y="612"/>
                    <a:pt x="0" y="825"/>
                    <a:pt x="0" y="825"/>
                  </a:cubicBezTo>
                  <a:cubicBezTo>
                    <a:pt x="456" y="764"/>
                    <a:pt x="608" y="521"/>
                    <a:pt x="699" y="338"/>
                  </a:cubicBezTo>
                  <a:cubicBezTo>
                    <a:pt x="730" y="156"/>
                    <a:pt x="699" y="4"/>
                    <a:pt x="699" y="4"/>
                  </a:cubicBezTo>
                  <a:cubicBezTo>
                    <a:pt x="672" y="2"/>
                    <a:pt x="647" y="1"/>
                    <a:pt x="622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1" name="Google Shape;2531;p17"/>
            <p:cNvSpPr/>
            <p:nvPr/>
          </p:nvSpPr>
          <p:spPr>
            <a:xfrm>
              <a:off x="8207640" y="4741920"/>
              <a:ext cx="11520" cy="468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1004" h="456">
                  <a:moveTo>
                    <a:pt x="537" y="1"/>
                  </a:moveTo>
                  <a:cubicBezTo>
                    <a:pt x="452" y="1"/>
                    <a:pt x="374" y="22"/>
                    <a:pt x="305" y="57"/>
                  </a:cubicBezTo>
                  <a:cubicBezTo>
                    <a:pt x="92" y="118"/>
                    <a:pt x="1" y="239"/>
                    <a:pt x="1" y="239"/>
                  </a:cubicBezTo>
                  <a:cubicBezTo>
                    <a:pt x="269" y="400"/>
                    <a:pt x="453" y="456"/>
                    <a:pt x="590" y="456"/>
                  </a:cubicBezTo>
                  <a:cubicBezTo>
                    <a:pt x="686" y="456"/>
                    <a:pt x="759" y="429"/>
                    <a:pt x="822" y="391"/>
                  </a:cubicBezTo>
                  <a:cubicBezTo>
                    <a:pt x="974" y="330"/>
                    <a:pt x="1004" y="209"/>
                    <a:pt x="1004" y="209"/>
                  </a:cubicBezTo>
                  <a:cubicBezTo>
                    <a:pt x="834" y="58"/>
                    <a:pt x="676" y="1"/>
                    <a:pt x="53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2" name="Google Shape;2532;p17"/>
            <p:cNvSpPr/>
            <p:nvPr/>
          </p:nvSpPr>
          <p:spPr>
            <a:xfrm>
              <a:off x="8200440" y="4730040"/>
              <a:ext cx="5040" cy="11880"/>
            </a:xfrm>
            <a:custGeom>
              <a:avLst/>
              <a:gdLst>
                <a:gd name="textAreaLeft" fmla="*/ 0 w 5040"/>
                <a:gd name="textAreaRight" fmla="*/ 6120 w 5040"/>
                <a:gd name="textAreaTop" fmla="*/ 0 h 11880"/>
                <a:gd name="textAreaBottom" fmla="*/ 12960 h 11880"/>
              </a:gdLst>
              <a:ahLst/>
              <a:rect l="textAreaLeft" t="textAreaTop" r="textAreaRight" b="textAreaBottom"/>
              <a:pathLst>
                <a:path w="487" h="1035">
                  <a:moveTo>
                    <a:pt x="213" y="1"/>
                  </a:moveTo>
                  <a:cubicBezTo>
                    <a:pt x="213" y="1"/>
                    <a:pt x="183" y="1"/>
                    <a:pt x="152" y="62"/>
                  </a:cubicBezTo>
                  <a:cubicBezTo>
                    <a:pt x="122" y="92"/>
                    <a:pt x="61" y="122"/>
                    <a:pt x="31" y="214"/>
                  </a:cubicBezTo>
                  <a:cubicBezTo>
                    <a:pt x="0" y="396"/>
                    <a:pt x="31" y="700"/>
                    <a:pt x="395" y="1034"/>
                  </a:cubicBezTo>
                  <a:cubicBezTo>
                    <a:pt x="395" y="1034"/>
                    <a:pt x="456" y="882"/>
                    <a:pt x="487" y="700"/>
                  </a:cubicBezTo>
                  <a:cubicBezTo>
                    <a:pt x="487" y="518"/>
                    <a:pt x="456" y="274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3" name="Google Shape;2533;p17"/>
            <p:cNvSpPr/>
            <p:nvPr/>
          </p:nvSpPr>
          <p:spPr>
            <a:xfrm>
              <a:off x="8214840" y="4723920"/>
              <a:ext cx="5760" cy="10440"/>
            </a:xfrm>
            <a:custGeom>
              <a:avLst/>
              <a:gdLst>
                <a:gd name="textAreaLeft" fmla="*/ 0 w 5760"/>
                <a:gd name="textAreaRight" fmla="*/ 6840 w 576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548" h="913">
                  <a:moveTo>
                    <a:pt x="547" y="0"/>
                  </a:moveTo>
                  <a:cubicBezTo>
                    <a:pt x="365" y="61"/>
                    <a:pt x="183" y="304"/>
                    <a:pt x="92" y="487"/>
                  </a:cubicBezTo>
                  <a:cubicBezTo>
                    <a:pt x="0" y="730"/>
                    <a:pt x="0" y="912"/>
                    <a:pt x="0" y="912"/>
                  </a:cubicBezTo>
                  <a:cubicBezTo>
                    <a:pt x="183" y="852"/>
                    <a:pt x="274" y="730"/>
                    <a:pt x="365" y="608"/>
                  </a:cubicBezTo>
                  <a:cubicBezTo>
                    <a:pt x="426" y="487"/>
                    <a:pt x="487" y="396"/>
                    <a:pt x="517" y="304"/>
                  </a:cubicBezTo>
                  <a:cubicBezTo>
                    <a:pt x="547" y="122"/>
                    <a:pt x="547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4" name="Google Shape;2534;p17"/>
            <p:cNvSpPr/>
            <p:nvPr/>
          </p:nvSpPr>
          <p:spPr>
            <a:xfrm>
              <a:off x="8215560" y="4731840"/>
              <a:ext cx="8280" cy="432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730" h="428">
                  <a:moveTo>
                    <a:pt x="548" y="1"/>
                  </a:moveTo>
                  <a:cubicBezTo>
                    <a:pt x="519" y="1"/>
                    <a:pt x="489" y="8"/>
                    <a:pt x="456" y="19"/>
                  </a:cubicBezTo>
                  <a:cubicBezTo>
                    <a:pt x="395" y="19"/>
                    <a:pt x="304" y="110"/>
                    <a:pt x="243" y="140"/>
                  </a:cubicBezTo>
                  <a:cubicBezTo>
                    <a:pt x="122" y="232"/>
                    <a:pt x="0" y="384"/>
                    <a:pt x="0" y="384"/>
                  </a:cubicBezTo>
                  <a:cubicBezTo>
                    <a:pt x="91" y="414"/>
                    <a:pt x="152" y="414"/>
                    <a:pt x="243" y="414"/>
                  </a:cubicBezTo>
                  <a:cubicBezTo>
                    <a:pt x="253" y="424"/>
                    <a:pt x="267" y="427"/>
                    <a:pt x="283" y="427"/>
                  </a:cubicBezTo>
                  <a:cubicBezTo>
                    <a:pt x="314" y="427"/>
                    <a:pt x="355" y="414"/>
                    <a:pt x="395" y="414"/>
                  </a:cubicBezTo>
                  <a:cubicBezTo>
                    <a:pt x="486" y="414"/>
                    <a:pt x="578" y="323"/>
                    <a:pt x="608" y="292"/>
                  </a:cubicBezTo>
                  <a:cubicBezTo>
                    <a:pt x="699" y="171"/>
                    <a:pt x="730" y="80"/>
                    <a:pt x="730" y="80"/>
                  </a:cubicBezTo>
                  <a:cubicBezTo>
                    <a:pt x="653" y="22"/>
                    <a:pt x="600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5" name="Google Shape;2535;p17"/>
            <p:cNvSpPr/>
            <p:nvPr/>
          </p:nvSpPr>
          <p:spPr>
            <a:xfrm>
              <a:off x="8211600" y="4725360"/>
              <a:ext cx="3600" cy="9000"/>
            </a:xfrm>
            <a:custGeom>
              <a:avLst/>
              <a:gdLst>
                <a:gd name="textAreaLeft" fmla="*/ 0 w 3600"/>
                <a:gd name="textAreaRight" fmla="*/ 4680 w 3600"/>
                <a:gd name="textAreaTop" fmla="*/ 0 h 9000"/>
                <a:gd name="textAreaBottom" fmla="*/ 10080 h 9000"/>
              </a:gdLst>
              <a:ahLst/>
              <a:rect l="textAreaLeft" t="textAreaTop" r="textAreaRight" b="textAreaBottom"/>
              <a:pathLst>
                <a:path w="366" h="791">
                  <a:moveTo>
                    <a:pt x="183" y="0"/>
                  </a:moveTo>
                  <a:cubicBezTo>
                    <a:pt x="183" y="0"/>
                    <a:pt x="153" y="0"/>
                    <a:pt x="153" y="30"/>
                  </a:cubicBezTo>
                  <a:cubicBezTo>
                    <a:pt x="92" y="61"/>
                    <a:pt x="62" y="122"/>
                    <a:pt x="31" y="182"/>
                  </a:cubicBezTo>
                  <a:cubicBezTo>
                    <a:pt x="1" y="274"/>
                    <a:pt x="1" y="334"/>
                    <a:pt x="1" y="456"/>
                  </a:cubicBezTo>
                  <a:cubicBezTo>
                    <a:pt x="1" y="486"/>
                    <a:pt x="31" y="578"/>
                    <a:pt x="62" y="608"/>
                  </a:cubicBezTo>
                  <a:cubicBezTo>
                    <a:pt x="122" y="669"/>
                    <a:pt x="153" y="730"/>
                    <a:pt x="214" y="790"/>
                  </a:cubicBezTo>
                  <a:cubicBezTo>
                    <a:pt x="214" y="790"/>
                    <a:pt x="305" y="638"/>
                    <a:pt x="335" y="486"/>
                  </a:cubicBezTo>
                  <a:cubicBezTo>
                    <a:pt x="335" y="426"/>
                    <a:pt x="366" y="304"/>
                    <a:pt x="335" y="213"/>
                  </a:cubicBezTo>
                  <a:cubicBezTo>
                    <a:pt x="335" y="152"/>
                    <a:pt x="305" y="61"/>
                    <a:pt x="1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6" name="Google Shape;2536;p17"/>
            <p:cNvSpPr/>
            <p:nvPr/>
          </p:nvSpPr>
          <p:spPr>
            <a:xfrm>
              <a:off x="8207280" y="4691160"/>
              <a:ext cx="8640" cy="864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761" h="761">
                  <a:moveTo>
                    <a:pt x="760" y="0"/>
                  </a:moveTo>
                  <a:cubicBezTo>
                    <a:pt x="487" y="0"/>
                    <a:pt x="274" y="183"/>
                    <a:pt x="183" y="365"/>
                  </a:cubicBezTo>
                  <a:cubicBezTo>
                    <a:pt x="61" y="578"/>
                    <a:pt x="0" y="760"/>
                    <a:pt x="0" y="760"/>
                  </a:cubicBezTo>
                  <a:cubicBezTo>
                    <a:pt x="365" y="639"/>
                    <a:pt x="548" y="456"/>
                    <a:pt x="669" y="274"/>
                  </a:cubicBezTo>
                  <a:cubicBezTo>
                    <a:pt x="700" y="183"/>
                    <a:pt x="760" y="122"/>
                    <a:pt x="760" y="6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7" name="Google Shape;2537;p17"/>
            <p:cNvSpPr/>
            <p:nvPr/>
          </p:nvSpPr>
          <p:spPr>
            <a:xfrm>
              <a:off x="8208000" y="4698720"/>
              <a:ext cx="9000" cy="360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791" h="359">
                  <a:moveTo>
                    <a:pt x="514" y="0"/>
                  </a:moveTo>
                  <a:cubicBezTo>
                    <a:pt x="442" y="0"/>
                    <a:pt x="370" y="21"/>
                    <a:pt x="304" y="47"/>
                  </a:cubicBezTo>
                  <a:cubicBezTo>
                    <a:pt x="122" y="138"/>
                    <a:pt x="0" y="260"/>
                    <a:pt x="0" y="260"/>
                  </a:cubicBezTo>
                  <a:cubicBezTo>
                    <a:pt x="137" y="336"/>
                    <a:pt x="251" y="359"/>
                    <a:pt x="350" y="359"/>
                  </a:cubicBezTo>
                  <a:cubicBezTo>
                    <a:pt x="449" y="359"/>
                    <a:pt x="532" y="336"/>
                    <a:pt x="608" y="321"/>
                  </a:cubicBezTo>
                  <a:cubicBezTo>
                    <a:pt x="730" y="260"/>
                    <a:pt x="791" y="138"/>
                    <a:pt x="791" y="138"/>
                  </a:cubicBezTo>
                  <a:cubicBezTo>
                    <a:pt x="705" y="35"/>
                    <a:pt x="60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8" name="Google Shape;2538;p17"/>
            <p:cNvSpPr/>
            <p:nvPr/>
          </p:nvSpPr>
          <p:spPr>
            <a:xfrm>
              <a:off x="8204400" y="4690800"/>
              <a:ext cx="3960" cy="900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9000"/>
                <a:gd name="textAreaBottom" fmla="*/ 10080 h 9000"/>
              </a:gdLst>
              <a:ahLst/>
              <a:rect l="textAreaLeft" t="textAreaTop" r="textAreaRight" b="textAreaBottom"/>
              <a:pathLst>
                <a:path w="396" h="791">
                  <a:moveTo>
                    <a:pt x="213" y="0"/>
                  </a:moveTo>
                  <a:cubicBezTo>
                    <a:pt x="213" y="0"/>
                    <a:pt x="92" y="61"/>
                    <a:pt x="61" y="213"/>
                  </a:cubicBezTo>
                  <a:cubicBezTo>
                    <a:pt x="1" y="334"/>
                    <a:pt x="1" y="547"/>
                    <a:pt x="153" y="790"/>
                  </a:cubicBezTo>
                  <a:cubicBezTo>
                    <a:pt x="153" y="790"/>
                    <a:pt x="274" y="669"/>
                    <a:pt x="305" y="486"/>
                  </a:cubicBezTo>
                  <a:cubicBezTo>
                    <a:pt x="396" y="334"/>
                    <a:pt x="396" y="91"/>
                    <a:pt x="21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89" name="Google Shape;2539;p17"/>
            <p:cNvSpPr/>
            <p:nvPr/>
          </p:nvSpPr>
          <p:spPr>
            <a:xfrm>
              <a:off x="8134560" y="4746240"/>
              <a:ext cx="9720" cy="1224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852" h="1065">
                  <a:moveTo>
                    <a:pt x="608" y="0"/>
                  </a:moveTo>
                  <a:cubicBezTo>
                    <a:pt x="0" y="396"/>
                    <a:pt x="517" y="1064"/>
                    <a:pt x="517" y="1064"/>
                  </a:cubicBezTo>
                  <a:cubicBezTo>
                    <a:pt x="851" y="669"/>
                    <a:pt x="851" y="456"/>
                    <a:pt x="791" y="244"/>
                  </a:cubicBezTo>
                  <a:cubicBezTo>
                    <a:pt x="760" y="61"/>
                    <a:pt x="608" y="0"/>
                    <a:pt x="60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0" name="Google Shape;2540;p17"/>
            <p:cNvSpPr/>
            <p:nvPr/>
          </p:nvSpPr>
          <p:spPr>
            <a:xfrm>
              <a:off x="8142840" y="4751280"/>
              <a:ext cx="10440" cy="756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7560"/>
                <a:gd name="textAreaBottom" fmla="*/ 8640 h 7560"/>
              </a:gdLst>
              <a:ahLst/>
              <a:rect l="textAreaLeft" t="textAreaTop" r="textAreaRight" b="textAreaBottom"/>
              <a:pathLst>
                <a:path w="913" h="673">
                  <a:moveTo>
                    <a:pt x="797" y="0"/>
                  </a:moveTo>
                  <a:cubicBezTo>
                    <a:pt x="456" y="0"/>
                    <a:pt x="265" y="167"/>
                    <a:pt x="153" y="308"/>
                  </a:cubicBezTo>
                  <a:cubicBezTo>
                    <a:pt x="31" y="520"/>
                    <a:pt x="1" y="672"/>
                    <a:pt x="1" y="672"/>
                  </a:cubicBezTo>
                  <a:cubicBezTo>
                    <a:pt x="487" y="581"/>
                    <a:pt x="730" y="429"/>
                    <a:pt x="791" y="277"/>
                  </a:cubicBezTo>
                  <a:cubicBezTo>
                    <a:pt x="913" y="125"/>
                    <a:pt x="882" y="4"/>
                    <a:pt x="882" y="4"/>
                  </a:cubicBezTo>
                  <a:cubicBezTo>
                    <a:pt x="853" y="1"/>
                    <a:pt x="824" y="0"/>
                    <a:pt x="79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1" name="Google Shape;2541;p17"/>
            <p:cNvSpPr/>
            <p:nvPr/>
          </p:nvSpPr>
          <p:spPr>
            <a:xfrm>
              <a:off x="8127360" y="4752720"/>
              <a:ext cx="11520" cy="612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1004" h="582">
                  <a:moveTo>
                    <a:pt x="278" y="0"/>
                  </a:moveTo>
                  <a:cubicBezTo>
                    <a:pt x="248" y="0"/>
                    <a:pt x="216" y="1"/>
                    <a:pt x="183" y="4"/>
                  </a:cubicBezTo>
                  <a:cubicBezTo>
                    <a:pt x="183" y="4"/>
                    <a:pt x="0" y="460"/>
                    <a:pt x="1003" y="582"/>
                  </a:cubicBezTo>
                  <a:cubicBezTo>
                    <a:pt x="1003" y="582"/>
                    <a:pt x="920" y="0"/>
                    <a:pt x="27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2" name="Google Shape;2542;p17"/>
            <p:cNvSpPr/>
            <p:nvPr/>
          </p:nvSpPr>
          <p:spPr>
            <a:xfrm>
              <a:off x="8137080" y="4687560"/>
              <a:ext cx="12240" cy="15480"/>
            </a:xfrm>
            <a:custGeom>
              <a:avLst/>
              <a:gdLst>
                <a:gd name="textAreaLeft" fmla="*/ 0 w 12240"/>
                <a:gd name="textAreaRight" fmla="*/ 13320 w 12240"/>
                <a:gd name="textAreaTop" fmla="*/ 0 h 15480"/>
                <a:gd name="textAreaBottom" fmla="*/ 16560 h 15480"/>
              </a:gdLst>
              <a:ahLst/>
              <a:rect l="textAreaLeft" t="textAreaTop" r="textAreaRight" b="textAreaBottom"/>
              <a:pathLst>
                <a:path w="1064" h="1308">
                  <a:moveTo>
                    <a:pt x="638" y="1"/>
                  </a:moveTo>
                  <a:lnTo>
                    <a:pt x="638" y="1"/>
                  </a:lnTo>
                  <a:cubicBezTo>
                    <a:pt x="0" y="609"/>
                    <a:pt x="760" y="1308"/>
                    <a:pt x="760" y="1308"/>
                  </a:cubicBezTo>
                  <a:cubicBezTo>
                    <a:pt x="1064" y="791"/>
                    <a:pt x="1064" y="487"/>
                    <a:pt x="942" y="274"/>
                  </a:cubicBezTo>
                  <a:cubicBezTo>
                    <a:pt x="851" y="92"/>
                    <a:pt x="638" y="1"/>
                    <a:pt x="63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3" name="Google Shape;2543;p17"/>
            <p:cNvSpPr/>
            <p:nvPr/>
          </p:nvSpPr>
          <p:spPr>
            <a:xfrm>
              <a:off x="8148960" y="4691880"/>
              <a:ext cx="11520" cy="1116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1004" h="973">
                  <a:moveTo>
                    <a:pt x="912" y="0"/>
                  </a:moveTo>
                  <a:cubicBezTo>
                    <a:pt x="456" y="91"/>
                    <a:pt x="243" y="304"/>
                    <a:pt x="122" y="547"/>
                  </a:cubicBezTo>
                  <a:cubicBezTo>
                    <a:pt x="0" y="760"/>
                    <a:pt x="0" y="973"/>
                    <a:pt x="0" y="973"/>
                  </a:cubicBezTo>
                  <a:cubicBezTo>
                    <a:pt x="578" y="760"/>
                    <a:pt x="821" y="517"/>
                    <a:pt x="882" y="304"/>
                  </a:cubicBezTo>
                  <a:cubicBezTo>
                    <a:pt x="1003" y="122"/>
                    <a:pt x="912" y="0"/>
                    <a:pt x="91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4" name="Google Shape;2544;p17"/>
            <p:cNvSpPr/>
            <p:nvPr/>
          </p:nvSpPr>
          <p:spPr>
            <a:xfrm>
              <a:off x="8130960" y="4698000"/>
              <a:ext cx="13680" cy="6120"/>
            </a:xfrm>
            <a:custGeom>
              <a:avLst/>
              <a:gdLst>
                <a:gd name="textAreaLeft" fmla="*/ 0 w 13680"/>
                <a:gd name="textAreaRight" fmla="*/ 14760 w 1368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1179" h="557">
                  <a:moveTo>
                    <a:pt x="451" y="1"/>
                  </a:moveTo>
                  <a:cubicBezTo>
                    <a:pt x="351" y="1"/>
                    <a:pt x="239" y="19"/>
                    <a:pt x="114" y="60"/>
                  </a:cubicBezTo>
                  <a:cubicBezTo>
                    <a:pt x="113" y="60"/>
                    <a:pt x="111" y="59"/>
                    <a:pt x="110" y="59"/>
                  </a:cubicBezTo>
                  <a:cubicBezTo>
                    <a:pt x="54" y="59"/>
                    <a:pt x="0" y="556"/>
                    <a:pt x="942" y="556"/>
                  </a:cubicBezTo>
                  <a:cubicBezTo>
                    <a:pt x="1015" y="556"/>
                    <a:pt x="1093" y="553"/>
                    <a:pt x="1178" y="547"/>
                  </a:cubicBezTo>
                  <a:cubicBezTo>
                    <a:pt x="1178" y="547"/>
                    <a:pt x="1003" y="1"/>
                    <a:pt x="45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5" name="Google Shape;2545;p17"/>
            <p:cNvSpPr/>
            <p:nvPr/>
          </p:nvSpPr>
          <p:spPr>
            <a:xfrm>
              <a:off x="8110800" y="4756680"/>
              <a:ext cx="7200" cy="864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670" h="760">
                  <a:moveTo>
                    <a:pt x="396" y="0"/>
                  </a:moveTo>
                  <a:lnTo>
                    <a:pt x="396" y="0"/>
                  </a:lnTo>
                  <a:cubicBezTo>
                    <a:pt x="1" y="395"/>
                    <a:pt x="457" y="760"/>
                    <a:pt x="457" y="760"/>
                  </a:cubicBezTo>
                  <a:cubicBezTo>
                    <a:pt x="669" y="456"/>
                    <a:pt x="669" y="274"/>
                    <a:pt x="578" y="152"/>
                  </a:cubicBezTo>
                  <a:cubicBezTo>
                    <a:pt x="487" y="31"/>
                    <a:pt x="396" y="0"/>
                    <a:pt x="39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6" name="Google Shape;2546;p17"/>
            <p:cNvSpPr/>
            <p:nvPr/>
          </p:nvSpPr>
          <p:spPr>
            <a:xfrm>
              <a:off x="8118000" y="4759200"/>
              <a:ext cx="6120" cy="5760"/>
            </a:xfrm>
            <a:custGeom>
              <a:avLst/>
              <a:gdLst>
                <a:gd name="textAreaLeft" fmla="*/ 0 w 6120"/>
                <a:gd name="textAreaRight" fmla="*/ 7200 w 6120"/>
                <a:gd name="textAreaTop" fmla="*/ 0 h 5760"/>
                <a:gd name="textAreaBottom" fmla="*/ 6840 h 5760"/>
              </a:gdLst>
              <a:ahLst/>
              <a:rect l="textAreaLeft" t="textAreaTop" r="textAreaRight" b="textAreaBottom"/>
              <a:pathLst>
                <a:path w="578" h="548">
                  <a:moveTo>
                    <a:pt x="547" y="1"/>
                  </a:moveTo>
                  <a:cubicBezTo>
                    <a:pt x="274" y="62"/>
                    <a:pt x="152" y="214"/>
                    <a:pt x="91" y="305"/>
                  </a:cubicBezTo>
                  <a:cubicBezTo>
                    <a:pt x="0" y="426"/>
                    <a:pt x="0" y="548"/>
                    <a:pt x="0" y="548"/>
                  </a:cubicBezTo>
                  <a:cubicBezTo>
                    <a:pt x="335" y="396"/>
                    <a:pt x="456" y="274"/>
                    <a:pt x="547" y="214"/>
                  </a:cubicBezTo>
                  <a:cubicBezTo>
                    <a:pt x="578" y="92"/>
                    <a:pt x="547" y="1"/>
                    <a:pt x="5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7" name="Google Shape;2547;p17"/>
            <p:cNvSpPr/>
            <p:nvPr/>
          </p:nvSpPr>
          <p:spPr>
            <a:xfrm>
              <a:off x="8106840" y="4762440"/>
              <a:ext cx="7920" cy="324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3240"/>
                <a:gd name="textAreaBottom" fmla="*/ 4320 h 3240"/>
              </a:gdLst>
              <a:ahLst/>
              <a:rect l="textAreaLeft" t="textAreaTop" r="textAreaRight" b="textAreaBottom"/>
              <a:pathLst>
                <a:path w="717" h="343">
                  <a:moveTo>
                    <a:pt x="276" y="0"/>
                  </a:moveTo>
                  <a:cubicBezTo>
                    <a:pt x="218" y="0"/>
                    <a:pt x="152" y="10"/>
                    <a:pt x="78" y="31"/>
                  </a:cubicBezTo>
                  <a:cubicBezTo>
                    <a:pt x="78" y="31"/>
                    <a:pt x="0" y="342"/>
                    <a:pt x="562" y="342"/>
                  </a:cubicBezTo>
                  <a:cubicBezTo>
                    <a:pt x="609" y="342"/>
                    <a:pt x="660" y="340"/>
                    <a:pt x="716" y="335"/>
                  </a:cubicBezTo>
                  <a:cubicBezTo>
                    <a:pt x="716" y="335"/>
                    <a:pt x="627" y="0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8" name="Google Shape;2548;p17"/>
            <p:cNvSpPr/>
            <p:nvPr/>
          </p:nvSpPr>
          <p:spPr>
            <a:xfrm>
              <a:off x="8152920" y="4772160"/>
              <a:ext cx="8640" cy="396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761" h="408">
                  <a:moveTo>
                    <a:pt x="496" y="0"/>
                  </a:moveTo>
                  <a:cubicBezTo>
                    <a:pt x="191" y="0"/>
                    <a:pt x="0" y="362"/>
                    <a:pt x="0" y="362"/>
                  </a:cubicBezTo>
                  <a:cubicBezTo>
                    <a:pt x="127" y="394"/>
                    <a:pt x="232" y="407"/>
                    <a:pt x="320" y="407"/>
                  </a:cubicBezTo>
                  <a:cubicBezTo>
                    <a:pt x="485" y="407"/>
                    <a:pt x="590" y="361"/>
                    <a:pt x="669" y="301"/>
                  </a:cubicBezTo>
                  <a:cubicBezTo>
                    <a:pt x="760" y="210"/>
                    <a:pt x="760" y="88"/>
                    <a:pt x="760" y="88"/>
                  </a:cubicBezTo>
                  <a:cubicBezTo>
                    <a:pt x="665" y="25"/>
                    <a:pt x="577" y="0"/>
                    <a:pt x="49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099" name="Google Shape;2549;p17"/>
            <p:cNvSpPr/>
            <p:nvPr/>
          </p:nvSpPr>
          <p:spPr>
            <a:xfrm>
              <a:off x="8153640" y="4777920"/>
              <a:ext cx="7200" cy="468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669" h="471">
                  <a:moveTo>
                    <a:pt x="113" y="1"/>
                  </a:moveTo>
                  <a:cubicBezTo>
                    <a:pt x="41" y="1"/>
                    <a:pt x="0" y="14"/>
                    <a:pt x="0" y="14"/>
                  </a:cubicBezTo>
                  <a:cubicBezTo>
                    <a:pt x="182" y="318"/>
                    <a:pt x="365" y="440"/>
                    <a:pt x="486" y="470"/>
                  </a:cubicBezTo>
                  <a:cubicBezTo>
                    <a:pt x="608" y="470"/>
                    <a:pt x="669" y="440"/>
                    <a:pt x="669" y="440"/>
                  </a:cubicBezTo>
                  <a:cubicBezTo>
                    <a:pt x="608" y="166"/>
                    <a:pt x="395" y="75"/>
                    <a:pt x="243" y="14"/>
                  </a:cubicBezTo>
                  <a:cubicBezTo>
                    <a:pt x="193" y="4"/>
                    <a:pt x="149" y="1"/>
                    <a:pt x="113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0" name="Google Shape;2550;p17"/>
            <p:cNvSpPr/>
            <p:nvPr/>
          </p:nvSpPr>
          <p:spPr>
            <a:xfrm>
              <a:off x="8149320" y="4766400"/>
              <a:ext cx="7200" cy="828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8280"/>
                <a:gd name="textAreaBottom" fmla="*/ 9360 h 8280"/>
              </a:gdLst>
              <a:ahLst/>
              <a:rect l="textAreaLeft" t="textAreaTop" r="textAreaRight" b="textAreaBottom"/>
              <a:pathLst>
                <a:path w="652" h="730">
                  <a:moveTo>
                    <a:pt x="378" y="0"/>
                  </a:moveTo>
                  <a:cubicBezTo>
                    <a:pt x="378" y="0"/>
                    <a:pt x="379" y="1"/>
                    <a:pt x="379" y="1"/>
                  </a:cubicBezTo>
                  <a:lnTo>
                    <a:pt x="379" y="1"/>
                  </a:lnTo>
                  <a:cubicBezTo>
                    <a:pt x="380" y="0"/>
                    <a:pt x="381" y="0"/>
                    <a:pt x="378" y="0"/>
                  </a:cubicBezTo>
                  <a:close/>
                  <a:moveTo>
                    <a:pt x="379" y="1"/>
                  </a:moveTo>
                  <a:lnTo>
                    <a:pt x="379" y="1"/>
                  </a:lnTo>
                  <a:cubicBezTo>
                    <a:pt x="353" y="4"/>
                    <a:pt x="0" y="51"/>
                    <a:pt x="226" y="730"/>
                  </a:cubicBezTo>
                  <a:cubicBezTo>
                    <a:pt x="226" y="730"/>
                    <a:pt x="652" y="487"/>
                    <a:pt x="37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1" name="Google Shape;2551;p17"/>
            <p:cNvSpPr/>
            <p:nvPr/>
          </p:nvSpPr>
          <p:spPr>
            <a:xfrm>
              <a:off x="8532000" y="4818960"/>
              <a:ext cx="147600" cy="173880"/>
            </a:xfrm>
            <a:custGeom>
              <a:avLst/>
              <a:gdLst>
                <a:gd name="textAreaLeft" fmla="*/ 0 w 147600"/>
                <a:gd name="textAreaRight" fmla="*/ 148680 w 147600"/>
                <a:gd name="textAreaTop" fmla="*/ 0 h 173880"/>
                <a:gd name="textAreaBottom" fmla="*/ 174960 h 173880"/>
              </a:gdLst>
              <a:ahLst/>
              <a:rect l="textAreaLeft" t="textAreaTop" r="textAreaRight" b="textAreaBottom"/>
              <a:pathLst>
                <a:path w="11807" h="13868">
                  <a:moveTo>
                    <a:pt x="3456" y="1"/>
                  </a:moveTo>
                  <a:cubicBezTo>
                    <a:pt x="3119" y="692"/>
                    <a:pt x="2909" y="1407"/>
                    <a:pt x="2769" y="2138"/>
                  </a:cubicBezTo>
                  <a:lnTo>
                    <a:pt x="2769" y="2138"/>
                  </a:lnTo>
                  <a:cubicBezTo>
                    <a:pt x="2942" y="1349"/>
                    <a:pt x="3164" y="663"/>
                    <a:pt x="3456" y="1"/>
                  </a:cubicBezTo>
                  <a:close/>
                  <a:moveTo>
                    <a:pt x="2769" y="2138"/>
                  </a:moveTo>
                  <a:cubicBezTo>
                    <a:pt x="2744" y="2254"/>
                    <a:pt x="2719" y="2372"/>
                    <a:pt x="2696" y="2493"/>
                  </a:cubicBezTo>
                  <a:cubicBezTo>
                    <a:pt x="2669" y="2660"/>
                    <a:pt x="2651" y="2826"/>
                    <a:pt x="2635" y="2992"/>
                  </a:cubicBezTo>
                  <a:lnTo>
                    <a:pt x="2635" y="2992"/>
                  </a:lnTo>
                  <a:cubicBezTo>
                    <a:pt x="2671" y="2706"/>
                    <a:pt x="2715" y="2421"/>
                    <a:pt x="2769" y="2138"/>
                  </a:cubicBezTo>
                  <a:close/>
                  <a:moveTo>
                    <a:pt x="2635" y="2992"/>
                  </a:moveTo>
                  <a:cubicBezTo>
                    <a:pt x="2612" y="3170"/>
                    <a:pt x="2592" y="3348"/>
                    <a:pt x="2574" y="3526"/>
                  </a:cubicBezTo>
                  <a:cubicBezTo>
                    <a:pt x="2567" y="3648"/>
                    <a:pt x="2555" y="3769"/>
                    <a:pt x="2539" y="3889"/>
                  </a:cubicBezTo>
                  <a:lnTo>
                    <a:pt x="2539" y="3889"/>
                  </a:lnTo>
                  <a:cubicBezTo>
                    <a:pt x="2584" y="3596"/>
                    <a:pt x="2605" y="3295"/>
                    <a:pt x="2635" y="2992"/>
                  </a:cubicBezTo>
                  <a:close/>
                  <a:moveTo>
                    <a:pt x="2539" y="3889"/>
                  </a:moveTo>
                  <a:cubicBezTo>
                    <a:pt x="2524" y="3992"/>
                    <a:pt x="2505" y="4094"/>
                    <a:pt x="2483" y="4195"/>
                  </a:cubicBezTo>
                  <a:cubicBezTo>
                    <a:pt x="2480" y="4217"/>
                    <a:pt x="2477" y="4238"/>
                    <a:pt x="2474" y="4260"/>
                  </a:cubicBezTo>
                  <a:lnTo>
                    <a:pt x="2474" y="4260"/>
                  </a:lnTo>
                  <a:cubicBezTo>
                    <a:pt x="2501" y="4137"/>
                    <a:pt x="2523" y="4014"/>
                    <a:pt x="2539" y="3889"/>
                  </a:cubicBezTo>
                  <a:close/>
                  <a:moveTo>
                    <a:pt x="2474" y="4260"/>
                  </a:moveTo>
                  <a:cubicBezTo>
                    <a:pt x="2421" y="4497"/>
                    <a:pt x="2345" y="4730"/>
                    <a:pt x="2240" y="4955"/>
                  </a:cubicBezTo>
                  <a:cubicBezTo>
                    <a:pt x="2088" y="5198"/>
                    <a:pt x="1906" y="5381"/>
                    <a:pt x="1632" y="5472"/>
                  </a:cubicBezTo>
                  <a:cubicBezTo>
                    <a:pt x="1569" y="5485"/>
                    <a:pt x="1510" y="5491"/>
                    <a:pt x="1453" y="5491"/>
                  </a:cubicBezTo>
                  <a:cubicBezTo>
                    <a:pt x="1125" y="5491"/>
                    <a:pt x="884" y="5284"/>
                    <a:pt x="599" y="5077"/>
                  </a:cubicBezTo>
                  <a:cubicBezTo>
                    <a:pt x="507" y="5031"/>
                    <a:pt x="293" y="4863"/>
                    <a:pt x="142" y="4863"/>
                  </a:cubicBezTo>
                  <a:cubicBezTo>
                    <a:pt x="93" y="4863"/>
                    <a:pt x="51" y="4880"/>
                    <a:pt x="21" y="4925"/>
                  </a:cubicBezTo>
                  <a:cubicBezTo>
                    <a:pt x="0" y="4976"/>
                    <a:pt x="29" y="5046"/>
                    <a:pt x="77" y="5119"/>
                  </a:cubicBezTo>
                  <a:lnTo>
                    <a:pt x="77" y="5119"/>
                  </a:lnTo>
                  <a:cubicBezTo>
                    <a:pt x="53" y="5067"/>
                    <a:pt x="68" y="5046"/>
                    <a:pt x="107" y="5046"/>
                  </a:cubicBezTo>
                  <a:cubicBezTo>
                    <a:pt x="178" y="5046"/>
                    <a:pt x="332" y="5118"/>
                    <a:pt x="477" y="5198"/>
                  </a:cubicBezTo>
                  <a:cubicBezTo>
                    <a:pt x="659" y="5320"/>
                    <a:pt x="811" y="5502"/>
                    <a:pt x="1024" y="5563"/>
                  </a:cubicBezTo>
                  <a:cubicBezTo>
                    <a:pt x="1155" y="5615"/>
                    <a:pt x="1276" y="5639"/>
                    <a:pt x="1388" y="5639"/>
                  </a:cubicBezTo>
                  <a:cubicBezTo>
                    <a:pt x="2035" y="5639"/>
                    <a:pt x="2380" y="4853"/>
                    <a:pt x="2474" y="4260"/>
                  </a:cubicBezTo>
                  <a:close/>
                  <a:moveTo>
                    <a:pt x="3255" y="4895"/>
                  </a:moveTo>
                  <a:cubicBezTo>
                    <a:pt x="3524" y="5029"/>
                    <a:pt x="3680" y="5398"/>
                    <a:pt x="3760" y="5715"/>
                  </a:cubicBezTo>
                  <a:cubicBezTo>
                    <a:pt x="3774" y="5800"/>
                    <a:pt x="3790" y="5886"/>
                    <a:pt x="3807" y="5971"/>
                  </a:cubicBezTo>
                  <a:lnTo>
                    <a:pt x="3807" y="5971"/>
                  </a:lnTo>
                  <a:cubicBezTo>
                    <a:pt x="3761" y="5657"/>
                    <a:pt x="3698" y="5357"/>
                    <a:pt x="3517" y="5107"/>
                  </a:cubicBezTo>
                  <a:cubicBezTo>
                    <a:pt x="3443" y="5009"/>
                    <a:pt x="3355" y="4936"/>
                    <a:pt x="3255" y="4895"/>
                  </a:cubicBezTo>
                  <a:close/>
                  <a:moveTo>
                    <a:pt x="77" y="5119"/>
                  </a:moveTo>
                  <a:lnTo>
                    <a:pt x="77" y="5119"/>
                  </a:lnTo>
                  <a:cubicBezTo>
                    <a:pt x="92" y="5152"/>
                    <a:pt x="123" y="5198"/>
                    <a:pt x="173" y="5259"/>
                  </a:cubicBezTo>
                  <a:cubicBezTo>
                    <a:pt x="416" y="5563"/>
                    <a:pt x="659" y="5928"/>
                    <a:pt x="963" y="6171"/>
                  </a:cubicBezTo>
                  <a:cubicBezTo>
                    <a:pt x="1057" y="6264"/>
                    <a:pt x="1182" y="6376"/>
                    <a:pt x="1319" y="6465"/>
                  </a:cubicBezTo>
                  <a:lnTo>
                    <a:pt x="1319" y="6465"/>
                  </a:lnTo>
                  <a:cubicBezTo>
                    <a:pt x="937" y="6194"/>
                    <a:pt x="582" y="5698"/>
                    <a:pt x="355" y="5472"/>
                  </a:cubicBezTo>
                  <a:cubicBezTo>
                    <a:pt x="335" y="5412"/>
                    <a:pt x="170" y="5259"/>
                    <a:pt x="77" y="5119"/>
                  </a:cubicBezTo>
                  <a:close/>
                  <a:moveTo>
                    <a:pt x="3035" y="4843"/>
                  </a:moveTo>
                  <a:cubicBezTo>
                    <a:pt x="2942" y="4843"/>
                    <a:pt x="2839" y="4868"/>
                    <a:pt x="2726" y="4925"/>
                  </a:cubicBezTo>
                  <a:cubicBezTo>
                    <a:pt x="2392" y="5077"/>
                    <a:pt x="2270" y="5472"/>
                    <a:pt x="2240" y="5806"/>
                  </a:cubicBezTo>
                  <a:cubicBezTo>
                    <a:pt x="2179" y="5988"/>
                    <a:pt x="2179" y="6262"/>
                    <a:pt x="2088" y="6444"/>
                  </a:cubicBezTo>
                  <a:cubicBezTo>
                    <a:pt x="1995" y="6574"/>
                    <a:pt x="1880" y="6625"/>
                    <a:pt x="1757" y="6625"/>
                  </a:cubicBezTo>
                  <a:cubicBezTo>
                    <a:pt x="1614" y="6625"/>
                    <a:pt x="1461" y="6557"/>
                    <a:pt x="1319" y="6465"/>
                  </a:cubicBezTo>
                  <a:lnTo>
                    <a:pt x="1319" y="6465"/>
                  </a:lnTo>
                  <a:cubicBezTo>
                    <a:pt x="1478" y="6577"/>
                    <a:pt x="1640" y="6650"/>
                    <a:pt x="1801" y="6650"/>
                  </a:cubicBezTo>
                  <a:cubicBezTo>
                    <a:pt x="1877" y="6650"/>
                    <a:pt x="1953" y="6634"/>
                    <a:pt x="2027" y="6596"/>
                  </a:cubicBezTo>
                  <a:cubicBezTo>
                    <a:pt x="2301" y="6444"/>
                    <a:pt x="2331" y="6080"/>
                    <a:pt x="2392" y="5806"/>
                  </a:cubicBezTo>
                  <a:cubicBezTo>
                    <a:pt x="2422" y="5502"/>
                    <a:pt x="2483" y="5168"/>
                    <a:pt x="2757" y="4955"/>
                  </a:cubicBezTo>
                  <a:cubicBezTo>
                    <a:pt x="2867" y="4889"/>
                    <a:pt x="2973" y="4859"/>
                    <a:pt x="3072" y="4859"/>
                  </a:cubicBezTo>
                  <a:cubicBezTo>
                    <a:pt x="3136" y="4859"/>
                    <a:pt x="3198" y="4871"/>
                    <a:pt x="3255" y="4895"/>
                  </a:cubicBezTo>
                  <a:lnTo>
                    <a:pt x="3255" y="4895"/>
                  </a:lnTo>
                  <a:cubicBezTo>
                    <a:pt x="3189" y="4862"/>
                    <a:pt x="3116" y="4843"/>
                    <a:pt x="3035" y="4843"/>
                  </a:cubicBezTo>
                  <a:close/>
                  <a:moveTo>
                    <a:pt x="3807" y="5971"/>
                  </a:moveTo>
                  <a:cubicBezTo>
                    <a:pt x="3822" y="6077"/>
                    <a:pt x="3835" y="6185"/>
                    <a:pt x="3851" y="6292"/>
                  </a:cubicBezTo>
                  <a:cubicBezTo>
                    <a:pt x="3972" y="6870"/>
                    <a:pt x="4094" y="7387"/>
                    <a:pt x="4246" y="7964"/>
                  </a:cubicBezTo>
                  <a:cubicBezTo>
                    <a:pt x="4256" y="8016"/>
                    <a:pt x="4329" y="8189"/>
                    <a:pt x="4433" y="8379"/>
                  </a:cubicBezTo>
                  <a:lnTo>
                    <a:pt x="4433" y="8379"/>
                  </a:lnTo>
                  <a:cubicBezTo>
                    <a:pt x="4183" y="7891"/>
                    <a:pt x="4098" y="7283"/>
                    <a:pt x="3972" y="6779"/>
                  </a:cubicBezTo>
                  <a:cubicBezTo>
                    <a:pt x="3926" y="6523"/>
                    <a:pt x="3861" y="6249"/>
                    <a:pt x="3807" y="5971"/>
                  </a:cubicBezTo>
                  <a:close/>
                  <a:moveTo>
                    <a:pt x="4433" y="8379"/>
                  </a:moveTo>
                  <a:lnTo>
                    <a:pt x="4433" y="8379"/>
                  </a:lnTo>
                  <a:cubicBezTo>
                    <a:pt x="4472" y="8455"/>
                    <a:pt x="4514" y="8527"/>
                    <a:pt x="4562" y="8596"/>
                  </a:cubicBezTo>
                  <a:lnTo>
                    <a:pt x="4562" y="8596"/>
                  </a:lnTo>
                  <a:cubicBezTo>
                    <a:pt x="4516" y="8525"/>
                    <a:pt x="4472" y="8451"/>
                    <a:pt x="4433" y="8379"/>
                  </a:cubicBezTo>
                  <a:close/>
                  <a:moveTo>
                    <a:pt x="4821" y="6597"/>
                  </a:moveTo>
                  <a:cubicBezTo>
                    <a:pt x="4717" y="6597"/>
                    <a:pt x="4614" y="6650"/>
                    <a:pt x="4520" y="6779"/>
                  </a:cubicBezTo>
                  <a:cubicBezTo>
                    <a:pt x="4276" y="7083"/>
                    <a:pt x="4398" y="7539"/>
                    <a:pt x="4550" y="7843"/>
                  </a:cubicBezTo>
                  <a:cubicBezTo>
                    <a:pt x="4672" y="8086"/>
                    <a:pt x="4854" y="8238"/>
                    <a:pt x="4915" y="8511"/>
                  </a:cubicBezTo>
                  <a:cubicBezTo>
                    <a:pt x="4972" y="8655"/>
                    <a:pt x="5029" y="8879"/>
                    <a:pt x="4883" y="8879"/>
                  </a:cubicBezTo>
                  <a:cubicBezTo>
                    <a:pt x="4874" y="8879"/>
                    <a:pt x="4864" y="8878"/>
                    <a:pt x="4854" y="8876"/>
                  </a:cubicBezTo>
                  <a:cubicBezTo>
                    <a:pt x="4763" y="8846"/>
                    <a:pt x="4672" y="8724"/>
                    <a:pt x="4611" y="8663"/>
                  </a:cubicBezTo>
                  <a:cubicBezTo>
                    <a:pt x="4594" y="8641"/>
                    <a:pt x="4578" y="8619"/>
                    <a:pt x="4562" y="8596"/>
                  </a:cubicBezTo>
                  <a:lnTo>
                    <a:pt x="4562" y="8596"/>
                  </a:lnTo>
                  <a:cubicBezTo>
                    <a:pt x="4702" y="8811"/>
                    <a:pt x="4866" y="8996"/>
                    <a:pt x="5008" y="8996"/>
                  </a:cubicBezTo>
                  <a:cubicBezTo>
                    <a:pt x="5062" y="8996"/>
                    <a:pt x="5113" y="8969"/>
                    <a:pt x="5158" y="8906"/>
                  </a:cubicBezTo>
                  <a:cubicBezTo>
                    <a:pt x="5340" y="8694"/>
                    <a:pt x="4976" y="8147"/>
                    <a:pt x="4824" y="7995"/>
                  </a:cubicBezTo>
                  <a:cubicBezTo>
                    <a:pt x="4611" y="7751"/>
                    <a:pt x="4428" y="7356"/>
                    <a:pt x="4580" y="7022"/>
                  </a:cubicBezTo>
                  <a:cubicBezTo>
                    <a:pt x="4580" y="6961"/>
                    <a:pt x="4611" y="6900"/>
                    <a:pt x="4611" y="6870"/>
                  </a:cubicBezTo>
                  <a:cubicBezTo>
                    <a:pt x="4824" y="6870"/>
                    <a:pt x="5006" y="6840"/>
                    <a:pt x="5158" y="6840"/>
                  </a:cubicBezTo>
                  <a:cubicBezTo>
                    <a:pt x="5279" y="6870"/>
                    <a:pt x="5371" y="7052"/>
                    <a:pt x="5462" y="7144"/>
                  </a:cubicBezTo>
                  <a:cubicBezTo>
                    <a:pt x="5523" y="7235"/>
                    <a:pt x="5614" y="7387"/>
                    <a:pt x="5675" y="7508"/>
                  </a:cubicBezTo>
                  <a:cubicBezTo>
                    <a:pt x="6343" y="8846"/>
                    <a:pt x="7103" y="10092"/>
                    <a:pt x="8167" y="11125"/>
                  </a:cubicBezTo>
                  <a:cubicBezTo>
                    <a:pt x="8653" y="11612"/>
                    <a:pt x="9231" y="12037"/>
                    <a:pt x="9778" y="12402"/>
                  </a:cubicBezTo>
                  <a:cubicBezTo>
                    <a:pt x="10477" y="12828"/>
                    <a:pt x="11085" y="13375"/>
                    <a:pt x="11723" y="13861"/>
                  </a:cubicBezTo>
                  <a:cubicBezTo>
                    <a:pt x="11728" y="13865"/>
                    <a:pt x="11732" y="13867"/>
                    <a:pt x="11737" y="13867"/>
                  </a:cubicBezTo>
                  <a:cubicBezTo>
                    <a:pt x="11768" y="13867"/>
                    <a:pt x="11806" y="13796"/>
                    <a:pt x="11754" y="13770"/>
                  </a:cubicBezTo>
                  <a:cubicBezTo>
                    <a:pt x="11207" y="13375"/>
                    <a:pt x="10690" y="12858"/>
                    <a:pt x="10082" y="12493"/>
                  </a:cubicBezTo>
                  <a:cubicBezTo>
                    <a:pt x="9474" y="12098"/>
                    <a:pt x="8957" y="11733"/>
                    <a:pt x="8410" y="11277"/>
                  </a:cubicBezTo>
                  <a:cubicBezTo>
                    <a:pt x="7438" y="10365"/>
                    <a:pt x="6495" y="9150"/>
                    <a:pt x="5918" y="7903"/>
                  </a:cubicBezTo>
                  <a:cubicBezTo>
                    <a:pt x="5794" y="7655"/>
                    <a:pt x="5285" y="6597"/>
                    <a:pt x="4821" y="6597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7480" bIns="87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2" name="Google Shape;2552;p17"/>
            <p:cNvSpPr/>
            <p:nvPr/>
          </p:nvSpPr>
          <p:spPr>
            <a:xfrm>
              <a:off x="8047080" y="4634280"/>
              <a:ext cx="759240" cy="141840"/>
            </a:xfrm>
            <a:custGeom>
              <a:avLst/>
              <a:gdLst>
                <a:gd name="textAreaLeft" fmla="*/ 0 w 759240"/>
                <a:gd name="textAreaRight" fmla="*/ 760320 w 759240"/>
                <a:gd name="textAreaTop" fmla="*/ 0 h 141840"/>
                <a:gd name="textAreaBottom" fmla="*/ 142920 h 141840"/>
              </a:gdLst>
              <a:ahLst/>
              <a:rect l="textAreaLeft" t="textAreaTop" r="textAreaRight" b="textAreaBottom"/>
              <a:pathLst>
                <a:path w="60306" h="11342">
                  <a:moveTo>
                    <a:pt x="36075" y="1"/>
                  </a:moveTo>
                  <a:cubicBezTo>
                    <a:pt x="35995" y="1"/>
                    <a:pt x="35916" y="2"/>
                    <a:pt x="35837" y="4"/>
                  </a:cubicBezTo>
                  <a:cubicBezTo>
                    <a:pt x="35563" y="4"/>
                    <a:pt x="34651" y="217"/>
                    <a:pt x="35229" y="551"/>
                  </a:cubicBezTo>
                  <a:cubicBezTo>
                    <a:pt x="35649" y="811"/>
                    <a:pt x="36150" y="884"/>
                    <a:pt x="36672" y="884"/>
                  </a:cubicBezTo>
                  <a:cubicBezTo>
                    <a:pt x="37354" y="884"/>
                    <a:pt x="38073" y="758"/>
                    <a:pt x="38695" y="758"/>
                  </a:cubicBezTo>
                  <a:cubicBezTo>
                    <a:pt x="38767" y="758"/>
                    <a:pt x="38838" y="760"/>
                    <a:pt x="38907" y="764"/>
                  </a:cubicBezTo>
                  <a:cubicBezTo>
                    <a:pt x="39302" y="825"/>
                    <a:pt x="39666" y="885"/>
                    <a:pt x="40001" y="1129"/>
                  </a:cubicBezTo>
                  <a:lnTo>
                    <a:pt x="40153" y="1220"/>
                  </a:lnTo>
                  <a:cubicBezTo>
                    <a:pt x="40153" y="1281"/>
                    <a:pt x="39879" y="1311"/>
                    <a:pt x="39849" y="1311"/>
                  </a:cubicBezTo>
                  <a:cubicBezTo>
                    <a:pt x="39430" y="1357"/>
                    <a:pt x="39005" y="1375"/>
                    <a:pt x="38578" y="1375"/>
                  </a:cubicBezTo>
                  <a:cubicBezTo>
                    <a:pt x="37612" y="1375"/>
                    <a:pt x="36633" y="1283"/>
                    <a:pt x="35685" y="1220"/>
                  </a:cubicBezTo>
                  <a:cubicBezTo>
                    <a:pt x="33314" y="1129"/>
                    <a:pt x="30973" y="1007"/>
                    <a:pt x="28602" y="977"/>
                  </a:cubicBezTo>
                  <a:cubicBezTo>
                    <a:pt x="27011" y="927"/>
                    <a:pt x="25420" y="884"/>
                    <a:pt x="23831" y="884"/>
                  </a:cubicBezTo>
                  <a:cubicBezTo>
                    <a:pt x="20533" y="884"/>
                    <a:pt x="17244" y="1069"/>
                    <a:pt x="13982" y="1767"/>
                  </a:cubicBezTo>
                  <a:cubicBezTo>
                    <a:pt x="8967" y="2831"/>
                    <a:pt x="3344" y="4958"/>
                    <a:pt x="730" y="9670"/>
                  </a:cubicBezTo>
                  <a:cubicBezTo>
                    <a:pt x="426" y="10156"/>
                    <a:pt x="182" y="10764"/>
                    <a:pt x="0" y="11341"/>
                  </a:cubicBezTo>
                  <a:cubicBezTo>
                    <a:pt x="2067" y="5931"/>
                    <a:pt x="7599" y="3347"/>
                    <a:pt x="12827" y="2071"/>
                  </a:cubicBezTo>
                  <a:cubicBezTo>
                    <a:pt x="16534" y="1156"/>
                    <a:pt x="20277" y="929"/>
                    <a:pt x="24042" y="929"/>
                  </a:cubicBezTo>
                  <a:cubicBezTo>
                    <a:pt x="25155" y="929"/>
                    <a:pt x="26270" y="949"/>
                    <a:pt x="27387" y="977"/>
                  </a:cubicBezTo>
                  <a:cubicBezTo>
                    <a:pt x="29788" y="1007"/>
                    <a:pt x="32219" y="1129"/>
                    <a:pt x="34621" y="1220"/>
                  </a:cubicBezTo>
                  <a:cubicBezTo>
                    <a:pt x="35906" y="1294"/>
                    <a:pt x="37211" y="1388"/>
                    <a:pt x="38503" y="1388"/>
                  </a:cubicBezTo>
                  <a:cubicBezTo>
                    <a:pt x="38800" y="1388"/>
                    <a:pt x="39097" y="1383"/>
                    <a:pt x="39393" y="1372"/>
                  </a:cubicBezTo>
                  <a:cubicBezTo>
                    <a:pt x="39460" y="1372"/>
                    <a:pt x="39606" y="1384"/>
                    <a:pt x="39755" y="1384"/>
                  </a:cubicBezTo>
                  <a:cubicBezTo>
                    <a:pt x="39941" y="1384"/>
                    <a:pt x="40133" y="1365"/>
                    <a:pt x="40183" y="1281"/>
                  </a:cubicBezTo>
                  <a:cubicBezTo>
                    <a:pt x="40396" y="977"/>
                    <a:pt x="39393" y="764"/>
                    <a:pt x="39302" y="733"/>
                  </a:cubicBezTo>
                  <a:cubicBezTo>
                    <a:pt x="39061" y="688"/>
                    <a:pt x="38820" y="672"/>
                    <a:pt x="38579" y="672"/>
                  </a:cubicBezTo>
                  <a:cubicBezTo>
                    <a:pt x="38182" y="672"/>
                    <a:pt x="37784" y="714"/>
                    <a:pt x="37387" y="733"/>
                  </a:cubicBezTo>
                  <a:cubicBezTo>
                    <a:pt x="37116" y="746"/>
                    <a:pt x="36821" y="768"/>
                    <a:pt x="36525" y="768"/>
                  </a:cubicBezTo>
                  <a:cubicBezTo>
                    <a:pt x="36089" y="768"/>
                    <a:pt x="35651" y="720"/>
                    <a:pt x="35289" y="521"/>
                  </a:cubicBezTo>
                  <a:cubicBezTo>
                    <a:pt x="34742" y="217"/>
                    <a:pt x="35685" y="95"/>
                    <a:pt x="35867" y="95"/>
                  </a:cubicBezTo>
                  <a:cubicBezTo>
                    <a:pt x="36353" y="95"/>
                    <a:pt x="36900" y="125"/>
                    <a:pt x="37387" y="217"/>
                  </a:cubicBezTo>
                  <a:cubicBezTo>
                    <a:pt x="40396" y="551"/>
                    <a:pt x="43284" y="1281"/>
                    <a:pt x="46232" y="1736"/>
                  </a:cubicBezTo>
                  <a:cubicBezTo>
                    <a:pt x="48086" y="1980"/>
                    <a:pt x="50001" y="2101"/>
                    <a:pt x="51855" y="2344"/>
                  </a:cubicBezTo>
                  <a:cubicBezTo>
                    <a:pt x="53800" y="2557"/>
                    <a:pt x="55655" y="3104"/>
                    <a:pt x="57509" y="3712"/>
                  </a:cubicBezTo>
                  <a:cubicBezTo>
                    <a:pt x="58390" y="4016"/>
                    <a:pt x="59302" y="4259"/>
                    <a:pt x="60214" y="4502"/>
                  </a:cubicBezTo>
                  <a:cubicBezTo>
                    <a:pt x="60244" y="4502"/>
                    <a:pt x="60305" y="4411"/>
                    <a:pt x="60244" y="4411"/>
                  </a:cubicBezTo>
                  <a:cubicBezTo>
                    <a:pt x="58390" y="3955"/>
                    <a:pt x="56566" y="3256"/>
                    <a:pt x="54712" y="2800"/>
                  </a:cubicBezTo>
                  <a:cubicBezTo>
                    <a:pt x="52889" y="2344"/>
                    <a:pt x="51034" y="2192"/>
                    <a:pt x="49150" y="1980"/>
                  </a:cubicBezTo>
                  <a:cubicBezTo>
                    <a:pt x="45715" y="1645"/>
                    <a:pt x="42372" y="855"/>
                    <a:pt x="38967" y="308"/>
                  </a:cubicBezTo>
                  <a:cubicBezTo>
                    <a:pt x="38039" y="167"/>
                    <a:pt x="37059" y="1"/>
                    <a:pt x="3607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280" bIns="71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3" name="Google Shape;2553;p17"/>
            <p:cNvSpPr/>
            <p:nvPr/>
          </p:nvSpPr>
          <p:spPr>
            <a:xfrm>
              <a:off x="8043120" y="4635360"/>
              <a:ext cx="259200" cy="124200"/>
            </a:xfrm>
            <a:custGeom>
              <a:avLst/>
              <a:gdLst>
                <a:gd name="textAreaLeft" fmla="*/ 0 w 259200"/>
                <a:gd name="textAreaRight" fmla="*/ 260280 w 259200"/>
                <a:gd name="textAreaTop" fmla="*/ 0 h 124200"/>
                <a:gd name="textAreaBottom" fmla="*/ 125280 h 124200"/>
              </a:gdLst>
              <a:ahLst/>
              <a:rect l="textAreaLeft" t="textAreaTop" r="textAreaRight" b="textAreaBottom"/>
              <a:pathLst>
                <a:path w="20639" h="9940">
                  <a:moveTo>
                    <a:pt x="20608" y="0"/>
                  </a:moveTo>
                  <a:cubicBezTo>
                    <a:pt x="17903" y="334"/>
                    <a:pt x="15228" y="882"/>
                    <a:pt x="12614" y="1520"/>
                  </a:cubicBezTo>
                  <a:cubicBezTo>
                    <a:pt x="11277" y="1854"/>
                    <a:pt x="10000" y="2189"/>
                    <a:pt x="8663" y="2553"/>
                  </a:cubicBezTo>
                  <a:cubicBezTo>
                    <a:pt x="7477" y="2888"/>
                    <a:pt x="6262" y="3161"/>
                    <a:pt x="5167" y="3648"/>
                  </a:cubicBezTo>
                  <a:cubicBezTo>
                    <a:pt x="4347" y="4012"/>
                    <a:pt x="3465" y="4468"/>
                    <a:pt x="2736" y="5046"/>
                  </a:cubicBezTo>
                  <a:cubicBezTo>
                    <a:pt x="2553" y="5198"/>
                    <a:pt x="1641" y="5927"/>
                    <a:pt x="2006" y="6262"/>
                  </a:cubicBezTo>
                  <a:cubicBezTo>
                    <a:pt x="2055" y="6306"/>
                    <a:pt x="2112" y="6324"/>
                    <a:pt x="2174" y="6324"/>
                  </a:cubicBezTo>
                  <a:cubicBezTo>
                    <a:pt x="2496" y="6324"/>
                    <a:pt x="2957" y="5812"/>
                    <a:pt x="3161" y="5684"/>
                  </a:cubicBezTo>
                  <a:lnTo>
                    <a:pt x="4286" y="4772"/>
                  </a:lnTo>
                  <a:cubicBezTo>
                    <a:pt x="4559" y="4590"/>
                    <a:pt x="4863" y="4316"/>
                    <a:pt x="5198" y="4255"/>
                  </a:cubicBezTo>
                  <a:lnTo>
                    <a:pt x="5350" y="4225"/>
                  </a:lnTo>
                  <a:lnTo>
                    <a:pt x="5350" y="4225"/>
                  </a:lnTo>
                  <a:cubicBezTo>
                    <a:pt x="5350" y="4286"/>
                    <a:pt x="5046" y="4529"/>
                    <a:pt x="4985" y="4559"/>
                  </a:cubicBezTo>
                  <a:cubicBezTo>
                    <a:pt x="4073" y="5319"/>
                    <a:pt x="3009" y="5745"/>
                    <a:pt x="2158" y="6596"/>
                  </a:cubicBezTo>
                  <a:cubicBezTo>
                    <a:pt x="1307" y="7599"/>
                    <a:pt x="547" y="8693"/>
                    <a:pt x="0" y="9939"/>
                  </a:cubicBezTo>
                  <a:cubicBezTo>
                    <a:pt x="608" y="8572"/>
                    <a:pt x="1550" y="7295"/>
                    <a:pt x="2675" y="6262"/>
                  </a:cubicBezTo>
                  <a:cubicBezTo>
                    <a:pt x="3526" y="5471"/>
                    <a:pt x="4742" y="5076"/>
                    <a:pt x="5502" y="4164"/>
                  </a:cubicBezTo>
                  <a:cubicBezTo>
                    <a:pt x="5562" y="4134"/>
                    <a:pt x="5502" y="4103"/>
                    <a:pt x="5471" y="4103"/>
                  </a:cubicBezTo>
                  <a:cubicBezTo>
                    <a:pt x="4286" y="4377"/>
                    <a:pt x="3526" y="5441"/>
                    <a:pt x="2553" y="6079"/>
                  </a:cubicBezTo>
                  <a:cubicBezTo>
                    <a:pt x="2459" y="6154"/>
                    <a:pt x="2389" y="6206"/>
                    <a:pt x="2312" y="6206"/>
                  </a:cubicBezTo>
                  <a:cubicBezTo>
                    <a:pt x="2265" y="6206"/>
                    <a:pt x="2216" y="6186"/>
                    <a:pt x="2158" y="6140"/>
                  </a:cubicBezTo>
                  <a:cubicBezTo>
                    <a:pt x="2006" y="5988"/>
                    <a:pt x="2097" y="5897"/>
                    <a:pt x="2219" y="5745"/>
                  </a:cubicBezTo>
                  <a:cubicBezTo>
                    <a:pt x="2401" y="5471"/>
                    <a:pt x="2705" y="5228"/>
                    <a:pt x="2918" y="5046"/>
                  </a:cubicBezTo>
                  <a:cubicBezTo>
                    <a:pt x="3374" y="4711"/>
                    <a:pt x="3830" y="4438"/>
                    <a:pt x="4347" y="4164"/>
                  </a:cubicBezTo>
                  <a:cubicBezTo>
                    <a:pt x="5866" y="3374"/>
                    <a:pt x="7569" y="2948"/>
                    <a:pt x="9240" y="2493"/>
                  </a:cubicBezTo>
                  <a:cubicBezTo>
                    <a:pt x="10943" y="2006"/>
                    <a:pt x="12705" y="1581"/>
                    <a:pt x="14438" y="1186"/>
                  </a:cubicBezTo>
                  <a:cubicBezTo>
                    <a:pt x="16505" y="730"/>
                    <a:pt x="18541" y="334"/>
                    <a:pt x="20608" y="61"/>
                  </a:cubicBezTo>
                  <a:cubicBezTo>
                    <a:pt x="20639" y="61"/>
                    <a:pt x="20639" y="0"/>
                    <a:pt x="2060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2640" bIns="62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4" name="Google Shape;2554;p17"/>
            <p:cNvSpPr/>
            <p:nvPr/>
          </p:nvSpPr>
          <p:spPr>
            <a:xfrm>
              <a:off x="8201880" y="4648320"/>
              <a:ext cx="175320" cy="23040"/>
            </a:xfrm>
            <a:custGeom>
              <a:avLst/>
              <a:gdLst>
                <a:gd name="textAreaLeft" fmla="*/ 0 w 175320"/>
                <a:gd name="textAreaRight" fmla="*/ 176400 w 175320"/>
                <a:gd name="textAreaTop" fmla="*/ 0 h 23040"/>
                <a:gd name="textAreaBottom" fmla="*/ 24120 h 23040"/>
              </a:gdLst>
              <a:ahLst/>
              <a:rect l="textAreaLeft" t="textAreaTop" r="textAreaRight" b="textAreaBottom"/>
              <a:pathLst>
                <a:path w="13983" h="1918">
                  <a:moveTo>
                    <a:pt x="2034" y="1038"/>
                  </a:moveTo>
                  <a:cubicBezTo>
                    <a:pt x="1329" y="1038"/>
                    <a:pt x="638" y="1352"/>
                    <a:pt x="1" y="1612"/>
                  </a:cubicBezTo>
                  <a:cubicBezTo>
                    <a:pt x="639" y="1368"/>
                    <a:pt x="1278" y="1095"/>
                    <a:pt x="1977" y="1064"/>
                  </a:cubicBezTo>
                  <a:cubicBezTo>
                    <a:pt x="2035" y="1064"/>
                    <a:pt x="2126" y="1051"/>
                    <a:pt x="2211" y="1045"/>
                  </a:cubicBezTo>
                  <a:lnTo>
                    <a:pt x="2211" y="1045"/>
                  </a:lnTo>
                  <a:cubicBezTo>
                    <a:pt x="2280" y="1050"/>
                    <a:pt x="2349" y="1059"/>
                    <a:pt x="2418" y="1071"/>
                  </a:cubicBezTo>
                  <a:lnTo>
                    <a:pt x="2418" y="1071"/>
                  </a:lnTo>
                  <a:cubicBezTo>
                    <a:pt x="2391" y="1049"/>
                    <a:pt x="2342" y="1042"/>
                    <a:pt x="2284" y="1042"/>
                  </a:cubicBezTo>
                  <a:cubicBezTo>
                    <a:pt x="2261" y="1042"/>
                    <a:pt x="2236" y="1043"/>
                    <a:pt x="2211" y="1045"/>
                  </a:cubicBezTo>
                  <a:lnTo>
                    <a:pt x="2211" y="1045"/>
                  </a:lnTo>
                  <a:cubicBezTo>
                    <a:pt x="2152" y="1040"/>
                    <a:pt x="2093" y="1038"/>
                    <a:pt x="2034" y="1038"/>
                  </a:cubicBezTo>
                  <a:close/>
                  <a:moveTo>
                    <a:pt x="13953" y="1"/>
                  </a:moveTo>
                  <a:cubicBezTo>
                    <a:pt x="11247" y="153"/>
                    <a:pt x="8572" y="213"/>
                    <a:pt x="5958" y="700"/>
                  </a:cubicBezTo>
                  <a:cubicBezTo>
                    <a:pt x="4864" y="912"/>
                    <a:pt x="3800" y="1125"/>
                    <a:pt x="2767" y="1551"/>
                  </a:cubicBezTo>
                  <a:cubicBezTo>
                    <a:pt x="2641" y="1601"/>
                    <a:pt x="1915" y="1900"/>
                    <a:pt x="1614" y="1900"/>
                  </a:cubicBezTo>
                  <a:cubicBezTo>
                    <a:pt x="1551" y="1900"/>
                    <a:pt x="1506" y="1886"/>
                    <a:pt x="1490" y="1855"/>
                  </a:cubicBezTo>
                  <a:cubicBezTo>
                    <a:pt x="1490" y="1855"/>
                    <a:pt x="2493" y="1277"/>
                    <a:pt x="2645" y="1156"/>
                  </a:cubicBezTo>
                  <a:lnTo>
                    <a:pt x="2645" y="1125"/>
                  </a:lnTo>
                  <a:cubicBezTo>
                    <a:pt x="2569" y="1102"/>
                    <a:pt x="2493" y="1084"/>
                    <a:pt x="2418" y="1071"/>
                  </a:cubicBezTo>
                  <a:lnTo>
                    <a:pt x="2418" y="1071"/>
                  </a:lnTo>
                  <a:cubicBezTo>
                    <a:pt x="2439" y="1088"/>
                    <a:pt x="2446" y="1115"/>
                    <a:pt x="2433" y="1156"/>
                  </a:cubicBezTo>
                  <a:cubicBezTo>
                    <a:pt x="2341" y="1308"/>
                    <a:pt x="2189" y="1368"/>
                    <a:pt x="2098" y="1399"/>
                  </a:cubicBezTo>
                  <a:cubicBezTo>
                    <a:pt x="1825" y="1520"/>
                    <a:pt x="1551" y="1612"/>
                    <a:pt x="1278" y="1824"/>
                  </a:cubicBezTo>
                  <a:cubicBezTo>
                    <a:pt x="1247" y="1824"/>
                    <a:pt x="1247" y="1885"/>
                    <a:pt x="1278" y="1885"/>
                  </a:cubicBezTo>
                  <a:cubicBezTo>
                    <a:pt x="1375" y="1907"/>
                    <a:pt x="1475" y="1917"/>
                    <a:pt x="1576" y="1917"/>
                  </a:cubicBezTo>
                  <a:cubicBezTo>
                    <a:pt x="2165" y="1917"/>
                    <a:pt x="2795" y="1580"/>
                    <a:pt x="3314" y="1399"/>
                  </a:cubicBezTo>
                  <a:cubicBezTo>
                    <a:pt x="4287" y="1004"/>
                    <a:pt x="5381" y="852"/>
                    <a:pt x="6414" y="700"/>
                  </a:cubicBezTo>
                  <a:cubicBezTo>
                    <a:pt x="8937" y="304"/>
                    <a:pt x="11399" y="213"/>
                    <a:pt x="13953" y="61"/>
                  </a:cubicBezTo>
                  <a:cubicBezTo>
                    <a:pt x="13983" y="61"/>
                    <a:pt x="13983" y="1"/>
                    <a:pt x="1395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5" name="Google Shape;2555;p17"/>
            <p:cNvSpPr/>
            <p:nvPr/>
          </p:nvSpPr>
          <p:spPr>
            <a:xfrm>
              <a:off x="8338680" y="4633920"/>
              <a:ext cx="203040" cy="15480"/>
            </a:xfrm>
            <a:custGeom>
              <a:avLst/>
              <a:gdLst>
                <a:gd name="textAreaLeft" fmla="*/ 0 w 203040"/>
                <a:gd name="textAreaRight" fmla="*/ 204120 w 203040"/>
                <a:gd name="textAreaTop" fmla="*/ 0 h 15480"/>
                <a:gd name="textAreaBottom" fmla="*/ 16560 h 15480"/>
              </a:gdLst>
              <a:ahLst/>
              <a:rect l="textAreaLeft" t="textAreaTop" r="textAreaRight" b="textAreaBottom"/>
              <a:pathLst>
                <a:path w="16202" h="1327">
                  <a:moveTo>
                    <a:pt x="11854" y="1"/>
                  </a:moveTo>
                  <a:cubicBezTo>
                    <a:pt x="11703" y="122"/>
                    <a:pt x="11368" y="304"/>
                    <a:pt x="11459" y="578"/>
                  </a:cubicBezTo>
                  <a:cubicBezTo>
                    <a:pt x="11520" y="791"/>
                    <a:pt x="11854" y="882"/>
                    <a:pt x="12006" y="912"/>
                  </a:cubicBezTo>
                  <a:cubicBezTo>
                    <a:pt x="12402" y="1004"/>
                    <a:pt x="12827" y="1004"/>
                    <a:pt x="13192" y="1034"/>
                  </a:cubicBezTo>
                  <a:cubicBezTo>
                    <a:pt x="13686" y="1055"/>
                    <a:pt x="14165" y="1077"/>
                    <a:pt x="14651" y="1077"/>
                  </a:cubicBezTo>
                  <a:cubicBezTo>
                    <a:pt x="14852" y="1077"/>
                    <a:pt x="15054" y="1073"/>
                    <a:pt x="15259" y="1064"/>
                  </a:cubicBezTo>
                  <a:cubicBezTo>
                    <a:pt x="15285" y="1064"/>
                    <a:pt x="15363" y="1062"/>
                    <a:pt x="15458" y="1062"/>
                  </a:cubicBezTo>
                  <a:cubicBezTo>
                    <a:pt x="15695" y="1062"/>
                    <a:pt x="16036" y="1077"/>
                    <a:pt x="15928" y="1186"/>
                  </a:cubicBezTo>
                  <a:cubicBezTo>
                    <a:pt x="15887" y="1237"/>
                    <a:pt x="15779" y="1253"/>
                    <a:pt x="15645" y="1253"/>
                  </a:cubicBezTo>
                  <a:cubicBezTo>
                    <a:pt x="15377" y="1253"/>
                    <a:pt x="15006" y="1186"/>
                    <a:pt x="14864" y="1186"/>
                  </a:cubicBezTo>
                  <a:cubicBezTo>
                    <a:pt x="14013" y="1186"/>
                    <a:pt x="13192" y="1156"/>
                    <a:pt x="12310" y="1095"/>
                  </a:cubicBezTo>
                  <a:cubicBezTo>
                    <a:pt x="11794" y="1095"/>
                    <a:pt x="11247" y="1095"/>
                    <a:pt x="10699" y="1064"/>
                  </a:cubicBezTo>
                  <a:cubicBezTo>
                    <a:pt x="10396" y="1034"/>
                    <a:pt x="9240" y="943"/>
                    <a:pt x="9727" y="426"/>
                  </a:cubicBezTo>
                  <a:lnTo>
                    <a:pt x="9727" y="396"/>
                  </a:lnTo>
                  <a:cubicBezTo>
                    <a:pt x="9578" y="230"/>
                    <a:pt x="9357" y="182"/>
                    <a:pt x="9128" y="182"/>
                  </a:cubicBezTo>
                  <a:cubicBezTo>
                    <a:pt x="8936" y="182"/>
                    <a:pt x="8738" y="216"/>
                    <a:pt x="8572" y="244"/>
                  </a:cubicBezTo>
                  <a:cubicBezTo>
                    <a:pt x="7915" y="309"/>
                    <a:pt x="7226" y="359"/>
                    <a:pt x="6551" y="359"/>
                  </a:cubicBezTo>
                  <a:cubicBezTo>
                    <a:pt x="6289" y="359"/>
                    <a:pt x="6030" y="352"/>
                    <a:pt x="5775" y="335"/>
                  </a:cubicBezTo>
                  <a:cubicBezTo>
                    <a:pt x="4476" y="335"/>
                    <a:pt x="3147" y="190"/>
                    <a:pt x="1829" y="190"/>
                  </a:cubicBezTo>
                  <a:cubicBezTo>
                    <a:pt x="1237" y="190"/>
                    <a:pt x="646" y="220"/>
                    <a:pt x="61" y="304"/>
                  </a:cubicBezTo>
                  <a:cubicBezTo>
                    <a:pt x="0" y="304"/>
                    <a:pt x="0" y="396"/>
                    <a:pt x="61" y="396"/>
                  </a:cubicBezTo>
                  <a:cubicBezTo>
                    <a:pt x="712" y="312"/>
                    <a:pt x="1364" y="282"/>
                    <a:pt x="2018" y="282"/>
                  </a:cubicBezTo>
                  <a:cubicBezTo>
                    <a:pt x="3509" y="282"/>
                    <a:pt x="5006" y="434"/>
                    <a:pt x="6505" y="434"/>
                  </a:cubicBezTo>
                  <a:cubicBezTo>
                    <a:pt x="7203" y="434"/>
                    <a:pt x="7903" y="401"/>
                    <a:pt x="8602" y="304"/>
                  </a:cubicBezTo>
                  <a:cubicBezTo>
                    <a:pt x="8789" y="284"/>
                    <a:pt x="8990" y="235"/>
                    <a:pt x="9176" y="235"/>
                  </a:cubicBezTo>
                  <a:cubicBezTo>
                    <a:pt x="9263" y="235"/>
                    <a:pt x="9346" y="245"/>
                    <a:pt x="9423" y="274"/>
                  </a:cubicBezTo>
                  <a:cubicBezTo>
                    <a:pt x="9727" y="335"/>
                    <a:pt x="9575" y="426"/>
                    <a:pt x="9544" y="608"/>
                  </a:cubicBezTo>
                  <a:cubicBezTo>
                    <a:pt x="9514" y="791"/>
                    <a:pt x="9636" y="882"/>
                    <a:pt x="9788" y="1004"/>
                  </a:cubicBezTo>
                  <a:cubicBezTo>
                    <a:pt x="10130" y="1194"/>
                    <a:pt x="10614" y="1229"/>
                    <a:pt x="11078" y="1229"/>
                  </a:cubicBezTo>
                  <a:cubicBezTo>
                    <a:pt x="11356" y="1229"/>
                    <a:pt x="11627" y="1216"/>
                    <a:pt x="11854" y="1216"/>
                  </a:cubicBezTo>
                  <a:cubicBezTo>
                    <a:pt x="12706" y="1247"/>
                    <a:pt x="13587" y="1308"/>
                    <a:pt x="14408" y="1308"/>
                  </a:cubicBezTo>
                  <a:cubicBezTo>
                    <a:pt x="14660" y="1308"/>
                    <a:pt x="14945" y="1327"/>
                    <a:pt x="15230" y="1327"/>
                  </a:cubicBezTo>
                  <a:cubicBezTo>
                    <a:pt x="15561" y="1327"/>
                    <a:pt x="15892" y="1301"/>
                    <a:pt x="16171" y="1186"/>
                  </a:cubicBezTo>
                  <a:cubicBezTo>
                    <a:pt x="16201" y="1186"/>
                    <a:pt x="16201" y="1125"/>
                    <a:pt x="16171" y="1095"/>
                  </a:cubicBezTo>
                  <a:cubicBezTo>
                    <a:pt x="16002" y="1010"/>
                    <a:pt x="15795" y="992"/>
                    <a:pt x="15588" y="992"/>
                  </a:cubicBezTo>
                  <a:cubicBezTo>
                    <a:pt x="15422" y="992"/>
                    <a:pt x="15255" y="1004"/>
                    <a:pt x="15107" y="1004"/>
                  </a:cubicBezTo>
                  <a:cubicBezTo>
                    <a:pt x="14529" y="1004"/>
                    <a:pt x="13921" y="943"/>
                    <a:pt x="13344" y="943"/>
                  </a:cubicBezTo>
                  <a:cubicBezTo>
                    <a:pt x="12979" y="943"/>
                    <a:pt x="12554" y="943"/>
                    <a:pt x="12158" y="882"/>
                  </a:cubicBezTo>
                  <a:cubicBezTo>
                    <a:pt x="12006" y="821"/>
                    <a:pt x="11794" y="821"/>
                    <a:pt x="11642" y="730"/>
                  </a:cubicBezTo>
                  <a:cubicBezTo>
                    <a:pt x="11307" y="456"/>
                    <a:pt x="11642" y="183"/>
                    <a:pt x="11854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6" name="Google Shape;2556;p17"/>
            <p:cNvSpPr/>
            <p:nvPr/>
          </p:nvSpPr>
          <p:spPr>
            <a:xfrm>
              <a:off x="8382600" y="4649400"/>
              <a:ext cx="66600" cy="2520"/>
            </a:xfrm>
            <a:custGeom>
              <a:avLst/>
              <a:gdLst>
                <a:gd name="textAreaLeft" fmla="*/ 0 w 66600"/>
                <a:gd name="textAreaRight" fmla="*/ 67680 w 6660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5381" h="274">
                  <a:moveTo>
                    <a:pt x="5320" y="0"/>
                  </a:moveTo>
                  <a:cubicBezTo>
                    <a:pt x="4469" y="31"/>
                    <a:pt x="3587" y="31"/>
                    <a:pt x="2675" y="31"/>
                  </a:cubicBezTo>
                  <a:cubicBezTo>
                    <a:pt x="1794" y="31"/>
                    <a:pt x="913" y="183"/>
                    <a:pt x="1" y="274"/>
                  </a:cubicBezTo>
                  <a:cubicBezTo>
                    <a:pt x="882" y="243"/>
                    <a:pt x="1794" y="122"/>
                    <a:pt x="2675" y="122"/>
                  </a:cubicBezTo>
                  <a:cubicBezTo>
                    <a:pt x="3041" y="135"/>
                    <a:pt x="3401" y="142"/>
                    <a:pt x="3762" y="142"/>
                  </a:cubicBezTo>
                  <a:cubicBezTo>
                    <a:pt x="4272" y="142"/>
                    <a:pt x="4786" y="127"/>
                    <a:pt x="5320" y="92"/>
                  </a:cubicBezTo>
                  <a:cubicBezTo>
                    <a:pt x="5381" y="92"/>
                    <a:pt x="5381" y="0"/>
                    <a:pt x="532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7" name="Google Shape;2557;p17"/>
            <p:cNvSpPr/>
            <p:nvPr/>
          </p:nvSpPr>
          <p:spPr>
            <a:xfrm>
              <a:off x="8570160" y="4654440"/>
              <a:ext cx="174600" cy="22320"/>
            </a:xfrm>
            <a:custGeom>
              <a:avLst/>
              <a:gdLst>
                <a:gd name="textAreaLeft" fmla="*/ 0 w 174600"/>
                <a:gd name="textAreaRight" fmla="*/ 175680 w 174600"/>
                <a:gd name="textAreaTop" fmla="*/ 0 h 22320"/>
                <a:gd name="textAreaBottom" fmla="*/ 23400 h 22320"/>
              </a:gdLst>
              <a:ahLst/>
              <a:rect l="textAreaLeft" t="textAreaTop" r="textAreaRight" b="textAreaBottom"/>
              <a:pathLst>
                <a:path w="13922" h="1857">
                  <a:moveTo>
                    <a:pt x="557" y="0"/>
                  </a:moveTo>
                  <a:cubicBezTo>
                    <a:pt x="370" y="0"/>
                    <a:pt x="184" y="10"/>
                    <a:pt x="0" y="33"/>
                  </a:cubicBezTo>
                  <a:cubicBezTo>
                    <a:pt x="66" y="31"/>
                    <a:pt x="132" y="30"/>
                    <a:pt x="198" y="30"/>
                  </a:cubicBezTo>
                  <a:cubicBezTo>
                    <a:pt x="1005" y="30"/>
                    <a:pt x="1766" y="194"/>
                    <a:pt x="2553" y="307"/>
                  </a:cubicBezTo>
                  <a:cubicBezTo>
                    <a:pt x="3465" y="428"/>
                    <a:pt x="4377" y="489"/>
                    <a:pt x="5289" y="641"/>
                  </a:cubicBezTo>
                  <a:cubicBezTo>
                    <a:pt x="6171" y="763"/>
                    <a:pt x="7022" y="884"/>
                    <a:pt x="7873" y="1067"/>
                  </a:cubicBezTo>
                  <a:cubicBezTo>
                    <a:pt x="8626" y="1241"/>
                    <a:pt x="9324" y="1525"/>
                    <a:pt x="10098" y="1525"/>
                  </a:cubicBezTo>
                  <a:cubicBezTo>
                    <a:pt x="10136" y="1525"/>
                    <a:pt x="10175" y="1524"/>
                    <a:pt x="10213" y="1523"/>
                  </a:cubicBezTo>
                  <a:cubicBezTo>
                    <a:pt x="10274" y="1523"/>
                    <a:pt x="10274" y="1462"/>
                    <a:pt x="10274" y="1431"/>
                  </a:cubicBezTo>
                  <a:cubicBezTo>
                    <a:pt x="10152" y="1401"/>
                    <a:pt x="9970" y="1371"/>
                    <a:pt x="9848" y="1279"/>
                  </a:cubicBezTo>
                  <a:cubicBezTo>
                    <a:pt x="9727" y="1219"/>
                    <a:pt x="9605" y="1097"/>
                    <a:pt x="9757" y="1036"/>
                  </a:cubicBezTo>
                  <a:cubicBezTo>
                    <a:pt x="9788" y="1016"/>
                    <a:pt x="9821" y="1009"/>
                    <a:pt x="9854" y="1009"/>
                  </a:cubicBezTo>
                  <a:cubicBezTo>
                    <a:pt x="9919" y="1009"/>
                    <a:pt x="9980" y="1036"/>
                    <a:pt x="10000" y="1036"/>
                  </a:cubicBezTo>
                  <a:cubicBezTo>
                    <a:pt x="10365" y="1067"/>
                    <a:pt x="10760" y="1188"/>
                    <a:pt x="11095" y="1249"/>
                  </a:cubicBezTo>
                  <a:cubicBezTo>
                    <a:pt x="12006" y="1492"/>
                    <a:pt x="12949" y="1644"/>
                    <a:pt x="13861" y="1857"/>
                  </a:cubicBezTo>
                  <a:cubicBezTo>
                    <a:pt x="13921" y="1857"/>
                    <a:pt x="13921" y="1827"/>
                    <a:pt x="13861" y="1827"/>
                  </a:cubicBezTo>
                  <a:cubicBezTo>
                    <a:pt x="12949" y="1553"/>
                    <a:pt x="12006" y="1401"/>
                    <a:pt x="11064" y="1188"/>
                  </a:cubicBezTo>
                  <a:cubicBezTo>
                    <a:pt x="10740" y="1102"/>
                    <a:pt x="10324" y="939"/>
                    <a:pt x="9925" y="939"/>
                  </a:cubicBezTo>
                  <a:cubicBezTo>
                    <a:pt x="9763" y="939"/>
                    <a:pt x="9603" y="966"/>
                    <a:pt x="9453" y="1036"/>
                  </a:cubicBezTo>
                  <a:cubicBezTo>
                    <a:pt x="9453" y="1036"/>
                    <a:pt x="9423" y="1067"/>
                    <a:pt x="9453" y="1067"/>
                  </a:cubicBezTo>
                  <a:cubicBezTo>
                    <a:pt x="9575" y="1249"/>
                    <a:pt x="9757" y="1279"/>
                    <a:pt x="9970" y="1401"/>
                  </a:cubicBezTo>
                  <a:cubicBezTo>
                    <a:pt x="10000" y="1416"/>
                    <a:pt x="10031" y="1416"/>
                    <a:pt x="10038" y="1416"/>
                  </a:cubicBezTo>
                  <a:cubicBezTo>
                    <a:pt x="10046" y="1416"/>
                    <a:pt x="10031" y="1416"/>
                    <a:pt x="9970" y="1431"/>
                  </a:cubicBezTo>
                  <a:cubicBezTo>
                    <a:pt x="9940" y="1447"/>
                    <a:pt x="9905" y="1452"/>
                    <a:pt x="9869" y="1452"/>
                  </a:cubicBezTo>
                  <a:cubicBezTo>
                    <a:pt x="9761" y="1452"/>
                    <a:pt x="9636" y="1401"/>
                    <a:pt x="9544" y="1401"/>
                  </a:cubicBezTo>
                  <a:cubicBezTo>
                    <a:pt x="9271" y="1371"/>
                    <a:pt x="8967" y="1279"/>
                    <a:pt x="8693" y="1219"/>
                  </a:cubicBezTo>
                  <a:cubicBezTo>
                    <a:pt x="7721" y="945"/>
                    <a:pt x="6718" y="793"/>
                    <a:pt x="5684" y="641"/>
                  </a:cubicBezTo>
                  <a:cubicBezTo>
                    <a:pt x="4772" y="489"/>
                    <a:pt x="3830" y="368"/>
                    <a:pt x="2918" y="307"/>
                  </a:cubicBezTo>
                  <a:cubicBezTo>
                    <a:pt x="2179" y="184"/>
                    <a:pt x="1359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8" name="Google Shape;2558;p17"/>
            <p:cNvSpPr/>
            <p:nvPr/>
          </p:nvSpPr>
          <p:spPr>
            <a:xfrm>
              <a:off x="8410680" y="4575600"/>
              <a:ext cx="10080" cy="288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883" h="322">
                  <a:moveTo>
                    <a:pt x="29" y="0"/>
                  </a:moveTo>
                  <a:cubicBezTo>
                    <a:pt x="10" y="0"/>
                    <a:pt x="1" y="6"/>
                    <a:pt x="1" y="20"/>
                  </a:cubicBezTo>
                  <a:cubicBezTo>
                    <a:pt x="1" y="51"/>
                    <a:pt x="153" y="203"/>
                    <a:pt x="365" y="264"/>
                  </a:cubicBezTo>
                  <a:cubicBezTo>
                    <a:pt x="475" y="305"/>
                    <a:pt x="579" y="321"/>
                    <a:pt x="659" y="321"/>
                  </a:cubicBezTo>
                  <a:cubicBezTo>
                    <a:pt x="757" y="321"/>
                    <a:pt x="821" y="297"/>
                    <a:pt x="821" y="264"/>
                  </a:cubicBezTo>
                  <a:cubicBezTo>
                    <a:pt x="882" y="233"/>
                    <a:pt x="639" y="203"/>
                    <a:pt x="426" y="112"/>
                  </a:cubicBezTo>
                  <a:cubicBezTo>
                    <a:pt x="239" y="65"/>
                    <a:pt x="89" y="0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09" name="Google Shape;2559;p17"/>
            <p:cNvSpPr/>
            <p:nvPr/>
          </p:nvSpPr>
          <p:spPr>
            <a:xfrm>
              <a:off x="8417160" y="4582440"/>
              <a:ext cx="4680" cy="2160"/>
            </a:xfrm>
            <a:custGeom>
              <a:avLst/>
              <a:gdLst>
                <a:gd name="textAreaLeft" fmla="*/ 0 w 4680"/>
                <a:gd name="textAreaRight" fmla="*/ 5760 w 468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457" h="250">
                  <a:moveTo>
                    <a:pt x="25" y="0"/>
                  </a:moveTo>
                  <a:cubicBezTo>
                    <a:pt x="17" y="0"/>
                    <a:pt x="9" y="2"/>
                    <a:pt x="0" y="6"/>
                  </a:cubicBezTo>
                  <a:cubicBezTo>
                    <a:pt x="0" y="67"/>
                    <a:pt x="61" y="219"/>
                    <a:pt x="183" y="250"/>
                  </a:cubicBezTo>
                  <a:cubicBezTo>
                    <a:pt x="365" y="250"/>
                    <a:pt x="456" y="158"/>
                    <a:pt x="456" y="128"/>
                  </a:cubicBezTo>
                  <a:cubicBezTo>
                    <a:pt x="456" y="98"/>
                    <a:pt x="365" y="98"/>
                    <a:pt x="243" y="67"/>
                  </a:cubicBezTo>
                  <a:cubicBezTo>
                    <a:pt x="113" y="67"/>
                    <a:pt x="72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0" name="Google Shape;2560;p17"/>
            <p:cNvSpPr/>
            <p:nvPr/>
          </p:nvSpPr>
          <p:spPr>
            <a:xfrm>
              <a:off x="8435880" y="4583520"/>
              <a:ext cx="8280" cy="216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731" h="261">
                  <a:moveTo>
                    <a:pt x="47" y="0"/>
                  </a:moveTo>
                  <a:cubicBezTo>
                    <a:pt x="37" y="0"/>
                    <a:pt x="31" y="3"/>
                    <a:pt x="31" y="9"/>
                  </a:cubicBezTo>
                  <a:cubicBezTo>
                    <a:pt x="1" y="39"/>
                    <a:pt x="153" y="161"/>
                    <a:pt x="335" y="221"/>
                  </a:cubicBezTo>
                  <a:cubicBezTo>
                    <a:pt x="402" y="250"/>
                    <a:pt x="467" y="261"/>
                    <a:pt x="523" y="261"/>
                  </a:cubicBezTo>
                  <a:cubicBezTo>
                    <a:pt x="645" y="261"/>
                    <a:pt x="730" y="212"/>
                    <a:pt x="730" y="191"/>
                  </a:cubicBezTo>
                  <a:cubicBezTo>
                    <a:pt x="730" y="161"/>
                    <a:pt x="578" y="130"/>
                    <a:pt x="396" y="69"/>
                  </a:cubicBezTo>
                  <a:cubicBezTo>
                    <a:pt x="224" y="45"/>
                    <a:pt x="91" y="0"/>
                    <a:pt x="47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1" name="Google Shape;2561;p17"/>
            <p:cNvSpPr/>
            <p:nvPr/>
          </p:nvSpPr>
          <p:spPr>
            <a:xfrm>
              <a:off x="8452440" y="4589640"/>
              <a:ext cx="2880" cy="1440"/>
            </a:xfrm>
            <a:custGeom>
              <a:avLst/>
              <a:gdLst>
                <a:gd name="textAreaLeft" fmla="*/ 0 w 2880"/>
                <a:gd name="textAreaRight" fmla="*/ 3960 w 2880"/>
                <a:gd name="textAreaTop" fmla="*/ 0 h 1440"/>
                <a:gd name="textAreaBottom" fmla="*/ 2520 h 1440"/>
              </a:gdLst>
              <a:ahLst/>
              <a:rect l="textAreaLeft" t="textAreaTop" r="textAreaRight" b="textAreaBottom"/>
              <a:pathLst>
                <a:path w="305" h="213">
                  <a:moveTo>
                    <a:pt x="59" y="0"/>
                  </a:moveTo>
                  <a:cubicBezTo>
                    <a:pt x="49" y="0"/>
                    <a:pt x="40" y="4"/>
                    <a:pt x="31" y="13"/>
                  </a:cubicBezTo>
                  <a:cubicBezTo>
                    <a:pt x="1" y="43"/>
                    <a:pt x="1" y="165"/>
                    <a:pt x="92" y="195"/>
                  </a:cubicBezTo>
                  <a:cubicBezTo>
                    <a:pt x="116" y="207"/>
                    <a:pt x="138" y="212"/>
                    <a:pt x="159" y="212"/>
                  </a:cubicBezTo>
                  <a:cubicBezTo>
                    <a:pt x="246" y="212"/>
                    <a:pt x="305" y="129"/>
                    <a:pt x="305" y="104"/>
                  </a:cubicBezTo>
                  <a:cubicBezTo>
                    <a:pt x="305" y="43"/>
                    <a:pt x="213" y="43"/>
                    <a:pt x="183" y="43"/>
                  </a:cubicBezTo>
                  <a:cubicBezTo>
                    <a:pt x="119" y="22"/>
                    <a:pt x="85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2" name="Google Shape;2562;p17"/>
            <p:cNvSpPr/>
            <p:nvPr/>
          </p:nvSpPr>
          <p:spPr>
            <a:xfrm>
              <a:off x="8436960" y="4589280"/>
              <a:ext cx="5040" cy="2160"/>
            </a:xfrm>
            <a:custGeom>
              <a:avLst/>
              <a:gdLst>
                <a:gd name="textAreaLeft" fmla="*/ 0 w 5040"/>
                <a:gd name="textAreaRight" fmla="*/ 6120 w 504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488" h="254">
                  <a:moveTo>
                    <a:pt x="59" y="0"/>
                  </a:moveTo>
                  <a:cubicBezTo>
                    <a:pt x="48" y="0"/>
                    <a:pt x="39" y="6"/>
                    <a:pt x="31" y="21"/>
                  </a:cubicBezTo>
                  <a:cubicBezTo>
                    <a:pt x="1" y="51"/>
                    <a:pt x="31" y="203"/>
                    <a:pt x="183" y="233"/>
                  </a:cubicBezTo>
                  <a:cubicBezTo>
                    <a:pt x="220" y="248"/>
                    <a:pt x="255" y="254"/>
                    <a:pt x="286" y="254"/>
                  </a:cubicBezTo>
                  <a:cubicBezTo>
                    <a:pt x="387" y="254"/>
                    <a:pt x="457" y="196"/>
                    <a:pt x="457" y="173"/>
                  </a:cubicBezTo>
                  <a:cubicBezTo>
                    <a:pt x="487" y="142"/>
                    <a:pt x="366" y="142"/>
                    <a:pt x="244" y="81"/>
                  </a:cubicBezTo>
                  <a:cubicBezTo>
                    <a:pt x="152" y="58"/>
                    <a:pt x="94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3" name="Google Shape;2563;p17"/>
            <p:cNvSpPr/>
            <p:nvPr/>
          </p:nvSpPr>
          <p:spPr>
            <a:xfrm>
              <a:off x="8465760" y="4592880"/>
              <a:ext cx="3600" cy="2160"/>
            </a:xfrm>
            <a:custGeom>
              <a:avLst/>
              <a:gdLst>
                <a:gd name="textAreaLeft" fmla="*/ 0 w 3600"/>
                <a:gd name="textAreaRight" fmla="*/ 4680 w 360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366" h="267">
                  <a:moveTo>
                    <a:pt x="24" y="0"/>
                  </a:moveTo>
                  <a:cubicBezTo>
                    <a:pt x="15" y="0"/>
                    <a:pt x="8" y="6"/>
                    <a:pt x="1" y="21"/>
                  </a:cubicBezTo>
                  <a:cubicBezTo>
                    <a:pt x="1" y="51"/>
                    <a:pt x="31" y="203"/>
                    <a:pt x="122" y="233"/>
                  </a:cubicBezTo>
                  <a:cubicBezTo>
                    <a:pt x="154" y="257"/>
                    <a:pt x="186" y="267"/>
                    <a:pt x="216" y="267"/>
                  </a:cubicBezTo>
                  <a:cubicBezTo>
                    <a:pt x="299" y="267"/>
                    <a:pt x="365" y="195"/>
                    <a:pt x="365" y="173"/>
                  </a:cubicBezTo>
                  <a:cubicBezTo>
                    <a:pt x="365" y="142"/>
                    <a:pt x="305" y="142"/>
                    <a:pt x="183" y="81"/>
                  </a:cubicBezTo>
                  <a:cubicBezTo>
                    <a:pt x="91" y="58"/>
                    <a:pt x="51" y="0"/>
                    <a:pt x="2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4" name="Google Shape;2564;p17"/>
            <p:cNvSpPr/>
            <p:nvPr/>
          </p:nvSpPr>
          <p:spPr>
            <a:xfrm>
              <a:off x="8479440" y="4599720"/>
              <a:ext cx="10440" cy="360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913" h="368">
                  <a:moveTo>
                    <a:pt x="12" y="0"/>
                  </a:moveTo>
                  <a:cubicBezTo>
                    <a:pt x="4" y="0"/>
                    <a:pt x="0" y="2"/>
                    <a:pt x="0" y="6"/>
                  </a:cubicBezTo>
                  <a:cubicBezTo>
                    <a:pt x="0" y="67"/>
                    <a:pt x="183" y="249"/>
                    <a:pt x="396" y="310"/>
                  </a:cubicBezTo>
                  <a:cubicBezTo>
                    <a:pt x="519" y="351"/>
                    <a:pt x="636" y="368"/>
                    <a:pt x="728" y="368"/>
                  </a:cubicBezTo>
                  <a:cubicBezTo>
                    <a:pt x="839" y="368"/>
                    <a:pt x="912" y="344"/>
                    <a:pt x="912" y="310"/>
                  </a:cubicBezTo>
                  <a:cubicBezTo>
                    <a:pt x="912" y="280"/>
                    <a:pt x="669" y="219"/>
                    <a:pt x="456" y="128"/>
                  </a:cubicBezTo>
                  <a:cubicBezTo>
                    <a:pt x="246" y="75"/>
                    <a:pt x="59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5" name="Google Shape;2565;p17"/>
            <p:cNvSpPr/>
            <p:nvPr/>
          </p:nvSpPr>
          <p:spPr>
            <a:xfrm>
              <a:off x="8503560" y="4606560"/>
              <a:ext cx="12960" cy="3240"/>
            </a:xfrm>
            <a:custGeom>
              <a:avLst/>
              <a:gdLst>
                <a:gd name="textAreaLeft" fmla="*/ 0 w 12960"/>
                <a:gd name="textAreaRight" fmla="*/ 14040 w 12960"/>
                <a:gd name="textAreaTop" fmla="*/ 0 h 3240"/>
                <a:gd name="textAreaBottom" fmla="*/ 4320 h 3240"/>
              </a:gdLst>
              <a:ahLst/>
              <a:rect l="textAreaLeft" t="textAreaTop" r="textAreaRight" b="textAreaBottom"/>
              <a:pathLst>
                <a:path w="1125" h="337">
                  <a:moveTo>
                    <a:pt x="14" y="0"/>
                  </a:moveTo>
                  <a:cubicBezTo>
                    <a:pt x="5" y="0"/>
                    <a:pt x="0" y="2"/>
                    <a:pt x="0" y="6"/>
                  </a:cubicBezTo>
                  <a:cubicBezTo>
                    <a:pt x="0" y="37"/>
                    <a:pt x="243" y="219"/>
                    <a:pt x="547" y="310"/>
                  </a:cubicBezTo>
                  <a:cubicBezTo>
                    <a:pt x="642" y="329"/>
                    <a:pt x="733" y="336"/>
                    <a:pt x="814" y="336"/>
                  </a:cubicBezTo>
                  <a:cubicBezTo>
                    <a:pt x="995" y="336"/>
                    <a:pt x="1125" y="301"/>
                    <a:pt x="1125" y="280"/>
                  </a:cubicBezTo>
                  <a:cubicBezTo>
                    <a:pt x="1125" y="219"/>
                    <a:pt x="851" y="219"/>
                    <a:pt x="578" y="158"/>
                  </a:cubicBezTo>
                  <a:cubicBezTo>
                    <a:pt x="315" y="79"/>
                    <a:pt x="74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6" name="Google Shape;2566;p17"/>
            <p:cNvSpPr/>
            <p:nvPr/>
          </p:nvSpPr>
          <p:spPr>
            <a:xfrm>
              <a:off x="8525880" y="4613760"/>
              <a:ext cx="9720" cy="288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852" h="322">
                  <a:moveTo>
                    <a:pt x="88" y="1"/>
                  </a:moveTo>
                  <a:cubicBezTo>
                    <a:pt x="64" y="1"/>
                    <a:pt x="45" y="7"/>
                    <a:pt x="31" y="21"/>
                  </a:cubicBezTo>
                  <a:cubicBezTo>
                    <a:pt x="1" y="51"/>
                    <a:pt x="153" y="203"/>
                    <a:pt x="396" y="264"/>
                  </a:cubicBezTo>
                  <a:cubicBezTo>
                    <a:pt x="478" y="305"/>
                    <a:pt x="567" y="322"/>
                    <a:pt x="639" y="322"/>
                  </a:cubicBezTo>
                  <a:cubicBezTo>
                    <a:pt x="727" y="322"/>
                    <a:pt x="791" y="297"/>
                    <a:pt x="791" y="264"/>
                  </a:cubicBezTo>
                  <a:cubicBezTo>
                    <a:pt x="852" y="234"/>
                    <a:pt x="700" y="203"/>
                    <a:pt x="457" y="112"/>
                  </a:cubicBezTo>
                  <a:cubicBezTo>
                    <a:pt x="293" y="65"/>
                    <a:pt x="166" y="1"/>
                    <a:pt x="88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7" name="Google Shape;2567;p17"/>
            <p:cNvSpPr/>
            <p:nvPr/>
          </p:nvSpPr>
          <p:spPr>
            <a:xfrm>
              <a:off x="8513640" y="4613040"/>
              <a:ext cx="10800" cy="288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943" h="328">
                  <a:moveTo>
                    <a:pt x="42" y="0"/>
                  </a:moveTo>
                  <a:cubicBezTo>
                    <a:pt x="34" y="0"/>
                    <a:pt x="30" y="2"/>
                    <a:pt x="30" y="6"/>
                  </a:cubicBezTo>
                  <a:cubicBezTo>
                    <a:pt x="0" y="67"/>
                    <a:pt x="182" y="219"/>
                    <a:pt x="456" y="280"/>
                  </a:cubicBezTo>
                  <a:cubicBezTo>
                    <a:pt x="551" y="315"/>
                    <a:pt x="647" y="328"/>
                    <a:pt x="727" y="328"/>
                  </a:cubicBezTo>
                  <a:cubicBezTo>
                    <a:pt x="852" y="328"/>
                    <a:pt x="942" y="298"/>
                    <a:pt x="942" y="280"/>
                  </a:cubicBezTo>
                  <a:cubicBezTo>
                    <a:pt x="942" y="249"/>
                    <a:pt x="760" y="219"/>
                    <a:pt x="486" y="128"/>
                  </a:cubicBezTo>
                  <a:cubicBezTo>
                    <a:pt x="276" y="75"/>
                    <a:pt x="89" y="0"/>
                    <a:pt x="4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8" name="Google Shape;2568;p17"/>
            <p:cNvSpPr/>
            <p:nvPr/>
          </p:nvSpPr>
          <p:spPr>
            <a:xfrm>
              <a:off x="8495280" y="4610160"/>
              <a:ext cx="11880" cy="360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1034" h="360">
                  <a:moveTo>
                    <a:pt x="77" y="1"/>
                  </a:moveTo>
                  <a:cubicBezTo>
                    <a:pt x="53" y="1"/>
                    <a:pt x="37" y="7"/>
                    <a:pt x="30" y="20"/>
                  </a:cubicBezTo>
                  <a:cubicBezTo>
                    <a:pt x="0" y="51"/>
                    <a:pt x="213" y="233"/>
                    <a:pt x="486" y="324"/>
                  </a:cubicBezTo>
                  <a:cubicBezTo>
                    <a:pt x="602" y="350"/>
                    <a:pt x="718" y="359"/>
                    <a:pt x="813" y="359"/>
                  </a:cubicBezTo>
                  <a:cubicBezTo>
                    <a:pt x="942" y="359"/>
                    <a:pt x="1033" y="342"/>
                    <a:pt x="1033" y="324"/>
                  </a:cubicBezTo>
                  <a:cubicBezTo>
                    <a:pt x="1033" y="294"/>
                    <a:pt x="790" y="233"/>
                    <a:pt x="517" y="142"/>
                  </a:cubicBezTo>
                  <a:cubicBezTo>
                    <a:pt x="328" y="71"/>
                    <a:pt x="158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19" name="Google Shape;2569;p17"/>
            <p:cNvSpPr/>
            <p:nvPr/>
          </p:nvSpPr>
          <p:spPr>
            <a:xfrm>
              <a:off x="8584920" y="4634280"/>
              <a:ext cx="9360" cy="396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822" h="399">
                  <a:moveTo>
                    <a:pt x="10" y="1"/>
                  </a:moveTo>
                  <a:cubicBezTo>
                    <a:pt x="4" y="1"/>
                    <a:pt x="1" y="3"/>
                    <a:pt x="1" y="7"/>
                  </a:cubicBezTo>
                  <a:cubicBezTo>
                    <a:pt x="1" y="68"/>
                    <a:pt x="153" y="250"/>
                    <a:pt x="365" y="311"/>
                  </a:cubicBezTo>
                  <a:cubicBezTo>
                    <a:pt x="500" y="378"/>
                    <a:pt x="625" y="399"/>
                    <a:pt x="710" y="399"/>
                  </a:cubicBezTo>
                  <a:cubicBezTo>
                    <a:pt x="779" y="399"/>
                    <a:pt x="821" y="385"/>
                    <a:pt x="821" y="372"/>
                  </a:cubicBezTo>
                  <a:cubicBezTo>
                    <a:pt x="821" y="311"/>
                    <a:pt x="639" y="280"/>
                    <a:pt x="426" y="159"/>
                  </a:cubicBezTo>
                  <a:cubicBezTo>
                    <a:pt x="216" y="80"/>
                    <a:pt x="51" y="1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0" name="Google Shape;2570;p17"/>
            <p:cNvSpPr/>
            <p:nvPr/>
          </p:nvSpPr>
          <p:spPr>
            <a:xfrm>
              <a:off x="8604360" y="4638960"/>
              <a:ext cx="6480" cy="288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609" h="300">
                  <a:moveTo>
                    <a:pt x="34" y="0"/>
                  </a:moveTo>
                  <a:cubicBezTo>
                    <a:pt x="19" y="0"/>
                    <a:pt x="7" y="6"/>
                    <a:pt x="0" y="20"/>
                  </a:cubicBezTo>
                  <a:cubicBezTo>
                    <a:pt x="0" y="50"/>
                    <a:pt x="61" y="202"/>
                    <a:pt x="274" y="294"/>
                  </a:cubicBezTo>
                  <a:cubicBezTo>
                    <a:pt x="299" y="298"/>
                    <a:pt x="324" y="300"/>
                    <a:pt x="348" y="300"/>
                  </a:cubicBezTo>
                  <a:cubicBezTo>
                    <a:pt x="496" y="300"/>
                    <a:pt x="608" y="229"/>
                    <a:pt x="608" y="202"/>
                  </a:cubicBezTo>
                  <a:cubicBezTo>
                    <a:pt x="608" y="142"/>
                    <a:pt x="456" y="142"/>
                    <a:pt x="304" y="142"/>
                  </a:cubicBezTo>
                  <a:cubicBezTo>
                    <a:pt x="187" y="71"/>
                    <a:pt x="87" y="0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1" name="Google Shape;2571;p17"/>
            <p:cNvSpPr/>
            <p:nvPr/>
          </p:nvSpPr>
          <p:spPr>
            <a:xfrm>
              <a:off x="8437680" y="4602960"/>
              <a:ext cx="360" cy="360"/>
            </a:xfrm>
            <a:custGeom>
              <a:avLst/>
              <a:gdLst>
                <a:gd name="textAreaLeft" fmla="*/ 0 w 360"/>
                <a:gd name="textAreaRight" fmla="*/ 2880 w 360"/>
                <a:gd name="textAreaTop" fmla="*/ 0 h 360"/>
                <a:gd name="textAreaBottom" fmla="*/ 2880 h 360"/>
              </a:gdLst>
              <a:ahLst/>
              <a:rect l="textAreaLeft" t="textAreaTop" r="textAreaRight" b="textAreaBottom"/>
              <a:pathLst>
                <a:path fill="none" w="1" h="1">
                  <a:moveTo>
                    <a:pt x="0" y="0"/>
                  </a:moveTo>
                </a:path>
              </a:pathLst>
            </a:custGeom>
            <a:noFill/>
            <a:ln w="750">
              <a:solidFill>
                <a:srgbClr val="e2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2" name="Google Shape;2572;p17"/>
            <p:cNvSpPr/>
            <p:nvPr/>
          </p:nvSpPr>
          <p:spPr>
            <a:xfrm>
              <a:off x="8370360" y="4581360"/>
              <a:ext cx="360" cy="360"/>
            </a:xfrm>
            <a:custGeom>
              <a:avLst/>
              <a:gdLst>
                <a:gd name="textAreaLeft" fmla="*/ 0 w 360"/>
                <a:gd name="textAreaRight" fmla="*/ 2880 w 360"/>
                <a:gd name="textAreaTop" fmla="*/ 0 h 360"/>
                <a:gd name="textAreaBottom" fmla="*/ 2880 h 360"/>
              </a:gdLst>
              <a:ahLst/>
              <a:rect l="textAreaLeft" t="textAreaTop" r="textAreaRight" b="textAreaBottom"/>
              <a:pathLst>
                <a:path fill="none" w="0" h="1">
                  <a:moveTo>
                    <a:pt x="0" y="0"/>
                  </a:moveTo>
                </a:path>
              </a:pathLst>
            </a:custGeom>
            <a:noFill/>
            <a:ln w="750">
              <a:solidFill>
                <a:srgbClr val="e2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3" name="Google Shape;2573;p17"/>
            <p:cNvSpPr/>
            <p:nvPr/>
          </p:nvSpPr>
          <p:spPr>
            <a:xfrm>
              <a:off x="8414640" y="4589280"/>
              <a:ext cx="10800" cy="324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3240"/>
                <a:gd name="textAreaBottom" fmla="*/ 4320 h 3240"/>
              </a:gdLst>
              <a:ahLst/>
              <a:rect l="textAreaLeft" t="textAreaTop" r="textAreaRight" b="textAreaBottom"/>
              <a:pathLst>
                <a:path w="943" h="337">
                  <a:moveTo>
                    <a:pt x="50" y="1"/>
                  </a:moveTo>
                  <a:cubicBezTo>
                    <a:pt x="41" y="1"/>
                    <a:pt x="35" y="3"/>
                    <a:pt x="31" y="7"/>
                  </a:cubicBezTo>
                  <a:cubicBezTo>
                    <a:pt x="1" y="7"/>
                    <a:pt x="152" y="219"/>
                    <a:pt x="426" y="311"/>
                  </a:cubicBezTo>
                  <a:cubicBezTo>
                    <a:pt x="501" y="329"/>
                    <a:pt x="577" y="337"/>
                    <a:pt x="645" y="337"/>
                  </a:cubicBezTo>
                  <a:cubicBezTo>
                    <a:pt x="797" y="337"/>
                    <a:pt x="912" y="301"/>
                    <a:pt x="912" y="280"/>
                  </a:cubicBezTo>
                  <a:cubicBezTo>
                    <a:pt x="943" y="219"/>
                    <a:pt x="730" y="189"/>
                    <a:pt x="456" y="159"/>
                  </a:cubicBezTo>
                  <a:cubicBezTo>
                    <a:pt x="246" y="80"/>
                    <a:pt x="104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4" name="Google Shape;2574;p17"/>
            <p:cNvSpPr/>
            <p:nvPr/>
          </p:nvSpPr>
          <p:spPr>
            <a:xfrm>
              <a:off x="8442360" y="4597560"/>
              <a:ext cx="28800" cy="7920"/>
            </a:xfrm>
            <a:custGeom>
              <a:avLst/>
              <a:gdLst>
                <a:gd name="textAreaLeft" fmla="*/ 0 w 28800"/>
                <a:gd name="textAreaRight" fmla="*/ 29880 w 28800"/>
                <a:gd name="textAreaTop" fmla="*/ 0 h 7920"/>
                <a:gd name="textAreaBottom" fmla="*/ 9000 h 7920"/>
              </a:gdLst>
              <a:ahLst/>
              <a:rect l="textAreaLeft" t="textAreaTop" r="textAreaRight" b="textAreaBottom"/>
              <a:pathLst>
                <a:path w="2372" h="709">
                  <a:moveTo>
                    <a:pt x="70" y="1"/>
                  </a:moveTo>
                  <a:cubicBezTo>
                    <a:pt x="64" y="1"/>
                    <a:pt x="61" y="2"/>
                    <a:pt x="61" y="4"/>
                  </a:cubicBezTo>
                  <a:cubicBezTo>
                    <a:pt x="0" y="34"/>
                    <a:pt x="548" y="308"/>
                    <a:pt x="1186" y="490"/>
                  </a:cubicBezTo>
                  <a:cubicBezTo>
                    <a:pt x="1768" y="623"/>
                    <a:pt x="2235" y="709"/>
                    <a:pt x="2346" y="709"/>
                  </a:cubicBezTo>
                  <a:cubicBezTo>
                    <a:pt x="2363" y="709"/>
                    <a:pt x="2371" y="707"/>
                    <a:pt x="2371" y="703"/>
                  </a:cubicBezTo>
                  <a:cubicBezTo>
                    <a:pt x="2371" y="642"/>
                    <a:pt x="1885" y="490"/>
                    <a:pt x="1216" y="338"/>
                  </a:cubicBezTo>
                  <a:cubicBezTo>
                    <a:pt x="625" y="169"/>
                    <a:pt x="139" y="1"/>
                    <a:pt x="7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5" name="Google Shape;2575;p17"/>
            <p:cNvSpPr/>
            <p:nvPr/>
          </p:nvSpPr>
          <p:spPr>
            <a:xfrm>
              <a:off x="8451360" y="4605480"/>
              <a:ext cx="8280" cy="288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730" h="319">
                  <a:moveTo>
                    <a:pt x="6" y="0"/>
                  </a:moveTo>
                  <a:cubicBezTo>
                    <a:pt x="2" y="0"/>
                    <a:pt x="1" y="2"/>
                    <a:pt x="1" y="5"/>
                  </a:cubicBezTo>
                  <a:cubicBezTo>
                    <a:pt x="1" y="66"/>
                    <a:pt x="122" y="218"/>
                    <a:pt x="304" y="279"/>
                  </a:cubicBezTo>
                  <a:cubicBezTo>
                    <a:pt x="362" y="308"/>
                    <a:pt x="423" y="318"/>
                    <a:pt x="479" y="318"/>
                  </a:cubicBezTo>
                  <a:cubicBezTo>
                    <a:pt x="600" y="318"/>
                    <a:pt x="700" y="269"/>
                    <a:pt x="700" y="248"/>
                  </a:cubicBezTo>
                  <a:cubicBezTo>
                    <a:pt x="730" y="218"/>
                    <a:pt x="517" y="218"/>
                    <a:pt x="335" y="127"/>
                  </a:cubicBezTo>
                  <a:cubicBezTo>
                    <a:pt x="172" y="100"/>
                    <a:pt x="34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6" name="Google Shape;2576;p17"/>
            <p:cNvSpPr/>
            <p:nvPr/>
          </p:nvSpPr>
          <p:spPr>
            <a:xfrm>
              <a:off x="8477280" y="4610880"/>
              <a:ext cx="7200" cy="25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670" h="295">
                  <a:moveTo>
                    <a:pt x="15" y="1"/>
                  </a:moveTo>
                  <a:cubicBezTo>
                    <a:pt x="6" y="1"/>
                    <a:pt x="0" y="3"/>
                    <a:pt x="0" y="9"/>
                  </a:cubicBezTo>
                  <a:cubicBezTo>
                    <a:pt x="0" y="39"/>
                    <a:pt x="92" y="252"/>
                    <a:pt x="304" y="282"/>
                  </a:cubicBezTo>
                  <a:cubicBezTo>
                    <a:pt x="358" y="291"/>
                    <a:pt x="411" y="295"/>
                    <a:pt x="460" y="295"/>
                  </a:cubicBezTo>
                  <a:cubicBezTo>
                    <a:pt x="578" y="295"/>
                    <a:pt x="669" y="273"/>
                    <a:pt x="669" y="252"/>
                  </a:cubicBezTo>
                  <a:cubicBezTo>
                    <a:pt x="669" y="191"/>
                    <a:pt x="517" y="130"/>
                    <a:pt x="335" y="100"/>
                  </a:cubicBezTo>
                  <a:cubicBezTo>
                    <a:pt x="186" y="50"/>
                    <a:pt x="57" y="1"/>
                    <a:pt x="1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7" name="Google Shape;2577;p17"/>
            <p:cNvSpPr/>
            <p:nvPr/>
          </p:nvSpPr>
          <p:spPr>
            <a:xfrm>
              <a:off x="8397360" y="4603680"/>
              <a:ext cx="15840" cy="3960"/>
            </a:xfrm>
            <a:custGeom>
              <a:avLst/>
              <a:gdLst>
                <a:gd name="textAreaLeft" fmla="*/ 0 w 15840"/>
                <a:gd name="textAreaRight" fmla="*/ 16920 w 1584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1339" h="399">
                  <a:moveTo>
                    <a:pt x="47" y="0"/>
                  </a:moveTo>
                  <a:cubicBezTo>
                    <a:pt x="37" y="0"/>
                    <a:pt x="31" y="2"/>
                    <a:pt x="31" y="6"/>
                  </a:cubicBezTo>
                  <a:cubicBezTo>
                    <a:pt x="1" y="67"/>
                    <a:pt x="274" y="249"/>
                    <a:pt x="639" y="310"/>
                  </a:cubicBezTo>
                  <a:cubicBezTo>
                    <a:pt x="857" y="377"/>
                    <a:pt x="1048" y="398"/>
                    <a:pt x="1175" y="398"/>
                  </a:cubicBezTo>
                  <a:cubicBezTo>
                    <a:pt x="1277" y="398"/>
                    <a:pt x="1338" y="385"/>
                    <a:pt x="1338" y="371"/>
                  </a:cubicBezTo>
                  <a:cubicBezTo>
                    <a:pt x="1338" y="310"/>
                    <a:pt x="1065" y="280"/>
                    <a:pt x="669" y="158"/>
                  </a:cubicBezTo>
                  <a:cubicBezTo>
                    <a:pt x="380" y="79"/>
                    <a:pt x="113" y="0"/>
                    <a:pt x="47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8" name="Google Shape;2578;p17"/>
            <p:cNvSpPr/>
            <p:nvPr/>
          </p:nvSpPr>
          <p:spPr>
            <a:xfrm>
              <a:off x="8495280" y="4622400"/>
              <a:ext cx="14040" cy="3960"/>
            </a:xfrm>
            <a:custGeom>
              <a:avLst/>
              <a:gdLst>
                <a:gd name="textAreaLeft" fmla="*/ 0 w 14040"/>
                <a:gd name="textAreaRight" fmla="*/ 15120 w 1404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1186" h="394">
                  <a:moveTo>
                    <a:pt x="9" y="1"/>
                  </a:moveTo>
                  <a:cubicBezTo>
                    <a:pt x="3" y="1"/>
                    <a:pt x="0" y="2"/>
                    <a:pt x="0" y="6"/>
                  </a:cubicBezTo>
                  <a:cubicBezTo>
                    <a:pt x="0" y="36"/>
                    <a:pt x="243" y="188"/>
                    <a:pt x="578" y="310"/>
                  </a:cubicBezTo>
                  <a:cubicBezTo>
                    <a:pt x="730" y="370"/>
                    <a:pt x="881" y="393"/>
                    <a:pt x="995" y="393"/>
                  </a:cubicBezTo>
                  <a:cubicBezTo>
                    <a:pt x="1109" y="393"/>
                    <a:pt x="1185" y="370"/>
                    <a:pt x="1185" y="340"/>
                  </a:cubicBezTo>
                  <a:cubicBezTo>
                    <a:pt x="1185" y="310"/>
                    <a:pt x="942" y="279"/>
                    <a:pt x="608" y="158"/>
                  </a:cubicBezTo>
                  <a:cubicBezTo>
                    <a:pt x="310" y="103"/>
                    <a:pt x="60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29" name="Google Shape;2579;p17"/>
            <p:cNvSpPr/>
            <p:nvPr/>
          </p:nvSpPr>
          <p:spPr>
            <a:xfrm>
              <a:off x="8516160" y="4622040"/>
              <a:ext cx="10440" cy="432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913" h="425">
                  <a:moveTo>
                    <a:pt x="10" y="0"/>
                  </a:moveTo>
                  <a:cubicBezTo>
                    <a:pt x="4" y="0"/>
                    <a:pt x="0" y="2"/>
                    <a:pt x="0" y="6"/>
                  </a:cubicBezTo>
                  <a:cubicBezTo>
                    <a:pt x="0" y="37"/>
                    <a:pt x="152" y="219"/>
                    <a:pt x="426" y="341"/>
                  </a:cubicBezTo>
                  <a:cubicBezTo>
                    <a:pt x="548" y="401"/>
                    <a:pt x="669" y="424"/>
                    <a:pt x="760" y="424"/>
                  </a:cubicBezTo>
                  <a:cubicBezTo>
                    <a:pt x="851" y="424"/>
                    <a:pt x="912" y="401"/>
                    <a:pt x="912" y="371"/>
                  </a:cubicBezTo>
                  <a:cubicBezTo>
                    <a:pt x="912" y="341"/>
                    <a:pt x="699" y="280"/>
                    <a:pt x="456" y="189"/>
                  </a:cubicBezTo>
                  <a:cubicBezTo>
                    <a:pt x="219" y="83"/>
                    <a:pt x="50" y="0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0" name="Google Shape;2580;p17"/>
            <p:cNvSpPr/>
            <p:nvPr/>
          </p:nvSpPr>
          <p:spPr>
            <a:xfrm>
              <a:off x="8219160" y="4735440"/>
              <a:ext cx="47520" cy="47160"/>
            </a:xfrm>
            <a:custGeom>
              <a:avLst/>
              <a:gdLst>
                <a:gd name="textAreaLeft" fmla="*/ 0 w 47520"/>
                <a:gd name="textAreaRight" fmla="*/ 48600 w 47520"/>
                <a:gd name="textAreaTop" fmla="*/ 0 h 47160"/>
                <a:gd name="textAreaBottom" fmla="*/ 48240 h 47160"/>
              </a:gdLst>
              <a:ahLst/>
              <a:rect l="textAreaLeft" t="textAreaTop" r="textAreaRight" b="textAreaBottom"/>
              <a:pathLst>
                <a:path w="3862" h="3834">
                  <a:moveTo>
                    <a:pt x="1362" y="0"/>
                  </a:moveTo>
                  <a:cubicBezTo>
                    <a:pt x="1355" y="0"/>
                    <a:pt x="1347" y="1"/>
                    <a:pt x="1338" y="3"/>
                  </a:cubicBezTo>
                  <a:cubicBezTo>
                    <a:pt x="1065" y="34"/>
                    <a:pt x="943" y="550"/>
                    <a:pt x="943" y="550"/>
                  </a:cubicBezTo>
                  <a:cubicBezTo>
                    <a:pt x="881" y="280"/>
                    <a:pt x="818" y="237"/>
                    <a:pt x="785" y="237"/>
                  </a:cubicBezTo>
                  <a:cubicBezTo>
                    <a:pt x="770" y="237"/>
                    <a:pt x="761" y="246"/>
                    <a:pt x="761" y="246"/>
                  </a:cubicBezTo>
                  <a:cubicBezTo>
                    <a:pt x="517" y="702"/>
                    <a:pt x="1" y="3833"/>
                    <a:pt x="1" y="3833"/>
                  </a:cubicBezTo>
                  <a:lnTo>
                    <a:pt x="1034" y="3377"/>
                  </a:lnTo>
                  <a:cubicBezTo>
                    <a:pt x="1034" y="3377"/>
                    <a:pt x="1103" y="3674"/>
                    <a:pt x="1279" y="3674"/>
                  </a:cubicBezTo>
                  <a:cubicBezTo>
                    <a:pt x="1306" y="3674"/>
                    <a:pt x="1336" y="3667"/>
                    <a:pt x="1369" y="3651"/>
                  </a:cubicBezTo>
                  <a:cubicBezTo>
                    <a:pt x="1491" y="3581"/>
                    <a:pt x="1432" y="3440"/>
                    <a:pt x="1360" y="3334"/>
                  </a:cubicBezTo>
                  <a:lnTo>
                    <a:pt x="1360" y="3334"/>
                  </a:lnTo>
                  <a:cubicBezTo>
                    <a:pt x="1496" y="3488"/>
                    <a:pt x="1732" y="3717"/>
                    <a:pt x="1934" y="3717"/>
                  </a:cubicBezTo>
                  <a:cubicBezTo>
                    <a:pt x="2005" y="3717"/>
                    <a:pt x="2071" y="3689"/>
                    <a:pt x="2128" y="3620"/>
                  </a:cubicBezTo>
                  <a:cubicBezTo>
                    <a:pt x="2289" y="3412"/>
                    <a:pt x="2280" y="3229"/>
                    <a:pt x="2236" y="3103"/>
                  </a:cubicBezTo>
                  <a:lnTo>
                    <a:pt x="2236" y="3103"/>
                  </a:lnTo>
                  <a:cubicBezTo>
                    <a:pt x="2345" y="3270"/>
                    <a:pt x="2521" y="3493"/>
                    <a:pt x="2682" y="3493"/>
                  </a:cubicBezTo>
                  <a:cubicBezTo>
                    <a:pt x="2745" y="3493"/>
                    <a:pt x="2805" y="3460"/>
                    <a:pt x="2858" y="3377"/>
                  </a:cubicBezTo>
                  <a:cubicBezTo>
                    <a:pt x="3040" y="3043"/>
                    <a:pt x="2615" y="2830"/>
                    <a:pt x="2615" y="2830"/>
                  </a:cubicBezTo>
                  <a:lnTo>
                    <a:pt x="2615" y="2830"/>
                  </a:lnTo>
                  <a:cubicBezTo>
                    <a:pt x="2615" y="2830"/>
                    <a:pt x="3240" y="3043"/>
                    <a:pt x="3576" y="3043"/>
                  </a:cubicBezTo>
                  <a:cubicBezTo>
                    <a:pt x="3764" y="3043"/>
                    <a:pt x="3862" y="2976"/>
                    <a:pt x="3709" y="2769"/>
                  </a:cubicBezTo>
                  <a:cubicBezTo>
                    <a:pt x="3557" y="2587"/>
                    <a:pt x="3253" y="2526"/>
                    <a:pt x="3253" y="2526"/>
                  </a:cubicBezTo>
                  <a:cubicBezTo>
                    <a:pt x="3253" y="2526"/>
                    <a:pt x="3648" y="1554"/>
                    <a:pt x="3192" y="1493"/>
                  </a:cubicBezTo>
                  <a:cubicBezTo>
                    <a:pt x="3169" y="1488"/>
                    <a:pt x="3147" y="1486"/>
                    <a:pt x="3125" y="1486"/>
                  </a:cubicBezTo>
                  <a:cubicBezTo>
                    <a:pt x="2724" y="1486"/>
                    <a:pt x="2615" y="2253"/>
                    <a:pt x="2615" y="2253"/>
                  </a:cubicBezTo>
                  <a:lnTo>
                    <a:pt x="2341" y="1979"/>
                  </a:lnTo>
                  <a:cubicBezTo>
                    <a:pt x="2341" y="1979"/>
                    <a:pt x="3131" y="1371"/>
                    <a:pt x="2736" y="1250"/>
                  </a:cubicBezTo>
                  <a:cubicBezTo>
                    <a:pt x="2702" y="1242"/>
                    <a:pt x="2668" y="1239"/>
                    <a:pt x="2636" y="1239"/>
                  </a:cubicBezTo>
                  <a:cubicBezTo>
                    <a:pt x="2441" y="1239"/>
                    <a:pt x="2284" y="1362"/>
                    <a:pt x="2180" y="1477"/>
                  </a:cubicBezTo>
                  <a:lnTo>
                    <a:pt x="2180" y="1477"/>
                  </a:lnTo>
                  <a:cubicBezTo>
                    <a:pt x="2367" y="1205"/>
                    <a:pt x="2641" y="748"/>
                    <a:pt x="2378" y="748"/>
                  </a:cubicBezTo>
                  <a:cubicBezTo>
                    <a:pt x="2351" y="748"/>
                    <a:pt x="2319" y="753"/>
                    <a:pt x="2280" y="763"/>
                  </a:cubicBezTo>
                  <a:cubicBezTo>
                    <a:pt x="1703" y="915"/>
                    <a:pt x="1824" y="1462"/>
                    <a:pt x="1824" y="1462"/>
                  </a:cubicBezTo>
                  <a:cubicBezTo>
                    <a:pt x="1723" y="1209"/>
                    <a:pt x="1495" y="1188"/>
                    <a:pt x="1422" y="1188"/>
                  </a:cubicBezTo>
                  <a:cubicBezTo>
                    <a:pt x="1407" y="1188"/>
                    <a:pt x="1399" y="1189"/>
                    <a:pt x="1399" y="1189"/>
                  </a:cubicBezTo>
                  <a:cubicBezTo>
                    <a:pt x="1399" y="1189"/>
                    <a:pt x="2098" y="733"/>
                    <a:pt x="1824" y="581"/>
                  </a:cubicBezTo>
                  <a:cubicBezTo>
                    <a:pt x="1774" y="553"/>
                    <a:pt x="1722" y="541"/>
                    <a:pt x="1671" y="541"/>
                  </a:cubicBezTo>
                  <a:cubicBezTo>
                    <a:pt x="1449" y="541"/>
                    <a:pt x="1247" y="763"/>
                    <a:pt x="1247" y="763"/>
                  </a:cubicBezTo>
                  <a:cubicBezTo>
                    <a:pt x="1247" y="763"/>
                    <a:pt x="1558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1" name="Google Shape;2581;p17"/>
            <p:cNvSpPr/>
            <p:nvPr/>
          </p:nvSpPr>
          <p:spPr>
            <a:xfrm>
              <a:off x="8219160" y="4746600"/>
              <a:ext cx="17280" cy="36360"/>
            </a:xfrm>
            <a:custGeom>
              <a:avLst/>
              <a:gdLst>
                <a:gd name="textAreaLeft" fmla="*/ 0 w 17280"/>
                <a:gd name="textAreaRight" fmla="*/ 18360 w 17280"/>
                <a:gd name="textAreaTop" fmla="*/ 0 h 36360"/>
                <a:gd name="textAreaBottom" fmla="*/ 37440 h 36360"/>
              </a:gdLst>
              <a:ahLst/>
              <a:rect l="textAreaLeft" t="textAreaTop" r="textAreaRight" b="textAreaBottom"/>
              <a:pathLst>
                <a:path w="1460" h="2980">
                  <a:moveTo>
                    <a:pt x="548" y="1"/>
                  </a:moveTo>
                  <a:cubicBezTo>
                    <a:pt x="305" y="1065"/>
                    <a:pt x="1" y="2980"/>
                    <a:pt x="1" y="2980"/>
                  </a:cubicBezTo>
                  <a:lnTo>
                    <a:pt x="1095" y="2493"/>
                  </a:lnTo>
                  <a:lnTo>
                    <a:pt x="1095" y="2524"/>
                  </a:lnTo>
                  <a:cubicBezTo>
                    <a:pt x="1217" y="2250"/>
                    <a:pt x="1338" y="1825"/>
                    <a:pt x="1186" y="1794"/>
                  </a:cubicBezTo>
                  <a:cubicBezTo>
                    <a:pt x="943" y="1794"/>
                    <a:pt x="913" y="2128"/>
                    <a:pt x="913" y="2128"/>
                  </a:cubicBezTo>
                  <a:lnTo>
                    <a:pt x="700" y="1703"/>
                  </a:lnTo>
                  <a:cubicBezTo>
                    <a:pt x="700" y="1703"/>
                    <a:pt x="1460" y="1581"/>
                    <a:pt x="1217" y="1399"/>
                  </a:cubicBezTo>
                  <a:cubicBezTo>
                    <a:pt x="1052" y="1290"/>
                    <a:pt x="844" y="1268"/>
                    <a:pt x="704" y="1268"/>
                  </a:cubicBezTo>
                  <a:cubicBezTo>
                    <a:pt x="611" y="1268"/>
                    <a:pt x="548" y="1277"/>
                    <a:pt x="548" y="1277"/>
                  </a:cubicBezTo>
                  <a:cubicBezTo>
                    <a:pt x="548" y="1277"/>
                    <a:pt x="1460" y="913"/>
                    <a:pt x="1095" y="791"/>
                  </a:cubicBezTo>
                  <a:cubicBezTo>
                    <a:pt x="1012" y="763"/>
                    <a:pt x="943" y="753"/>
                    <a:pt x="885" y="753"/>
                  </a:cubicBezTo>
                  <a:cubicBezTo>
                    <a:pt x="753" y="753"/>
                    <a:pt x="681" y="810"/>
                    <a:pt x="639" y="852"/>
                  </a:cubicBezTo>
                  <a:cubicBezTo>
                    <a:pt x="757" y="704"/>
                    <a:pt x="1135" y="182"/>
                    <a:pt x="959" y="182"/>
                  </a:cubicBezTo>
                  <a:cubicBezTo>
                    <a:pt x="954" y="182"/>
                    <a:pt x="949" y="182"/>
                    <a:pt x="943" y="183"/>
                  </a:cubicBezTo>
                  <a:cubicBezTo>
                    <a:pt x="700" y="214"/>
                    <a:pt x="700" y="335"/>
                    <a:pt x="700" y="366"/>
                  </a:cubicBezTo>
                  <a:cubicBezTo>
                    <a:pt x="700" y="92"/>
                    <a:pt x="639" y="3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2" name="Google Shape;2582;p17"/>
            <p:cNvSpPr/>
            <p:nvPr/>
          </p:nvSpPr>
          <p:spPr>
            <a:xfrm>
              <a:off x="8168760" y="4796640"/>
              <a:ext cx="370440" cy="134640"/>
            </a:xfrm>
            <a:custGeom>
              <a:avLst/>
              <a:gdLst>
                <a:gd name="textAreaLeft" fmla="*/ 0 w 370440"/>
                <a:gd name="textAreaRight" fmla="*/ 371520 w 370440"/>
                <a:gd name="textAreaTop" fmla="*/ 0 h 134640"/>
                <a:gd name="textAreaBottom" fmla="*/ 135720 h 134640"/>
              </a:gdLst>
              <a:ahLst/>
              <a:rect l="textAreaLeft" t="textAreaTop" r="textAreaRight" b="textAreaBottom"/>
              <a:pathLst>
                <a:path w="29463" h="10763">
                  <a:moveTo>
                    <a:pt x="4146" y="1"/>
                  </a:moveTo>
                  <a:cubicBezTo>
                    <a:pt x="309" y="1"/>
                    <a:pt x="6688" y="2710"/>
                    <a:pt x="6688" y="2710"/>
                  </a:cubicBezTo>
                  <a:cubicBezTo>
                    <a:pt x="6688" y="2710"/>
                    <a:pt x="3698" y="1743"/>
                    <a:pt x="2010" y="1743"/>
                  </a:cubicBezTo>
                  <a:cubicBezTo>
                    <a:pt x="1735" y="1743"/>
                    <a:pt x="1495" y="1769"/>
                    <a:pt x="1308" y="1828"/>
                  </a:cubicBezTo>
                  <a:cubicBezTo>
                    <a:pt x="1" y="2254"/>
                    <a:pt x="26476" y="10370"/>
                    <a:pt x="28208" y="10734"/>
                  </a:cubicBezTo>
                  <a:cubicBezTo>
                    <a:pt x="28310" y="10753"/>
                    <a:pt x="28391" y="10762"/>
                    <a:pt x="28452" y="10762"/>
                  </a:cubicBezTo>
                  <a:cubicBezTo>
                    <a:pt x="29463" y="10762"/>
                    <a:pt x="25138" y="8303"/>
                    <a:pt x="25138" y="8303"/>
                  </a:cubicBezTo>
                  <a:lnTo>
                    <a:pt x="25138" y="8303"/>
                  </a:lnTo>
                  <a:cubicBezTo>
                    <a:pt x="25138" y="8303"/>
                    <a:pt x="25905" y="8500"/>
                    <a:pt x="26447" y="8500"/>
                  </a:cubicBezTo>
                  <a:cubicBezTo>
                    <a:pt x="26782" y="8500"/>
                    <a:pt x="27031" y="8425"/>
                    <a:pt x="26962" y="8181"/>
                  </a:cubicBezTo>
                  <a:cubicBezTo>
                    <a:pt x="26628" y="6996"/>
                    <a:pt x="13679" y="2831"/>
                    <a:pt x="7053" y="582"/>
                  </a:cubicBezTo>
                  <a:cubicBezTo>
                    <a:pt x="5442" y="35"/>
                    <a:pt x="4408" y="5"/>
                    <a:pt x="4408" y="5"/>
                  </a:cubicBezTo>
                  <a:cubicBezTo>
                    <a:pt x="4316" y="2"/>
                    <a:pt x="4229" y="1"/>
                    <a:pt x="414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7680" bIns="67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3" name="Google Shape;2583;p17"/>
            <p:cNvSpPr/>
            <p:nvPr/>
          </p:nvSpPr>
          <p:spPr>
            <a:xfrm>
              <a:off x="8211600" y="4804200"/>
              <a:ext cx="289440" cy="112320"/>
            </a:xfrm>
            <a:custGeom>
              <a:avLst/>
              <a:gdLst>
                <a:gd name="textAreaLeft" fmla="*/ 0 w 289440"/>
                <a:gd name="textAreaRight" fmla="*/ 290520 w 289440"/>
                <a:gd name="textAreaTop" fmla="*/ 0 h 112320"/>
                <a:gd name="textAreaBottom" fmla="*/ 113400 h 112320"/>
              </a:gdLst>
              <a:ahLst/>
              <a:rect l="textAreaLeft" t="textAreaTop" r="textAreaRight" b="textAreaBottom"/>
              <a:pathLst>
                <a:path w="23042" h="8989">
                  <a:moveTo>
                    <a:pt x="1507" y="1"/>
                  </a:moveTo>
                  <a:cubicBezTo>
                    <a:pt x="227" y="1"/>
                    <a:pt x="1424" y="1189"/>
                    <a:pt x="4222" y="2394"/>
                  </a:cubicBezTo>
                  <a:cubicBezTo>
                    <a:pt x="4222" y="2394"/>
                    <a:pt x="1262" y="1740"/>
                    <a:pt x="366" y="1740"/>
                  </a:cubicBezTo>
                  <a:cubicBezTo>
                    <a:pt x="71" y="1740"/>
                    <a:pt x="0" y="1811"/>
                    <a:pt x="331" y="1999"/>
                  </a:cubicBezTo>
                  <a:cubicBezTo>
                    <a:pt x="1619" y="2731"/>
                    <a:pt x="21315" y="8988"/>
                    <a:pt x="22227" y="8988"/>
                  </a:cubicBezTo>
                  <a:cubicBezTo>
                    <a:pt x="22262" y="8988"/>
                    <a:pt x="22269" y="8979"/>
                    <a:pt x="22246" y="8960"/>
                  </a:cubicBezTo>
                  <a:cubicBezTo>
                    <a:pt x="21608" y="8382"/>
                    <a:pt x="20180" y="7288"/>
                    <a:pt x="20180" y="7288"/>
                  </a:cubicBezTo>
                  <a:lnTo>
                    <a:pt x="20180" y="7288"/>
                  </a:lnTo>
                  <a:cubicBezTo>
                    <a:pt x="20180" y="7288"/>
                    <a:pt x="21780" y="7631"/>
                    <a:pt x="22532" y="7631"/>
                  </a:cubicBezTo>
                  <a:cubicBezTo>
                    <a:pt x="22876" y="7631"/>
                    <a:pt x="23042" y="7559"/>
                    <a:pt x="22794" y="7349"/>
                  </a:cubicBezTo>
                  <a:cubicBezTo>
                    <a:pt x="22125" y="6832"/>
                    <a:pt x="8447" y="1847"/>
                    <a:pt x="3675" y="449"/>
                  </a:cubicBezTo>
                  <a:cubicBezTo>
                    <a:pt x="2649" y="135"/>
                    <a:pt x="1938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6520" bIns="56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4" name="Google Shape;2584;p17"/>
            <p:cNvSpPr/>
            <p:nvPr/>
          </p:nvSpPr>
          <p:spPr>
            <a:xfrm>
              <a:off x="8266320" y="4768200"/>
              <a:ext cx="239400" cy="99360"/>
            </a:xfrm>
            <a:custGeom>
              <a:avLst/>
              <a:gdLst>
                <a:gd name="textAreaLeft" fmla="*/ 0 w 239400"/>
                <a:gd name="textAreaRight" fmla="*/ 240480 w 239400"/>
                <a:gd name="textAreaTop" fmla="*/ 0 h 99360"/>
                <a:gd name="textAreaBottom" fmla="*/ 100440 h 99360"/>
              </a:gdLst>
              <a:ahLst/>
              <a:rect l="textAreaLeft" t="textAreaTop" r="textAreaRight" b="textAreaBottom"/>
              <a:pathLst>
                <a:path w="19064" h="7953">
                  <a:moveTo>
                    <a:pt x="3577" y="1"/>
                  </a:moveTo>
                  <a:cubicBezTo>
                    <a:pt x="3553" y="1"/>
                    <a:pt x="3548" y="7"/>
                    <a:pt x="3562" y="20"/>
                  </a:cubicBezTo>
                  <a:cubicBezTo>
                    <a:pt x="3926" y="415"/>
                    <a:pt x="5051" y="1054"/>
                    <a:pt x="5051" y="1054"/>
                  </a:cubicBezTo>
                  <a:cubicBezTo>
                    <a:pt x="5051" y="1054"/>
                    <a:pt x="3737" y="692"/>
                    <a:pt x="3234" y="692"/>
                  </a:cubicBezTo>
                  <a:cubicBezTo>
                    <a:pt x="3102" y="692"/>
                    <a:pt x="3026" y="717"/>
                    <a:pt x="3045" y="780"/>
                  </a:cubicBezTo>
                  <a:cubicBezTo>
                    <a:pt x="3167" y="1084"/>
                    <a:pt x="5233" y="2513"/>
                    <a:pt x="5233" y="2513"/>
                  </a:cubicBezTo>
                  <a:cubicBezTo>
                    <a:pt x="5233" y="2513"/>
                    <a:pt x="1357" y="1496"/>
                    <a:pt x="306" y="1496"/>
                  </a:cubicBezTo>
                  <a:cubicBezTo>
                    <a:pt x="98" y="1496"/>
                    <a:pt x="1" y="1536"/>
                    <a:pt x="66" y="1631"/>
                  </a:cubicBezTo>
                  <a:cubicBezTo>
                    <a:pt x="460" y="2193"/>
                    <a:pt x="16627" y="7953"/>
                    <a:pt x="18389" y="7953"/>
                  </a:cubicBezTo>
                  <a:cubicBezTo>
                    <a:pt x="18533" y="7953"/>
                    <a:pt x="18581" y="7914"/>
                    <a:pt x="18516" y="7832"/>
                  </a:cubicBezTo>
                  <a:cubicBezTo>
                    <a:pt x="17665" y="6768"/>
                    <a:pt x="16146" y="6069"/>
                    <a:pt x="16146" y="6069"/>
                  </a:cubicBezTo>
                  <a:lnTo>
                    <a:pt x="16146" y="6069"/>
                  </a:lnTo>
                  <a:cubicBezTo>
                    <a:pt x="16146" y="6069"/>
                    <a:pt x="17961" y="6416"/>
                    <a:pt x="18685" y="6416"/>
                  </a:cubicBezTo>
                  <a:cubicBezTo>
                    <a:pt x="18944" y="6416"/>
                    <a:pt x="19063" y="6371"/>
                    <a:pt x="18912" y="6251"/>
                  </a:cubicBezTo>
                  <a:cubicBezTo>
                    <a:pt x="18334" y="5765"/>
                    <a:pt x="16024" y="5188"/>
                    <a:pt x="16024" y="5188"/>
                  </a:cubicBezTo>
                  <a:lnTo>
                    <a:pt x="16024" y="5188"/>
                  </a:lnTo>
                  <a:cubicBezTo>
                    <a:pt x="16024" y="5188"/>
                    <a:pt x="17287" y="5373"/>
                    <a:pt x="18059" y="5373"/>
                  </a:cubicBezTo>
                  <a:cubicBezTo>
                    <a:pt x="18496" y="5373"/>
                    <a:pt x="18775" y="5314"/>
                    <a:pt x="18577" y="5127"/>
                  </a:cubicBezTo>
                  <a:cubicBezTo>
                    <a:pt x="18020" y="4570"/>
                    <a:pt x="4212" y="1"/>
                    <a:pt x="357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040" bIns="50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5" name="Google Shape;2585;p17"/>
            <p:cNvSpPr/>
            <p:nvPr/>
          </p:nvSpPr>
          <p:spPr>
            <a:xfrm>
              <a:off x="8309520" y="4803480"/>
              <a:ext cx="161280" cy="51480"/>
            </a:xfrm>
            <a:custGeom>
              <a:avLst/>
              <a:gdLst>
                <a:gd name="textAreaLeft" fmla="*/ 0 w 161280"/>
                <a:gd name="textAreaRight" fmla="*/ 162360 w 161280"/>
                <a:gd name="textAreaTop" fmla="*/ 0 h 51480"/>
                <a:gd name="textAreaBottom" fmla="*/ 52560 h 51480"/>
              </a:gdLst>
              <a:ahLst/>
              <a:rect l="textAreaLeft" t="textAreaTop" r="textAreaRight" b="textAreaBottom"/>
              <a:pathLst>
                <a:path w="12878" h="4170">
                  <a:moveTo>
                    <a:pt x="1573" y="1"/>
                  </a:moveTo>
                  <a:cubicBezTo>
                    <a:pt x="1555" y="1"/>
                    <a:pt x="1542" y="2"/>
                    <a:pt x="1533" y="5"/>
                  </a:cubicBezTo>
                  <a:cubicBezTo>
                    <a:pt x="0" y="327"/>
                    <a:pt x="10643" y="4169"/>
                    <a:pt x="12533" y="4169"/>
                  </a:cubicBezTo>
                  <a:cubicBezTo>
                    <a:pt x="12780" y="4169"/>
                    <a:pt x="12878" y="4104"/>
                    <a:pt x="12779" y="3956"/>
                  </a:cubicBezTo>
                  <a:cubicBezTo>
                    <a:pt x="11946" y="2677"/>
                    <a:pt x="2381" y="1"/>
                    <a:pt x="157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280" bIns="26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6" name="Google Shape;2586;p17"/>
            <p:cNvSpPr/>
            <p:nvPr/>
          </p:nvSpPr>
          <p:spPr>
            <a:xfrm>
              <a:off x="8323560" y="4737960"/>
              <a:ext cx="235080" cy="85320"/>
            </a:xfrm>
            <a:custGeom>
              <a:avLst/>
              <a:gdLst>
                <a:gd name="textAreaLeft" fmla="*/ 0 w 235080"/>
                <a:gd name="textAreaRight" fmla="*/ 236160 w 235080"/>
                <a:gd name="textAreaTop" fmla="*/ 0 h 85320"/>
                <a:gd name="textAreaBottom" fmla="*/ 86400 h 85320"/>
              </a:gdLst>
              <a:ahLst/>
              <a:rect l="textAreaLeft" t="textAreaTop" r="textAreaRight" b="textAreaBottom"/>
              <a:pathLst>
                <a:path w="18744" h="6844">
                  <a:moveTo>
                    <a:pt x="4221" y="0"/>
                  </a:moveTo>
                  <a:cubicBezTo>
                    <a:pt x="4138" y="0"/>
                    <a:pt x="4135" y="30"/>
                    <a:pt x="4225" y="93"/>
                  </a:cubicBezTo>
                  <a:cubicBezTo>
                    <a:pt x="5380" y="975"/>
                    <a:pt x="9027" y="2251"/>
                    <a:pt x="9027" y="2251"/>
                  </a:cubicBezTo>
                  <a:cubicBezTo>
                    <a:pt x="9027" y="2251"/>
                    <a:pt x="3135" y="533"/>
                    <a:pt x="2411" y="533"/>
                  </a:cubicBezTo>
                  <a:cubicBezTo>
                    <a:pt x="2371" y="533"/>
                    <a:pt x="2347" y="538"/>
                    <a:pt x="2340" y="549"/>
                  </a:cubicBezTo>
                  <a:cubicBezTo>
                    <a:pt x="2219" y="792"/>
                    <a:pt x="6596" y="2495"/>
                    <a:pt x="6596" y="2495"/>
                  </a:cubicBezTo>
                  <a:cubicBezTo>
                    <a:pt x="6596" y="2495"/>
                    <a:pt x="1324" y="1059"/>
                    <a:pt x="243" y="1059"/>
                  </a:cubicBezTo>
                  <a:cubicBezTo>
                    <a:pt x="66" y="1059"/>
                    <a:pt x="1" y="1098"/>
                    <a:pt x="91" y="1188"/>
                  </a:cubicBezTo>
                  <a:cubicBezTo>
                    <a:pt x="91" y="1188"/>
                    <a:pt x="15050" y="6843"/>
                    <a:pt x="16577" y="6843"/>
                  </a:cubicBezTo>
                  <a:cubicBezTo>
                    <a:pt x="16688" y="6843"/>
                    <a:pt x="16728" y="6814"/>
                    <a:pt x="16687" y="6750"/>
                  </a:cubicBezTo>
                  <a:cubicBezTo>
                    <a:pt x="16079" y="5808"/>
                    <a:pt x="13253" y="4835"/>
                    <a:pt x="13252" y="4835"/>
                  </a:cubicBezTo>
                  <a:lnTo>
                    <a:pt x="13252" y="4835"/>
                  </a:lnTo>
                  <a:cubicBezTo>
                    <a:pt x="13253" y="4835"/>
                    <a:pt x="16732" y="5929"/>
                    <a:pt x="17580" y="5929"/>
                  </a:cubicBezTo>
                  <a:cubicBezTo>
                    <a:pt x="17781" y="5929"/>
                    <a:pt x="17834" y="5868"/>
                    <a:pt x="17660" y="5716"/>
                  </a:cubicBezTo>
                  <a:cubicBezTo>
                    <a:pt x="16865" y="5028"/>
                    <a:pt x="14016" y="4270"/>
                    <a:pt x="13297" y="4086"/>
                  </a:cubicBezTo>
                  <a:lnTo>
                    <a:pt x="13297" y="4086"/>
                  </a:lnTo>
                  <a:cubicBezTo>
                    <a:pt x="14098" y="4286"/>
                    <a:pt x="17564" y="5138"/>
                    <a:pt x="18452" y="5138"/>
                  </a:cubicBezTo>
                  <a:cubicBezTo>
                    <a:pt x="18690" y="5138"/>
                    <a:pt x="18743" y="5077"/>
                    <a:pt x="18511" y="4926"/>
                  </a:cubicBezTo>
                  <a:cubicBezTo>
                    <a:pt x="17445" y="4197"/>
                    <a:pt x="5200" y="0"/>
                    <a:pt x="42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7" name="Google Shape;2587;p17"/>
            <p:cNvSpPr/>
            <p:nvPr/>
          </p:nvSpPr>
          <p:spPr>
            <a:xfrm>
              <a:off x="8510760" y="4735800"/>
              <a:ext cx="237960" cy="237600"/>
            </a:xfrm>
            <a:custGeom>
              <a:avLst/>
              <a:gdLst>
                <a:gd name="textAreaLeft" fmla="*/ 0 w 237960"/>
                <a:gd name="textAreaRight" fmla="*/ 239040 w 237960"/>
                <a:gd name="textAreaTop" fmla="*/ 0 h 237600"/>
                <a:gd name="textAreaBottom" fmla="*/ 238680 h 237600"/>
              </a:gdLst>
              <a:ahLst/>
              <a:rect l="textAreaLeft" t="textAreaTop" r="textAreaRight" b="textAreaBottom"/>
              <a:pathLst>
                <a:path w="18968" h="18938">
                  <a:moveTo>
                    <a:pt x="18968" y="1"/>
                  </a:moveTo>
                  <a:cubicBezTo>
                    <a:pt x="16080" y="365"/>
                    <a:pt x="11855" y="1308"/>
                    <a:pt x="9302" y="2280"/>
                  </a:cubicBezTo>
                  <a:cubicBezTo>
                    <a:pt x="6931" y="3253"/>
                    <a:pt x="2129" y="6536"/>
                    <a:pt x="1034" y="8967"/>
                  </a:cubicBezTo>
                  <a:cubicBezTo>
                    <a:pt x="487" y="10153"/>
                    <a:pt x="426" y="11642"/>
                    <a:pt x="730" y="12858"/>
                  </a:cubicBezTo>
                  <a:cubicBezTo>
                    <a:pt x="1156" y="14499"/>
                    <a:pt x="2129" y="15898"/>
                    <a:pt x="3284" y="17113"/>
                  </a:cubicBezTo>
                  <a:lnTo>
                    <a:pt x="8694" y="18937"/>
                  </a:lnTo>
                  <a:cubicBezTo>
                    <a:pt x="6627" y="17417"/>
                    <a:pt x="4378" y="15259"/>
                    <a:pt x="3284" y="12433"/>
                  </a:cubicBezTo>
                  <a:cubicBezTo>
                    <a:pt x="1" y="4104"/>
                    <a:pt x="14317" y="852"/>
                    <a:pt x="1896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8" name="Google Shape;2588;p17"/>
            <p:cNvSpPr/>
            <p:nvPr/>
          </p:nvSpPr>
          <p:spPr>
            <a:xfrm>
              <a:off x="8384040" y="4763520"/>
              <a:ext cx="125640" cy="46800"/>
            </a:xfrm>
            <a:custGeom>
              <a:avLst/>
              <a:gdLst>
                <a:gd name="textAreaLeft" fmla="*/ 0 w 125640"/>
                <a:gd name="textAreaRight" fmla="*/ 126720 w 125640"/>
                <a:gd name="textAreaTop" fmla="*/ 0 h 46800"/>
                <a:gd name="textAreaBottom" fmla="*/ 47880 h 46800"/>
              </a:gdLst>
              <a:ahLst/>
              <a:rect l="textAreaLeft" t="textAreaTop" r="textAreaRight" b="textAreaBottom"/>
              <a:pathLst>
                <a:path w="10044" h="3804">
                  <a:moveTo>
                    <a:pt x="1960" y="1"/>
                  </a:moveTo>
                  <a:cubicBezTo>
                    <a:pt x="1826" y="1"/>
                    <a:pt x="1818" y="53"/>
                    <a:pt x="1977" y="172"/>
                  </a:cubicBezTo>
                  <a:cubicBezTo>
                    <a:pt x="2841" y="820"/>
                    <a:pt x="3414" y="1084"/>
                    <a:pt x="3672" y="1183"/>
                  </a:cubicBezTo>
                  <a:lnTo>
                    <a:pt x="3672" y="1183"/>
                  </a:lnTo>
                  <a:cubicBezTo>
                    <a:pt x="3120" y="1001"/>
                    <a:pt x="1273" y="415"/>
                    <a:pt x="471" y="415"/>
                  </a:cubicBezTo>
                  <a:cubicBezTo>
                    <a:pt x="155" y="415"/>
                    <a:pt x="1" y="506"/>
                    <a:pt x="153" y="749"/>
                  </a:cubicBezTo>
                  <a:cubicBezTo>
                    <a:pt x="153" y="749"/>
                    <a:pt x="8077" y="3804"/>
                    <a:pt x="9070" y="3804"/>
                  </a:cubicBezTo>
                  <a:cubicBezTo>
                    <a:pt x="9220" y="3804"/>
                    <a:pt x="9213" y="3735"/>
                    <a:pt x="8998" y="3576"/>
                  </a:cubicBezTo>
                  <a:cubicBezTo>
                    <a:pt x="8033" y="2861"/>
                    <a:pt x="7425" y="2567"/>
                    <a:pt x="7088" y="2445"/>
                  </a:cubicBezTo>
                  <a:lnTo>
                    <a:pt x="7088" y="2445"/>
                  </a:lnTo>
                  <a:cubicBezTo>
                    <a:pt x="7755" y="2609"/>
                    <a:pt x="9216" y="2953"/>
                    <a:pt x="9764" y="2953"/>
                  </a:cubicBezTo>
                  <a:cubicBezTo>
                    <a:pt x="9966" y="2953"/>
                    <a:pt x="10043" y="2906"/>
                    <a:pt x="9910" y="2786"/>
                  </a:cubicBezTo>
                  <a:cubicBezTo>
                    <a:pt x="9407" y="2336"/>
                    <a:pt x="2856" y="1"/>
                    <a:pt x="19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39" name="Google Shape;2589;p17"/>
            <p:cNvSpPr/>
            <p:nvPr/>
          </p:nvSpPr>
          <p:spPr>
            <a:xfrm>
              <a:off x="8410320" y="4725000"/>
              <a:ext cx="178920" cy="65520"/>
            </a:xfrm>
            <a:custGeom>
              <a:avLst/>
              <a:gdLst>
                <a:gd name="textAreaLeft" fmla="*/ 0 w 178920"/>
                <a:gd name="textAreaRight" fmla="*/ 180000 w 178920"/>
                <a:gd name="textAreaTop" fmla="*/ 0 h 65520"/>
                <a:gd name="textAreaBottom" fmla="*/ 66600 h 65520"/>
              </a:gdLst>
              <a:ahLst/>
              <a:rect l="textAreaLeft" t="textAreaTop" r="textAreaRight" b="textAreaBottom"/>
              <a:pathLst>
                <a:path w="14270" h="5277">
                  <a:moveTo>
                    <a:pt x="3791" y="1"/>
                  </a:moveTo>
                  <a:cubicBezTo>
                    <a:pt x="3742" y="1"/>
                    <a:pt x="3721" y="11"/>
                    <a:pt x="3733" y="33"/>
                  </a:cubicBezTo>
                  <a:cubicBezTo>
                    <a:pt x="3976" y="398"/>
                    <a:pt x="5709" y="975"/>
                    <a:pt x="5709" y="975"/>
                  </a:cubicBezTo>
                  <a:cubicBezTo>
                    <a:pt x="5709" y="975"/>
                    <a:pt x="3447" y="229"/>
                    <a:pt x="2824" y="229"/>
                  </a:cubicBezTo>
                  <a:cubicBezTo>
                    <a:pt x="2714" y="229"/>
                    <a:pt x="2655" y="252"/>
                    <a:pt x="2669" y="307"/>
                  </a:cubicBezTo>
                  <a:cubicBezTo>
                    <a:pt x="2760" y="641"/>
                    <a:pt x="4280" y="1553"/>
                    <a:pt x="4280" y="1553"/>
                  </a:cubicBezTo>
                  <a:cubicBezTo>
                    <a:pt x="4280" y="1553"/>
                    <a:pt x="1458" y="629"/>
                    <a:pt x="471" y="629"/>
                  </a:cubicBezTo>
                  <a:cubicBezTo>
                    <a:pt x="119" y="629"/>
                    <a:pt x="1" y="747"/>
                    <a:pt x="329" y="1066"/>
                  </a:cubicBezTo>
                  <a:cubicBezTo>
                    <a:pt x="329" y="1066"/>
                    <a:pt x="12048" y="5277"/>
                    <a:pt x="13084" y="5277"/>
                  </a:cubicBezTo>
                  <a:cubicBezTo>
                    <a:pt x="13200" y="5277"/>
                    <a:pt x="13183" y="5225"/>
                    <a:pt x="13004" y="5109"/>
                  </a:cubicBezTo>
                  <a:cubicBezTo>
                    <a:pt x="11811" y="4375"/>
                    <a:pt x="10566" y="3953"/>
                    <a:pt x="10027" y="3790"/>
                  </a:cubicBezTo>
                  <a:lnTo>
                    <a:pt x="10027" y="3790"/>
                  </a:lnTo>
                  <a:cubicBezTo>
                    <a:pt x="10760" y="3996"/>
                    <a:pt x="12749" y="4537"/>
                    <a:pt x="13445" y="4537"/>
                  </a:cubicBezTo>
                  <a:cubicBezTo>
                    <a:pt x="13680" y="4537"/>
                    <a:pt x="13768" y="4475"/>
                    <a:pt x="13611" y="4319"/>
                  </a:cubicBezTo>
                  <a:cubicBezTo>
                    <a:pt x="12984" y="3637"/>
                    <a:pt x="9762" y="2612"/>
                    <a:pt x="9107" y="2409"/>
                  </a:cubicBezTo>
                  <a:lnTo>
                    <a:pt x="9107" y="2409"/>
                  </a:lnTo>
                  <a:cubicBezTo>
                    <a:pt x="9787" y="2617"/>
                    <a:pt x="13252" y="3666"/>
                    <a:pt x="14066" y="3666"/>
                  </a:cubicBezTo>
                  <a:cubicBezTo>
                    <a:pt x="14208" y="3666"/>
                    <a:pt x="14269" y="3634"/>
                    <a:pt x="14219" y="3559"/>
                  </a:cubicBezTo>
                  <a:cubicBezTo>
                    <a:pt x="13875" y="3013"/>
                    <a:pt x="4637" y="1"/>
                    <a:pt x="379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0" name="Google Shape;2590;p17"/>
            <p:cNvSpPr/>
            <p:nvPr/>
          </p:nvSpPr>
          <p:spPr>
            <a:xfrm>
              <a:off x="8436240" y="4736880"/>
              <a:ext cx="114120" cy="45000"/>
            </a:xfrm>
            <a:custGeom>
              <a:avLst/>
              <a:gdLst>
                <a:gd name="textAreaLeft" fmla="*/ 0 w 114120"/>
                <a:gd name="textAreaRight" fmla="*/ 115200 w 114120"/>
                <a:gd name="textAreaTop" fmla="*/ 0 h 45000"/>
                <a:gd name="textAreaBottom" fmla="*/ 46080 h 45000"/>
              </a:gdLst>
              <a:ahLst/>
              <a:rect l="textAreaLeft" t="textAreaTop" r="textAreaRight" b="textAreaBottom"/>
              <a:pathLst>
                <a:path w="9146" h="3644">
                  <a:moveTo>
                    <a:pt x="2938" y="1"/>
                  </a:moveTo>
                  <a:cubicBezTo>
                    <a:pt x="2897" y="1"/>
                    <a:pt x="2877" y="10"/>
                    <a:pt x="2881" y="29"/>
                  </a:cubicBezTo>
                  <a:cubicBezTo>
                    <a:pt x="2972" y="303"/>
                    <a:pt x="4675" y="1184"/>
                    <a:pt x="4675" y="1184"/>
                  </a:cubicBezTo>
                  <a:cubicBezTo>
                    <a:pt x="4675" y="1184"/>
                    <a:pt x="1107" y="387"/>
                    <a:pt x="262" y="387"/>
                  </a:cubicBezTo>
                  <a:cubicBezTo>
                    <a:pt x="12" y="387"/>
                    <a:pt x="1" y="457"/>
                    <a:pt x="389" y="637"/>
                  </a:cubicBezTo>
                  <a:cubicBezTo>
                    <a:pt x="389" y="637"/>
                    <a:pt x="8233" y="3644"/>
                    <a:pt x="8915" y="3644"/>
                  </a:cubicBezTo>
                  <a:cubicBezTo>
                    <a:pt x="8952" y="3644"/>
                    <a:pt x="8968" y="3635"/>
                    <a:pt x="8960" y="3616"/>
                  </a:cubicBezTo>
                  <a:cubicBezTo>
                    <a:pt x="8808" y="3190"/>
                    <a:pt x="5313" y="1975"/>
                    <a:pt x="5313" y="1975"/>
                  </a:cubicBezTo>
                  <a:lnTo>
                    <a:pt x="5313" y="1975"/>
                  </a:lnTo>
                  <a:cubicBezTo>
                    <a:pt x="5313" y="1975"/>
                    <a:pt x="7775" y="2451"/>
                    <a:pt x="8680" y="2451"/>
                  </a:cubicBezTo>
                  <a:cubicBezTo>
                    <a:pt x="9027" y="2451"/>
                    <a:pt x="9145" y="2381"/>
                    <a:pt x="8808" y="2187"/>
                  </a:cubicBezTo>
                  <a:cubicBezTo>
                    <a:pt x="7679" y="1566"/>
                    <a:pt x="3481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1" name="Google Shape;2591;p17"/>
            <p:cNvSpPr/>
            <p:nvPr/>
          </p:nvSpPr>
          <p:spPr>
            <a:xfrm>
              <a:off x="8475120" y="4717800"/>
              <a:ext cx="184680" cy="48240"/>
            </a:xfrm>
            <a:custGeom>
              <a:avLst/>
              <a:gdLst>
                <a:gd name="textAreaLeft" fmla="*/ 0 w 184680"/>
                <a:gd name="textAreaRight" fmla="*/ 185760 w 184680"/>
                <a:gd name="textAreaTop" fmla="*/ 0 h 48240"/>
                <a:gd name="textAreaBottom" fmla="*/ 49320 h 48240"/>
              </a:gdLst>
              <a:ahLst/>
              <a:rect l="textAreaLeft" t="textAreaTop" r="textAreaRight" b="textAreaBottom"/>
              <a:pathLst>
                <a:path w="14725" h="3909">
                  <a:moveTo>
                    <a:pt x="4307" y="1"/>
                  </a:moveTo>
                  <a:cubicBezTo>
                    <a:pt x="4304" y="1"/>
                    <a:pt x="4302" y="1"/>
                    <a:pt x="4299" y="1"/>
                  </a:cubicBezTo>
                  <a:cubicBezTo>
                    <a:pt x="3266" y="184"/>
                    <a:pt x="4755" y="913"/>
                    <a:pt x="4755" y="913"/>
                  </a:cubicBezTo>
                  <a:cubicBezTo>
                    <a:pt x="4755" y="913"/>
                    <a:pt x="1595" y="246"/>
                    <a:pt x="492" y="246"/>
                  </a:cubicBezTo>
                  <a:cubicBezTo>
                    <a:pt x="143" y="246"/>
                    <a:pt x="0" y="312"/>
                    <a:pt x="226" y="487"/>
                  </a:cubicBezTo>
                  <a:cubicBezTo>
                    <a:pt x="226" y="487"/>
                    <a:pt x="9020" y="3909"/>
                    <a:pt x="11193" y="3909"/>
                  </a:cubicBezTo>
                  <a:cubicBezTo>
                    <a:pt x="11337" y="3909"/>
                    <a:pt x="11452" y="3894"/>
                    <a:pt x="11533" y="3861"/>
                  </a:cubicBezTo>
                  <a:cubicBezTo>
                    <a:pt x="11777" y="3801"/>
                    <a:pt x="11351" y="3527"/>
                    <a:pt x="11533" y="3497"/>
                  </a:cubicBezTo>
                  <a:cubicBezTo>
                    <a:pt x="12658" y="3193"/>
                    <a:pt x="14725" y="3466"/>
                    <a:pt x="12445" y="2737"/>
                  </a:cubicBezTo>
                  <a:cubicBezTo>
                    <a:pt x="9432" y="1742"/>
                    <a:pt x="4655" y="1"/>
                    <a:pt x="430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480" bIns="24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2" name="Google Shape;2592;p17"/>
            <p:cNvSpPr/>
            <p:nvPr/>
          </p:nvSpPr>
          <p:spPr>
            <a:xfrm>
              <a:off x="8506080" y="4723560"/>
              <a:ext cx="119160" cy="39960"/>
            </a:xfrm>
            <a:custGeom>
              <a:avLst/>
              <a:gdLst>
                <a:gd name="textAreaLeft" fmla="*/ 0 w 119160"/>
                <a:gd name="textAreaRight" fmla="*/ 120240 w 119160"/>
                <a:gd name="textAreaTop" fmla="*/ 0 h 39960"/>
                <a:gd name="textAreaBottom" fmla="*/ 41040 h 39960"/>
              </a:gdLst>
              <a:ahLst/>
              <a:rect l="textAreaLeft" t="textAreaTop" r="textAreaRight" b="textAreaBottom"/>
              <a:pathLst>
                <a:path w="9525" h="3251">
                  <a:moveTo>
                    <a:pt x="2696" y="1"/>
                  </a:moveTo>
                  <a:cubicBezTo>
                    <a:pt x="2635" y="1"/>
                    <a:pt x="2619" y="20"/>
                    <a:pt x="2658" y="61"/>
                  </a:cubicBezTo>
                  <a:cubicBezTo>
                    <a:pt x="3083" y="578"/>
                    <a:pt x="3995" y="882"/>
                    <a:pt x="3995" y="882"/>
                  </a:cubicBezTo>
                  <a:cubicBezTo>
                    <a:pt x="3995" y="882"/>
                    <a:pt x="987" y="297"/>
                    <a:pt x="211" y="297"/>
                  </a:cubicBezTo>
                  <a:cubicBezTo>
                    <a:pt x="68" y="297"/>
                    <a:pt x="1" y="317"/>
                    <a:pt x="43" y="365"/>
                  </a:cubicBezTo>
                  <a:cubicBezTo>
                    <a:pt x="296" y="645"/>
                    <a:pt x="6981" y="3251"/>
                    <a:pt x="8333" y="3251"/>
                  </a:cubicBezTo>
                  <a:cubicBezTo>
                    <a:pt x="8447" y="3251"/>
                    <a:pt x="8523" y="3232"/>
                    <a:pt x="8554" y="3192"/>
                  </a:cubicBezTo>
                  <a:cubicBezTo>
                    <a:pt x="8873" y="2713"/>
                    <a:pt x="6822" y="2119"/>
                    <a:pt x="6301" y="1977"/>
                  </a:cubicBezTo>
                  <a:lnTo>
                    <a:pt x="6301" y="1977"/>
                  </a:lnTo>
                  <a:cubicBezTo>
                    <a:pt x="6807" y="2110"/>
                    <a:pt x="8789" y="2625"/>
                    <a:pt x="9353" y="2625"/>
                  </a:cubicBezTo>
                  <a:cubicBezTo>
                    <a:pt x="9468" y="2625"/>
                    <a:pt x="9524" y="2604"/>
                    <a:pt x="9497" y="2553"/>
                  </a:cubicBezTo>
                  <a:cubicBezTo>
                    <a:pt x="9330" y="2219"/>
                    <a:pt x="3356" y="1"/>
                    <a:pt x="269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3" name="Google Shape;2593;p17"/>
            <p:cNvSpPr/>
            <p:nvPr/>
          </p:nvSpPr>
          <p:spPr>
            <a:xfrm>
              <a:off x="8226720" y="4777560"/>
              <a:ext cx="7200" cy="79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7920"/>
                <a:gd name="textAreaBottom" fmla="*/ 9000 h 7920"/>
              </a:gdLst>
              <a:ahLst/>
              <a:rect l="textAreaLeft" t="textAreaTop" r="textAreaRight" b="textAreaBottom"/>
              <a:pathLst>
                <a:path w="670" h="705">
                  <a:moveTo>
                    <a:pt x="1" y="1"/>
                  </a:moveTo>
                  <a:lnTo>
                    <a:pt x="1" y="1"/>
                  </a:lnTo>
                  <a:cubicBezTo>
                    <a:pt x="61" y="426"/>
                    <a:pt x="213" y="609"/>
                    <a:pt x="365" y="639"/>
                  </a:cubicBezTo>
                  <a:cubicBezTo>
                    <a:pt x="457" y="694"/>
                    <a:pt x="537" y="705"/>
                    <a:pt x="586" y="705"/>
                  </a:cubicBezTo>
                  <a:cubicBezTo>
                    <a:pt x="619" y="705"/>
                    <a:pt x="639" y="700"/>
                    <a:pt x="639" y="700"/>
                  </a:cubicBezTo>
                  <a:cubicBezTo>
                    <a:pt x="669" y="9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4" name="Google Shape;2594;p17"/>
            <p:cNvSpPr/>
            <p:nvPr/>
          </p:nvSpPr>
          <p:spPr>
            <a:xfrm>
              <a:off x="8223480" y="4779000"/>
              <a:ext cx="3600" cy="10440"/>
            </a:xfrm>
            <a:custGeom>
              <a:avLst/>
              <a:gdLst>
                <a:gd name="textAreaLeft" fmla="*/ 0 w 3600"/>
                <a:gd name="textAreaRight" fmla="*/ 4680 w 360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365" h="913">
                  <a:moveTo>
                    <a:pt x="182" y="0"/>
                  </a:moveTo>
                  <a:cubicBezTo>
                    <a:pt x="0" y="335"/>
                    <a:pt x="0" y="578"/>
                    <a:pt x="91" y="730"/>
                  </a:cubicBezTo>
                  <a:cubicBezTo>
                    <a:pt x="122" y="882"/>
                    <a:pt x="182" y="912"/>
                    <a:pt x="182" y="912"/>
                  </a:cubicBezTo>
                  <a:cubicBezTo>
                    <a:pt x="365" y="730"/>
                    <a:pt x="365" y="487"/>
                    <a:pt x="334" y="304"/>
                  </a:cubicBezTo>
                  <a:cubicBezTo>
                    <a:pt x="274" y="122"/>
                    <a:pt x="182" y="0"/>
                    <a:pt x="18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5" name="Google Shape;2595;p17"/>
            <p:cNvSpPr/>
            <p:nvPr/>
          </p:nvSpPr>
          <p:spPr>
            <a:xfrm>
              <a:off x="8227080" y="4773240"/>
              <a:ext cx="8280" cy="432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730" h="416">
                  <a:moveTo>
                    <a:pt x="471" y="0"/>
                  </a:moveTo>
                  <a:cubicBezTo>
                    <a:pt x="353" y="0"/>
                    <a:pt x="197" y="70"/>
                    <a:pt x="0" y="303"/>
                  </a:cubicBezTo>
                  <a:cubicBezTo>
                    <a:pt x="0" y="303"/>
                    <a:pt x="153" y="416"/>
                    <a:pt x="335" y="416"/>
                  </a:cubicBezTo>
                  <a:cubicBezTo>
                    <a:pt x="467" y="416"/>
                    <a:pt x="614" y="356"/>
                    <a:pt x="730" y="151"/>
                  </a:cubicBezTo>
                  <a:cubicBezTo>
                    <a:pt x="730" y="151"/>
                    <a:pt x="643" y="0"/>
                    <a:pt x="47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6" name="Google Shape;2596;p17"/>
            <p:cNvSpPr/>
            <p:nvPr/>
          </p:nvSpPr>
          <p:spPr>
            <a:xfrm>
              <a:off x="8237520" y="4742280"/>
              <a:ext cx="7200" cy="97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670" h="852">
                  <a:moveTo>
                    <a:pt x="639" y="0"/>
                  </a:moveTo>
                  <a:cubicBezTo>
                    <a:pt x="335" y="31"/>
                    <a:pt x="183" y="213"/>
                    <a:pt x="92" y="456"/>
                  </a:cubicBezTo>
                  <a:cubicBezTo>
                    <a:pt x="1" y="639"/>
                    <a:pt x="1" y="852"/>
                    <a:pt x="1" y="852"/>
                  </a:cubicBezTo>
                  <a:cubicBezTo>
                    <a:pt x="396" y="669"/>
                    <a:pt x="548" y="487"/>
                    <a:pt x="639" y="335"/>
                  </a:cubicBezTo>
                  <a:cubicBezTo>
                    <a:pt x="669" y="122"/>
                    <a:pt x="639" y="0"/>
                    <a:pt x="6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7" name="Google Shape;2597;p17"/>
            <p:cNvSpPr/>
            <p:nvPr/>
          </p:nvSpPr>
          <p:spPr>
            <a:xfrm>
              <a:off x="8238600" y="4750560"/>
              <a:ext cx="10800" cy="360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944" h="366">
                  <a:moveTo>
                    <a:pt x="578" y="1"/>
                  </a:moveTo>
                  <a:cubicBezTo>
                    <a:pt x="457" y="1"/>
                    <a:pt x="335" y="31"/>
                    <a:pt x="274" y="62"/>
                  </a:cubicBezTo>
                  <a:cubicBezTo>
                    <a:pt x="122" y="183"/>
                    <a:pt x="1" y="305"/>
                    <a:pt x="1" y="305"/>
                  </a:cubicBezTo>
                  <a:cubicBezTo>
                    <a:pt x="87" y="326"/>
                    <a:pt x="142" y="348"/>
                    <a:pt x="211" y="348"/>
                  </a:cubicBezTo>
                  <a:cubicBezTo>
                    <a:pt x="239" y="348"/>
                    <a:pt x="269" y="344"/>
                    <a:pt x="305" y="335"/>
                  </a:cubicBezTo>
                  <a:cubicBezTo>
                    <a:pt x="396" y="366"/>
                    <a:pt x="426" y="366"/>
                    <a:pt x="487" y="366"/>
                  </a:cubicBezTo>
                  <a:cubicBezTo>
                    <a:pt x="609" y="366"/>
                    <a:pt x="670" y="366"/>
                    <a:pt x="761" y="335"/>
                  </a:cubicBezTo>
                  <a:cubicBezTo>
                    <a:pt x="822" y="305"/>
                    <a:pt x="882" y="274"/>
                    <a:pt x="913" y="214"/>
                  </a:cubicBezTo>
                  <a:cubicBezTo>
                    <a:pt x="943" y="183"/>
                    <a:pt x="943" y="153"/>
                    <a:pt x="943" y="153"/>
                  </a:cubicBezTo>
                  <a:cubicBezTo>
                    <a:pt x="882" y="122"/>
                    <a:pt x="852" y="62"/>
                    <a:pt x="761" y="31"/>
                  </a:cubicBezTo>
                  <a:cubicBezTo>
                    <a:pt x="670" y="1"/>
                    <a:pt x="609" y="1"/>
                    <a:pt x="578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8" name="Google Shape;2598;p17"/>
            <p:cNvSpPr/>
            <p:nvPr/>
          </p:nvSpPr>
          <p:spPr>
            <a:xfrm>
              <a:off x="8232120" y="4740840"/>
              <a:ext cx="4680" cy="10800"/>
            </a:xfrm>
            <a:custGeom>
              <a:avLst/>
              <a:gdLst>
                <a:gd name="textAreaLeft" fmla="*/ 0 w 4680"/>
                <a:gd name="textAreaRight" fmla="*/ 5760 w 468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457" h="944">
                  <a:moveTo>
                    <a:pt x="152" y="1"/>
                  </a:moveTo>
                  <a:cubicBezTo>
                    <a:pt x="152" y="1"/>
                    <a:pt x="91" y="1"/>
                    <a:pt x="61" y="31"/>
                  </a:cubicBezTo>
                  <a:cubicBezTo>
                    <a:pt x="31" y="62"/>
                    <a:pt x="0" y="122"/>
                    <a:pt x="0" y="183"/>
                  </a:cubicBezTo>
                  <a:cubicBezTo>
                    <a:pt x="0" y="274"/>
                    <a:pt x="0" y="366"/>
                    <a:pt x="31" y="487"/>
                  </a:cubicBezTo>
                  <a:cubicBezTo>
                    <a:pt x="91" y="639"/>
                    <a:pt x="183" y="791"/>
                    <a:pt x="365" y="943"/>
                  </a:cubicBezTo>
                  <a:cubicBezTo>
                    <a:pt x="365" y="943"/>
                    <a:pt x="456" y="791"/>
                    <a:pt x="456" y="609"/>
                  </a:cubicBezTo>
                  <a:cubicBezTo>
                    <a:pt x="456" y="426"/>
                    <a:pt x="365" y="183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49" name="Google Shape;2599;p17"/>
            <p:cNvSpPr/>
            <p:nvPr/>
          </p:nvSpPr>
          <p:spPr>
            <a:xfrm>
              <a:off x="8250120" y="4757040"/>
              <a:ext cx="4680" cy="7200"/>
            </a:xfrm>
            <a:custGeom>
              <a:avLst/>
              <a:gdLst>
                <a:gd name="textAreaLeft" fmla="*/ 0 w 4680"/>
                <a:gd name="textAreaRight" fmla="*/ 5760 w 4680"/>
                <a:gd name="textAreaTop" fmla="*/ 0 h 7200"/>
                <a:gd name="textAreaBottom" fmla="*/ 8280 h 7200"/>
              </a:gdLst>
              <a:ahLst/>
              <a:rect l="textAreaLeft" t="textAreaTop" r="textAreaRight" b="textAreaBottom"/>
              <a:pathLst>
                <a:path w="457" h="670">
                  <a:moveTo>
                    <a:pt x="426" y="0"/>
                  </a:moveTo>
                  <a:cubicBezTo>
                    <a:pt x="183" y="61"/>
                    <a:pt x="92" y="213"/>
                    <a:pt x="31" y="365"/>
                  </a:cubicBezTo>
                  <a:cubicBezTo>
                    <a:pt x="1" y="517"/>
                    <a:pt x="1" y="669"/>
                    <a:pt x="1" y="669"/>
                  </a:cubicBezTo>
                  <a:cubicBezTo>
                    <a:pt x="305" y="548"/>
                    <a:pt x="426" y="396"/>
                    <a:pt x="426" y="244"/>
                  </a:cubicBezTo>
                  <a:cubicBezTo>
                    <a:pt x="457" y="122"/>
                    <a:pt x="426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0" name="Google Shape;2600;p17"/>
            <p:cNvSpPr/>
            <p:nvPr/>
          </p:nvSpPr>
          <p:spPr>
            <a:xfrm>
              <a:off x="8251200" y="4763880"/>
              <a:ext cx="6840" cy="2520"/>
            </a:xfrm>
            <a:custGeom>
              <a:avLst/>
              <a:gdLst>
                <a:gd name="textAreaLeft" fmla="*/ 0 w 6840"/>
                <a:gd name="textAreaRight" fmla="*/ 7920 w 684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640" h="275">
                  <a:moveTo>
                    <a:pt x="396" y="1"/>
                  </a:moveTo>
                  <a:cubicBezTo>
                    <a:pt x="335" y="1"/>
                    <a:pt x="244" y="1"/>
                    <a:pt x="183" y="31"/>
                  </a:cubicBezTo>
                  <a:cubicBezTo>
                    <a:pt x="62" y="122"/>
                    <a:pt x="1" y="183"/>
                    <a:pt x="1" y="183"/>
                  </a:cubicBezTo>
                  <a:cubicBezTo>
                    <a:pt x="62" y="213"/>
                    <a:pt x="92" y="213"/>
                    <a:pt x="153" y="213"/>
                  </a:cubicBezTo>
                  <a:cubicBezTo>
                    <a:pt x="214" y="274"/>
                    <a:pt x="244" y="274"/>
                    <a:pt x="305" y="274"/>
                  </a:cubicBezTo>
                  <a:cubicBezTo>
                    <a:pt x="366" y="274"/>
                    <a:pt x="426" y="274"/>
                    <a:pt x="487" y="213"/>
                  </a:cubicBezTo>
                  <a:cubicBezTo>
                    <a:pt x="518" y="213"/>
                    <a:pt x="548" y="183"/>
                    <a:pt x="578" y="153"/>
                  </a:cubicBezTo>
                  <a:cubicBezTo>
                    <a:pt x="639" y="153"/>
                    <a:pt x="639" y="122"/>
                    <a:pt x="639" y="122"/>
                  </a:cubicBezTo>
                  <a:cubicBezTo>
                    <a:pt x="609" y="61"/>
                    <a:pt x="548" y="61"/>
                    <a:pt x="518" y="31"/>
                  </a:cubicBezTo>
                  <a:cubicBezTo>
                    <a:pt x="487" y="1"/>
                    <a:pt x="457" y="1"/>
                    <a:pt x="39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1" name="Google Shape;2601;p17"/>
            <p:cNvSpPr/>
            <p:nvPr/>
          </p:nvSpPr>
          <p:spPr>
            <a:xfrm>
              <a:off x="8245440" y="4756680"/>
              <a:ext cx="3240" cy="7920"/>
            </a:xfrm>
            <a:custGeom>
              <a:avLst/>
              <a:gdLst>
                <a:gd name="textAreaLeft" fmla="*/ 0 w 3240"/>
                <a:gd name="textAreaRight" fmla="*/ 4320 w 3240"/>
                <a:gd name="textAreaTop" fmla="*/ 0 h 7920"/>
                <a:gd name="textAreaBottom" fmla="*/ 9000 h 7920"/>
              </a:gdLst>
              <a:ahLst/>
              <a:rect l="textAreaLeft" t="textAreaTop" r="textAreaRight" b="textAreaBottom"/>
              <a:pathLst>
                <a:path w="335" h="700">
                  <a:moveTo>
                    <a:pt x="91" y="0"/>
                  </a:moveTo>
                  <a:lnTo>
                    <a:pt x="61" y="30"/>
                  </a:lnTo>
                  <a:cubicBezTo>
                    <a:pt x="30" y="91"/>
                    <a:pt x="30" y="122"/>
                    <a:pt x="0" y="152"/>
                  </a:cubicBezTo>
                  <a:cubicBezTo>
                    <a:pt x="0" y="182"/>
                    <a:pt x="0" y="274"/>
                    <a:pt x="30" y="395"/>
                  </a:cubicBezTo>
                  <a:cubicBezTo>
                    <a:pt x="91" y="456"/>
                    <a:pt x="182" y="578"/>
                    <a:pt x="304" y="699"/>
                  </a:cubicBezTo>
                  <a:cubicBezTo>
                    <a:pt x="304" y="699"/>
                    <a:pt x="334" y="578"/>
                    <a:pt x="334" y="426"/>
                  </a:cubicBezTo>
                  <a:cubicBezTo>
                    <a:pt x="334" y="274"/>
                    <a:pt x="304" y="122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2" name="Google Shape;2602;p17"/>
            <p:cNvSpPr/>
            <p:nvPr/>
          </p:nvSpPr>
          <p:spPr>
            <a:xfrm>
              <a:off x="8563680" y="4717440"/>
              <a:ext cx="108720" cy="33840"/>
            </a:xfrm>
            <a:custGeom>
              <a:avLst/>
              <a:gdLst>
                <a:gd name="textAreaLeft" fmla="*/ 0 w 108720"/>
                <a:gd name="textAreaRight" fmla="*/ 109800 w 108720"/>
                <a:gd name="textAreaTop" fmla="*/ 0 h 33840"/>
                <a:gd name="textAreaBottom" fmla="*/ 34920 h 33840"/>
              </a:gdLst>
              <a:ahLst/>
              <a:rect l="textAreaLeft" t="textAreaTop" r="textAreaRight" b="textAreaBottom"/>
              <a:pathLst>
                <a:path w="8708" h="2761">
                  <a:moveTo>
                    <a:pt x="1967" y="1"/>
                  </a:moveTo>
                  <a:cubicBezTo>
                    <a:pt x="1908" y="1"/>
                    <a:pt x="1867" y="9"/>
                    <a:pt x="1847" y="25"/>
                  </a:cubicBezTo>
                  <a:cubicBezTo>
                    <a:pt x="1573" y="238"/>
                    <a:pt x="2211" y="603"/>
                    <a:pt x="2211" y="603"/>
                  </a:cubicBezTo>
                  <a:cubicBezTo>
                    <a:pt x="2211" y="603"/>
                    <a:pt x="682" y="120"/>
                    <a:pt x="178" y="120"/>
                  </a:cubicBezTo>
                  <a:cubicBezTo>
                    <a:pt x="62" y="120"/>
                    <a:pt x="0" y="145"/>
                    <a:pt x="23" y="208"/>
                  </a:cubicBezTo>
                  <a:cubicBezTo>
                    <a:pt x="80" y="521"/>
                    <a:pt x="6370" y="2761"/>
                    <a:pt x="7148" y="2761"/>
                  </a:cubicBezTo>
                  <a:cubicBezTo>
                    <a:pt x="7199" y="2761"/>
                    <a:pt x="7227" y="2751"/>
                    <a:pt x="7227" y="2730"/>
                  </a:cubicBezTo>
                  <a:cubicBezTo>
                    <a:pt x="7227" y="2426"/>
                    <a:pt x="6436" y="2001"/>
                    <a:pt x="6436" y="2001"/>
                  </a:cubicBezTo>
                  <a:lnTo>
                    <a:pt x="6436" y="2001"/>
                  </a:lnTo>
                  <a:cubicBezTo>
                    <a:pt x="6437" y="2001"/>
                    <a:pt x="7961" y="2309"/>
                    <a:pt x="8486" y="2309"/>
                  </a:cubicBezTo>
                  <a:cubicBezTo>
                    <a:pt x="8640" y="2309"/>
                    <a:pt x="8708" y="2283"/>
                    <a:pt x="8625" y="2214"/>
                  </a:cubicBezTo>
                  <a:cubicBezTo>
                    <a:pt x="8311" y="1899"/>
                    <a:pt x="2895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3" name="Google Shape;2603;p17"/>
            <p:cNvSpPr/>
            <p:nvPr/>
          </p:nvSpPr>
          <p:spPr>
            <a:xfrm>
              <a:off x="8605800" y="4714920"/>
              <a:ext cx="102600" cy="28800"/>
            </a:xfrm>
            <a:custGeom>
              <a:avLst/>
              <a:gdLst>
                <a:gd name="textAreaLeft" fmla="*/ 0 w 102600"/>
                <a:gd name="textAreaRight" fmla="*/ 103680 w 102600"/>
                <a:gd name="textAreaTop" fmla="*/ 0 h 28800"/>
                <a:gd name="textAreaBottom" fmla="*/ 29880 h 28800"/>
              </a:gdLst>
              <a:ahLst/>
              <a:rect l="textAreaLeft" t="textAreaTop" r="textAreaRight" b="textAreaBottom"/>
              <a:pathLst>
                <a:path w="8227" h="2361">
                  <a:moveTo>
                    <a:pt x="157" y="0"/>
                  </a:moveTo>
                  <a:cubicBezTo>
                    <a:pt x="0" y="0"/>
                    <a:pt x="21" y="61"/>
                    <a:pt x="360" y="222"/>
                  </a:cubicBezTo>
                  <a:cubicBezTo>
                    <a:pt x="360" y="222"/>
                    <a:pt x="6098" y="2360"/>
                    <a:pt x="6588" y="2360"/>
                  </a:cubicBezTo>
                  <a:cubicBezTo>
                    <a:pt x="6608" y="2360"/>
                    <a:pt x="6619" y="2357"/>
                    <a:pt x="6621" y="2350"/>
                  </a:cubicBezTo>
                  <a:cubicBezTo>
                    <a:pt x="6712" y="2167"/>
                    <a:pt x="4919" y="1620"/>
                    <a:pt x="4919" y="1620"/>
                  </a:cubicBezTo>
                  <a:lnTo>
                    <a:pt x="4919" y="1620"/>
                  </a:lnTo>
                  <a:cubicBezTo>
                    <a:pt x="4920" y="1620"/>
                    <a:pt x="7331" y="2165"/>
                    <a:pt x="8000" y="2165"/>
                  </a:cubicBezTo>
                  <a:cubicBezTo>
                    <a:pt x="8168" y="2165"/>
                    <a:pt x="8226" y="2131"/>
                    <a:pt x="8111" y="2046"/>
                  </a:cubicBezTo>
                  <a:cubicBezTo>
                    <a:pt x="7563" y="1613"/>
                    <a:pt x="2994" y="87"/>
                    <a:pt x="2344" y="87"/>
                  </a:cubicBezTo>
                  <a:cubicBezTo>
                    <a:pt x="2309" y="87"/>
                    <a:pt x="2286" y="91"/>
                    <a:pt x="2275" y="101"/>
                  </a:cubicBezTo>
                  <a:cubicBezTo>
                    <a:pt x="2001" y="283"/>
                    <a:pt x="2639" y="526"/>
                    <a:pt x="2639" y="526"/>
                  </a:cubicBezTo>
                  <a:cubicBezTo>
                    <a:pt x="2639" y="526"/>
                    <a:pt x="621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4" name="Google Shape;2604;p17"/>
            <p:cNvSpPr/>
            <p:nvPr/>
          </p:nvSpPr>
          <p:spPr>
            <a:xfrm>
              <a:off x="8639280" y="4718520"/>
              <a:ext cx="63720" cy="19800"/>
            </a:xfrm>
            <a:custGeom>
              <a:avLst/>
              <a:gdLst>
                <a:gd name="textAreaLeft" fmla="*/ 0 w 63720"/>
                <a:gd name="textAreaRight" fmla="*/ 64800 w 6372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5138" h="1643">
                  <a:moveTo>
                    <a:pt x="1" y="1"/>
                  </a:moveTo>
                  <a:cubicBezTo>
                    <a:pt x="1" y="1"/>
                    <a:pt x="3557" y="1642"/>
                    <a:pt x="4347" y="1642"/>
                  </a:cubicBezTo>
                  <a:cubicBezTo>
                    <a:pt x="5138" y="1642"/>
                    <a:pt x="2676" y="5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5" name="Google Shape;2605;p17"/>
            <p:cNvSpPr/>
            <p:nvPr/>
          </p:nvSpPr>
          <p:spPr>
            <a:xfrm>
              <a:off x="8655840" y="4716720"/>
              <a:ext cx="74520" cy="19800"/>
            </a:xfrm>
            <a:custGeom>
              <a:avLst/>
              <a:gdLst>
                <a:gd name="textAreaLeft" fmla="*/ 0 w 74520"/>
                <a:gd name="textAreaRight" fmla="*/ 75600 w 7452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5986" h="1656">
                  <a:moveTo>
                    <a:pt x="187" y="1"/>
                  </a:moveTo>
                  <a:cubicBezTo>
                    <a:pt x="55" y="1"/>
                    <a:pt x="1" y="25"/>
                    <a:pt x="65" y="83"/>
                  </a:cubicBezTo>
                  <a:cubicBezTo>
                    <a:pt x="65" y="83"/>
                    <a:pt x="4303" y="1656"/>
                    <a:pt x="4941" y="1656"/>
                  </a:cubicBezTo>
                  <a:cubicBezTo>
                    <a:pt x="4985" y="1656"/>
                    <a:pt x="5011" y="1649"/>
                    <a:pt x="5019" y="1633"/>
                  </a:cubicBezTo>
                  <a:cubicBezTo>
                    <a:pt x="5110" y="1421"/>
                    <a:pt x="3593" y="874"/>
                    <a:pt x="3591" y="873"/>
                  </a:cubicBezTo>
                  <a:lnTo>
                    <a:pt x="3591" y="873"/>
                  </a:lnTo>
                  <a:cubicBezTo>
                    <a:pt x="3593" y="874"/>
                    <a:pt x="5521" y="1563"/>
                    <a:pt x="5905" y="1563"/>
                  </a:cubicBezTo>
                  <a:cubicBezTo>
                    <a:pt x="5962" y="1563"/>
                    <a:pt x="5985" y="1547"/>
                    <a:pt x="5961" y="1512"/>
                  </a:cubicBezTo>
                  <a:cubicBezTo>
                    <a:pt x="5790" y="1283"/>
                    <a:pt x="2914" y="252"/>
                    <a:pt x="2763" y="252"/>
                  </a:cubicBezTo>
                  <a:cubicBezTo>
                    <a:pt x="2753" y="252"/>
                    <a:pt x="2755" y="256"/>
                    <a:pt x="2770" y="266"/>
                  </a:cubicBezTo>
                  <a:cubicBezTo>
                    <a:pt x="3013" y="417"/>
                    <a:pt x="3195" y="539"/>
                    <a:pt x="3195" y="539"/>
                  </a:cubicBezTo>
                  <a:cubicBezTo>
                    <a:pt x="3195" y="539"/>
                    <a:pt x="814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6" name="Google Shape;2606;p17"/>
            <p:cNvSpPr/>
            <p:nvPr/>
          </p:nvSpPr>
          <p:spPr>
            <a:xfrm>
              <a:off x="8700480" y="4719960"/>
              <a:ext cx="43920" cy="13680"/>
            </a:xfrm>
            <a:custGeom>
              <a:avLst/>
              <a:gdLst>
                <a:gd name="textAreaLeft" fmla="*/ 0 w 43920"/>
                <a:gd name="textAreaRight" fmla="*/ 45000 w 43920"/>
                <a:gd name="textAreaTop" fmla="*/ 0 h 13680"/>
                <a:gd name="textAreaBottom" fmla="*/ 14760 h 13680"/>
              </a:gdLst>
              <a:ahLst/>
              <a:rect l="textAreaLeft" t="textAreaTop" r="textAreaRight" b="textAreaBottom"/>
              <a:pathLst>
                <a:path w="3557" h="115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431" y="1158"/>
                    <a:pt x="3001" y="1158"/>
                  </a:cubicBezTo>
                  <a:cubicBezTo>
                    <a:pt x="3015" y="1158"/>
                    <a:pt x="3028" y="1157"/>
                    <a:pt x="3040" y="1156"/>
                  </a:cubicBezTo>
                  <a:cubicBezTo>
                    <a:pt x="3557" y="1095"/>
                    <a:pt x="2098" y="12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7" name="Google Shape;2607;p17"/>
            <p:cNvSpPr/>
            <p:nvPr/>
          </p:nvSpPr>
          <p:spPr>
            <a:xfrm>
              <a:off x="8728920" y="4722840"/>
              <a:ext cx="33120" cy="10080"/>
            </a:xfrm>
            <a:custGeom>
              <a:avLst/>
              <a:gdLst>
                <a:gd name="textAreaLeft" fmla="*/ 0 w 33120"/>
                <a:gd name="textAreaRight" fmla="*/ 34200 w 3312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2703" h="885">
                  <a:moveTo>
                    <a:pt x="1111" y="1"/>
                  </a:moveTo>
                  <a:cubicBezTo>
                    <a:pt x="1072" y="1"/>
                    <a:pt x="1052" y="12"/>
                    <a:pt x="1056" y="38"/>
                  </a:cubicBezTo>
                  <a:cubicBezTo>
                    <a:pt x="1056" y="220"/>
                    <a:pt x="1846" y="494"/>
                    <a:pt x="1846" y="494"/>
                  </a:cubicBezTo>
                  <a:cubicBezTo>
                    <a:pt x="1846" y="494"/>
                    <a:pt x="410" y="15"/>
                    <a:pt x="91" y="15"/>
                  </a:cubicBezTo>
                  <a:cubicBezTo>
                    <a:pt x="8" y="15"/>
                    <a:pt x="1" y="47"/>
                    <a:pt x="114" y="129"/>
                  </a:cubicBezTo>
                  <a:cubicBezTo>
                    <a:pt x="114" y="129"/>
                    <a:pt x="1196" y="805"/>
                    <a:pt x="1599" y="805"/>
                  </a:cubicBezTo>
                  <a:cubicBezTo>
                    <a:pt x="1623" y="805"/>
                    <a:pt x="1645" y="803"/>
                    <a:pt x="1664" y="798"/>
                  </a:cubicBezTo>
                  <a:cubicBezTo>
                    <a:pt x="1816" y="737"/>
                    <a:pt x="1694" y="585"/>
                    <a:pt x="1694" y="585"/>
                  </a:cubicBezTo>
                  <a:lnTo>
                    <a:pt x="1694" y="585"/>
                  </a:lnTo>
                  <a:cubicBezTo>
                    <a:pt x="1694" y="585"/>
                    <a:pt x="2374" y="885"/>
                    <a:pt x="2614" y="885"/>
                  </a:cubicBezTo>
                  <a:cubicBezTo>
                    <a:pt x="2671" y="885"/>
                    <a:pt x="2703" y="868"/>
                    <a:pt x="2697" y="828"/>
                  </a:cubicBezTo>
                  <a:cubicBezTo>
                    <a:pt x="2644" y="614"/>
                    <a:pt x="1391" y="1"/>
                    <a:pt x="11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8" name="Google Shape;2608;p17"/>
            <p:cNvSpPr/>
            <p:nvPr/>
          </p:nvSpPr>
          <p:spPr>
            <a:xfrm>
              <a:off x="8283240" y="4699440"/>
              <a:ext cx="24840" cy="12240"/>
            </a:xfrm>
            <a:custGeom>
              <a:avLst/>
              <a:gdLst>
                <a:gd name="textAreaLeft" fmla="*/ 0 w 24840"/>
                <a:gd name="textAreaRight" fmla="*/ 25920 w 2484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2068" h="1064">
                  <a:moveTo>
                    <a:pt x="1" y="0"/>
                  </a:moveTo>
                  <a:cubicBezTo>
                    <a:pt x="335" y="152"/>
                    <a:pt x="730" y="243"/>
                    <a:pt x="1095" y="365"/>
                  </a:cubicBezTo>
                  <a:cubicBezTo>
                    <a:pt x="1387" y="453"/>
                    <a:pt x="1904" y="596"/>
                    <a:pt x="1944" y="958"/>
                  </a:cubicBezTo>
                  <a:lnTo>
                    <a:pt x="1944" y="958"/>
                  </a:lnTo>
                  <a:cubicBezTo>
                    <a:pt x="1919" y="976"/>
                    <a:pt x="1885" y="1003"/>
                    <a:pt x="1825" y="1003"/>
                  </a:cubicBezTo>
                  <a:cubicBezTo>
                    <a:pt x="1794" y="1003"/>
                    <a:pt x="1794" y="1064"/>
                    <a:pt x="1885" y="1064"/>
                  </a:cubicBezTo>
                  <a:cubicBezTo>
                    <a:pt x="1916" y="1064"/>
                    <a:pt x="1977" y="1064"/>
                    <a:pt x="2037" y="1034"/>
                  </a:cubicBezTo>
                  <a:lnTo>
                    <a:pt x="2068" y="1003"/>
                  </a:lnTo>
                  <a:cubicBezTo>
                    <a:pt x="2068" y="699"/>
                    <a:pt x="1794" y="486"/>
                    <a:pt x="1581" y="395"/>
                  </a:cubicBezTo>
                  <a:cubicBezTo>
                    <a:pt x="1217" y="243"/>
                    <a:pt x="882" y="122"/>
                    <a:pt x="548" y="91"/>
                  </a:cubicBezTo>
                  <a:cubicBezTo>
                    <a:pt x="305" y="61"/>
                    <a:pt x="153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59" name="Google Shape;2609;p17"/>
            <p:cNvSpPr/>
            <p:nvPr/>
          </p:nvSpPr>
          <p:spPr>
            <a:xfrm>
              <a:off x="8820360" y="4409280"/>
              <a:ext cx="36360" cy="22680"/>
            </a:xfrm>
            <a:custGeom>
              <a:avLst/>
              <a:gdLst>
                <a:gd name="textAreaLeft" fmla="*/ 0 w 36360"/>
                <a:gd name="textAreaRight" fmla="*/ 37440 w 36360"/>
                <a:gd name="textAreaTop" fmla="*/ 0 h 22680"/>
                <a:gd name="textAreaBottom" fmla="*/ 23760 h 22680"/>
              </a:gdLst>
              <a:ahLst/>
              <a:rect l="textAreaLeft" t="textAreaTop" r="textAreaRight" b="textAreaBottom"/>
              <a:pathLst>
                <a:path w="2980" h="1884">
                  <a:moveTo>
                    <a:pt x="1287" y="0"/>
                  </a:moveTo>
                  <a:cubicBezTo>
                    <a:pt x="1280" y="0"/>
                    <a:pt x="1277" y="1"/>
                    <a:pt x="1277" y="1"/>
                  </a:cubicBezTo>
                  <a:cubicBezTo>
                    <a:pt x="1277" y="1"/>
                    <a:pt x="1399" y="61"/>
                    <a:pt x="1308" y="213"/>
                  </a:cubicBezTo>
                  <a:cubicBezTo>
                    <a:pt x="1247" y="365"/>
                    <a:pt x="1399" y="548"/>
                    <a:pt x="1368" y="669"/>
                  </a:cubicBezTo>
                  <a:cubicBezTo>
                    <a:pt x="1308" y="791"/>
                    <a:pt x="973" y="761"/>
                    <a:pt x="791" y="852"/>
                  </a:cubicBezTo>
                  <a:cubicBezTo>
                    <a:pt x="608" y="973"/>
                    <a:pt x="1" y="1156"/>
                    <a:pt x="1" y="1156"/>
                  </a:cubicBezTo>
                  <a:cubicBezTo>
                    <a:pt x="259" y="1341"/>
                    <a:pt x="573" y="1396"/>
                    <a:pt x="855" y="1396"/>
                  </a:cubicBezTo>
                  <a:cubicBezTo>
                    <a:pt x="1268" y="1396"/>
                    <a:pt x="1611" y="1277"/>
                    <a:pt x="1612" y="1277"/>
                  </a:cubicBezTo>
                  <a:lnTo>
                    <a:pt x="1612" y="1277"/>
                  </a:lnTo>
                  <a:lnTo>
                    <a:pt x="1368" y="1855"/>
                  </a:lnTo>
                  <a:cubicBezTo>
                    <a:pt x="1419" y="1875"/>
                    <a:pt x="1479" y="1884"/>
                    <a:pt x="1544" y="1884"/>
                  </a:cubicBezTo>
                  <a:cubicBezTo>
                    <a:pt x="1867" y="1884"/>
                    <a:pt x="2311" y="1672"/>
                    <a:pt x="2311" y="1672"/>
                  </a:cubicBezTo>
                  <a:lnTo>
                    <a:pt x="1916" y="1095"/>
                  </a:lnTo>
                  <a:lnTo>
                    <a:pt x="1916" y="1095"/>
                  </a:lnTo>
                  <a:cubicBezTo>
                    <a:pt x="2011" y="1124"/>
                    <a:pt x="2099" y="1137"/>
                    <a:pt x="2181" y="1137"/>
                  </a:cubicBezTo>
                  <a:cubicBezTo>
                    <a:pt x="2768" y="1137"/>
                    <a:pt x="2979" y="457"/>
                    <a:pt x="2979" y="457"/>
                  </a:cubicBezTo>
                  <a:lnTo>
                    <a:pt x="2979" y="457"/>
                  </a:lnTo>
                  <a:cubicBezTo>
                    <a:pt x="2645" y="609"/>
                    <a:pt x="2311" y="669"/>
                    <a:pt x="2311" y="669"/>
                  </a:cubicBezTo>
                  <a:cubicBezTo>
                    <a:pt x="2243" y="585"/>
                    <a:pt x="2110" y="566"/>
                    <a:pt x="2005" y="566"/>
                  </a:cubicBezTo>
                  <a:cubicBezTo>
                    <a:pt x="1921" y="566"/>
                    <a:pt x="1855" y="578"/>
                    <a:pt x="1855" y="578"/>
                  </a:cubicBezTo>
                  <a:cubicBezTo>
                    <a:pt x="1689" y="26"/>
                    <a:pt x="1347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0" name="Google Shape;2610;p17"/>
            <p:cNvSpPr/>
            <p:nvPr/>
          </p:nvSpPr>
          <p:spPr>
            <a:xfrm>
              <a:off x="8883720" y="4451760"/>
              <a:ext cx="16560" cy="18000"/>
            </a:xfrm>
            <a:custGeom>
              <a:avLst/>
              <a:gdLst>
                <a:gd name="textAreaLeft" fmla="*/ 0 w 16560"/>
                <a:gd name="textAreaRight" fmla="*/ 17640 w 16560"/>
                <a:gd name="textAreaTop" fmla="*/ 0 h 18000"/>
                <a:gd name="textAreaBottom" fmla="*/ 19080 h 18000"/>
              </a:gdLst>
              <a:ahLst/>
              <a:rect l="textAreaLeft" t="textAreaTop" r="textAreaRight" b="textAreaBottom"/>
              <a:pathLst>
                <a:path w="1400" h="1521">
                  <a:moveTo>
                    <a:pt x="1247" y="1"/>
                  </a:moveTo>
                  <a:cubicBezTo>
                    <a:pt x="1247" y="1"/>
                    <a:pt x="1065" y="244"/>
                    <a:pt x="700" y="274"/>
                  </a:cubicBezTo>
                  <a:cubicBezTo>
                    <a:pt x="366" y="335"/>
                    <a:pt x="396" y="609"/>
                    <a:pt x="396" y="609"/>
                  </a:cubicBezTo>
                  <a:cubicBezTo>
                    <a:pt x="396" y="609"/>
                    <a:pt x="276" y="416"/>
                    <a:pt x="185" y="416"/>
                  </a:cubicBezTo>
                  <a:cubicBezTo>
                    <a:pt x="174" y="416"/>
                    <a:pt x="163" y="419"/>
                    <a:pt x="153" y="426"/>
                  </a:cubicBezTo>
                  <a:lnTo>
                    <a:pt x="1" y="305"/>
                  </a:lnTo>
                  <a:lnTo>
                    <a:pt x="92" y="578"/>
                  </a:lnTo>
                  <a:cubicBezTo>
                    <a:pt x="92" y="578"/>
                    <a:pt x="153" y="943"/>
                    <a:pt x="305" y="1095"/>
                  </a:cubicBezTo>
                  <a:cubicBezTo>
                    <a:pt x="457" y="1247"/>
                    <a:pt x="518" y="1216"/>
                    <a:pt x="518" y="1429"/>
                  </a:cubicBezTo>
                  <a:lnTo>
                    <a:pt x="852" y="1520"/>
                  </a:lnTo>
                  <a:cubicBezTo>
                    <a:pt x="852" y="1520"/>
                    <a:pt x="396" y="973"/>
                    <a:pt x="487" y="943"/>
                  </a:cubicBezTo>
                  <a:lnTo>
                    <a:pt x="487" y="943"/>
                  </a:lnTo>
                  <a:cubicBezTo>
                    <a:pt x="487" y="943"/>
                    <a:pt x="494" y="944"/>
                    <a:pt x="507" y="944"/>
                  </a:cubicBezTo>
                  <a:cubicBezTo>
                    <a:pt x="577" y="944"/>
                    <a:pt x="815" y="922"/>
                    <a:pt x="943" y="639"/>
                  </a:cubicBezTo>
                  <a:cubicBezTo>
                    <a:pt x="943" y="578"/>
                    <a:pt x="1399" y="274"/>
                    <a:pt x="124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1" name="Google Shape;2611;p17"/>
            <p:cNvSpPr/>
            <p:nvPr/>
          </p:nvSpPr>
          <p:spPr>
            <a:xfrm>
              <a:off x="8822520" y="4456080"/>
              <a:ext cx="23040" cy="19080"/>
            </a:xfrm>
            <a:custGeom>
              <a:avLst/>
              <a:gdLst>
                <a:gd name="textAreaLeft" fmla="*/ 0 w 23040"/>
                <a:gd name="textAreaRight" fmla="*/ 24120 w 2304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1916" h="1612">
                  <a:moveTo>
                    <a:pt x="1825" y="1"/>
                  </a:moveTo>
                  <a:lnTo>
                    <a:pt x="1825" y="1"/>
                  </a:lnTo>
                  <a:cubicBezTo>
                    <a:pt x="1825" y="1"/>
                    <a:pt x="1764" y="305"/>
                    <a:pt x="1399" y="396"/>
                  </a:cubicBezTo>
                  <a:cubicBezTo>
                    <a:pt x="1004" y="457"/>
                    <a:pt x="1095" y="670"/>
                    <a:pt x="1095" y="670"/>
                  </a:cubicBezTo>
                  <a:cubicBezTo>
                    <a:pt x="1017" y="539"/>
                    <a:pt x="938" y="504"/>
                    <a:pt x="870" y="504"/>
                  </a:cubicBezTo>
                  <a:cubicBezTo>
                    <a:pt x="790" y="504"/>
                    <a:pt x="723" y="551"/>
                    <a:pt x="684" y="551"/>
                  </a:cubicBezTo>
                  <a:cubicBezTo>
                    <a:pt x="679" y="551"/>
                    <a:pt x="674" y="550"/>
                    <a:pt x="670" y="548"/>
                  </a:cubicBezTo>
                  <a:lnTo>
                    <a:pt x="578" y="548"/>
                  </a:lnTo>
                  <a:cubicBezTo>
                    <a:pt x="761" y="670"/>
                    <a:pt x="882" y="761"/>
                    <a:pt x="882" y="761"/>
                  </a:cubicBezTo>
                  <a:cubicBezTo>
                    <a:pt x="882" y="761"/>
                    <a:pt x="609" y="761"/>
                    <a:pt x="487" y="974"/>
                  </a:cubicBezTo>
                  <a:cubicBezTo>
                    <a:pt x="366" y="1156"/>
                    <a:pt x="1" y="1278"/>
                    <a:pt x="1" y="1278"/>
                  </a:cubicBezTo>
                  <a:cubicBezTo>
                    <a:pt x="118" y="1347"/>
                    <a:pt x="239" y="1373"/>
                    <a:pt x="355" y="1373"/>
                  </a:cubicBezTo>
                  <a:cubicBezTo>
                    <a:pt x="750" y="1373"/>
                    <a:pt x="1095" y="1065"/>
                    <a:pt x="1095" y="1065"/>
                  </a:cubicBezTo>
                  <a:lnTo>
                    <a:pt x="1095" y="1065"/>
                  </a:lnTo>
                  <a:cubicBezTo>
                    <a:pt x="1217" y="1186"/>
                    <a:pt x="1004" y="1612"/>
                    <a:pt x="1004" y="1612"/>
                  </a:cubicBezTo>
                  <a:cubicBezTo>
                    <a:pt x="1247" y="1612"/>
                    <a:pt x="1642" y="1369"/>
                    <a:pt x="1642" y="1369"/>
                  </a:cubicBezTo>
                  <a:cubicBezTo>
                    <a:pt x="1490" y="1278"/>
                    <a:pt x="1278" y="1004"/>
                    <a:pt x="1278" y="1004"/>
                  </a:cubicBezTo>
                  <a:cubicBezTo>
                    <a:pt x="1642" y="1004"/>
                    <a:pt x="1642" y="761"/>
                    <a:pt x="1642" y="761"/>
                  </a:cubicBezTo>
                  <a:cubicBezTo>
                    <a:pt x="1916" y="670"/>
                    <a:pt x="1825" y="1"/>
                    <a:pt x="182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2" name="Google Shape;2612;p17"/>
            <p:cNvSpPr/>
            <p:nvPr/>
          </p:nvSpPr>
          <p:spPr>
            <a:xfrm>
              <a:off x="8863200" y="4489560"/>
              <a:ext cx="36720" cy="25920"/>
            </a:xfrm>
            <a:custGeom>
              <a:avLst/>
              <a:gdLst>
                <a:gd name="textAreaLeft" fmla="*/ 0 w 36720"/>
                <a:gd name="textAreaRight" fmla="*/ 37800 w 36720"/>
                <a:gd name="textAreaTop" fmla="*/ 0 h 25920"/>
                <a:gd name="textAreaBottom" fmla="*/ 27000 h 25920"/>
              </a:gdLst>
              <a:ahLst/>
              <a:rect l="textAreaLeft" t="textAreaTop" r="textAreaRight" b="textAreaBottom"/>
              <a:pathLst>
                <a:path w="3010" h="2130">
                  <a:moveTo>
                    <a:pt x="2888" y="0"/>
                  </a:moveTo>
                  <a:cubicBezTo>
                    <a:pt x="2888" y="1"/>
                    <a:pt x="2767" y="487"/>
                    <a:pt x="2402" y="487"/>
                  </a:cubicBezTo>
                  <a:cubicBezTo>
                    <a:pt x="2007" y="487"/>
                    <a:pt x="1551" y="1003"/>
                    <a:pt x="1551" y="1003"/>
                  </a:cubicBezTo>
                  <a:cubicBezTo>
                    <a:pt x="1673" y="669"/>
                    <a:pt x="1338" y="639"/>
                    <a:pt x="1308" y="608"/>
                  </a:cubicBezTo>
                  <a:lnTo>
                    <a:pt x="943" y="365"/>
                  </a:lnTo>
                  <a:lnTo>
                    <a:pt x="943" y="365"/>
                  </a:lnTo>
                  <a:lnTo>
                    <a:pt x="1156" y="669"/>
                  </a:lnTo>
                  <a:cubicBezTo>
                    <a:pt x="1034" y="760"/>
                    <a:pt x="1217" y="1003"/>
                    <a:pt x="1217" y="1003"/>
                  </a:cubicBezTo>
                  <a:cubicBezTo>
                    <a:pt x="1203" y="1001"/>
                    <a:pt x="1187" y="1000"/>
                    <a:pt x="1170" y="1000"/>
                  </a:cubicBezTo>
                  <a:cubicBezTo>
                    <a:pt x="966" y="1000"/>
                    <a:pt x="564" y="1155"/>
                    <a:pt x="396" y="1155"/>
                  </a:cubicBezTo>
                  <a:cubicBezTo>
                    <a:pt x="379" y="1162"/>
                    <a:pt x="361" y="1165"/>
                    <a:pt x="342" y="1165"/>
                  </a:cubicBezTo>
                  <a:cubicBezTo>
                    <a:pt x="193" y="1165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278" y="1556"/>
                    <a:pt x="1316" y="1581"/>
                    <a:pt x="1494" y="1581"/>
                  </a:cubicBezTo>
                  <a:cubicBezTo>
                    <a:pt x="1511" y="1581"/>
                    <a:pt x="1521" y="1581"/>
                    <a:pt x="1521" y="1581"/>
                  </a:cubicBezTo>
                  <a:lnTo>
                    <a:pt x="1521" y="1581"/>
                  </a:lnTo>
                  <a:cubicBezTo>
                    <a:pt x="1521" y="1581"/>
                    <a:pt x="1399" y="1885"/>
                    <a:pt x="1369" y="2037"/>
                  </a:cubicBezTo>
                  <a:cubicBezTo>
                    <a:pt x="1355" y="2104"/>
                    <a:pt x="1477" y="2129"/>
                    <a:pt x="1631" y="2129"/>
                  </a:cubicBezTo>
                  <a:cubicBezTo>
                    <a:pt x="1827" y="2129"/>
                    <a:pt x="2074" y="2088"/>
                    <a:pt x="2159" y="2037"/>
                  </a:cubicBezTo>
                  <a:cubicBezTo>
                    <a:pt x="2311" y="1976"/>
                    <a:pt x="1764" y="1459"/>
                    <a:pt x="1764" y="1459"/>
                  </a:cubicBezTo>
                  <a:cubicBezTo>
                    <a:pt x="3010" y="1368"/>
                    <a:pt x="2889" y="1"/>
                    <a:pt x="288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320" bIns="13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3" name="Google Shape;2613;p17"/>
            <p:cNvSpPr/>
            <p:nvPr/>
          </p:nvSpPr>
          <p:spPr>
            <a:xfrm>
              <a:off x="8335080" y="4463640"/>
              <a:ext cx="39240" cy="59040"/>
            </a:xfrm>
            <a:custGeom>
              <a:avLst/>
              <a:gdLst>
                <a:gd name="textAreaLeft" fmla="*/ 0 w 39240"/>
                <a:gd name="textAreaRight" fmla="*/ 40320 w 39240"/>
                <a:gd name="textAreaTop" fmla="*/ 0 h 59040"/>
                <a:gd name="textAreaBottom" fmla="*/ 60120 h 59040"/>
              </a:gdLst>
              <a:ahLst/>
              <a:rect l="textAreaLeft" t="textAreaTop" r="textAreaRight" b="textAreaBottom"/>
              <a:pathLst>
                <a:path w="3190" h="4781">
                  <a:moveTo>
                    <a:pt x="2128" y="1"/>
                  </a:moveTo>
                  <a:cubicBezTo>
                    <a:pt x="2128" y="1"/>
                    <a:pt x="1520" y="609"/>
                    <a:pt x="1368" y="1065"/>
                  </a:cubicBezTo>
                  <a:cubicBezTo>
                    <a:pt x="1247" y="1521"/>
                    <a:pt x="1" y="4530"/>
                    <a:pt x="365" y="4773"/>
                  </a:cubicBezTo>
                  <a:cubicBezTo>
                    <a:pt x="373" y="4778"/>
                    <a:pt x="383" y="4781"/>
                    <a:pt x="393" y="4781"/>
                  </a:cubicBezTo>
                  <a:cubicBezTo>
                    <a:pt x="819" y="4781"/>
                    <a:pt x="3190" y="693"/>
                    <a:pt x="3101" y="396"/>
                  </a:cubicBezTo>
                  <a:cubicBezTo>
                    <a:pt x="3010" y="122"/>
                    <a:pt x="2128" y="1"/>
                    <a:pt x="212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9880" bIns="29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4" name="Google Shape;2614;p17"/>
            <p:cNvSpPr/>
            <p:nvPr/>
          </p:nvSpPr>
          <p:spPr>
            <a:xfrm>
              <a:off x="8348400" y="4465080"/>
              <a:ext cx="23760" cy="33840"/>
            </a:xfrm>
            <a:custGeom>
              <a:avLst/>
              <a:gdLst>
                <a:gd name="textAreaLeft" fmla="*/ 0 w 23760"/>
                <a:gd name="textAreaRight" fmla="*/ 24840 w 23760"/>
                <a:gd name="textAreaTop" fmla="*/ 0 h 33840"/>
                <a:gd name="textAreaBottom" fmla="*/ 34920 h 33840"/>
              </a:gdLst>
              <a:ahLst/>
              <a:rect l="textAreaLeft" t="textAreaTop" r="textAreaRight" b="textAreaBottom"/>
              <a:pathLst>
                <a:path w="1984" h="2778">
                  <a:moveTo>
                    <a:pt x="1327" y="1"/>
                  </a:moveTo>
                  <a:cubicBezTo>
                    <a:pt x="1304" y="1"/>
                    <a:pt x="1277" y="4"/>
                    <a:pt x="1246" y="11"/>
                  </a:cubicBezTo>
                  <a:cubicBezTo>
                    <a:pt x="426" y="255"/>
                    <a:pt x="0" y="2777"/>
                    <a:pt x="0" y="2777"/>
                  </a:cubicBezTo>
                  <a:cubicBezTo>
                    <a:pt x="0" y="2777"/>
                    <a:pt x="1984" y="1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5" name="Google Shape;2615;p17"/>
            <p:cNvSpPr/>
            <p:nvPr/>
          </p:nvSpPr>
          <p:spPr>
            <a:xfrm>
              <a:off x="8294040" y="4552920"/>
              <a:ext cx="44280" cy="48600"/>
            </a:xfrm>
            <a:custGeom>
              <a:avLst/>
              <a:gdLst>
                <a:gd name="textAreaLeft" fmla="*/ 0 w 44280"/>
                <a:gd name="textAreaRight" fmla="*/ 45360 w 44280"/>
                <a:gd name="textAreaTop" fmla="*/ 0 h 48600"/>
                <a:gd name="textAreaBottom" fmla="*/ 49680 h 48600"/>
              </a:gdLst>
              <a:ahLst/>
              <a:rect l="textAreaLeft" t="textAreaTop" r="textAreaRight" b="textAreaBottom"/>
              <a:pathLst>
                <a:path w="3607" h="3944">
                  <a:moveTo>
                    <a:pt x="2706" y="1"/>
                  </a:moveTo>
                  <a:cubicBezTo>
                    <a:pt x="2570" y="1"/>
                    <a:pt x="2372" y="66"/>
                    <a:pt x="2098" y="218"/>
                  </a:cubicBezTo>
                  <a:cubicBezTo>
                    <a:pt x="0" y="1403"/>
                    <a:pt x="243" y="3075"/>
                    <a:pt x="243" y="3075"/>
                  </a:cubicBezTo>
                  <a:cubicBezTo>
                    <a:pt x="1094" y="3707"/>
                    <a:pt x="1713" y="3944"/>
                    <a:pt x="2159" y="3944"/>
                  </a:cubicBezTo>
                  <a:cubicBezTo>
                    <a:pt x="3385" y="3944"/>
                    <a:pt x="3293" y="2149"/>
                    <a:pt x="3070" y="1859"/>
                  </a:cubicBezTo>
                  <a:cubicBezTo>
                    <a:pt x="3042" y="1817"/>
                    <a:pt x="3004" y="1798"/>
                    <a:pt x="2957" y="1798"/>
                  </a:cubicBezTo>
                  <a:cubicBezTo>
                    <a:pt x="2602" y="1798"/>
                    <a:pt x="1794" y="2893"/>
                    <a:pt x="1794" y="2893"/>
                  </a:cubicBezTo>
                  <a:cubicBezTo>
                    <a:pt x="1794" y="2893"/>
                    <a:pt x="3607" y="1"/>
                    <a:pt x="27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6" name="Google Shape;2616;p17"/>
            <p:cNvSpPr/>
            <p:nvPr/>
          </p:nvSpPr>
          <p:spPr>
            <a:xfrm>
              <a:off x="8301240" y="4555080"/>
              <a:ext cx="32760" cy="27720"/>
            </a:xfrm>
            <a:custGeom>
              <a:avLst/>
              <a:gdLst>
                <a:gd name="textAreaLeft" fmla="*/ 0 w 32760"/>
                <a:gd name="textAreaRight" fmla="*/ 33840 w 32760"/>
                <a:gd name="textAreaTop" fmla="*/ 0 h 27720"/>
                <a:gd name="textAreaBottom" fmla="*/ 28800 h 27720"/>
              </a:gdLst>
              <a:ahLst/>
              <a:rect l="textAreaLeft" t="textAreaTop" r="textAreaRight" b="textAreaBottom"/>
              <a:pathLst>
                <a:path w="2685" h="2294">
                  <a:moveTo>
                    <a:pt x="2207" y="1"/>
                  </a:moveTo>
                  <a:cubicBezTo>
                    <a:pt x="2187" y="1"/>
                    <a:pt x="2160" y="5"/>
                    <a:pt x="2128" y="13"/>
                  </a:cubicBezTo>
                  <a:cubicBezTo>
                    <a:pt x="61" y="591"/>
                    <a:pt x="0" y="2293"/>
                    <a:pt x="0" y="2293"/>
                  </a:cubicBezTo>
                  <a:cubicBezTo>
                    <a:pt x="0" y="2293"/>
                    <a:pt x="2684" y="1"/>
                    <a:pt x="220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7" name="Google Shape;2617;p17"/>
            <p:cNvSpPr/>
            <p:nvPr/>
          </p:nvSpPr>
          <p:spPr>
            <a:xfrm>
              <a:off x="8236080" y="4791240"/>
              <a:ext cx="53640" cy="18000"/>
            </a:xfrm>
            <a:custGeom>
              <a:avLst/>
              <a:gdLst>
                <a:gd name="textAreaLeft" fmla="*/ 0 w 53640"/>
                <a:gd name="textAreaRight" fmla="*/ 54720 w 53640"/>
                <a:gd name="textAreaTop" fmla="*/ 0 h 18000"/>
                <a:gd name="textAreaBottom" fmla="*/ 19080 h 18000"/>
              </a:gdLst>
              <a:ahLst/>
              <a:rect l="textAreaLeft" t="textAreaTop" r="textAreaRight" b="textAreaBottom"/>
              <a:pathLst>
                <a:path w="4337" h="1507">
                  <a:moveTo>
                    <a:pt x="7" y="1"/>
                  </a:moveTo>
                  <a:cubicBezTo>
                    <a:pt x="1" y="1"/>
                    <a:pt x="7" y="14"/>
                    <a:pt x="28" y="14"/>
                  </a:cubicBezTo>
                  <a:cubicBezTo>
                    <a:pt x="17" y="4"/>
                    <a:pt x="11" y="1"/>
                    <a:pt x="7" y="1"/>
                  </a:cubicBezTo>
                  <a:close/>
                  <a:moveTo>
                    <a:pt x="28" y="14"/>
                  </a:moveTo>
                  <a:lnTo>
                    <a:pt x="28" y="14"/>
                  </a:lnTo>
                  <a:cubicBezTo>
                    <a:pt x="696" y="288"/>
                    <a:pt x="1426" y="561"/>
                    <a:pt x="2125" y="774"/>
                  </a:cubicBezTo>
                  <a:cubicBezTo>
                    <a:pt x="2794" y="1017"/>
                    <a:pt x="3523" y="1291"/>
                    <a:pt x="4192" y="1503"/>
                  </a:cubicBezTo>
                  <a:cubicBezTo>
                    <a:pt x="4201" y="1506"/>
                    <a:pt x="4210" y="1507"/>
                    <a:pt x="4218" y="1507"/>
                  </a:cubicBezTo>
                  <a:cubicBezTo>
                    <a:pt x="4317" y="1507"/>
                    <a:pt x="4337" y="1349"/>
                    <a:pt x="4253" y="1321"/>
                  </a:cubicBezTo>
                  <a:cubicBezTo>
                    <a:pt x="3553" y="1048"/>
                    <a:pt x="2824" y="865"/>
                    <a:pt x="2125" y="622"/>
                  </a:cubicBezTo>
                  <a:cubicBezTo>
                    <a:pt x="1426" y="409"/>
                    <a:pt x="757" y="227"/>
                    <a:pt x="28" y="1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8" name="Google Shape;2618;p17"/>
            <p:cNvSpPr/>
            <p:nvPr/>
          </p:nvSpPr>
          <p:spPr>
            <a:xfrm>
              <a:off x="8318520" y="4819680"/>
              <a:ext cx="182880" cy="60480"/>
            </a:xfrm>
            <a:custGeom>
              <a:avLst/>
              <a:gdLst>
                <a:gd name="textAreaLeft" fmla="*/ 0 w 182880"/>
                <a:gd name="textAreaRight" fmla="*/ 183960 w 182880"/>
                <a:gd name="textAreaTop" fmla="*/ 0 h 60480"/>
                <a:gd name="textAreaBottom" fmla="*/ 61560 h 60480"/>
              </a:gdLst>
              <a:ahLst/>
              <a:rect l="textAreaLeft" t="textAreaTop" r="textAreaRight" b="textAreaBottom"/>
              <a:pathLst>
                <a:path w="14591" h="4895">
                  <a:moveTo>
                    <a:pt x="0" y="0"/>
                  </a:moveTo>
                  <a:lnTo>
                    <a:pt x="0" y="0"/>
                  </a:lnTo>
                  <a:cubicBezTo>
                    <a:pt x="4772" y="1763"/>
                    <a:pt x="9636" y="3344"/>
                    <a:pt x="14499" y="4894"/>
                  </a:cubicBezTo>
                  <a:cubicBezTo>
                    <a:pt x="14529" y="4894"/>
                    <a:pt x="14590" y="4864"/>
                    <a:pt x="14529" y="4833"/>
                  </a:cubicBezTo>
                  <a:cubicBezTo>
                    <a:pt x="9727" y="3161"/>
                    <a:pt x="4894" y="145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69" name="Google Shape;2619;p17"/>
            <p:cNvSpPr/>
            <p:nvPr/>
          </p:nvSpPr>
          <p:spPr>
            <a:xfrm>
              <a:off x="8305560" y="4756320"/>
              <a:ext cx="107280" cy="35640"/>
            </a:xfrm>
            <a:custGeom>
              <a:avLst/>
              <a:gdLst>
                <a:gd name="textAreaLeft" fmla="*/ 0 w 107280"/>
                <a:gd name="textAreaRight" fmla="*/ 108360 w 107280"/>
                <a:gd name="textAreaTop" fmla="*/ 0 h 35640"/>
                <a:gd name="textAreaBottom" fmla="*/ 36720 h 35640"/>
              </a:gdLst>
              <a:ahLst/>
              <a:rect l="textAreaLeft" t="textAreaTop" r="textAreaRight" b="textAreaBottom"/>
              <a:pathLst>
                <a:path w="8592" h="2923">
                  <a:moveTo>
                    <a:pt x="0" y="1"/>
                  </a:moveTo>
                  <a:cubicBezTo>
                    <a:pt x="2827" y="973"/>
                    <a:pt x="5623" y="1976"/>
                    <a:pt x="8450" y="2919"/>
                  </a:cubicBezTo>
                  <a:cubicBezTo>
                    <a:pt x="8456" y="2921"/>
                    <a:pt x="8461" y="2923"/>
                    <a:pt x="8467" y="2923"/>
                  </a:cubicBezTo>
                  <a:cubicBezTo>
                    <a:pt x="8526" y="2923"/>
                    <a:pt x="8591" y="2794"/>
                    <a:pt x="8481" y="2767"/>
                  </a:cubicBezTo>
                  <a:cubicBezTo>
                    <a:pt x="5654" y="1824"/>
                    <a:pt x="2857" y="88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" bIns="18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0" name="Google Shape;2620;p17"/>
            <p:cNvSpPr/>
            <p:nvPr/>
          </p:nvSpPr>
          <p:spPr>
            <a:xfrm>
              <a:off x="8442000" y="4802400"/>
              <a:ext cx="75600" cy="24840"/>
            </a:xfrm>
            <a:custGeom>
              <a:avLst/>
              <a:gdLst>
                <a:gd name="textAreaLeft" fmla="*/ 0 w 75600"/>
                <a:gd name="textAreaRight" fmla="*/ 76680 w 75600"/>
                <a:gd name="textAreaTop" fmla="*/ 0 h 24840"/>
                <a:gd name="textAreaBottom" fmla="*/ 25920 h 24840"/>
              </a:gdLst>
              <a:ahLst/>
              <a:rect l="textAreaLeft" t="textAreaTop" r="textAreaRight" b="textAreaBottom"/>
              <a:pathLst>
                <a:path w="6080" h="2068">
                  <a:moveTo>
                    <a:pt x="0" y="1"/>
                  </a:moveTo>
                  <a:lnTo>
                    <a:pt x="0" y="1"/>
                  </a:lnTo>
                  <a:cubicBezTo>
                    <a:pt x="1976" y="730"/>
                    <a:pt x="4012" y="1368"/>
                    <a:pt x="6018" y="2067"/>
                  </a:cubicBezTo>
                  <a:cubicBezTo>
                    <a:pt x="6049" y="2067"/>
                    <a:pt x="6079" y="1976"/>
                    <a:pt x="6049" y="1976"/>
                  </a:cubicBezTo>
                  <a:cubicBezTo>
                    <a:pt x="4043" y="1338"/>
                    <a:pt x="2006" y="63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1" name="Google Shape;2621;p17"/>
            <p:cNvSpPr/>
            <p:nvPr/>
          </p:nvSpPr>
          <p:spPr>
            <a:xfrm>
              <a:off x="8388360" y="4734000"/>
              <a:ext cx="74520" cy="24840"/>
            </a:xfrm>
            <a:custGeom>
              <a:avLst/>
              <a:gdLst>
                <a:gd name="textAreaLeft" fmla="*/ 0 w 74520"/>
                <a:gd name="textAreaRight" fmla="*/ 75600 w 74520"/>
                <a:gd name="textAreaTop" fmla="*/ 0 h 24840"/>
                <a:gd name="textAreaBottom" fmla="*/ 25920 h 24840"/>
              </a:gdLst>
              <a:ahLst/>
              <a:rect l="textAreaLeft" t="textAreaTop" r="textAreaRight" b="textAreaBottom"/>
              <a:pathLst>
                <a:path w="5988" h="2043">
                  <a:moveTo>
                    <a:pt x="1" y="1"/>
                  </a:moveTo>
                  <a:lnTo>
                    <a:pt x="1" y="1"/>
                  </a:lnTo>
                  <a:cubicBezTo>
                    <a:pt x="1946" y="730"/>
                    <a:pt x="3922" y="1369"/>
                    <a:pt x="5897" y="2037"/>
                  </a:cubicBezTo>
                  <a:cubicBezTo>
                    <a:pt x="5907" y="2041"/>
                    <a:pt x="5916" y="2042"/>
                    <a:pt x="5924" y="2042"/>
                  </a:cubicBezTo>
                  <a:cubicBezTo>
                    <a:pt x="5988" y="2042"/>
                    <a:pt x="5982" y="1943"/>
                    <a:pt x="5928" y="1916"/>
                  </a:cubicBezTo>
                  <a:cubicBezTo>
                    <a:pt x="3952" y="1277"/>
                    <a:pt x="1976" y="60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2" name="Google Shape;2622;p17"/>
            <p:cNvSpPr/>
            <p:nvPr/>
          </p:nvSpPr>
          <p:spPr>
            <a:xfrm>
              <a:off x="8494560" y="4771800"/>
              <a:ext cx="70920" cy="23400"/>
            </a:xfrm>
            <a:custGeom>
              <a:avLst/>
              <a:gdLst>
                <a:gd name="textAreaLeft" fmla="*/ 0 w 70920"/>
                <a:gd name="textAreaRight" fmla="*/ 72000 w 70920"/>
                <a:gd name="textAreaTop" fmla="*/ 0 h 23400"/>
                <a:gd name="textAreaBottom" fmla="*/ 24480 h 23400"/>
              </a:gdLst>
              <a:ahLst/>
              <a:rect l="textAreaLeft" t="textAreaTop" r="textAreaRight" b="textAreaBottom"/>
              <a:pathLst>
                <a:path w="5708" h="1952">
                  <a:moveTo>
                    <a:pt x="0" y="1"/>
                  </a:moveTo>
                  <a:lnTo>
                    <a:pt x="0" y="1"/>
                  </a:lnTo>
                  <a:cubicBezTo>
                    <a:pt x="1854" y="700"/>
                    <a:pt x="3739" y="1308"/>
                    <a:pt x="5593" y="1946"/>
                  </a:cubicBezTo>
                  <a:cubicBezTo>
                    <a:pt x="5603" y="1950"/>
                    <a:pt x="5612" y="1951"/>
                    <a:pt x="5621" y="1951"/>
                  </a:cubicBezTo>
                  <a:cubicBezTo>
                    <a:pt x="5690" y="1951"/>
                    <a:pt x="5708" y="1852"/>
                    <a:pt x="5654" y="1825"/>
                  </a:cubicBezTo>
                  <a:cubicBezTo>
                    <a:pt x="3800" y="1217"/>
                    <a:pt x="1885" y="60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3" name="Google Shape;2623;p17"/>
            <p:cNvSpPr/>
            <p:nvPr/>
          </p:nvSpPr>
          <p:spPr>
            <a:xfrm>
              <a:off x="8469720" y="4722480"/>
              <a:ext cx="70920" cy="23400"/>
            </a:xfrm>
            <a:custGeom>
              <a:avLst/>
              <a:gdLst>
                <a:gd name="textAreaLeft" fmla="*/ 0 w 70920"/>
                <a:gd name="textAreaRight" fmla="*/ 72000 w 70920"/>
                <a:gd name="textAreaTop" fmla="*/ 0 h 23400"/>
                <a:gd name="textAreaBottom" fmla="*/ 24480 h 23400"/>
              </a:gdLst>
              <a:ahLst/>
              <a:rect l="textAreaLeft" t="textAreaTop" r="textAreaRight" b="textAreaBottom"/>
              <a:pathLst>
                <a:path w="5715" h="1947">
                  <a:moveTo>
                    <a:pt x="1" y="1"/>
                  </a:moveTo>
                  <a:lnTo>
                    <a:pt x="1" y="1"/>
                  </a:lnTo>
                  <a:cubicBezTo>
                    <a:pt x="1855" y="670"/>
                    <a:pt x="3739" y="1308"/>
                    <a:pt x="5654" y="1946"/>
                  </a:cubicBezTo>
                  <a:cubicBezTo>
                    <a:pt x="5684" y="1946"/>
                    <a:pt x="5715" y="1885"/>
                    <a:pt x="5684" y="1885"/>
                  </a:cubicBezTo>
                  <a:cubicBezTo>
                    <a:pt x="3800" y="1217"/>
                    <a:pt x="1885" y="60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4" name="Google Shape;2624;p17"/>
            <p:cNvSpPr/>
            <p:nvPr/>
          </p:nvSpPr>
          <p:spPr>
            <a:xfrm>
              <a:off x="8559000" y="4753800"/>
              <a:ext cx="54360" cy="18000"/>
            </a:xfrm>
            <a:custGeom>
              <a:avLst/>
              <a:gdLst>
                <a:gd name="textAreaLeft" fmla="*/ 0 w 54360"/>
                <a:gd name="textAreaRight" fmla="*/ 55440 w 54360"/>
                <a:gd name="textAreaTop" fmla="*/ 0 h 18000"/>
                <a:gd name="textAreaBottom" fmla="*/ 19080 h 18000"/>
              </a:gdLst>
              <a:ahLst/>
              <a:rect l="textAreaLeft" t="textAreaTop" r="textAreaRight" b="textAreaBottom"/>
              <a:pathLst>
                <a:path w="4408" h="1525">
                  <a:moveTo>
                    <a:pt x="1" y="0"/>
                  </a:moveTo>
                  <a:cubicBezTo>
                    <a:pt x="1460" y="517"/>
                    <a:pt x="2888" y="1064"/>
                    <a:pt x="4347" y="1520"/>
                  </a:cubicBezTo>
                  <a:cubicBezTo>
                    <a:pt x="4354" y="1523"/>
                    <a:pt x="4360" y="1525"/>
                    <a:pt x="4365" y="1525"/>
                  </a:cubicBezTo>
                  <a:cubicBezTo>
                    <a:pt x="4408" y="1525"/>
                    <a:pt x="4405" y="1426"/>
                    <a:pt x="4378" y="1399"/>
                  </a:cubicBezTo>
                  <a:cubicBezTo>
                    <a:pt x="2979" y="912"/>
                    <a:pt x="1490" y="45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5" name="Google Shape;2625;p17"/>
            <p:cNvSpPr/>
            <p:nvPr/>
          </p:nvSpPr>
          <p:spPr>
            <a:xfrm>
              <a:off x="8544960" y="4718160"/>
              <a:ext cx="98640" cy="32760"/>
            </a:xfrm>
            <a:custGeom>
              <a:avLst/>
              <a:gdLst>
                <a:gd name="textAreaLeft" fmla="*/ 0 w 98640"/>
                <a:gd name="textAreaRight" fmla="*/ 99720 w 98640"/>
                <a:gd name="textAreaTop" fmla="*/ 0 h 32760"/>
                <a:gd name="textAreaBottom" fmla="*/ 33840 h 32760"/>
              </a:gdLst>
              <a:ahLst/>
              <a:rect l="textAreaLeft" t="textAreaTop" r="textAreaRight" b="textAreaBottom"/>
              <a:pathLst>
                <a:path w="7903" h="2676">
                  <a:moveTo>
                    <a:pt x="0" y="1"/>
                  </a:moveTo>
                  <a:cubicBezTo>
                    <a:pt x="2614" y="912"/>
                    <a:pt x="5198" y="1824"/>
                    <a:pt x="7812" y="2675"/>
                  </a:cubicBezTo>
                  <a:cubicBezTo>
                    <a:pt x="7873" y="2675"/>
                    <a:pt x="7903" y="2584"/>
                    <a:pt x="7873" y="2584"/>
                  </a:cubicBezTo>
                  <a:cubicBezTo>
                    <a:pt x="5228" y="1672"/>
                    <a:pt x="2614" y="85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6" name="Google Shape;2626;p17"/>
            <p:cNvSpPr/>
            <p:nvPr/>
          </p:nvSpPr>
          <p:spPr>
            <a:xfrm>
              <a:off x="8604720" y="4716720"/>
              <a:ext cx="73800" cy="24840"/>
            </a:xfrm>
            <a:custGeom>
              <a:avLst/>
              <a:gdLst>
                <a:gd name="textAreaLeft" fmla="*/ 0 w 73800"/>
                <a:gd name="textAreaRight" fmla="*/ 74880 w 73800"/>
                <a:gd name="textAreaTop" fmla="*/ 0 h 24840"/>
                <a:gd name="textAreaBottom" fmla="*/ 25920 h 24840"/>
              </a:gdLst>
              <a:ahLst/>
              <a:rect l="textAreaLeft" t="textAreaTop" r="textAreaRight" b="textAreaBottom"/>
              <a:pathLst>
                <a:path w="5928" h="2043">
                  <a:moveTo>
                    <a:pt x="1" y="1"/>
                  </a:moveTo>
                  <a:cubicBezTo>
                    <a:pt x="1946" y="700"/>
                    <a:pt x="3891" y="1369"/>
                    <a:pt x="5837" y="2037"/>
                  </a:cubicBezTo>
                  <a:cubicBezTo>
                    <a:pt x="5847" y="2041"/>
                    <a:pt x="5856" y="2042"/>
                    <a:pt x="5864" y="2042"/>
                  </a:cubicBezTo>
                  <a:cubicBezTo>
                    <a:pt x="5928" y="2042"/>
                    <a:pt x="5925" y="1943"/>
                    <a:pt x="5898" y="1916"/>
                  </a:cubicBezTo>
                  <a:cubicBezTo>
                    <a:pt x="3952" y="1278"/>
                    <a:pt x="1977" y="60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7" name="Google Shape;2627;p17"/>
            <p:cNvSpPr/>
            <p:nvPr/>
          </p:nvSpPr>
          <p:spPr>
            <a:xfrm>
              <a:off x="8657640" y="4720680"/>
              <a:ext cx="56160" cy="19080"/>
            </a:xfrm>
            <a:custGeom>
              <a:avLst/>
              <a:gdLst>
                <a:gd name="textAreaLeft" fmla="*/ 0 w 56160"/>
                <a:gd name="textAreaRight" fmla="*/ 57240 w 5616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4550" h="1587">
                  <a:moveTo>
                    <a:pt x="0" y="1"/>
                  </a:moveTo>
                  <a:cubicBezTo>
                    <a:pt x="1459" y="548"/>
                    <a:pt x="2949" y="1034"/>
                    <a:pt x="4438" y="1581"/>
                  </a:cubicBezTo>
                  <a:cubicBezTo>
                    <a:pt x="4445" y="1585"/>
                    <a:pt x="4451" y="1586"/>
                    <a:pt x="4458" y="1586"/>
                  </a:cubicBezTo>
                  <a:cubicBezTo>
                    <a:pt x="4510" y="1586"/>
                    <a:pt x="4550" y="1487"/>
                    <a:pt x="4469" y="1460"/>
                  </a:cubicBezTo>
                  <a:cubicBezTo>
                    <a:pt x="2979" y="974"/>
                    <a:pt x="1459" y="45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8" name="Google Shape;2628;p17"/>
            <p:cNvSpPr/>
            <p:nvPr/>
          </p:nvSpPr>
          <p:spPr>
            <a:xfrm>
              <a:off x="8692200" y="4719960"/>
              <a:ext cx="39600" cy="12960"/>
            </a:xfrm>
            <a:custGeom>
              <a:avLst/>
              <a:gdLst>
                <a:gd name="textAreaLeft" fmla="*/ 0 w 39600"/>
                <a:gd name="textAreaRight" fmla="*/ 40680 w 39600"/>
                <a:gd name="textAreaTop" fmla="*/ 0 h 12960"/>
                <a:gd name="textAreaBottom" fmla="*/ 14040 h 12960"/>
              </a:gdLst>
              <a:ahLst/>
              <a:rect l="textAreaLeft" t="textAreaTop" r="textAreaRight" b="textAreaBottom"/>
              <a:pathLst>
                <a:path w="3241" h="1112">
                  <a:moveTo>
                    <a:pt x="0" y="1"/>
                  </a:moveTo>
                  <a:lnTo>
                    <a:pt x="0" y="1"/>
                  </a:lnTo>
                  <a:cubicBezTo>
                    <a:pt x="1034" y="396"/>
                    <a:pt x="2098" y="760"/>
                    <a:pt x="3162" y="1095"/>
                  </a:cubicBezTo>
                  <a:cubicBezTo>
                    <a:pt x="3173" y="1107"/>
                    <a:pt x="3184" y="1112"/>
                    <a:pt x="3193" y="1112"/>
                  </a:cubicBezTo>
                  <a:cubicBezTo>
                    <a:pt x="3231" y="1112"/>
                    <a:pt x="3241" y="1028"/>
                    <a:pt x="3192" y="1004"/>
                  </a:cubicBezTo>
                  <a:cubicBezTo>
                    <a:pt x="2128" y="639"/>
                    <a:pt x="1064" y="30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79" name="Google Shape;2629;p17"/>
            <p:cNvSpPr/>
            <p:nvPr/>
          </p:nvSpPr>
          <p:spPr>
            <a:xfrm>
              <a:off x="8427960" y="4795920"/>
              <a:ext cx="97560" cy="32400"/>
            </a:xfrm>
            <a:custGeom>
              <a:avLst/>
              <a:gdLst>
                <a:gd name="textAreaLeft" fmla="*/ 0 w 97560"/>
                <a:gd name="textAreaRight" fmla="*/ 98640 w 97560"/>
                <a:gd name="textAreaTop" fmla="*/ 0 h 32400"/>
                <a:gd name="textAreaBottom" fmla="*/ 33480 h 32400"/>
              </a:gdLst>
              <a:ahLst/>
              <a:rect l="textAreaLeft" t="textAreaTop" r="textAreaRight" b="textAreaBottom"/>
              <a:pathLst>
                <a:path w="7813" h="2646">
                  <a:moveTo>
                    <a:pt x="0" y="1"/>
                  </a:moveTo>
                  <a:lnTo>
                    <a:pt x="0" y="1"/>
                  </a:lnTo>
                  <a:cubicBezTo>
                    <a:pt x="2554" y="943"/>
                    <a:pt x="5168" y="1825"/>
                    <a:pt x="7751" y="2645"/>
                  </a:cubicBezTo>
                  <a:cubicBezTo>
                    <a:pt x="7782" y="2645"/>
                    <a:pt x="7812" y="2584"/>
                    <a:pt x="7782" y="2584"/>
                  </a:cubicBezTo>
                  <a:cubicBezTo>
                    <a:pt x="5198" y="1673"/>
                    <a:pt x="2614" y="76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80" name="Google Shape;2630;p17"/>
            <p:cNvSpPr/>
            <p:nvPr/>
          </p:nvSpPr>
          <p:spPr>
            <a:xfrm>
              <a:off x="8474400" y="4722120"/>
              <a:ext cx="128520" cy="42480"/>
            </a:xfrm>
            <a:custGeom>
              <a:avLst/>
              <a:gdLst>
                <a:gd name="textAreaLeft" fmla="*/ 0 w 128520"/>
                <a:gd name="textAreaRight" fmla="*/ 129600 w 128520"/>
                <a:gd name="textAreaTop" fmla="*/ 0 h 42480"/>
                <a:gd name="textAreaBottom" fmla="*/ 43560 h 42480"/>
              </a:gdLst>
              <a:ahLst/>
              <a:rect l="textAreaLeft" t="textAreaTop" r="textAreaRight" b="textAreaBottom"/>
              <a:pathLst>
                <a:path w="10274" h="3466">
                  <a:moveTo>
                    <a:pt x="0" y="0"/>
                  </a:moveTo>
                  <a:cubicBezTo>
                    <a:pt x="3374" y="1216"/>
                    <a:pt x="6778" y="2371"/>
                    <a:pt x="10183" y="3466"/>
                  </a:cubicBezTo>
                  <a:cubicBezTo>
                    <a:pt x="10213" y="3466"/>
                    <a:pt x="10274" y="3435"/>
                    <a:pt x="10183" y="3374"/>
                  </a:cubicBezTo>
                  <a:cubicBezTo>
                    <a:pt x="6809" y="2219"/>
                    <a:pt x="3435" y="106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81" name="Google Shape;2631;p17"/>
            <p:cNvSpPr/>
            <p:nvPr/>
          </p:nvSpPr>
          <p:spPr>
            <a:xfrm>
              <a:off x="8186040" y="4823640"/>
              <a:ext cx="123840" cy="41040"/>
            </a:xfrm>
            <a:custGeom>
              <a:avLst/>
              <a:gdLst>
                <a:gd name="textAreaLeft" fmla="*/ 0 w 123840"/>
                <a:gd name="textAreaRight" fmla="*/ 124920 w 123840"/>
                <a:gd name="textAreaTop" fmla="*/ 0 h 41040"/>
                <a:gd name="textAreaBottom" fmla="*/ 42120 h 41040"/>
              </a:gdLst>
              <a:ahLst/>
              <a:rect l="textAreaLeft" t="textAreaTop" r="textAreaRight" b="textAreaBottom"/>
              <a:pathLst>
                <a:path w="9910" h="3350">
                  <a:moveTo>
                    <a:pt x="1" y="0"/>
                  </a:moveTo>
                  <a:lnTo>
                    <a:pt x="1" y="0"/>
                  </a:lnTo>
                  <a:cubicBezTo>
                    <a:pt x="3253" y="1186"/>
                    <a:pt x="6566" y="2280"/>
                    <a:pt x="9818" y="3344"/>
                  </a:cubicBezTo>
                  <a:cubicBezTo>
                    <a:pt x="9831" y="3348"/>
                    <a:pt x="9842" y="3350"/>
                    <a:pt x="9851" y="3350"/>
                  </a:cubicBezTo>
                  <a:cubicBezTo>
                    <a:pt x="9909" y="3350"/>
                    <a:pt x="9906" y="3275"/>
                    <a:pt x="9879" y="3222"/>
                  </a:cubicBezTo>
                  <a:cubicBezTo>
                    <a:pt x="6597" y="2098"/>
                    <a:pt x="3283" y="100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82" name="Google Shape;2632;p17"/>
            <p:cNvSpPr/>
            <p:nvPr/>
          </p:nvSpPr>
          <p:spPr>
            <a:xfrm>
              <a:off x="8346960" y="4876920"/>
              <a:ext cx="165960" cy="55080"/>
            </a:xfrm>
            <a:custGeom>
              <a:avLst/>
              <a:gdLst>
                <a:gd name="textAreaLeft" fmla="*/ 0 w 165960"/>
                <a:gd name="textAreaRight" fmla="*/ 167040 w 165960"/>
                <a:gd name="textAreaTop" fmla="*/ 0 h 55080"/>
                <a:gd name="textAreaBottom" fmla="*/ 56160 h 55080"/>
              </a:gdLst>
              <a:ahLst/>
              <a:rect l="textAreaLeft" t="textAreaTop" r="textAreaRight" b="textAreaBottom"/>
              <a:pathLst>
                <a:path w="13250" h="4452">
                  <a:moveTo>
                    <a:pt x="7" y="0"/>
                  </a:moveTo>
                  <a:cubicBezTo>
                    <a:pt x="0" y="0"/>
                    <a:pt x="7" y="14"/>
                    <a:pt x="27" y="14"/>
                  </a:cubicBezTo>
                  <a:cubicBezTo>
                    <a:pt x="17" y="4"/>
                    <a:pt x="10" y="0"/>
                    <a:pt x="7" y="0"/>
                  </a:cubicBezTo>
                  <a:close/>
                  <a:moveTo>
                    <a:pt x="27" y="14"/>
                  </a:moveTo>
                  <a:cubicBezTo>
                    <a:pt x="4343" y="1564"/>
                    <a:pt x="8751" y="2992"/>
                    <a:pt x="13158" y="4451"/>
                  </a:cubicBezTo>
                  <a:cubicBezTo>
                    <a:pt x="13219" y="4451"/>
                    <a:pt x="13249" y="4421"/>
                    <a:pt x="13219" y="4391"/>
                  </a:cubicBezTo>
                  <a:cubicBezTo>
                    <a:pt x="8781" y="2901"/>
                    <a:pt x="4435" y="1351"/>
                    <a:pt x="27" y="1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080" bIns="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183" name="Google Shape;2633;p17"/>
            <p:cNvSpPr/>
            <p:nvPr/>
          </p:nvSpPr>
          <p:spPr>
            <a:xfrm>
              <a:off x="8034120" y="4167720"/>
              <a:ext cx="933480" cy="854640"/>
            </a:xfrm>
            <a:custGeom>
              <a:avLst/>
              <a:gdLst>
                <a:gd name="textAreaLeft" fmla="*/ 0 w 933480"/>
                <a:gd name="textAreaRight" fmla="*/ 934560 w 933480"/>
                <a:gd name="textAreaTop" fmla="*/ 0 h 854640"/>
                <a:gd name="textAreaBottom" fmla="*/ 855720 h 854640"/>
              </a:gdLst>
              <a:ahLst/>
              <a:rect l="textAreaLeft" t="textAreaTop" r="textAreaRight" b="textAreaBottom"/>
              <a:pathLst>
                <a:path fill="none" w="74136" h="67874">
                  <a:moveTo>
                    <a:pt x="16505" y="912"/>
                  </a:moveTo>
                  <a:cubicBezTo>
                    <a:pt x="14104" y="0"/>
                    <a:pt x="1" y="48238"/>
                    <a:pt x="1" y="48238"/>
                  </a:cubicBezTo>
                  <a:cubicBezTo>
                    <a:pt x="6992" y="51247"/>
                    <a:pt x="58148" y="67873"/>
                    <a:pt x="58148" y="67873"/>
                  </a:cubicBezTo>
                  <a:cubicBezTo>
                    <a:pt x="58148" y="67873"/>
                    <a:pt x="74105" y="23010"/>
                    <a:pt x="74105" y="20031"/>
                  </a:cubicBezTo>
                  <a:cubicBezTo>
                    <a:pt x="74136" y="19484"/>
                    <a:pt x="56293" y="15806"/>
                    <a:pt x="16505" y="912"/>
                  </a:cubicBezTo>
                  <a:close/>
                </a:path>
              </a:pathLst>
            </a:custGeom>
            <a:noFill/>
            <a:ln w="182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3184" name="Google Shape;2634;p17"/>
          <p:cNvSpPr/>
          <p:nvPr/>
        </p:nvSpPr>
        <p:spPr>
          <a:xfrm flipH="1" rot="5862600">
            <a:off x="8206200" y="4792680"/>
            <a:ext cx="1461240" cy="1461240"/>
          </a:xfrm>
          <a:custGeom>
            <a:avLst/>
            <a:gdLst>
              <a:gd name="textAreaLeft" fmla="*/ -720 w 1461240"/>
              <a:gd name="textAreaRight" fmla="*/ 1461600 w 1461240"/>
              <a:gd name="textAreaTop" fmla="*/ 0 h 1461240"/>
              <a:gd name="textAreaBottom" fmla="*/ 1462320 h 1461240"/>
            </a:gdLst>
            <a:ahLst/>
            <a:rect l="textAreaLeft" t="textAreaTop" r="textAreaRight" b="textAreaBottom"/>
            <a:pathLst>
              <a:path w="53801" h="53777">
                <a:moveTo>
                  <a:pt x="26592" y="0"/>
                </a:moveTo>
                <a:cubicBezTo>
                  <a:pt x="26022" y="0"/>
                  <a:pt x="25451" y="0"/>
                  <a:pt x="24903" y="46"/>
                </a:cubicBezTo>
                <a:lnTo>
                  <a:pt x="24926" y="365"/>
                </a:lnTo>
                <a:cubicBezTo>
                  <a:pt x="25474" y="343"/>
                  <a:pt x="26022" y="320"/>
                  <a:pt x="26592" y="320"/>
                </a:cubicBezTo>
                <a:lnTo>
                  <a:pt x="26729" y="320"/>
                </a:lnTo>
                <a:lnTo>
                  <a:pt x="26729" y="0"/>
                </a:lnTo>
                <a:close/>
                <a:moveTo>
                  <a:pt x="28578" y="69"/>
                </a:moveTo>
                <a:lnTo>
                  <a:pt x="28555" y="388"/>
                </a:lnTo>
                <a:cubicBezTo>
                  <a:pt x="29172" y="411"/>
                  <a:pt x="29765" y="480"/>
                  <a:pt x="30358" y="548"/>
                </a:cubicBezTo>
                <a:lnTo>
                  <a:pt x="30404" y="229"/>
                </a:lnTo>
                <a:cubicBezTo>
                  <a:pt x="29811" y="160"/>
                  <a:pt x="29194" y="92"/>
                  <a:pt x="28578" y="69"/>
                </a:cubicBezTo>
                <a:close/>
                <a:moveTo>
                  <a:pt x="23054" y="229"/>
                </a:moveTo>
                <a:cubicBezTo>
                  <a:pt x="22461" y="320"/>
                  <a:pt x="21845" y="411"/>
                  <a:pt x="21251" y="548"/>
                </a:cubicBezTo>
                <a:lnTo>
                  <a:pt x="21320" y="845"/>
                </a:lnTo>
                <a:cubicBezTo>
                  <a:pt x="21913" y="731"/>
                  <a:pt x="22507" y="639"/>
                  <a:pt x="23100" y="548"/>
                </a:cubicBezTo>
                <a:lnTo>
                  <a:pt x="23054" y="229"/>
                </a:lnTo>
                <a:close/>
                <a:moveTo>
                  <a:pt x="32230" y="525"/>
                </a:moveTo>
                <a:lnTo>
                  <a:pt x="32162" y="845"/>
                </a:lnTo>
                <a:cubicBezTo>
                  <a:pt x="32755" y="959"/>
                  <a:pt x="33349" y="1096"/>
                  <a:pt x="33942" y="1256"/>
                </a:cubicBezTo>
                <a:lnTo>
                  <a:pt x="34011" y="936"/>
                </a:lnTo>
                <a:cubicBezTo>
                  <a:pt x="33440" y="776"/>
                  <a:pt x="32824" y="639"/>
                  <a:pt x="32230" y="525"/>
                </a:cubicBezTo>
                <a:close/>
                <a:moveTo>
                  <a:pt x="19471" y="982"/>
                </a:moveTo>
                <a:cubicBezTo>
                  <a:pt x="18877" y="1142"/>
                  <a:pt x="18284" y="1347"/>
                  <a:pt x="17713" y="1552"/>
                </a:cubicBezTo>
                <a:lnTo>
                  <a:pt x="17827" y="1849"/>
                </a:lnTo>
                <a:cubicBezTo>
                  <a:pt x="18398" y="1644"/>
                  <a:pt x="18969" y="1461"/>
                  <a:pt x="19562" y="1301"/>
                </a:cubicBezTo>
                <a:lnTo>
                  <a:pt x="19471" y="982"/>
                </a:lnTo>
                <a:close/>
                <a:moveTo>
                  <a:pt x="35791" y="1461"/>
                </a:moveTo>
                <a:lnTo>
                  <a:pt x="35677" y="1781"/>
                </a:lnTo>
                <a:cubicBezTo>
                  <a:pt x="36247" y="1963"/>
                  <a:pt x="36818" y="2191"/>
                  <a:pt x="37389" y="2420"/>
                </a:cubicBezTo>
                <a:lnTo>
                  <a:pt x="37503" y="2123"/>
                </a:lnTo>
                <a:cubicBezTo>
                  <a:pt x="36955" y="1872"/>
                  <a:pt x="36362" y="1667"/>
                  <a:pt x="35791" y="1461"/>
                </a:cubicBezTo>
                <a:close/>
                <a:moveTo>
                  <a:pt x="16001" y="2237"/>
                </a:moveTo>
                <a:cubicBezTo>
                  <a:pt x="15454" y="2488"/>
                  <a:pt x="14906" y="2762"/>
                  <a:pt x="14358" y="3059"/>
                </a:cubicBezTo>
                <a:lnTo>
                  <a:pt x="14518" y="3333"/>
                </a:lnTo>
                <a:cubicBezTo>
                  <a:pt x="15043" y="3059"/>
                  <a:pt x="15591" y="2785"/>
                  <a:pt x="16138" y="2534"/>
                </a:cubicBezTo>
                <a:lnTo>
                  <a:pt x="16001" y="2237"/>
                </a:lnTo>
                <a:close/>
                <a:moveTo>
                  <a:pt x="39169" y="2876"/>
                </a:moveTo>
                <a:lnTo>
                  <a:pt x="39032" y="3173"/>
                </a:lnTo>
                <a:cubicBezTo>
                  <a:pt x="39580" y="3447"/>
                  <a:pt x="40105" y="3744"/>
                  <a:pt x="40630" y="4040"/>
                </a:cubicBezTo>
                <a:lnTo>
                  <a:pt x="40790" y="3766"/>
                </a:lnTo>
                <a:cubicBezTo>
                  <a:pt x="40265" y="3470"/>
                  <a:pt x="39717" y="3173"/>
                  <a:pt x="39169" y="2876"/>
                </a:cubicBezTo>
                <a:close/>
                <a:moveTo>
                  <a:pt x="12760" y="3995"/>
                </a:moveTo>
                <a:cubicBezTo>
                  <a:pt x="12258" y="4314"/>
                  <a:pt x="11733" y="4657"/>
                  <a:pt x="11254" y="5022"/>
                </a:cubicBezTo>
                <a:lnTo>
                  <a:pt x="11436" y="5273"/>
                </a:lnTo>
                <a:cubicBezTo>
                  <a:pt x="11916" y="4931"/>
                  <a:pt x="12441" y="4588"/>
                  <a:pt x="12943" y="4269"/>
                </a:cubicBezTo>
                <a:lnTo>
                  <a:pt x="12760" y="3995"/>
                </a:lnTo>
                <a:close/>
                <a:moveTo>
                  <a:pt x="42342" y="4771"/>
                </a:moveTo>
                <a:lnTo>
                  <a:pt x="42159" y="5045"/>
                </a:lnTo>
                <a:cubicBezTo>
                  <a:pt x="42661" y="5387"/>
                  <a:pt x="43141" y="5752"/>
                  <a:pt x="43620" y="6140"/>
                </a:cubicBezTo>
                <a:lnTo>
                  <a:pt x="43803" y="5889"/>
                </a:lnTo>
                <a:cubicBezTo>
                  <a:pt x="43346" y="5501"/>
                  <a:pt x="42844" y="5136"/>
                  <a:pt x="42342" y="4771"/>
                </a:cubicBezTo>
                <a:close/>
                <a:moveTo>
                  <a:pt x="9793" y="6163"/>
                </a:moveTo>
                <a:cubicBezTo>
                  <a:pt x="9336" y="6551"/>
                  <a:pt x="8880" y="6985"/>
                  <a:pt x="8446" y="7396"/>
                </a:cubicBezTo>
                <a:lnTo>
                  <a:pt x="8652" y="7624"/>
                </a:lnTo>
                <a:cubicBezTo>
                  <a:pt x="9085" y="7213"/>
                  <a:pt x="9542" y="6802"/>
                  <a:pt x="10021" y="6414"/>
                </a:cubicBezTo>
                <a:lnTo>
                  <a:pt x="9793" y="6163"/>
                </a:lnTo>
                <a:close/>
                <a:moveTo>
                  <a:pt x="45195" y="7099"/>
                </a:moveTo>
                <a:lnTo>
                  <a:pt x="44967" y="7327"/>
                </a:lnTo>
                <a:cubicBezTo>
                  <a:pt x="45423" y="7738"/>
                  <a:pt x="45857" y="8195"/>
                  <a:pt x="46245" y="8628"/>
                </a:cubicBezTo>
                <a:lnTo>
                  <a:pt x="46496" y="8400"/>
                </a:lnTo>
                <a:cubicBezTo>
                  <a:pt x="46085" y="7966"/>
                  <a:pt x="45651" y="7510"/>
                  <a:pt x="45195" y="7099"/>
                </a:cubicBezTo>
                <a:close/>
                <a:moveTo>
                  <a:pt x="7168" y="8742"/>
                </a:moveTo>
                <a:cubicBezTo>
                  <a:pt x="6757" y="9176"/>
                  <a:pt x="6346" y="9655"/>
                  <a:pt x="5981" y="10135"/>
                </a:cubicBezTo>
                <a:lnTo>
                  <a:pt x="6232" y="10340"/>
                </a:lnTo>
                <a:cubicBezTo>
                  <a:pt x="6597" y="9861"/>
                  <a:pt x="7008" y="9404"/>
                  <a:pt x="7396" y="8948"/>
                </a:cubicBezTo>
                <a:lnTo>
                  <a:pt x="7168" y="8742"/>
                </a:lnTo>
                <a:close/>
                <a:moveTo>
                  <a:pt x="47683" y="9815"/>
                </a:moveTo>
                <a:lnTo>
                  <a:pt x="47432" y="10021"/>
                </a:lnTo>
                <a:cubicBezTo>
                  <a:pt x="47820" y="10477"/>
                  <a:pt x="48185" y="10979"/>
                  <a:pt x="48527" y="11459"/>
                </a:cubicBezTo>
                <a:lnTo>
                  <a:pt x="48778" y="11276"/>
                </a:lnTo>
                <a:cubicBezTo>
                  <a:pt x="48436" y="10774"/>
                  <a:pt x="48071" y="10294"/>
                  <a:pt x="47683" y="9815"/>
                </a:cubicBezTo>
                <a:close/>
                <a:moveTo>
                  <a:pt x="49783" y="12828"/>
                </a:moveTo>
                <a:lnTo>
                  <a:pt x="49509" y="13011"/>
                </a:lnTo>
                <a:cubicBezTo>
                  <a:pt x="49806" y="13513"/>
                  <a:pt x="50102" y="14061"/>
                  <a:pt x="50376" y="14586"/>
                </a:cubicBezTo>
                <a:lnTo>
                  <a:pt x="50673" y="14449"/>
                </a:lnTo>
                <a:cubicBezTo>
                  <a:pt x="50399" y="13901"/>
                  <a:pt x="50080" y="13353"/>
                  <a:pt x="49783" y="12828"/>
                </a:cubicBezTo>
                <a:close/>
                <a:moveTo>
                  <a:pt x="51449" y="16115"/>
                </a:moveTo>
                <a:lnTo>
                  <a:pt x="51152" y="16252"/>
                </a:lnTo>
                <a:cubicBezTo>
                  <a:pt x="51381" y="16800"/>
                  <a:pt x="51609" y="17370"/>
                  <a:pt x="51791" y="17941"/>
                </a:cubicBezTo>
                <a:lnTo>
                  <a:pt x="52111" y="17827"/>
                </a:lnTo>
                <a:cubicBezTo>
                  <a:pt x="51906" y="17256"/>
                  <a:pt x="51677" y="16686"/>
                  <a:pt x="51449" y="16115"/>
                </a:cubicBezTo>
                <a:close/>
                <a:moveTo>
                  <a:pt x="1599" y="18192"/>
                </a:moveTo>
                <a:cubicBezTo>
                  <a:pt x="1393" y="18785"/>
                  <a:pt x="1211" y="19379"/>
                  <a:pt x="1028" y="19950"/>
                </a:cubicBezTo>
                <a:lnTo>
                  <a:pt x="1348" y="20041"/>
                </a:lnTo>
                <a:cubicBezTo>
                  <a:pt x="1507" y="19470"/>
                  <a:pt x="1690" y="18877"/>
                  <a:pt x="1895" y="18306"/>
                </a:cubicBezTo>
                <a:lnTo>
                  <a:pt x="1599" y="18192"/>
                </a:lnTo>
                <a:close/>
                <a:moveTo>
                  <a:pt x="52659" y="19584"/>
                </a:moveTo>
                <a:lnTo>
                  <a:pt x="52339" y="19676"/>
                </a:lnTo>
                <a:cubicBezTo>
                  <a:pt x="52522" y="20246"/>
                  <a:pt x="52659" y="20840"/>
                  <a:pt x="52796" y="21433"/>
                </a:cubicBezTo>
                <a:lnTo>
                  <a:pt x="53115" y="21365"/>
                </a:lnTo>
                <a:cubicBezTo>
                  <a:pt x="52978" y="20771"/>
                  <a:pt x="52819" y="20178"/>
                  <a:pt x="52659" y="19584"/>
                </a:cubicBezTo>
                <a:close/>
                <a:moveTo>
                  <a:pt x="594" y="21753"/>
                </a:moveTo>
                <a:cubicBezTo>
                  <a:pt x="480" y="22346"/>
                  <a:pt x="366" y="22962"/>
                  <a:pt x="275" y="23556"/>
                </a:cubicBezTo>
                <a:lnTo>
                  <a:pt x="594" y="23602"/>
                </a:lnTo>
                <a:cubicBezTo>
                  <a:pt x="686" y="23008"/>
                  <a:pt x="800" y="22415"/>
                  <a:pt x="914" y="21821"/>
                </a:cubicBezTo>
                <a:lnTo>
                  <a:pt x="594" y="21753"/>
                </a:lnTo>
                <a:close/>
                <a:moveTo>
                  <a:pt x="53435" y="23191"/>
                </a:moveTo>
                <a:lnTo>
                  <a:pt x="53115" y="23236"/>
                </a:lnTo>
                <a:cubicBezTo>
                  <a:pt x="53207" y="23830"/>
                  <a:pt x="53298" y="24446"/>
                  <a:pt x="53344" y="25040"/>
                </a:cubicBezTo>
                <a:lnTo>
                  <a:pt x="53663" y="25017"/>
                </a:lnTo>
                <a:cubicBezTo>
                  <a:pt x="53617" y="24400"/>
                  <a:pt x="53526" y="23784"/>
                  <a:pt x="53435" y="23191"/>
                </a:cubicBezTo>
                <a:close/>
                <a:moveTo>
                  <a:pt x="92" y="25382"/>
                </a:moveTo>
                <a:cubicBezTo>
                  <a:pt x="46" y="25884"/>
                  <a:pt x="24" y="26386"/>
                  <a:pt x="1" y="26888"/>
                </a:cubicBezTo>
                <a:cubicBezTo>
                  <a:pt x="1" y="27003"/>
                  <a:pt x="1" y="27117"/>
                  <a:pt x="1" y="27231"/>
                </a:cubicBezTo>
                <a:lnTo>
                  <a:pt x="320" y="27231"/>
                </a:lnTo>
                <a:cubicBezTo>
                  <a:pt x="320" y="27117"/>
                  <a:pt x="320" y="27003"/>
                  <a:pt x="320" y="26888"/>
                </a:cubicBezTo>
                <a:cubicBezTo>
                  <a:pt x="343" y="26409"/>
                  <a:pt x="366" y="25907"/>
                  <a:pt x="412" y="25405"/>
                </a:cubicBezTo>
                <a:lnTo>
                  <a:pt x="92" y="25382"/>
                </a:lnTo>
                <a:close/>
                <a:moveTo>
                  <a:pt x="53777" y="26843"/>
                </a:moveTo>
                <a:lnTo>
                  <a:pt x="53458" y="26866"/>
                </a:lnTo>
                <a:lnTo>
                  <a:pt x="53458" y="26888"/>
                </a:lnTo>
                <a:cubicBezTo>
                  <a:pt x="53481" y="27276"/>
                  <a:pt x="53481" y="27664"/>
                  <a:pt x="53481" y="28053"/>
                </a:cubicBezTo>
                <a:cubicBezTo>
                  <a:pt x="53481" y="28281"/>
                  <a:pt x="53481" y="28509"/>
                  <a:pt x="53481" y="28714"/>
                </a:cubicBezTo>
                <a:lnTo>
                  <a:pt x="53800" y="28714"/>
                </a:lnTo>
                <a:cubicBezTo>
                  <a:pt x="53800" y="28509"/>
                  <a:pt x="53800" y="28281"/>
                  <a:pt x="53800" y="28053"/>
                </a:cubicBezTo>
                <a:cubicBezTo>
                  <a:pt x="53800" y="27664"/>
                  <a:pt x="53800" y="27276"/>
                  <a:pt x="53777" y="26888"/>
                </a:cubicBezTo>
                <a:lnTo>
                  <a:pt x="53777" y="26843"/>
                </a:lnTo>
                <a:close/>
                <a:moveTo>
                  <a:pt x="366" y="29057"/>
                </a:moveTo>
                <a:lnTo>
                  <a:pt x="46" y="29080"/>
                </a:lnTo>
                <a:cubicBezTo>
                  <a:pt x="92" y="29673"/>
                  <a:pt x="161" y="30289"/>
                  <a:pt x="252" y="30906"/>
                </a:cubicBezTo>
                <a:lnTo>
                  <a:pt x="571" y="30860"/>
                </a:lnTo>
                <a:cubicBezTo>
                  <a:pt x="480" y="30244"/>
                  <a:pt x="412" y="29650"/>
                  <a:pt x="366" y="29057"/>
                </a:cubicBezTo>
                <a:close/>
                <a:moveTo>
                  <a:pt x="914" y="32640"/>
                </a:moveTo>
                <a:lnTo>
                  <a:pt x="617" y="32709"/>
                </a:lnTo>
                <a:cubicBezTo>
                  <a:pt x="754" y="33302"/>
                  <a:pt x="914" y="33896"/>
                  <a:pt x="1096" y="34489"/>
                </a:cubicBezTo>
                <a:lnTo>
                  <a:pt x="1393" y="34398"/>
                </a:lnTo>
                <a:cubicBezTo>
                  <a:pt x="1211" y="33827"/>
                  <a:pt x="1051" y="33234"/>
                  <a:pt x="914" y="32640"/>
                </a:cubicBezTo>
                <a:close/>
                <a:moveTo>
                  <a:pt x="2009" y="36110"/>
                </a:moveTo>
                <a:lnTo>
                  <a:pt x="1713" y="36247"/>
                </a:lnTo>
                <a:cubicBezTo>
                  <a:pt x="1918" y="36795"/>
                  <a:pt x="2169" y="37365"/>
                  <a:pt x="2420" y="37936"/>
                </a:cubicBezTo>
                <a:lnTo>
                  <a:pt x="2717" y="37799"/>
                </a:lnTo>
                <a:cubicBezTo>
                  <a:pt x="2466" y="37251"/>
                  <a:pt x="2215" y="36680"/>
                  <a:pt x="2009" y="36110"/>
                </a:cubicBezTo>
                <a:close/>
                <a:moveTo>
                  <a:pt x="3562" y="39419"/>
                </a:moveTo>
                <a:lnTo>
                  <a:pt x="3265" y="39579"/>
                </a:lnTo>
                <a:cubicBezTo>
                  <a:pt x="3562" y="40104"/>
                  <a:pt x="3881" y="40629"/>
                  <a:pt x="4223" y="41154"/>
                </a:cubicBezTo>
                <a:lnTo>
                  <a:pt x="4497" y="40972"/>
                </a:lnTo>
                <a:cubicBezTo>
                  <a:pt x="4155" y="40469"/>
                  <a:pt x="3858" y="39944"/>
                  <a:pt x="3562" y="39419"/>
                </a:cubicBezTo>
                <a:close/>
                <a:moveTo>
                  <a:pt x="5525" y="42478"/>
                </a:moveTo>
                <a:lnTo>
                  <a:pt x="5273" y="42661"/>
                </a:lnTo>
                <a:cubicBezTo>
                  <a:pt x="5639" y="43163"/>
                  <a:pt x="6004" y="43642"/>
                  <a:pt x="6415" y="44122"/>
                </a:cubicBezTo>
                <a:lnTo>
                  <a:pt x="6643" y="43916"/>
                </a:lnTo>
                <a:cubicBezTo>
                  <a:pt x="6255" y="43437"/>
                  <a:pt x="5890" y="42957"/>
                  <a:pt x="5525" y="42478"/>
                </a:cubicBezTo>
                <a:close/>
                <a:moveTo>
                  <a:pt x="7876" y="45263"/>
                </a:moveTo>
                <a:lnTo>
                  <a:pt x="7624" y="45491"/>
                </a:lnTo>
                <a:cubicBezTo>
                  <a:pt x="8058" y="45925"/>
                  <a:pt x="8492" y="46358"/>
                  <a:pt x="8948" y="46769"/>
                </a:cubicBezTo>
                <a:lnTo>
                  <a:pt x="9177" y="46541"/>
                </a:lnTo>
                <a:cubicBezTo>
                  <a:pt x="8720" y="46130"/>
                  <a:pt x="8286" y="45696"/>
                  <a:pt x="7876" y="45263"/>
                </a:cubicBezTo>
                <a:close/>
                <a:moveTo>
                  <a:pt x="10546" y="47728"/>
                </a:moveTo>
                <a:lnTo>
                  <a:pt x="10341" y="47979"/>
                </a:lnTo>
                <a:cubicBezTo>
                  <a:pt x="10820" y="48367"/>
                  <a:pt x="11322" y="48732"/>
                  <a:pt x="11801" y="49097"/>
                </a:cubicBezTo>
                <a:lnTo>
                  <a:pt x="12007" y="48824"/>
                </a:lnTo>
                <a:cubicBezTo>
                  <a:pt x="11505" y="48481"/>
                  <a:pt x="11025" y="48116"/>
                  <a:pt x="10546" y="47728"/>
                </a:cubicBezTo>
                <a:close/>
                <a:moveTo>
                  <a:pt x="42890" y="48778"/>
                </a:moveTo>
                <a:cubicBezTo>
                  <a:pt x="42387" y="49097"/>
                  <a:pt x="41885" y="49417"/>
                  <a:pt x="41337" y="49714"/>
                </a:cubicBezTo>
                <a:lnTo>
                  <a:pt x="41497" y="49988"/>
                </a:lnTo>
                <a:cubicBezTo>
                  <a:pt x="42045" y="49691"/>
                  <a:pt x="42570" y="49371"/>
                  <a:pt x="43072" y="49052"/>
                </a:cubicBezTo>
                <a:lnTo>
                  <a:pt x="42890" y="48778"/>
                </a:lnTo>
                <a:close/>
                <a:moveTo>
                  <a:pt x="13513" y="49828"/>
                </a:moveTo>
                <a:lnTo>
                  <a:pt x="13354" y="50102"/>
                </a:lnTo>
                <a:cubicBezTo>
                  <a:pt x="13879" y="50421"/>
                  <a:pt x="14404" y="50718"/>
                  <a:pt x="14951" y="51015"/>
                </a:cubicBezTo>
                <a:lnTo>
                  <a:pt x="15111" y="50718"/>
                </a:lnTo>
                <a:cubicBezTo>
                  <a:pt x="14563" y="50444"/>
                  <a:pt x="14038" y="50147"/>
                  <a:pt x="13513" y="49828"/>
                </a:cubicBezTo>
                <a:close/>
                <a:moveTo>
                  <a:pt x="39717" y="50535"/>
                </a:moveTo>
                <a:cubicBezTo>
                  <a:pt x="39192" y="50809"/>
                  <a:pt x="38621" y="51038"/>
                  <a:pt x="38051" y="51266"/>
                </a:cubicBezTo>
                <a:lnTo>
                  <a:pt x="38165" y="51563"/>
                </a:lnTo>
                <a:cubicBezTo>
                  <a:pt x="38735" y="51334"/>
                  <a:pt x="39306" y="51106"/>
                  <a:pt x="39854" y="50832"/>
                </a:cubicBezTo>
                <a:lnTo>
                  <a:pt x="39717" y="50535"/>
                </a:lnTo>
                <a:close/>
                <a:moveTo>
                  <a:pt x="16755" y="51494"/>
                </a:moveTo>
                <a:lnTo>
                  <a:pt x="16618" y="51791"/>
                </a:lnTo>
                <a:cubicBezTo>
                  <a:pt x="17188" y="52042"/>
                  <a:pt x="17759" y="52270"/>
                  <a:pt x="18330" y="52476"/>
                </a:cubicBezTo>
                <a:lnTo>
                  <a:pt x="18444" y="52156"/>
                </a:lnTo>
                <a:cubicBezTo>
                  <a:pt x="17873" y="51973"/>
                  <a:pt x="17302" y="51745"/>
                  <a:pt x="16755" y="51494"/>
                </a:cubicBezTo>
                <a:close/>
                <a:moveTo>
                  <a:pt x="36339" y="51882"/>
                </a:moveTo>
                <a:cubicBezTo>
                  <a:pt x="35768" y="52065"/>
                  <a:pt x="35175" y="52224"/>
                  <a:pt x="34581" y="52384"/>
                </a:cubicBezTo>
                <a:lnTo>
                  <a:pt x="34672" y="52704"/>
                </a:lnTo>
                <a:cubicBezTo>
                  <a:pt x="35266" y="52544"/>
                  <a:pt x="35859" y="52361"/>
                  <a:pt x="36430" y="52179"/>
                </a:cubicBezTo>
                <a:lnTo>
                  <a:pt x="36339" y="51882"/>
                </a:lnTo>
                <a:close/>
                <a:moveTo>
                  <a:pt x="20178" y="52704"/>
                </a:moveTo>
                <a:lnTo>
                  <a:pt x="20110" y="53001"/>
                </a:lnTo>
                <a:cubicBezTo>
                  <a:pt x="20703" y="53160"/>
                  <a:pt x="21297" y="53297"/>
                  <a:pt x="21890" y="53411"/>
                </a:cubicBezTo>
                <a:lnTo>
                  <a:pt x="21959" y="53092"/>
                </a:lnTo>
                <a:cubicBezTo>
                  <a:pt x="21365" y="52978"/>
                  <a:pt x="20772" y="52841"/>
                  <a:pt x="20178" y="52704"/>
                </a:cubicBezTo>
                <a:close/>
                <a:moveTo>
                  <a:pt x="32824" y="52795"/>
                </a:moveTo>
                <a:cubicBezTo>
                  <a:pt x="32230" y="52909"/>
                  <a:pt x="31614" y="53001"/>
                  <a:pt x="31020" y="53092"/>
                </a:cubicBezTo>
                <a:lnTo>
                  <a:pt x="31066" y="53411"/>
                </a:lnTo>
                <a:cubicBezTo>
                  <a:pt x="31682" y="53320"/>
                  <a:pt x="32276" y="53229"/>
                  <a:pt x="32869" y="53115"/>
                </a:cubicBezTo>
                <a:lnTo>
                  <a:pt x="32824" y="52795"/>
                </a:lnTo>
                <a:close/>
                <a:moveTo>
                  <a:pt x="29217" y="53320"/>
                </a:moveTo>
                <a:cubicBezTo>
                  <a:pt x="28624" y="53366"/>
                  <a:pt x="28007" y="53411"/>
                  <a:pt x="27391" y="53434"/>
                </a:cubicBezTo>
                <a:lnTo>
                  <a:pt x="27414" y="53754"/>
                </a:lnTo>
                <a:cubicBezTo>
                  <a:pt x="28030" y="53731"/>
                  <a:pt x="28647" y="53685"/>
                  <a:pt x="29240" y="53640"/>
                </a:cubicBezTo>
                <a:lnTo>
                  <a:pt x="29217" y="53320"/>
                </a:lnTo>
                <a:close/>
                <a:moveTo>
                  <a:pt x="23762" y="53343"/>
                </a:moveTo>
                <a:lnTo>
                  <a:pt x="23716" y="53662"/>
                </a:lnTo>
                <a:cubicBezTo>
                  <a:pt x="24333" y="53731"/>
                  <a:pt x="24949" y="53777"/>
                  <a:pt x="25565" y="53777"/>
                </a:cubicBezTo>
                <a:lnTo>
                  <a:pt x="25565" y="53457"/>
                </a:lnTo>
                <a:cubicBezTo>
                  <a:pt x="24972" y="53457"/>
                  <a:pt x="24355" y="53411"/>
                  <a:pt x="23762" y="53343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90b8d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1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1266;p9"/>
          <p:cNvSpPr/>
          <p:nvPr/>
        </p:nvSpPr>
        <p:spPr>
          <a:xfrm>
            <a:off x="7082280" y="240120"/>
            <a:ext cx="1702440" cy="1701360"/>
          </a:xfrm>
          <a:custGeom>
            <a:avLst/>
            <a:gdLst>
              <a:gd name="textAreaLeft" fmla="*/ 0 w 1702440"/>
              <a:gd name="textAreaRight" fmla="*/ 1703520 w 1702440"/>
              <a:gd name="textAreaTop" fmla="*/ 0 h 1701360"/>
              <a:gd name="textAreaBottom" fmla="*/ 1702440 h 1701360"/>
            </a:gdLst>
            <a:ahLst/>
            <a:rect l="textAreaLeft" t="textAreaTop" r="textAreaRight" b="textAreaBottom"/>
            <a:pathLst>
              <a:path w="53801" h="53777">
                <a:moveTo>
                  <a:pt x="26592" y="0"/>
                </a:moveTo>
                <a:cubicBezTo>
                  <a:pt x="26022" y="0"/>
                  <a:pt x="25451" y="0"/>
                  <a:pt x="24903" y="46"/>
                </a:cubicBezTo>
                <a:lnTo>
                  <a:pt x="24926" y="365"/>
                </a:lnTo>
                <a:cubicBezTo>
                  <a:pt x="25474" y="343"/>
                  <a:pt x="26022" y="320"/>
                  <a:pt x="26592" y="320"/>
                </a:cubicBezTo>
                <a:lnTo>
                  <a:pt x="26729" y="320"/>
                </a:lnTo>
                <a:lnTo>
                  <a:pt x="26729" y="0"/>
                </a:lnTo>
                <a:close/>
                <a:moveTo>
                  <a:pt x="28578" y="69"/>
                </a:moveTo>
                <a:lnTo>
                  <a:pt x="28555" y="388"/>
                </a:lnTo>
                <a:cubicBezTo>
                  <a:pt x="29172" y="411"/>
                  <a:pt x="29765" y="480"/>
                  <a:pt x="30358" y="548"/>
                </a:cubicBezTo>
                <a:lnTo>
                  <a:pt x="30404" y="229"/>
                </a:lnTo>
                <a:cubicBezTo>
                  <a:pt x="29811" y="160"/>
                  <a:pt x="29194" y="92"/>
                  <a:pt x="28578" y="69"/>
                </a:cubicBezTo>
                <a:close/>
                <a:moveTo>
                  <a:pt x="23054" y="229"/>
                </a:moveTo>
                <a:cubicBezTo>
                  <a:pt x="22461" y="320"/>
                  <a:pt x="21845" y="411"/>
                  <a:pt x="21251" y="548"/>
                </a:cubicBezTo>
                <a:lnTo>
                  <a:pt x="21320" y="845"/>
                </a:lnTo>
                <a:cubicBezTo>
                  <a:pt x="21913" y="731"/>
                  <a:pt x="22507" y="639"/>
                  <a:pt x="23100" y="548"/>
                </a:cubicBezTo>
                <a:lnTo>
                  <a:pt x="23054" y="229"/>
                </a:lnTo>
                <a:close/>
                <a:moveTo>
                  <a:pt x="32230" y="525"/>
                </a:moveTo>
                <a:lnTo>
                  <a:pt x="32162" y="845"/>
                </a:lnTo>
                <a:cubicBezTo>
                  <a:pt x="32755" y="959"/>
                  <a:pt x="33349" y="1096"/>
                  <a:pt x="33942" y="1256"/>
                </a:cubicBezTo>
                <a:lnTo>
                  <a:pt x="34011" y="936"/>
                </a:lnTo>
                <a:cubicBezTo>
                  <a:pt x="33440" y="776"/>
                  <a:pt x="32824" y="639"/>
                  <a:pt x="32230" y="525"/>
                </a:cubicBezTo>
                <a:close/>
                <a:moveTo>
                  <a:pt x="19471" y="982"/>
                </a:moveTo>
                <a:cubicBezTo>
                  <a:pt x="18877" y="1142"/>
                  <a:pt x="18284" y="1347"/>
                  <a:pt x="17713" y="1552"/>
                </a:cubicBezTo>
                <a:lnTo>
                  <a:pt x="17827" y="1849"/>
                </a:lnTo>
                <a:cubicBezTo>
                  <a:pt x="18398" y="1644"/>
                  <a:pt x="18969" y="1461"/>
                  <a:pt x="19562" y="1301"/>
                </a:cubicBezTo>
                <a:lnTo>
                  <a:pt x="19471" y="982"/>
                </a:lnTo>
                <a:close/>
                <a:moveTo>
                  <a:pt x="35791" y="1461"/>
                </a:moveTo>
                <a:lnTo>
                  <a:pt x="35677" y="1781"/>
                </a:lnTo>
                <a:cubicBezTo>
                  <a:pt x="36247" y="1963"/>
                  <a:pt x="36818" y="2191"/>
                  <a:pt x="37389" y="2420"/>
                </a:cubicBezTo>
                <a:lnTo>
                  <a:pt x="37503" y="2123"/>
                </a:lnTo>
                <a:cubicBezTo>
                  <a:pt x="36955" y="1872"/>
                  <a:pt x="36362" y="1667"/>
                  <a:pt x="35791" y="1461"/>
                </a:cubicBezTo>
                <a:close/>
                <a:moveTo>
                  <a:pt x="16001" y="2237"/>
                </a:moveTo>
                <a:cubicBezTo>
                  <a:pt x="15454" y="2488"/>
                  <a:pt x="14906" y="2762"/>
                  <a:pt x="14358" y="3059"/>
                </a:cubicBezTo>
                <a:lnTo>
                  <a:pt x="14518" y="3333"/>
                </a:lnTo>
                <a:cubicBezTo>
                  <a:pt x="15043" y="3059"/>
                  <a:pt x="15591" y="2785"/>
                  <a:pt x="16138" y="2534"/>
                </a:cubicBezTo>
                <a:lnTo>
                  <a:pt x="16001" y="2237"/>
                </a:lnTo>
                <a:close/>
                <a:moveTo>
                  <a:pt x="39169" y="2876"/>
                </a:moveTo>
                <a:lnTo>
                  <a:pt x="39032" y="3173"/>
                </a:lnTo>
                <a:cubicBezTo>
                  <a:pt x="39580" y="3447"/>
                  <a:pt x="40105" y="3744"/>
                  <a:pt x="40630" y="4040"/>
                </a:cubicBezTo>
                <a:lnTo>
                  <a:pt x="40790" y="3766"/>
                </a:lnTo>
                <a:cubicBezTo>
                  <a:pt x="40265" y="3470"/>
                  <a:pt x="39717" y="3173"/>
                  <a:pt x="39169" y="2876"/>
                </a:cubicBezTo>
                <a:close/>
                <a:moveTo>
                  <a:pt x="12760" y="3995"/>
                </a:moveTo>
                <a:cubicBezTo>
                  <a:pt x="12258" y="4314"/>
                  <a:pt x="11733" y="4657"/>
                  <a:pt x="11254" y="5022"/>
                </a:cubicBezTo>
                <a:lnTo>
                  <a:pt x="11436" y="5273"/>
                </a:lnTo>
                <a:cubicBezTo>
                  <a:pt x="11916" y="4931"/>
                  <a:pt x="12441" y="4588"/>
                  <a:pt x="12943" y="4269"/>
                </a:cubicBezTo>
                <a:lnTo>
                  <a:pt x="12760" y="3995"/>
                </a:lnTo>
                <a:close/>
                <a:moveTo>
                  <a:pt x="42342" y="4771"/>
                </a:moveTo>
                <a:lnTo>
                  <a:pt x="42159" y="5045"/>
                </a:lnTo>
                <a:cubicBezTo>
                  <a:pt x="42661" y="5387"/>
                  <a:pt x="43141" y="5752"/>
                  <a:pt x="43620" y="6140"/>
                </a:cubicBezTo>
                <a:lnTo>
                  <a:pt x="43803" y="5889"/>
                </a:lnTo>
                <a:cubicBezTo>
                  <a:pt x="43346" y="5501"/>
                  <a:pt x="42844" y="5136"/>
                  <a:pt x="42342" y="4771"/>
                </a:cubicBezTo>
                <a:close/>
                <a:moveTo>
                  <a:pt x="9793" y="6163"/>
                </a:moveTo>
                <a:cubicBezTo>
                  <a:pt x="9336" y="6551"/>
                  <a:pt x="8880" y="6985"/>
                  <a:pt x="8446" y="7396"/>
                </a:cubicBezTo>
                <a:lnTo>
                  <a:pt x="8652" y="7624"/>
                </a:lnTo>
                <a:cubicBezTo>
                  <a:pt x="9085" y="7213"/>
                  <a:pt x="9542" y="6802"/>
                  <a:pt x="10021" y="6414"/>
                </a:cubicBezTo>
                <a:lnTo>
                  <a:pt x="9793" y="6163"/>
                </a:lnTo>
                <a:close/>
                <a:moveTo>
                  <a:pt x="45195" y="7099"/>
                </a:moveTo>
                <a:lnTo>
                  <a:pt x="44967" y="7327"/>
                </a:lnTo>
                <a:cubicBezTo>
                  <a:pt x="45423" y="7738"/>
                  <a:pt x="45857" y="8195"/>
                  <a:pt x="46245" y="8628"/>
                </a:cubicBezTo>
                <a:lnTo>
                  <a:pt x="46496" y="8400"/>
                </a:lnTo>
                <a:cubicBezTo>
                  <a:pt x="46085" y="7966"/>
                  <a:pt x="45651" y="7510"/>
                  <a:pt x="45195" y="7099"/>
                </a:cubicBezTo>
                <a:close/>
                <a:moveTo>
                  <a:pt x="7168" y="8742"/>
                </a:moveTo>
                <a:cubicBezTo>
                  <a:pt x="6757" y="9176"/>
                  <a:pt x="6346" y="9655"/>
                  <a:pt x="5981" y="10135"/>
                </a:cubicBezTo>
                <a:lnTo>
                  <a:pt x="6232" y="10340"/>
                </a:lnTo>
                <a:cubicBezTo>
                  <a:pt x="6597" y="9861"/>
                  <a:pt x="7008" y="9404"/>
                  <a:pt x="7396" y="8948"/>
                </a:cubicBezTo>
                <a:lnTo>
                  <a:pt x="7168" y="8742"/>
                </a:lnTo>
                <a:close/>
                <a:moveTo>
                  <a:pt x="47683" y="9815"/>
                </a:moveTo>
                <a:lnTo>
                  <a:pt x="47432" y="10021"/>
                </a:lnTo>
                <a:cubicBezTo>
                  <a:pt x="47820" y="10477"/>
                  <a:pt x="48185" y="10979"/>
                  <a:pt x="48527" y="11459"/>
                </a:cubicBezTo>
                <a:lnTo>
                  <a:pt x="48778" y="11276"/>
                </a:lnTo>
                <a:cubicBezTo>
                  <a:pt x="48436" y="10774"/>
                  <a:pt x="48071" y="10294"/>
                  <a:pt x="47683" y="9815"/>
                </a:cubicBezTo>
                <a:close/>
                <a:moveTo>
                  <a:pt x="49783" y="12828"/>
                </a:moveTo>
                <a:lnTo>
                  <a:pt x="49509" y="13011"/>
                </a:lnTo>
                <a:cubicBezTo>
                  <a:pt x="49806" y="13513"/>
                  <a:pt x="50102" y="14061"/>
                  <a:pt x="50376" y="14586"/>
                </a:cubicBezTo>
                <a:lnTo>
                  <a:pt x="50673" y="14449"/>
                </a:lnTo>
                <a:cubicBezTo>
                  <a:pt x="50399" y="13901"/>
                  <a:pt x="50080" y="13353"/>
                  <a:pt x="49783" y="12828"/>
                </a:cubicBezTo>
                <a:close/>
                <a:moveTo>
                  <a:pt x="51449" y="16115"/>
                </a:moveTo>
                <a:lnTo>
                  <a:pt x="51152" y="16252"/>
                </a:lnTo>
                <a:cubicBezTo>
                  <a:pt x="51381" y="16800"/>
                  <a:pt x="51609" y="17370"/>
                  <a:pt x="51791" y="17941"/>
                </a:cubicBezTo>
                <a:lnTo>
                  <a:pt x="52111" y="17827"/>
                </a:lnTo>
                <a:cubicBezTo>
                  <a:pt x="51906" y="17256"/>
                  <a:pt x="51677" y="16686"/>
                  <a:pt x="51449" y="16115"/>
                </a:cubicBezTo>
                <a:close/>
                <a:moveTo>
                  <a:pt x="1599" y="18192"/>
                </a:moveTo>
                <a:cubicBezTo>
                  <a:pt x="1393" y="18785"/>
                  <a:pt x="1211" y="19379"/>
                  <a:pt x="1028" y="19950"/>
                </a:cubicBezTo>
                <a:lnTo>
                  <a:pt x="1348" y="20041"/>
                </a:lnTo>
                <a:cubicBezTo>
                  <a:pt x="1507" y="19470"/>
                  <a:pt x="1690" y="18877"/>
                  <a:pt x="1895" y="18306"/>
                </a:cubicBezTo>
                <a:lnTo>
                  <a:pt x="1599" y="18192"/>
                </a:lnTo>
                <a:close/>
                <a:moveTo>
                  <a:pt x="52659" y="19584"/>
                </a:moveTo>
                <a:lnTo>
                  <a:pt x="52339" y="19676"/>
                </a:lnTo>
                <a:cubicBezTo>
                  <a:pt x="52522" y="20246"/>
                  <a:pt x="52659" y="20840"/>
                  <a:pt x="52796" y="21433"/>
                </a:cubicBezTo>
                <a:lnTo>
                  <a:pt x="53115" y="21365"/>
                </a:lnTo>
                <a:cubicBezTo>
                  <a:pt x="52978" y="20771"/>
                  <a:pt x="52819" y="20178"/>
                  <a:pt x="52659" y="19584"/>
                </a:cubicBezTo>
                <a:close/>
                <a:moveTo>
                  <a:pt x="594" y="21753"/>
                </a:moveTo>
                <a:cubicBezTo>
                  <a:pt x="480" y="22346"/>
                  <a:pt x="366" y="22962"/>
                  <a:pt x="275" y="23556"/>
                </a:cubicBezTo>
                <a:lnTo>
                  <a:pt x="594" y="23602"/>
                </a:lnTo>
                <a:cubicBezTo>
                  <a:pt x="686" y="23008"/>
                  <a:pt x="800" y="22415"/>
                  <a:pt x="914" y="21821"/>
                </a:cubicBezTo>
                <a:lnTo>
                  <a:pt x="594" y="21753"/>
                </a:lnTo>
                <a:close/>
                <a:moveTo>
                  <a:pt x="53435" y="23191"/>
                </a:moveTo>
                <a:lnTo>
                  <a:pt x="53115" y="23236"/>
                </a:lnTo>
                <a:cubicBezTo>
                  <a:pt x="53207" y="23830"/>
                  <a:pt x="53298" y="24446"/>
                  <a:pt x="53344" y="25040"/>
                </a:cubicBezTo>
                <a:lnTo>
                  <a:pt x="53663" y="25017"/>
                </a:lnTo>
                <a:cubicBezTo>
                  <a:pt x="53617" y="24400"/>
                  <a:pt x="53526" y="23784"/>
                  <a:pt x="53435" y="23191"/>
                </a:cubicBezTo>
                <a:close/>
                <a:moveTo>
                  <a:pt x="92" y="25382"/>
                </a:moveTo>
                <a:cubicBezTo>
                  <a:pt x="46" y="25884"/>
                  <a:pt x="24" y="26386"/>
                  <a:pt x="1" y="26888"/>
                </a:cubicBezTo>
                <a:cubicBezTo>
                  <a:pt x="1" y="27003"/>
                  <a:pt x="1" y="27117"/>
                  <a:pt x="1" y="27231"/>
                </a:cubicBezTo>
                <a:lnTo>
                  <a:pt x="320" y="27231"/>
                </a:lnTo>
                <a:cubicBezTo>
                  <a:pt x="320" y="27117"/>
                  <a:pt x="320" y="27003"/>
                  <a:pt x="320" y="26888"/>
                </a:cubicBezTo>
                <a:cubicBezTo>
                  <a:pt x="343" y="26409"/>
                  <a:pt x="366" y="25907"/>
                  <a:pt x="412" y="25405"/>
                </a:cubicBezTo>
                <a:lnTo>
                  <a:pt x="92" y="25382"/>
                </a:lnTo>
                <a:close/>
                <a:moveTo>
                  <a:pt x="53777" y="26843"/>
                </a:moveTo>
                <a:lnTo>
                  <a:pt x="53458" y="26866"/>
                </a:lnTo>
                <a:lnTo>
                  <a:pt x="53458" y="26888"/>
                </a:lnTo>
                <a:cubicBezTo>
                  <a:pt x="53481" y="27276"/>
                  <a:pt x="53481" y="27664"/>
                  <a:pt x="53481" y="28053"/>
                </a:cubicBezTo>
                <a:cubicBezTo>
                  <a:pt x="53481" y="28281"/>
                  <a:pt x="53481" y="28509"/>
                  <a:pt x="53481" y="28714"/>
                </a:cubicBezTo>
                <a:lnTo>
                  <a:pt x="53800" y="28714"/>
                </a:lnTo>
                <a:cubicBezTo>
                  <a:pt x="53800" y="28509"/>
                  <a:pt x="53800" y="28281"/>
                  <a:pt x="53800" y="28053"/>
                </a:cubicBezTo>
                <a:cubicBezTo>
                  <a:pt x="53800" y="27664"/>
                  <a:pt x="53800" y="27276"/>
                  <a:pt x="53777" y="26888"/>
                </a:cubicBezTo>
                <a:lnTo>
                  <a:pt x="53777" y="26843"/>
                </a:lnTo>
                <a:close/>
                <a:moveTo>
                  <a:pt x="366" y="29057"/>
                </a:moveTo>
                <a:lnTo>
                  <a:pt x="46" y="29080"/>
                </a:lnTo>
                <a:cubicBezTo>
                  <a:pt x="92" y="29673"/>
                  <a:pt x="161" y="30289"/>
                  <a:pt x="252" y="30906"/>
                </a:cubicBezTo>
                <a:lnTo>
                  <a:pt x="571" y="30860"/>
                </a:lnTo>
                <a:cubicBezTo>
                  <a:pt x="480" y="30244"/>
                  <a:pt x="412" y="29650"/>
                  <a:pt x="366" y="29057"/>
                </a:cubicBezTo>
                <a:close/>
                <a:moveTo>
                  <a:pt x="914" y="32640"/>
                </a:moveTo>
                <a:lnTo>
                  <a:pt x="617" y="32709"/>
                </a:lnTo>
                <a:cubicBezTo>
                  <a:pt x="754" y="33302"/>
                  <a:pt x="914" y="33896"/>
                  <a:pt x="1096" y="34489"/>
                </a:cubicBezTo>
                <a:lnTo>
                  <a:pt x="1393" y="34398"/>
                </a:lnTo>
                <a:cubicBezTo>
                  <a:pt x="1211" y="33827"/>
                  <a:pt x="1051" y="33234"/>
                  <a:pt x="914" y="32640"/>
                </a:cubicBezTo>
                <a:close/>
                <a:moveTo>
                  <a:pt x="2009" y="36110"/>
                </a:moveTo>
                <a:lnTo>
                  <a:pt x="1713" y="36247"/>
                </a:lnTo>
                <a:cubicBezTo>
                  <a:pt x="1918" y="36795"/>
                  <a:pt x="2169" y="37365"/>
                  <a:pt x="2420" y="37936"/>
                </a:cubicBezTo>
                <a:lnTo>
                  <a:pt x="2717" y="37799"/>
                </a:lnTo>
                <a:cubicBezTo>
                  <a:pt x="2466" y="37251"/>
                  <a:pt x="2215" y="36680"/>
                  <a:pt x="2009" y="36110"/>
                </a:cubicBezTo>
                <a:close/>
                <a:moveTo>
                  <a:pt x="3562" y="39419"/>
                </a:moveTo>
                <a:lnTo>
                  <a:pt x="3265" y="39579"/>
                </a:lnTo>
                <a:cubicBezTo>
                  <a:pt x="3562" y="40104"/>
                  <a:pt x="3881" y="40629"/>
                  <a:pt x="4223" y="41154"/>
                </a:cubicBezTo>
                <a:lnTo>
                  <a:pt x="4497" y="40972"/>
                </a:lnTo>
                <a:cubicBezTo>
                  <a:pt x="4155" y="40469"/>
                  <a:pt x="3858" y="39944"/>
                  <a:pt x="3562" y="39419"/>
                </a:cubicBezTo>
                <a:close/>
                <a:moveTo>
                  <a:pt x="5525" y="42478"/>
                </a:moveTo>
                <a:lnTo>
                  <a:pt x="5273" y="42661"/>
                </a:lnTo>
                <a:cubicBezTo>
                  <a:pt x="5639" y="43163"/>
                  <a:pt x="6004" y="43642"/>
                  <a:pt x="6415" y="44122"/>
                </a:cubicBezTo>
                <a:lnTo>
                  <a:pt x="6643" y="43916"/>
                </a:lnTo>
                <a:cubicBezTo>
                  <a:pt x="6255" y="43437"/>
                  <a:pt x="5890" y="42957"/>
                  <a:pt x="5525" y="42478"/>
                </a:cubicBezTo>
                <a:close/>
                <a:moveTo>
                  <a:pt x="7876" y="45263"/>
                </a:moveTo>
                <a:lnTo>
                  <a:pt x="7624" y="45491"/>
                </a:lnTo>
                <a:cubicBezTo>
                  <a:pt x="8058" y="45925"/>
                  <a:pt x="8492" y="46358"/>
                  <a:pt x="8948" y="46769"/>
                </a:cubicBezTo>
                <a:lnTo>
                  <a:pt x="9177" y="46541"/>
                </a:lnTo>
                <a:cubicBezTo>
                  <a:pt x="8720" y="46130"/>
                  <a:pt x="8286" y="45696"/>
                  <a:pt x="7876" y="45263"/>
                </a:cubicBezTo>
                <a:close/>
                <a:moveTo>
                  <a:pt x="10546" y="47728"/>
                </a:moveTo>
                <a:lnTo>
                  <a:pt x="10341" y="47979"/>
                </a:lnTo>
                <a:cubicBezTo>
                  <a:pt x="10820" y="48367"/>
                  <a:pt x="11322" y="48732"/>
                  <a:pt x="11801" y="49097"/>
                </a:cubicBezTo>
                <a:lnTo>
                  <a:pt x="12007" y="48824"/>
                </a:lnTo>
                <a:cubicBezTo>
                  <a:pt x="11505" y="48481"/>
                  <a:pt x="11025" y="48116"/>
                  <a:pt x="10546" y="47728"/>
                </a:cubicBezTo>
                <a:close/>
                <a:moveTo>
                  <a:pt x="42890" y="48778"/>
                </a:moveTo>
                <a:cubicBezTo>
                  <a:pt x="42387" y="49097"/>
                  <a:pt x="41885" y="49417"/>
                  <a:pt x="41337" y="49714"/>
                </a:cubicBezTo>
                <a:lnTo>
                  <a:pt x="41497" y="49988"/>
                </a:lnTo>
                <a:cubicBezTo>
                  <a:pt x="42045" y="49691"/>
                  <a:pt x="42570" y="49371"/>
                  <a:pt x="43072" y="49052"/>
                </a:cubicBezTo>
                <a:lnTo>
                  <a:pt x="42890" y="48778"/>
                </a:lnTo>
                <a:close/>
                <a:moveTo>
                  <a:pt x="13513" y="49828"/>
                </a:moveTo>
                <a:lnTo>
                  <a:pt x="13354" y="50102"/>
                </a:lnTo>
                <a:cubicBezTo>
                  <a:pt x="13879" y="50421"/>
                  <a:pt x="14404" y="50718"/>
                  <a:pt x="14951" y="51015"/>
                </a:cubicBezTo>
                <a:lnTo>
                  <a:pt x="15111" y="50718"/>
                </a:lnTo>
                <a:cubicBezTo>
                  <a:pt x="14563" y="50444"/>
                  <a:pt x="14038" y="50147"/>
                  <a:pt x="13513" y="49828"/>
                </a:cubicBezTo>
                <a:close/>
                <a:moveTo>
                  <a:pt x="39717" y="50535"/>
                </a:moveTo>
                <a:cubicBezTo>
                  <a:pt x="39192" y="50809"/>
                  <a:pt x="38621" y="51038"/>
                  <a:pt x="38051" y="51266"/>
                </a:cubicBezTo>
                <a:lnTo>
                  <a:pt x="38165" y="51563"/>
                </a:lnTo>
                <a:cubicBezTo>
                  <a:pt x="38735" y="51334"/>
                  <a:pt x="39306" y="51106"/>
                  <a:pt x="39854" y="50832"/>
                </a:cubicBezTo>
                <a:lnTo>
                  <a:pt x="39717" y="50535"/>
                </a:lnTo>
                <a:close/>
                <a:moveTo>
                  <a:pt x="16755" y="51494"/>
                </a:moveTo>
                <a:lnTo>
                  <a:pt x="16618" y="51791"/>
                </a:lnTo>
                <a:cubicBezTo>
                  <a:pt x="17188" y="52042"/>
                  <a:pt x="17759" y="52270"/>
                  <a:pt x="18330" y="52476"/>
                </a:cubicBezTo>
                <a:lnTo>
                  <a:pt x="18444" y="52156"/>
                </a:lnTo>
                <a:cubicBezTo>
                  <a:pt x="17873" y="51973"/>
                  <a:pt x="17302" y="51745"/>
                  <a:pt x="16755" y="51494"/>
                </a:cubicBezTo>
                <a:close/>
                <a:moveTo>
                  <a:pt x="36339" y="51882"/>
                </a:moveTo>
                <a:cubicBezTo>
                  <a:pt x="35768" y="52065"/>
                  <a:pt x="35175" y="52224"/>
                  <a:pt x="34581" y="52384"/>
                </a:cubicBezTo>
                <a:lnTo>
                  <a:pt x="34672" y="52704"/>
                </a:lnTo>
                <a:cubicBezTo>
                  <a:pt x="35266" y="52544"/>
                  <a:pt x="35859" y="52361"/>
                  <a:pt x="36430" y="52179"/>
                </a:cubicBezTo>
                <a:lnTo>
                  <a:pt x="36339" y="51882"/>
                </a:lnTo>
                <a:close/>
                <a:moveTo>
                  <a:pt x="20178" y="52704"/>
                </a:moveTo>
                <a:lnTo>
                  <a:pt x="20110" y="53001"/>
                </a:lnTo>
                <a:cubicBezTo>
                  <a:pt x="20703" y="53160"/>
                  <a:pt x="21297" y="53297"/>
                  <a:pt x="21890" y="53411"/>
                </a:cubicBezTo>
                <a:lnTo>
                  <a:pt x="21959" y="53092"/>
                </a:lnTo>
                <a:cubicBezTo>
                  <a:pt x="21365" y="52978"/>
                  <a:pt x="20772" y="52841"/>
                  <a:pt x="20178" y="52704"/>
                </a:cubicBezTo>
                <a:close/>
                <a:moveTo>
                  <a:pt x="32824" y="52795"/>
                </a:moveTo>
                <a:cubicBezTo>
                  <a:pt x="32230" y="52909"/>
                  <a:pt x="31614" y="53001"/>
                  <a:pt x="31020" y="53092"/>
                </a:cubicBezTo>
                <a:lnTo>
                  <a:pt x="31066" y="53411"/>
                </a:lnTo>
                <a:cubicBezTo>
                  <a:pt x="31682" y="53320"/>
                  <a:pt x="32276" y="53229"/>
                  <a:pt x="32869" y="53115"/>
                </a:cubicBezTo>
                <a:lnTo>
                  <a:pt x="32824" y="52795"/>
                </a:lnTo>
                <a:close/>
                <a:moveTo>
                  <a:pt x="29217" y="53320"/>
                </a:moveTo>
                <a:cubicBezTo>
                  <a:pt x="28624" y="53366"/>
                  <a:pt x="28007" y="53411"/>
                  <a:pt x="27391" y="53434"/>
                </a:cubicBezTo>
                <a:lnTo>
                  <a:pt x="27414" y="53754"/>
                </a:lnTo>
                <a:cubicBezTo>
                  <a:pt x="28030" y="53731"/>
                  <a:pt x="28647" y="53685"/>
                  <a:pt x="29240" y="53640"/>
                </a:cubicBezTo>
                <a:lnTo>
                  <a:pt x="29217" y="53320"/>
                </a:lnTo>
                <a:close/>
                <a:moveTo>
                  <a:pt x="23762" y="53343"/>
                </a:moveTo>
                <a:lnTo>
                  <a:pt x="23716" y="53662"/>
                </a:lnTo>
                <a:cubicBezTo>
                  <a:pt x="24333" y="53731"/>
                  <a:pt x="24949" y="53777"/>
                  <a:pt x="25565" y="53777"/>
                </a:cubicBezTo>
                <a:lnTo>
                  <a:pt x="25565" y="53457"/>
                </a:lnTo>
                <a:cubicBezTo>
                  <a:pt x="24972" y="53457"/>
                  <a:pt x="24355" y="53411"/>
                  <a:pt x="23762" y="53343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224" name="Google Shape;1267;p9"/>
          <p:cNvSpPr/>
          <p:nvPr/>
        </p:nvSpPr>
        <p:spPr>
          <a:xfrm flipH="1" rot="14211600">
            <a:off x="445680" y="3272040"/>
            <a:ext cx="1636920" cy="798480"/>
          </a:xfrm>
          <a:custGeom>
            <a:avLst/>
            <a:gdLst>
              <a:gd name="textAreaLeft" fmla="*/ -720 w 1636920"/>
              <a:gd name="textAreaRight" fmla="*/ 1637280 w 1636920"/>
              <a:gd name="textAreaTop" fmla="*/ 0 h 798480"/>
              <a:gd name="textAreaBottom" fmla="*/ 799560 h 798480"/>
            </a:gdLst>
            <a:ahLst/>
            <a:rect l="textAreaLeft" t="textAreaTop" r="textAreaRight" b="textAreaBottom"/>
            <a:pathLst>
              <a:path fill="none" w="60831" h="29697">
                <a:moveTo>
                  <a:pt x="4474" y="1"/>
                </a:moveTo>
                <a:cubicBezTo>
                  <a:pt x="4474" y="1"/>
                  <a:pt x="1096" y="1576"/>
                  <a:pt x="731" y="5844"/>
                </a:cubicBezTo>
                <a:cubicBezTo>
                  <a:pt x="1" y="14175"/>
                  <a:pt x="16549" y="24721"/>
                  <a:pt x="24812" y="26821"/>
                </a:cubicBezTo>
                <a:cubicBezTo>
                  <a:pt x="36202" y="29697"/>
                  <a:pt x="53709" y="28578"/>
                  <a:pt x="58251" y="19060"/>
                </a:cubicBezTo>
                <a:cubicBezTo>
                  <a:pt x="60830" y="13605"/>
                  <a:pt x="58251" y="8378"/>
                  <a:pt x="58251" y="8378"/>
                </a:cubicBezTo>
              </a:path>
            </a:pathLst>
          </a:custGeom>
          <a:noFill/>
          <a:ln w="18825">
            <a:solidFill>
              <a:srgbClr val="594a42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225" name="Google Shape;1268;p9"/>
          <p:cNvSpPr/>
          <p:nvPr/>
        </p:nvSpPr>
        <p:spPr>
          <a:xfrm flipH="1" rot="724200">
            <a:off x="77040" y="3546720"/>
            <a:ext cx="1506600" cy="1198800"/>
          </a:xfrm>
          <a:custGeom>
            <a:avLst/>
            <a:gdLst>
              <a:gd name="textAreaLeft" fmla="*/ -720 w 1506600"/>
              <a:gd name="textAreaRight" fmla="*/ 1506960 w 1506600"/>
              <a:gd name="textAreaTop" fmla="*/ 0 h 1198800"/>
              <a:gd name="textAreaBottom" fmla="*/ 1199880 h 1198800"/>
            </a:gdLst>
            <a:ahLst/>
            <a:rect l="textAreaLeft" t="textAreaTop" r="textAreaRight" b="textAreaBottom"/>
            <a:pathLst>
              <a:path fill="none" w="55946" h="44556">
                <a:moveTo>
                  <a:pt x="936" y="32093"/>
                </a:moveTo>
                <a:cubicBezTo>
                  <a:pt x="936" y="32093"/>
                  <a:pt x="0" y="34877"/>
                  <a:pt x="2762" y="38141"/>
                </a:cubicBezTo>
                <a:cubicBezTo>
                  <a:pt x="8149" y="44555"/>
                  <a:pt x="26386" y="42364"/>
                  <a:pt x="34284" y="37593"/>
                </a:cubicBezTo>
                <a:cubicBezTo>
                  <a:pt x="44327" y="31522"/>
                  <a:pt x="55945" y="17484"/>
                  <a:pt x="52407" y="7555"/>
                </a:cubicBezTo>
                <a:cubicBezTo>
                  <a:pt x="50399" y="1872"/>
                  <a:pt x="44875" y="0"/>
                  <a:pt x="44875" y="0"/>
                </a:cubicBezTo>
              </a:path>
            </a:pathLst>
          </a:custGeom>
          <a:noFill/>
          <a:ln w="18825">
            <a:solidFill>
              <a:srgbClr val="ad5953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3226" name="Google Shape;1269;p9"/>
          <p:cNvGrpSpPr/>
          <p:nvPr/>
        </p:nvGrpSpPr>
        <p:grpSpPr>
          <a:xfrm>
            <a:off x="6427800" y="481680"/>
            <a:ext cx="1037160" cy="840960"/>
            <a:chOff x="6427800" y="481680"/>
            <a:chExt cx="1037160" cy="840960"/>
          </a:xfrm>
        </p:grpSpPr>
        <p:sp>
          <p:nvSpPr>
            <p:cNvPr id="3227" name="Google Shape;1270;p9"/>
            <p:cNvSpPr/>
            <p:nvPr/>
          </p:nvSpPr>
          <p:spPr>
            <a:xfrm rot="5400000">
              <a:off x="6525720" y="383400"/>
              <a:ext cx="840960" cy="1037160"/>
            </a:xfrm>
            <a:custGeom>
              <a:avLst/>
              <a:gdLst>
                <a:gd name="textAreaLeft" fmla="*/ 0 w 840960"/>
                <a:gd name="textAreaRight" fmla="*/ 842040 w 840960"/>
                <a:gd name="textAreaTop" fmla="*/ 0 h 1037160"/>
                <a:gd name="textAreaBottom" fmla="*/ 1038240 h 1037160"/>
              </a:gdLst>
              <a:ahLst/>
              <a:rect l="textAreaLeft" t="textAreaTop" r="textAreaRight" b="textAreaBottom"/>
              <a:pathLst>
                <a:path w="67875" h="83697">
                  <a:moveTo>
                    <a:pt x="55376" y="0"/>
                  </a:moveTo>
                  <a:cubicBezTo>
                    <a:pt x="43189" y="0"/>
                    <a:pt x="6817" y="3719"/>
                    <a:pt x="3375" y="4417"/>
                  </a:cubicBezTo>
                  <a:cubicBezTo>
                    <a:pt x="1" y="5117"/>
                    <a:pt x="9667" y="81805"/>
                    <a:pt x="12098" y="83446"/>
                  </a:cubicBezTo>
                  <a:cubicBezTo>
                    <a:pt x="12355" y="83619"/>
                    <a:pt x="13178" y="83697"/>
                    <a:pt x="14444" y="83697"/>
                  </a:cubicBezTo>
                  <a:cubicBezTo>
                    <a:pt x="25189" y="83697"/>
                    <a:pt x="67874" y="78127"/>
                    <a:pt x="67874" y="78127"/>
                  </a:cubicBezTo>
                  <a:cubicBezTo>
                    <a:pt x="67874" y="78127"/>
                    <a:pt x="62464" y="2807"/>
                    <a:pt x="59242" y="375"/>
                  </a:cubicBezTo>
                  <a:cubicBezTo>
                    <a:pt x="58890" y="113"/>
                    <a:pt x="57501" y="0"/>
                    <a:pt x="55376" y="0"/>
                  </a:cubicBezTo>
                  <a:close/>
                </a:path>
              </a:pathLst>
            </a:custGeom>
            <a:solidFill>
              <a:schemeClr val="lt1"/>
            </a:solidFill>
            <a:ln w="296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28" name="Google Shape;1271;p9"/>
            <p:cNvSpPr/>
            <p:nvPr/>
          </p:nvSpPr>
          <p:spPr>
            <a:xfrm rot="5400000">
              <a:off x="6589440" y="437400"/>
              <a:ext cx="719280" cy="951840"/>
            </a:xfrm>
            <a:custGeom>
              <a:avLst/>
              <a:gdLst>
                <a:gd name="textAreaLeft" fmla="*/ 0 w 719280"/>
                <a:gd name="textAreaRight" fmla="*/ 720360 w 719280"/>
                <a:gd name="textAreaTop" fmla="*/ 0 h 951840"/>
                <a:gd name="textAreaBottom" fmla="*/ 952920 h 951840"/>
              </a:gdLst>
              <a:ahLst/>
              <a:rect l="textAreaLeft" t="textAreaTop" r="textAreaRight" b="textAreaBottom"/>
              <a:pathLst>
                <a:path w="58056" h="76811">
                  <a:moveTo>
                    <a:pt x="50123" y="1"/>
                  </a:moveTo>
                  <a:lnTo>
                    <a:pt x="0" y="5593"/>
                  </a:lnTo>
                  <a:lnTo>
                    <a:pt x="7964" y="76810"/>
                  </a:lnTo>
                  <a:lnTo>
                    <a:pt x="58056" y="71217"/>
                  </a:lnTo>
                  <a:lnTo>
                    <a:pt x="50123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29" name="Google Shape;1272;p9"/>
            <p:cNvSpPr/>
            <p:nvPr/>
          </p:nvSpPr>
          <p:spPr>
            <a:xfrm rot="5400000">
              <a:off x="6278400" y="842040"/>
              <a:ext cx="626400" cy="237600"/>
            </a:xfrm>
            <a:custGeom>
              <a:avLst/>
              <a:gdLst>
                <a:gd name="textAreaLeft" fmla="*/ 0 w 626400"/>
                <a:gd name="textAreaRight" fmla="*/ 627480 w 626400"/>
                <a:gd name="textAreaTop" fmla="*/ 0 h 237600"/>
                <a:gd name="textAreaBottom" fmla="*/ 238680 h 237600"/>
              </a:gdLst>
              <a:ahLst/>
              <a:rect l="textAreaLeft" t="textAreaTop" r="textAreaRight" b="textAreaBottom"/>
              <a:pathLst>
                <a:path w="50580" h="19241">
                  <a:moveTo>
                    <a:pt x="49060" y="0"/>
                  </a:moveTo>
                  <a:cubicBezTo>
                    <a:pt x="47905" y="91"/>
                    <a:pt x="46810" y="365"/>
                    <a:pt x="45686" y="821"/>
                  </a:cubicBezTo>
                  <a:cubicBezTo>
                    <a:pt x="43102" y="1885"/>
                    <a:pt x="41187" y="3496"/>
                    <a:pt x="41491" y="6049"/>
                  </a:cubicBezTo>
                  <a:cubicBezTo>
                    <a:pt x="39455" y="6201"/>
                    <a:pt x="37357" y="7842"/>
                    <a:pt x="38330" y="9848"/>
                  </a:cubicBezTo>
                  <a:cubicBezTo>
                    <a:pt x="38034" y="9761"/>
                    <a:pt x="37705" y="9715"/>
                    <a:pt x="37371" y="9715"/>
                  </a:cubicBezTo>
                  <a:cubicBezTo>
                    <a:pt x="36434" y="9715"/>
                    <a:pt x="35458" y="10075"/>
                    <a:pt x="35078" y="10882"/>
                  </a:cubicBezTo>
                  <a:cubicBezTo>
                    <a:pt x="34561" y="10568"/>
                    <a:pt x="33929" y="10386"/>
                    <a:pt x="33303" y="10386"/>
                  </a:cubicBezTo>
                  <a:cubicBezTo>
                    <a:pt x="33081" y="10386"/>
                    <a:pt x="32860" y="10409"/>
                    <a:pt x="32646" y="10456"/>
                  </a:cubicBezTo>
                  <a:cubicBezTo>
                    <a:pt x="32403" y="9514"/>
                    <a:pt x="31491" y="8876"/>
                    <a:pt x="30397" y="8785"/>
                  </a:cubicBezTo>
                  <a:cubicBezTo>
                    <a:pt x="30652" y="5775"/>
                    <a:pt x="29069" y="5174"/>
                    <a:pt x="27762" y="5174"/>
                  </a:cubicBezTo>
                  <a:cubicBezTo>
                    <a:pt x="26890" y="5174"/>
                    <a:pt x="26141" y="5441"/>
                    <a:pt x="26141" y="5441"/>
                  </a:cubicBezTo>
                  <a:cubicBezTo>
                    <a:pt x="25691" y="4420"/>
                    <a:pt x="25081" y="4113"/>
                    <a:pt x="24511" y="4113"/>
                  </a:cubicBezTo>
                  <a:cubicBezTo>
                    <a:pt x="23655" y="4113"/>
                    <a:pt x="22889" y="4803"/>
                    <a:pt x="22889" y="4803"/>
                  </a:cubicBezTo>
                  <a:cubicBezTo>
                    <a:pt x="22889" y="4803"/>
                    <a:pt x="21823" y="3693"/>
                    <a:pt x="19350" y="3693"/>
                  </a:cubicBezTo>
                  <a:cubicBezTo>
                    <a:pt x="18929" y="3693"/>
                    <a:pt x="18468" y="3725"/>
                    <a:pt x="17965" y="3800"/>
                  </a:cubicBezTo>
                  <a:cubicBezTo>
                    <a:pt x="13709" y="4499"/>
                    <a:pt x="14408" y="7721"/>
                    <a:pt x="14408" y="7721"/>
                  </a:cubicBezTo>
                  <a:cubicBezTo>
                    <a:pt x="13101" y="7751"/>
                    <a:pt x="11399" y="8937"/>
                    <a:pt x="11734" y="10244"/>
                  </a:cubicBezTo>
                  <a:cubicBezTo>
                    <a:pt x="10974" y="10244"/>
                    <a:pt x="10153" y="10608"/>
                    <a:pt x="9819" y="11307"/>
                  </a:cubicBezTo>
                  <a:cubicBezTo>
                    <a:pt x="9463" y="11206"/>
                    <a:pt x="9073" y="11158"/>
                    <a:pt x="8669" y="11158"/>
                  </a:cubicBezTo>
                  <a:cubicBezTo>
                    <a:pt x="6651" y="11158"/>
                    <a:pt x="4256" y="12352"/>
                    <a:pt x="3800" y="14073"/>
                  </a:cubicBezTo>
                  <a:cubicBezTo>
                    <a:pt x="3040" y="14134"/>
                    <a:pt x="2311" y="14408"/>
                    <a:pt x="2068" y="15137"/>
                  </a:cubicBezTo>
                  <a:cubicBezTo>
                    <a:pt x="1747" y="15054"/>
                    <a:pt x="1420" y="15015"/>
                    <a:pt x="1098" y="15015"/>
                  </a:cubicBezTo>
                  <a:cubicBezTo>
                    <a:pt x="719" y="15015"/>
                    <a:pt x="346" y="15069"/>
                    <a:pt x="1" y="15168"/>
                  </a:cubicBezTo>
                  <a:lnTo>
                    <a:pt x="457" y="19241"/>
                  </a:lnTo>
                  <a:lnTo>
                    <a:pt x="50579" y="13648"/>
                  </a:lnTo>
                  <a:lnTo>
                    <a:pt x="4906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0" name="Google Shape;1273;p9"/>
            <p:cNvSpPr/>
            <p:nvPr/>
          </p:nvSpPr>
          <p:spPr>
            <a:xfrm rot="5400000">
              <a:off x="6588000" y="855000"/>
              <a:ext cx="126720" cy="55800"/>
            </a:xfrm>
            <a:custGeom>
              <a:avLst/>
              <a:gdLst>
                <a:gd name="textAreaLeft" fmla="*/ 0 w 126720"/>
                <a:gd name="textAreaRight" fmla="*/ 127800 w 126720"/>
                <a:gd name="textAreaTop" fmla="*/ 0 h 55800"/>
                <a:gd name="textAreaBottom" fmla="*/ 56880 h 55800"/>
              </a:gdLst>
              <a:ahLst/>
              <a:rect l="textAreaLeft" t="textAreaTop" r="textAreaRight" b="textAreaBottom"/>
              <a:pathLst>
                <a:path w="10294" h="4590">
                  <a:moveTo>
                    <a:pt x="5684" y="0"/>
                  </a:moveTo>
                  <a:cubicBezTo>
                    <a:pt x="3800" y="0"/>
                    <a:pt x="1915" y="608"/>
                    <a:pt x="730" y="2097"/>
                  </a:cubicBezTo>
                  <a:cubicBezTo>
                    <a:pt x="152" y="2796"/>
                    <a:pt x="0" y="3678"/>
                    <a:pt x="183" y="4590"/>
                  </a:cubicBezTo>
                  <a:cubicBezTo>
                    <a:pt x="31" y="2857"/>
                    <a:pt x="1277" y="1672"/>
                    <a:pt x="2827" y="1186"/>
                  </a:cubicBezTo>
                  <a:cubicBezTo>
                    <a:pt x="3674" y="903"/>
                    <a:pt x="4576" y="730"/>
                    <a:pt x="5478" y="730"/>
                  </a:cubicBezTo>
                  <a:cubicBezTo>
                    <a:pt x="6226" y="730"/>
                    <a:pt x="6974" y="849"/>
                    <a:pt x="7690" y="1125"/>
                  </a:cubicBezTo>
                  <a:cubicBezTo>
                    <a:pt x="8359" y="1398"/>
                    <a:pt x="9058" y="1885"/>
                    <a:pt x="9332" y="2614"/>
                  </a:cubicBezTo>
                  <a:cubicBezTo>
                    <a:pt x="9411" y="2830"/>
                    <a:pt x="9580" y="2922"/>
                    <a:pt x="9745" y="2922"/>
                  </a:cubicBezTo>
                  <a:cubicBezTo>
                    <a:pt x="10023" y="2922"/>
                    <a:pt x="10294" y="2661"/>
                    <a:pt x="10122" y="2280"/>
                  </a:cubicBezTo>
                  <a:cubicBezTo>
                    <a:pt x="9393" y="578"/>
                    <a:pt x="7356" y="0"/>
                    <a:pt x="568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1" name="Google Shape;1274;p9"/>
            <p:cNvSpPr/>
            <p:nvPr/>
          </p:nvSpPr>
          <p:spPr>
            <a:xfrm rot="6657000">
              <a:off x="6833520" y="816840"/>
              <a:ext cx="18000" cy="20520"/>
            </a:xfrm>
            <a:custGeom>
              <a:avLst/>
              <a:gdLst>
                <a:gd name="textAreaLeft" fmla="*/ 0 w 18000"/>
                <a:gd name="textAreaRight" fmla="*/ 19080 w 18000"/>
                <a:gd name="textAreaTop" fmla="*/ 0 h 20520"/>
                <a:gd name="textAreaBottom" fmla="*/ 21600 h 20520"/>
              </a:gdLst>
              <a:ahLst/>
              <a:rect l="textAreaLeft" t="textAreaTop" r="textAreaRight" b="textAreaBottom"/>
              <a:pathLst>
                <a:path w="1034" h="1156">
                  <a:moveTo>
                    <a:pt x="32" y="477"/>
                  </a:moveTo>
                  <a:lnTo>
                    <a:pt x="32" y="477"/>
                  </a:lnTo>
                  <a:cubicBezTo>
                    <a:pt x="31" y="480"/>
                    <a:pt x="31" y="484"/>
                    <a:pt x="31" y="488"/>
                  </a:cubicBezTo>
                  <a:lnTo>
                    <a:pt x="31" y="488"/>
                  </a:lnTo>
                  <a:cubicBezTo>
                    <a:pt x="31" y="488"/>
                    <a:pt x="31" y="487"/>
                    <a:pt x="31" y="487"/>
                  </a:cubicBezTo>
                  <a:cubicBezTo>
                    <a:pt x="31" y="483"/>
                    <a:pt x="31" y="480"/>
                    <a:pt x="32" y="477"/>
                  </a:cubicBezTo>
                  <a:close/>
                  <a:moveTo>
                    <a:pt x="866" y="911"/>
                  </a:moveTo>
                  <a:cubicBezTo>
                    <a:pt x="853" y="921"/>
                    <a:pt x="838" y="931"/>
                    <a:pt x="821" y="943"/>
                  </a:cubicBezTo>
                  <a:cubicBezTo>
                    <a:pt x="842" y="932"/>
                    <a:pt x="856" y="922"/>
                    <a:pt x="866" y="911"/>
                  </a:cubicBezTo>
                  <a:close/>
                  <a:moveTo>
                    <a:pt x="456" y="1"/>
                  </a:moveTo>
                  <a:lnTo>
                    <a:pt x="213" y="122"/>
                  </a:lnTo>
                  <a:cubicBezTo>
                    <a:pt x="213" y="122"/>
                    <a:pt x="183" y="122"/>
                    <a:pt x="183" y="153"/>
                  </a:cubicBezTo>
                  <a:cubicBezTo>
                    <a:pt x="152" y="183"/>
                    <a:pt x="122" y="244"/>
                    <a:pt x="122" y="274"/>
                  </a:cubicBezTo>
                  <a:cubicBezTo>
                    <a:pt x="94" y="311"/>
                    <a:pt x="75" y="340"/>
                    <a:pt x="61" y="365"/>
                  </a:cubicBezTo>
                  <a:lnTo>
                    <a:pt x="61" y="365"/>
                  </a:lnTo>
                  <a:lnTo>
                    <a:pt x="31" y="396"/>
                  </a:lnTo>
                  <a:cubicBezTo>
                    <a:pt x="31" y="396"/>
                    <a:pt x="31" y="396"/>
                    <a:pt x="31" y="396"/>
                  </a:cubicBezTo>
                  <a:lnTo>
                    <a:pt x="31" y="396"/>
                  </a:lnTo>
                  <a:cubicBezTo>
                    <a:pt x="0" y="457"/>
                    <a:pt x="0" y="487"/>
                    <a:pt x="0" y="578"/>
                  </a:cubicBezTo>
                  <a:lnTo>
                    <a:pt x="0" y="730"/>
                  </a:lnTo>
                  <a:cubicBezTo>
                    <a:pt x="0" y="819"/>
                    <a:pt x="32" y="891"/>
                    <a:pt x="85" y="959"/>
                  </a:cubicBezTo>
                  <a:lnTo>
                    <a:pt x="85" y="959"/>
                  </a:lnTo>
                  <a:cubicBezTo>
                    <a:pt x="66" y="954"/>
                    <a:pt x="48" y="949"/>
                    <a:pt x="31" y="943"/>
                  </a:cubicBezTo>
                  <a:lnTo>
                    <a:pt x="31" y="943"/>
                  </a:lnTo>
                  <a:cubicBezTo>
                    <a:pt x="31" y="1004"/>
                    <a:pt x="61" y="1034"/>
                    <a:pt x="122" y="1034"/>
                  </a:cubicBezTo>
                  <a:cubicBezTo>
                    <a:pt x="152" y="1064"/>
                    <a:pt x="183" y="1064"/>
                    <a:pt x="183" y="1095"/>
                  </a:cubicBezTo>
                  <a:cubicBezTo>
                    <a:pt x="183" y="1095"/>
                    <a:pt x="274" y="1125"/>
                    <a:pt x="304" y="1125"/>
                  </a:cubicBezTo>
                  <a:lnTo>
                    <a:pt x="385" y="1125"/>
                  </a:lnTo>
                  <a:cubicBezTo>
                    <a:pt x="359" y="1134"/>
                    <a:pt x="332" y="1145"/>
                    <a:pt x="304" y="1156"/>
                  </a:cubicBezTo>
                  <a:lnTo>
                    <a:pt x="426" y="1156"/>
                  </a:lnTo>
                  <a:cubicBezTo>
                    <a:pt x="459" y="1156"/>
                    <a:pt x="483" y="1156"/>
                    <a:pt x="513" y="1146"/>
                  </a:cubicBezTo>
                  <a:lnTo>
                    <a:pt x="513" y="1146"/>
                  </a:lnTo>
                  <a:lnTo>
                    <a:pt x="517" y="1156"/>
                  </a:lnTo>
                  <a:lnTo>
                    <a:pt x="536" y="1137"/>
                  </a:lnTo>
                  <a:lnTo>
                    <a:pt x="536" y="1137"/>
                  </a:lnTo>
                  <a:cubicBezTo>
                    <a:pt x="553" y="1129"/>
                    <a:pt x="573" y="1118"/>
                    <a:pt x="598" y="1102"/>
                  </a:cubicBezTo>
                  <a:lnTo>
                    <a:pt x="598" y="1102"/>
                  </a:lnTo>
                  <a:cubicBezTo>
                    <a:pt x="614" y="1098"/>
                    <a:pt x="629" y="1095"/>
                    <a:pt x="639" y="1095"/>
                  </a:cubicBezTo>
                  <a:cubicBezTo>
                    <a:pt x="639" y="1095"/>
                    <a:pt x="730" y="1064"/>
                    <a:pt x="730" y="1034"/>
                  </a:cubicBezTo>
                  <a:lnTo>
                    <a:pt x="730" y="1034"/>
                  </a:lnTo>
                  <a:cubicBezTo>
                    <a:pt x="730" y="1034"/>
                    <a:pt x="730" y="1034"/>
                    <a:pt x="730" y="1034"/>
                  </a:cubicBezTo>
                  <a:lnTo>
                    <a:pt x="821" y="912"/>
                  </a:lnTo>
                  <a:cubicBezTo>
                    <a:pt x="821" y="882"/>
                    <a:pt x="882" y="852"/>
                    <a:pt x="912" y="852"/>
                  </a:cubicBezTo>
                  <a:cubicBezTo>
                    <a:pt x="892" y="871"/>
                    <a:pt x="885" y="891"/>
                    <a:pt x="866" y="911"/>
                  </a:cubicBezTo>
                  <a:lnTo>
                    <a:pt x="866" y="911"/>
                  </a:lnTo>
                  <a:cubicBezTo>
                    <a:pt x="923" y="867"/>
                    <a:pt x="948" y="829"/>
                    <a:pt x="973" y="730"/>
                  </a:cubicBezTo>
                  <a:lnTo>
                    <a:pt x="973" y="700"/>
                  </a:lnTo>
                  <a:lnTo>
                    <a:pt x="973" y="692"/>
                  </a:lnTo>
                  <a:lnTo>
                    <a:pt x="973" y="692"/>
                  </a:lnTo>
                  <a:cubicBezTo>
                    <a:pt x="985" y="655"/>
                    <a:pt x="1000" y="612"/>
                    <a:pt x="1034" y="578"/>
                  </a:cubicBezTo>
                  <a:lnTo>
                    <a:pt x="1034" y="396"/>
                  </a:lnTo>
                  <a:cubicBezTo>
                    <a:pt x="1034" y="335"/>
                    <a:pt x="973" y="305"/>
                    <a:pt x="973" y="274"/>
                  </a:cubicBezTo>
                  <a:cubicBezTo>
                    <a:pt x="942" y="183"/>
                    <a:pt x="912" y="153"/>
                    <a:pt x="882" y="122"/>
                  </a:cubicBezTo>
                  <a:cubicBezTo>
                    <a:pt x="821" y="92"/>
                    <a:pt x="790" y="92"/>
                    <a:pt x="760" y="31"/>
                  </a:cubicBezTo>
                  <a:cubicBezTo>
                    <a:pt x="669" y="1"/>
                    <a:pt x="639" y="1"/>
                    <a:pt x="578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2" name="Google Shape;1275;p9"/>
            <p:cNvSpPr/>
            <p:nvPr/>
          </p:nvSpPr>
          <p:spPr>
            <a:xfrm rot="6657000">
              <a:off x="6865920" y="827280"/>
              <a:ext cx="10080" cy="1296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12960"/>
                <a:gd name="textAreaBottom" fmla="*/ 14040 h 12960"/>
              </a:gdLst>
              <a:ahLst/>
              <a:rect l="textAreaLeft" t="textAreaTop" r="textAreaRight" b="textAreaBottom"/>
              <a:pathLst>
                <a:path w="609" h="761">
                  <a:moveTo>
                    <a:pt x="304" y="1"/>
                  </a:moveTo>
                  <a:cubicBezTo>
                    <a:pt x="274" y="1"/>
                    <a:pt x="213" y="1"/>
                    <a:pt x="183" y="31"/>
                  </a:cubicBezTo>
                  <a:cubicBezTo>
                    <a:pt x="152" y="31"/>
                    <a:pt x="122" y="92"/>
                    <a:pt x="61" y="122"/>
                  </a:cubicBezTo>
                  <a:cubicBezTo>
                    <a:pt x="31" y="153"/>
                    <a:pt x="0" y="183"/>
                    <a:pt x="0" y="274"/>
                  </a:cubicBezTo>
                  <a:lnTo>
                    <a:pt x="0" y="426"/>
                  </a:lnTo>
                  <a:cubicBezTo>
                    <a:pt x="0" y="457"/>
                    <a:pt x="31" y="487"/>
                    <a:pt x="31" y="548"/>
                  </a:cubicBezTo>
                  <a:cubicBezTo>
                    <a:pt x="31" y="578"/>
                    <a:pt x="61" y="578"/>
                    <a:pt x="61" y="609"/>
                  </a:cubicBezTo>
                  <a:cubicBezTo>
                    <a:pt x="61" y="639"/>
                    <a:pt x="91" y="700"/>
                    <a:pt x="152" y="700"/>
                  </a:cubicBezTo>
                  <a:cubicBezTo>
                    <a:pt x="152" y="700"/>
                    <a:pt x="183" y="730"/>
                    <a:pt x="213" y="730"/>
                  </a:cubicBezTo>
                  <a:cubicBezTo>
                    <a:pt x="243" y="730"/>
                    <a:pt x="304" y="761"/>
                    <a:pt x="335" y="761"/>
                  </a:cubicBezTo>
                  <a:lnTo>
                    <a:pt x="395" y="761"/>
                  </a:lnTo>
                  <a:cubicBezTo>
                    <a:pt x="456" y="761"/>
                    <a:pt x="456" y="730"/>
                    <a:pt x="487" y="730"/>
                  </a:cubicBezTo>
                  <a:cubicBezTo>
                    <a:pt x="517" y="730"/>
                    <a:pt x="547" y="700"/>
                    <a:pt x="547" y="639"/>
                  </a:cubicBezTo>
                  <a:cubicBezTo>
                    <a:pt x="578" y="487"/>
                    <a:pt x="608" y="487"/>
                    <a:pt x="608" y="457"/>
                  </a:cubicBezTo>
                  <a:lnTo>
                    <a:pt x="608" y="426"/>
                  </a:lnTo>
                  <a:lnTo>
                    <a:pt x="608" y="396"/>
                  </a:lnTo>
                  <a:lnTo>
                    <a:pt x="608" y="244"/>
                  </a:lnTo>
                  <a:cubicBezTo>
                    <a:pt x="608" y="183"/>
                    <a:pt x="578" y="122"/>
                    <a:pt x="517" y="92"/>
                  </a:cubicBezTo>
                  <a:cubicBezTo>
                    <a:pt x="487" y="92"/>
                    <a:pt x="487" y="31"/>
                    <a:pt x="456" y="31"/>
                  </a:cubicBezTo>
                  <a:cubicBezTo>
                    <a:pt x="426" y="1"/>
                    <a:pt x="335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3" name="Google Shape;1276;p9"/>
            <p:cNvSpPr/>
            <p:nvPr/>
          </p:nvSpPr>
          <p:spPr>
            <a:xfrm rot="6657000">
              <a:off x="6840360" y="785160"/>
              <a:ext cx="8640" cy="756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7560"/>
                <a:gd name="textAreaBottom" fmla="*/ 8640 h 7560"/>
              </a:gdLst>
              <a:ahLst/>
              <a:rect l="textAreaLeft" t="textAreaTop" r="textAreaRight" b="textAreaBottom"/>
              <a:pathLst>
                <a:path w="518" h="457">
                  <a:moveTo>
                    <a:pt x="274" y="0"/>
                  </a:moveTo>
                  <a:cubicBezTo>
                    <a:pt x="0" y="0"/>
                    <a:pt x="0" y="456"/>
                    <a:pt x="274" y="456"/>
                  </a:cubicBezTo>
                  <a:cubicBezTo>
                    <a:pt x="517" y="456"/>
                    <a:pt x="51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4" name="Google Shape;1277;p9"/>
            <p:cNvSpPr/>
            <p:nvPr/>
          </p:nvSpPr>
          <p:spPr>
            <a:xfrm rot="6657000">
              <a:off x="6735960" y="946440"/>
              <a:ext cx="32760" cy="36000"/>
            </a:xfrm>
            <a:custGeom>
              <a:avLst/>
              <a:gdLst>
                <a:gd name="textAreaLeft" fmla="*/ 0 w 32760"/>
                <a:gd name="textAreaRight" fmla="*/ 33840 w 32760"/>
                <a:gd name="textAreaTop" fmla="*/ 0 h 36000"/>
                <a:gd name="textAreaBottom" fmla="*/ 37080 h 36000"/>
              </a:gdLst>
              <a:ahLst/>
              <a:rect l="textAreaLeft" t="textAreaTop" r="textAreaRight" b="textAreaBottom"/>
              <a:pathLst>
                <a:path w="1825" h="1990">
                  <a:moveTo>
                    <a:pt x="396" y="348"/>
                  </a:moveTo>
                  <a:lnTo>
                    <a:pt x="396" y="348"/>
                  </a:lnTo>
                  <a:cubicBezTo>
                    <a:pt x="396" y="348"/>
                    <a:pt x="367" y="395"/>
                    <a:pt x="342" y="442"/>
                  </a:cubicBezTo>
                  <a:lnTo>
                    <a:pt x="342" y="442"/>
                  </a:lnTo>
                  <a:cubicBezTo>
                    <a:pt x="354" y="417"/>
                    <a:pt x="369" y="389"/>
                    <a:pt x="396" y="348"/>
                  </a:cubicBezTo>
                  <a:close/>
                  <a:moveTo>
                    <a:pt x="1790" y="843"/>
                  </a:moveTo>
                  <a:lnTo>
                    <a:pt x="1790" y="843"/>
                  </a:lnTo>
                  <a:cubicBezTo>
                    <a:pt x="1787" y="868"/>
                    <a:pt x="1779" y="894"/>
                    <a:pt x="1763" y="919"/>
                  </a:cubicBezTo>
                  <a:lnTo>
                    <a:pt x="1763" y="919"/>
                  </a:lnTo>
                  <a:cubicBezTo>
                    <a:pt x="1774" y="886"/>
                    <a:pt x="1785" y="857"/>
                    <a:pt x="1790" y="843"/>
                  </a:cubicBezTo>
                  <a:close/>
                  <a:moveTo>
                    <a:pt x="1733" y="1240"/>
                  </a:moveTo>
                  <a:cubicBezTo>
                    <a:pt x="1733" y="1247"/>
                    <a:pt x="1732" y="1253"/>
                    <a:pt x="1732" y="1260"/>
                  </a:cubicBezTo>
                  <a:lnTo>
                    <a:pt x="1732" y="1260"/>
                  </a:lnTo>
                  <a:cubicBezTo>
                    <a:pt x="1732" y="1260"/>
                    <a:pt x="1731" y="1260"/>
                    <a:pt x="1731" y="1260"/>
                  </a:cubicBezTo>
                  <a:lnTo>
                    <a:pt x="1731" y="1260"/>
                  </a:lnTo>
                  <a:cubicBezTo>
                    <a:pt x="1731" y="1263"/>
                    <a:pt x="1730" y="1266"/>
                    <a:pt x="1730" y="1270"/>
                  </a:cubicBezTo>
                  <a:lnTo>
                    <a:pt x="1730" y="1270"/>
                  </a:lnTo>
                  <a:cubicBezTo>
                    <a:pt x="1723" y="1279"/>
                    <a:pt x="1717" y="1289"/>
                    <a:pt x="1710" y="1298"/>
                  </a:cubicBezTo>
                  <a:lnTo>
                    <a:pt x="1710" y="1298"/>
                  </a:lnTo>
                  <a:cubicBezTo>
                    <a:pt x="1713" y="1284"/>
                    <a:pt x="1716" y="1269"/>
                    <a:pt x="1719" y="1255"/>
                  </a:cubicBezTo>
                  <a:lnTo>
                    <a:pt x="1719" y="1255"/>
                  </a:lnTo>
                  <a:cubicBezTo>
                    <a:pt x="1723" y="1257"/>
                    <a:pt x="1727" y="1258"/>
                    <a:pt x="1731" y="1260"/>
                  </a:cubicBezTo>
                  <a:lnTo>
                    <a:pt x="1731" y="1260"/>
                  </a:lnTo>
                  <a:cubicBezTo>
                    <a:pt x="1732" y="1253"/>
                    <a:pt x="1732" y="1246"/>
                    <a:pt x="1733" y="1240"/>
                  </a:cubicBezTo>
                  <a:close/>
                  <a:moveTo>
                    <a:pt x="1527" y="1478"/>
                  </a:moveTo>
                  <a:cubicBezTo>
                    <a:pt x="1523" y="1484"/>
                    <a:pt x="1520" y="1491"/>
                    <a:pt x="1516" y="1497"/>
                  </a:cubicBezTo>
                  <a:lnTo>
                    <a:pt x="1516" y="1497"/>
                  </a:lnTo>
                  <a:cubicBezTo>
                    <a:pt x="1514" y="1499"/>
                    <a:pt x="1513" y="1500"/>
                    <a:pt x="1511" y="1502"/>
                  </a:cubicBezTo>
                  <a:lnTo>
                    <a:pt x="1511" y="1502"/>
                  </a:lnTo>
                  <a:lnTo>
                    <a:pt x="1527" y="1478"/>
                  </a:lnTo>
                  <a:close/>
                  <a:moveTo>
                    <a:pt x="1042" y="0"/>
                  </a:moveTo>
                  <a:cubicBezTo>
                    <a:pt x="970" y="0"/>
                    <a:pt x="902" y="14"/>
                    <a:pt x="821" y="14"/>
                  </a:cubicBezTo>
                  <a:cubicBezTo>
                    <a:pt x="760" y="44"/>
                    <a:pt x="730" y="44"/>
                    <a:pt x="639" y="75"/>
                  </a:cubicBezTo>
                  <a:cubicBezTo>
                    <a:pt x="552" y="140"/>
                    <a:pt x="496" y="190"/>
                    <a:pt x="449" y="258"/>
                  </a:cubicBezTo>
                  <a:lnTo>
                    <a:pt x="449" y="258"/>
                  </a:lnTo>
                  <a:cubicBezTo>
                    <a:pt x="461" y="233"/>
                    <a:pt x="474" y="209"/>
                    <a:pt x="487" y="196"/>
                  </a:cubicBezTo>
                  <a:lnTo>
                    <a:pt x="487" y="196"/>
                  </a:lnTo>
                  <a:lnTo>
                    <a:pt x="456" y="227"/>
                  </a:lnTo>
                  <a:lnTo>
                    <a:pt x="426" y="288"/>
                  </a:lnTo>
                  <a:cubicBezTo>
                    <a:pt x="335" y="348"/>
                    <a:pt x="304" y="440"/>
                    <a:pt x="274" y="500"/>
                  </a:cubicBezTo>
                  <a:cubicBezTo>
                    <a:pt x="274" y="531"/>
                    <a:pt x="244" y="561"/>
                    <a:pt x="244" y="622"/>
                  </a:cubicBezTo>
                  <a:lnTo>
                    <a:pt x="244" y="652"/>
                  </a:lnTo>
                  <a:cubicBezTo>
                    <a:pt x="183" y="683"/>
                    <a:pt x="183" y="774"/>
                    <a:pt x="152" y="804"/>
                  </a:cubicBezTo>
                  <a:cubicBezTo>
                    <a:pt x="92" y="987"/>
                    <a:pt x="0" y="1260"/>
                    <a:pt x="92" y="1443"/>
                  </a:cubicBezTo>
                  <a:cubicBezTo>
                    <a:pt x="122" y="1534"/>
                    <a:pt x="122" y="1564"/>
                    <a:pt x="152" y="1655"/>
                  </a:cubicBezTo>
                  <a:cubicBezTo>
                    <a:pt x="183" y="1686"/>
                    <a:pt x="244" y="1747"/>
                    <a:pt x="274" y="1807"/>
                  </a:cubicBezTo>
                  <a:cubicBezTo>
                    <a:pt x="304" y="1838"/>
                    <a:pt x="396" y="1868"/>
                    <a:pt x="426" y="1899"/>
                  </a:cubicBezTo>
                  <a:cubicBezTo>
                    <a:pt x="487" y="1959"/>
                    <a:pt x="608" y="1990"/>
                    <a:pt x="730" y="1990"/>
                  </a:cubicBezTo>
                  <a:lnTo>
                    <a:pt x="912" y="1990"/>
                  </a:lnTo>
                  <a:cubicBezTo>
                    <a:pt x="1003" y="1990"/>
                    <a:pt x="1064" y="1990"/>
                    <a:pt x="1095" y="1959"/>
                  </a:cubicBezTo>
                  <a:cubicBezTo>
                    <a:pt x="1186" y="1959"/>
                    <a:pt x="1216" y="1899"/>
                    <a:pt x="1307" y="1838"/>
                  </a:cubicBezTo>
                  <a:cubicBezTo>
                    <a:pt x="1368" y="1807"/>
                    <a:pt x="1459" y="1716"/>
                    <a:pt x="1490" y="1595"/>
                  </a:cubicBezTo>
                  <a:lnTo>
                    <a:pt x="1554" y="1483"/>
                  </a:lnTo>
                  <a:lnTo>
                    <a:pt x="1554" y="1483"/>
                  </a:lnTo>
                  <a:cubicBezTo>
                    <a:pt x="1570" y="1471"/>
                    <a:pt x="1589" y="1458"/>
                    <a:pt x="1611" y="1443"/>
                  </a:cubicBezTo>
                  <a:cubicBezTo>
                    <a:pt x="1652" y="1402"/>
                    <a:pt x="1679" y="1348"/>
                    <a:pt x="1710" y="1298"/>
                  </a:cubicBezTo>
                  <a:lnTo>
                    <a:pt x="1710" y="1298"/>
                  </a:lnTo>
                  <a:cubicBezTo>
                    <a:pt x="1706" y="1324"/>
                    <a:pt x="1703" y="1351"/>
                    <a:pt x="1703" y="1382"/>
                  </a:cubicBezTo>
                  <a:cubicBezTo>
                    <a:pt x="1706" y="1379"/>
                    <a:pt x="1709" y="1375"/>
                    <a:pt x="1711" y="1370"/>
                  </a:cubicBezTo>
                  <a:lnTo>
                    <a:pt x="1711" y="1370"/>
                  </a:lnTo>
                  <a:cubicBezTo>
                    <a:pt x="1706" y="1396"/>
                    <a:pt x="1703" y="1421"/>
                    <a:pt x="1703" y="1443"/>
                  </a:cubicBezTo>
                  <a:cubicBezTo>
                    <a:pt x="1732" y="1413"/>
                    <a:pt x="1733" y="1326"/>
                    <a:pt x="1733" y="1265"/>
                  </a:cubicBezTo>
                  <a:lnTo>
                    <a:pt x="1733" y="1265"/>
                  </a:lnTo>
                  <a:cubicBezTo>
                    <a:pt x="1733" y="1266"/>
                    <a:pt x="1732" y="1266"/>
                    <a:pt x="1732" y="1267"/>
                  </a:cubicBezTo>
                  <a:lnTo>
                    <a:pt x="1732" y="1267"/>
                  </a:lnTo>
                  <a:cubicBezTo>
                    <a:pt x="1732" y="1265"/>
                    <a:pt x="1732" y="1262"/>
                    <a:pt x="1732" y="1260"/>
                  </a:cubicBezTo>
                  <a:lnTo>
                    <a:pt x="1732" y="1260"/>
                  </a:lnTo>
                  <a:cubicBezTo>
                    <a:pt x="1732" y="1260"/>
                    <a:pt x="1733" y="1260"/>
                    <a:pt x="1733" y="1260"/>
                  </a:cubicBezTo>
                  <a:cubicBezTo>
                    <a:pt x="1733" y="1262"/>
                    <a:pt x="1733" y="1264"/>
                    <a:pt x="1733" y="1265"/>
                  </a:cubicBezTo>
                  <a:lnTo>
                    <a:pt x="1733" y="1265"/>
                  </a:lnTo>
                  <a:cubicBezTo>
                    <a:pt x="1742" y="1253"/>
                    <a:pt x="1752" y="1241"/>
                    <a:pt x="1763" y="1230"/>
                  </a:cubicBezTo>
                  <a:cubicBezTo>
                    <a:pt x="1794" y="1199"/>
                    <a:pt x="1794" y="1108"/>
                    <a:pt x="1794" y="1047"/>
                  </a:cubicBezTo>
                  <a:cubicBezTo>
                    <a:pt x="1824" y="956"/>
                    <a:pt x="1794" y="835"/>
                    <a:pt x="1794" y="774"/>
                  </a:cubicBezTo>
                  <a:cubicBezTo>
                    <a:pt x="1787" y="767"/>
                    <a:pt x="1781" y="757"/>
                    <a:pt x="1777" y="745"/>
                  </a:cubicBezTo>
                  <a:lnTo>
                    <a:pt x="1777" y="745"/>
                  </a:lnTo>
                  <a:cubicBezTo>
                    <a:pt x="1771" y="708"/>
                    <a:pt x="1757" y="670"/>
                    <a:pt x="1733" y="622"/>
                  </a:cubicBezTo>
                  <a:cubicBezTo>
                    <a:pt x="1733" y="500"/>
                    <a:pt x="1703" y="440"/>
                    <a:pt x="1672" y="348"/>
                  </a:cubicBezTo>
                  <a:cubicBezTo>
                    <a:pt x="1642" y="318"/>
                    <a:pt x="1611" y="227"/>
                    <a:pt x="1551" y="196"/>
                  </a:cubicBezTo>
                  <a:cubicBezTo>
                    <a:pt x="1490" y="136"/>
                    <a:pt x="1399" y="75"/>
                    <a:pt x="1338" y="44"/>
                  </a:cubicBezTo>
                  <a:cubicBezTo>
                    <a:pt x="1307" y="14"/>
                    <a:pt x="1216" y="14"/>
                    <a:pt x="1155" y="14"/>
                  </a:cubicBezTo>
                  <a:cubicBezTo>
                    <a:pt x="1115" y="4"/>
                    <a:pt x="1078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" bIns="18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5" name="Google Shape;1278;p9"/>
            <p:cNvSpPr/>
            <p:nvPr/>
          </p:nvSpPr>
          <p:spPr>
            <a:xfrm rot="6657000">
              <a:off x="6763680" y="988560"/>
              <a:ext cx="12960" cy="14760"/>
            </a:xfrm>
            <a:custGeom>
              <a:avLst/>
              <a:gdLst>
                <a:gd name="textAreaLeft" fmla="*/ 0 w 12960"/>
                <a:gd name="textAreaRight" fmla="*/ 14040 w 12960"/>
                <a:gd name="textAreaTop" fmla="*/ 0 h 14760"/>
                <a:gd name="textAreaBottom" fmla="*/ 15840 h 14760"/>
              </a:gdLst>
              <a:ahLst/>
              <a:rect l="textAreaLeft" t="textAreaTop" r="textAreaRight" b="textAreaBottom"/>
              <a:pathLst>
                <a:path w="761" h="852">
                  <a:moveTo>
                    <a:pt x="335" y="92"/>
                  </a:moveTo>
                  <a:cubicBezTo>
                    <a:pt x="322" y="92"/>
                    <a:pt x="310" y="92"/>
                    <a:pt x="299" y="92"/>
                  </a:cubicBezTo>
                  <a:lnTo>
                    <a:pt x="299" y="92"/>
                  </a:lnTo>
                  <a:cubicBezTo>
                    <a:pt x="301" y="92"/>
                    <a:pt x="302" y="92"/>
                    <a:pt x="304" y="92"/>
                  </a:cubicBezTo>
                  <a:close/>
                  <a:moveTo>
                    <a:pt x="304" y="0"/>
                  </a:moveTo>
                  <a:cubicBezTo>
                    <a:pt x="243" y="0"/>
                    <a:pt x="183" y="61"/>
                    <a:pt x="152" y="92"/>
                  </a:cubicBezTo>
                  <a:cubicBezTo>
                    <a:pt x="152" y="122"/>
                    <a:pt x="122" y="122"/>
                    <a:pt x="122" y="152"/>
                  </a:cubicBezTo>
                  <a:cubicBezTo>
                    <a:pt x="119" y="157"/>
                    <a:pt x="117" y="162"/>
                    <a:pt x="115" y="167"/>
                  </a:cubicBezTo>
                  <a:lnTo>
                    <a:pt x="115" y="167"/>
                  </a:lnTo>
                  <a:cubicBezTo>
                    <a:pt x="77" y="200"/>
                    <a:pt x="31" y="222"/>
                    <a:pt x="31" y="243"/>
                  </a:cubicBezTo>
                  <a:cubicBezTo>
                    <a:pt x="0" y="274"/>
                    <a:pt x="0" y="365"/>
                    <a:pt x="0" y="426"/>
                  </a:cubicBezTo>
                  <a:cubicBezTo>
                    <a:pt x="0" y="487"/>
                    <a:pt x="0" y="517"/>
                    <a:pt x="31" y="578"/>
                  </a:cubicBezTo>
                  <a:cubicBezTo>
                    <a:pt x="31" y="639"/>
                    <a:pt x="91" y="669"/>
                    <a:pt x="122" y="699"/>
                  </a:cubicBezTo>
                  <a:cubicBezTo>
                    <a:pt x="152" y="730"/>
                    <a:pt x="243" y="791"/>
                    <a:pt x="274" y="791"/>
                  </a:cubicBezTo>
                  <a:lnTo>
                    <a:pt x="395" y="791"/>
                  </a:lnTo>
                  <a:lnTo>
                    <a:pt x="335" y="851"/>
                  </a:lnTo>
                  <a:cubicBezTo>
                    <a:pt x="380" y="821"/>
                    <a:pt x="418" y="806"/>
                    <a:pt x="456" y="791"/>
                  </a:cubicBezTo>
                  <a:lnTo>
                    <a:pt x="456" y="791"/>
                  </a:lnTo>
                  <a:cubicBezTo>
                    <a:pt x="456" y="802"/>
                    <a:pt x="460" y="809"/>
                    <a:pt x="470" y="809"/>
                  </a:cubicBezTo>
                  <a:cubicBezTo>
                    <a:pt x="487" y="809"/>
                    <a:pt x="520" y="788"/>
                    <a:pt x="578" y="730"/>
                  </a:cubicBezTo>
                  <a:lnTo>
                    <a:pt x="578" y="730"/>
                  </a:lnTo>
                  <a:cubicBezTo>
                    <a:pt x="578" y="730"/>
                    <a:pt x="578" y="730"/>
                    <a:pt x="578" y="730"/>
                  </a:cubicBezTo>
                  <a:cubicBezTo>
                    <a:pt x="592" y="715"/>
                    <a:pt x="607" y="700"/>
                    <a:pt x="619" y="685"/>
                  </a:cubicBezTo>
                  <a:lnTo>
                    <a:pt x="619" y="685"/>
                  </a:lnTo>
                  <a:cubicBezTo>
                    <a:pt x="625" y="681"/>
                    <a:pt x="632" y="676"/>
                    <a:pt x="638" y="669"/>
                  </a:cubicBezTo>
                  <a:lnTo>
                    <a:pt x="669" y="578"/>
                  </a:lnTo>
                  <a:lnTo>
                    <a:pt x="669" y="573"/>
                  </a:lnTo>
                  <a:lnTo>
                    <a:pt x="669" y="573"/>
                  </a:lnTo>
                  <a:cubicBezTo>
                    <a:pt x="681" y="551"/>
                    <a:pt x="696" y="534"/>
                    <a:pt x="730" y="517"/>
                  </a:cubicBezTo>
                  <a:lnTo>
                    <a:pt x="730" y="354"/>
                  </a:lnTo>
                  <a:lnTo>
                    <a:pt x="730" y="354"/>
                  </a:lnTo>
                  <a:cubicBezTo>
                    <a:pt x="739" y="367"/>
                    <a:pt x="749" y="381"/>
                    <a:pt x="760" y="395"/>
                  </a:cubicBezTo>
                  <a:cubicBezTo>
                    <a:pt x="760" y="365"/>
                    <a:pt x="760" y="335"/>
                    <a:pt x="730" y="243"/>
                  </a:cubicBezTo>
                  <a:cubicBezTo>
                    <a:pt x="730" y="213"/>
                    <a:pt x="669" y="183"/>
                    <a:pt x="638" y="122"/>
                  </a:cubicBezTo>
                  <a:cubicBezTo>
                    <a:pt x="608" y="92"/>
                    <a:pt x="578" y="61"/>
                    <a:pt x="517" y="61"/>
                  </a:cubicBezTo>
                  <a:cubicBezTo>
                    <a:pt x="487" y="0"/>
                    <a:pt x="456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6" name="Google Shape;1279;p9"/>
            <p:cNvSpPr/>
            <p:nvPr/>
          </p:nvSpPr>
          <p:spPr>
            <a:xfrm rot="6657000">
              <a:off x="6781680" y="977400"/>
              <a:ext cx="20520" cy="21960"/>
            </a:xfrm>
            <a:custGeom>
              <a:avLst/>
              <a:gdLst>
                <a:gd name="textAreaLeft" fmla="*/ 0 w 20520"/>
                <a:gd name="textAreaRight" fmla="*/ 21600 w 20520"/>
                <a:gd name="textAreaTop" fmla="*/ 0 h 21960"/>
                <a:gd name="textAreaBottom" fmla="*/ 23040 h 21960"/>
              </a:gdLst>
              <a:ahLst/>
              <a:rect l="textAreaLeft" t="textAreaTop" r="textAreaRight" b="textAreaBottom"/>
              <a:pathLst>
                <a:path w="1156" h="1240">
                  <a:moveTo>
                    <a:pt x="106" y="402"/>
                  </a:moveTo>
                  <a:lnTo>
                    <a:pt x="106" y="402"/>
                  </a:lnTo>
                  <a:cubicBezTo>
                    <a:pt x="101" y="414"/>
                    <a:pt x="96" y="426"/>
                    <a:pt x="91" y="437"/>
                  </a:cubicBezTo>
                  <a:lnTo>
                    <a:pt x="91" y="437"/>
                  </a:lnTo>
                  <a:cubicBezTo>
                    <a:pt x="92" y="431"/>
                    <a:pt x="92" y="425"/>
                    <a:pt x="92" y="418"/>
                  </a:cubicBezTo>
                  <a:cubicBezTo>
                    <a:pt x="98" y="413"/>
                    <a:pt x="102" y="407"/>
                    <a:pt x="106" y="402"/>
                  </a:cubicBezTo>
                  <a:close/>
                  <a:moveTo>
                    <a:pt x="1004" y="418"/>
                  </a:moveTo>
                  <a:cubicBezTo>
                    <a:pt x="1004" y="479"/>
                    <a:pt x="1034" y="510"/>
                    <a:pt x="1034" y="540"/>
                  </a:cubicBezTo>
                  <a:lnTo>
                    <a:pt x="1034" y="662"/>
                  </a:lnTo>
                  <a:cubicBezTo>
                    <a:pt x="1034" y="631"/>
                    <a:pt x="1034" y="540"/>
                    <a:pt x="1004" y="510"/>
                  </a:cubicBezTo>
                  <a:lnTo>
                    <a:pt x="1004" y="479"/>
                  </a:lnTo>
                  <a:lnTo>
                    <a:pt x="1004" y="418"/>
                  </a:lnTo>
                  <a:close/>
                  <a:moveTo>
                    <a:pt x="624" y="1"/>
                  </a:moveTo>
                  <a:cubicBezTo>
                    <a:pt x="586" y="1"/>
                    <a:pt x="548" y="8"/>
                    <a:pt x="517" y="23"/>
                  </a:cubicBezTo>
                  <a:cubicBezTo>
                    <a:pt x="426" y="23"/>
                    <a:pt x="365" y="54"/>
                    <a:pt x="274" y="84"/>
                  </a:cubicBezTo>
                  <a:cubicBezTo>
                    <a:pt x="213" y="145"/>
                    <a:pt x="122" y="206"/>
                    <a:pt x="92" y="297"/>
                  </a:cubicBezTo>
                  <a:cubicBezTo>
                    <a:pt x="62" y="358"/>
                    <a:pt x="1" y="479"/>
                    <a:pt x="1" y="601"/>
                  </a:cubicBezTo>
                  <a:lnTo>
                    <a:pt x="1" y="631"/>
                  </a:lnTo>
                  <a:cubicBezTo>
                    <a:pt x="1" y="601"/>
                    <a:pt x="1" y="510"/>
                    <a:pt x="62" y="479"/>
                  </a:cubicBezTo>
                  <a:lnTo>
                    <a:pt x="62" y="510"/>
                  </a:lnTo>
                  <a:lnTo>
                    <a:pt x="62" y="540"/>
                  </a:lnTo>
                  <a:cubicBezTo>
                    <a:pt x="62" y="601"/>
                    <a:pt x="1" y="662"/>
                    <a:pt x="1" y="692"/>
                  </a:cubicBezTo>
                  <a:cubicBezTo>
                    <a:pt x="1" y="692"/>
                    <a:pt x="1" y="844"/>
                    <a:pt x="62" y="844"/>
                  </a:cubicBezTo>
                  <a:lnTo>
                    <a:pt x="92" y="966"/>
                  </a:lnTo>
                  <a:lnTo>
                    <a:pt x="153" y="1087"/>
                  </a:lnTo>
                  <a:lnTo>
                    <a:pt x="274" y="1148"/>
                  </a:lnTo>
                  <a:cubicBezTo>
                    <a:pt x="305" y="1209"/>
                    <a:pt x="365" y="1209"/>
                    <a:pt x="396" y="1209"/>
                  </a:cubicBezTo>
                  <a:cubicBezTo>
                    <a:pt x="426" y="1209"/>
                    <a:pt x="517" y="1239"/>
                    <a:pt x="548" y="1239"/>
                  </a:cubicBezTo>
                  <a:lnTo>
                    <a:pt x="700" y="1209"/>
                  </a:lnTo>
                  <a:cubicBezTo>
                    <a:pt x="730" y="1209"/>
                    <a:pt x="761" y="1148"/>
                    <a:pt x="821" y="1148"/>
                  </a:cubicBezTo>
                  <a:cubicBezTo>
                    <a:pt x="852" y="1118"/>
                    <a:pt x="882" y="1087"/>
                    <a:pt x="913" y="1087"/>
                  </a:cubicBezTo>
                  <a:lnTo>
                    <a:pt x="973" y="1057"/>
                  </a:lnTo>
                  <a:cubicBezTo>
                    <a:pt x="1004" y="996"/>
                    <a:pt x="1034" y="935"/>
                    <a:pt x="1065" y="905"/>
                  </a:cubicBezTo>
                  <a:cubicBezTo>
                    <a:pt x="1125" y="814"/>
                    <a:pt x="1156" y="692"/>
                    <a:pt x="1156" y="601"/>
                  </a:cubicBezTo>
                  <a:cubicBezTo>
                    <a:pt x="1156" y="479"/>
                    <a:pt x="1125" y="388"/>
                    <a:pt x="1065" y="297"/>
                  </a:cubicBezTo>
                  <a:cubicBezTo>
                    <a:pt x="1034" y="236"/>
                    <a:pt x="1004" y="206"/>
                    <a:pt x="1004" y="175"/>
                  </a:cubicBezTo>
                  <a:cubicBezTo>
                    <a:pt x="913" y="84"/>
                    <a:pt x="852" y="54"/>
                    <a:pt x="730" y="23"/>
                  </a:cubicBezTo>
                  <a:cubicBezTo>
                    <a:pt x="700" y="8"/>
                    <a:pt x="662" y="1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7" name="Google Shape;1280;p9"/>
            <p:cNvSpPr/>
            <p:nvPr/>
          </p:nvSpPr>
          <p:spPr>
            <a:xfrm rot="6657000">
              <a:off x="6776640" y="1021320"/>
              <a:ext cx="20880" cy="20520"/>
            </a:xfrm>
            <a:custGeom>
              <a:avLst/>
              <a:gdLst>
                <a:gd name="textAreaLeft" fmla="*/ 0 w 20880"/>
                <a:gd name="textAreaRight" fmla="*/ 21960 w 20880"/>
                <a:gd name="textAreaTop" fmla="*/ 0 h 20520"/>
                <a:gd name="textAreaBottom" fmla="*/ 21600 h 20520"/>
              </a:gdLst>
              <a:ahLst/>
              <a:rect l="textAreaLeft" t="textAreaTop" r="textAreaRight" b="textAreaBottom"/>
              <a:pathLst>
                <a:path w="1186" h="1156">
                  <a:moveTo>
                    <a:pt x="878" y="1013"/>
                  </a:moveTo>
                  <a:lnTo>
                    <a:pt x="878" y="1013"/>
                  </a:lnTo>
                  <a:cubicBezTo>
                    <a:pt x="869" y="1018"/>
                    <a:pt x="860" y="1025"/>
                    <a:pt x="851" y="1034"/>
                  </a:cubicBezTo>
                  <a:cubicBezTo>
                    <a:pt x="846" y="1034"/>
                    <a:pt x="842" y="1034"/>
                    <a:pt x="837" y="1034"/>
                  </a:cubicBezTo>
                  <a:lnTo>
                    <a:pt x="837" y="1034"/>
                  </a:lnTo>
                  <a:cubicBezTo>
                    <a:pt x="851" y="1028"/>
                    <a:pt x="864" y="1021"/>
                    <a:pt x="878" y="1013"/>
                  </a:cubicBezTo>
                  <a:close/>
                  <a:moveTo>
                    <a:pt x="608" y="0"/>
                  </a:moveTo>
                  <a:cubicBezTo>
                    <a:pt x="578" y="0"/>
                    <a:pt x="486" y="0"/>
                    <a:pt x="456" y="31"/>
                  </a:cubicBezTo>
                  <a:cubicBezTo>
                    <a:pt x="334" y="91"/>
                    <a:pt x="274" y="122"/>
                    <a:pt x="182" y="183"/>
                  </a:cubicBezTo>
                  <a:lnTo>
                    <a:pt x="122" y="304"/>
                  </a:lnTo>
                  <a:cubicBezTo>
                    <a:pt x="122" y="328"/>
                    <a:pt x="103" y="333"/>
                    <a:pt x="95" y="362"/>
                  </a:cubicBezTo>
                  <a:lnTo>
                    <a:pt x="95" y="362"/>
                  </a:lnTo>
                  <a:cubicBezTo>
                    <a:pt x="95" y="362"/>
                    <a:pt x="94" y="362"/>
                    <a:pt x="94" y="362"/>
                  </a:cubicBezTo>
                  <a:cubicBezTo>
                    <a:pt x="80" y="362"/>
                    <a:pt x="30" y="434"/>
                    <a:pt x="30" y="456"/>
                  </a:cubicBezTo>
                  <a:lnTo>
                    <a:pt x="0" y="608"/>
                  </a:lnTo>
                  <a:cubicBezTo>
                    <a:pt x="0" y="638"/>
                    <a:pt x="0" y="730"/>
                    <a:pt x="30" y="760"/>
                  </a:cubicBezTo>
                  <a:cubicBezTo>
                    <a:pt x="30" y="790"/>
                    <a:pt x="91" y="851"/>
                    <a:pt x="91" y="882"/>
                  </a:cubicBezTo>
                  <a:cubicBezTo>
                    <a:pt x="122" y="912"/>
                    <a:pt x="152" y="942"/>
                    <a:pt x="152" y="1003"/>
                  </a:cubicBezTo>
                  <a:cubicBezTo>
                    <a:pt x="182" y="1034"/>
                    <a:pt x="274" y="1064"/>
                    <a:pt x="334" y="1125"/>
                  </a:cubicBezTo>
                  <a:cubicBezTo>
                    <a:pt x="395" y="1155"/>
                    <a:pt x="426" y="1155"/>
                    <a:pt x="486" y="1155"/>
                  </a:cubicBezTo>
                  <a:lnTo>
                    <a:pt x="638" y="1155"/>
                  </a:lnTo>
                  <a:cubicBezTo>
                    <a:pt x="699" y="1155"/>
                    <a:pt x="760" y="1155"/>
                    <a:pt x="790" y="1125"/>
                  </a:cubicBezTo>
                  <a:cubicBezTo>
                    <a:pt x="829" y="1067"/>
                    <a:pt x="855" y="1034"/>
                    <a:pt x="884" y="1010"/>
                  </a:cubicBezTo>
                  <a:lnTo>
                    <a:pt x="884" y="1010"/>
                  </a:lnTo>
                  <a:cubicBezTo>
                    <a:pt x="883" y="1010"/>
                    <a:pt x="882" y="1011"/>
                    <a:pt x="880" y="1012"/>
                  </a:cubicBezTo>
                  <a:lnTo>
                    <a:pt x="880" y="1012"/>
                  </a:lnTo>
                  <a:cubicBezTo>
                    <a:pt x="882" y="1011"/>
                    <a:pt x="883" y="1010"/>
                    <a:pt x="885" y="1009"/>
                  </a:cubicBezTo>
                  <a:lnTo>
                    <a:pt x="885" y="1009"/>
                  </a:lnTo>
                  <a:cubicBezTo>
                    <a:pt x="885" y="1009"/>
                    <a:pt x="884" y="1009"/>
                    <a:pt x="884" y="1010"/>
                  </a:cubicBezTo>
                  <a:lnTo>
                    <a:pt x="884" y="1010"/>
                  </a:lnTo>
                  <a:cubicBezTo>
                    <a:pt x="904" y="999"/>
                    <a:pt x="923" y="992"/>
                    <a:pt x="942" y="973"/>
                  </a:cubicBezTo>
                  <a:lnTo>
                    <a:pt x="942" y="973"/>
                  </a:lnTo>
                  <a:cubicBezTo>
                    <a:pt x="922" y="986"/>
                    <a:pt x="903" y="999"/>
                    <a:pt x="885" y="1009"/>
                  </a:cubicBezTo>
                  <a:lnTo>
                    <a:pt x="885" y="1009"/>
                  </a:lnTo>
                  <a:cubicBezTo>
                    <a:pt x="902" y="995"/>
                    <a:pt x="920" y="984"/>
                    <a:pt x="942" y="973"/>
                  </a:cubicBezTo>
                  <a:cubicBezTo>
                    <a:pt x="1003" y="973"/>
                    <a:pt x="1033" y="882"/>
                    <a:pt x="1064" y="851"/>
                  </a:cubicBezTo>
                  <a:cubicBezTo>
                    <a:pt x="1094" y="821"/>
                    <a:pt x="1094" y="760"/>
                    <a:pt x="1155" y="699"/>
                  </a:cubicBezTo>
                  <a:cubicBezTo>
                    <a:pt x="1171" y="634"/>
                    <a:pt x="1179" y="586"/>
                    <a:pt x="1178" y="537"/>
                  </a:cubicBezTo>
                  <a:lnTo>
                    <a:pt x="1178" y="537"/>
                  </a:lnTo>
                  <a:cubicBezTo>
                    <a:pt x="1180" y="541"/>
                    <a:pt x="1183" y="544"/>
                    <a:pt x="1185" y="547"/>
                  </a:cubicBezTo>
                  <a:cubicBezTo>
                    <a:pt x="1185" y="517"/>
                    <a:pt x="1185" y="426"/>
                    <a:pt x="1155" y="395"/>
                  </a:cubicBezTo>
                  <a:lnTo>
                    <a:pt x="1155" y="395"/>
                  </a:lnTo>
                  <a:cubicBezTo>
                    <a:pt x="1155" y="395"/>
                    <a:pt x="1155" y="395"/>
                    <a:pt x="1155" y="395"/>
                  </a:cubicBezTo>
                  <a:lnTo>
                    <a:pt x="1094" y="274"/>
                  </a:lnTo>
                  <a:cubicBezTo>
                    <a:pt x="1064" y="243"/>
                    <a:pt x="1033" y="183"/>
                    <a:pt x="1033" y="152"/>
                  </a:cubicBezTo>
                  <a:cubicBezTo>
                    <a:pt x="1003" y="122"/>
                    <a:pt x="912" y="91"/>
                    <a:pt x="851" y="31"/>
                  </a:cubicBezTo>
                  <a:cubicBezTo>
                    <a:pt x="760" y="0"/>
                    <a:pt x="699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8" name="Google Shape;1281;p9"/>
            <p:cNvSpPr/>
            <p:nvPr/>
          </p:nvSpPr>
          <p:spPr>
            <a:xfrm rot="6657000">
              <a:off x="6816960" y="1045440"/>
              <a:ext cx="1800" cy="1080"/>
            </a:xfrm>
            <a:custGeom>
              <a:avLst/>
              <a:gdLst>
                <a:gd name="textAreaLeft" fmla="*/ 0 w 1800"/>
                <a:gd name="textAreaRight" fmla="*/ 2880 w 1800"/>
                <a:gd name="textAreaTop" fmla="*/ 0 h 1080"/>
                <a:gd name="textAreaBottom" fmla="*/ 2160 h 1080"/>
              </a:gdLst>
              <a:ahLst/>
              <a:rect l="textAreaLeft" t="textAreaTop" r="textAreaRight" b="textAreaBottom"/>
              <a:pathLst>
                <a:path w="153" h="123">
                  <a:moveTo>
                    <a:pt x="91" y="1"/>
                  </a:moveTo>
                  <a:cubicBezTo>
                    <a:pt x="0" y="1"/>
                    <a:pt x="0" y="122"/>
                    <a:pt x="91" y="122"/>
                  </a:cubicBezTo>
                  <a:cubicBezTo>
                    <a:pt x="152" y="122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39" name="Google Shape;1282;p9"/>
            <p:cNvSpPr/>
            <p:nvPr/>
          </p:nvSpPr>
          <p:spPr>
            <a:xfrm rot="6657000">
              <a:off x="6801120" y="1072800"/>
              <a:ext cx="12960" cy="10080"/>
            </a:xfrm>
            <a:custGeom>
              <a:avLst/>
              <a:gdLst>
                <a:gd name="textAreaLeft" fmla="*/ 0 w 12960"/>
                <a:gd name="textAreaRight" fmla="*/ 14040 w 1296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760" h="609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60" y="608"/>
                    <a:pt x="760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0" name="Google Shape;1283;p9"/>
            <p:cNvSpPr/>
            <p:nvPr/>
          </p:nvSpPr>
          <p:spPr>
            <a:xfrm rot="5400000">
              <a:off x="6554520" y="658440"/>
              <a:ext cx="22680" cy="21240"/>
            </a:xfrm>
            <a:custGeom>
              <a:avLst/>
              <a:gdLst>
                <a:gd name="textAreaLeft" fmla="*/ 0 w 22680"/>
                <a:gd name="textAreaRight" fmla="*/ 23760 w 22680"/>
                <a:gd name="textAreaTop" fmla="*/ 0 h 21240"/>
                <a:gd name="textAreaBottom" fmla="*/ 22320 h 21240"/>
              </a:gdLst>
              <a:ahLst/>
              <a:rect l="textAreaLeft" t="textAreaTop" r="textAreaRight" b="textAreaBottom"/>
              <a:pathLst>
                <a:path w="1916" h="1794">
                  <a:moveTo>
                    <a:pt x="395" y="1489"/>
                  </a:moveTo>
                  <a:lnTo>
                    <a:pt x="395" y="1489"/>
                  </a:lnTo>
                  <a:cubicBezTo>
                    <a:pt x="408" y="1502"/>
                    <a:pt x="420" y="1519"/>
                    <a:pt x="436" y="1537"/>
                  </a:cubicBezTo>
                  <a:lnTo>
                    <a:pt x="436" y="1537"/>
                  </a:lnTo>
                  <a:cubicBezTo>
                    <a:pt x="419" y="1523"/>
                    <a:pt x="404" y="1508"/>
                    <a:pt x="395" y="1489"/>
                  </a:cubicBezTo>
                  <a:close/>
                  <a:moveTo>
                    <a:pt x="541" y="1591"/>
                  </a:moveTo>
                  <a:cubicBezTo>
                    <a:pt x="545" y="1595"/>
                    <a:pt x="547" y="1602"/>
                    <a:pt x="547" y="1611"/>
                  </a:cubicBezTo>
                  <a:cubicBezTo>
                    <a:pt x="545" y="1604"/>
                    <a:pt x="543" y="1598"/>
                    <a:pt x="541" y="1591"/>
                  </a:cubicBezTo>
                  <a:close/>
                  <a:moveTo>
                    <a:pt x="821" y="0"/>
                  </a:moveTo>
                  <a:cubicBezTo>
                    <a:pt x="836" y="75"/>
                    <a:pt x="852" y="150"/>
                    <a:pt x="868" y="223"/>
                  </a:cubicBezTo>
                  <a:lnTo>
                    <a:pt x="868" y="223"/>
                  </a:lnTo>
                  <a:cubicBezTo>
                    <a:pt x="835" y="227"/>
                    <a:pt x="799" y="234"/>
                    <a:pt x="760" y="243"/>
                  </a:cubicBezTo>
                  <a:cubicBezTo>
                    <a:pt x="669" y="243"/>
                    <a:pt x="578" y="274"/>
                    <a:pt x="517" y="304"/>
                  </a:cubicBezTo>
                  <a:cubicBezTo>
                    <a:pt x="456" y="365"/>
                    <a:pt x="395" y="395"/>
                    <a:pt x="365" y="426"/>
                  </a:cubicBezTo>
                  <a:cubicBezTo>
                    <a:pt x="309" y="482"/>
                    <a:pt x="276" y="526"/>
                    <a:pt x="252" y="574"/>
                  </a:cubicBezTo>
                  <a:lnTo>
                    <a:pt x="252" y="574"/>
                  </a:lnTo>
                  <a:cubicBezTo>
                    <a:pt x="249" y="575"/>
                    <a:pt x="246" y="576"/>
                    <a:pt x="243" y="578"/>
                  </a:cubicBezTo>
                  <a:cubicBezTo>
                    <a:pt x="152" y="669"/>
                    <a:pt x="122" y="699"/>
                    <a:pt x="91" y="821"/>
                  </a:cubicBezTo>
                  <a:cubicBezTo>
                    <a:pt x="91" y="851"/>
                    <a:pt x="61" y="851"/>
                    <a:pt x="61" y="882"/>
                  </a:cubicBezTo>
                  <a:lnTo>
                    <a:pt x="0" y="1034"/>
                  </a:lnTo>
                  <a:cubicBezTo>
                    <a:pt x="0" y="1155"/>
                    <a:pt x="61" y="1277"/>
                    <a:pt x="91" y="1337"/>
                  </a:cubicBezTo>
                  <a:cubicBezTo>
                    <a:pt x="91" y="1337"/>
                    <a:pt x="152" y="1459"/>
                    <a:pt x="213" y="1489"/>
                  </a:cubicBezTo>
                  <a:cubicBezTo>
                    <a:pt x="243" y="1550"/>
                    <a:pt x="243" y="1550"/>
                    <a:pt x="274" y="1550"/>
                  </a:cubicBezTo>
                  <a:cubicBezTo>
                    <a:pt x="304" y="1550"/>
                    <a:pt x="304" y="1581"/>
                    <a:pt x="365" y="1581"/>
                  </a:cubicBezTo>
                  <a:lnTo>
                    <a:pt x="426" y="1581"/>
                  </a:lnTo>
                  <a:cubicBezTo>
                    <a:pt x="450" y="1581"/>
                    <a:pt x="493" y="1600"/>
                    <a:pt x="525" y="1608"/>
                  </a:cubicBezTo>
                  <a:lnTo>
                    <a:pt x="525" y="1608"/>
                  </a:lnTo>
                  <a:cubicBezTo>
                    <a:pt x="547" y="1619"/>
                    <a:pt x="566" y="1630"/>
                    <a:pt x="578" y="1641"/>
                  </a:cubicBezTo>
                  <a:lnTo>
                    <a:pt x="608" y="1702"/>
                  </a:lnTo>
                  <a:cubicBezTo>
                    <a:pt x="699" y="1733"/>
                    <a:pt x="760" y="1733"/>
                    <a:pt x="821" y="1763"/>
                  </a:cubicBezTo>
                  <a:cubicBezTo>
                    <a:pt x="882" y="1763"/>
                    <a:pt x="973" y="1793"/>
                    <a:pt x="1034" y="1793"/>
                  </a:cubicBezTo>
                  <a:cubicBezTo>
                    <a:pt x="1155" y="1793"/>
                    <a:pt x="1277" y="1763"/>
                    <a:pt x="1368" y="1733"/>
                  </a:cubicBezTo>
                  <a:cubicBezTo>
                    <a:pt x="1459" y="1702"/>
                    <a:pt x="1490" y="1702"/>
                    <a:pt x="1581" y="1611"/>
                  </a:cubicBezTo>
                  <a:cubicBezTo>
                    <a:pt x="1642" y="1581"/>
                    <a:pt x="1672" y="1550"/>
                    <a:pt x="1733" y="1459"/>
                  </a:cubicBezTo>
                  <a:cubicBezTo>
                    <a:pt x="1763" y="1429"/>
                    <a:pt x="1794" y="1337"/>
                    <a:pt x="1824" y="1277"/>
                  </a:cubicBezTo>
                  <a:cubicBezTo>
                    <a:pt x="1885" y="1155"/>
                    <a:pt x="1915" y="1064"/>
                    <a:pt x="1915" y="912"/>
                  </a:cubicBezTo>
                  <a:cubicBezTo>
                    <a:pt x="1915" y="851"/>
                    <a:pt x="1915" y="730"/>
                    <a:pt x="1885" y="699"/>
                  </a:cubicBezTo>
                  <a:cubicBezTo>
                    <a:pt x="1824" y="608"/>
                    <a:pt x="1824" y="547"/>
                    <a:pt x="1794" y="517"/>
                  </a:cubicBezTo>
                  <a:cubicBezTo>
                    <a:pt x="1794" y="456"/>
                    <a:pt x="1763" y="426"/>
                    <a:pt x="1763" y="426"/>
                  </a:cubicBezTo>
                  <a:cubicBezTo>
                    <a:pt x="1672" y="304"/>
                    <a:pt x="1611" y="213"/>
                    <a:pt x="1459" y="122"/>
                  </a:cubicBezTo>
                  <a:cubicBezTo>
                    <a:pt x="1338" y="61"/>
                    <a:pt x="1186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1" name="Google Shape;1284;p9"/>
            <p:cNvSpPr/>
            <p:nvPr/>
          </p:nvSpPr>
          <p:spPr>
            <a:xfrm rot="5400000">
              <a:off x="6539400" y="655920"/>
              <a:ext cx="9720" cy="828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8280"/>
                <a:gd name="textAreaBottom" fmla="*/ 9360 h 8280"/>
              </a:gdLst>
              <a:ahLst/>
              <a:rect l="textAreaLeft" t="textAreaTop" r="textAreaRight" b="textAreaBottom"/>
              <a:pathLst>
                <a:path w="883" h="761">
                  <a:moveTo>
                    <a:pt x="335" y="244"/>
                  </a:moveTo>
                  <a:lnTo>
                    <a:pt x="274" y="304"/>
                  </a:lnTo>
                  <a:cubicBezTo>
                    <a:pt x="274" y="284"/>
                    <a:pt x="288" y="277"/>
                    <a:pt x="297" y="266"/>
                  </a:cubicBezTo>
                  <a:lnTo>
                    <a:pt x="297" y="266"/>
                  </a:lnTo>
                  <a:cubicBezTo>
                    <a:pt x="308" y="257"/>
                    <a:pt x="315" y="244"/>
                    <a:pt x="335" y="244"/>
                  </a:cubicBezTo>
                  <a:close/>
                  <a:moveTo>
                    <a:pt x="305" y="0"/>
                  </a:moveTo>
                  <a:cubicBezTo>
                    <a:pt x="244" y="0"/>
                    <a:pt x="183" y="61"/>
                    <a:pt x="122" y="122"/>
                  </a:cubicBezTo>
                  <a:cubicBezTo>
                    <a:pt x="92" y="152"/>
                    <a:pt x="31" y="213"/>
                    <a:pt x="31" y="244"/>
                  </a:cubicBezTo>
                  <a:cubicBezTo>
                    <a:pt x="1" y="274"/>
                    <a:pt x="1" y="365"/>
                    <a:pt x="1" y="396"/>
                  </a:cubicBezTo>
                  <a:cubicBezTo>
                    <a:pt x="1" y="426"/>
                    <a:pt x="1" y="517"/>
                    <a:pt x="31" y="547"/>
                  </a:cubicBezTo>
                  <a:cubicBezTo>
                    <a:pt x="31" y="578"/>
                    <a:pt x="92" y="608"/>
                    <a:pt x="122" y="669"/>
                  </a:cubicBezTo>
                  <a:cubicBezTo>
                    <a:pt x="153" y="699"/>
                    <a:pt x="244" y="730"/>
                    <a:pt x="305" y="760"/>
                  </a:cubicBezTo>
                  <a:lnTo>
                    <a:pt x="457" y="760"/>
                  </a:lnTo>
                  <a:cubicBezTo>
                    <a:pt x="426" y="760"/>
                    <a:pt x="426" y="730"/>
                    <a:pt x="366" y="730"/>
                  </a:cubicBezTo>
                  <a:cubicBezTo>
                    <a:pt x="335" y="730"/>
                    <a:pt x="335" y="699"/>
                    <a:pt x="305" y="699"/>
                  </a:cubicBezTo>
                  <a:cubicBezTo>
                    <a:pt x="305" y="669"/>
                    <a:pt x="274" y="669"/>
                    <a:pt x="274" y="608"/>
                  </a:cubicBezTo>
                  <a:lnTo>
                    <a:pt x="274" y="608"/>
                  </a:lnTo>
                  <a:cubicBezTo>
                    <a:pt x="305" y="669"/>
                    <a:pt x="396" y="669"/>
                    <a:pt x="426" y="699"/>
                  </a:cubicBezTo>
                  <a:cubicBezTo>
                    <a:pt x="457" y="699"/>
                    <a:pt x="487" y="730"/>
                    <a:pt x="578" y="730"/>
                  </a:cubicBezTo>
                  <a:lnTo>
                    <a:pt x="639" y="730"/>
                  </a:lnTo>
                  <a:cubicBezTo>
                    <a:pt x="700" y="730"/>
                    <a:pt x="730" y="699"/>
                    <a:pt x="730" y="699"/>
                  </a:cubicBezTo>
                  <a:lnTo>
                    <a:pt x="852" y="578"/>
                  </a:lnTo>
                  <a:cubicBezTo>
                    <a:pt x="852" y="547"/>
                    <a:pt x="882" y="547"/>
                    <a:pt x="882" y="517"/>
                  </a:cubicBezTo>
                  <a:lnTo>
                    <a:pt x="882" y="456"/>
                  </a:lnTo>
                  <a:lnTo>
                    <a:pt x="882" y="426"/>
                  </a:lnTo>
                  <a:lnTo>
                    <a:pt x="882" y="396"/>
                  </a:lnTo>
                  <a:lnTo>
                    <a:pt x="882" y="365"/>
                  </a:lnTo>
                  <a:cubicBezTo>
                    <a:pt x="882" y="365"/>
                    <a:pt x="860" y="298"/>
                    <a:pt x="873" y="298"/>
                  </a:cubicBezTo>
                  <a:cubicBezTo>
                    <a:pt x="875" y="298"/>
                    <a:pt x="878" y="300"/>
                    <a:pt x="882" y="304"/>
                  </a:cubicBezTo>
                  <a:lnTo>
                    <a:pt x="882" y="274"/>
                  </a:lnTo>
                  <a:lnTo>
                    <a:pt x="730" y="122"/>
                  </a:lnTo>
                  <a:cubicBezTo>
                    <a:pt x="700" y="92"/>
                    <a:pt x="639" y="92"/>
                    <a:pt x="609" y="61"/>
                  </a:cubicBezTo>
                  <a:cubicBezTo>
                    <a:pt x="548" y="0"/>
                    <a:pt x="48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2" name="Google Shape;1285;p9"/>
            <p:cNvSpPr/>
            <p:nvPr/>
          </p:nvSpPr>
          <p:spPr>
            <a:xfrm rot="5400000">
              <a:off x="6558840" y="646200"/>
              <a:ext cx="8640" cy="648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791" h="609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90" y="608"/>
                    <a:pt x="790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3" name="Google Shape;1286;p9"/>
            <p:cNvSpPr/>
            <p:nvPr/>
          </p:nvSpPr>
          <p:spPr>
            <a:xfrm rot="5400000">
              <a:off x="6591240" y="652680"/>
              <a:ext cx="4320" cy="2880"/>
            </a:xfrm>
            <a:custGeom>
              <a:avLst/>
              <a:gdLst>
                <a:gd name="textAreaLeft" fmla="*/ 0 w 4320"/>
                <a:gd name="textAreaRight" fmla="*/ 5400 w 432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426" h="305">
                  <a:moveTo>
                    <a:pt x="243" y="1"/>
                  </a:moveTo>
                  <a:cubicBezTo>
                    <a:pt x="0" y="1"/>
                    <a:pt x="0" y="305"/>
                    <a:pt x="243" y="305"/>
                  </a:cubicBezTo>
                  <a:cubicBezTo>
                    <a:pt x="426" y="305"/>
                    <a:pt x="42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4" name="Google Shape;1287;p9"/>
            <p:cNvSpPr/>
            <p:nvPr/>
          </p:nvSpPr>
          <p:spPr>
            <a:xfrm rot="5400000">
              <a:off x="6576480" y="683280"/>
              <a:ext cx="17280" cy="16920"/>
            </a:xfrm>
            <a:custGeom>
              <a:avLst/>
              <a:gdLst>
                <a:gd name="textAreaLeft" fmla="*/ 0 w 17280"/>
                <a:gd name="textAreaRight" fmla="*/ 18360 w 17280"/>
                <a:gd name="textAreaTop" fmla="*/ 0 h 16920"/>
                <a:gd name="textAreaBottom" fmla="*/ 18000 h 16920"/>
              </a:gdLst>
              <a:ahLst/>
              <a:rect l="textAreaLeft" t="textAreaTop" r="textAreaRight" b="textAreaBottom"/>
              <a:pathLst>
                <a:path w="1490" h="1452">
                  <a:moveTo>
                    <a:pt x="125" y="677"/>
                  </a:moveTo>
                  <a:lnTo>
                    <a:pt x="125" y="677"/>
                  </a:lnTo>
                  <a:cubicBezTo>
                    <a:pt x="125" y="679"/>
                    <a:pt x="125" y="680"/>
                    <a:pt x="126" y="682"/>
                  </a:cubicBezTo>
                  <a:lnTo>
                    <a:pt x="126" y="682"/>
                  </a:lnTo>
                  <a:cubicBezTo>
                    <a:pt x="125" y="681"/>
                    <a:pt x="125" y="680"/>
                    <a:pt x="125" y="679"/>
                  </a:cubicBezTo>
                  <a:lnTo>
                    <a:pt x="125" y="679"/>
                  </a:lnTo>
                  <a:cubicBezTo>
                    <a:pt x="125" y="679"/>
                    <a:pt x="125" y="678"/>
                    <a:pt x="125" y="677"/>
                  </a:cubicBezTo>
                  <a:close/>
                  <a:moveTo>
                    <a:pt x="92" y="528"/>
                  </a:moveTo>
                  <a:cubicBezTo>
                    <a:pt x="51" y="603"/>
                    <a:pt x="30" y="678"/>
                    <a:pt x="30" y="753"/>
                  </a:cubicBezTo>
                  <a:cubicBezTo>
                    <a:pt x="30" y="692"/>
                    <a:pt x="30" y="631"/>
                    <a:pt x="61" y="570"/>
                  </a:cubicBezTo>
                  <a:cubicBezTo>
                    <a:pt x="72" y="555"/>
                    <a:pt x="82" y="541"/>
                    <a:pt x="92" y="528"/>
                  </a:cubicBezTo>
                  <a:close/>
                  <a:moveTo>
                    <a:pt x="152" y="749"/>
                  </a:moveTo>
                  <a:lnTo>
                    <a:pt x="152" y="749"/>
                  </a:lnTo>
                  <a:cubicBezTo>
                    <a:pt x="152" y="749"/>
                    <a:pt x="152" y="749"/>
                    <a:pt x="152" y="749"/>
                  </a:cubicBezTo>
                  <a:lnTo>
                    <a:pt x="152" y="749"/>
                  </a:lnTo>
                  <a:lnTo>
                    <a:pt x="152" y="753"/>
                  </a:lnTo>
                  <a:cubicBezTo>
                    <a:pt x="152" y="751"/>
                    <a:pt x="152" y="750"/>
                    <a:pt x="152" y="749"/>
                  </a:cubicBezTo>
                  <a:close/>
                  <a:moveTo>
                    <a:pt x="714" y="0"/>
                  </a:moveTo>
                  <a:cubicBezTo>
                    <a:pt x="646" y="0"/>
                    <a:pt x="578" y="8"/>
                    <a:pt x="517" y="23"/>
                  </a:cubicBezTo>
                  <a:cubicBezTo>
                    <a:pt x="486" y="84"/>
                    <a:pt x="426" y="84"/>
                    <a:pt x="365" y="114"/>
                  </a:cubicBezTo>
                  <a:cubicBezTo>
                    <a:pt x="365" y="114"/>
                    <a:pt x="365" y="114"/>
                    <a:pt x="365" y="114"/>
                  </a:cubicBezTo>
                  <a:lnTo>
                    <a:pt x="365" y="114"/>
                  </a:lnTo>
                  <a:cubicBezTo>
                    <a:pt x="365" y="114"/>
                    <a:pt x="341" y="114"/>
                    <a:pt x="336" y="135"/>
                  </a:cubicBezTo>
                  <a:lnTo>
                    <a:pt x="336" y="135"/>
                  </a:lnTo>
                  <a:cubicBezTo>
                    <a:pt x="274" y="181"/>
                    <a:pt x="213" y="241"/>
                    <a:pt x="163" y="316"/>
                  </a:cubicBezTo>
                  <a:lnTo>
                    <a:pt x="163" y="316"/>
                  </a:lnTo>
                  <a:lnTo>
                    <a:pt x="152" y="327"/>
                  </a:lnTo>
                  <a:lnTo>
                    <a:pt x="147" y="341"/>
                  </a:lnTo>
                  <a:lnTo>
                    <a:pt x="147" y="341"/>
                  </a:lnTo>
                  <a:cubicBezTo>
                    <a:pt x="138" y="356"/>
                    <a:pt x="130" y="372"/>
                    <a:pt x="122" y="388"/>
                  </a:cubicBezTo>
                  <a:cubicBezTo>
                    <a:pt x="61" y="449"/>
                    <a:pt x="30" y="540"/>
                    <a:pt x="30" y="631"/>
                  </a:cubicBezTo>
                  <a:cubicBezTo>
                    <a:pt x="0" y="722"/>
                    <a:pt x="30" y="844"/>
                    <a:pt x="30" y="905"/>
                  </a:cubicBezTo>
                  <a:cubicBezTo>
                    <a:pt x="61" y="1026"/>
                    <a:pt x="122" y="1148"/>
                    <a:pt x="213" y="1209"/>
                  </a:cubicBezTo>
                  <a:cubicBezTo>
                    <a:pt x="304" y="1300"/>
                    <a:pt x="426" y="1361"/>
                    <a:pt x="517" y="1391"/>
                  </a:cubicBezTo>
                  <a:cubicBezTo>
                    <a:pt x="608" y="1391"/>
                    <a:pt x="669" y="1452"/>
                    <a:pt x="760" y="1452"/>
                  </a:cubicBezTo>
                  <a:lnTo>
                    <a:pt x="790" y="1452"/>
                  </a:lnTo>
                  <a:cubicBezTo>
                    <a:pt x="882" y="1452"/>
                    <a:pt x="912" y="1452"/>
                    <a:pt x="973" y="1391"/>
                  </a:cubicBezTo>
                  <a:cubicBezTo>
                    <a:pt x="1094" y="1361"/>
                    <a:pt x="1216" y="1300"/>
                    <a:pt x="1277" y="1209"/>
                  </a:cubicBezTo>
                  <a:cubicBezTo>
                    <a:pt x="1337" y="1178"/>
                    <a:pt x="1368" y="1148"/>
                    <a:pt x="1398" y="1057"/>
                  </a:cubicBezTo>
                  <a:cubicBezTo>
                    <a:pt x="1489" y="935"/>
                    <a:pt x="1489" y="875"/>
                    <a:pt x="1489" y="723"/>
                  </a:cubicBezTo>
                  <a:lnTo>
                    <a:pt x="1489" y="723"/>
                  </a:lnTo>
                  <a:cubicBezTo>
                    <a:pt x="1489" y="784"/>
                    <a:pt x="1489" y="844"/>
                    <a:pt x="1429" y="905"/>
                  </a:cubicBezTo>
                  <a:cubicBezTo>
                    <a:pt x="1429" y="844"/>
                    <a:pt x="1489" y="783"/>
                    <a:pt x="1489" y="722"/>
                  </a:cubicBezTo>
                  <a:lnTo>
                    <a:pt x="1489" y="722"/>
                  </a:lnTo>
                  <a:cubicBezTo>
                    <a:pt x="1489" y="722"/>
                    <a:pt x="1489" y="722"/>
                    <a:pt x="1489" y="722"/>
                  </a:cubicBezTo>
                  <a:cubicBezTo>
                    <a:pt x="1489" y="631"/>
                    <a:pt x="1489" y="601"/>
                    <a:pt x="1429" y="540"/>
                  </a:cubicBezTo>
                  <a:cubicBezTo>
                    <a:pt x="1398" y="479"/>
                    <a:pt x="1398" y="418"/>
                    <a:pt x="1368" y="388"/>
                  </a:cubicBezTo>
                  <a:cubicBezTo>
                    <a:pt x="1337" y="327"/>
                    <a:pt x="1277" y="297"/>
                    <a:pt x="1246" y="236"/>
                  </a:cubicBezTo>
                  <a:cubicBezTo>
                    <a:pt x="1186" y="145"/>
                    <a:pt x="1125" y="114"/>
                    <a:pt x="1034" y="84"/>
                  </a:cubicBezTo>
                  <a:cubicBezTo>
                    <a:pt x="990" y="41"/>
                    <a:pt x="947" y="28"/>
                    <a:pt x="915" y="25"/>
                  </a:cubicBezTo>
                  <a:lnTo>
                    <a:pt x="915" y="25"/>
                  </a:lnTo>
                  <a:cubicBezTo>
                    <a:pt x="914" y="24"/>
                    <a:pt x="913" y="24"/>
                    <a:pt x="912" y="23"/>
                  </a:cubicBezTo>
                  <a:cubicBezTo>
                    <a:pt x="851" y="8"/>
                    <a:pt x="783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5" name="Google Shape;1288;p9"/>
            <p:cNvSpPr/>
            <p:nvPr/>
          </p:nvSpPr>
          <p:spPr>
            <a:xfrm rot="5400000">
              <a:off x="6606000" y="672840"/>
              <a:ext cx="9720" cy="972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882" h="883">
                  <a:moveTo>
                    <a:pt x="872" y="543"/>
                  </a:moveTo>
                  <a:lnTo>
                    <a:pt x="872" y="543"/>
                  </a:lnTo>
                  <a:cubicBezTo>
                    <a:pt x="866" y="560"/>
                    <a:pt x="860" y="574"/>
                    <a:pt x="853" y="587"/>
                  </a:cubicBezTo>
                  <a:lnTo>
                    <a:pt x="853" y="587"/>
                  </a:lnTo>
                  <a:cubicBezTo>
                    <a:pt x="856" y="564"/>
                    <a:pt x="865" y="553"/>
                    <a:pt x="872" y="543"/>
                  </a:cubicBezTo>
                  <a:close/>
                  <a:moveTo>
                    <a:pt x="30" y="639"/>
                  </a:moveTo>
                  <a:cubicBezTo>
                    <a:pt x="30" y="654"/>
                    <a:pt x="46" y="662"/>
                    <a:pt x="61" y="670"/>
                  </a:cubicBezTo>
                  <a:lnTo>
                    <a:pt x="61" y="670"/>
                  </a:lnTo>
                  <a:lnTo>
                    <a:pt x="30" y="639"/>
                  </a:lnTo>
                  <a:close/>
                  <a:moveTo>
                    <a:pt x="61" y="670"/>
                  </a:moveTo>
                  <a:lnTo>
                    <a:pt x="91" y="700"/>
                  </a:lnTo>
                  <a:lnTo>
                    <a:pt x="91" y="700"/>
                  </a:lnTo>
                  <a:cubicBezTo>
                    <a:pt x="91" y="685"/>
                    <a:pt x="76" y="677"/>
                    <a:pt x="61" y="670"/>
                  </a:cubicBezTo>
                  <a:close/>
                  <a:moveTo>
                    <a:pt x="365" y="1"/>
                  </a:moveTo>
                  <a:cubicBezTo>
                    <a:pt x="274" y="31"/>
                    <a:pt x="182" y="31"/>
                    <a:pt x="152" y="92"/>
                  </a:cubicBezTo>
                  <a:lnTo>
                    <a:pt x="91" y="183"/>
                  </a:lnTo>
                  <a:cubicBezTo>
                    <a:pt x="61" y="244"/>
                    <a:pt x="0" y="335"/>
                    <a:pt x="0" y="396"/>
                  </a:cubicBezTo>
                  <a:cubicBezTo>
                    <a:pt x="0" y="518"/>
                    <a:pt x="0" y="487"/>
                    <a:pt x="30" y="548"/>
                  </a:cubicBezTo>
                  <a:cubicBezTo>
                    <a:pt x="30" y="609"/>
                    <a:pt x="91" y="670"/>
                    <a:pt x="122" y="700"/>
                  </a:cubicBezTo>
                  <a:lnTo>
                    <a:pt x="182" y="791"/>
                  </a:lnTo>
                  <a:lnTo>
                    <a:pt x="91" y="700"/>
                  </a:lnTo>
                  <a:lnTo>
                    <a:pt x="91" y="700"/>
                  </a:lnTo>
                  <a:lnTo>
                    <a:pt x="152" y="791"/>
                  </a:lnTo>
                  <a:lnTo>
                    <a:pt x="243" y="852"/>
                  </a:lnTo>
                  <a:cubicBezTo>
                    <a:pt x="274" y="852"/>
                    <a:pt x="304" y="882"/>
                    <a:pt x="304" y="882"/>
                  </a:cubicBezTo>
                  <a:lnTo>
                    <a:pt x="456" y="882"/>
                  </a:lnTo>
                  <a:cubicBezTo>
                    <a:pt x="486" y="882"/>
                    <a:pt x="547" y="882"/>
                    <a:pt x="547" y="852"/>
                  </a:cubicBezTo>
                  <a:cubicBezTo>
                    <a:pt x="578" y="852"/>
                    <a:pt x="608" y="822"/>
                    <a:pt x="608" y="822"/>
                  </a:cubicBezTo>
                  <a:cubicBezTo>
                    <a:pt x="638" y="822"/>
                    <a:pt x="638" y="791"/>
                    <a:pt x="699" y="730"/>
                  </a:cubicBezTo>
                  <a:cubicBezTo>
                    <a:pt x="770" y="713"/>
                    <a:pt x="800" y="695"/>
                    <a:pt x="818" y="671"/>
                  </a:cubicBezTo>
                  <a:lnTo>
                    <a:pt x="818" y="671"/>
                  </a:lnTo>
                  <a:lnTo>
                    <a:pt x="821" y="670"/>
                  </a:lnTo>
                  <a:cubicBezTo>
                    <a:pt x="851" y="639"/>
                    <a:pt x="881" y="609"/>
                    <a:pt x="881" y="518"/>
                  </a:cubicBezTo>
                  <a:lnTo>
                    <a:pt x="881" y="518"/>
                  </a:lnTo>
                  <a:cubicBezTo>
                    <a:pt x="881" y="518"/>
                    <a:pt x="881" y="518"/>
                    <a:pt x="881" y="518"/>
                  </a:cubicBezTo>
                  <a:lnTo>
                    <a:pt x="881" y="396"/>
                  </a:lnTo>
                  <a:cubicBezTo>
                    <a:pt x="881" y="335"/>
                    <a:pt x="881" y="305"/>
                    <a:pt x="851" y="244"/>
                  </a:cubicBezTo>
                  <a:cubicBezTo>
                    <a:pt x="851" y="214"/>
                    <a:pt x="821" y="153"/>
                    <a:pt x="760" y="92"/>
                  </a:cubicBezTo>
                  <a:cubicBezTo>
                    <a:pt x="730" y="62"/>
                    <a:pt x="699" y="31"/>
                    <a:pt x="608" y="31"/>
                  </a:cubicBezTo>
                  <a:cubicBezTo>
                    <a:pt x="57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6" name="Google Shape;1289;p9"/>
            <p:cNvSpPr/>
            <p:nvPr/>
          </p:nvSpPr>
          <p:spPr>
            <a:xfrm rot="5400000">
              <a:off x="6843960" y="972000"/>
              <a:ext cx="211680" cy="339840"/>
            </a:xfrm>
            <a:custGeom>
              <a:avLst/>
              <a:gdLst>
                <a:gd name="textAreaLeft" fmla="*/ 0 w 211680"/>
                <a:gd name="textAreaRight" fmla="*/ 212760 w 211680"/>
                <a:gd name="textAreaTop" fmla="*/ 0 h 339840"/>
                <a:gd name="textAreaBottom" fmla="*/ 340920 h 339840"/>
              </a:gdLst>
              <a:ahLst/>
              <a:rect l="textAreaLeft" t="textAreaTop" r="textAreaRight" b="textAreaBottom"/>
              <a:pathLst>
                <a:path w="17161" h="27478">
                  <a:moveTo>
                    <a:pt x="14091" y="0"/>
                  </a:moveTo>
                  <a:cubicBezTo>
                    <a:pt x="12936" y="882"/>
                    <a:pt x="12145" y="2189"/>
                    <a:pt x="12024" y="3708"/>
                  </a:cubicBezTo>
                  <a:cubicBezTo>
                    <a:pt x="11633" y="3181"/>
                    <a:pt x="11104" y="2804"/>
                    <a:pt x="10582" y="2804"/>
                  </a:cubicBezTo>
                  <a:cubicBezTo>
                    <a:pt x="10292" y="2804"/>
                    <a:pt x="10005" y="2920"/>
                    <a:pt x="9744" y="3192"/>
                  </a:cubicBezTo>
                  <a:cubicBezTo>
                    <a:pt x="9474" y="2068"/>
                    <a:pt x="8747" y="1589"/>
                    <a:pt x="7989" y="1589"/>
                  </a:cubicBezTo>
                  <a:cubicBezTo>
                    <a:pt x="6532" y="1589"/>
                    <a:pt x="4960" y="3356"/>
                    <a:pt x="6279" y="5714"/>
                  </a:cubicBezTo>
                  <a:cubicBezTo>
                    <a:pt x="4050" y="6059"/>
                    <a:pt x="4757" y="8228"/>
                    <a:pt x="5655" y="8228"/>
                  </a:cubicBezTo>
                  <a:cubicBezTo>
                    <a:pt x="5945" y="8228"/>
                    <a:pt x="6254" y="8002"/>
                    <a:pt x="6492" y="7417"/>
                  </a:cubicBezTo>
                  <a:lnTo>
                    <a:pt x="6492" y="7417"/>
                  </a:lnTo>
                  <a:cubicBezTo>
                    <a:pt x="6401" y="8420"/>
                    <a:pt x="6887" y="9423"/>
                    <a:pt x="7920" y="9544"/>
                  </a:cubicBezTo>
                  <a:cubicBezTo>
                    <a:pt x="6553" y="9939"/>
                    <a:pt x="5914" y="11398"/>
                    <a:pt x="6401" y="12857"/>
                  </a:cubicBezTo>
                  <a:cubicBezTo>
                    <a:pt x="5610" y="13040"/>
                    <a:pt x="5063" y="13648"/>
                    <a:pt x="5367" y="14499"/>
                  </a:cubicBezTo>
                  <a:cubicBezTo>
                    <a:pt x="5028" y="14098"/>
                    <a:pt x="4641" y="13931"/>
                    <a:pt x="4266" y="13931"/>
                  </a:cubicBezTo>
                  <a:cubicBezTo>
                    <a:pt x="2960" y="13931"/>
                    <a:pt x="1786" y="15953"/>
                    <a:pt x="3179" y="17204"/>
                  </a:cubicBezTo>
                  <a:cubicBezTo>
                    <a:pt x="1" y="18060"/>
                    <a:pt x="2404" y="21022"/>
                    <a:pt x="3983" y="21022"/>
                  </a:cubicBezTo>
                  <a:cubicBezTo>
                    <a:pt x="4534" y="21022"/>
                    <a:pt x="4985" y="20662"/>
                    <a:pt x="5063" y="19727"/>
                  </a:cubicBezTo>
                  <a:lnTo>
                    <a:pt x="5063" y="19727"/>
                  </a:lnTo>
                  <a:cubicBezTo>
                    <a:pt x="5049" y="20847"/>
                    <a:pt x="5729" y="21345"/>
                    <a:pt x="6367" y="21345"/>
                  </a:cubicBezTo>
                  <a:cubicBezTo>
                    <a:pt x="7096" y="21345"/>
                    <a:pt x="7769" y="20694"/>
                    <a:pt x="7282" y="19575"/>
                  </a:cubicBezTo>
                  <a:lnTo>
                    <a:pt x="7282" y="19575"/>
                  </a:lnTo>
                  <a:cubicBezTo>
                    <a:pt x="7622" y="19888"/>
                    <a:pt x="8036" y="20049"/>
                    <a:pt x="8424" y="20049"/>
                  </a:cubicBezTo>
                  <a:cubicBezTo>
                    <a:pt x="8903" y="20049"/>
                    <a:pt x="9344" y="19805"/>
                    <a:pt x="9562" y="19301"/>
                  </a:cubicBezTo>
                  <a:cubicBezTo>
                    <a:pt x="9615" y="19963"/>
                    <a:pt x="9967" y="20394"/>
                    <a:pt x="10519" y="20394"/>
                  </a:cubicBezTo>
                  <a:cubicBezTo>
                    <a:pt x="10601" y="20394"/>
                    <a:pt x="10687" y="20385"/>
                    <a:pt x="10778" y="20365"/>
                  </a:cubicBezTo>
                  <a:lnTo>
                    <a:pt x="10778" y="20365"/>
                  </a:lnTo>
                  <a:cubicBezTo>
                    <a:pt x="10747" y="21581"/>
                    <a:pt x="10808" y="23222"/>
                    <a:pt x="11598" y="24104"/>
                  </a:cubicBezTo>
                  <a:cubicBezTo>
                    <a:pt x="12025" y="24638"/>
                    <a:pt x="12605" y="24914"/>
                    <a:pt x="13147" y="24914"/>
                  </a:cubicBezTo>
                  <a:cubicBezTo>
                    <a:pt x="13838" y="24914"/>
                    <a:pt x="14467" y="24464"/>
                    <a:pt x="14638" y="23526"/>
                  </a:cubicBezTo>
                  <a:cubicBezTo>
                    <a:pt x="14790" y="24165"/>
                    <a:pt x="15246" y="24560"/>
                    <a:pt x="15854" y="24590"/>
                  </a:cubicBezTo>
                  <a:cubicBezTo>
                    <a:pt x="15793" y="25776"/>
                    <a:pt x="16279" y="26870"/>
                    <a:pt x="17161" y="27478"/>
                  </a:cubicBezTo>
                  <a:lnTo>
                    <a:pt x="1409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7" name="Google Shape;1290;p9"/>
            <p:cNvSpPr/>
            <p:nvPr/>
          </p:nvSpPr>
          <p:spPr>
            <a:xfrm rot="5400000">
              <a:off x="6701040" y="666720"/>
              <a:ext cx="155880" cy="145440"/>
            </a:xfrm>
            <a:custGeom>
              <a:avLst/>
              <a:gdLst>
                <a:gd name="textAreaLeft" fmla="*/ 0 w 155880"/>
                <a:gd name="textAreaRight" fmla="*/ 156960 w 155880"/>
                <a:gd name="textAreaTop" fmla="*/ 0 h 145440"/>
                <a:gd name="textAreaBottom" fmla="*/ 146520 h 145440"/>
              </a:gdLst>
              <a:ahLst/>
              <a:rect l="textAreaLeft" t="textAreaTop" r="textAreaRight" b="textAreaBottom"/>
              <a:pathLst>
                <a:path w="12665" h="11797">
                  <a:moveTo>
                    <a:pt x="5751" y="1"/>
                  </a:moveTo>
                  <a:cubicBezTo>
                    <a:pt x="4870" y="1"/>
                    <a:pt x="4044" y="619"/>
                    <a:pt x="4313" y="2220"/>
                  </a:cubicBezTo>
                  <a:cubicBezTo>
                    <a:pt x="4138" y="1870"/>
                    <a:pt x="3856" y="1726"/>
                    <a:pt x="3566" y="1726"/>
                  </a:cubicBezTo>
                  <a:cubicBezTo>
                    <a:pt x="2796" y="1726"/>
                    <a:pt x="1965" y="2743"/>
                    <a:pt x="2915" y="3648"/>
                  </a:cubicBezTo>
                  <a:cubicBezTo>
                    <a:pt x="2892" y="3648"/>
                    <a:pt x="2870" y="3647"/>
                    <a:pt x="2849" y="3647"/>
                  </a:cubicBezTo>
                  <a:cubicBezTo>
                    <a:pt x="1308" y="3647"/>
                    <a:pt x="1468" y="5756"/>
                    <a:pt x="2367" y="6506"/>
                  </a:cubicBezTo>
                  <a:cubicBezTo>
                    <a:pt x="0" y="6506"/>
                    <a:pt x="501" y="10967"/>
                    <a:pt x="2707" y="10967"/>
                  </a:cubicBezTo>
                  <a:cubicBezTo>
                    <a:pt x="3051" y="10967"/>
                    <a:pt x="3435" y="10859"/>
                    <a:pt x="3857" y="10609"/>
                  </a:cubicBezTo>
                  <a:lnTo>
                    <a:pt x="3857" y="10609"/>
                  </a:lnTo>
                  <a:cubicBezTo>
                    <a:pt x="3349" y="10918"/>
                    <a:pt x="4125" y="11388"/>
                    <a:pt x="4833" y="11388"/>
                  </a:cubicBezTo>
                  <a:cubicBezTo>
                    <a:pt x="5098" y="11388"/>
                    <a:pt x="5354" y="11322"/>
                    <a:pt x="5529" y="11156"/>
                  </a:cubicBezTo>
                  <a:cubicBezTo>
                    <a:pt x="5577" y="11604"/>
                    <a:pt x="5857" y="11797"/>
                    <a:pt x="6148" y="11797"/>
                  </a:cubicBezTo>
                  <a:cubicBezTo>
                    <a:pt x="6586" y="11797"/>
                    <a:pt x="7049" y="11358"/>
                    <a:pt x="6775" y="10700"/>
                  </a:cubicBezTo>
                  <a:lnTo>
                    <a:pt x="6775" y="10700"/>
                  </a:lnTo>
                  <a:cubicBezTo>
                    <a:pt x="6935" y="10815"/>
                    <a:pt x="7109" y="10869"/>
                    <a:pt x="7279" y="10869"/>
                  </a:cubicBezTo>
                  <a:cubicBezTo>
                    <a:pt x="7560" y="10869"/>
                    <a:pt x="7832" y="10722"/>
                    <a:pt x="8021" y="10457"/>
                  </a:cubicBezTo>
                  <a:cubicBezTo>
                    <a:pt x="8168" y="10971"/>
                    <a:pt x="8603" y="11208"/>
                    <a:pt x="9058" y="11208"/>
                  </a:cubicBezTo>
                  <a:cubicBezTo>
                    <a:pt x="9357" y="11208"/>
                    <a:pt x="9665" y="11106"/>
                    <a:pt x="9906" y="10913"/>
                  </a:cubicBezTo>
                  <a:cubicBezTo>
                    <a:pt x="10605" y="10335"/>
                    <a:pt x="10544" y="9363"/>
                    <a:pt x="10240" y="8603"/>
                  </a:cubicBezTo>
                  <a:cubicBezTo>
                    <a:pt x="10665" y="8603"/>
                    <a:pt x="10909" y="8329"/>
                    <a:pt x="11000" y="7873"/>
                  </a:cubicBezTo>
                  <a:cubicBezTo>
                    <a:pt x="11159" y="7910"/>
                    <a:pt x="11301" y="7927"/>
                    <a:pt x="11429" y="7927"/>
                  </a:cubicBezTo>
                  <a:cubicBezTo>
                    <a:pt x="12664" y="7927"/>
                    <a:pt x="12434" y="6322"/>
                    <a:pt x="11304" y="5715"/>
                  </a:cubicBezTo>
                  <a:cubicBezTo>
                    <a:pt x="12124" y="5533"/>
                    <a:pt x="11820" y="4469"/>
                    <a:pt x="11213" y="4074"/>
                  </a:cubicBezTo>
                  <a:lnTo>
                    <a:pt x="11213" y="4074"/>
                  </a:lnTo>
                  <a:cubicBezTo>
                    <a:pt x="11225" y="4074"/>
                    <a:pt x="11238" y="4075"/>
                    <a:pt x="11250" y="4075"/>
                  </a:cubicBezTo>
                  <a:cubicBezTo>
                    <a:pt x="12077" y="4075"/>
                    <a:pt x="12505" y="3097"/>
                    <a:pt x="11517" y="2828"/>
                  </a:cubicBezTo>
                  <a:cubicBezTo>
                    <a:pt x="12520" y="2433"/>
                    <a:pt x="12428" y="1946"/>
                    <a:pt x="12276" y="1217"/>
                  </a:cubicBezTo>
                  <a:cubicBezTo>
                    <a:pt x="12169" y="733"/>
                    <a:pt x="12465" y="345"/>
                    <a:pt x="12032" y="345"/>
                  </a:cubicBezTo>
                  <a:cubicBezTo>
                    <a:pt x="11975" y="345"/>
                    <a:pt x="11905" y="352"/>
                    <a:pt x="11820" y="366"/>
                  </a:cubicBezTo>
                  <a:cubicBezTo>
                    <a:pt x="11577" y="366"/>
                    <a:pt x="11486" y="1004"/>
                    <a:pt x="11517" y="1156"/>
                  </a:cubicBezTo>
                  <a:cubicBezTo>
                    <a:pt x="11315" y="973"/>
                    <a:pt x="11095" y="892"/>
                    <a:pt x="10892" y="892"/>
                  </a:cubicBezTo>
                  <a:cubicBezTo>
                    <a:pt x="10419" y="892"/>
                    <a:pt x="10039" y="1330"/>
                    <a:pt x="10209" y="1946"/>
                  </a:cubicBezTo>
                  <a:cubicBezTo>
                    <a:pt x="9894" y="1566"/>
                    <a:pt x="9552" y="1399"/>
                    <a:pt x="9239" y="1399"/>
                  </a:cubicBezTo>
                  <a:cubicBezTo>
                    <a:pt x="8677" y="1399"/>
                    <a:pt x="8212" y="1936"/>
                    <a:pt x="8173" y="2737"/>
                  </a:cubicBezTo>
                  <a:cubicBezTo>
                    <a:pt x="8099" y="2364"/>
                    <a:pt x="7842" y="2195"/>
                    <a:pt x="7502" y="2195"/>
                  </a:cubicBezTo>
                  <a:cubicBezTo>
                    <a:pt x="7425" y="2195"/>
                    <a:pt x="7345" y="2203"/>
                    <a:pt x="7261" y="2220"/>
                  </a:cubicBezTo>
                  <a:cubicBezTo>
                    <a:pt x="8058" y="983"/>
                    <a:pt x="6861" y="1"/>
                    <a:pt x="575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080" bIns="73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248" name="Google Shape;1291;p9"/>
            <p:cNvSpPr/>
            <p:nvPr/>
          </p:nvSpPr>
          <p:spPr>
            <a:xfrm rot="5400000">
              <a:off x="7166160" y="574920"/>
              <a:ext cx="170640" cy="192960"/>
            </a:xfrm>
            <a:custGeom>
              <a:avLst/>
              <a:gdLst>
                <a:gd name="textAreaLeft" fmla="*/ 0 w 170640"/>
                <a:gd name="textAreaRight" fmla="*/ 171720 w 170640"/>
                <a:gd name="textAreaTop" fmla="*/ 0 h 192960"/>
                <a:gd name="textAreaBottom" fmla="*/ 194040 h 192960"/>
              </a:gdLst>
              <a:ahLst/>
              <a:rect l="textAreaLeft" t="textAreaTop" r="textAreaRight" b="textAreaBottom"/>
              <a:pathLst>
                <a:path w="13832" h="15643">
                  <a:moveTo>
                    <a:pt x="12889" y="1"/>
                  </a:moveTo>
                  <a:cubicBezTo>
                    <a:pt x="12594" y="947"/>
                    <a:pt x="11209" y="1631"/>
                    <a:pt x="10071" y="1631"/>
                  </a:cubicBezTo>
                  <a:cubicBezTo>
                    <a:pt x="9564" y="1631"/>
                    <a:pt x="9106" y="1495"/>
                    <a:pt x="8816" y="1186"/>
                  </a:cubicBezTo>
                  <a:cubicBezTo>
                    <a:pt x="8359" y="1831"/>
                    <a:pt x="7847" y="2091"/>
                    <a:pt x="7332" y="2091"/>
                  </a:cubicBezTo>
                  <a:cubicBezTo>
                    <a:pt x="6512" y="2091"/>
                    <a:pt x="5682" y="1430"/>
                    <a:pt x="5047" y="609"/>
                  </a:cubicBezTo>
                  <a:lnTo>
                    <a:pt x="5047" y="609"/>
                  </a:lnTo>
                  <a:cubicBezTo>
                    <a:pt x="5107" y="2220"/>
                    <a:pt x="5928" y="3131"/>
                    <a:pt x="7448" y="3192"/>
                  </a:cubicBezTo>
                  <a:cubicBezTo>
                    <a:pt x="7024" y="3537"/>
                    <a:pt x="6600" y="3696"/>
                    <a:pt x="6193" y="3696"/>
                  </a:cubicBezTo>
                  <a:cubicBezTo>
                    <a:pt x="5668" y="3696"/>
                    <a:pt x="5171" y="3429"/>
                    <a:pt x="4743" y="2949"/>
                  </a:cubicBezTo>
                  <a:cubicBezTo>
                    <a:pt x="4500" y="3435"/>
                    <a:pt x="4104" y="3952"/>
                    <a:pt x="3588" y="4165"/>
                  </a:cubicBezTo>
                  <a:cubicBezTo>
                    <a:pt x="3546" y="4175"/>
                    <a:pt x="3501" y="4179"/>
                    <a:pt x="3453" y="4179"/>
                  </a:cubicBezTo>
                  <a:cubicBezTo>
                    <a:pt x="3244" y="4179"/>
                    <a:pt x="2988" y="4100"/>
                    <a:pt x="2846" y="4100"/>
                  </a:cubicBezTo>
                  <a:cubicBezTo>
                    <a:pt x="2828" y="4100"/>
                    <a:pt x="2811" y="4101"/>
                    <a:pt x="2797" y="4104"/>
                  </a:cubicBezTo>
                  <a:cubicBezTo>
                    <a:pt x="2585" y="4226"/>
                    <a:pt x="2554" y="4530"/>
                    <a:pt x="2311" y="4621"/>
                  </a:cubicBezTo>
                  <a:cubicBezTo>
                    <a:pt x="2130" y="4707"/>
                    <a:pt x="1962" y="4745"/>
                    <a:pt x="1806" y="4745"/>
                  </a:cubicBezTo>
                  <a:cubicBezTo>
                    <a:pt x="969" y="4745"/>
                    <a:pt x="503" y="3624"/>
                    <a:pt x="427" y="2676"/>
                  </a:cubicBezTo>
                  <a:cubicBezTo>
                    <a:pt x="183" y="3314"/>
                    <a:pt x="1" y="4074"/>
                    <a:pt x="335" y="4773"/>
                  </a:cubicBezTo>
                  <a:cubicBezTo>
                    <a:pt x="555" y="5286"/>
                    <a:pt x="1206" y="5896"/>
                    <a:pt x="1801" y="5896"/>
                  </a:cubicBezTo>
                  <a:cubicBezTo>
                    <a:pt x="1946" y="5896"/>
                    <a:pt x="2088" y="5860"/>
                    <a:pt x="2220" y="5776"/>
                  </a:cubicBezTo>
                  <a:lnTo>
                    <a:pt x="2220" y="5776"/>
                  </a:lnTo>
                  <a:lnTo>
                    <a:pt x="2189" y="5837"/>
                  </a:lnTo>
                  <a:cubicBezTo>
                    <a:pt x="1868" y="6603"/>
                    <a:pt x="2029" y="7550"/>
                    <a:pt x="2787" y="7550"/>
                  </a:cubicBezTo>
                  <a:cubicBezTo>
                    <a:pt x="2961" y="7550"/>
                    <a:pt x="3167" y="7500"/>
                    <a:pt x="3405" y="7387"/>
                  </a:cubicBezTo>
                  <a:lnTo>
                    <a:pt x="3405" y="7387"/>
                  </a:lnTo>
                  <a:cubicBezTo>
                    <a:pt x="3405" y="7942"/>
                    <a:pt x="3209" y="8973"/>
                    <a:pt x="3947" y="8973"/>
                  </a:cubicBezTo>
                  <a:cubicBezTo>
                    <a:pt x="3978" y="8973"/>
                    <a:pt x="4010" y="8971"/>
                    <a:pt x="4044" y="8967"/>
                  </a:cubicBezTo>
                  <a:lnTo>
                    <a:pt x="4044" y="8967"/>
                  </a:lnTo>
                  <a:cubicBezTo>
                    <a:pt x="2858" y="10852"/>
                    <a:pt x="2858" y="13162"/>
                    <a:pt x="5168" y="13831"/>
                  </a:cubicBezTo>
                  <a:cubicBezTo>
                    <a:pt x="5685" y="14044"/>
                    <a:pt x="6293" y="14044"/>
                    <a:pt x="6658" y="14287"/>
                  </a:cubicBezTo>
                  <a:cubicBezTo>
                    <a:pt x="6992" y="14530"/>
                    <a:pt x="7114" y="14955"/>
                    <a:pt x="7539" y="15138"/>
                  </a:cubicBezTo>
                  <a:cubicBezTo>
                    <a:pt x="7722" y="15205"/>
                    <a:pt x="7917" y="15236"/>
                    <a:pt x="8115" y="15236"/>
                  </a:cubicBezTo>
                  <a:cubicBezTo>
                    <a:pt x="8541" y="15236"/>
                    <a:pt x="8979" y="15093"/>
                    <a:pt x="9332" y="14864"/>
                  </a:cubicBezTo>
                  <a:cubicBezTo>
                    <a:pt x="9470" y="15392"/>
                    <a:pt x="9746" y="15642"/>
                    <a:pt x="10160" y="15642"/>
                  </a:cubicBezTo>
                  <a:cubicBezTo>
                    <a:pt x="10295" y="15642"/>
                    <a:pt x="10445" y="15616"/>
                    <a:pt x="10609" y="15563"/>
                  </a:cubicBezTo>
                  <a:lnTo>
                    <a:pt x="10518" y="15442"/>
                  </a:lnTo>
                  <a:lnTo>
                    <a:pt x="10518" y="15442"/>
                  </a:lnTo>
                  <a:cubicBezTo>
                    <a:pt x="10812" y="15560"/>
                    <a:pt x="11087" y="15614"/>
                    <a:pt x="11341" y="15614"/>
                  </a:cubicBezTo>
                  <a:cubicBezTo>
                    <a:pt x="12851" y="15614"/>
                    <a:pt x="13648" y="13720"/>
                    <a:pt x="13466" y="12159"/>
                  </a:cubicBezTo>
                  <a:lnTo>
                    <a:pt x="13466" y="12159"/>
                  </a:lnTo>
                  <a:cubicBezTo>
                    <a:pt x="13345" y="12736"/>
                    <a:pt x="12737" y="13588"/>
                    <a:pt x="12159" y="13679"/>
                  </a:cubicBezTo>
                  <a:cubicBezTo>
                    <a:pt x="12816" y="13165"/>
                    <a:pt x="12480" y="12115"/>
                    <a:pt x="11732" y="12115"/>
                  </a:cubicBezTo>
                  <a:cubicBezTo>
                    <a:pt x="11684" y="12115"/>
                    <a:pt x="11634" y="12119"/>
                    <a:pt x="11582" y="12129"/>
                  </a:cubicBezTo>
                  <a:cubicBezTo>
                    <a:pt x="13041" y="11460"/>
                    <a:pt x="13831" y="9119"/>
                    <a:pt x="13102" y="7600"/>
                  </a:cubicBezTo>
                  <a:lnTo>
                    <a:pt x="13102" y="7600"/>
                  </a:lnTo>
                  <a:cubicBezTo>
                    <a:pt x="13102" y="8616"/>
                    <a:pt x="12219" y="10398"/>
                    <a:pt x="11149" y="10398"/>
                  </a:cubicBezTo>
                  <a:cubicBezTo>
                    <a:pt x="11131" y="10398"/>
                    <a:pt x="11113" y="10397"/>
                    <a:pt x="11095" y="10396"/>
                  </a:cubicBezTo>
                  <a:cubicBezTo>
                    <a:pt x="12129" y="9727"/>
                    <a:pt x="13162" y="7964"/>
                    <a:pt x="12038" y="6809"/>
                  </a:cubicBezTo>
                  <a:cubicBezTo>
                    <a:pt x="12950" y="6141"/>
                    <a:pt x="13770" y="4074"/>
                    <a:pt x="12706" y="3192"/>
                  </a:cubicBezTo>
                  <a:lnTo>
                    <a:pt x="12706" y="3192"/>
                  </a:lnTo>
                  <a:cubicBezTo>
                    <a:pt x="12677" y="4326"/>
                    <a:pt x="12009" y="5571"/>
                    <a:pt x="10780" y="5571"/>
                  </a:cubicBezTo>
                  <a:cubicBezTo>
                    <a:pt x="10725" y="5571"/>
                    <a:pt x="10667" y="5568"/>
                    <a:pt x="10609" y="5563"/>
                  </a:cubicBezTo>
                  <a:cubicBezTo>
                    <a:pt x="11825" y="5138"/>
                    <a:pt x="12737" y="3435"/>
                    <a:pt x="11734" y="2250"/>
                  </a:cubicBezTo>
                  <a:cubicBezTo>
                    <a:pt x="12585" y="1976"/>
                    <a:pt x="13557" y="913"/>
                    <a:pt x="12889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3249" name="Google Shape;1292;p9"/>
            <p:cNvGrpSpPr/>
            <p:nvPr/>
          </p:nvGrpSpPr>
          <p:grpSpPr>
            <a:xfrm>
              <a:off x="6481800" y="770040"/>
              <a:ext cx="322200" cy="497160"/>
              <a:chOff x="6481800" y="770040"/>
              <a:chExt cx="322200" cy="497160"/>
            </a:xfrm>
          </p:grpSpPr>
          <p:sp>
            <p:nvSpPr>
              <p:cNvPr id="3250" name="Google Shape;1293;p9"/>
              <p:cNvSpPr/>
              <p:nvPr/>
            </p:nvSpPr>
            <p:spPr>
              <a:xfrm rot="6657000">
                <a:off x="6425280" y="942840"/>
                <a:ext cx="435240" cy="178200"/>
              </a:xfrm>
              <a:custGeom>
                <a:avLst/>
                <a:gdLst>
                  <a:gd name="textAreaLeft" fmla="*/ 0 w 435240"/>
                  <a:gd name="textAreaRight" fmla="*/ 436320 w 435240"/>
                  <a:gd name="textAreaTop" fmla="*/ 0 h 178200"/>
                  <a:gd name="textAreaBottom" fmla="*/ 179280 h 178200"/>
                </a:gdLst>
                <a:ahLst/>
                <a:rect l="textAreaLeft" t="textAreaTop" r="textAreaRight" b="textAreaBottom"/>
                <a:pathLst>
                  <a:path w="23486" h="9647">
                    <a:moveTo>
                      <a:pt x="23121" y="0"/>
                    </a:moveTo>
                    <a:cubicBezTo>
                      <a:pt x="23030" y="0"/>
                      <a:pt x="22940" y="40"/>
                      <a:pt x="22889" y="133"/>
                    </a:cubicBezTo>
                    <a:cubicBezTo>
                      <a:pt x="22190" y="1318"/>
                      <a:pt x="21004" y="2139"/>
                      <a:pt x="19879" y="2869"/>
                    </a:cubicBezTo>
                    <a:cubicBezTo>
                      <a:pt x="18694" y="3598"/>
                      <a:pt x="17448" y="4236"/>
                      <a:pt x="16202" y="4844"/>
                    </a:cubicBezTo>
                    <a:cubicBezTo>
                      <a:pt x="12949" y="6486"/>
                      <a:pt x="9454" y="7428"/>
                      <a:pt x="5958" y="8218"/>
                    </a:cubicBezTo>
                    <a:cubicBezTo>
                      <a:pt x="3983" y="8674"/>
                      <a:pt x="2007" y="9100"/>
                      <a:pt x="1" y="9556"/>
                    </a:cubicBezTo>
                    <a:cubicBezTo>
                      <a:pt x="31" y="9586"/>
                      <a:pt x="31" y="9647"/>
                      <a:pt x="31" y="9647"/>
                    </a:cubicBezTo>
                    <a:cubicBezTo>
                      <a:pt x="3709" y="8917"/>
                      <a:pt x="7448" y="8370"/>
                      <a:pt x="11095" y="7398"/>
                    </a:cubicBezTo>
                    <a:cubicBezTo>
                      <a:pt x="14287" y="6516"/>
                      <a:pt x="17296" y="5239"/>
                      <a:pt x="20153" y="3568"/>
                    </a:cubicBezTo>
                    <a:cubicBezTo>
                      <a:pt x="21460" y="2747"/>
                      <a:pt x="22797" y="1805"/>
                      <a:pt x="23405" y="376"/>
                    </a:cubicBezTo>
                    <a:cubicBezTo>
                      <a:pt x="23486" y="155"/>
                      <a:pt x="23300" y="0"/>
                      <a:pt x="231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9640" bIns="89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51" name="Google Shape;1294;p9"/>
              <p:cNvSpPr/>
              <p:nvPr/>
            </p:nvSpPr>
            <p:spPr>
              <a:xfrm rot="6657000">
                <a:off x="6576120" y="842760"/>
                <a:ext cx="198720" cy="61560"/>
              </a:xfrm>
              <a:custGeom>
                <a:avLst/>
                <a:gdLst>
                  <a:gd name="textAreaLeft" fmla="*/ 0 w 198720"/>
                  <a:gd name="textAreaRight" fmla="*/ 199800 w 198720"/>
                  <a:gd name="textAreaTop" fmla="*/ 0 h 61560"/>
                  <a:gd name="textAreaBottom" fmla="*/ 62640 h 61560"/>
                </a:gdLst>
                <a:ahLst/>
                <a:rect l="textAreaLeft" t="textAreaTop" r="textAreaRight" b="textAreaBottom"/>
                <a:pathLst>
                  <a:path w="10749" h="3371">
                    <a:moveTo>
                      <a:pt x="692" y="1"/>
                    </a:moveTo>
                    <a:cubicBezTo>
                      <a:pt x="462" y="1"/>
                      <a:pt x="231" y="8"/>
                      <a:pt x="1" y="23"/>
                    </a:cubicBezTo>
                    <a:cubicBezTo>
                      <a:pt x="36" y="23"/>
                      <a:pt x="71" y="23"/>
                      <a:pt x="106" y="23"/>
                    </a:cubicBezTo>
                    <a:cubicBezTo>
                      <a:pt x="3630" y="23"/>
                      <a:pt x="7325" y="1530"/>
                      <a:pt x="10274" y="3336"/>
                    </a:cubicBezTo>
                    <a:cubicBezTo>
                      <a:pt x="10317" y="3360"/>
                      <a:pt x="10359" y="3370"/>
                      <a:pt x="10398" y="3370"/>
                    </a:cubicBezTo>
                    <a:cubicBezTo>
                      <a:pt x="10611" y="3370"/>
                      <a:pt x="10749" y="3065"/>
                      <a:pt x="10518" y="2911"/>
                    </a:cubicBezTo>
                    <a:cubicBezTo>
                      <a:pt x="8907" y="1877"/>
                      <a:pt x="7204" y="1239"/>
                      <a:pt x="5381" y="753"/>
                    </a:cubicBezTo>
                    <a:cubicBezTo>
                      <a:pt x="3890" y="353"/>
                      <a:pt x="2307" y="1"/>
                      <a:pt x="6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1320" bIns="31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52" name="Google Shape;1295;p9"/>
              <p:cNvSpPr/>
              <p:nvPr/>
            </p:nvSpPr>
            <p:spPr>
              <a:xfrm rot="6657000">
                <a:off x="6605640" y="879120"/>
                <a:ext cx="89280" cy="16920"/>
              </a:xfrm>
              <a:custGeom>
                <a:avLst/>
                <a:gdLst>
                  <a:gd name="textAreaLeft" fmla="*/ 0 w 89280"/>
                  <a:gd name="textAreaRight" fmla="*/ 90360 w 89280"/>
                  <a:gd name="textAreaTop" fmla="*/ 0 h 16920"/>
                  <a:gd name="textAreaBottom" fmla="*/ 18000 h 16920"/>
                </a:gdLst>
                <a:ahLst/>
                <a:rect l="textAreaLeft" t="textAreaTop" r="textAreaRight" b="textAreaBottom"/>
                <a:pathLst>
                  <a:path w="4865" h="974">
                    <a:moveTo>
                      <a:pt x="4682" y="1"/>
                    </a:moveTo>
                    <a:cubicBezTo>
                      <a:pt x="3922" y="1"/>
                      <a:pt x="3101" y="214"/>
                      <a:pt x="2372" y="426"/>
                    </a:cubicBezTo>
                    <a:cubicBezTo>
                      <a:pt x="1581" y="609"/>
                      <a:pt x="821" y="882"/>
                      <a:pt x="1" y="974"/>
                    </a:cubicBezTo>
                    <a:cubicBezTo>
                      <a:pt x="821" y="913"/>
                      <a:pt x="1581" y="761"/>
                      <a:pt x="2341" y="609"/>
                    </a:cubicBezTo>
                    <a:cubicBezTo>
                      <a:pt x="2706" y="518"/>
                      <a:pt x="3132" y="457"/>
                      <a:pt x="3496" y="366"/>
                    </a:cubicBezTo>
                    <a:cubicBezTo>
                      <a:pt x="3891" y="305"/>
                      <a:pt x="4317" y="274"/>
                      <a:pt x="4712" y="214"/>
                    </a:cubicBezTo>
                    <a:cubicBezTo>
                      <a:pt x="4864" y="183"/>
                      <a:pt x="4834" y="1"/>
                      <a:pt x="46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53" name="Google Shape;1296;p9"/>
              <p:cNvSpPr/>
              <p:nvPr/>
            </p:nvSpPr>
            <p:spPr>
              <a:xfrm rot="6657000">
                <a:off x="6570720" y="858240"/>
                <a:ext cx="146520" cy="11880"/>
              </a:xfrm>
              <a:custGeom>
                <a:avLst/>
                <a:gdLst>
                  <a:gd name="textAreaLeft" fmla="*/ 0 w 146520"/>
                  <a:gd name="textAreaRight" fmla="*/ 147600 w 146520"/>
                  <a:gd name="textAreaTop" fmla="*/ 0 h 11880"/>
                  <a:gd name="textAreaBottom" fmla="*/ 12960 h 11880"/>
                </a:gdLst>
                <a:ahLst/>
                <a:rect l="textAreaLeft" t="textAreaTop" r="textAreaRight" b="textAreaBottom"/>
                <a:pathLst>
                  <a:path w="7950" h="694">
                    <a:moveTo>
                      <a:pt x="5466" y="1"/>
                    </a:moveTo>
                    <a:cubicBezTo>
                      <a:pt x="4914" y="1"/>
                      <a:pt x="4362" y="30"/>
                      <a:pt x="3831" y="55"/>
                    </a:cubicBezTo>
                    <a:cubicBezTo>
                      <a:pt x="2584" y="85"/>
                      <a:pt x="1247" y="329"/>
                      <a:pt x="1" y="693"/>
                    </a:cubicBezTo>
                    <a:cubicBezTo>
                      <a:pt x="1262" y="374"/>
                      <a:pt x="2562" y="253"/>
                      <a:pt x="3869" y="253"/>
                    </a:cubicBezTo>
                    <a:cubicBezTo>
                      <a:pt x="5176" y="253"/>
                      <a:pt x="6490" y="374"/>
                      <a:pt x="7782" y="541"/>
                    </a:cubicBezTo>
                    <a:cubicBezTo>
                      <a:pt x="7797" y="547"/>
                      <a:pt x="7811" y="550"/>
                      <a:pt x="7824" y="550"/>
                    </a:cubicBezTo>
                    <a:cubicBezTo>
                      <a:pt x="7938" y="550"/>
                      <a:pt x="7949" y="326"/>
                      <a:pt x="7812" y="298"/>
                    </a:cubicBezTo>
                    <a:cubicBezTo>
                      <a:pt x="7073" y="64"/>
                      <a:pt x="6270" y="1"/>
                      <a:pt x="54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54" name="Google Shape;1297;p9"/>
              <p:cNvSpPr/>
              <p:nvPr/>
            </p:nvSpPr>
            <p:spPr>
              <a:xfrm rot="6657000">
                <a:off x="6587280" y="860760"/>
                <a:ext cx="99720" cy="6840"/>
              </a:xfrm>
              <a:custGeom>
                <a:avLst/>
                <a:gdLst>
                  <a:gd name="textAreaLeft" fmla="*/ 0 w 99720"/>
                  <a:gd name="textAreaRight" fmla="*/ 100800 w 9972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5435" h="426">
                    <a:moveTo>
                      <a:pt x="14" y="412"/>
                    </a:moveTo>
                    <a:cubicBezTo>
                      <a:pt x="0" y="412"/>
                      <a:pt x="14" y="426"/>
                      <a:pt x="54" y="426"/>
                    </a:cubicBezTo>
                    <a:cubicBezTo>
                      <a:pt x="34" y="416"/>
                      <a:pt x="20" y="412"/>
                      <a:pt x="14" y="412"/>
                    </a:cubicBezTo>
                    <a:close/>
                    <a:moveTo>
                      <a:pt x="3945" y="0"/>
                    </a:moveTo>
                    <a:cubicBezTo>
                      <a:pt x="3550" y="0"/>
                      <a:pt x="3094" y="61"/>
                      <a:pt x="2668" y="92"/>
                    </a:cubicBezTo>
                    <a:cubicBezTo>
                      <a:pt x="1756" y="122"/>
                      <a:pt x="875" y="274"/>
                      <a:pt x="54" y="426"/>
                    </a:cubicBezTo>
                    <a:cubicBezTo>
                      <a:pt x="905" y="365"/>
                      <a:pt x="1756" y="304"/>
                      <a:pt x="2638" y="274"/>
                    </a:cubicBezTo>
                    <a:lnTo>
                      <a:pt x="3914" y="274"/>
                    </a:lnTo>
                    <a:cubicBezTo>
                      <a:pt x="4340" y="274"/>
                      <a:pt x="4796" y="365"/>
                      <a:pt x="5252" y="365"/>
                    </a:cubicBezTo>
                    <a:cubicBezTo>
                      <a:pt x="5404" y="365"/>
                      <a:pt x="5434" y="122"/>
                      <a:pt x="5282" y="92"/>
                    </a:cubicBezTo>
                    <a:cubicBezTo>
                      <a:pt x="4857" y="0"/>
                      <a:pt x="4370" y="0"/>
                      <a:pt x="3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55" name="Google Shape;1298;p9"/>
              <p:cNvSpPr/>
              <p:nvPr/>
            </p:nvSpPr>
            <p:spPr>
              <a:xfrm rot="6657000">
                <a:off x="6540120" y="1001160"/>
                <a:ext cx="254160" cy="43560"/>
              </a:xfrm>
              <a:custGeom>
                <a:avLst/>
                <a:gdLst>
                  <a:gd name="textAreaLeft" fmla="*/ 0 w 254160"/>
                  <a:gd name="textAreaRight" fmla="*/ 255240 w 254160"/>
                  <a:gd name="textAreaTop" fmla="*/ 0 h 43560"/>
                  <a:gd name="textAreaBottom" fmla="*/ 44640 h 43560"/>
                </a:gdLst>
                <a:ahLst/>
                <a:rect l="textAreaLeft" t="textAreaTop" r="textAreaRight" b="textAreaBottom"/>
                <a:pathLst>
                  <a:path w="13740" h="2403">
                    <a:moveTo>
                      <a:pt x="0" y="1"/>
                    </a:moveTo>
                    <a:lnTo>
                      <a:pt x="0" y="1"/>
                    </a:lnTo>
                    <a:cubicBezTo>
                      <a:pt x="2097" y="1065"/>
                      <a:pt x="4316" y="1764"/>
                      <a:pt x="6657" y="2129"/>
                    </a:cubicBezTo>
                    <a:cubicBezTo>
                      <a:pt x="7781" y="2311"/>
                      <a:pt x="8967" y="2402"/>
                      <a:pt x="10092" y="2402"/>
                    </a:cubicBezTo>
                    <a:cubicBezTo>
                      <a:pt x="11247" y="2402"/>
                      <a:pt x="12493" y="2372"/>
                      <a:pt x="13557" y="2007"/>
                    </a:cubicBezTo>
                    <a:cubicBezTo>
                      <a:pt x="13739" y="1946"/>
                      <a:pt x="13709" y="1642"/>
                      <a:pt x="13526" y="1642"/>
                    </a:cubicBezTo>
                    <a:cubicBezTo>
                      <a:pt x="12432" y="1703"/>
                      <a:pt x="11307" y="1885"/>
                      <a:pt x="10183" y="1946"/>
                    </a:cubicBezTo>
                    <a:cubicBezTo>
                      <a:pt x="9910" y="1953"/>
                      <a:pt x="9639" y="1957"/>
                      <a:pt x="9369" y="1957"/>
                    </a:cubicBezTo>
                    <a:cubicBezTo>
                      <a:pt x="8495" y="1957"/>
                      <a:pt x="7630" y="1917"/>
                      <a:pt x="6748" y="1825"/>
                    </a:cubicBezTo>
                    <a:cubicBezTo>
                      <a:pt x="4468" y="1551"/>
                      <a:pt x="2158" y="943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2320" bIns="22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56" name="Google Shape;1299;p9"/>
              <p:cNvSpPr/>
              <p:nvPr/>
            </p:nvSpPr>
            <p:spPr>
              <a:xfrm rot="6657000">
                <a:off x="6618960" y="989640"/>
                <a:ext cx="61200" cy="15840"/>
              </a:xfrm>
              <a:custGeom>
                <a:avLst/>
                <a:gdLst>
                  <a:gd name="textAreaLeft" fmla="*/ 0 w 61200"/>
                  <a:gd name="textAreaRight" fmla="*/ 62280 w 61200"/>
                  <a:gd name="textAreaTop" fmla="*/ 0 h 15840"/>
                  <a:gd name="textAreaBottom" fmla="*/ 16920 h 15840"/>
                </a:gdLst>
                <a:ahLst/>
                <a:rect l="textAreaLeft" t="textAreaTop" r="textAreaRight" b="textAreaBottom"/>
                <a:pathLst>
                  <a:path w="3344" h="913">
                    <a:moveTo>
                      <a:pt x="3222" y="1"/>
                    </a:moveTo>
                    <a:cubicBezTo>
                      <a:pt x="2128" y="1"/>
                      <a:pt x="1003" y="335"/>
                      <a:pt x="0" y="913"/>
                    </a:cubicBezTo>
                    <a:cubicBezTo>
                      <a:pt x="1003" y="457"/>
                      <a:pt x="2158" y="305"/>
                      <a:pt x="3222" y="183"/>
                    </a:cubicBezTo>
                    <a:cubicBezTo>
                      <a:pt x="3344" y="183"/>
                      <a:pt x="3344" y="1"/>
                      <a:pt x="3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57" name="Google Shape;1300;p9"/>
              <p:cNvSpPr/>
              <p:nvPr/>
            </p:nvSpPr>
            <p:spPr>
              <a:xfrm rot="6657000">
                <a:off x="6544800" y="1023840"/>
                <a:ext cx="139320" cy="36000"/>
              </a:xfrm>
              <a:custGeom>
                <a:avLst/>
                <a:gdLst>
                  <a:gd name="textAreaLeft" fmla="*/ 0 w 139320"/>
                  <a:gd name="textAreaRight" fmla="*/ 140400 w 139320"/>
                  <a:gd name="textAreaTop" fmla="*/ 0 h 36000"/>
                  <a:gd name="textAreaBottom" fmla="*/ 37080 h 36000"/>
                </a:gdLst>
                <a:ahLst/>
                <a:rect l="textAreaLeft" t="textAreaTop" r="textAreaRight" b="textAreaBottom"/>
                <a:pathLst>
                  <a:path w="7549" h="1999">
                    <a:moveTo>
                      <a:pt x="7429" y="0"/>
                    </a:moveTo>
                    <a:cubicBezTo>
                      <a:pt x="7415" y="0"/>
                      <a:pt x="7400" y="3"/>
                      <a:pt x="7383" y="10"/>
                    </a:cubicBezTo>
                    <a:cubicBezTo>
                      <a:pt x="4799" y="192"/>
                      <a:pt x="2246" y="618"/>
                      <a:pt x="27" y="1985"/>
                    </a:cubicBezTo>
                    <a:cubicBezTo>
                      <a:pt x="1152" y="1378"/>
                      <a:pt x="2429" y="1074"/>
                      <a:pt x="3675" y="800"/>
                    </a:cubicBezTo>
                    <a:cubicBezTo>
                      <a:pt x="4891" y="557"/>
                      <a:pt x="6167" y="405"/>
                      <a:pt x="7413" y="223"/>
                    </a:cubicBezTo>
                    <a:cubicBezTo>
                      <a:pt x="7549" y="195"/>
                      <a:pt x="7540" y="0"/>
                      <a:pt x="7429" y="0"/>
                    </a:cubicBezTo>
                    <a:close/>
                    <a:moveTo>
                      <a:pt x="27" y="1985"/>
                    </a:moveTo>
                    <a:cubicBezTo>
                      <a:pt x="7" y="1985"/>
                      <a:pt x="0" y="1999"/>
                      <a:pt x="7" y="1999"/>
                    </a:cubicBezTo>
                    <a:cubicBezTo>
                      <a:pt x="10" y="1999"/>
                      <a:pt x="17" y="1996"/>
                      <a:pt x="27" y="198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360" bIns="18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58" name="Google Shape;1301;p9"/>
              <p:cNvSpPr/>
              <p:nvPr/>
            </p:nvSpPr>
            <p:spPr>
              <a:xfrm rot="6657000">
                <a:off x="6573600" y="1097640"/>
                <a:ext cx="178920" cy="29520"/>
              </a:xfrm>
              <a:custGeom>
                <a:avLst/>
                <a:gdLst>
                  <a:gd name="textAreaLeft" fmla="*/ 0 w 178920"/>
                  <a:gd name="textAreaRight" fmla="*/ 180000 w 178920"/>
                  <a:gd name="textAreaTop" fmla="*/ 0 h 29520"/>
                  <a:gd name="textAreaBottom" fmla="*/ 30600 h 29520"/>
                </a:gdLst>
                <a:ahLst/>
                <a:rect l="textAreaLeft" t="textAreaTop" r="textAreaRight" b="textAreaBottom"/>
                <a:pathLst>
                  <a:path w="9681" h="1642">
                    <a:moveTo>
                      <a:pt x="1" y="0"/>
                    </a:moveTo>
                    <a:lnTo>
                      <a:pt x="1" y="0"/>
                    </a:lnTo>
                    <a:cubicBezTo>
                      <a:pt x="1460" y="639"/>
                      <a:pt x="3041" y="1125"/>
                      <a:pt x="4621" y="1399"/>
                    </a:cubicBezTo>
                    <a:cubicBezTo>
                      <a:pt x="5675" y="1561"/>
                      <a:pt x="6742" y="1642"/>
                      <a:pt x="7823" y="1642"/>
                    </a:cubicBezTo>
                    <a:cubicBezTo>
                      <a:pt x="8363" y="1642"/>
                      <a:pt x="8907" y="1621"/>
                      <a:pt x="9454" y="1581"/>
                    </a:cubicBezTo>
                    <a:cubicBezTo>
                      <a:pt x="9681" y="1581"/>
                      <a:pt x="9670" y="1210"/>
                      <a:pt x="9469" y="1210"/>
                    </a:cubicBezTo>
                    <a:cubicBezTo>
                      <a:pt x="9455" y="1210"/>
                      <a:pt x="9440" y="1212"/>
                      <a:pt x="9424" y="1216"/>
                    </a:cubicBezTo>
                    <a:cubicBezTo>
                      <a:pt x="8656" y="1334"/>
                      <a:pt x="7879" y="1390"/>
                      <a:pt x="7101" y="1390"/>
                    </a:cubicBezTo>
                    <a:cubicBezTo>
                      <a:pt x="4674" y="1390"/>
                      <a:pt x="2233" y="852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59" name="Google Shape;1302;p9"/>
              <p:cNvSpPr/>
              <p:nvPr/>
            </p:nvSpPr>
            <p:spPr>
              <a:xfrm rot="6657000">
                <a:off x="6548040" y="1024200"/>
                <a:ext cx="61560" cy="75960"/>
              </a:xfrm>
              <a:custGeom>
                <a:avLst/>
                <a:gdLst>
                  <a:gd name="textAreaLeft" fmla="*/ 0 w 61560"/>
                  <a:gd name="textAreaRight" fmla="*/ 62640 w 61560"/>
                  <a:gd name="textAreaTop" fmla="*/ 0 h 75960"/>
                  <a:gd name="textAreaBottom" fmla="*/ 77040 h 75960"/>
                </a:gdLst>
                <a:ahLst/>
                <a:rect l="textAreaLeft" t="textAreaTop" r="textAreaRight" b="textAreaBottom"/>
                <a:pathLst>
                  <a:path w="3371" h="4156">
                    <a:moveTo>
                      <a:pt x="3261" y="0"/>
                    </a:moveTo>
                    <a:cubicBezTo>
                      <a:pt x="3243" y="0"/>
                      <a:pt x="3227" y="8"/>
                      <a:pt x="3219" y="25"/>
                    </a:cubicBezTo>
                    <a:cubicBezTo>
                      <a:pt x="3006" y="390"/>
                      <a:pt x="2854" y="754"/>
                      <a:pt x="2641" y="1150"/>
                    </a:cubicBezTo>
                    <a:cubicBezTo>
                      <a:pt x="2429" y="1514"/>
                      <a:pt x="2155" y="1909"/>
                      <a:pt x="1882" y="2244"/>
                    </a:cubicBezTo>
                    <a:cubicBezTo>
                      <a:pt x="1334" y="2973"/>
                      <a:pt x="727" y="3612"/>
                      <a:pt x="27" y="4128"/>
                    </a:cubicBezTo>
                    <a:cubicBezTo>
                      <a:pt x="787" y="3642"/>
                      <a:pt x="1486" y="3064"/>
                      <a:pt x="2034" y="2396"/>
                    </a:cubicBezTo>
                    <a:cubicBezTo>
                      <a:pt x="2337" y="2061"/>
                      <a:pt x="2611" y="1666"/>
                      <a:pt x="2854" y="1301"/>
                    </a:cubicBezTo>
                    <a:cubicBezTo>
                      <a:pt x="3067" y="937"/>
                      <a:pt x="3310" y="542"/>
                      <a:pt x="3371" y="116"/>
                    </a:cubicBezTo>
                    <a:cubicBezTo>
                      <a:pt x="3371" y="50"/>
                      <a:pt x="3308" y="0"/>
                      <a:pt x="3261" y="0"/>
                    </a:cubicBezTo>
                    <a:close/>
                    <a:moveTo>
                      <a:pt x="27" y="4128"/>
                    </a:moveTo>
                    <a:cubicBezTo>
                      <a:pt x="7" y="4128"/>
                      <a:pt x="0" y="4155"/>
                      <a:pt x="7" y="4155"/>
                    </a:cubicBezTo>
                    <a:cubicBezTo>
                      <a:pt x="11" y="4155"/>
                      <a:pt x="17" y="4149"/>
                      <a:pt x="27" y="4128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8520" bIns="38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60" name="Google Shape;1303;p9"/>
              <p:cNvSpPr/>
              <p:nvPr/>
            </p:nvSpPr>
            <p:spPr>
              <a:xfrm rot="6657000">
                <a:off x="6568560" y="958320"/>
                <a:ext cx="25920" cy="124560"/>
              </a:xfrm>
              <a:custGeom>
                <a:avLst/>
                <a:gdLst>
                  <a:gd name="textAreaLeft" fmla="*/ 0 w 25920"/>
                  <a:gd name="textAreaRight" fmla="*/ 27000 w 25920"/>
                  <a:gd name="textAreaTop" fmla="*/ 0 h 124560"/>
                  <a:gd name="textAreaBottom" fmla="*/ 125640 h 124560"/>
                </a:gdLst>
                <a:ahLst/>
                <a:rect l="textAreaLeft" t="textAreaTop" r="textAreaRight" b="textAreaBottom"/>
                <a:pathLst>
                  <a:path w="1461" h="6761">
                    <a:moveTo>
                      <a:pt x="1307" y="1"/>
                    </a:moveTo>
                    <a:cubicBezTo>
                      <a:pt x="1271" y="1"/>
                      <a:pt x="1236" y="14"/>
                      <a:pt x="1216" y="43"/>
                    </a:cubicBezTo>
                    <a:cubicBezTo>
                      <a:pt x="578" y="925"/>
                      <a:pt x="304" y="2171"/>
                      <a:pt x="183" y="3235"/>
                    </a:cubicBezTo>
                    <a:cubicBezTo>
                      <a:pt x="1" y="4390"/>
                      <a:pt x="61" y="5575"/>
                      <a:pt x="61" y="6761"/>
                    </a:cubicBezTo>
                    <a:cubicBezTo>
                      <a:pt x="183" y="5636"/>
                      <a:pt x="213" y="4542"/>
                      <a:pt x="365" y="3448"/>
                    </a:cubicBezTo>
                    <a:cubicBezTo>
                      <a:pt x="456" y="2870"/>
                      <a:pt x="517" y="2353"/>
                      <a:pt x="730" y="1806"/>
                    </a:cubicBezTo>
                    <a:cubicBezTo>
                      <a:pt x="912" y="1229"/>
                      <a:pt x="1186" y="712"/>
                      <a:pt x="1399" y="165"/>
                    </a:cubicBezTo>
                    <a:cubicBezTo>
                      <a:pt x="1461" y="62"/>
                      <a:pt x="1382" y="1"/>
                      <a:pt x="13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2640" bIns="62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61" name="Google Shape;1304;p9"/>
              <p:cNvSpPr/>
              <p:nvPr/>
            </p:nvSpPr>
            <p:spPr>
              <a:xfrm rot="6657000">
                <a:off x="6551280" y="946800"/>
                <a:ext cx="58320" cy="76680"/>
              </a:xfrm>
              <a:custGeom>
                <a:avLst/>
                <a:gdLst>
                  <a:gd name="textAreaLeft" fmla="*/ 0 w 58320"/>
                  <a:gd name="textAreaRight" fmla="*/ 59400 w 58320"/>
                  <a:gd name="textAreaTop" fmla="*/ 0 h 76680"/>
                  <a:gd name="textAreaBottom" fmla="*/ 77760 h 76680"/>
                </a:gdLst>
                <a:ahLst/>
                <a:rect l="textAreaLeft" t="textAreaTop" r="textAreaRight" b="textAreaBottom"/>
                <a:pathLst>
                  <a:path w="3197" h="4193">
                    <a:moveTo>
                      <a:pt x="2979" y="1"/>
                    </a:moveTo>
                    <a:cubicBezTo>
                      <a:pt x="2954" y="1"/>
                      <a:pt x="2932" y="9"/>
                      <a:pt x="2919" y="29"/>
                    </a:cubicBezTo>
                    <a:cubicBezTo>
                      <a:pt x="2585" y="302"/>
                      <a:pt x="2281" y="697"/>
                      <a:pt x="2007" y="1001"/>
                    </a:cubicBezTo>
                    <a:cubicBezTo>
                      <a:pt x="1734" y="1305"/>
                      <a:pt x="1430" y="1640"/>
                      <a:pt x="1156" y="1944"/>
                    </a:cubicBezTo>
                    <a:cubicBezTo>
                      <a:pt x="670" y="2612"/>
                      <a:pt x="244" y="3342"/>
                      <a:pt x="1" y="4193"/>
                    </a:cubicBezTo>
                    <a:cubicBezTo>
                      <a:pt x="396" y="3433"/>
                      <a:pt x="913" y="2734"/>
                      <a:pt x="1430" y="2065"/>
                    </a:cubicBezTo>
                    <a:lnTo>
                      <a:pt x="2220" y="1153"/>
                    </a:lnTo>
                    <a:cubicBezTo>
                      <a:pt x="2524" y="849"/>
                      <a:pt x="2828" y="545"/>
                      <a:pt x="3101" y="181"/>
                    </a:cubicBezTo>
                    <a:cubicBezTo>
                      <a:pt x="3197" y="109"/>
                      <a:pt x="3068" y="1"/>
                      <a:pt x="2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8880" bIns="38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62" name="Google Shape;1305;p9"/>
              <p:cNvSpPr/>
              <p:nvPr/>
            </p:nvSpPr>
            <p:spPr>
              <a:xfrm rot="6657000">
                <a:off x="6557400" y="943200"/>
                <a:ext cx="45360" cy="17640"/>
              </a:xfrm>
              <a:custGeom>
                <a:avLst/>
                <a:gdLst>
                  <a:gd name="textAreaLeft" fmla="*/ 0 w 45360"/>
                  <a:gd name="textAreaRight" fmla="*/ 46440 w 45360"/>
                  <a:gd name="textAreaTop" fmla="*/ 0 h 17640"/>
                  <a:gd name="textAreaBottom" fmla="*/ 18720 h 17640"/>
                </a:gdLst>
                <a:ahLst/>
                <a:rect l="textAreaLeft" t="textAreaTop" r="textAreaRight" b="textAreaBottom"/>
                <a:pathLst>
                  <a:path w="2504" h="1002">
                    <a:moveTo>
                      <a:pt x="2386" y="0"/>
                    </a:moveTo>
                    <a:cubicBezTo>
                      <a:pt x="2370" y="0"/>
                      <a:pt x="2354" y="9"/>
                      <a:pt x="2341" y="29"/>
                    </a:cubicBezTo>
                    <a:cubicBezTo>
                      <a:pt x="2128" y="150"/>
                      <a:pt x="1976" y="241"/>
                      <a:pt x="1794" y="363"/>
                    </a:cubicBezTo>
                    <a:cubicBezTo>
                      <a:pt x="1611" y="485"/>
                      <a:pt x="1429" y="545"/>
                      <a:pt x="1247" y="636"/>
                    </a:cubicBezTo>
                    <a:cubicBezTo>
                      <a:pt x="851" y="758"/>
                      <a:pt x="426" y="910"/>
                      <a:pt x="0" y="1001"/>
                    </a:cubicBezTo>
                    <a:cubicBezTo>
                      <a:pt x="456" y="940"/>
                      <a:pt x="882" y="849"/>
                      <a:pt x="1307" y="758"/>
                    </a:cubicBezTo>
                    <a:cubicBezTo>
                      <a:pt x="1490" y="667"/>
                      <a:pt x="1672" y="636"/>
                      <a:pt x="1885" y="515"/>
                    </a:cubicBezTo>
                    <a:cubicBezTo>
                      <a:pt x="2067" y="454"/>
                      <a:pt x="2280" y="333"/>
                      <a:pt x="2432" y="181"/>
                    </a:cubicBezTo>
                    <a:cubicBezTo>
                      <a:pt x="2503" y="109"/>
                      <a:pt x="2444" y="0"/>
                      <a:pt x="2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360" bIns="9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63" name="Google Shape;1306;p9"/>
              <p:cNvSpPr/>
              <p:nvPr/>
            </p:nvSpPr>
            <p:spPr>
              <a:xfrm rot="6657000">
                <a:off x="6586200" y="1082880"/>
                <a:ext cx="185040" cy="137160"/>
              </a:xfrm>
              <a:custGeom>
                <a:avLst/>
                <a:gdLst>
                  <a:gd name="textAreaLeft" fmla="*/ 0 w 185040"/>
                  <a:gd name="textAreaRight" fmla="*/ 186120 w 185040"/>
                  <a:gd name="textAreaTop" fmla="*/ 0 h 137160"/>
                  <a:gd name="textAreaBottom" fmla="*/ 138240 h 137160"/>
                </a:gdLst>
                <a:ahLst/>
                <a:rect l="textAreaLeft" t="textAreaTop" r="textAreaRight" b="textAreaBottom"/>
                <a:pathLst>
                  <a:path w="10023" h="7450">
                    <a:moveTo>
                      <a:pt x="9813" y="1"/>
                    </a:moveTo>
                    <a:cubicBezTo>
                      <a:pt x="9805" y="1"/>
                      <a:pt x="9797" y="1"/>
                      <a:pt x="9788" y="3"/>
                    </a:cubicBezTo>
                    <a:cubicBezTo>
                      <a:pt x="7752" y="459"/>
                      <a:pt x="5776" y="1523"/>
                      <a:pt x="4165" y="2769"/>
                    </a:cubicBezTo>
                    <a:cubicBezTo>
                      <a:pt x="3284" y="3437"/>
                      <a:pt x="2493" y="4106"/>
                      <a:pt x="1764" y="4896"/>
                    </a:cubicBezTo>
                    <a:cubicBezTo>
                      <a:pt x="1004" y="5717"/>
                      <a:pt x="457" y="6538"/>
                      <a:pt x="1" y="7450"/>
                    </a:cubicBezTo>
                    <a:cubicBezTo>
                      <a:pt x="518" y="6629"/>
                      <a:pt x="1217" y="5808"/>
                      <a:pt x="1916" y="5140"/>
                    </a:cubicBezTo>
                    <a:cubicBezTo>
                      <a:pt x="2676" y="4380"/>
                      <a:pt x="3496" y="3650"/>
                      <a:pt x="4408" y="3012"/>
                    </a:cubicBezTo>
                    <a:cubicBezTo>
                      <a:pt x="6080" y="1827"/>
                      <a:pt x="7873" y="915"/>
                      <a:pt x="9849" y="307"/>
                    </a:cubicBezTo>
                    <a:cubicBezTo>
                      <a:pt x="10023" y="278"/>
                      <a:pt x="9976" y="1"/>
                      <a:pt x="98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9120" bIns="69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64" name="Google Shape;1307;p9"/>
              <p:cNvSpPr/>
              <p:nvPr/>
            </p:nvSpPr>
            <p:spPr>
              <a:xfrm rot="6657000">
                <a:off x="6643080" y="1067040"/>
                <a:ext cx="30240" cy="91800"/>
              </a:xfrm>
              <a:custGeom>
                <a:avLst/>
                <a:gdLst>
                  <a:gd name="textAreaLeft" fmla="*/ 0 w 30240"/>
                  <a:gd name="textAreaRight" fmla="*/ 31320 w 30240"/>
                  <a:gd name="textAreaTop" fmla="*/ 0 h 91800"/>
                  <a:gd name="textAreaBottom" fmla="*/ 92880 h 91800"/>
                </a:gdLst>
                <a:ahLst/>
                <a:rect l="textAreaLeft" t="textAreaTop" r="textAreaRight" b="textAreaBottom"/>
                <a:pathLst>
                  <a:path w="1695" h="5009">
                    <a:moveTo>
                      <a:pt x="1513" y="0"/>
                    </a:moveTo>
                    <a:cubicBezTo>
                      <a:pt x="1482" y="0"/>
                      <a:pt x="1452" y="8"/>
                      <a:pt x="1429" y="23"/>
                    </a:cubicBezTo>
                    <a:cubicBezTo>
                      <a:pt x="1277" y="206"/>
                      <a:pt x="1155" y="449"/>
                      <a:pt x="1064" y="631"/>
                    </a:cubicBezTo>
                    <a:cubicBezTo>
                      <a:pt x="943" y="814"/>
                      <a:pt x="821" y="1026"/>
                      <a:pt x="699" y="1239"/>
                    </a:cubicBezTo>
                    <a:cubicBezTo>
                      <a:pt x="517" y="1574"/>
                      <a:pt x="365" y="1969"/>
                      <a:pt x="243" y="2394"/>
                    </a:cubicBezTo>
                    <a:cubicBezTo>
                      <a:pt x="0" y="3215"/>
                      <a:pt x="61" y="4127"/>
                      <a:pt x="213" y="5008"/>
                    </a:cubicBezTo>
                    <a:cubicBezTo>
                      <a:pt x="152" y="4127"/>
                      <a:pt x="213" y="3245"/>
                      <a:pt x="487" y="2425"/>
                    </a:cubicBezTo>
                    <a:cubicBezTo>
                      <a:pt x="608" y="2029"/>
                      <a:pt x="791" y="1695"/>
                      <a:pt x="973" y="1391"/>
                    </a:cubicBezTo>
                    <a:cubicBezTo>
                      <a:pt x="1216" y="1026"/>
                      <a:pt x="1520" y="631"/>
                      <a:pt x="1672" y="175"/>
                    </a:cubicBezTo>
                    <a:cubicBezTo>
                      <a:pt x="1695" y="63"/>
                      <a:pt x="1600" y="0"/>
                      <a:pt x="15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440" bIns="46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65" name="Google Shape;1308;p9"/>
              <p:cNvSpPr/>
              <p:nvPr/>
            </p:nvSpPr>
            <p:spPr>
              <a:xfrm rot="6657000">
                <a:off x="6649560" y="1049400"/>
                <a:ext cx="59400" cy="16560"/>
              </a:xfrm>
              <a:custGeom>
                <a:avLst/>
                <a:gdLst>
                  <a:gd name="textAreaLeft" fmla="*/ 0 w 59400"/>
                  <a:gd name="textAreaRight" fmla="*/ 60480 w 59400"/>
                  <a:gd name="textAreaTop" fmla="*/ 0 h 16560"/>
                  <a:gd name="textAreaBottom" fmla="*/ 17640 h 16560"/>
                </a:gdLst>
                <a:ahLst/>
                <a:rect l="textAreaLeft" t="textAreaTop" r="textAreaRight" b="textAreaBottom"/>
                <a:pathLst>
                  <a:path w="3265" h="941">
                    <a:moveTo>
                      <a:pt x="3104" y="0"/>
                    </a:moveTo>
                    <a:cubicBezTo>
                      <a:pt x="3082" y="0"/>
                      <a:pt x="3060" y="9"/>
                      <a:pt x="3040" y="28"/>
                    </a:cubicBezTo>
                    <a:cubicBezTo>
                      <a:pt x="2797" y="119"/>
                      <a:pt x="2585" y="271"/>
                      <a:pt x="2311" y="393"/>
                    </a:cubicBezTo>
                    <a:cubicBezTo>
                      <a:pt x="2068" y="515"/>
                      <a:pt x="1825" y="575"/>
                      <a:pt x="1551" y="636"/>
                    </a:cubicBezTo>
                    <a:cubicBezTo>
                      <a:pt x="1065" y="788"/>
                      <a:pt x="518" y="849"/>
                      <a:pt x="1" y="940"/>
                    </a:cubicBezTo>
                    <a:cubicBezTo>
                      <a:pt x="548" y="879"/>
                      <a:pt x="1095" y="849"/>
                      <a:pt x="1673" y="788"/>
                    </a:cubicBezTo>
                    <a:cubicBezTo>
                      <a:pt x="1916" y="727"/>
                      <a:pt x="2189" y="667"/>
                      <a:pt x="2463" y="575"/>
                    </a:cubicBezTo>
                    <a:cubicBezTo>
                      <a:pt x="2736" y="515"/>
                      <a:pt x="2980" y="393"/>
                      <a:pt x="3192" y="211"/>
                    </a:cubicBezTo>
                    <a:cubicBezTo>
                      <a:pt x="3264" y="115"/>
                      <a:pt x="3185" y="0"/>
                      <a:pt x="3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640" bIns="8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66" name="Google Shape;1309;p9"/>
              <p:cNvSpPr/>
              <p:nvPr/>
            </p:nvSpPr>
            <p:spPr>
              <a:xfrm rot="7233600">
                <a:off x="6668640" y="1089360"/>
                <a:ext cx="97200" cy="11520"/>
              </a:xfrm>
              <a:custGeom>
                <a:avLst/>
                <a:gdLst>
                  <a:gd name="textAreaLeft" fmla="*/ 0 w 97200"/>
                  <a:gd name="textAreaRight" fmla="*/ 98280 w 97200"/>
                  <a:gd name="textAreaTop" fmla="*/ 0 h 11520"/>
                  <a:gd name="textAreaBottom" fmla="*/ 12600 h 11520"/>
                </a:gdLst>
                <a:ahLst/>
                <a:rect l="textAreaLeft" t="textAreaTop" r="textAreaRight" b="textAreaBottom"/>
                <a:pathLst>
                  <a:path w="5292" h="678">
                    <a:moveTo>
                      <a:pt x="27" y="1"/>
                    </a:moveTo>
                    <a:cubicBezTo>
                      <a:pt x="14" y="1"/>
                      <a:pt x="0" y="14"/>
                      <a:pt x="41" y="14"/>
                    </a:cubicBezTo>
                    <a:cubicBezTo>
                      <a:pt x="41" y="4"/>
                      <a:pt x="34" y="1"/>
                      <a:pt x="27" y="1"/>
                    </a:cubicBezTo>
                    <a:close/>
                    <a:moveTo>
                      <a:pt x="41" y="14"/>
                    </a:moveTo>
                    <a:lnTo>
                      <a:pt x="41" y="14"/>
                    </a:lnTo>
                    <a:cubicBezTo>
                      <a:pt x="892" y="197"/>
                      <a:pt x="1743" y="470"/>
                      <a:pt x="2655" y="592"/>
                    </a:cubicBezTo>
                    <a:cubicBezTo>
                      <a:pt x="2956" y="635"/>
                      <a:pt x="3272" y="678"/>
                      <a:pt x="3571" y="678"/>
                    </a:cubicBezTo>
                    <a:cubicBezTo>
                      <a:pt x="3695" y="678"/>
                      <a:pt x="3816" y="671"/>
                      <a:pt x="3931" y="653"/>
                    </a:cubicBezTo>
                    <a:cubicBezTo>
                      <a:pt x="4327" y="622"/>
                      <a:pt x="4813" y="592"/>
                      <a:pt x="5147" y="410"/>
                    </a:cubicBezTo>
                    <a:cubicBezTo>
                      <a:pt x="5291" y="323"/>
                      <a:pt x="5217" y="73"/>
                      <a:pt x="5079" y="73"/>
                    </a:cubicBezTo>
                    <a:cubicBezTo>
                      <a:pt x="5072" y="73"/>
                      <a:pt x="5064" y="74"/>
                      <a:pt x="5056" y="75"/>
                    </a:cubicBezTo>
                    <a:cubicBezTo>
                      <a:pt x="4661" y="197"/>
                      <a:pt x="4296" y="318"/>
                      <a:pt x="3901" y="318"/>
                    </a:cubicBezTo>
                    <a:cubicBezTo>
                      <a:pt x="3688" y="334"/>
                      <a:pt x="3468" y="341"/>
                      <a:pt x="3244" y="341"/>
                    </a:cubicBezTo>
                    <a:cubicBezTo>
                      <a:pt x="3019" y="341"/>
                      <a:pt x="2792" y="334"/>
                      <a:pt x="2564" y="318"/>
                    </a:cubicBezTo>
                    <a:cubicBezTo>
                      <a:pt x="1712" y="288"/>
                      <a:pt x="861" y="136"/>
                      <a:pt x="41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67" name="Google Shape;1310;p9"/>
              <p:cNvSpPr/>
              <p:nvPr/>
            </p:nvSpPr>
            <p:spPr>
              <a:xfrm rot="6657000">
                <a:off x="6594840" y="992520"/>
                <a:ext cx="76320" cy="33120"/>
              </a:xfrm>
              <a:custGeom>
                <a:avLst/>
                <a:gdLst>
                  <a:gd name="textAreaLeft" fmla="*/ 0 w 76320"/>
                  <a:gd name="textAreaRight" fmla="*/ 77400 w 76320"/>
                  <a:gd name="textAreaTop" fmla="*/ 0 h 33120"/>
                  <a:gd name="textAreaBottom" fmla="*/ 34200 h 33120"/>
                </a:gdLst>
                <a:ahLst/>
                <a:rect l="textAreaLeft" t="textAreaTop" r="textAreaRight" b="textAreaBottom"/>
                <a:pathLst>
                  <a:path w="4165" h="1844">
                    <a:moveTo>
                      <a:pt x="3816" y="1"/>
                    </a:moveTo>
                    <a:cubicBezTo>
                      <a:pt x="3538" y="1"/>
                      <a:pt x="3240" y="77"/>
                      <a:pt x="2979" y="172"/>
                    </a:cubicBezTo>
                    <a:cubicBezTo>
                      <a:pt x="2584" y="294"/>
                      <a:pt x="2219" y="446"/>
                      <a:pt x="1855" y="597"/>
                    </a:cubicBezTo>
                    <a:cubicBezTo>
                      <a:pt x="1186" y="871"/>
                      <a:pt x="578" y="1327"/>
                      <a:pt x="1" y="1844"/>
                    </a:cubicBezTo>
                    <a:cubicBezTo>
                      <a:pt x="578" y="1357"/>
                      <a:pt x="1277" y="1023"/>
                      <a:pt x="1946" y="749"/>
                    </a:cubicBezTo>
                    <a:cubicBezTo>
                      <a:pt x="2280" y="597"/>
                      <a:pt x="2645" y="537"/>
                      <a:pt x="2979" y="446"/>
                    </a:cubicBezTo>
                    <a:cubicBezTo>
                      <a:pt x="3314" y="385"/>
                      <a:pt x="3709" y="324"/>
                      <a:pt x="4043" y="263"/>
                    </a:cubicBezTo>
                    <a:cubicBezTo>
                      <a:pt x="4165" y="202"/>
                      <a:pt x="4165" y="20"/>
                      <a:pt x="4043" y="20"/>
                    </a:cubicBezTo>
                    <a:cubicBezTo>
                      <a:pt x="3970" y="7"/>
                      <a:pt x="3894" y="1"/>
                      <a:pt x="38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6920" bIns="16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68" name="Google Shape;1311;p9"/>
              <p:cNvSpPr/>
              <p:nvPr/>
            </p:nvSpPr>
            <p:spPr>
              <a:xfrm rot="6657000">
                <a:off x="6632280" y="881640"/>
                <a:ext cx="90360" cy="103680"/>
              </a:xfrm>
              <a:custGeom>
                <a:avLst/>
                <a:gdLst>
                  <a:gd name="textAreaLeft" fmla="*/ 0 w 90360"/>
                  <a:gd name="textAreaRight" fmla="*/ 91440 w 90360"/>
                  <a:gd name="textAreaTop" fmla="*/ 0 h 103680"/>
                  <a:gd name="textAreaBottom" fmla="*/ 104760 h 103680"/>
                </a:gdLst>
                <a:ahLst/>
                <a:rect l="textAreaLeft" t="textAreaTop" r="textAreaRight" b="textAreaBottom"/>
                <a:pathLst>
                  <a:path w="4929" h="5650">
                    <a:moveTo>
                      <a:pt x="14" y="1"/>
                    </a:moveTo>
                    <a:cubicBezTo>
                      <a:pt x="8" y="1"/>
                      <a:pt x="1" y="14"/>
                      <a:pt x="21" y="14"/>
                    </a:cubicBezTo>
                    <a:cubicBezTo>
                      <a:pt x="21" y="4"/>
                      <a:pt x="18" y="1"/>
                      <a:pt x="14" y="1"/>
                    </a:cubicBezTo>
                    <a:close/>
                    <a:moveTo>
                      <a:pt x="21" y="14"/>
                    </a:moveTo>
                    <a:cubicBezTo>
                      <a:pt x="568" y="1139"/>
                      <a:pt x="1176" y="2203"/>
                      <a:pt x="1966" y="3206"/>
                    </a:cubicBezTo>
                    <a:cubicBezTo>
                      <a:pt x="2362" y="3662"/>
                      <a:pt x="2757" y="4087"/>
                      <a:pt x="3182" y="4452"/>
                    </a:cubicBezTo>
                    <a:cubicBezTo>
                      <a:pt x="3638" y="4878"/>
                      <a:pt x="4094" y="5303"/>
                      <a:pt x="4641" y="5638"/>
                    </a:cubicBezTo>
                    <a:cubicBezTo>
                      <a:pt x="4662" y="5646"/>
                      <a:pt x="4683" y="5650"/>
                      <a:pt x="4703" y="5650"/>
                    </a:cubicBezTo>
                    <a:cubicBezTo>
                      <a:pt x="4830" y="5650"/>
                      <a:pt x="4929" y="5499"/>
                      <a:pt x="4824" y="5394"/>
                    </a:cubicBezTo>
                    <a:cubicBezTo>
                      <a:pt x="4398" y="4999"/>
                      <a:pt x="3912" y="4604"/>
                      <a:pt x="3456" y="4239"/>
                    </a:cubicBezTo>
                    <a:cubicBezTo>
                      <a:pt x="3030" y="3844"/>
                      <a:pt x="2605" y="3419"/>
                      <a:pt x="2240" y="3054"/>
                    </a:cubicBezTo>
                    <a:cubicBezTo>
                      <a:pt x="1359" y="2112"/>
                      <a:pt x="629" y="1078"/>
                      <a:pt x="21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2200" bIns="52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269" name="Google Shape;1312;p9"/>
            <p:cNvGrpSpPr/>
            <p:nvPr/>
          </p:nvGrpSpPr>
          <p:grpSpPr>
            <a:xfrm>
              <a:off x="7153200" y="632160"/>
              <a:ext cx="263160" cy="430560"/>
              <a:chOff x="7153200" y="632160"/>
              <a:chExt cx="263160" cy="430560"/>
            </a:xfrm>
          </p:grpSpPr>
          <p:sp>
            <p:nvSpPr>
              <p:cNvPr id="3270" name="Google Shape;1313;p9"/>
              <p:cNvSpPr/>
              <p:nvPr/>
            </p:nvSpPr>
            <p:spPr>
              <a:xfrm rot="4330800">
                <a:off x="7119720" y="761760"/>
                <a:ext cx="319680" cy="163440"/>
              </a:xfrm>
              <a:custGeom>
                <a:avLst/>
                <a:gdLst>
                  <a:gd name="textAreaLeft" fmla="*/ 0 w 319680"/>
                  <a:gd name="textAreaRight" fmla="*/ 320760 w 319680"/>
                  <a:gd name="textAreaTop" fmla="*/ 0 h 163440"/>
                  <a:gd name="textAreaBottom" fmla="*/ 164520 h 163440"/>
                </a:gdLst>
                <a:ahLst/>
                <a:rect l="textAreaLeft" t="textAreaTop" r="textAreaRight" b="textAreaBottom"/>
                <a:pathLst>
                  <a:path w="32363" h="16626">
                    <a:moveTo>
                      <a:pt x="32095" y="0"/>
                    </a:moveTo>
                    <a:cubicBezTo>
                      <a:pt x="32079" y="0"/>
                      <a:pt x="32063" y="2"/>
                      <a:pt x="32045" y="6"/>
                    </a:cubicBezTo>
                    <a:cubicBezTo>
                      <a:pt x="29523" y="371"/>
                      <a:pt x="26969" y="645"/>
                      <a:pt x="24507" y="1161"/>
                    </a:cubicBezTo>
                    <a:cubicBezTo>
                      <a:pt x="21893" y="1709"/>
                      <a:pt x="19522" y="2681"/>
                      <a:pt x="17091" y="3836"/>
                    </a:cubicBezTo>
                    <a:cubicBezTo>
                      <a:pt x="12835" y="5842"/>
                      <a:pt x="8550" y="7818"/>
                      <a:pt x="4902" y="10888"/>
                    </a:cubicBezTo>
                    <a:cubicBezTo>
                      <a:pt x="3017" y="12560"/>
                      <a:pt x="1285" y="14444"/>
                      <a:pt x="39" y="16602"/>
                    </a:cubicBezTo>
                    <a:cubicBezTo>
                      <a:pt x="2592" y="12833"/>
                      <a:pt x="6513" y="10067"/>
                      <a:pt x="10404" y="7848"/>
                    </a:cubicBezTo>
                    <a:cubicBezTo>
                      <a:pt x="12440" y="6724"/>
                      <a:pt x="14507" y="5812"/>
                      <a:pt x="16604" y="4809"/>
                    </a:cubicBezTo>
                    <a:cubicBezTo>
                      <a:pt x="18945" y="3684"/>
                      <a:pt x="21316" y="2529"/>
                      <a:pt x="23869" y="1891"/>
                    </a:cubicBezTo>
                    <a:cubicBezTo>
                      <a:pt x="26605" y="1222"/>
                      <a:pt x="29401" y="918"/>
                      <a:pt x="32137" y="371"/>
                    </a:cubicBezTo>
                    <a:cubicBezTo>
                      <a:pt x="32362" y="343"/>
                      <a:pt x="32300" y="0"/>
                      <a:pt x="32095" y="0"/>
                    </a:cubicBezTo>
                    <a:close/>
                    <a:moveTo>
                      <a:pt x="39" y="16602"/>
                    </a:moveTo>
                    <a:cubicBezTo>
                      <a:pt x="8" y="16618"/>
                      <a:pt x="1" y="16625"/>
                      <a:pt x="5" y="16625"/>
                    </a:cubicBezTo>
                    <a:cubicBezTo>
                      <a:pt x="8" y="16625"/>
                      <a:pt x="24" y="16618"/>
                      <a:pt x="39" y="1660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080" bIns="82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71" name="Google Shape;1314;p9"/>
              <p:cNvSpPr/>
              <p:nvPr/>
            </p:nvSpPr>
            <p:spPr>
              <a:xfrm rot="5400000">
                <a:off x="7160400" y="648720"/>
                <a:ext cx="234720" cy="234720"/>
              </a:xfrm>
              <a:custGeom>
                <a:avLst/>
                <a:gdLst>
                  <a:gd name="textAreaLeft" fmla="*/ 0 w 234720"/>
                  <a:gd name="textAreaRight" fmla="*/ 235800 w 234720"/>
                  <a:gd name="textAreaTop" fmla="*/ 0 h 234720"/>
                  <a:gd name="textAreaBottom" fmla="*/ 235800 h 234720"/>
                </a:gdLst>
                <a:ahLst/>
                <a:rect l="textAreaLeft" t="textAreaTop" r="textAreaRight" b="textAreaBottom"/>
                <a:pathLst>
                  <a:path w="23809" h="23791">
                    <a:moveTo>
                      <a:pt x="23362" y="0"/>
                    </a:moveTo>
                    <a:cubicBezTo>
                      <a:pt x="23352" y="0"/>
                      <a:pt x="23342" y="1"/>
                      <a:pt x="23332" y="2"/>
                    </a:cubicBezTo>
                    <a:cubicBezTo>
                      <a:pt x="18590" y="762"/>
                      <a:pt x="14152" y="2646"/>
                      <a:pt x="10323" y="5442"/>
                    </a:cubicBezTo>
                    <a:cubicBezTo>
                      <a:pt x="6614" y="8178"/>
                      <a:pt x="3514" y="11826"/>
                      <a:pt x="1721" y="16081"/>
                    </a:cubicBezTo>
                    <a:cubicBezTo>
                      <a:pt x="718" y="18513"/>
                      <a:pt x="170" y="21096"/>
                      <a:pt x="18" y="23741"/>
                    </a:cubicBezTo>
                    <a:cubicBezTo>
                      <a:pt x="1" y="23776"/>
                      <a:pt x="25" y="23791"/>
                      <a:pt x="47" y="23791"/>
                    </a:cubicBezTo>
                    <a:cubicBezTo>
                      <a:pt x="64" y="23791"/>
                      <a:pt x="79" y="23784"/>
                      <a:pt x="79" y="23771"/>
                    </a:cubicBezTo>
                    <a:cubicBezTo>
                      <a:pt x="414" y="19181"/>
                      <a:pt x="2420" y="14804"/>
                      <a:pt x="5338" y="11248"/>
                    </a:cubicBezTo>
                    <a:cubicBezTo>
                      <a:pt x="8225" y="7722"/>
                      <a:pt x="11994" y="4987"/>
                      <a:pt x="16098" y="3041"/>
                    </a:cubicBezTo>
                    <a:cubicBezTo>
                      <a:pt x="18469" y="1947"/>
                      <a:pt x="20931" y="1126"/>
                      <a:pt x="23484" y="549"/>
                    </a:cubicBezTo>
                    <a:cubicBezTo>
                      <a:pt x="23808" y="460"/>
                      <a:pt x="23675" y="0"/>
                      <a:pt x="23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72" name="Google Shape;1315;p9"/>
              <p:cNvSpPr/>
              <p:nvPr/>
            </p:nvSpPr>
            <p:spPr>
              <a:xfrm rot="5400000">
                <a:off x="7239240" y="664920"/>
                <a:ext cx="30960" cy="157680"/>
              </a:xfrm>
              <a:custGeom>
                <a:avLst/>
                <a:gdLst>
                  <a:gd name="textAreaLeft" fmla="*/ 0 w 30960"/>
                  <a:gd name="textAreaRight" fmla="*/ 32040 w 30960"/>
                  <a:gd name="textAreaTop" fmla="*/ 0 h 157680"/>
                  <a:gd name="textAreaBottom" fmla="*/ 158760 h 157680"/>
                </a:gdLst>
                <a:ahLst/>
                <a:rect l="textAreaLeft" t="textAreaTop" r="textAreaRight" b="textAreaBottom"/>
                <a:pathLst>
                  <a:path w="3223" h="16029">
                    <a:moveTo>
                      <a:pt x="1954" y="1"/>
                    </a:moveTo>
                    <a:cubicBezTo>
                      <a:pt x="1867" y="1"/>
                      <a:pt x="1784" y="89"/>
                      <a:pt x="1825" y="192"/>
                    </a:cubicBezTo>
                    <a:cubicBezTo>
                      <a:pt x="2250" y="1499"/>
                      <a:pt x="2676" y="2776"/>
                      <a:pt x="2828" y="4174"/>
                    </a:cubicBezTo>
                    <a:cubicBezTo>
                      <a:pt x="2980" y="5542"/>
                      <a:pt x="2980" y="6910"/>
                      <a:pt x="2858" y="8277"/>
                    </a:cubicBezTo>
                    <a:cubicBezTo>
                      <a:pt x="2554" y="10983"/>
                      <a:pt x="1551" y="13749"/>
                      <a:pt x="1" y="16028"/>
                    </a:cubicBezTo>
                    <a:cubicBezTo>
                      <a:pt x="1703" y="13749"/>
                      <a:pt x="2615" y="11013"/>
                      <a:pt x="3010" y="8186"/>
                    </a:cubicBezTo>
                    <a:cubicBezTo>
                      <a:pt x="3192" y="6818"/>
                      <a:pt x="3223" y="5420"/>
                      <a:pt x="3071" y="4022"/>
                    </a:cubicBezTo>
                    <a:cubicBezTo>
                      <a:pt x="2919" y="2715"/>
                      <a:pt x="2676" y="1286"/>
                      <a:pt x="2068" y="71"/>
                    </a:cubicBezTo>
                    <a:cubicBezTo>
                      <a:pt x="2038" y="21"/>
                      <a:pt x="1996" y="1"/>
                      <a:pt x="1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9200" bIns="79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73" name="Google Shape;1316;p9"/>
              <p:cNvSpPr/>
              <p:nvPr/>
            </p:nvSpPr>
            <p:spPr>
              <a:xfrm rot="5400000">
                <a:off x="7220160" y="628200"/>
                <a:ext cx="18720" cy="142200"/>
              </a:xfrm>
              <a:custGeom>
                <a:avLst/>
                <a:gdLst>
                  <a:gd name="textAreaLeft" fmla="*/ 0 w 18720"/>
                  <a:gd name="textAreaRight" fmla="*/ 19800 w 18720"/>
                  <a:gd name="textAreaTop" fmla="*/ 0 h 142200"/>
                  <a:gd name="textAreaBottom" fmla="*/ 143280 h 142200"/>
                </a:gdLst>
                <a:ahLst/>
                <a:rect l="textAreaLeft" t="textAreaTop" r="textAreaRight" b="textAreaBottom"/>
                <a:pathLst>
                  <a:path w="1995" h="14460">
                    <a:moveTo>
                      <a:pt x="1858" y="1"/>
                    </a:moveTo>
                    <a:cubicBezTo>
                      <a:pt x="1814" y="1"/>
                      <a:pt x="1767" y="18"/>
                      <a:pt x="1733" y="52"/>
                    </a:cubicBezTo>
                    <a:cubicBezTo>
                      <a:pt x="0" y="4703"/>
                      <a:pt x="1520" y="9688"/>
                      <a:pt x="882" y="14460"/>
                    </a:cubicBezTo>
                    <a:cubicBezTo>
                      <a:pt x="1641" y="9718"/>
                      <a:pt x="426" y="4824"/>
                      <a:pt x="1976" y="143"/>
                    </a:cubicBezTo>
                    <a:cubicBezTo>
                      <a:pt x="1995" y="48"/>
                      <a:pt x="1931" y="1"/>
                      <a:pt x="1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1640" bIns="71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74" name="Google Shape;1317;p9"/>
              <p:cNvSpPr/>
              <p:nvPr/>
            </p:nvSpPr>
            <p:spPr>
              <a:xfrm rot="5400000">
                <a:off x="7333200" y="808200"/>
                <a:ext cx="18000" cy="78480"/>
              </a:xfrm>
              <a:custGeom>
                <a:avLst/>
                <a:gdLst>
                  <a:gd name="textAreaLeft" fmla="*/ 0 w 18000"/>
                  <a:gd name="textAreaRight" fmla="*/ 19080 w 18000"/>
                  <a:gd name="textAreaTop" fmla="*/ 0 h 78480"/>
                  <a:gd name="textAreaBottom" fmla="*/ 79560 h 78480"/>
                </a:gdLst>
                <a:ahLst/>
                <a:rect l="textAreaLeft" t="textAreaTop" r="textAreaRight" b="textAreaBottom"/>
                <a:pathLst>
                  <a:path w="1546" h="6427">
                    <a:moveTo>
                      <a:pt x="182" y="0"/>
                    </a:moveTo>
                    <a:cubicBezTo>
                      <a:pt x="97" y="0"/>
                      <a:pt x="0" y="86"/>
                      <a:pt x="86" y="172"/>
                    </a:cubicBezTo>
                    <a:cubicBezTo>
                      <a:pt x="1333" y="2026"/>
                      <a:pt x="1029" y="4276"/>
                      <a:pt x="1424" y="6403"/>
                    </a:cubicBezTo>
                    <a:cubicBezTo>
                      <a:pt x="1424" y="6419"/>
                      <a:pt x="1431" y="6426"/>
                      <a:pt x="1439" y="6426"/>
                    </a:cubicBezTo>
                    <a:cubicBezTo>
                      <a:pt x="1447" y="6426"/>
                      <a:pt x="1454" y="6419"/>
                      <a:pt x="1454" y="6403"/>
                    </a:cubicBezTo>
                    <a:cubicBezTo>
                      <a:pt x="1150" y="4276"/>
                      <a:pt x="1545" y="1996"/>
                      <a:pt x="269" y="51"/>
                    </a:cubicBezTo>
                    <a:cubicBezTo>
                      <a:pt x="251" y="15"/>
                      <a:pt x="217" y="0"/>
                      <a:pt x="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0" bIns="39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75" name="Google Shape;1318;p9"/>
              <p:cNvSpPr/>
              <p:nvPr/>
            </p:nvSpPr>
            <p:spPr>
              <a:xfrm rot="5400000">
                <a:off x="7286760" y="698040"/>
                <a:ext cx="18000" cy="47880"/>
              </a:xfrm>
              <a:custGeom>
                <a:avLst/>
                <a:gdLst>
                  <a:gd name="textAreaLeft" fmla="*/ 0 w 18000"/>
                  <a:gd name="textAreaRight" fmla="*/ 19080 w 18000"/>
                  <a:gd name="textAreaTop" fmla="*/ 0 h 47880"/>
                  <a:gd name="textAreaBottom" fmla="*/ 48960 h 47880"/>
                </a:gdLst>
                <a:ahLst/>
                <a:rect l="textAreaLeft" t="textAreaTop" r="textAreaRight" b="textAreaBottom"/>
                <a:pathLst>
                  <a:path w="1537" h="3936">
                    <a:moveTo>
                      <a:pt x="1365" y="1"/>
                    </a:moveTo>
                    <a:cubicBezTo>
                      <a:pt x="1346" y="1"/>
                      <a:pt x="1327" y="5"/>
                      <a:pt x="1308" y="15"/>
                    </a:cubicBezTo>
                    <a:cubicBezTo>
                      <a:pt x="821" y="532"/>
                      <a:pt x="487" y="1140"/>
                      <a:pt x="274" y="1808"/>
                    </a:cubicBezTo>
                    <a:cubicBezTo>
                      <a:pt x="153" y="2507"/>
                      <a:pt x="92" y="3237"/>
                      <a:pt x="1" y="3936"/>
                    </a:cubicBezTo>
                    <a:cubicBezTo>
                      <a:pt x="183" y="3298"/>
                      <a:pt x="305" y="2629"/>
                      <a:pt x="487" y="1960"/>
                    </a:cubicBezTo>
                    <a:cubicBezTo>
                      <a:pt x="669" y="1291"/>
                      <a:pt x="1004" y="714"/>
                      <a:pt x="1460" y="197"/>
                    </a:cubicBezTo>
                    <a:cubicBezTo>
                      <a:pt x="1536" y="121"/>
                      <a:pt x="1463" y="1"/>
                      <a:pt x="1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480" bIns="24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76" name="Google Shape;1319;p9"/>
              <p:cNvSpPr/>
              <p:nvPr/>
            </p:nvSpPr>
            <p:spPr>
              <a:xfrm rot="5400000">
                <a:off x="7219080" y="645480"/>
                <a:ext cx="11520" cy="67320"/>
              </a:xfrm>
              <a:custGeom>
                <a:avLst/>
                <a:gdLst>
                  <a:gd name="textAreaLeft" fmla="*/ 0 w 11520"/>
                  <a:gd name="textAreaRight" fmla="*/ 12600 w 11520"/>
                  <a:gd name="textAreaTop" fmla="*/ 0 h 67320"/>
                  <a:gd name="textAreaBottom" fmla="*/ 68400 h 67320"/>
                </a:gdLst>
                <a:ahLst/>
                <a:rect l="textAreaLeft" t="textAreaTop" r="textAreaRight" b="textAreaBottom"/>
                <a:pathLst>
                  <a:path w="1004" h="5504">
                    <a:moveTo>
                      <a:pt x="220" y="1"/>
                    </a:moveTo>
                    <a:cubicBezTo>
                      <a:pt x="132" y="1"/>
                      <a:pt x="44" y="77"/>
                      <a:pt x="62" y="184"/>
                    </a:cubicBezTo>
                    <a:cubicBezTo>
                      <a:pt x="670" y="1887"/>
                      <a:pt x="366" y="3771"/>
                      <a:pt x="1" y="5504"/>
                    </a:cubicBezTo>
                    <a:cubicBezTo>
                      <a:pt x="548" y="3771"/>
                      <a:pt x="1004" y="1887"/>
                      <a:pt x="366" y="124"/>
                    </a:cubicBezTo>
                    <a:cubicBezTo>
                      <a:pt x="341" y="37"/>
                      <a:pt x="280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4200" bIns="34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77" name="Google Shape;1320;p9"/>
              <p:cNvSpPr/>
              <p:nvPr/>
            </p:nvSpPr>
            <p:spPr>
              <a:xfrm rot="5400000">
                <a:off x="7322760" y="750960"/>
                <a:ext cx="10800" cy="45000"/>
              </a:xfrm>
              <a:custGeom>
                <a:avLst/>
                <a:gdLst>
                  <a:gd name="textAreaLeft" fmla="*/ 0 w 10800"/>
                  <a:gd name="textAreaRight" fmla="*/ 11880 w 10800"/>
                  <a:gd name="textAreaTop" fmla="*/ 0 h 45000"/>
                  <a:gd name="textAreaBottom" fmla="*/ 46080 h 45000"/>
                </a:gdLst>
                <a:ahLst/>
                <a:rect l="textAreaLeft" t="textAreaTop" r="textAreaRight" b="textAreaBottom"/>
                <a:pathLst>
                  <a:path w="971" h="3721">
                    <a:moveTo>
                      <a:pt x="849" y="1"/>
                    </a:moveTo>
                    <a:cubicBezTo>
                      <a:pt x="788" y="1"/>
                      <a:pt x="727" y="46"/>
                      <a:pt x="727" y="137"/>
                    </a:cubicBezTo>
                    <a:cubicBezTo>
                      <a:pt x="666" y="411"/>
                      <a:pt x="727" y="715"/>
                      <a:pt x="666" y="958"/>
                    </a:cubicBezTo>
                    <a:cubicBezTo>
                      <a:pt x="636" y="1262"/>
                      <a:pt x="636" y="1566"/>
                      <a:pt x="575" y="1931"/>
                    </a:cubicBezTo>
                    <a:cubicBezTo>
                      <a:pt x="453" y="2539"/>
                      <a:pt x="301" y="3147"/>
                      <a:pt x="28" y="3694"/>
                    </a:cubicBezTo>
                    <a:cubicBezTo>
                      <a:pt x="362" y="3177"/>
                      <a:pt x="575" y="2569"/>
                      <a:pt x="727" y="1961"/>
                    </a:cubicBezTo>
                    <a:cubicBezTo>
                      <a:pt x="788" y="1657"/>
                      <a:pt x="818" y="1353"/>
                      <a:pt x="879" y="1049"/>
                    </a:cubicBezTo>
                    <a:cubicBezTo>
                      <a:pt x="909" y="745"/>
                      <a:pt x="970" y="441"/>
                      <a:pt x="970" y="137"/>
                    </a:cubicBezTo>
                    <a:cubicBezTo>
                      <a:pt x="970" y="46"/>
                      <a:pt x="909" y="1"/>
                      <a:pt x="849" y="1"/>
                    </a:cubicBezTo>
                    <a:close/>
                    <a:moveTo>
                      <a:pt x="28" y="3694"/>
                    </a:moveTo>
                    <a:cubicBezTo>
                      <a:pt x="8" y="3694"/>
                      <a:pt x="1" y="3721"/>
                      <a:pt x="8" y="3721"/>
                    </a:cubicBezTo>
                    <a:cubicBezTo>
                      <a:pt x="11" y="3721"/>
                      <a:pt x="18" y="3714"/>
                      <a:pt x="28" y="369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040" bIns="23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78" name="Google Shape;1321;p9"/>
              <p:cNvSpPr/>
              <p:nvPr/>
            </p:nvSpPr>
            <p:spPr>
              <a:xfrm rot="5400000">
                <a:off x="7326000" y="749160"/>
                <a:ext cx="57240" cy="16920"/>
              </a:xfrm>
              <a:custGeom>
                <a:avLst/>
                <a:gdLst>
                  <a:gd name="textAreaLeft" fmla="*/ 0 w 57240"/>
                  <a:gd name="textAreaRight" fmla="*/ 58320 w 57240"/>
                  <a:gd name="textAreaTop" fmla="*/ 0 h 16920"/>
                  <a:gd name="textAreaBottom" fmla="*/ 18000 h 16920"/>
                </a:gdLst>
                <a:ahLst/>
                <a:rect l="textAreaLeft" t="textAreaTop" r="textAreaRight" b="textAreaBottom"/>
                <a:pathLst>
                  <a:path w="4712" h="1462">
                    <a:moveTo>
                      <a:pt x="4552" y="1"/>
                    </a:moveTo>
                    <a:cubicBezTo>
                      <a:pt x="4545" y="1"/>
                      <a:pt x="4537" y="2"/>
                      <a:pt x="4529" y="3"/>
                    </a:cubicBezTo>
                    <a:cubicBezTo>
                      <a:pt x="2918" y="246"/>
                      <a:pt x="1246" y="398"/>
                      <a:pt x="0" y="1462"/>
                    </a:cubicBezTo>
                    <a:cubicBezTo>
                      <a:pt x="1338" y="489"/>
                      <a:pt x="2979" y="459"/>
                      <a:pt x="4529" y="307"/>
                    </a:cubicBezTo>
                    <a:cubicBezTo>
                      <a:pt x="4704" y="307"/>
                      <a:pt x="4711" y="1"/>
                      <a:pt x="4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79" name="Google Shape;1322;p9"/>
              <p:cNvSpPr/>
              <p:nvPr/>
            </p:nvSpPr>
            <p:spPr>
              <a:xfrm rot="5400000">
                <a:off x="7232760" y="748440"/>
                <a:ext cx="16920" cy="95040"/>
              </a:xfrm>
              <a:custGeom>
                <a:avLst/>
                <a:gdLst>
                  <a:gd name="textAreaLeft" fmla="*/ 0 w 16920"/>
                  <a:gd name="textAreaRight" fmla="*/ 18000 w 16920"/>
                  <a:gd name="textAreaTop" fmla="*/ 0 h 95040"/>
                  <a:gd name="textAreaBottom" fmla="*/ 96120 h 95040"/>
                </a:gdLst>
                <a:ahLst/>
                <a:rect l="textAreaLeft" t="textAreaTop" r="textAreaRight" b="textAreaBottom"/>
                <a:pathLst>
                  <a:path w="1813" h="9706">
                    <a:moveTo>
                      <a:pt x="1611" y="1"/>
                    </a:moveTo>
                    <a:cubicBezTo>
                      <a:pt x="1553" y="1"/>
                      <a:pt x="1502" y="30"/>
                      <a:pt x="1490" y="100"/>
                    </a:cubicBezTo>
                    <a:cubicBezTo>
                      <a:pt x="1065" y="3322"/>
                      <a:pt x="1399" y="6665"/>
                      <a:pt x="1" y="9705"/>
                    </a:cubicBezTo>
                    <a:cubicBezTo>
                      <a:pt x="1581" y="6726"/>
                      <a:pt x="1277" y="3413"/>
                      <a:pt x="1794" y="191"/>
                    </a:cubicBezTo>
                    <a:cubicBezTo>
                      <a:pt x="1813" y="78"/>
                      <a:pt x="1704" y="1"/>
                      <a:pt x="16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80" name="Google Shape;1323;p9"/>
              <p:cNvSpPr/>
              <p:nvPr/>
            </p:nvSpPr>
            <p:spPr>
              <a:xfrm rot="5400000">
                <a:off x="7282080" y="809280"/>
                <a:ext cx="40680" cy="105120"/>
              </a:xfrm>
              <a:custGeom>
                <a:avLst/>
                <a:gdLst>
                  <a:gd name="textAreaLeft" fmla="*/ 0 w 40680"/>
                  <a:gd name="textAreaRight" fmla="*/ 41760 w 40680"/>
                  <a:gd name="textAreaTop" fmla="*/ 0 h 105120"/>
                  <a:gd name="textAreaBottom" fmla="*/ 106200 h 105120"/>
                </a:gdLst>
                <a:ahLst/>
                <a:rect l="textAreaLeft" t="textAreaTop" r="textAreaRight" b="textAreaBottom"/>
                <a:pathLst>
                  <a:path w="4226" h="10738">
                    <a:moveTo>
                      <a:pt x="4058" y="0"/>
                    </a:moveTo>
                    <a:cubicBezTo>
                      <a:pt x="3974" y="0"/>
                      <a:pt x="3891" y="53"/>
                      <a:pt x="3891" y="160"/>
                    </a:cubicBezTo>
                    <a:cubicBezTo>
                      <a:pt x="3648" y="3990"/>
                      <a:pt x="1885" y="7394"/>
                      <a:pt x="0" y="10737"/>
                    </a:cubicBezTo>
                    <a:cubicBezTo>
                      <a:pt x="2067" y="7455"/>
                      <a:pt x="3952" y="4111"/>
                      <a:pt x="4225" y="160"/>
                    </a:cubicBezTo>
                    <a:cubicBezTo>
                      <a:pt x="4225" y="53"/>
                      <a:pt x="4142" y="0"/>
                      <a:pt x="40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2920" bIns="52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81" name="Google Shape;1324;p9"/>
              <p:cNvSpPr/>
              <p:nvPr/>
            </p:nvSpPr>
            <p:spPr>
              <a:xfrm rot="5400000">
                <a:off x="7297200" y="756720"/>
                <a:ext cx="24120" cy="130320"/>
              </a:xfrm>
              <a:custGeom>
                <a:avLst/>
                <a:gdLst>
                  <a:gd name="textAreaLeft" fmla="*/ 0 w 24120"/>
                  <a:gd name="textAreaRight" fmla="*/ 25200 w 24120"/>
                  <a:gd name="textAreaTop" fmla="*/ 0 h 130320"/>
                  <a:gd name="textAreaBottom" fmla="*/ 131400 h 130320"/>
                </a:gdLst>
                <a:ahLst/>
                <a:rect l="textAreaLeft" t="textAreaTop" r="textAreaRight" b="textAreaBottom"/>
                <a:pathLst>
                  <a:path w="2534" h="13259">
                    <a:moveTo>
                      <a:pt x="717" y="0"/>
                    </a:moveTo>
                    <a:cubicBezTo>
                      <a:pt x="619" y="0"/>
                      <a:pt x="527" y="69"/>
                      <a:pt x="527" y="206"/>
                    </a:cubicBezTo>
                    <a:cubicBezTo>
                      <a:pt x="1044" y="4431"/>
                      <a:pt x="2321" y="9355"/>
                      <a:pt x="41" y="13245"/>
                    </a:cubicBezTo>
                    <a:cubicBezTo>
                      <a:pt x="2534" y="9446"/>
                      <a:pt x="1379" y="4431"/>
                      <a:pt x="953" y="206"/>
                    </a:cubicBezTo>
                    <a:cubicBezTo>
                      <a:pt x="923" y="69"/>
                      <a:pt x="816" y="0"/>
                      <a:pt x="717" y="0"/>
                    </a:cubicBezTo>
                    <a:close/>
                    <a:moveTo>
                      <a:pt x="41" y="13245"/>
                    </a:moveTo>
                    <a:cubicBezTo>
                      <a:pt x="1" y="13245"/>
                      <a:pt x="14" y="13259"/>
                      <a:pt x="28" y="13259"/>
                    </a:cubicBezTo>
                    <a:cubicBezTo>
                      <a:pt x="34" y="13259"/>
                      <a:pt x="41" y="13255"/>
                      <a:pt x="41" y="1324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5520" bIns="65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82" name="Google Shape;1325;p9"/>
              <p:cNvSpPr/>
              <p:nvPr/>
            </p:nvSpPr>
            <p:spPr>
              <a:xfrm rot="5400000">
                <a:off x="7308000" y="795600"/>
                <a:ext cx="27000" cy="28440"/>
              </a:xfrm>
              <a:custGeom>
                <a:avLst/>
                <a:gdLst>
                  <a:gd name="textAreaLeft" fmla="*/ 0 w 27000"/>
                  <a:gd name="textAreaRight" fmla="*/ 28080 w 27000"/>
                  <a:gd name="textAreaTop" fmla="*/ 0 h 28440"/>
                  <a:gd name="textAreaBottom" fmla="*/ 29520 h 28440"/>
                </a:gdLst>
                <a:ahLst/>
                <a:rect l="textAreaLeft" t="textAreaTop" r="textAreaRight" b="textAreaBottom"/>
                <a:pathLst>
                  <a:path w="2843" h="2987">
                    <a:moveTo>
                      <a:pt x="2632" y="0"/>
                    </a:moveTo>
                    <a:cubicBezTo>
                      <a:pt x="2603" y="0"/>
                      <a:pt x="2573" y="13"/>
                      <a:pt x="2543" y="42"/>
                    </a:cubicBezTo>
                    <a:cubicBezTo>
                      <a:pt x="1480" y="802"/>
                      <a:pt x="689" y="1835"/>
                      <a:pt x="21" y="2960"/>
                    </a:cubicBezTo>
                    <a:cubicBezTo>
                      <a:pt x="416" y="2443"/>
                      <a:pt x="780" y="1957"/>
                      <a:pt x="1236" y="1501"/>
                    </a:cubicBezTo>
                    <a:cubicBezTo>
                      <a:pt x="1692" y="1045"/>
                      <a:pt x="2209" y="650"/>
                      <a:pt x="2695" y="315"/>
                    </a:cubicBezTo>
                    <a:cubicBezTo>
                      <a:pt x="2843" y="217"/>
                      <a:pt x="2752" y="0"/>
                      <a:pt x="2632" y="0"/>
                    </a:cubicBezTo>
                    <a:close/>
                    <a:moveTo>
                      <a:pt x="21" y="2960"/>
                    </a:moveTo>
                    <a:cubicBezTo>
                      <a:pt x="0" y="2960"/>
                      <a:pt x="7" y="2987"/>
                      <a:pt x="14" y="2987"/>
                    </a:cubicBezTo>
                    <a:cubicBezTo>
                      <a:pt x="17" y="2987"/>
                      <a:pt x="21" y="2980"/>
                      <a:pt x="21" y="296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760" bIns="14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83" name="Google Shape;1326;p9"/>
              <p:cNvSpPr/>
              <p:nvPr/>
            </p:nvSpPr>
            <p:spPr>
              <a:xfrm rot="5400000">
                <a:off x="7279560" y="730800"/>
                <a:ext cx="23760" cy="28080"/>
              </a:xfrm>
              <a:custGeom>
                <a:avLst/>
                <a:gdLst>
                  <a:gd name="textAreaLeft" fmla="*/ 0 w 23760"/>
                  <a:gd name="textAreaRight" fmla="*/ 24840 w 23760"/>
                  <a:gd name="textAreaTop" fmla="*/ 0 h 28080"/>
                  <a:gd name="textAreaBottom" fmla="*/ 29160 h 28080"/>
                </a:gdLst>
                <a:ahLst/>
                <a:rect l="textAreaLeft" t="textAreaTop" r="textAreaRight" b="textAreaBottom"/>
                <a:pathLst>
                  <a:path w="2505" h="2930">
                    <a:moveTo>
                      <a:pt x="2282" y="1"/>
                    </a:moveTo>
                    <a:cubicBezTo>
                      <a:pt x="2262" y="1"/>
                      <a:pt x="2241" y="4"/>
                      <a:pt x="2219" y="12"/>
                    </a:cubicBezTo>
                    <a:cubicBezTo>
                      <a:pt x="1642" y="285"/>
                      <a:pt x="1186" y="771"/>
                      <a:pt x="851" y="1258"/>
                    </a:cubicBezTo>
                    <a:cubicBezTo>
                      <a:pt x="456" y="1774"/>
                      <a:pt x="213" y="2322"/>
                      <a:pt x="0" y="2930"/>
                    </a:cubicBezTo>
                    <a:cubicBezTo>
                      <a:pt x="274" y="2413"/>
                      <a:pt x="608" y="1926"/>
                      <a:pt x="1003" y="1440"/>
                    </a:cubicBezTo>
                    <a:cubicBezTo>
                      <a:pt x="1186" y="1227"/>
                      <a:pt x="1368" y="1045"/>
                      <a:pt x="1611" y="863"/>
                    </a:cubicBezTo>
                    <a:cubicBezTo>
                      <a:pt x="1824" y="650"/>
                      <a:pt x="2098" y="467"/>
                      <a:pt x="2371" y="285"/>
                    </a:cubicBezTo>
                    <a:cubicBezTo>
                      <a:pt x="2505" y="178"/>
                      <a:pt x="2427" y="1"/>
                      <a:pt x="22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400" bIns="14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84" name="Google Shape;1327;p9"/>
              <p:cNvSpPr/>
              <p:nvPr/>
            </p:nvSpPr>
            <p:spPr>
              <a:xfrm rot="5400000">
                <a:off x="7219080" y="628560"/>
                <a:ext cx="63720" cy="70560"/>
              </a:xfrm>
              <a:custGeom>
                <a:avLst/>
                <a:gdLst>
                  <a:gd name="textAreaLeft" fmla="*/ 0 w 63720"/>
                  <a:gd name="textAreaRight" fmla="*/ 64800 w 63720"/>
                  <a:gd name="textAreaTop" fmla="*/ 0 h 70560"/>
                  <a:gd name="textAreaBottom" fmla="*/ 71640 h 70560"/>
                </a:gdLst>
                <a:ahLst/>
                <a:rect l="textAreaLeft" t="textAreaTop" r="textAreaRight" b="textAreaBottom"/>
                <a:pathLst>
                  <a:path w="6536" h="7235">
                    <a:moveTo>
                      <a:pt x="6353" y="0"/>
                    </a:moveTo>
                    <a:cubicBezTo>
                      <a:pt x="4803" y="335"/>
                      <a:pt x="3435" y="1551"/>
                      <a:pt x="2493" y="2766"/>
                    </a:cubicBezTo>
                    <a:cubicBezTo>
                      <a:pt x="1460" y="4165"/>
                      <a:pt x="761" y="5715"/>
                      <a:pt x="1" y="7235"/>
                    </a:cubicBezTo>
                    <a:cubicBezTo>
                      <a:pt x="852" y="5867"/>
                      <a:pt x="1581" y="4408"/>
                      <a:pt x="2554" y="3101"/>
                    </a:cubicBezTo>
                    <a:cubicBezTo>
                      <a:pt x="3040" y="2462"/>
                      <a:pt x="3557" y="1885"/>
                      <a:pt x="4195" y="1399"/>
                    </a:cubicBezTo>
                    <a:cubicBezTo>
                      <a:pt x="4864" y="852"/>
                      <a:pt x="5624" y="548"/>
                      <a:pt x="6445" y="183"/>
                    </a:cubicBezTo>
                    <a:cubicBezTo>
                      <a:pt x="6536" y="152"/>
                      <a:pt x="6475" y="0"/>
                      <a:pt x="6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5640" bIns="35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85" name="Google Shape;1328;p9"/>
              <p:cNvSpPr/>
              <p:nvPr/>
            </p:nvSpPr>
            <p:spPr>
              <a:xfrm rot="5400000">
                <a:off x="7274520" y="685800"/>
                <a:ext cx="42480" cy="11880"/>
              </a:xfrm>
              <a:custGeom>
                <a:avLst/>
                <a:gdLst>
                  <a:gd name="textAreaLeft" fmla="*/ 0 w 42480"/>
                  <a:gd name="textAreaRight" fmla="*/ 43560 w 42480"/>
                  <a:gd name="textAreaTop" fmla="*/ 0 h 11880"/>
                  <a:gd name="textAreaBottom" fmla="*/ 12960 h 11880"/>
                </a:gdLst>
                <a:ahLst/>
                <a:rect l="textAreaLeft" t="textAreaTop" r="textAreaRight" b="textAreaBottom"/>
                <a:pathLst>
                  <a:path w="4407" h="1319">
                    <a:moveTo>
                      <a:pt x="4306" y="1"/>
                    </a:moveTo>
                    <a:cubicBezTo>
                      <a:pt x="4292" y="1"/>
                      <a:pt x="4275" y="4"/>
                      <a:pt x="4256" y="12"/>
                    </a:cubicBezTo>
                    <a:cubicBezTo>
                      <a:pt x="2828" y="224"/>
                      <a:pt x="1247" y="376"/>
                      <a:pt x="1" y="1319"/>
                    </a:cubicBezTo>
                    <a:cubicBezTo>
                      <a:pt x="1217" y="468"/>
                      <a:pt x="2858" y="255"/>
                      <a:pt x="4287" y="164"/>
                    </a:cubicBezTo>
                    <a:cubicBezTo>
                      <a:pt x="4393" y="164"/>
                      <a:pt x="4406" y="1"/>
                      <a:pt x="4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86" name="Google Shape;1329;p9"/>
              <p:cNvSpPr/>
              <p:nvPr/>
            </p:nvSpPr>
            <p:spPr>
              <a:xfrm rot="5400000">
                <a:off x="7232040" y="878400"/>
                <a:ext cx="201960" cy="166320"/>
              </a:xfrm>
              <a:custGeom>
                <a:avLst/>
                <a:gdLst>
                  <a:gd name="textAreaLeft" fmla="*/ 0 w 201960"/>
                  <a:gd name="textAreaRight" fmla="*/ 203040 w 201960"/>
                  <a:gd name="textAreaTop" fmla="*/ 0 h 166320"/>
                  <a:gd name="textAreaBottom" fmla="*/ 167400 h 166320"/>
                </a:gdLst>
                <a:ahLst/>
                <a:rect l="textAreaLeft" t="textAreaTop" r="textAreaRight" b="textAreaBottom"/>
                <a:pathLst>
                  <a:path w="20512" h="16897">
                    <a:moveTo>
                      <a:pt x="20226" y="1"/>
                    </a:moveTo>
                    <a:cubicBezTo>
                      <a:pt x="20194" y="1"/>
                      <a:pt x="20159" y="9"/>
                      <a:pt x="20122" y="27"/>
                    </a:cubicBezTo>
                    <a:cubicBezTo>
                      <a:pt x="13739" y="2732"/>
                      <a:pt x="7478" y="6683"/>
                      <a:pt x="3101" y="12155"/>
                    </a:cubicBezTo>
                    <a:cubicBezTo>
                      <a:pt x="1855" y="13583"/>
                      <a:pt x="821" y="15194"/>
                      <a:pt x="0" y="16896"/>
                    </a:cubicBezTo>
                    <a:cubicBezTo>
                      <a:pt x="1581" y="13826"/>
                      <a:pt x="3952" y="11182"/>
                      <a:pt x="6535" y="8963"/>
                    </a:cubicBezTo>
                    <a:cubicBezTo>
                      <a:pt x="9180" y="6592"/>
                      <a:pt x="12159" y="4586"/>
                      <a:pt x="15259" y="2823"/>
                    </a:cubicBezTo>
                    <a:cubicBezTo>
                      <a:pt x="16900" y="1911"/>
                      <a:pt x="18603" y="1091"/>
                      <a:pt x="20305" y="361"/>
                    </a:cubicBezTo>
                    <a:cubicBezTo>
                      <a:pt x="20511" y="258"/>
                      <a:pt x="20411" y="1"/>
                      <a:pt x="202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3520" bIns="83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87" name="Google Shape;1330;p9"/>
              <p:cNvSpPr/>
              <p:nvPr/>
            </p:nvSpPr>
            <p:spPr>
              <a:xfrm rot="5400000">
                <a:off x="7315200" y="916200"/>
                <a:ext cx="23400" cy="47520"/>
              </a:xfrm>
              <a:custGeom>
                <a:avLst/>
                <a:gdLst>
                  <a:gd name="textAreaLeft" fmla="*/ 0 w 23400"/>
                  <a:gd name="textAreaRight" fmla="*/ 24480 w 23400"/>
                  <a:gd name="textAreaTop" fmla="*/ 0 h 47520"/>
                  <a:gd name="textAreaBottom" fmla="*/ 48600 h 47520"/>
                </a:gdLst>
                <a:ahLst/>
                <a:rect l="textAreaLeft" t="textAreaTop" r="textAreaRight" b="textAreaBottom"/>
                <a:pathLst>
                  <a:path w="2463" h="4896">
                    <a:moveTo>
                      <a:pt x="2225" y="0"/>
                    </a:moveTo>
                    <a:cubicBezTo>
                      <a:pt x="2175" y="0"/>
                      <a:pt x="2125" y="26"/>
                      <a:pt x="2098" y="93"/>
                    </a:cubicBezTo>
                    <a:cubicBezTo>
                      <a:pt x="2037" y="306"/>
                      <a:pt x="2067" y="488"/>
                      <a:pt x="2037" y="670"/>
                    </a:cubicBezTo>
                    <a:cubicBezTo>
                      <a:pt x="2007" y="883"/>
                      <a:pt x="1946" y="1126"/>
                      <a:pt x="1885" y="1309"/>
                    </a:cubicBezTo>
                    <a:cubicBezTo>
                      <a:pt x="1763" y="1765"/>
                      <a:pt x="1581" y="2190"/>
                      <a:pt x="1399" y="2616"/>
                    </a:cubicBezTo>
                    <a:cubicBezTo>
                      <a:pt x="1034" y="3497"/>
                      <a:pt x="548" y="4196"/>
                      <a:pt x="0" y="4895"/>
                    </a:cubicBezTo>
                    <a:cubicBezTo>
                      <a:pt x="608" y="4257"/>
                      <a:pt x="1186" y="3527"/>
                      <a:pt x="1642" y="2737"/>
                    </a:cubicBezTo>
                    <a:cubicBezTo>
                      <a:pt x="1885" y="2342"/>
                      <a:pt x="2067" y="1886"/>
                      <a:pt x="2219" y="1430"/>
                    </a:cubicBezTo>
                    <a:cubicBezTo>
                      <a:pt x="2280" y="1217"/>
                      <a:pt x="2341" y="974"/>
                      <a:pt x="2371" y="761"/>
                    </a:cubicBezTo>
                    <a:cubicBezTo>
                      <a:pt x="2402" y="549"/>
                      <a:pt x="2463" y="306"/>
                      <a:pt x="2371" y="93"/>
                    </a:cubicBezTo>
                    <a:cubicBezTo>
                      <a:pt x="2354" y="42"/>
                      <a:pt x="2290" y="0"/>
                      <a:pt x="2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88" name="Google Shape;1331;p9"/>
              <p:cNvSpPr/>
              <p:nvPr/>
            </p:nvSpPr>
            <p:spPr>
              <a:xfrm rot="5400000">
                <a:off x="7306200" y="897840"/>
                <a:ext cx="38520" cy="20880"/>
              </a:xfrm>
              <a:custGeom>
                <a:avLst/>
                <a:gdLst>
                  <a:gd name="textAreaLeft" fmla="*/ 0 w 38520"/>
                  <a:gd name="textAreaRight" fmla="*/ 39600 w 38520"/>
                  <a:gd name="textAreaTop" fmla="*/ 0 h 20880"/>
                  <a:gd name="textAreaBottom" fmla="*/ 21960 h 20880"/>
                </a:gdLst>
                <a:ahLst/>
                <a:rect l="textAreaLeft" t="textAreaTop" r="textAreaRight" b="textAreaBottom"/>
                <a:pathLst>
                  <a:path w="3982" h="2223">
                    <a:moveTo>
                      <a:pt x="3827" y="1"/>
                    </a:moveTo>
                    <a:cubicBezTo>
                      <a:pt x="3818" y="1"/>
                      <a:pt x="3809" y="2"/>
                      <a:pt x="3800" y="3"/>
                    </a:cubicBezTo>
                    <a:cubicBezTo>
                      <a:pt x="3040" y="94"/>
                      <a:pt x="2310" y="338"/>
                      <a:pt x="1672" y="733"/>
                    </a:cubicBezTo>
                    <a:cubicBezTo>
                      <a:pt x="1003" y="1067"/>
                      <a:pt x="426" y="1614"/>
                      <a:pt x="0" y="2222"/>
                    </a:cubicBezTo>
                    <a:cubicBezTo>
                      <a:pt x="973" y="1189"/>
                      <a:pt x="2341" y="459"/>
                      <a:pt x="3800" y="277"/>
                    </a:cubicBezTo>
                    <a:cubicBezTo>
                      <a:pt x="3973" y="248"/>
                      <a:pt x="3982" y="1"/>
                      <a:pt x="3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800" bIns="10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89" name="Google Shape;1332;p9"/>
              <p:cNvSpPr/>
              <p:nvPr/>
            </p:nvSpPr>
            <p:spPr>
              <a:xfrm rot="5613600">
                <a:off x="7334280" y="862200"/>
                <a:ext cx="70200" cy="27000"/>
              </a:xfrm>
              <a:custGeom>
                <a:avLst/>
                <a:gdLst>
                  <a:gd name="textAreaLeft" fmla="*/ 0 w 70200"/>
                  <a:gd name="textAreaRight" fmla="*/ 71280 w 70200"/>
                  <a:gd name="textAreaTop" fmla="*/ 0 h 27000"/>
                  <a:gd name="textAreaBottom" fmla="*/ 28080 h 27000"/>
                </a:gdLst>
                <a:ahLst/>
                <a:rect l="textAreaLeft" t="textAreaTop" r="textAreaRight" b="textAreaBottom"/>
                <a:pathLst>
                  <a:path w="7192" h="2823">
                    <a:moveTo>
                      <a:pt x="7" y="2809"/>
                    </a:moveTo>
                    <a:cubicBezTo>
                      <a:pt x="0" y="2809"/>
                      <a:pt x="7" y="2823"/>
                      <a:pt x="27" y="2823"/>
                    </a:cubicBezTo>
                    <a:cubicBezTo>
                      <a:pt x="17" y="2813"/>
                      <a:pt x="11" y="2809"/>
                      <a:pt x="7" y="2809"/>
                    </a:cubicBezTo>
                    <a:close/>
                    <a:moveTo>
                      <a:pt x="5758" y="1"/>
                    </a:moveTo>
                    <a:cubicBezTo>
                      <a:pt x="4911" y="1"/>
                      <a:pt x="4054" y="197"/>
                      <a:pt x="3280" y="543"/>
                    </a:cubicBezTo>
                    <a:cubicBezTo>
                      <a:pt x="2064" y="1090"/>
                      <a:pt x="1030" y="2002"/>
                      <a:pt x="27" y="2823"/>
                    </a:cubicBezTo>
                    <a:cubicBezTo>
                      <a:pt x="1000" y="2154"/>
                      <a:pt x="2034" y="1425"/>
                      <a:pt x="3128" y="938"/>
                    </a:cubicBezTo>
                    <a:cubicBezTo>
                      <a:pt x="3675" y="695"/>
                      <a:pt x="4252" y="482"/>
                      <a:pt x="4800" y="391"/>
                    </a:cubicBezTo>
                    <a:cubicBezTo>
                      <a:pt x="5024" y="362"/>
                      <a:pt x="5245" y="348"/>
                      <a:pt x="5464" y="348"/>
                    </a:cubicBezTo>
                    <a:cubicBezTo>
                      <a:pt x="5930" y="348"/>
                      <a:pt x="6391" y="410"/>
                      <a:pt x="6866" y="513"/>
                    </a:cubicBezTo>
                    <a:cubicBezTo>
                      <a:pt x="6876" y="514"/>
                      <a:pt x="6885" y="515"/>
                      <a:pt x="6894" y="515"/>
                    </a:cubicBezTo>
                    <a:cubicBezTo>
                      <a:pt x="7089" y="515"/>
                      <a:pt x="7192" y="206"/>
                      <a:pt x="6988" y="148"/>
                    </a:cubicBezTo>
                    <a:cubicBezTo>
                      <a:pt x="6587" y="48"/>
                      <a:pt x="6174" y="1"/>
                      <a:pt x="5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040" bIns="14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290" name="Google Shape;1333;p9"/>
            <p:cNvGrpSpPr/>
            <p:nvPr/>
          </p:nvGrpSpPr>
          <p:grpSpPr>
            <a:xfrm>
              <a:off x="7092000" y="1170360"/>
              <a:ext cx="185400" cy="42480"/>
              <a:chOff x="7092000" y="1170360"/>
              <a:chExt cx="185400" cy="42480"/>
            </a:xfrm>
          </p:grpSpPr>
          <p:sp>
            <p:nvSpPr>
              <p:cNvPr id="3291" name="Google Shape;1334;p9"/>
              <p:cNvSpPr/>
              <p:nvPr/>
            </p:nvSpPr>
            <p:spPr>
              <a:xfrm rot="5400000">
                <a:off x="7163280" y="1175040"/>
                <a:ext cx="25200" cy="23040"/>
              </a:xfrm>
              <a:custGeom>
                <a:avLst/>
                <a:gdLst>
                  <a:gd name="textAreaLeft" fmla="*/ 0 w 25200"/>
                  <a:gd name="textAreaRight" fmla="*/ 26280 w 25200"/>
                  <a:gd name="textAreaTop" fmla="*/ 0 h 23040"/>
                  <a:gd name="textAreaBottom" fmla="*/ 24120 h 23040"/>
                </a:gdLst>
                <a:ahLst/>
                <a:rect l="textAreaLeft" t="textAreaTop" r="textAreaRight" b="textAreaBottom"/>
                <a:pathLst>
                  <a:path w="2117" h="1956">
                    <a:moveTo>
                      <a:pt x="1665" y="1013"/>
                    </a:moveTo>
                    <a:lnTo>
                      <a:pt x="1665" y="1013"/>
                    </a:lnTo>
                    <a:cubicBezTo>
                      <a:pt x="1677" y="1030"/>
                      <a:pt x="1689" y="1047"/>
                      <a:pt x="1702" y="1064"/>
                    </a:cubicBezTo>
                    <a:lnTo>
                      <a:pt x="1702" y="1064"/>
                    </a:lnTo>
                    <a:cubicBezTo>
                      <a:pt x="1691" y="1045"/>
                      <a:pt x="1678" y="1026"/>
                      <a:pt x="1665" y="1013"/>
                    </a:cubicBezTo>
                    <a:close/>
                    <a:moveTo>
                      <a:pt x="1883" y="1760"/>
                    </a:moveTo>
                    <a:cubicBezTo>
                      <a:pt x="1881" y="1764"/>
                      <a:pt x="1880" y="1768"/>
                      <a:pt x="1878" y="1773"/>
                    </a:cubicBezTo>
                    <a:cubicBezTo>
                      <a:pt x="1873" y="1784"/>
                      <a:pt x="1870" y="1791"/>
                      <a:pt x="1869" y="1795"/>
                    </a:cubicBezTo>
                    <a:lnTo>
                      <a:pt x="1869" y="1795"/>
                    </a:lnTo>
                    <a:cubicBezTo>
                      <a:pt x="1865" y="1796"/>
                      <a:pt x="1858" y="1798"/>
                      <a:pt x="1848" y="1804"/>
                    </a:cubicBezTo>
                    <a:cubicBezTo>
                      <a:pt x="1863" y="1788"/>
                      <a:pt x="1875" y="1773"/>
                      <a:pt x="1883" y="1760"/>
                    </a:cubicBezTo>
                    <a:close/>
                    <a:moveTo>
                      <a:pt x="343" y="1"/>
                    </a:moveTo>
                    <a:cubicBezTo>
                      <a:pt x="140" y="1"/>
                      <a:pt x="0" y="212"/>
                      <a:pt x="54" y="375"/>
                    </a:cubicBezTo>
                    <a:cubicBezTo>
                      <a:pt x="115" y="436"/>
                      <a:pt x="115" y="527"/>
                      <a:pt x="146" y="588"/>
                    </a:cubicBezTo>
                    <a:cubicBezTo>
                      <a:pt x="176" y="679"/>
                      <a:pt x="176" y="740"/>
                      <a:pt x="206" y="831"/>
                    </a:cubicBezTo>
                    <a:cubicBezTo>
                      <a:pt x="237" y="922"/>
                      <a:pt x="328" y="1044"/>
                      <a:pt x="358" y="1165"/>
                    </a:cubicBezTo>
                    <a:lnTo>
                      <a:pt x="480" y="1378"/>
                    </a:lnTo>
                    <a:cubicBezTo>
                      <a:pt x="510" y="1469"/>
                      <a:pt x="601" y="1530"/>
                      <a:pt x="632" y="1591"/>
                    </a:cubicBezTo>
                    <a:cubicBezTo>
                      <a:pt x="662" y="1652"/>
                      <a:pt x="784" y="1682"/>
                      <a:pt x="814" y="1743"/>
                    </a:cubicBezTo>
                    <a:lnTo>
                      <a:pt x="1057" y="1834"/>
                    </a:lnTo>
                    <a:cubicBezTo>
                      <a:pt x="1209" y="1925"/>
                      <a:pt x="1361" y="1956"/>
                      <a:pt x="1513" y="1956"/>
                    </a:cubicBezTo>
                    <a:cubicBezTo>
                      <a:pt x="1635" y="1956"/>
                      <a:pt x="1696" y="1925"/>
                      <a:pt x="1757" y="1895"/>
                    </a:cubicBezTo>
                    <a:cubicBezTo>
                      <a:pt x="1802" y="1895"/>
                      <a:pt x="1830" y="1861"/>
                      <a:pt x="1842" y="1832"/>
                    </a:cubicBezTo>
                    <a:lnTo>
                      <a:pt x="1842" y="1832"/>
                    </a:lnTo>
                    <a:cubicBezTo>
                      <a:pt x="1894" y="1829"/>
                      <a:pt x="1947" y="1821"/>
                      <a:pt x="2000" y="1804"/>
                    </a:cubicBezTo>
                    <a:cubicBezTo>
                      <a:pt x="2026" y="1823"/>
                      <a:pt x="2047" y="1832"/>
                      <a:pt x="2062" y="1832"/>
                    </a:cubicBezTo>
                    <a:cubicBezTo>
                      <a:pt x="2117" y="1832"/>
                      <a:pt x="2101" y="1723"/>
                      <a:pt x="2030" y="1652"/>
                    </a:cubicBezTo>
                    <a:cubicBezTo>
                      <a:pt x="2006" y="1640"/>
                      <a:pt x="1987" y="1628"/>
                      <a:pt x="1969" y="1616"/>
                    </a:cubicBezTo>
                    <a:lnTo>
                      <a:pt x="1969" y="1616"/>
                    </a:lnTo>
                    <a:lnTo>
                      <a:pt x="1969" y="1469"/>
                    </a:lnTo>
                    <a:cubicBezTo>
                      <a:pt x="1969" y="1408"/>
                      <a:pt x="1939" y="1348"/>
                      <a:pt x="1878" y="1317"/>
                    </a:cubicBezTo>
                    <a:cubicBezTo>
                      <a:pt x="1829" y="1218"/>
                      <a:pt x="1759" y="1140"/>
                      <a:pt x="1702" y="1064"/>
                    </a:cubicBezTo>
                    <a:lnTo>
                      <a:pt x="1702" y="1064"/>
                    </a:lnTo>
                    <a:cubicBezTo>
                      <a:pt x="1716" y="1090"/>
                      <a:pt x="1726" y="1118"/>
                      <a:pt x="1726" y="1135"/>
                    </a:cubicBezTo>
                    <a:cubicBezTo>
                      <a:pt x="1635" y="1013"/>
                      <a:pt x="1544" y="861"/>
                      <a:pt x="1422" y="740"/>
                    </a:cubicBezTo>
                    <a:cubicBezTo>
                      <a:pt x="1361" y="679"/>
                      <a:pt x="1240" y="588"/>
                      <a:pt x="1179" y="497"/>
                    </a:cubicBezTo>
                    <a:cubicBezTo>
                      <a:pt x="1057" y="375"/>
                      <a:pt x="936" y="284"/>
                      <a:pt x="784" y="223"/>
                    </a:cubicBezTo>
                    <a:cubicBezTo>
                      <a:pt x="662" y="132"/>
                      <a:pt x="510" y="71"/>
                      <a:pt x="419" y="10"/>
                    </a:cubicBezTo>
                    <a:cubicBezTo>
                      <a:pt x="393" y="4"/>
                      <a:pt x="368" y="1"/>
                      <a:pt x="3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1880" bIns="11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92" name="Google Shape;1335;p9"/>
              <p:cNvSpPr/>
              <p:nvPr/>
            </p:nvSpPr>
            <p:spPr>
              <a:xfrm rot="5400000">
                <a:off x="7139160" y="1178280"/>
                <a:ext cx="28800" cy="12960"/>
              </a:xfrm>
              <a:custGeom>
                <a:avLst/>
                <a:gdLst>
                  <a:gd name="textAreaLeft" fmla="*/ 0 w 28800"/>
                  <a:gd name="textAreaRight" fmla="*/ 29880 w 28800"/>
                  <a:gd name="textAreaTop" fmla="*/ 0 h 12960"/>
                  <a:gd name="textAreaBottom" fmla="*/ 14040 h 12960"/>
                </a:gdLst>
                <a:ahLst/>
                <a:rect l="textAreaLeft" t="textAreaTop" r="textAreaRight" b="textAreaBottom"/>
                <a:pathLst>
                  <a:path w="2402" h="1126">
                    <a:moveTo>
                      <a:pt x="942" y="1"/>
                    </a:moveTo>
                    <a:cubicBezTo>
                      <a:pt x="851" y="1"/>
                      <a:pt x="729" y="1"/>
                      <a:pt x="608" y="31"/>
                    </a:cubicBezTo>
                    <a:cubicBezTo>
                      <a:pt x="547" y="31"/>
                      <a:pt x="456" y="62"/>
                      <a:pt x="395" y="62"/>
                    </a:cubicBezTo>
                    <a:lnTo>
                      <a:pt x="304" y="62"/>
                    </a:lnTo>
                    <a:cubicBezTo>
                      <a:pt x="274" y="62"/>
                      <a:pt x="243" y="92"/>
                      <a:pt x="182" y="92"/>
                    </a:cubicBezTo>
                    <a:cubicBezTo>
                      <a:pt x="91" y="183"/>
                      <a:pt x="0" y="335"/>
                      <a:pt x="30" y="457"/>
                    </a:cubicBezTo>
                    <a:cubicBezTo>
                      <a:pt x="122" y="669"/>
                      <a:pt x="304" y="821"/>
                      <a:pt x="486" y="943"/>
                    </a:cubicBezTo>
                    <a:cubicBezTo>
                      <a:pt x="608" y="973"/>
                      <a:pt x="729" y="1065"/>
                      <a:pt x="851" y="1095"/>
                    </a:cubicBezTo>
                    <a:cubicBezTo>
                      <a:pt x="942" y="1125"/>
                      <a:pt x="1094" y="1125"/>
                      <a:pt x="1216" y="1125"/>
                    </a:cubicBezTo>
                    <a:cubicBezTo>
                      <a:pt x="1337" y="1125"/>
                      <a:pt x="1489" y="1095"/>
                      <a:pt x="1611" y="1095"/>
                    </a:cubicBezTo>
                    <a:cubicBezTo>
                      <a:pt x="1702" y="1065"/>
                      <a:pt x="1824" y="1065"/>
                      <a:pt x="1945" y="973"/>
                    </a:cubicBezTo>
                    <a:cubicBezTo>
                      <a:pt x="2006" y="943"/>
                      <a:pt x="2097" y="852"/>
                      <a:pt x="2128" y="761"/>
                    </a:cubicBezTo>
                    <a:lnTo>
                      <a:pt x="2219" y="669"/>
                    </a:lnTo>
                    <a:cubicBezTo>
                      <a:pt x="2249" y="669"/>
                      <a:pt x="2280" y="639"/>
                      <a:pt x="2280" y="609"/>
                    </a:cubicBezTo>
                    <a:cubicBezTo>
                      <a:pt x="2401" y="609"/>
                      <a:pt x="2401" y="487"/>
                      <a:pt x="2280" y="426"/>
                    </a:cubicBezTo>
                    <a:cubicBezTo>
                      <a:pt x="2249" y="365"/>
                      <a:pt x="2219" y="365"/>
                      <a:pt x="2158" y="335"/>
                    </a:cubicBezTo>
                    <a:lnTo>
                      <a:pt x="2128" y="305"/>
                    </a:lnTo>
                    <a:lnTo>
                      <a:pt x="1976" y="153"/>
                    </a:lnTo>
                    <a:cubicBezTo>
                      <a:pt x="1915" y="122"/>
                      <a:pt x="1793" y="62"/>
                      <a:pt x="1702" y="62"/>
                    </a:cubicBezTo>
                    <a:cubicBezTo>
                      <a:pt x="1550" y="31"/>
                      <a:pt x="1398" y="1"/>
                      <a:pt x="1246" y="1"/>
                    </a:cubicBezTo>
                    <a:cubicBezTo>
                      <a:pt x="1141" y="1"/>
                      <a:pt x="1035" y="1"/>
                      <a:pt x="929" y="11"/>
                    </a:cubicBezTo>
                    <a:lnTo>
                      <a:pt x="929" y="11"/>
                    </a:lnTo>
                    <a:cubicBezTo>
                      <a:pt x="934" y="8"/>
                      <a:pt x="938" y="5"/>
                      <a:pt x="9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93" name="Google Shape;1336;p9"/>
              <p:cNvSpPr/>
              <p:nvPr/>
            </p:nvSpPr>
            <p:spPr>
              <a:xfrm rot="5400000">
                <a:off x="7126920" y="1186560"/>
                <a:ext cx="16920" cy="11520"/>
              </a:xfrm>
              <a:custGeom>
                <a:avLst/>
                <a:gdLst>
                  <a:gd name="textAreaLeft" fmla="*/ 0 w 16920"/>
                  <a:gd name="textAreaRight" fmla="*/ 18000 w 16920"/>
                  <a:gd name="textAreaTop" fmla="*/ 0 h 11520"/>
                  <a:gd name="textAreaBottom" fmla="*/ 12600 h 11520"/>
                </a:gdLst>
                <a:ahLst/>
                <a:rect l="textAreaLeft" t="textAreaTop" r="textAreaRight" b="textAreaBottom"/>
                <a:pathLst>
                  <a:path w="1460" h="1004">
                    <a:moveTo>
                      <a:pt x="1216" y="61"/>
                    </a:moveTo>
                    <a:cubicBezTo>
                      <a:pt x="1216" y="71"/>
                      <a:pt x="1213" y="75"/>
                      <a:pt x="1208" y="75"/>
                    </a:cubicBezTo>
                    <a:cubicBezTo>
                      <a:pt x="1208" y="75"/>
                      <a:pt x="1208" y="75"/>
                      <a:pt x="1208" y="75"/>
                    </a:cubicBezTo>
                    <a:lnTo>
                      <a:pt x="1208" y="75"/>
                    </a:lnTo>
                    <a:cubicBezTo>
                      <a:pt x="1211" y="71"/>
                      <a:pt x="1213" y="67"/>
                      <a:pt x="1216" y="61"/>
                    </a:cubicBezTo>
                    <a:close/>
                    <a:moveTo>
                      <a:pt x="821" y="1"/>
                    </a:moveTo>
                    <a:cubicBezTo>
                      <a:pt x="760" y="1"/>
                      <a:pt x="699" y="1"/>
                      <a:pt x="669" y="31"/>
                    </a:cubicBezTo>
                    <a:lnTo>
                      <a:pt x="426" y="31"/>
                    </a:lnTo>
                    <a:cubicBezTo>
                      <a:pt x="365" y="31"/>
                      <a:pt x="274" y="122"/>
                      <a:pt x="243" y="152"/>
                    </a:cubicBezTo>
                    <a:cubicBezTo>
                      <a:pt x="152" y="213"/>
                      <a:pt x="91" y="274"/>
                      <a:pt x="61" y="365"/>
                    </a:cubicBezTo>
                    <a:cubicBezTo>
                      <a:pt x="0" y="456"/>
                      <a:pt x="0" y="578"/>
                      <a:pt x="0" y="669"/>
                    </a:cubicBezTo>
                    <a:cubicBezTo>
                      <a:pt x="61" y="760"/>
                      <a:pt x="91" y="821"/>
                      <a:pt x="122" y="852"/>
                    </a:cubicBezTo>
                    <a:cubicBezTo>
                      <a:pt x="152" y="912"/>
                      <a:pt x="213" y="943"/>
                      <a:pt x="274" y="973"/>
                    </a:cubicBezTo>
                    <a:cubicBezTo>
                      <a:pt x="304" y="1004"/>
                      <a:pt x="395" y="1004"/>
                      <a:pt x="456" y="1004"/>
                    </a:cubicBezTo>
                    <a:cubicBezTo>
                      <a:pt x="547" y="1004"/>
                      <a:pt x="608" y="1004"/>
                      <a:pt x="699" y="973"/>
                    </a:cubicBezTo>
                    <a:cubicBezTo>
                      <a:pt x="760" y="943"/>
                      <a:pt x="821" y="943"/>
                      <a:pt x="882" y="852"/>
                    </a:cubicBezTo>
                    <a:cubicBezTo>
                      <a:pt x="973" y="821"/>
                      <a:pt x="1064" y="760"/>
                      <a:pt x="1125" y="669"/>
                    </a:cubicBezTo>
                    <a:cubicBezTo>
                      <a:pt x="1186" y="608"/>
                      <a:pt x="1216" y="517"/>
                      <a:pt x="1277" y="456"/>
                    </a:cubicBezTo>
                    <a:cubicBezTo>
                      <a:pt x="1277" y="426"/>
                      <a:pt x="1307" y="426"/>
                      <a:pt x="1307" y="365"/>
                    </a:cubicBezTo>
                    <a:cubicBezTo>
                      <a:pt x="1307" y="365"/>
                      <a:pt x="1307" y="335"/>
                      <a:pt x="1338" y="335"/>
                    </a:cubicBezTo>
                    <a:cubicBezTo>
                      <a:pt x="1353" y="320"/>
                      <a:pt x="1360" y="290"/>
                      <a:pt x="1364" y="260"/>
                    </a:cubicBezTo>
                    <a:lnTo>
                      <a:pt x="1364" y="260"/>
                    </a:lnTo>
                    <a:cubicBezTo>
                      <a:pt x="1377" y="232"/>
                      <a:pt x="1391" y="202"/>
                      <a:pt x="1429" y="183"/>
                    </a:cubicBezTo>
                    <a:cubicBezTo>
                      <a:pt x="1459" y="152"/>
                      <a:pt x="1459" y="61"/>
                      <a:pt x="1429" y="31"/>
                    </a:cubicBezTo>
                    <a:cubicBezTo>
                      <a:pt x="1338" y="61"/>
                      <a:pt x="1277" y="61"/>
                      <a:pt x="1216" y="61"/>
                    </a:cubicBezTo>
                    <a:lnTo>
                      <a:pt x="1034" y="61"/>
                    </a:lnTo>
                    <a:cubicBezTo>
                      <a:pt x="973" y="61"/>
                      <a:pt x="912" y="61"/>
                      <a:pt x="851" y="31"/>
                    </a:cubicBezTo>
                    <a:lnTo>
                      <a:pt x="973" y="31"/>
                    </a:lnTo>
                    <a:cubicBezTo>
                      <a:pt x="912" y="31"/>
                      <a:pt x="851" y="1"/>
                      <a:pt x="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94" name="Google Shape;1337;p9"/>
              <p:cNvSpPr/>
              <p:nvPr/>
            </p:nvSpPr>
            <p:spPr>
              <a:xfrm rot="5400000">
                <a:off x="7100640" y="1186560"/>
                <a:ext cx="17640" cy="34920"/>
              </a:xfrm>
              <a:custGeom>
                <a:avLst/>
                <a:gdLst>
                  <a:gd name="textAreaLeft" fmla="*/ 0 w 17640"/>
                  <a:gd name="textAreaRight" fmla="*/ 18720 w 17640"/>
                  <a:gd name="textAreaTop" fmla="*/ 0 h 34920"/>
                  <a:gd name="textAreaBottom" fmla="*/ 36000 h 34920"/>
                </a:gdLst>
                <a:ahLst/>
                <a:rect l="textAreaLeft" t="textAreaTop" r="textAreaRight" b="textAreaBottom"/>
                <a:pathLst>
                  <a:path w="1520" h="2914">
                    <a:moveTo>
                      <a:pt x="911" y="1"/>
                    </a:moveTo>
                    <a:cubicBezTo>
                      <a:pt x="839" y="1"/>
                      <a:pt x="765" y="32"/>
                      <a:pt x="699" y="87"/>
                    </a:cubicBezTo>
                    <a:lnTo>
                      <a:pt x="620" y="166"/>
                    </a:lnTo>
                    <a:lnTo>
                      <a:pt x="620" y="166"/>
                    </a:lnTo>
                    <a:cubicBezTo>
                      <a:pt x="379" y="276"/>
                      <a:pt x="247" y="555"/>
                      <a:pt x="152" y="816"/>
                    </a:cubicBezTo>
                    <a:cubicBezTo>
                      <a:pt x="91" y="1029"/>
                      <a:pt x="0" y="1303"/>
                      <a:pt x="61" y="1546"/>
                    </a:cubicBezTo>
                    <a:cubicBezTo>
                      <a:pt x="61" y="1698"/>
                      <a:pt x="91" y="1850"/>
                      <a:pt x="122" y="1941"/>
                    </a:cubicBezTo>
                    <a:cubicBezTo>
                      <a:pt x="152" y="2062"/>
                      <a:pt x="182" y="2184"/>
                      <a:pt x="274" y="2336"/>
                    </a:cubicBezTo>
                    <a:lnTo>
                      <a:pt x="284" y="2379"/>
                    </a:lnTo>
                    <a:lnTo>
                      <a:pt x="284" y="2379"/>
                    </a:lnTo>
                    <a:cubicBezTo>
                      <a:pt x="284" y="2379"/>
                      <a:pt x="283" y="2379"/>
                      <a:pt x="283" y="2379"/>
                    </a:cubicBezTo>
                    <a:cubicBezTo>
                      <a:pt x="278" y="2379"/>
                      <a:pt x="285" y="2400"/>
                      <a:pt x="304" y="2458"/>
                    </a:cubicBezTo>
                    <a:lnTo>
                      <a:pt x="284" y="2379"/>
                    </a:lnTo>
                    <a:lnTo>
                      <a:pt x="284" y="2379"/>
                    </a:lnTo>
                    <a:cubicBezTo>
                      <a:pt x="288" y="2381"/>
                      <a:pt x="295" y="2387"/>
                      <a:pt x="304" y="2397"/>
                    </a:cubicBezTo>
                    <a:lnTo>
                      <a:pt x="304" y="2458"/>
                    </a:lnTo>
                    <a:cubicBezTo>
                      <a:pt x="334" y="2610"/>
                      <a:pt x="426" y="2670"/>
                      <a:pt x="486" y="2792"/>
                    </a:cubicBezTo>
                    <a:cubicBezTo>
                      <a:pt x="578" y="2914"/>
                      <a:pt x="730" y="2914"/>
                      <a:pt x="851" y="2914"/>
                    </a:cubicBezTo>
                    <a:cubicBezTo>
                      <a:pt x="973" y="2914"/>
                      <a:pt x="1064" y="2822"/>
                      <a:pt x="1155" y="2701"/>
                    </a:cubicBezTo>
                    <a:cubicBezTo>
                      <a:pt x="1216" y="2610"/>
                      <a:pt x="1277" y="2518"/>
                      <a:pt x="1307" y="2397"/>
                    </a:cubicBezTo>
                    <a:cubicBezTo>
                      <a:pt x="1338" y="2336"/>
                      <a:pt x="1368" y="2214"/>
                      <a:pt x="1429" y="2154"/>
                    </a:cubicBezTo>
                    <a:cubicBezTo>
                      <a:pt x="1490" y="1910"/>
                      <a:pt x="1520" y="1698"/>
                      <a:pt x="1520" y="1455"/>
                    </a:cubicBezTo>
                    <a:cubicBezTo>
                      <a:pt x="1520" y="1242"/>
                      <a:pt x="1490" y="999"/>
                      <a:pt x="1459" y="786"/>
                    </a:cubicBezTo>
                    <a:lnTo>
                      <a:pt x="1338" y="421"/>
                    </a:lnTo>
                    <a:lnTo>
                      <a:pt x="1216" y="330"/>
                    </a:lnTo>
                    <a:cubicBezTo>
                      <a:pt x="1158" y="97"/>
                      <a:pt x="1038" y="1"/>
                      <a:pt x="9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95" name="Google Shape;1338;p9"/>
              <p:cNvSpPr/>
              <p:nvPr/>
            </p:nvSpPr>
            <p:spPr>
              <a:xfrm rot="5400000">
                <a:off x="7110720" y="1179360"/>
                <a:ext cx="12240" cy="11880"/>
              </a:xfrm>
              <a:custGeom>
                <a:avLst/>
                <a:gdLst>
                  <a:gd name="textAreaLeft" fmla="*/ 0 w 12240"/>
                  <a:gd name="textAreaRight" fmla="*/ 13320 w 12240"/>
                  <a:gd name="textAreaTop" fmla="*/ 0 h 11880"/>
                  <a:gd name="textAreaBottom" fmla="*/ 12960 h 11880"/>
                </a:gdLst>
                <a:ahLst/>
                <a:rect l="textAreaLeft" t="textAreaTop" r="textAreaRight" b="textAreaBottom"/>
                <a:pathLst>
                  <a:path w="1065" h="1034">
                    <a:moveTo>
                      <a:pt x="943" y="1"/>
                    </a:moveTo>
                    <a:lnTo>
                      <a:pt x="791" y="31"/>
                    </a:lnTo>
                    <a:cubicBezTo>
                      <a:pt x="760" y="31"/>
                      <a:pt x="760" y="31"/>
                      <a:pt x="730" y="61"/>
                    </a:cubicBezTo>
                    <a:cubicBezTo>
                      <a:pt x="669" y="61"/>
                      <a:pt x="639" y="92"/>
                      <a:pt x="608" y="92"/>
                    </a:cubicBezTo>
                    <a:cubicBezTo>
                      <a:pt x="578" y="122"/>
                      <a:pt x="517" y="152"/>
                      <a:pt x="487" y="152"/>
                    </a:cubicBezTo>
                    <a:cubicBezTo>
                      <a:pt x="365" y="244"/>
                      <a:pt x="304" y="274"/>
                      <a:pt x="183" y="365"/>
                    </a:cubicBezTo>
                    <a:cubicBezTo>
                      <a:pt x="122" y="396"/>
                      <a:pt x="31" y="517"/>
                      <a:pt x="0" y="578"/>
                    </a:cubicBezTo>
                    <a:lnTo>
                      <a:pt x="0" y="760"/>
                    </a:lnTo>
                    <a:cubicBezTo>
                      <a:pt x="0" y="821"/>
                      <a:pt x="31" y="852"/>
                      <a:pt x="61" y="882"/>
                    </a:cubicBezTo>
                    <a:lnTo>
                      <a:pt x="183" y="1004"/>
                    </a:lnTo>
                    <a:cubicBezTo>
                      <a:pt x="213" y="1034"/>
                      <a:pt x="244" y="1034"/>
                      <a:pt x="335" y="1034"/>
                    </a:cubicBezTo>
                    <a:lnTo>
                      <a:pt x="487" y="1034"/>
                    </a:lnTo>
                    <a:cubicBezTo>
                      <a:pt x="578" y="1034"/>
                      <a:pt x="608" y="1004"/>
                      <a:pt x="639" y="912"/>
                    </a:cubicBezTo>
                    <a:cubicBezTo>
                      <a:pt x="760" y="821"/>
                      <a:pt x="821" y="700"/>
                      <a:pt x="912" y="578"/>
                    </a:cubicBezTo>
                    <a:cubicBezTo>
                      <a:pt x="943" y="548"/>
                      <a:pt x="943" y="517"/>
                      <a:pt x="973" y="426"/>
                    </a:cubicBezTo>
                    <a:cubicBezTo>
                      <a:pt x="1004" y="365"/>
                      <a:pt x="1004" y="304"/>
                      <a:pt x="1064" y="244"/>
                    </a:cubicBezTo>
                    <a:cubicBezTo>
                      <a:pt x="1064" y="152"/>
                      <a:pt x="1064" y="92"/>
                      <a:pt x="1004" y="61"/>
                    </a:cubicBezTo>
                    <a:cubicBezTo>
                      <a:pt x="973" y="1"/>
                      <a:pt x="943" y="1"/>
                      <a:pt x="9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96" name="Google Shape;1339;p9"/>
              <p:cNvSpPr/>
              <p:nvPr/>
            </p:nvSpPr>
            <p:spPr>
              <a:xfrm rot="5400000">
                <a:off x="7184880" y="1170720"/>
                <a:ext cx="19800" cy="32400"/>
              </a:xfrm>
              <a:custGeom>
                <a:avLst/>
                <a:gdLst>
                  <a:gd name="textAreaLeft" fmla="*/ 0 w 19800"/>
                  <a:gd name="textAreaRight" fmla="*/ 20880 w 19800"/>
                  <a:gd name="textAreaTop" fmla="*/ 0 h 32400"/>
                  <a:gd name="textAreaBottom" fmla="*/ 33480 h 32400"/>
                </a:gdLst>
                <a:ahLst/>
                <a:rect l="textAreaLeft" t="textAreaTop" r="textAreaRight" b="textAreaBottom"/>
                <a:pathLst>
                  <a:path w="1673" h="2712">
                    <a:moveTo>
                      <a:pt x="541" y="0"/>
                    </a:moveTo>
                    <a:cubicBezTo>
                      <a:pt x="409" y="0"/>
                      <a:pt x="283" y="57"/>
                      <a:pt x="213" y="196"/>
                    </a:cubicBezTo>
                    <a:cubicBezTo>
                      <a:pt x="183" y="317"/>
                      <a:pt x="122" y="378"/>
                      <a:pt x="61" y="500"/>
                    </a:cubicBezTo>
                    <a:cubicBezTo>
                      <a:pt x="31" y="621"/>
                      <a:pt x="0" y="773"/>
                      <a:pt x="0" y="925"/>
                    </a:cubicBezTo>
                    <a:cubicBezTo>
                      <a:pt x="0" y="1168"/>
                      <a:pt x="152" y="1533"/>
                      <a:pt x="304" y="1746"/>
                    </a:cubicBezTo>
                    <a:cubicBezTo>
                      <a:pt x="456" y="1989"/>
                      <a:pt x="608" y="2232"/>
                      <a:pt x="821" y="2354"/>
                    </a:cubicBezTo>
                    <a:cubicBezTo>
                      <a:pt x="882" y="2384"/>
                      <a:pt x="912" y="2384"/>
                      <a:pt x="943" y="2445"/>
                    </a:cubicBezTo>
                    <a:cubicBezTo>
                      <a:pt x="967" y="2445"/>
                      <a:pt x="1030" y="2484"/>
                      <a:pt x="1070" y="2484"/>
                    </a:cubicBezTo>
                    <a:cubicBezTo>
                      <a:pt x="1080" y="2484"/>
                      <a:pt x="1089" y="2481"/>
                      <a:pt x="1095" y="2475"/>
                    </a:cubicBezTo>
                    <a:cubicBezTo>
                      <a:pt x="1125" y="2506"/>
                      <a:pt x="1186" y="2506"/>
                      <a:pt x="1216" y="2506"/>
                    </a:cubicBezTo>
                    <a:cubicBezTo>
                      <a:pt x="1247" y="2536"/>
                      <a:pt x="1247" y="2597"/>
                      <a:pt x="1277" y="2627"/>
                    </a:cubicBezTo>
                    <a:cubicBezTo>
                      <a:pt x="1334" y="2685"/>
                      <a:pt x="1400" y="2712"/>
                      <a:pt x="1457" y="2712"/>
                    </a:cubicBezTo>
                    <a:cubicBezTo>
                      <a:pt x="1551" y="2712"/>
                      <a:pt x="1619" y="2638"/>
                      <a:pt x="1581" y="2506"/>
                    </a:cubicBezTo>
                    <a:cubicBezTo>
                      <a:pt x="1581" y="2466"/>
                      <a:pt x="1568" y="2440"/>
                      <a:pt x="1559" y="2401"/>
                    </a:cubicBezTo>
                    <a:lnTo>
                      <a:pt x="1559" y="2401"/>
                    </a:lnTo>
                    <a:cubicBezTo>
                      <a:pt x="1595" y="2237"/>
                      <a:pt x="1672" y="2093"/>
                      <a:pt x="1672" y="1898"/>
                    </a:cubicBezTo>
                    <a:cubicBezTo>
                      <a:pt x="1672" y="1685"/>
                      <a:pt x="1581" y="1442"/>
                      <a:pt x="1520" y="1260"/>
                    </a:cubicBezTo>
                    <a:cubicBezTo>
                      <a:pt x="1490" y="1168"/>
                      <a:pt x="1490" y="1108"/>
                      <a:pt x="1429" y="986"/>
                    </a:cubicBezTo>
                    <a:cubicBezTo>
                      <a:pt x="1399" y="895"/>
                      <a:pt x="1368" y="712"/>
                      <a:pt x="1277" y="591"/>
                    </a:cubicBezTo>
                    <a:cubicBezTo>
                      <a:pt x="1216" y="469"/>
                      <a:pt x="1125" y="378"/>
                      <a:pt x="1064" y="287"/>
                    </a:cubicBezTo>
                    <a:lnTo>
                      <a:pt x="973" y="196"/>
                    </a:lnTo>
                    <a:lnTo>
                      <a:pt x="973" y="196"/>
                    </a:lnTo>
                    <a:cubicBezTo>
                      <a:pt x="1007" y="246"/>
                      <a:pt x="1022" y="268"/>
                      <a:pt x="1018" y="268"/>
                    </a:cubicBezTo>
                    <a:cubicBezTo>
                      <a:pt x="1015" y="268"/>
                      <a:pt x="1000" y="253"/>
                      <a:pt x="973" y="226"/>
                    </a:cubicBezTo>
                    <a:lnTo>
                      <a:pt x="943" y="196"/>
                    </a:lnTo>
                    <a:cubicBezTo>
                      <a:pt x="860" y="80"/>
                      <a:pt x="697" y="0"/>
                      <a:pt x="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6560" bIns="16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97" name="Google Shape;1340;p9"/>
              <p:cNvSpPr/>
              <p:nvPr/>
            </p:nvSpPr>
            <p:spPr>
              <a:xfrm rot="5400000">
                <a:off x="7212960" y="1174320"/>
                <a:ext cx="20160" cy="19080"/>
              </a:xfrm>
              <a:custGeom>
                <a:avLst/>
                <a:gdLst>
                  <a:gd name="textAreaLeft" fmla="*/ 0 w 20160"/>
                  <a:gd name="textAreaRight" fmla="*/ 21240 w 20160"/>
                  <a:gd name="textAreaTop" fmla="*/ 0 h 19080"/>
                  <a:gd name="textAreaBottom" fmla="*/ 20160 h 19080"/>
                </a:gdLst>
                <a:ahLst/>
                <a:rect l="textAreaLeft" t="textAreaTop" r="textAreaRight" b="textAreaBottom"/>
                <a:pathLst>
                  <a:path w="1704" h="1612">
                    <a:moveTo>
                      <a:pt x="1186" y="1581"/>
                    </a:moveTo>
                    <a:cubicBezTo>
                      <a:pt x="1190" y="1581"/>
                      <a:pt x="1192" y="1581"/>
                      <a:pt x="1195" y="1582"/>
                    </a:cubicBezTo>
                    <a:lnTo>
                      <a:pt x="1195" y="1582"/>
                    </a:lnTo>
                    <a:cubicBezTo>
                      <a:pt x="1195" y="1582"/>
                      <a:pt x="1194" y="1581"/>
                      <a:pt x="1193" y="1581"/>
                    </a:cubicBezTo>
                    <a:close/>
                    <a:moveTo>
                      <a:pt x="1195" y="1582"/>
                    </a:moveTo>
                    <a:cubicBezTo>
                      <a:pt x="1200" y="1585"/>
                      <a:pt x="1206" y="1588"/>
                      <a:pt x="1211" y="1590"/>
                    </a:cubicBezTo>
                    <a:lnTo>
                      <a:pt x="1211" y="1590"/>
                    </a:lnTo>
                    <a:cubicBezTo>
                      <a:pt x="1206" y="1587"/>
                      <a:pt x="1202" y="1583"/>
                      <a:pt x="1195" y="1582"/>
                    </a:cubicBezTo>
                    <a:close/>
                    <a:moveTo>
                      <a:pt x="1211" y="1590"/>
                    </a:moveTo>
                    <a:cubicBezTo>
                      <a:pt x="1221" y="1599"/>
                      <a:pt x="1228" y="1611"/>
                      <a:pt x="1247" y="1611"/>
                    </a:cubicBezTo>
                    <a:cubicBezTo>
                      <a:pt x="1235" y="1604"/>
                      <a:pt x="1223" y="1597"/>
                      <a:pt x="1211" y="1590"/>
                    </a:cubicBezTo>
                    <a:close/>
                    <a:moveTo>
                      <a:pt x="578" y="0"/>
                    </a:moveTo>
                    <a:cubicBezTo>
                      <a:pt x="548" y="0"/>
                      <a:pt x="457" y="0"/>
                      <a:pt x="426" y="61"/>
                    </a:cubicBezTo>
                    <a:cubicBezTo>
                      <a:pt x="305" y="92"/>
                      <a:pt x="214" y="122"/>
                      <a:pt x="153" y="213"/>
                    </a:cubicBezTo>
                    <a:cubicBezTo>
                      <a:pt x="92" y="274"/>
                      <a:pt x="31" y="365"/>
                      <a:pt x="1" y="456"/>
                    </a:cubicBezTo>
                    <a:lnTo>
                      <a:pt x="1" y="548"/>
                    </a:lnTo>
                    <a:lnTo>
                      <a:pt x="1" y="699"/>
                    </a:lnTo>
                    <a:lnTo>
                      <a:pt x="1" y="760"/>
                    </a:lnTo>
                    <a:cubicBezTo>
                      <a:pt x="31" y="821"/>
                      <a:pt x="31" y="882"/>
                      <a:pt x="62" y="912"/>
                    </a:cubicBezTo>
                    <a:cubicBezTo>
                      <a:pt x="122" y="973"/>
                      <a:pt x="153" y="1003"/>
                      <a:pt x="153" y="1034"/>
                    </a:cubicBezTo>
                    <a:lnTo>
                      <a:pt x="183" y="1064"/>
                    </a:lnTo>
                    <a:cubicBezTo>
                      <a:pt x="214" y="1125"/>
                      <a:pt x="274" y="1155"/>
                      <a:pt x="305" y="1155"/>
                    </a:cubicBezTo>
                    <a:cubicBezTo>
                      <a:pt x="457" y="1277"/>
                      <a:pt x="609" y="1338"/>
                      <a:pt x="761" y="1429"/>
                    </a:cubicBezTo>
                    <a:cubicBezTo>
                      <a:pt x="895" y="1456"/>
                      <a:pt x="1053" y="1507"/>
                      <a:pt x="1193" y="1581"/>
                    </a:cubicBezTo>
                    <a:lnTo>
                      <a:pt x="1217" y="1581"/>
                    </a:lnTo>
                    <a:cubicBezTo>
                      <a:pt x="1247" y="1611"/>
                      <a:pt x="1338" y="1611"/>
                      <a:pt x="1369" y="1611"/>
                    </a:cubicBezTo>
                    <a:cubicBezTo>
                      <a:pt x="1429" y="1611"/>
                      <a:pt x="1490" y="1581"/>
                      <a:pt x="1551" y="1520"/>
                    </a:cubicBezTo>
                    <a:cubicBezTo>
                      <a:pt x="1581" y="1490"/>
                      <a:pt x="1642" y="1459"/>
                      <a:pt x="1642" y="1429"/>
                    </a:cubicBezTo>
                    <a:cubicBezTo>
                      <a:pt x="1703" y="1429"/>
                      <a:pt x="1703" y="1338"/>
                      <a:pt x="1673" y="1277"/>
                    </a:cubicBezTo>
                    <a:cubicBezTo>
                      <a:pt x="1612" y="1064"/>
                      <a:pt x="1490" y="882"/>
                      <a:pt x="1399" y="699"/>
                    </a:cubicBezTo>
                    <a:cubicBezTo>
                      <a:pt x="1369" y="669"/>
                      <a:pt x="1369" y="608"/>
                      <a:pt x="1338" y="578"/>
                    </a:cubicBezTo>
                    <a:cubicBezTo>
                      <a:pt x="1308" y="517"/>
                      <a:pt x="1217" y="426"/>
                      <a:pt x="1186" y="365"/>
                    </a:cubicBezTo>
                    <a:lnTo>
                      <a:pt x="1065" y="244"/>
                    </a:lnTo>
                    <a:cubicBezTo>
                      <a:pt x="1034" y="213"/>
                      <a:pt x="1004" y="152"/>
                      <a:pt x="943" y="152"/>
                    </a:cubicBezTo>
                    <a:cubicBezTo>
                      <a:pt x="882" y="122"/>
                      <a:pt x="822" y="92"/>
                      <a:pt x="730" y="61"/>
                    </a:cubicBezTo>
                    <a:cubicBezTo>
                      <a:pt x="700" y="61"/>
                      <a:pt x="609" y="61"/>
                      <a:pt x="5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98" name="Google Shape;1341;p9"/>
              <p:cNvSpPr/>
              <p:nvPr/>
            </p:nvSpPr>
            <p:spPr>
              <a:xfrm rot="5400000">
                <a:off x="7229520" y="1186920"/>
                <a:ext cx="10800" cy="11160"/>
              </a:xfrm>
              <a:custGeom>
                <a:avLst/>
                <a:gdLst>
                  <a:gd name="textAreaLeft" fmla="*/ 0 w 10800"/>
                  <a:gd name="textAreaRight" fmla="*/ 11880 w 10800"/>
                  <a:gd name="textAreaTop" fmla="*/ 0 h 11160"/>
                  <a:gd name="textAreaBottom" fmla="*/ 12240 h 11160"/>
                </a:gdLst>
                <a:ahLst/>
                <a:rect l="textAreaLeft" t="textAreaTop" r="textAreaRight" b="textAreaBottom"/>
                <a:pathLst>
                  <a:path w="943" h="990">
                    <a:moveTo>
                      <a:pt x="304" y="0"/>
                    </a:moveTo>
                    <a:cubicBezTo>
                      <a:pt x="247" y="0"/>
                      <a:pt x="193" y="16"/>
                      <a:pt x="152" y="58"/>
                    </a:cubicBezTo>
                    <a:cubicBezTo>
                      <a:pt x="30" y="149"/>
                      <a:pt x="0" y="301"/>
                      <a:pt x="30" y="422"/>
                    </a:cubicBezTo>
                    <a:cubicBezTo>
                      <a:pt x="30" y="453"/>
                      <a:pt x="61" y="483"/>
                      <a:pt x="91" y="513"/>
                    </a:cubicBezTo>
                    <a:cubicBezTo>
                      <a:pt x="91" y="513"/>
                      <a:pt x="91" y="544"/>
                      <a:pt x="152" y="544"/>
                    </a:cubicBezTo>
                    <a:cubicBezTo>
                      <a:pt x="152" y="605"/>
                      <a:pt x="182" y="605"/>
                      <a:pt x="182" y="635"/>
                    </a:cubicBezTo>
                    <a:lnTo>
                      <a:pt x="243" y="726"/>
                    </a:lnTo>
                    <a:cubicBezTo>
                      <a:pt x="304" y="726"/>
                      <a:pt x="304" y="757"/>
                      <a:pt x="334" y="757"/>
                    </a:cubicBezTo>
                    <a:cubicBezTo>
                      <a:pt x="365" y="757"/>
                      <a:pt x="365" y="787"/>
                      <a:pt x="395" y="787"/>
                    </a:cubicBezTo>
                    <a:cubicBezTo>
                      <a:pt x="426" y="817"/>
                      <a:pt x="486" y="817"/>
                      <a:pt x="517" y="848"/>
                    </a:cubicBezTo>
                    <a:cubicBezTo>
                      <a:pt x="547" y="848"/>
                      <a:pt x="608" y="909"/>
                      <a:pt x="638" y="909"/>
                    </a:cubicBezTo>
                    <a:cubicBezTo>
                      <a:pt x="638" y="909"/>
                      <a:pt x="608" y="909"/>
                      <a:pt x="608" y="848"/>
                    </a:cubicBezTo>
                    <a:lnTo>
                      <a:pt x="608" y="848"/>
                    </a:lnTo>
                    <a:cubicBezTo>
                      <a:pt x="669" y="909"/>
                      <a:pt x="699" y="939"/>
                      <a:pt x="790" y="969"/>
                    </a:cubicBezTo>
                    <a:cubicBezTo>
                      <a:pt x="803" y="982"/>
                      <a:pt x="826" y="989"/>
                      <a:pt x="851" y="989"/>
                    </a:cubicBezTo>
                    <a:cubicBezTo>
                      <a:pt x="886" y="989"/>
                      <a:pt x="924" y="975"/>
                      <a:pt x="942" y="939"/>
                    </a:cubicBezTo>
                    <a:cubicBezTo>
                      <a:pt x="851" y="939"/>
                      <a:pt x="912" y="878"/>
                      <a:pt x="851" y="817"/>
                    </a:cubicBezTo>
                    <a:cubicBezTo>
                      <a:pt x="821" y="757"/>
                      <a:pt x="790" y="726"/>
                      <a:pt x="790" y="635"/>
                    </a:cubicBezTo>
                    <a:lnTo>
                      <a:pt x="790" y="635"/>
                    </a:lnTo>
                    <a:cubicBezTo>
                      <a:pt x="790" y="635"/>
                      <a:pt x="791" y="665"/>
                      <a:pt x="821" y="665"/>
                    </a:cubicBezTo>
                    <a:cubicBezTo>
                      <a:pt x="821" y="635"/>
                      <a:pt x="790" y="605"/>
                      <a:pt x="790" y="513"/>
                    </a:cubicBezTo>
                    <a:cubicBezTo>
                      <a:pt x="790" y="453"/>
                      <a:pt x="760" y="422"/>
                      <a:pt x="699" y="331"/>
                    </a:cubicBezTo>
                    <a:cubicBezTo>
                      <a:pt x="699" y="301"/>
                      <a:pt x="669" y="301"/>
                      <a:pt x="669" y="240"/>
                    </a:cubicBezTo>
                    <a:cubicBezTo>
                      <a:pt x="638" y="210"/>
                      <a:pt x="608" y="179"/>
                      <a:pt x="608" y="149"/>
                    </a:cubicBezTo>
                    <a:lnTo>
                      <a:pt x="517" y="58"/>
                    </a:lnTo>
                    <a:cubicBezTo>
                      <a:pt x="450" y="24"/>
                      <a:pt x="374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99" name="Google Shape;1342;p9"/>
              <p:cNvSpPr/>
              <p:nvPr/>
            </p:nvSpPr>
            <p:spPr>
              <a:xfrm rot="5400000">
                <a:off x="7245720" y="1173240"/>
                <a:ext cx="20520" cy="20160"/>
              </a:xfrm>
              <a:custGeom>
                <a:avLst/>
                <a:gdLst>
                  <a:gd name="textAreaLeft" fmla="*/ 0 w 20520"/>
                  <a:gd name="textAreaRight" fmla="*/ 21600 w 20520"/>
                  <a:gd name="textAreaTop" fmla="*/ 0 h 20160"/>
                  <a:gd name="textAreaBottom" fmla="*/ 21240 h 20160"/>
                </a:gdLst>
                <a:ahLst/>
                <a:rect l="textAreaLeft" t="textAreaTop" r="textAreaRight" b="textAreaBottom"/>
                <a:pathLst>
                  <a:path w="1734" h="1699">
                    <a:moveTo>
                      <a:pt x="511" y="1"/>
                    </a:moveTo>
                    <a:cubicBezTo>
                      <a:pt x="451" y="1"/>
                      <a:pt x="392" y="8"/>
                      <a:pt x="335" y="27"/>
                    </a:cubicBezTo>
                    <a:cubicBezTo>
                      <a:pt x="183" y="57"/>
                      <a:pt x="62" y="179"/>
                      <a:pt x="31" y="270"/>
                    </a:cubicBezTo>
                    <a:cubicBezTo>
                      <a:pt x="1" y="361"/>
                      <a:pt x="1" y="391"/>
                      <a:pt x="1" y="483"/>
                    </a:cubicBezTo>
                    <a:cubicBezTo>
                      <a:pt x="1" y="543"/>
                      <a:pt x="31" y="665"/>
                      <a:pt x="62" y="726"/>
                    </a:cubicBezTo>
                    <a:cubicBezTo>
                      <a:pt x="123" y="817"/>
                      <a:pt x="183" y="878"/>
                      <a:pt x="274" y="969"/>
                    </a:cubicBezTo>
                    <a:lnTo>
                      <a:pt x="335" y="1030"/>
                    </a:lnTo>
                    <a:cubicBezTo>
                      <a:pt x="357" y="1095"/>
                      <a:pt x="409" y="1129"/>
                      <a:pt x="460" y="1154"/>
                    </a:cubicBezTo>
                    <a:lnTo>
                      <a:pt x="460" y="1154"/>
                    </a:lnTo>
                    <a:cubicBezTo>
                      <a:pt x="518" y="1212"/>
                      <a:pt x="594" y="1283"/>
                      <a:pt x="670" y="1334"/>
                    </a:cubicBezTo>
                    <a:cubicBezTo>
                      <a:pt x="695" y="1359"/>
                      <a:pt x="721" y="1379"/>
                      <a:pt x="744" y="1396"/>
                    </a:cubicBezTo>
                    <a:lnTo>
                      <a:pt x="744" y="1396"/>
                    </a:lnTo>
                    <a:cubicBezTo>
                      <a:pt x="739" y="1395"/>
                      <a:pt x="735" y="1394"/>
                      <a:pt x="730" y="1394"/>
                    </a:cubicBezTo>
                    <a:cubicBezTo>
                      <a:pt x="791" y="1425"/>
                      <a:pt x="822" y="1486"/>
                      <a:pt x="913" y="1546"/>
                    </a:cubicBezTo>
                    <a:cubicBezTo>
                      <a:pt x="943" y="1546"/>
                      <a:pt x="943" y="1577"/>
                      <a:pt x="974" y="1577"/>
                    </a:cubicBezTo>
                    <a:cubicBezTo>
                      <a:pt x="1065" y="1607"/>
                      <a:pt x="1095" y="1638"/>
                      <a:pt x="1186" y="1638"/>
                    </a:cubicBezTo>
                    <a:lnTo>
                      <a:pt x="1338" y="1638"/>
                    </a:lnTo>
                    <a:cubicBezTo>
                      <a:pt x="1298" y="1638"/>
                      <a:pt x="1352" y="1665"/>
                      <a:pt x="1410" y="1665"/>
                    </a:cubicBezTo>
                    <a:cubicBezTo>
                      <a:pt x="1440" y="1665"/>
                      <a:pt x="1470" y="1658"/>
                      <a:pt x="1490" y="1638"/>
                    </a:cubicBezTo>
                    <a:cubicBezTo>
                      <a:pt x="1513" y="1638"/>
                      <a:pt x="1519" y="1638"/>
                      <a:pt x="1534" y="1664"/>
                    </a:cubicBezTo>
                    <a:lnTo>
                      <a:pt x="1534" y="1664"/>
                    </a:lnTo>
                    <a:cubicBezTo>
                      <a:pt x="1548" y="1641"/>
                      <a:pt x="1580" y="1609"/>
                      <a:pt x="1612" y="1577"/>
                    </a:cubicBezTo>
                    <a:cubicBezTo>
                      <a:pt x="1612" y="1546"/>
                      <a:pt x="1642" y="1486"/>
                      <a:pt x="1642" y="1486"/>
                    </a:cubicBezTo>
                    <a:lnTo>
                      <a:pt x="1642" y="1455"/>
                    </a:lnTo>
                    <a:cubicBezTo>
                      <a:pt x="1703" y="1334"/>
                      <a:pt x="1703" y="1242"/>
                      <a:pt x="1703" y="1090"/>
                    </a:cubicBezTo>
                    <a:lnTo>
                      <a:pt x="1703" y="1242"/>
                    </a:lnTo>
                    <a:cubicBezTo>
                      <a:pt x="1703" y="1121"/>
                      <a:pt x="1733" y="1030"/>
                      <a:pt x="1703" y="938"/>
                    </a:cubicBezTo>
                    <a:cubicBezTo>
                      <a:pt x="1703" y="938"/>
                      <a:pt x="1703" y="878"/>
                      <a:pt x="1673" y="878"/>
                    </a:cubicBezTo>
                    <a:lnTo>
                      <a:pt x="1551" y="665"/>
                    </a:lnTo>
                    <a:cubicBezTo>
                      <a:pt x="1521" y="574"/>
                      <a:pt x="1430" y="513"/>
                      <a:pt x="1399" y="422"/>
                    </a:cubicBezTo>
                    <a:lnTo>
                      <a:pt x="1217" y="239"/>
                    </a:lnTo>
                    <a:cubicBezTo>
                      <a:pt x="1095" y="179"/>
                      <a:pt x="974" y="87"/>
                      <a:pt x="882" y="57"/>
                    </a:cubicBezTo>
                    <a:cubicBezTo>
                      <a:pt x="778" y="36"/>
                      <a:pt x="644" y="1"/>
                      <a:pt x="511" y="1"/>
                    </a:cubicBezTo>
                    <a:close/>
                    <a:moveTo>
                      <a:pt x="1534" y="1664"/>
                    </a:moveTo>
                    <a:cubicBezTo>
                      <a:pt x="1521" y="1685"/>
                      <a:pt x="1522" y="1698"/>
                      <a:pt x="1551" y="1698"/>
                    </a:cubicBezTo>
                    <a:cubicBezTo>
                      <a:pt x="1544" y="1684"/>
                      <a:pt x="1538" y="1673"/>
                      <a:pt x="1534" y="166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440" bIns="10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00" name="Google Shape;1343;p9"/>
              <p:cNvSpPr/>
              <p:nvPr/>
            </p:nvSpPr>
            <p:spPr>
              <a:xfrm rot="5400000">
                <a:off x="7265520" y="1180440"/>
                <a:ext cx="11520" cy="12240"/>
              </a:xfrm>
              <a:custGeom>
                <a:avLst/>
                <a:gdLst>
                  <a:gd name="textAreaLeft" fmla="*/ 0 w 11520"/>
                  <a:gd name="textAreaRight" fmla="*/ 12600 w 11520"/>
                  <a:gd name="textAreaTop" fmla="*/ 0 h 12240"/>
                  <a:gd name="textAreaBottom" fmla="*/ 13320 h 12240"/>
                </a:gdLst>
                <a:ahLst/>
                <a:rect l="textAreaLeft" t="textAreaTop" r="textAreaRight" b="textAreaBottom"/>
                <a:pathLst>
                  <a:path w="1004" h="1069">
                    <a:moveTo>
                      <a:pt x="580" y="949"/>
                    </a:moveTo>
                    <a:cubicBezTo>
                      <a:pt x="587" y="985"/>
                      <a:pt x="608" y="985"/>
                      <a:pt x="608" y="985"/>
                    </a:cubicBezTo>
                    <a:cubicBezTo>
                      <a:pt x="601" y="969"/>
                      <a:pt x="591" y="958"/>
                      <a:pt x="580" y="949"/>
                    </a:cubicBezTo>
                    <a:close/>
                    <a:moveTo>
                      <a:pt x="425" y="0"/>
                    </a:moveTo>
                    <a:cubicBezTo>
                      <a:pt x="347" y="0"/>
                      <a:pt x="280" y="28"/>
                      <a:pt x="213" y="73"/>
                    </a:cubicBezTo>
                    <a:cubicBezTo>
                      <a:pt x="122" y="103"/>
                      <a:pt x="61" y="225"/>
                      <a:pt x="0" y="286"/>
                    </a:cubicBezTo>
                    <a:lnTo>
                      <a:pt x="0" y="468"/>
                    </a:lnTo>
                    <a:cubicBezTo>
                      <a:pt x="0" y="559"/>
                      <a:pt x="61" y="590"/>
                      <a:pt x="122" y="620"/>
                    </a:cubicBezTo>
                    <a:cubicBezTo>
                      <a:pt x="152" y="650"/>
                      <a:pt x="152" y="711"/>
                      <a:pt x="213" y="711"/>
                    </a:cubicBezTo>
                    <a:cubicBezTo>
                      <a:pt x="243" y="741"/>
                      <a:pt x="304" y="772"/>
                      <a:pt x="365" y="833"/>
                    </a:cubicBezTo>
                    <a:cubicBezTo>
                      <a:pt x="395" y="863"/>
                      <a:pt x="426" y="863"/>
                      <a:pt x="456" y="893"/>
                    </a:cubicBezTo>
                    <a:cubicBezTo>
                      <a:pt x="502" y="916"/>
                      <a:pt x="547" y="922"/>
                      <a:pt x="580" y="949"/>
                    </a:cubicBezTo>
                    <a:lnTo>
                      <a:pt x="580" y="949"/>
                    </a:lnTo>
                    <a:cubicBezTo>
                      <a:pt x="579" y="942"/>
                      <a:pt x="578" y="934"/>
                      <a:pt x="578" y="924"/>
                    </a:cubicBezTo>
                    <a:lnTo>
                      <a:pt x="578" y="924"/>
                    </a:lnTo>
                    <a:cubicBezTo>
                      <a:pt x="669" y="985"/>
                      <a:pt x="730" y="1015"/>
                      <a:pt x="760" y="1045"/>
                    </a:cubicBezTo>
                    <a:cubicBezTo>
                      <a:pt x="791" y="1061"/>
                      <a:pt x="821" y="1068"/>
                      <a:pt x="848" y="1068"/>
                    </a:cubicBezTo>
                    <a:cubicBezTo>
                      <a:pt x="874" y="1068"/>
                      <a:pt x="897" y="1061"/>
                      <a:pt x="912" y="1045"/>
                    </a:cubicBezTo>
                    <a:cubicBezTo>
                      <a:pt x="973" y="1045"/>
                      <a:pt x="1003" y="1015"/>
                      <a:pt x="973" y="985"/>
                    </a:cubicBezTo>
                    <a:cubicBezTo>
                      <a:pt x="912" y="893"/>
                      <a:pt x="912" y="833"/>
                      <a:pt x="882" y="741"/>
                    </a:cubicBezTo>
                    <a:lnTo>
                      <a:pt x="882" y="620"/>
                    </a:lnTo>
                    <a:cubicBezTo>
                      <a:pt x="882" y="590"/>
                      <a:pt x="851" y="559"/>
                      <a:pt x="851" y="529"/>
                    </a:cubicBezTo>
                    <a:cubicBezTo>
                      <a:pt x="851" y="438"/>
                      <a:pt x="821" y="346"/>
                      <a:pt x="760" y="286"/>
                    </a:cubicBezTo>
                    <a:cubicBezTo>
                      <a:pt x="730" y="164"/>
                      <a:pt x="608" y="73"/>
                      <a:pt x="517" y="12"/>
                    </a:cubicBezTo>
                    <a:cubicBezTo>
                      <a:pt x="484" y="4"/>
                      <a:pt x="454" y="0"/>
                      <a:pt x="4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301" name="Google Shape;1344;p9"/>
            <p:cNvGrpSpPr/>
            <p:nvPr/>
          </p:nvGrpSpPr>
          <p:grpSpPr>
            <a:xfrm>
              <a:off x="7231320" y="920160"/>
              <a:ext cx="216000" cy="262080"/>
              <a:chOff x="7231320" y="920160"/>
              <a:chExt cx="216000" cy="262080"/>
            </a:xfrm>
          </p:grpSpPr>
          <p:sp>
            <p:nvSpPr>
              <p:cNvPr id="3302" name="Google Shape;1345;p9"/>
              <p:cNvSpPr/>
              <p:nvPr/>
            </p:nvSpPr>
            <p:spPr>
              <a:xfrm rot="5400000">
                <a:off x="7180200" y="984240"/>
                <a:ext cx="261000" cy="132840"/>
              </a:xfrm>
              <a:custGeom>
                <a:avLst/>
                <a:gdLst>
                  <a:gd name="textAreaLeft" fmla="*/ 0 w 261000"/>
                  <a:gd name="textAreaRight" fmla="*/ 262080 w 261000"/>
                  <a:gd name="textAreaTop" fmla="*/ 0 h 132840"/>
                  <a:gd name="textAreaBottom" fmla="*/ 133920 h 132840"/>
                </a:gdLst>
                <a:ahLst/>
                <a:rect l="textAreaLeft" t="textAreaTop" r="textAreaRight" b="textAreaBottom"/>
                <a:pathLst>
                  <a:path w="26464" h="13505">
                    <a:moveTo>
                      <a:pt x="26414" y="1"/>
                    </a:moveTo>
                    <a:cubicBezTo>
                      <a:pt x="26405" y="1"/>
                      <a:pt x="26395" y="3"/>
                      <a:pt x="26384" y="9"/>
                    </a:cubicBezTo>
                    <a:cubicBezTo>
                      <a:pt x="19119" y="2623"/>
                      <a:pt x="11855" y="5511"/>
                      <a:pt x="5320" y="9675"/>
                    </a:cubicBezTo>
                    <a:cubicBezTo>
                      <a:pt x="3465" y="10830"/>
                      <a:pt x="1672" y="12106"/>
                      <a:pt x="0" y="13505"/>
                    </a:cubicBezTo>
                    <a:lnTo>
                      <a:pt x="0" y="13505"/>
                    </a:lnTo>
                    <a:cubicBezTo>
                      <a:pt x="6079" y="8672"/>
                      <a:pt x="13101" y="5267"/>
                      <a:pt x="20335" y="2410"/>
                    </a:cubicBezTo>
                    <a:cubicBezTo>
                      <a:pt x="22341" y="1620"/>
                      <a:pt x="24408" y="860"/>
                      <a:pt x="26414" y="100"/>
                    </a:cubicBezTo>
                    <a:cubicBezTo>
                      <a:pt x="26464" y="51"/>
                      <a:pt x="26453" y="1"/>
                      <a:pt x="264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6960" bIns="66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03" name="Google Shape;1346;p9"/>
              <p:cNvSpPr/>
              <p:nvPr/>
            </p:nvSpPr>
            <p:spPr>
              <a:xfrm rot="5400000">
                <a:off x="7281360" y="988560"/>
                <a:ext cx="144720" cy="65520"/>
              </a:xfrm>
              <a:custGeom>
                <a:avLst/>
                <a:gdLst>
                  <a:gd name="textAreaLeft" fmla="*/ 0 w 144720"/>
                  <a:gd name="textAreaRight" fmla="*/ 145800 w 144720"/>
                  <a:gd name="textAreaTop" fmla="*/ 0 h 65520"/>
                  <a:gd name="textAreaBottom" fmla="*/ 66600 h 65520"/>
                </a:gdLst>
                <a:ahLst/>
                <a:rect l="textAreaLeft" t="textAreaTop" r="textAreaRight" b="textAreaBottom"/>
                <a:pathLst>
                  <a:path w="14712" h="6719">
                    <a:moveTo>
                      <a:pt x="14681" y="1"/>
                    </a:moveTo>
                    <a:cubicBezTo>
                      <a:pt x="11854" y="274"/>
                      <a:pt x="9240" y="1247"/>
                      <a:pt x="6657" y="2402"/>
                    </a:cubicBezTo>
                    <a:cubicBezTo>
                      <a:pt x="4225" y="3466"/>
                      <a:pt x="1885" y="4803"/>
                      <a:pt x="0" y="6718"/>
                    </a:cubicBezTo>
                    <a:cubicBezTo>
                      <a:pt x="1854" y="4864"/>
                      <a:pt x="4195" y="3588"/>
                      <a:pt x="6535" y="2493"/>
                    </a:cubicBezTo>
                    <a:cubicBezTo>
                      <a:pt x="9180" y="1338"/>
                      <a:pt x="11824" y="366"/>
                      <a:pt x="14681" y="62"/>
                    </a:cubicBezTo>
                    <a:cubicBezTo>
                      <a:pt x="14712" y="62"/>
                      <a:pt x="14712" y="1"/>
                      <a:pt x="146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120" bIns="33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04" name="Google Shape;1347;p9"/>
              <p:cNvSpPr/>
              <p:nvPr/>
            </p:nvSpPr>
            <p:spPr>
              <a:xfrm rot="5400000">
                <a:off x="7242120" y="930600"/>
                <a:ext cx="35640" cy="57600"/>
              </a:xfrm>
              <a:custGeom>
                <a:avLst/>
                <a:gdLst>
                  <a:gd name="textAreaLeft" fmla="*/ 0 w 35640"/>
                  <a:gd name="textAreaRight" fmla="*/ 36720 w 35640"/>
                  <a:gd name="textAreaTop" fmla="*/ 0 h 57600"/>
                  <a:gd name="textAreaBottom" fmla="*/ 58680 h 57600"/>
                </a:gdLst>
                <a:ahLst/>
                <a:rect l="textAreaLeft" t="textAreaTop" r="textAreaRight" b="textAreaBottom"/>
                <a:pathLst>
                  <a:path w="3709" h="5918">
                    <a:moveTo>
                      <a:pt x="3665" y="0"/>
                    </a:moveTo>
                    <a:cubicBezTo>
                      <a:pt x="3648" y="0"/>
                      <a:pt x="3630" y="8"/>
                      <a:pt x="3618" y="20"/>
                    </a:cubicBezTo>
                    <a:cubicBezTo>
                      <a:pt x="2858" y="2270"/>
                      <a:pt x="1399" y="4063"/>
                      <a:pt x="0" y="5917"/>
                    </a:cubicBezTo>
                    <a:cubicBezTo>
                      <a:pt x="1399" y="4093"/>
                      <a:pt x="3040" y="2300"/>
                      <a:pt x="3709" y="51"/>
                    </a:cubicBezTo>
                    <a:cubicBezTo>
                      <a:pt x="3709" y="15"/>
                      <a:pt x="3688" y="0"/>
                      <a:pt x="36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9160" bIns="29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05" name="Google Shape;1348;p9"/>
              <p:cNvSpPr/>
              <p:nvPr/>
            </p:nvSpPr>
            <p:spPr>
              <a:xfrm rot="5400000">
                <a:off x="7275240" y="970200"/>
                <a:ext cx="13680" cy="33120"/>
              </a:xfrm>
              <a:custGeom>
                <a:avLst/>
                <a:gdLst>
                  <a:gd name="textAreaLeft" fmla="*/ 0 w 13680"/>
                  <a:gd name="textAreaRight" fmla="*/ 14760 w 13680"/>
                  <a:gd name="textAreaTop" fmla="*/ 0 h 33120"/>
                  <a:gd name="textAreaBottom" fmla="*/ 34200 h 33120"/>
                </a:gdLst>
                <a:ahLst/>
                <a:rect l="textAreaLeft" t="textAreaTop" r="textAreaRight" b="textAreaBottom"/>
                <a:pathLst>
                  <a:path w="1491" h="3462">
                    <a:moveTo>
                      <a:pt x="1443" y="1"/>
                    </a:moveTo>
                    <a:cubicBezTo>
                      <a:pt x="1435" y="1"/>
                      <a:pt x="1429" y="8"/>
                      <a:pt x="1429" y="27"/>
                    </a:cubicBezTo>
                    <a:cubicBezTo>
                      <a:pt x="973" y="1182"/>
                      <a:pt x="578" y="2367"/>
                      <a:pt x="1" y="3461"/>
                    </a:cubicBezTo>
                    <a:cubicBezTo>
                      <a:pt x="578" y="2367"/>
                      <a:pt x="1065" y="1242"/>
                      <a:pt x="1490" y="57"/>
                    </a:cubicBezTo>
                    <a:cubicBezTo>
                      <a:pt x="1490" y="36"/>
                      <a:pt x="1461" y="1"/>
                      <a:pt x="14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6920" bIns="16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06" name="Google Shape;1349;p9"/>
              <p:cNvSpPr/>
              <p:nvPr/>
            </p:nvSpPr>
            <p:spPr>
              <a:xfrm rot="6947400">
                <a:off x="7306200" y="1029600"/>
                <a:ext cx="119160" cy="123480"/>
              </a:xfrm>
              <a:custGeom>
                <a:avLst/>
                <a:gdLst>
                  <a:gd name="textAreaLeft" fmla="*/ 0 w 119160"/>
                  <a:gd name="textAreaRight" fmla="*/ 120240 w 119160"/>
                  <a:gd name="textAreaTop" fmla="*/ 0 h 123480"/>
                  <a:gd name="textAreaBottom" fmla="*/ 124560 h 123480"/>
                </a:gdLst>
                <a:ahLst/>
                <a:rect l="textAreaLeft" t="textAreaTop" r="textAreaRight" b="textAreaBottom"/>
                <a:pathLst>
                  <a:path w="12151" h="12579">
                    <a:moveTo>
                      <a:pt x="12048" y="0"/>
                    </a:moveTo>
                    <a:cubicBezTo>
                      <a:pt x="12031" y="0"/>
                      <a:pt x="12015" y="8"/>
                      <a:pt x="12007" y="25"/>
                    </a:cubicBezTo>
                    <a:cubicBezTo>
                      <a:pt x="8633" y="4858"/>
                      <a:pt x="4438" y="8840"/>
                      <a:pt x="1" y="12578"/>
                    </a:cubicBezTo>
                    <a:cubicBezTo>
                      <a:pt x="4530" y="8931"/>
                      <a:pt x="8846" y="4979"/>
                      <a:pt x="12128" y="116"/>
                    </a:cubicBezTo>
                    <a:cubicBezTo>
                      <a:pt x="12150" y="50"/>
                      <a:pt x="12093" y="0"/>
                      <a:pt x="12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2280" bIns="62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07" name="Google Shape;1350;p9"/>
              <p:cNvSpPr/>
              <p:nvPr/>
            </p:nvSpPr>
            <p:spPr>
              <a:xfrm rot="6947400">
                <a:off x="7335000" y="1056600"/>
                <a:ext cx="13680" cy="52560"/>
              </a:xfrm>
              <a:custGeom>
                <a:avLst/>
                <a:gdLst>
                  <a:gd name="textAreaLeft" fmla="*/ 0 w 13680"/>
                  <a:gd name="textAreaRight" fmla="*/ 14760 w 13680"/>
                  <a:gd name="textAreaTop" fmla="*/ 0 h 52560"/>
                  <a:gd name="textAreaBottom" fmla="*/ 53640 h 52560"/>
                </a:gdLst>
                <a:ahLst/>
                <a:rect l="textAreaLeft" t="textAreaTop" r="textAreaRight" b="textAreaBottom"/>
                <a:pathLst>
                  <a:path w="1490" h="5419">
                    <a:moveTo>
                      <a:pt x="1429" y="0"/>
                    </a:moveTo>
                    <a:cubicBezTo>
                      <a:pt x="1399" y="0"/>
                      <a:pt x="1368" y="23"/>
                      <a:pt x="1368" y="68"/>
                    </a:cubicBezTo>
                    <a:cubicBezTo>
                      <a:pt x="1247" y="980"/>
                      <a:pt x="1155" y="1892"/>
                      <a:pt x="943" y="2804"/>
                    </a:cubicBezTo>
                    <a:cubicBezTo>
                      <a:pt x="760" y="3716"/>
                      <a:pt x="426" y="4597"/>
                      <a:pt x="0" y="5418"/>
                    </a:cubicBezTo>
                    <a:cubicBezTo>
                      <a:pt x="912" y="3746"/>
                      <a:pt x="1307" y="1923"/>
                      <a:pt x="1490" y="68"/>
                    </a:cubicBezTo>
                    <a:cubicBezTo>
                      <a:pt x="1490" y="23"/>
                      <a:pt x="1459" y="0"/>
                      <a:pt x="14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08" name="Google Shape;1351;p9"/>
              <p:cNvSpPr/>
              <p:nvPr/>
            </p:nvSpPr>
            <p:spPr>
              <a:xfrm rot="5400000">
                <a:off x="7272000" y="1008360"/>
                <a:ext cx="64080" cy="66240"/>
              </a:xfrm>
              <a:custGeom>
                <a:avLst/>
                <a:gdLst>
                  <a:gd name="textAreaLeft" fmla="*/ 0 w 64080"/>
                  <a:gd name="textAreaRight" fmla="*/ 65160 w 6408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w="6588" h="6787">
                    <a:moveTo>
                      <a:pt x="6491" y="1"/>
                    </a:moveTo>
                    <a:cubicBezTo>
                      <a:pt x="6467" y="1"/>
                      <a:pt x="6441" y="12"/>
                      <a:pt x="6414" y="38"/>
                    </a:cubicBezTo>
                    <a:cubicBezTo>
                      <a:pt x="4894" y="2774"/>
                      <a:pt x="2341" y="4719"/>
                      <a:pt x="1" y="6786"/>
                    </a:cubicBezTo>
                    <a:cubicBezTo>
                      <a:pt x="2402" y="4719"/>
                      <a:pt x="5016" y="2926"/>
                      <a:pt x="6566" y="130"/>
                    </a:cubicBezTo>
                    <a:cubicBezTo>
                      <a:pt x="6587" y="65"/>
                      <a:pt x="6548" y="1"/>
                      <a:pt x="64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09" name="Google Shape;1352;p9"/>
              <p:cNvSpPr/>
              <p:nvPr/>
            </p:nvSpPr>
            <p:spPr>
              <a:xfrm rot="5400000">
                <a:off x="7273800" y="1086120"/>
                <a:ext cx="124200" cy="68040"/>
              </a:xfrm>
              <a:custGeom>
                <a:avLst/>
                <a:gdLst>
                  <a:gd name="textAreaLeft" fmla="*/ 0 w 124200"/>
                  <a:gd name="textAreaRight" fmla="*/ 125280 w 124200"/>
                  <a:gd name="textAreaTop" fmla="*/ 0 h 68040"/>
                  <a:gd name="textAreaBottom" fmla="*/ 69120 h 68040"/>
                </a:gdLst>
                <a:ahLst/>
                <a:rect l="textAreaLeft" t="textAreaTop" r="textAreaRight" b="textAreaBottom"/>
                <a:pathLst>
                  <a:path w="12640" h="6996">
                    <a:moveTo>
                      <a:pt x="12569" y="0"/>
                    </a:moveTo>
                    <a:cubicBezTo>
                      <a:pt x="12564" y="0"/>
                      <a:pt x="12559" y="2"/>
                      <a:pt x="12554" y="4"/>
                    </a:cubicBezTo>
                    <a:cubicBezTo>
                      <a:pt x="8085" y="1828"/>
                      <a:pt x="4043" y="4381"/>
                      <a:pt x="0" y="6995"/>
                    </a:cubicBezTo>
                    <a:cubicBezTo>
                      <a:pt x="4043" y="4442"/>
                      <a:pt x="8177" y="1980"/>
                      <a:pt x="12584" y="156"/>
                    </a:cubicBezTo>
                    <a:cubicBezTo>
                      <a:pt x="12639" y="129"/>
                      <a:pt x="12619" y="0"/>
                      <a:pt x="125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4560" bIns="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10" name="Google Shape;1353;p9"/>
              <p:cNvSpPr/>
              <p:nvPr/>
            </p:nvSpPr>
            <p:spPr>
              <a:xfrm rot="5400000">
                <a:off x="7300440" y="1083600"/>
                <a:ext cx="39600" cy="40680"/>
              </a:xfrm>
              <a:custGeom>
                <a:avLst/>
                <a:gdLst>
                  <a:gd name="textAreaLeft" fmla="*/ 0 w 39600"/>
                  <a:gd name="textAreaRight" fmla="*/ 40680 w 39600"/>
                  <a:gd name="textAreaTop" fmla="*/ 0 h 40680"/>
                  <a:gd name="textAreaBottom" fmla="*/ 41760 h 40680"/>
                </a:gdLst>
                <a:ahLst/>
                <a:rect l="textAreaLeft" t="textAreaTop" r="textAreaRight" b="textAreaBottom"/>
                <a:pathLst>
                  <a:path w="4104" h="4233">
                    <a:moveTo>
                      <a:pt x="3951" y="0"/>
                    </a:moveTo>
                    <a:cubicBezTo>
                      <a:pt x="3921" y="0"/>
                      <a:pt x="3891" y="23"/>
                      <a:pt x="3891" y="69"/>
                    </a:cubicBezTo>
                    <a:cubicBezTo>
                      <a:pt x="3951" y="1102"/>
                      <a:pt x="3131" y="1923"/>
                      <a:pt x="2432" y="2531"/>
                    </a:cubicBezTo>
                    <a:cubicBezTo>
                      <a:pt x="1672" y="3169"/>
                      <a:pt x="821" y="3716"/>
                      <a:pt x="0" y="4233"/>
                    </a:cubicBezTo>
                    <a:cubicBezTo>
                      <a:pt x="851" y="3716"/>
                      <a:pt x="1763" y="3230"/>
                      <a:pt x="2584" y="2531"/>
                    </a:cubicBezTo>
                    <a:cubicBezTo>
                      <a:pt x="3283" y="1923"/>
                      <a:pt x="4103" y="1102"/>
                      <a:pt x="4012" y="69"/>
                    </a:cubicBezTo>
                    <a:cubicBezTo>
                      <a:pt x="4012" y="23"/>
                      <a:pt x="3982" y="0"/>
                      <a:pt x="39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0880" bIns="20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11" name="Google Shape;1354;p9"/>
              <p:cNvSpPr/>
              <p:nvPr/>
            </p:nvSpPr>
            <p:spPr>
              <a:xfrm rot="5400000">
                <a:off x="7309080" y="1084320"/>
                <a:ext cx="38160" cy="12600"/>
              </a:xfrm>
              <a:custGeom>
                <a:avLst/>
                <a:gdLst>
                  <a:gd name="textAreaLeft" fmla="*/ 0 w 38160"/>
                  <a:gd name="textAreaRight" fmla="*/ 39240 w 38160"/>
                  <a:gd name="textAreaTop" fmla="*/ 0 h 12600"/>
                  <a:gd name="textAreaBottom" fmla="*/ 13680 h 12600"/>
                </a:gdLst>
                <a:ahLst/>
                <a:rect l="textAreaLeft" t="textAreaTop" r="textAreaRight" b="textAreaBottom"/>
                <a:pathLst>
                  <a:path w="3947" h="1389">
                    <a:moveTo>
                      <a:pt x="3413" y="1"/>
                    </a:moveTo>
                    <a:cubicBezTo>
                      <a:pt x="2887" y="1"/>
                      <a:pt x="2383" y="175"/>
                      <a:pt x="1915" y="386"/>
                    </a:cubicBezTo>
                    <a:cubicBezTo>
                      <a:pt x="1216" y="629"/>
                      <a:pt x="608" y="994"/>
                      <a:pt x="0" y="1389"/>
                    </a:cubicBezTo>
                    <a:cubicBezTo>
                      <a:pt x="608" y="1024"/>
                      <a:pt x="1216" y="720"/>
                      <a:pt x="1885" y="477"/>
                    </a:cubicBezTo>
                    <a:cubicBezTo>
                      <a:pt x="2339" y="295"/>
                      <a:pt x="2845" y="97"/>
                      <a:pt x="3350" y="97"/>
                    </a:cubicBezTo>
                    <a:cubicBezTo>
                      <a:pt x="3521" y="97"/>
                      <a:pt x="3692" y="119"/>
                      <a:pt x="3861" y="173"/>
                    </a:cubicBezTo>
                    <a:cubicBezTo>
                      <a:pt x="3866" y="176"/>
                      <a:pt x="3871" y="177"/>
                      <a:pt x="3876" y="177"/>
                    </a:cubicBezTo>
                    <a:cubicBezTo>
                      <a:pt x="3926" y="177"/>
                      <a:pt x="3946" y="52"/>
                      <a:pt x="3891" y="52"/>
                    </a:cubicBezTo>
                    <a:cubicBezTo>
                      <a:pt x="3730" y="17"/>
                      <a:pt x="3570" y="1"/>
                      <a:pt x="34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12" name="Google Shape;1355;p9"/>
              <p:cNvSpPr/>
              <p:nvPr/>
            </p:nvSpPr>
            <p:spPr>
              <a:xfrm rot="5400000">
                <a:off x="7376400" y="1075680"/>
                <a:ext cx="46440" cy="5400"/>
              </a:xfrm>
              <a:custGeom>
                <a:avLst/>
                <a:gdLst>
                  <a:gd name="textAreaLeft" fmla="*/ 0 w 46440"/>
                  <a:gd name="textAreaRight" fmla="*/ 47520 w 46440"/>
                  <a:gd name="textAreaTop" fmla="*/ 0 h 5400"/>
                  <a:gd name="textAreaBottom" fmla="*/ 6480 h 5400"/>
                </a:gdLst>
                <a:ahLst/>
                <a:rect l="textAreaLeft" t="textAreaTop" r="textAreaRight" b="textAreaBottom"/>
                <a:pathLst>
                  <a:path w="4792" h="656">
                    <a:moveTo>
                      <a:pt x="2371" y="1"/>
                    </a:moveTo>
                    <a:cubicBezTo>
                      <a:pt x="1551" y="1"/>
                      <a:pt x="700" y="92"/>
                      <a:pt x="1" y="396"/>
                    </a:cubicBezTo>
                    <a:cubicBezTo>
                      <a:pt x="700" y="122"/>
                      <a:pt x="1551" y="92"/>
                      <a:pt x="2311" y="92"/>
                    </a:cubicBezTo>
                    <a:cubicBezTo>
                      <a:pt x="3101" y="122"/>
                      <a:pt x="3982" y="244"/>
                      <a:pt x="4651" y="639"/>
                    </a:cubicBezTo>
                    <a:cubicBezTo>
                      <a:pt x="4669" y="651"/>
                      <a:pt x="4686" y="656"/>
                      <a:pt x="4700" y="656"/>
                    </a:cubicBezTo>
                    <a:cubicBezTo>
                      <a:pt x="4761" y="656"/>
                      <a:pt x="4791" y="572"/>
                      <a:pt x="4742" y="548"/>
                    </a:cubicBezTo>
                    <a:cubicBezTo>
                      <a:pt x="4043" y="122"/>
                      <a:pt x="3192" y="1"/>
                      <a:pt x="23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13" name="Google Shape;1356;p9"/>
              <p:cNvSpPr/>
              <p:nvPr/>
            </p:nvSpPr>
            <p:spPr>
              <a:xfrm rot="5400000">
                <a:off x="7286400" y="1004760"/>
                <a:ext cx="29160" cy="40680"/>
              </a:xfrm>
              <a:custGeom>
                <a:avLst/>
                <a:gdLst>
                  <a:gd name="textAreaLeft" fmla="*/ 0 w 29160"/>
                  <a:gd name="textAreaRight" fmla="*/ 30240 w 29160"/>
                  <a:gd name="textAreaTop" fmla="*/ 0 h 40680"/>
                  <a:gd name="textAreaBottom" fmla="*/ 41760 h 40680"/>
                </a:gdLst>
                <a:ahLst/>
                <a:rect l="textAreaLeft" t="textAreaTop" r="textAreaRight" b="textAreaBottom"/>
                <a:pathLst>
                  <a:path w="3040" h="4204">
                    <a:moveTo>
                      <a:pt x="2990" y="1"/>
                    </a:moveTo>
                    <a:cubicBezTo>
                      <a:pt x="2964" y="1"/>
                      <a:pt x="2933" y="24"/>
                      <a:pt x="2918" y="69"/>
                    </a:cubicBezTo>
                    <a:cubicBezTo>
                      <a:pt x="2645" y="1802"/>
                      <a:pt x="1459" y="3291"/>
                      <a:pt x="0" y="4203"/>
                    </a:cubicBezTo>
                    <a:cubicBezTo>
                      <a:pt x="1550" y="3322"/>
                      <a:pt x="2797" y="1893"/>
                      <a:pt x="3040" y="69"/>
                    </a:cubicBezTo>
                    <a:cubicBezTo>
                      <a:pt x="3040" y="24"/>
                      <a:pt x="3017" y="1"/>
                      <a:pt x="29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0880" bIns="20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14" name="Google Shape;1357;p9"/>
              <p:cNvSpPr/>
              <p:nvPr/>
            </p:nvSpPr>
            <p:spPr>
              <a:xfrm rot="5400000">
                <a:off x="7309080" y="1034640"/>
                <a:ext cx="152280" cy="78120"/>
              </a:xfrm>
              <a:custGeom>
                <a:avLst/>
                <a:gdLst>
                  <a:gd name="textAreaLeft" fmla="*/ 0 w 152280"/>
                  <a:gd name="textAreaRight" fmla="*/ 153360 w 152280"/>
                  <a:gd name="textAreaTop" fmla="*/ 0 h 78120"/>
                  <a:gd name="textAreaBottom" fmla="*/ 79200 h 78120"/>
                </a:gdLst>
                <a:ahLst/>
                <a:rect l="textAreaLeft" t="textAreaTop" r="textAreaRight" b="textAreaBottom"/>
                <a:pathLst>
                  <a:path w="15497" h="8003">
                    <a:moveTo>
                      <a:pt x="15458" y="1"/>
                    </a:moveTo>
                    <a:cubicBezTo>
                      <a:pt x="15453" y="1"/>
                      <a:pt x="15447" y="3"/>
                      <a:pt x="15441" y="9"/>
                    </a:cubicBezTo>
                    <a:cubicBezTo>
                      <a:pt x="10639" y="3231"/>
                      <a:pt x="5745" y="6787"/>
                      <a:pt x="0" y="8003"/>
                    </a:cubicBezTo>
                    <a:cubicBezTo>
                      <a:pt x="5806" y="6848"/>
                      <a:pt x="10669" y="3352"/>
                      <a:pt x="15472" y="70"/>
                    </a:cubicBezTo>
                    <a:cubicBezTo>
                      <a:pt x="15496" y="45"/>
                      <a:pt x="15481" y="1"/>
                      <a:pt x="154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0" bIns="39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15" name="Google Shape;1358;p9"/>
              <p:cNvSpPr/>
              <p:nvPr/>
            </p:nvSpPr>
            <p:spPr>
              <a:xfrm rot="5400000">
                <a:off x="7275240" y="987120"/>
                <a:ext cx="54720" cy="18360"/>
              </a:xfrm>
              <a:custGeom>
                <a:avLst/>
                <a:gdLst>
                  <a:gd name="textAreaLeft" fmla="*/ 0 w 54720"/>
                  <a:gd name="textAreaRight" fmla="*/ 55800 w 54720"/>
                  <a:gd name="textAreaTop" fmla="*/ 0 h 18360"/>
                  <a:gd name="textAreaBottom" fmla="*/ 19440 h 18360"/>
                </a:gdLst>
                <a:ahLst/>
                <a:rect l="textAreaLeft" t="textAreaTop" r="textAreaRight" b="textAreaBottom"/>
                <a:pathLst>
                  <a:path w="5624" h="1979">
                    <a:moveTo>
                      <a:pt x="5367" y="1"/>
                    </a:moveTo>
                    <a:cubicBezTo>
                      <a:pt x="4443" y="1"/>
                      <a:pt x="3475" y="237"/>
                      <a:pt x="2614" y="581"/>
                    </a:cubicBezTo>
                    <a:cubicBezTo>
                      <a:pt x="1702" y="976"/>
                      <a:pt x="821" y="1432"/>
                      <a:pt x="0" y="1979"/>
                    </a:cubicBezTo>
                    <a:cubicBezTo>
                      <a:pt x="821" y="1493"/>
                      <a:pt x="1733" y="1067"/>
                      <a:pt x="2645" y="733"/>
                    </a:cubicBezTo>
                    <a:cubicBezTo>
                      <a:pt x="3505" y="389"/>
                      <a:pt x="4447" y="153"/>
                      <a:pt x="5367" y="153"/>
                    </a:cubicBezTo>
                    <a:cubicBezTo>
                      <a:pt x="5422" y="153"/>
                      <a:pt x="5477" y="153"/>
                      <a:pt x="5532" y="155"/>
                    </a:cubicBezTo>
                    <a:cubicBezTo>
                      <a:pt x="5623" y="155"/>
                      <a:pt x="5623" y="3"/>
                      <a:pt x="5532" y="3"/>
                    </a:cubicBezTo>
                    <a:cubicBezTo>
                      <a:pt x="5477" y="1"/>
                      <a:pt x="5422" y="1"/>
                      <a:pt x="53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720" bIns="9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16" name="Google Shape;1359;p9"/>
              <p:cNvSpPr/>
              <p:nvPr/>
            </p:nvSpPr>
            <p:spPr>
              <a:xfrm rot="5400000">
                <a:off x="7344000" y="1049760"/>
                <a:ext cx="77040" cy="24120"/>
              </a:xfrm>
              <a:custGeom>
                <a:avLst/>
                <a:gdLst>
                  <a:gd name="textAreaLeft" fmla="*/ 0 w 77040"/>
                  <a:gd name="textAreaRight" fmla="*/ 78120 w 77040"/>
                  <a:gd name="textAreaTop" fmla="*/ 0 h 24120"/>
                  <a:gd name="textAreaBottom" fmla="*/ 25200 h 24120"/>
                </a:gdLst>
                <a:ahLst/>
                <a:rect l="textAreaLeft" t="textAreaTop" r="textAreaRight" b="textAreaBottom"/>
                <a:pathLst>
                  <a:path w="7904" h="2549">
                    <a:moveTo>
                      <a:pt x="6727" y="0"/>
                    </a:moveTo>
                    <a:cubicBezTo>
                      <a:pt x="5691" y="0"/>
                      <a:pt x="4629" y="269"/>
                      <a:pt x="3648" y="603"/>
                    </a:cubicBezTo>
                    <a:cubicBezTo>
                      <a:pt x="2372" y="1029"/>
                      <a:pt x="1065" y="1637"/>
                      <a:pt x="1" y="2549"/>
                    </a:cubicBezTo>
                    <a:cubicBezTo>
                      <a:pt x="1065" y="1667"/>
                      <a:pt x="2402" y="1120"/>
                      <a:pt x="3679" y="695"/>
                    </a:cubicBezTo>
                    <a:cubicBezTo>
                      <a:pt x="4634" y="384"/>
                      <a:pt x="5654" y="121"/>
                      <a:pt x="6680" y="121"/>
                    </a:cubicBezTo>
                    <a:cubicBezTo>
                      <a:pt x="7058" y="121"/>
                      <a:pt x="7436" y="157"/>
                      <a:pt x="7813" y="239"/>
                    </a:cubicBezTo>
                    <a:cubicBezTo>
                      <a:pt x="7873" y="239"/>
                      <a:pt x="7904" y="117"/>
                      <a:pt x="7843" y="117"/>
                    </a:cubicBezTo>
                    <a:cubicBezTo>
                      <a:pt x="7478" y="36"/>
                      <a:pt x="7104" y="0"/>
                      <a:pt x="67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2600" bIns="12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17" name="Google Shape;1360;p9"/>
              <p:cNvSpPr/>
              <p:nvPr/>
            </p:nvSpPr>
            <p:spPr>
              <a:xfrm rot="5400000">
                <a:off x="7293240" y="1089000"/>
                <a:ext cx="56160" cy="63360"/>
              </a:xfrm>
              <a:custGeom>
                <a:avLst/>
                <a:gdLst>
                  <a:gd name="textAreaLeft" fmla="*/ 0 w 56160"/>
                  <a:gd name="textAreaRight" fmla="*/ 57240 w 56160"/>
                  <a:gd name="textAreaTop" fmla="*/ 0 h 63360"/>
                  <a:gd name="textAreaBottom" fmla="*/ 64440 h 63360"/>
                </a:gdLst>
                <a:ahLst/>
                <a:rect l="textAreaLeft" t="textAreaTop" r="textAreaRight" b="textAreaBottom"/>
                <a:pathLst>
                  <a:path w="5776" h="6503">
                    <a:moveTo>
                      <a:pt x="5511" y="1"/>
                    </a:moveTo>
                    <a:cubicBezTo>
                      <a:pt x="5478" y="1"/>
                      <a:pt x="5442" y="25"/>
                      <a:pt x="5442" y="58"/>
                    </a:cubicBezTo>
                    <a:cubicBezTo>
                      <a:pt x="5411" y="423"/>
                      <a:pt x="5411" y="849"/>
                      <a:pt x="5320" y="1213"/>
                    </a:cubicBezTo>
                    <a:cubicBezTo>
                      <a:pt x="5198" y="1609"/>
                      <a:pt x="5046" y="1943"/>
                      <a:pt x="4864" y="2247"/>
                    </a:cubicBezTo>
                    <a:cubicBezTo>
                      <a:pt x="4499" y="2855"/>
                      <a:pt x="3983" y="3432"/>
                      <a:pt x="3435" y="3888"/>
                    </a:cubicBezTo>
                    <a:cubicBezTo>
                      <a:pt x="2372" y="4861"/>
                      <a:pt x="1095" y="5590"/>
                      <a:pt x="1" y="6502"/>
                    </a:cubicBezTo>
                    <a:cubicBezTo>
                      <a:pt x="1217" y="5560"/>
                      <a:pt x="2554" y="4831"/>
                      <a:pt x="3739" y="3797"/>
                    </a:cubicBezTo>
                    <a:cubicBezTo>
                      <a:pt x="4742" y="2885"/>
                      <a:pt x="5776" y="1487"/>
                      <a:pt x="5563" y="58"/>
                    </a:cubicBezTo>
                    <a:cubicBezTo>
                      <a:pt x="5563" y="17"/>
                      <a:pt x="5538" y="1"/>
                      <a:pt x="55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040" bIns="32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318" name="Google Shape;1361;p9"/>
            <p:cNvGrpSpPr/>
            <p:nvPr/>
          </p:nvGrpSpPr>
          <p:grpSpPr>
            <a:xfrm>
              <a:off x="6497280" y="862560"/>
              <a:ext cx="489960" cy="393120"/>
              <a:chOff x="6497280" y="862560"/>
              <a:chExt cx="489960" cy="393120"/>
            </a:xfrm>
          </p:grpSpPr>
          <p:sp>
            <p:nvSpPr>
              <p:cNvPr id="3319" name="Google Shape;1362;p9"/>
              <p:cNvSpPr/>
              <p:nvPr/>
            </p:nvSpPr>
            <p:spPr>
              <a:xfrm rot="6657000">
                <a:off x="6543720" y="905400"/>
                <a:ext cx="302040" cy="307800"/>
              </a:xfrm>
              <a:custGeom>
                <a:avLst/>
                <a:gdLst>
                  <a:gd name="textAreaLeft" fmla="*/ 0 w 302040"/>
                  <a:gd name="textAreaRight" fmla="*/ 303120 w 302040"/>
                  <a:gd name="textAreaTop" fmla="*/ 0 h 307800"/>
                  <a:gd name="textAreaBottom" fmla="*/ 308880 h 307800"/>
                </a:gdLst>
                <a:ahLst/>
                <a:rect l="textAreaLeft" t="textAreaTop" r="textAreaRight" b="textAreaBottom"/>
                <a:pathLst>
                  <a:path w="16317" h="16632">
                    <a:moveTo>
                      <a:pt x="16200" y="0"/>
                    </a:moveTo>
                    <a:cubicBezTo>
                      <a:pt x="16191" y="0"/>
                      <a:pt x="16181" y="2"/>
                      <a:pt x="16171" y="5"/>
                    </a:cubicBezTo>
                    <a:cubicBezTo>
                      <a:pt x="13314" y="1221"/>
                      <a:pt x="10731" y="3014"/>
                      <a:pt x="8421" y="5081"/>
                    </a:cubicBezTo>
                    <a:cubicBezTo>
                      <a:pt x="6080" y="7178"/>
                      <a:pt x="3983" y="9549"/>
                      <a:pt x="2311" y="12224"/>
                    </a:cubicBezTo>
                    <a:cubicBezTo>
                      <a:pt x="1430" y="13622"/>
                      <a:pt x="639" y="15112"/>
                      <a:pt x="1" y="16631"/>
                    </a:cubicBezTo>
                    <a:cubicBezTo>
                      <a:pt x="2433" y="11008"/>
                      <a:pt x="6779" y="6115"/>
                      <a:pt x="11855" y="2649"/>
                    </a:cubicBezTo>
                    <a:cubicBezTo>
                      <a:pt x="13253" y="1677"/>
                      <a:pt x="14743" y="856"/>
                      <a:pt x="16263" y="127"/>
                    </a:cubicBezTo>
                    <a:cubicBezTo>
                      <a:pt x="16317" y="100"/>
                      <a:pt x="16275" y="0"/>
                      <a:pt x="162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20" name="Google Shape;1363;p9"/>
              <p:cNvSpPr/>
              <p:nvPr/>
            </p:nvSpPr>
            <p:spPr>
              <a:xfrm rot="6657000">
                <a:off x="6636240" y="898200"/>
                <a:ext cx="58680" cy="119520"/>
              </a:xfrm>
              <a:custGeom>
                <a:avLst/>
                <a:gdLst>
                  <a:gd name="textAreaLeft" fmla="*/ 0 w 58680"/>
                  <a:gd name="textAreaRight" fmla="*/ 59760 w 58680"/>
                  <a:gd name="textAreaTop" fmla="*/ 0 h 119520"/>
                  <a:gd name="textAreaBottom" fmla="*/ 120600 h 119520"/>
                </a:gdLst>
                <a:ahLst/>
                <a:rect l="textAreaLeft" t="textAreaTop" r="textAreaRight" b="textAreaBottom"/>
                <a:pathLst>
                  <a:path w="3223" h="6490">
                    <a:moveTo>
                      <a:pt x="3127" y="0"/>
                    </a:moveTo>
                    <a:cubicBezTo>
                      <a:pt x="3103" y="0"/>
                      <a:pt x="3081" y="14"/>
                      <a:pt x="3071" y="45"/>
                    </a:cubicBezTo>
                    <a:cubicBezTo>
                      <a:pt x="2827" y="1231"/>
                      <a:pt x="2432" y="2325"/>
                      <a:pt x="1855" y="3389"/>
                    </a:cubicBezTo>
                    <a:cubicBezTo>
                      <a:pt x="1277" y="4453"/>
                      <a:pt x="609" y="5456"/>
                      <a:pt x="1" y="6489"/>
                    </a:cubicBezTo>
                    <a:cubicBezTo>
                      <a:pt x="1308" y="4453"/>
                      <a:pt x="2797" y="2568"/>
                      <a:pt x="3223" y="106"/>
                    </a:cubicBezTo>
                    <a:cubicBezTo>
                      <a:pt x="3223" y="47"/>
                      <a:pt x="3171" y="0"/>
                      <a:pt x="3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0120" bIns="60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21" name="Google Shape;1364;p9"/>
              <p:cNvSpPr/>
              <p:nvPr/>
            </p:nvSpPr>
            <p:spPr>
              <a:xfrm rot="6657000">
                <a:off x="6658920" y="929520"/>
                <a:ext cx="75600" cy="56520"/>
              </a:xfrm>
              <a:custGeom>
                <a:avLst/>
                <a:gdLst>
                  <a:gd name="textAreaLeft" fmla="*/ 0 w 75600"/>
                  <a:gd name="textAreaRight" fmla="*/ 76680 w 75600"/>
                  <a:gd name="textAreaTop" fmla="*/ 0 h 56520"/>
                  <a:gd name="textAreaBottom" fmla="*/ 57600 h 56520"/>
                </a:gdLst>
                <a:ahLst/>
                <a:rect l="textAreaLeft" t="textAreaTop" r="textAreaRight" b="textAreaBottom"/>
                <a:pathLst>
                  <a:path w="4135" h="3102">
                    <a:moveTo>
                      <a:pt x="4013" y="1"/>
                    </a:moveTo>
                    <a:cubicBezTo>
                      <a:pt x="2280" y="305"/>
                      <a:pt x="912" y="1673"/>
                      <a:pt x="1" y="3101"/>
                    </a:cubicBezTo>
                    <a:cubicBezTo>
                      <a:pt x="943" y="1764"/>
                      <a:pt x="2402" y="427"/>
                      <a:pt x="4074" y="153"/>
                    </a:cubicBezTo>
                    <a:cubicBezTo>
                      <a:pt x="4134" y="153"/>
                      <a:pt x="4104" y="1"/>
                      <a:pt x="40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0" bIns="28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22" name="Google Shape;1365;p9"/>
              <p:cNvSpPr/>
              <p:nvPr/>
            </p:nvSpPr>
            <p:spPr>
              <a:xfrm rot="6657000">
                <a:off x="6636240" y="907560"/>
                <a:ext cx="165600" cy="100080"/>
              </a:xfrm>
              <a:custGeom>
                <a:avLst/>
                <a:gdLst>
                  <a:gd name="textAreaLeft" fmla="*/ 0 w 165600"/>
                  <a:gd name="textAreaRight" fmla="*/ 166680 w 165600"/>
                  <a:gd name="textAreaTop" fmla="*/ 0 h 100080"/>
                  <a:gd name="textAreaBottom" fmla="*/ 101160 h 100080"/>
                </a:gdLst>
                <a:ahLst/>
                <a:rect l="textAreaLeft" t="textAreaTop" r="textAreaRight" b="textAreaBottom"/>
                <a:pathLst>
                  <a:path w="8968" h="5452">
                    <a:moveTo>
                      <a:pt x="7975" y="0"/>
                    </a:moveTo>
                    <a:cubicBezTo>
                      <a:pt x="4673" y="0"/>
                      <a:pt x="2015" y="3074"/>
                      <a:pt x="0" y="5452"/>
                    </a:cubicBezTo>
                    <a:cubicBezTo>
                      <a:pt x="2025" y="3146"/>
                      <a:pt x="4726" y="163"/>
                      <a:pt x="8008" y="163"/>
                    </a:cubicBezTo>
                    <a:cubicBezTo>
                      <a:pt x="8273" y="163"/>
                      <a:pt x="8542" y="183"/>
                      <a:pt x="8815" y="224"/>
                    </a:cubicBezTo>
                    <a:cubicBezTo>
                      <a:pt x="8937" y="224"/>
                      <a:pt x="8967" y="72"/>
                      <a:pt x="8845" y="72"/>
                    </a:cubicBezTo>
                    <a:cubicBezTo>
                      <a:pt x="8550" y="23"/>
                      <a:pt x="8260" y="0"/>
                      <a:pt x="79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0" bIns="50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23" name="Google Shape;1366;p9"/>
              <p:cNvSpPr/>
              <p:nvPr/>
            </p:nvSpPr>
            <p:spPr>
              <a:xfrm rot="6657000">
                <a:off x="6646320" y="953640"/>
                <a:ext cx="90000" cy="156240"/>
              </a:xfrm>
              <a:custGeom>
                <a:avLst/>
                <a:gdLst>
                  <a:gd name="textAreaLeft" fmla="*/ 0 w 90000"/>
                  <a:gd name="textAreaRight" fmla="*/ 91080 w 90000"/>
                  <a:gd name="textAreaTop" fmla="*/ 0 h 156240"/>
                  <a:gd name="textAreaBottom" fmla="*/ 157320 h 156240"/>
                </a:gdLst>
                <a:ahLst/>
                <a:rect l="textAreaLeft" t="textAreaTop" r="textAreaRight" b="textAreaBottom"/>
                <a:pathLst>
                  <a:path w="4894" h="8474">
                    <a:moveTo>
                      <a:pt x="4514" y="1"/>
                    </a:moveTo>
                    <a:cubicBezTo>
                      <a:pt x="4463" y="1"/>
                      <a:pt x="4407" y="41"/>
                      <a:pt x="4407" y="115"/>
                    </a:cubicBezTo>
                    <a:cubicBezTo>
                      <a:pt x="4681" y="1817"/>
                      <a:pt x="3891" y="3337"/>
                      <a:pt x="2918" y="4705"/>
                    </a:cubicBezTo>
                    <a:cubicBezTo>
                      <a:pt x="2006" y="5981"/>
                      <a:pt x="912" y="7167"/>
                      <a:pt x="0" y="8474"/>
                    </a:cubicBezTo>
                    <a:cubicBezTo>
                      <a:pt x="1033" y="7045"/>
                      <a:pt x="2280" y="5860"/>
                      <a:pt x="3283" y="4461"/>
                    </a:cubicBezTo>
                    <a:cubicBezTo>
                      <a:pt x="4195" y="3185"/>
                      <a:pt x="4894" y="1665"/>
                      <a:pt x="4590" y="54"/>
                    </a:cubicBezTo>
                    <a:cubicBezTo>
                      <a:pt x="4578" y="18"/>
                      <a:pt x="4547" y="1"/>
                      <a:pt x="45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8480" bIns="78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24" name="Google Shape;1367;p9"/>
              <p:cNvSpPr/>
              <p:nvPr/>
            </p:nvSpPr>
            <p:spPr>
              <a:xfrm rot="6657000">
                <a:off x="6650280" y="997560"/>
                <a:ext cx="36720" cy="17640"/>
              </a:xfrm>
              <a:custGeom>
                <a:avLst/>
                <a:gdLst>
                  <a:gd name="textAreaLeft" fmla="*/ 0 w 36720"/>
                  <a:gd name="textAreaRight" fmla="*/ 37800 w 36720"/>
                  <a:gd name="textAreaTop" fmla="*/ 0 h 17640"/>
                  <a:gd name="textAreaBottom" fmla="*/ 18720 h 17640"/>
                </a:gdLst>
                <a:ahLst/>
                <a:rect l="textAreaLeft" t="textAreaTop" r="textAreaRight" b="textAreaBottom"/>
                <a:pathLst>
                  <a:path w="2031" h="1009">
                    <a:moveTo>
                      <a:pt x="1965" y="1"/>
                    </a:moveTo>
                    <a:cubicBezTo>
                      <a:pt x="1959" y="1"/>
                      <a:pt x="1953" y="3"/>
                      <a:pt x="1946" y="6"/>
                    </a:cubicBezTo>
                    <a:cubicBezTo>
                      <a:pt x="1247" y="249"/>
                      <a:pt x="517" y="431"/>
                      <a:pt x="1" y="1009"/>
                    </a:cubicBezTo>
                    <a:cubicBezTo>
                      <a:pt x="517" y="462"/>
                      <a:pt x="1277" y="310"/>
                      <a:pt x="1976" y="127"/>
                    </a:cubicBezTo>
                    <a:cubicBezTo>
                      <a:pt x="2030" y="100"/>
                      <a:pt x="2012" y="1"/>
                      <a:pt x="19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360" bIns="9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25" name="Google Shape;1368;p9"/>
              <p:cNvSpPr/>
              <p:nvPr/>
            </p:nvSpPr>
            <p:spPr>
              <a:xfrm rot="6657000">
                <a:off x="6717600" y="1018080"/>
                <a:ext cx="214200" cy="181440"/>
              </a:xfrm>
              <a:custGeom>
                <a:avLst/>
                <a:gdLst>
                  <a:gd name="textAreaLeft" fmla="*/ 0 w 214200"/>
                  <a:gd name="textAreaRight" fmla="*/ 215280 w 214200"/>
                  <a:gd name="textAreaTop" fmla="*/ 0 h 181440"/>
                  <a:gd name="textAreaBottom" fmla="*/ 182520 h 181440"/>
                </a:gdLst>
                <a:ahLst/>
                <a:rect l="textAreaLeft" t="textAreaTop" r="textAreaRight" b="textAreaBottom"/>
                <a:pathLst>
                  <a:path w="11584" h="9828">
                    <a:moveTo>
                      <a:pt x="11382" y="1"/>
                    </a:moveTo>
                    <a:cubicBezTo>
                      <a:pt x="11348" y="1"/>
                      <a:pt x="11312" y="13"/>
                      <a:pt x="11277" y="40"/>
                    </a:cubicBezTo>
                    <a:cubicBezTo>
                      <a:pt x="9575" y="1864"/>
                      <a:pt x="8359" y="4053"/>
                      <a:pt x="6414" y="5664"/>
                    </a:cubicBezTo>
                    <a:cubicBezTo>
                      <a:pt x="4469" y="7335"/>
                      <a:pt x="2159" y="8460"/>
                      <a:pt x="0" y="9828"/>
                    </a:cubicBezTo>
                    <a:cubicBezTo>
                      <a:pt x="2189" y="8582"/>
                      <a:pt x="4560" y="7548"/>
                      <a:pt x="6566" y="5968"/>
                    </a:cubicBezTo>
                    <a:cubicBezTo>
                      <a:pt x="8572" y="4417"/>
                      <a:pt x="9970" y="2229"/>
                      <a:pt x="11490" y="253"/>
                    </a:cubicBezTo>
                    <a:cubicBezTo>
                      <a:pt x="11584" y="136"/>
                      <a:pt x="11497" y="1"/>
                      <a:pt x="113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080" bIns="91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26" name="Google Shape;1369;p9"/>
              <p:cNvSpPr/>
              <p:nvPr/>
            </p:nvSpPr>
            <p:spPr>
              <a:xfrm rot="6657000">
                <a:off x="6750000" y="1056600"/>
                <a:ext cx="81360" cy="95760"/>
              </a:xfrm>
              <a:custGeom>
                <a:avLst/>
                <a:gdLst>
                  <a:gd name="textAreaLeft" fmla="*/ 0 w 81360"/>
                  <a:gd name="textAreaRight" fmla="*/ 82440 w 81360"/>
                  <a:gd name="textAreaTop" fmla="*/ 0 h 95760"/>
                  <a:gd name="textAreaBottom" fmla="*/ 96840 h 95760"/>
                </a:gdLst>
                <a:ahLst/>
                <a:rect l="textAreaLeft" t="textAreaTop" r="textAreaRight" b="textAreaBottom"/>
                <a:pathLst>
                  <a:path w="4446" h="5207">
                    <a:moveTo>
                      <a:pt x="4273" y="0"/>
                    </a:moveTo>
                    <a:cubicBezTo>
                      <a:pt x="4223" y="0"/>
                      <a:pt x="4176" y="30"/>
                      <a:pt x="4164" y="100"/>
                    </a:cubicBezTo>
                    <a:cubicBezTo>
                      <a:pt x="3891" y="1255"/>
                      <a:pt x="3252" y="2136"/>
                      <a:pt x="2432" y="2957"/>
                    </a:cubicBezTo>
                    <a:cubicBezTo>
                      <a:pt x="1641" y="3717"/>
                      <a:pt x="760" y="4416"/>
                      <a:pt x="0" y="5206"/>
                    </a:cubicBezTo>
                    <a:cubicBezTo>
                      <a:pt x="1611" y="3686"/>
                      <a:pt x="4043" y="2623"/>
                      <a:pt x="4407" y="191"/>
                    </a:cubicBezTo>
                    <a:cubicBezTo>
                      <a:pt x="4445" y="78"/>
                      <a:pt x="4355" y="0"/>
                      <a:pt x="42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8240" bIns="48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27" name="Google Shape;1370;p9"/>
              <p:cNvSpPr/>
              <p:nvPr/>
            </p:nvSpPr>
            <p:spPr>
              <a:xfrm rot="6657000">
                <a:off x="6821280" y="1139040"/>
                <a:ext cx="82080" cy="88920"/>
              </a:xfrm>
              <a:custGeom>
                <a:avLst/>
                <a:gdLst>
                  <a:gd name="textAreaLeft" fmla="*/ 0 w 82080"/>
                  <a:gd name="textAreaRight" fmla="*/ 83160 w 82080"/>
                  <a:gd name="textAreaTop" fmla="*/ 0 h 88920"/>
                  <a:gd name="textAreaBottom" fmla="*/ 90000 h 88920"/>
                </a:gdLst>
                <a:ahLst/>
                <a:rect l="textAreaLeft" t="textAreaTop" r="textAreaRight" b="textAreaBottom"/>
                <a:pathLst>
                  <a:path w="4473" h="4845">
                    <a:moveTo>
                      <a:pt x="4287" y="0"/>
                    </a:moveTo>
                    <a:cubicBezTo>
                      <a:pt x="4263" y="0"/>
                      <a:pt x="4239" y="9"/>
                      <a:pt x="4219" y="28"/>
                    </a:cubicBezTo>
                    <a:cubicBezTo>
                      <a:pt x="2881" y="1761"/>
                      <a:pt x="1483" y="3311"/>
                      <a:pt x="55" y="4831"/>
                    </a:cubicBezTo>
                    <a:cubicBezTo>
                      <a:pt x="1574" y="3372"/>
                      <a:pt x="3185" y="1974"/>
                      <a:pt x="4401" y="180"/>
                    </a:cubicBezTo>
                    <a:cubicBezTo>
                      <a:pt x="4473" y="109"/>
                      <a:pt x="4376" y="0"/>
                      <a:pt x="4287" y="0"/>
                    </a:cubicBezTo>
                    <a:close/>
                    <a:moveTo>
                      <a:pt x="55" y="4831"/>
                    </a:moveTo>
                    <a:cubicBezTo>
                      <a:pt x="14" y="4831"/>
                      <a:pt x="1" y="4844"/>
                      <a:pt x="14" y="4844"/>
                    </a:cubicBezTo>
                    <a:cubicBezTo>
                      <a:pt x="21" y="4844"/>
                      <a:pt x="34" y="4841"/>
                      <a:pt x="55" y="483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28" name="Google Shape;1371;p9"/>
              <p:cNvSpPr/>
              <p:nvPr/>
            </p:nvSpPr>
            <p:spPr>
              <a:xfrm rot="6657000">
                <a:off x="6851880" y="1164240"/>
                <a:ext cx="60480" cy="66960"/>
              </a:xfrm>
              <a:custGeom>
                <a:avLst/>
                <a:gdLst>
                  <a:gd name="textAreaLeft" fmla="*/ 0 w 60480"/>
                  <a:gd name="textAreaRight" fmla="*/ 61560 w 60480"/>
                  <a:gd name="textAreaTop" fmla="*/ 0 h 66960"/>
                  <a:gd name="textAreaBottom" fmla="*/ 68040 h 66960"/>
                </a:gdLst>
                <a:ahLst/>
                <a:rect l="textAreaLeft" t="textAreaTop" r="textAreaRight" b="textAreaBottom"/>
                <a:pathLst>
                  <a:path w="3322" h="3673">
                    <a:moveTo>
                      <a:pt x="3113" y="1"/>
                    </a:moveTo>
                    <a:cubicBezTo>
                      <a:pt x="3088" y="1"/>
                      <a:pt x="3063" y="8"/>
                      <a:pt x="3040" y="25"/>
                    </a:cubicBezTo>
                    <a:cubicBezTo>
                      <a:pt x="1977" y="1180"/>
                      <a:pt x="913" y="2366"/>
                      <a:pt x="1" y="3673"/>
                    </a:cubicBezTo>
                    <a:cubicBezTo>
                      <a:pt x="974" y="2427"/>
                      <a:pt x="2250" y="1454"/>
                      <a:pt x="3223" y="238"/>
                    </a:cubicBezTo>
                    <a:cubicBezTo>
                      <a:pt x="3322" y="140"/>
                      <a:pt x="3220" y="1"/>
                      <a:pt x="3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840" bIns="33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29" name="Google Shape;1372;p9"/>
              <p:cNvSpPr/>
              <p:nvPr/>
            </p:nvSpPr>
            <p:spPr>
              <a:xfrm rot="6657000">
                <a:off x="6752160" y="1130760"/>
                <a:ext cx="37800" cy="11880"/>
              </a:xfrm>
              <a:custGeom>
                <a:avLst/>
                <a:gdLst>
                  <a:gd name="textAreaLeft" fmla="*/ 0 w 37800"/>
                  <a:gd name="textAreaRight" fmla="*/ 38880 w 37800"/>
                  <a:gd name="textAreaTop" fmla="*/ 0 h 11880"/>
                  <a:gd name="textAreaBottom" fmla="*/ 12960 h 11880"/>
                </a:gdLst>
                <a:ahLst/>
                <a:rect l="textAreaLeft" t="textAreaTop" r="textAreaRight" b="textAreaBottom"/>
                <a:pathLst>
                  <a:path w="2099" h="701">
                    <a:moveTo>
                      <a:pt x="1946" y="1"/>
                    </a:moveTo>
                    <a:cubicBezTo>
                      <a:pt x="1581" y="1"/>
                      <a:pt x="1247" y="123"/>
                      <a:pt x="913" y="214"/>
                    </a:cubicBezTo>
                    <a:cubicBezTo>
                      <a:pt x="639" y="335"/>
                      <a:pt x="305" y="487"/>
                      <a:pt x="1" y="700"/>
                    </a:cubicBezTo>
                    <a:cubicBezTo>
                      <a:pt x="305" y="578"/>
                      <a:pt x="639" y="426"/>
                      <a:pt x="943" y="335"/>
                    </a:cubicBezTo>
                    <a:cubicBezTo>
                      <a:pt x="1232" y="283"/>
                      <a:pt x="1498" y="208"/>
                      <a:pt x="1800" y="208"/>
                    </a:cubicBezTo>
                    <a:cubicBezTo>
                      <a:pt x="1848" y="208"/>
                      <a:pt x="1896" y="210"/>
                      <a:pt x="1946" y="214"/>
                    </a:cubicBezTo>
                    <a:cubicBezTo>
                      <a:pt x="2098" y="214"/>
                      <a:pt x="2098" y="1"/>
                      <a:pt x="19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0" name="Google Shape;1373;p9"/>
              <p:cNvSpPr/>
              <p:nvPr/>
            </p:nvSpPr>
            <p:spPr>
              <a:xfrm rot="6657000">
                <a:off x="6740280" y="1114200"/>
                <a:ext cx="20880" cy="46440"/>
              </a:xfrm>
              <a:custGeom>
                <a:avLst/>
                <a:gdLst>
                  <a:gd name="textAreaLeft" fmla="*/ 0 w 20880"/>
                  <a:gd name="textAreaRight" fmla="*/ 21960 w 20880"/>
                  <a:gd name="textAreaTop" fmla="*/ 0 h 46440"/>
                  <a:gd name="textAreaBottom" fmla="*/ 47520 h 46440"/>
                </a:gdLst>
                <a:ahLst/>
                <a:rect l="textAreaLeft" t="textAreaTop" r="textAreaRight" b="textAreaBottom"/>
                <a:pathLst>
                  <a:path w="1190" h="2552">
                    <a:moveTo>
                      <a:pt x="1045" y="1"/>
                    </a:moveTo>
                    <a:cubicBezTo>
                      <a:pt x="987" y="1"/>
                      <a:pt x="926" y="40"/>
                      <a:pt x="912" y="120"/>
                    </a:cubicBezTo>
                    <a:cubicBezTo>
                      <a:pt x="821" y="546"/>
                      <a:pt x="699" y="971"/>
                      <a:pt x="547" y="1397"/>
                    </a:cubicBezTo>
                    <a:cubicBezTo>
                      <a:pt x="395" y="1762"/>
                      <a:pt x="213" y="2157"/>
                      <a:pt x="0" y="2552"/>
                    </a:cubicBezTo>
                    <a:cubicBezTo>
                      <a:pt x="244" y="2218"/>
                      <a:pt x="517" y="1883"/>
                      <a:pt x="760" y="1458"/>
                    </a:cubicBezTo>
                    <a:cubicBezTo>
                      <a:pt x="943" y="1032"/>
                      <a:pt x="1095" y="576"/>
                      <a:pt x="1155" y="181"/>
                    </a:cubicBezTo>
                    <a:cubicBezTo>
                      <a:pt x="1189" y="62"/>
                      <a:pt x="1119" y="1"/>
                      <a:pt x="10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760" bIns="23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1" name="Google Shape;1374;p9"/>
              <p:cNvSpPr/>
              <p:nvPr/>
            </p:nvSpPr>
            <p:spPr>
              <a:xfrm rot="6657000">
                <a:off x="6793200" y="1126440"/>
                <a:ext cx="18720" cy="59760"/>
              </a:xfrm>
              <a:custGeom>
                <a:avLst/>
                <a:gdLst>
                  <a:gd name="textAreaLeft" fmla="*/ 0 w 18720"/>
                  <a:gd name="textAreaRight" fmla="*/ 19800 w 18720"/>
                  <a:gd name="textAreaTop" fmla="*/ 0 h 59760"/>
                  <a:gd name="textAreaBottom" fmla="*/ 60840 h 59760"/>
                </a:gdLst>
                <a:ahLst/>
                <a:rect l="textAreaLeft" t="textAreaTop" r="textAreaRight" b="textAreaBottom"/>
                <a:pathLst>
                  <a:path w="1065" h="3280">
                    <a:moveTo>
                      <a:pt x="766" y="1"/>
                    </a:moveTo>
                    <a:cubicBezTo>
                      <a:pt x="705" y="1"/>
                      <a:pt x="653" y="39"/>
                      <a:pt x="669" y="119"/>
                    </a:cubicBezTo>
                    <a:cubicBezTo>
                      <a:pt x="669" y="392"/>
                      <a:pt x="699" y="666"/>
                      <a:pt x="669" y="970"/>
                    </a:cubicBezTo>
                    <a:cubicBezTo>
                      <a:pt x="639" y="1213"/>
                      <a:pt x="547" y="1487"/>
                      <a:pt x="487" y="1730"/>
                    </a:cubicBezTo>
                    <a:cubicBezTo>
                      <a:pt x="365" y="2246"/>
                      <a:pt x="152" y="2763"/>
                      <a:pt x="0" y="3280"/>
                    </a:cubicBezTo>
                    <a:cubicBezTo>
                      <a:pt x="213" y="2763"/>
                      <a:pt x="517" y="2307"/>
                      <a:pt x="699" y="1730"/>
                    </a:cubicBezTo>
                    <a:cubicBezTo>
                      <a:pt x="912" y="1243"/>
                      <a:pt x="1064" y="636"/>
                      <a:pt x="912" y="88"/>
                    </a:cubicBezTo>
                    <a:cubicBezTo>
                      <a:pt x="884" y="31"/>
                      <a:pt x="821" y="1"/>
                      <a:pt x="7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0240" bIns="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2" name="Google Shape;1375;p9"/>
              <p:cNvSpPr/>
              <p:nvPr/>
            </p:nvSpPr>
            <p:spPr>
              <a:xfrm rot="6657000">
                <a:off x="6783120" y="1099440"/>
                <a:ext cx="66600" cy="30960"/>
              </a:xfrm>
              <a:custGeom>
                <a:avLst/>
                <a:gdLst>
                  <a:gd name="textAreaLeft" fmla="*/ 0 w 66600"/>
                  <a:gd name="textAreaRight" fmla="*/ 67680 w 66600"/>
                  <a:gd name="textAreaTop" fmla="*/ 0 h 30960"/>
                  <a:gd name="textAreaBottom" fmla="*/ 32040 h 30960"/>
                </a:gdLst>
                <a:ahLst/>
                <a:rect l="textAreaLeft" t="textAreaTop" r="textAreaRight" b="textAreaBottom"/>
                <a:pathLst>
                  <a:path w="3648" h="1734">
                    <a:moveTo>
                      <a:pt x="3496" y="1"/>
                    </a:moveTo>
                    <a:cubicBezTo>
                      <a:pt x="2158" y="122"/>
                      <a:pt x="943" y="761"/>
                      <a:pt x="0" y="1733"/>
                    </a:cubicBezTo>
                    <a:cubicBezTo>
                      <a:pt x="943" y="913"/>
                      <a:pt x="2250" y="365"/>
                      <a:pt x="3496" y="274"/>
                    </a:cubicBezTo>
                    <a:cubicBezTo>
                      <a:pt x="3648" y="274"/>
                      <a:pt x="3648" y="1"/>
                      <a:pt x="34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840" bIns="15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3" name="Google Shape;1376;p9"/>
              <p:cNvSpPr/>
              <p:nvPr/>
            </p:nvSpPr>
            <p:spPr>
              <a:xfrm rot="6657000">
                <a:off x="6874200" y="1173240"/>
                <a:ext cx="50760" cy="55080"/>
              </a:xfrm>
              <a:custGeom>
                <a:avLst/>
                <a:gdLst>
                  <a:gd name="textAreaLeft" fmla="*/ 0 w 50760"/>
                  <a:gd name="textAreaRight" fmla="*/ 51840 w 50760"/>
                  <a:gd name="textAreaTop" fmla="*/ 0 h 55080"/>
                  <a:gd name="textAreaBottom" fmla="*/ 56160 h 55080"/>
                </a:gdLst>
                <a:ahLst/>
                <a:rect l="textAreaLeft" t="textAreaTop" r="textAreaRight" b="textAreaBottom"/>
                <a:pathLst>
                  <a:path w="2798" h="3033">
                    <a:moveTo>
                      <a:pt x="2557" y="1"/>
                    </a:moveTo>
                    <a:cubicBezTo>
                      <a:pt x="2535" y="1"/>
                      <a:pt x="2510" y="4"/>
                      <a:pt x="2485" y="12"/>
                    </a:cubicBezTo>
                    <a:cubicBezTo>
                      <a:pt x="1938" y="316"/>
                      <a:pt x="1512" y="863"/>
                      <a:pt x="1117" y="1349"/>
                    </a:cubicBezTo>
                    <a:cubicBezTo>
                      <a:pt x="752" y="1896"/>
                      <a:pt x="418" y="2413"/>
                      <a:pt x="23" y="2960"/>
                    </a:cubicBezTo>
                    <a:cubicBezTo>
                      <a:pt x="0" y="3004"/>
                      <a:pt x="43" y="3033"/>
                      <a:pt x="80" y="3033"/>
                    </a:cubicBezTo>
                    <a:cubicBezTo>
                      <a:pt x="93" y="3033"/>
                      <a:pt x="106" y="3029"/>
                      <a:pt x="114" y="3021"/>
                    </a:cubicBezTo>
                    <a:cubicBezTo>
                      <a:pt x="570" y="2565"/>
                      <a:pt x="935" y="2078"/>
                      <a:pt x="1330" y="1592"/>
                    </a:cubicBezTo>
                    <a:cubicBezTo>
                      <a:pt x="1694" y="1075"/>
                      <a:pt x="2150" y="680"/>
                      <a:pt x="2637" y="285"/>
                    </a:cubicBezTo>
                    <a:cubicBezTo>
                      <a:pt x="2797" y="178"/>
                      <a:pt x="2722" y="1"/>
                      <a:pt x="25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080" bIns="28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4" name="Google Shape;1377;p9"/>
              <p:cNvSpPr/>
              <p:nvPr/>
            </p:nvSpPr>
            <p:spPr>
              <a:xfrm rot="6657000">
                <a:off x="6900120" y="1188720"/>
                <a:ext cx="37440" cy="43200"/>
              </a:xfrm>
              <a:custGeom>
                <a:avLst/>
                <a:gdLst>
                  <a:gd name="textAreaLeft" fmla="*/ 0 w 37440"/>
                  <a:gd name="textAreaRight" fmla="*/ 38520 w 37440"/>
                  <a:gd name="textAreaTop" fmla="*/ 0 h 43200"/>
                  <a:gd name="textAreaBottom" fmla="*/ 44280 h 43200"/>
                </a:gdLst>
                <a:ahLst/>
                <a:rect l="textAreaLeft" t="textAreaTop" r="textAreaRight" b="textAreaBottom"/>
                <a:pathLst>
                  <a:path w="2074" h="2378">
                    <a:moveTo>
                      <a:pt x="1920" y="0"/>
                    </a:moveTo>
                    <a:cubicBezTo>
                      <a:pt x="1889" y="0"/>
                      <a:pt x="1855" y="13"/>
                      <a:pt x="1824" y="45"/>
                    </a:cubicBezTo>
                    <a:cubicBezTo>
                      <a:pt x="1459" y="349"/>
                      <a:pt x="1155" y="774"/>
                      <a:pt x="851" y="1139"/>
                    </a:cubicBezTo>
                    <a:cubicBezTo>
                      <a:pt x="547" y="1565"/>
                      <a:pt x="274" y="1929"/>
                      <a:pt x="30" y="2355"/>
                    </a:cubicBezTo>
                    <a:cubicBezTo>
                      <a:pt x="334" y="1990"/>
                      <a:pt x="638" y="1565"/>
                      <a:pt x="973" y="1230"/>
                    </a:cubicBezTo>
                    <a:lnTo>
                      <a:pt x="2006" y="197"/>
                    </a:lnTo>
                    <a:cubicBezTo>
                      <a:pt x="2074" y="107"/>
                      <a:pt x="2008" y="0"/>
                      <a:pt x="1920" y="0"/>
                    </a:cubicBezTo>
                    <a:close/>
                    <a:moveTo>
                      <a:pt x="30" y="2355"/>
                    </a:moveTo>
                    <a:lnTo>
                      <a:pt x="30" y="2355"/>
                    </a:lnTo>
                    <a:cubicBezTo>
                      <a:pt x="0" y="2370"/>
                      <a:pt x="0" y="2378"/>
                      <a:pt x="8" y="2378"/>
                    </a:cubicBezTo>
                    <a:cubicBezTo>
                      <a:pt x="15" y="2378"/>
                      <a:pt x="30" y="2370"/>
                      <a:pt x="30" y="235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5" name="Google Shape;1378;p9"/>
              <p:cNvSpPr/>
              <p:nvPr/>
            </p:nvSpPr>
            <p:spPr>
              <a:xfrm rot="6657000">
                <a:off x="6908040" y="1183320"/>
                <a:ext cx="40680" cy="47160"/>
              </a:xfrm>
              <a:custGeom>
                <a:avLst/>
                <a:gdLst>
                  <a:gd name="textAreaLeft" fmla="*/ 0 w 40680"/>
                  <a:gd name="textAreaRight" fmla="*/ 41760 w 406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w="2254" h="2595">
                    <a:moveTo>
                      <a:pt x="2002" y="1"/>
                    </a:moveTo>
                    <a:cubicBezTo>
                      <a:pt x="1965" y="1"/>
                      <a:pt x="1926" y="15"/>
                      <a:pt x="1892" y="49"/>
                    </a:cubicBezTo>
                    <a:cubicBezTo>
                      <a:pt x="1710" y="201"/>
                      <a:pt x="1528" y="444"/>
                      <a:pt x="1345" y="626"/>
                    </a:cubicBezTo>
                    <a:cubicBezTo>
                      <a:pt x="1132" y="809"/>
                      <a:pt x="920" y="1052"/>
                      <a:pt x="768" y="1234"/>
                    </a:cubicBezTo>
                    <a:cubicBezTo>
                      <a:pt x="464" y="1629"/>
                      <a:pt x="160" y="2085"/>
                      <a:pt x="38" y="2572"/>
                    </a:cubicBezTo>
                    <a:cubicBezTo>
                      <a:pt x="221" y="2085"/>
                      <a:pt x="585" y="1690"/>
                      <a:pt x="950" y="1356"/>
                    </a:cubicBezTo>
                    <a:cubicBezTo>
                      <a:pt x="1132" y="1173"/>
                      <a:pt x="1345" y="961"/>
                      <a:pt x="1528" y="809"/>
                    </a:cubicBezTo>
                    <a:cubicBezTo>
                      <a:pt x="1710" y="657"/>
                      <a:pt x="1953" y="474"/>
                      <a:pt x="2136" y="292"/>
                    </a:cubicBezTo>
                    <a:cubicBezTo>
                      <a:pt x="2254" y="174"/>
                      <a:pt x="2133" y="1"/>
                      <a:pt x="2002" y="1"/>
                    </a:cubicBezTo>
                    <a:close/>
                    <a:moveTo>
                      <a:pt x="38" y="2572"/>
                    </a:moveTo>
                    <a:lnTo>
                      <a:pt x="38" y="2572"/>
                    </a:lnTo>
                    <a:cubicBezTo>
                      <a:pt x="8" y="2587"/>
                      <a:pt x="0" y="2594"/>
                      <a:pt x="4" y="2594"/>
                    </a:cubicBezTo>
                    <a:cubicBezTo>
                      <a:pt x="8" y="2594"/>
                      <a:pt x="23" y="2587"/>
                      <a:pt x="38" y="257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6" name="Google Shape;1379;p9"/>
              <p:cNvSpPr/>
              <p:nvPr/>
            </p:nvSpPr>
            <p:spPr>
              <a:xfrm rot="6657000">
                <a:off x="6919200" y="1170000"/>
                <a:ext cx="45720" cy="60480"/>
              </a:xfrm>
              <a:custGeom>
                <a:avLst/>
                <a:gdLst>
                  <a:gd name="textAreaLeft" fmla="*/ 0 w 45720"/>
                  <a:gd name="textAreaRight" fmla="*/ 46800 w 45720"/>
                  <a:gd name="textAreaTop" fmla="*/ 0 h 60480"/>
                  <a:gd name="textAreaBottom" fmla="*/ 61560 h 60480"/>
                </a:gdLst>
                <a:ahLst/>
                <a:rect l="textAreaLeft" t="textAreaTop" r="textAreaRight" b="textAreaBottom"/>
                <a:pathLst>
                  <a:path w="2522" h="3321">
                    <a:moveTo>
                      <a:pt x="2278" y="1"/>
                    </a:moveTo>
                    <a:cubicBezTo>
                      <a:pt x="2247" y="1"/>
                      <a:pt x="2215" y="12"/>
                      <a:pt x="2189" y="38"/>
                    </a:cubicBezTo>
                    <a:cubicBezTo>
                      <a:pt x="1703" y="493"/>
                      <a:pt x="1278" y="980"/>
                      <a:pt x="913" y="1557"/>
                    </a:cubicBezTo>
                    <a:cubicBezTo>
                      <a:pt x="578" y="2104"/>
                      <a:pt x="214" y="2652"/>
                      <a:pt x="1" y="3259"/>
                    </a:cubicBezTo>
                    <a:cubicBezTo>
                      <a:pt x="1" y="3320"/>
                      <a:pt x="31" y="3320"/>
                      <a:pt x="31" y="3320"/>
                    </a:cubicBezTo>
                    <a:cubicBezTo>
                      <a:pt x="335" y="2773"/>
                      <a:pt x="730" y="2196"/>
                      <a:pt x="1095" y="1709"/>
                    </a:cubicBezTo>
                    <a:cubicBezTo>
                      <a:pt x="1490" y="1193"/>
                      <a:pt x="1885" y="676"/>
                      <a:pt x="2402" y="220"/>
                    </a:cubicBezTo>
                    <a:cubicBezTo>
                      <a:pt x="2522" y="148"/>
                      <a:pt x="2397" y="1"/>
                      <a:pt x="22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0600" bIns="30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7" name="Google Shape;1380;p9"/>
              <p:cNvSpPr/>
              <p:nvPr/>
            </p:nvSpPr>
            <p:spPr>
              <a:xfrm rot="6657000">
                <a:off x="6941160" y="1184040"/>
                <a:ext cx="35280" cy="46800"/>
              </a:xfrm>
              <a:custGeom>
                <a:avLst/>
                <a:gdLst>
                  <a:gd name="textAreaLeft" fmla="*/ 0 w 35280"/>
                  <a:gd name="textAreaRight" fmla="*/ 36360 w 35280"/>
                  <a:gd name="textAreaTop" fmla="*/ 0 h 46800"/>
                  <a:gd name="textAreaBottom" fmla="*/ 47880 h 46800"/>
                </a:gdLst>
                <a:ahLst/>
                <a:rect l="textAreaLeft" t="textAreaTop" r="textAreaRight" b="textAreaBottom"/>
                <a:pathLst>
                  <a:path w="1955" h="2586">
                    <a:moveTo>
                      <a:pt x="1819" y="0"/>
                    </a:moveTo>
                    <a:cubicBezTo>
                      <a:pt x="1793" y="0"/>
                      <a:pt x="1763" y="10"/>
                      <a:pt x="1733" y="32"/>
                    </a:cubicBezTo>
                    <a:cubicBezTo>
                      <a:pt x="1551" y="184"/>
                      <a:pt x="1399" y="367"/>
                      <a:pt x="1217" y="549"/>
                    </a:cubicBezTo>
                    <a:cubicBezTo>
                      <a:pt x="1034" y="731"/>
                      <a:pt x="822" y="974"/>
                      <a:pt x="670" y="1187"/>
                    </a:cubicBezTo>
                    <a:cubicBezTo>
                      <a:pt x="366" y="1613"/>
                      <a:pt x="122" y="2069"/>
                      <a:pt x="1" y="2585"/>
                    </a:cubicBezTo>
                    <a:cubicBezTo>
                      <a:pt x="153" y="2069"/>
                      <a:pt x="487" y="1674"/>
                      <a:pt x="822" y="1278"/>
                    </a:cubicBezTo>
                    <a:cubicBezTo>
                      <a:pt x="974" y="1096"/>
                      <a:pt x="1186" y="914"/>
                      <a:pt x="1369" y="701"/>
                    </a:cubicBezTo>
                    <a:lnTo>
                      <a:pt x="1885" y="184"/>
                    </a:lnTo>
                    <a:cubicBezTo>
                      <a:pt x="1954" y="92"/>
                      <a:pt x="1902" y="0"/>
                      <a:pt x="18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760" bIns="23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8" name="Google Shape;1381;p9"/>
              <p:cNvSpPr/>
              <p:nvPr/>
            </p:nvSpPr>
            <p:spPr>
              <a:xfrm rot="6657000">
                <a:off x="6948720" y="1186560"/>
                <a:ext cx="28440" cy="18720"/>
              </a:xfrm>
              <a:custGeom>
                <a:avLst/>
                <a:gdLst>
                  <a:gd name="textAreaLeft" fmla="*/ 0 w 28440"/>
                  <a:gd name="textAreaRight" fmla="*/ 29520 w 28440"/>
                  <a:gd name="textAreaTop" fmla="*/ 0 h 18720"/>
                  <a:gd name="textAreaBottom" fmla="*/ 19800 h 18720"/>
                </a:gdLst>
                <a:ahLst/>
                <a:rect l="textAreaLeft" t="textAreaTop" r="textAreaRight" b="textAreaBottom"/>
                <a:pathLst>
                  <a:path w="1597" h="1073">
                    <a:moveTo>
                      <a:pt x="1390" y="0"/>
                    </a:moveTo>
                    <a:cubicBezTo>
                      <a:pt x="1374" y="0"/>
                      <a:pt x="1356" y="3"/>
                      <a:pt x="1338" y="9"/>
                    </a:cubicBezTo>
                    <a:cubicBezTo>
                      <a:pt x="1065" y="130"/>
                      <a:pt x="821" y="282"/>
                      <a:pt x="578" y="434"/>
                    </a:cubicBezTo>
                    <a:cubicBezTo>
                      <a:pt x="366" y="617"/>
                      <a:pt x="153" y="830"/>
                      <a:pt x="1" y="1073"/>
                    </a:cubicBezTo>
                    <a:cubicBezTo>
                      <a:pt x="396" y="678"/>
                      <a:pt x="913" y="404"/>
                      <a:pt x="1460" y="252"/>
                    </a:cubicBezTo>
                    <a:cubicBezTo>
                      <a:pt x="1597" y="225"/>
                      <a:pt x="1536" y="0"/>
                      <a:pt x="13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720" bIns="9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339" name="Google Shape;1382;p9"/>
            <p:cNvGrpSpPr/>
            <p:nvPr/>
          </p:nvGrpSpPr>
          <p:grpSpPr>
            <a:xfrm>
              <a:off x="7106040" y="1176480"/>
              <a:ext cx="114120" cy="39600"/>
              <a:chOff x="7106040" y="1176480"/>
              <a:chExt cx="114120" cy="39600"/>
            </a:xfrm>
          </p:grpSpPr>
          <p:sp>
            <p:nvSpPr>
              <p:cNvPr id="3340" name="Google Shape;1383;p9"/>
              <p:cNvSpPr/>
              <p:nvPr/>
            </p:nvSpPr>
            <p:spPr>
              <a:xfrm rot="5400000">
                <a:off x="7133040" y="1189080"/>
                <a:ext cx="15120" cy="23760"/>
              </a:xfrm>
              <a:custGeom>
                <a:avLst/>
                <a:gdLst>
                  <a:gd name="textAreaLeft" fmla="*/ 0 w 15120"/>
                  <a:gd name="textAreaRight" fmla="*/ 16200 w 15120"/>
                  <a:gd name="textAreaTop" fmla="*/ 0 h 23760"/>
                  <a:gd name="textAreaBottom" fmla="*/ 24840 h 23760"/>
                </a:gdLst>
                <a:ahLst/>
                <a:rect l="textAreaLeft" t="textAreaTop" r="textAreaRight" b="textAreaBottom"/>
                <a:pathLst>
                  <a:path w="1308" h="1989">
                    <a:moveTo>
                      <a:pt x="980" y="0"/>
                    </a:moveTo>
                    <a:cubicBezTo>
                      <a:pt x="927" y="0"/>
                      <a:pt x="882" y="8"/>
                      <a:pt x="851" y="23"/>
                    </a:cubicBezTo>
                    <a:cubicBezTo>
                      <a:pt x="699" y="114"/>
                      <a:pt x="578" y="205"/>
                      <a:pt x="456" y="327"/>
                    </a:cubicBezTo>
                    <a:cubicBezTo>
                      <a:pt x="395" y="418"/>
                      <a:pt x="304" y="479"/>
                      <a:pt x="274" y="601"/>
                    </a:cubicBezTo>
                    <a:cubicBezTo>
                      <a:pt x="213" y="722"/>
                      <a:pt x="152" y="813"/>
                      <a:pt x="122" y="935"/>
                    </a:cubicBezTo>
                    <a:cubicBezTo>
                      <a:pt x="152" y="905"/>
                      <a:pt x="152" y="874"/>
                      <a:pt x="213" y="783"/>
                    </a:cubicBezTo>
                    <a:lnTo>
                      <a:pt x="213" y="783"/>
                    </a:lnTo>
                    <a:cubicBezTo>
                      <a:pt x="152" y="905"/>
                      <a:pt x="91" y="996"/>
                      <a:pt x="61" y="1117"/>
                    </a:cubicBezTo>
                    <a:cubicBezTo>
                      <a:pt x="91" y="1087"/>
                      <a:pt x="91" y="1056"/>
                      <a:pt x="122" y="965"/>
                    </a:cubicBezTo>
                    <a:lnTo>
                      <a:pt x="122" y="965"/>
                    </a:lnTo>
                    <a:cubicBezTo>
                      <a:pt x="122" y="996"/>
                      <a:pt x="91" y="1056"/>
                      <a:pt x="91" y="1087"/>
                    </a:cubicBezTo>
                    <a:cubicBezTo>
                      <a:pt x="61" y="1208"/>
                      <a:pt x="0" y="1239"/>
                      <a:pt x="0" y="1300"/>
                    </a:cubicBezTo>
                    <a:lnTo>
                      <a:pt x="0" y="1573"/>
                    </a:lnTo>
                    <a:cubicBezTo>
                      <a:pt x="61" y="1695"/>
                      <a:pt x="152" y="1847"/>
                      <a:pt x="274" y="1938"/>
                    </a:cubicBezTo>
                    <a:cubicBezTo>
                      <a:pt x="363" y="1974"/>
                      <a:pt x="441" y="1988"/>
                      <a:pt x="522" y="1988"/>
                    </a:cubicBezTo>
                    <a:cubicBezTo>
                      <a:pt x="579" y="1988"/>
                      <a:pt x="636" y="1981"/>
                      <a:pt x="699" y="1968"/>
                    </a:cubicBezTo>
                    <a:cubicBezTo>
                      <a:pt x="1003" y="1877"/>
                      <a:pt x="1186" y="1543"/>
                      <a:pt x="1246" y="1239"/>
                    </a:cubicBezTo>
                    <a:cubicBezTo>
                      <a:pt x="1307" y="1117"/>
                      <a:pt x="1307" y="996"/>
                      <a:pt x="1307" y="905"/>
                    </a:cubicBezTo>
                    <a:lnTo>
                      <a:pt x="1307" y="783"/>
                    </a:lnTo>
                    <a:cubicBezTo>
                      <a:pt x="1307" y="692"/>
                      <a:pt x="1307" y="631"/>
                      <a:pt x="1246" y="540"/>
                    </a:cubicBezTo>
                    <a:lnTo>
                      <a:pt x="1246" y="661"/>
                    </a:lnTo>
                    <a:cubicBezTo>
                      <a:pt x="1246" y="601"/>
                      <a:pt x="1216" y="509"/>
                      <a:pt x="1216" y="449"/>
                    </a:cubicBezTo>
                    <a:lnTo>
                      <a:pt x="1216" y="388"/>
                    </a:lnTo>
                    <a:lnTo>
                      <a:pt x="1216" y="327"/>
                    </a:lnTo>
                    <a:lnTo>
                      <a:pt x="1216" y="297"/>
                    </a:lnTo>
                    <a:cubicBezTo>
                      <a:pt x="1216" y="175"/>
                      <a:pt x="1216" y="84"/>
                      <a:pt x="1155" y="23"/>
                    </a:cubicBezTo>
                    <a:cubicBezTo>
                      <a:pt x="1094" y="8"/>
                      <a:pt x="1034" y="0"/>
                      <a:pt x="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2240" bIns="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41" name="Google Shape;1384;p9"/>
              <p:cNvSpPr/>
              <p:nvPr/>
            </p:nvSpPr>
            <p:spPr>
              <a:xfrm rot="5400000">
                <a:off x="7149960" y="1191240"/>
                <a:ext cx="15840" cy="11160"/>
              </a:xfrm>
              <a:custGeom>
                <a:avLst/>
                <a:gdLst>
                  <a:gd name="textAreaLeft" fmla="*/ 0 w 15840"/>
                  <a:gd name="textAreaRight" fmla="*/ 16920 w 15840"/>
                  <a:gd name="textAreaTop" fmla="*/ 0 h 11160"/>
                  <a:gd name="textAreaBottom" fmla="*/ 12240 h 11160"/>
                </a:gdLst>
                <a:ahLst/>
                <a:rect l="textAreaLeft" t="textAreaTop" r="textAreaRight" b="textAreaBottom"/>
                <a:pathLst>
                  <a:path w="1369" h="977">
                    <a:moveTo>
                      <a:pt x="882" y="713"/>
                    </a:moveTo>
                    <a:cubicBezTo>
                      <a:pt x="867" y="729"/>
                      <a:pt x="859" y="745"/>
                      <a:pt x="847" y="756"/>
                    </a:cubicBezTo>
                    <a:lnTo>
                      <a:pt x="847" y="756"/>
                    </a:lnTo>
                    <a:cubicBezTo>
                      <a:pt x="861" y="745"/>
                      <a:pt x="873" y="732"/>
                      <a:pt x="882" y="713"/>
                    </a:cubicBezTo>
                    <a:close/>
                    <a:moveTo>
                      <a:pt x="847" y="756"/>
                    </a:moveTo>
                    <a:cubicBezTo>
                      <a:pt x="844" y="759"/>
                      <a:pt x="841" y="761"/>
                      <a:pt x="837" y="764"/>
                    </a:cubicBezTo>
                    <a:lnTo>
                      <a:pt x="837" y="764"/>
                    </a:lnTo>
                    <a:cubicBezTo>
                      <a:pt x="841" y="761"/>
                      <a:pt x="844" y="759"/>
                      <a:pt x="847" y="756"/>
                    </a:cubicBezTo>
                    <a:close/>
                    <a:moveTo>
                      <a:pt x="668" y="1"/>
                    </a:moveTo>
                    <a:cubicBezTo>
                      <a:pt x="639" y="1"/>
                      <a:pt x="609" y="4"/>
                      <a:pt x="578" y="14"/>
                    </a:cubicBezTo>
                    <a:cubicBezTo>
                      <a:pt x="548" y="14"/>
                      <a:pt x="457" y="14"/>
                      <a:pt x="426" y="45"/>
                    </a:cubicBezTo>
                    <a:cubicBezTo>
                      <a:pt x="396" y="45"/>
                      <a:pt x="396" y="45"/>
                      <a:pt x="335" y="105"/>
                    </a:cubicBezTo>
                    <a:cubicBezTo>
                      <a:pt x="305" y="105"/>
                      <a:pt x="305" y="105"/>
                      <a:pt x="274" y="136"/>
                    </a:cubicBezTo>
                    <a:cubicBezTo>
                      <a:pt x="244" y="166"/>
                      <a:pt x="153" y="197"/>
                      <a:pt x="122" y="227"/>
                    </a:cubicBezTo>
                    <a:cubicBezTo>
                      <a:pt x="92" y="288"/>
                      <a:pt x="31" y="318"/>
                      <a:pt x="31" y="379"/>
                    </a:cubicBezTo>
                    <a:cubicBezTo>
                      <a:pt x="1" y="440"/>
                      <a:pt x="1" y="501"/>
                      <a:pt x="1" y="561"/>
                    </a:cubicBezTo>
                    <a:cubicBezTo>
                      <a:pt x="1" y="622"/>
                      <a:pt x="1" y="652"/>
                      <a:pt x="31" y="713"/>
                    </a:cubicBezTo>
                    <a:cubicBezTo>
                      <a:pt x="31" y="744"/>
                      <a:pt x="92" y="804"/>
                      <a:pt x="122" y="865"/>
                    </a:cubicBezTo>
                    <a:cubicBezTo>
                      <a:pt x="169" y="912"/>
                      <a:pt x="252" y="976"/>
                      <a:pt x="342" y="976"/>
                    </a:cubicBezTo>
                    <a:cubicBezTo>
                      <a:pt x="370" y="976"/>
                      <a:pt x="398" y="971"/>
                      <a:pt x="426" y="956"/>
                    </a:cubicBezTo>
                    <a:cubicBezTo>
                      <a:pt x="535" y="956"/>
                      <a:pt x="620" y="932"/>
                      <a:pt x="702" y="883"/>
                    </a:cubicBezTo>
                    <a:lnTo>
                      <a:pt x="702" y="883"/>
                    </a:lnTo>
                    <a:cubicBezTo>
                      <a:pt x="701" y="887"/>
                      <a:pt x="700" y="891"/>
                      <a:pt x="700" y="896"/>
                    </a:cubicBezTo>
                    <a:cubicBezTo>
                      <a:pt x="700" y="896"/>
                      <a:pt x="730" y="896"/>
                      <a:pt x="730" y="865"/>
                    </a:cubicBezTo>
                    <a:lnTo>
                      <a:pt x="730" y="865"/>
                    </a:lnTo>
                    <a:cubicBezTo>
                      <a:pt x="730" y="865"/>
                      <a:pt x="730" y="865"/>
                      <a:pt x="730" y="865"/>
                    </a:cubicBezTo>
                    <a:cubicBezTo>
                      <a:pt x="768" y="808"/>
                      <a:pt x="807" y="787"/>
                      <a:pt x="837" y="764"/>
                    </a:cubicBezTo>
                    <a:lnTo>
                      <a:pt x="837" y="764"/>
                    </a:lnTo>
                    <a:cubicBezTo>
                      <a:pt x="827" y="770"/>
                      <a:pt x="813" y="774"/>
                      <a:pt x="791" y="774"/>
                    </a:cubicBezTo>
                    <a:lnTo>
                      <a:pt x="913" y="652"/>
                    </a:lnTo>
                    <a:cubicBezTo>
                      <a:pt x="943" y="652"/>
                      <a:pt x="943" y="622"/>
                      <a:pt x="1004" y="622"/>
                    </a:cubicBezTo>
                    <a:cubicBezTo>
                      <a:pt x="1034" y="622"/>
                      <a:pt x="1065" y="592"/>
                      <a:pt x="1095" y="592"/>
                    </a:cubicBezTo>
                    <a:cubicBezTo>
                      <a:pt x="1369" y="470"/>
                      <a:pt x="1369" y="257"/>
                      <a:pt x="1308" y="166"/>
                    </a:cubicBezTo>
                    <a:cubicBezTo>
                      <a:pt x="1247" y="136"/>
                      <a:pt x="1217" y="105"/>
                      <a:pt x="1186" y="105"/>
                    </a:cubicBezTo>
                    <a:cubicBezTo>
                      <a:pt x="1156" y="45"/>
                      <a:pt x="1095" y="45"/>
                      <a:pt x="1034" y="45"/>
                    </a:cubicBezTo>
                    <a:cubicBezTo>
                      <a:pt x="943" y="14"/>
                      <a:pt x="882" y="14"/>
                      <a:pt x="761" y="14"/>
                    </a:cubicBezTo>
                    <a:lnTo>
                      <a:pt x="821" y="14"/>
                    </a:lnTo>
                    <a:cubicBezTo>
                      <a:pt x="781" y="14"/>
                      <a:pt x="727" y="1"/>
                      <a:pt x="6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42" name="Google Shape;1385;p9"/>
              <p:cNvSpPr/>
              <p:nvPr/>
            </p:nvSpPr>
            <p:spPr>
              <a:xfrm rot="5400000">
                <a:off x="7164360" y="1187280"/>
                <a:ext cx="23040" cy="12600"/>
              </a:xfrm>
              <a:custGeom>
                <a:avLst/>
                <a:gdLst>
                  <a:gd name="textAreaLeft" fmla="*/ 0 w 23040"/>
                  <a:gd name="textAreaRight" fmla="*/ 24120 w 23040"/>
                  <a:gd name="textAreaTop" fmla="*/ 0 h 12600"/>
                  <a:gd name="textAreaBottom" fmla="*/ 13680 h 12600"/>
                </a:gdLst>
                <a:ahLst/>
                <a:rect l="textAreaLeft" t="textAreaTop" r="textAreaRight" b="textAreaBottom"/>
                <a:pathLst>
                  <a:path w="1946" h="1095">
                    <a:moveTo>
                      <a:pt x="578" y="0"/>
                    </a:moveTo>
                    <a:cubicBezTo>
                      <a:pt x="517" y="0"/>
                      <a:pt x="456" y="0"/>
                      <a:pt x="395" y="31"/>
                    </a:cubicBezTo>
                    <a:cubicBezTo>
                      <a:pt x="274" y="92"/>
                      <a:pt x="243" y="122"/>
                      <a:pt x="152" y="183"/>
                    </a:cubicBezTo>
                    <a:cubicBezTo>
                      <a:pt x="91" y="274"/>
                      <a:pt x="0" y="426"/>
                      <a:pt x="61" y="487"/>
                    </a:cubicBezTo>
                    <a:cubicBezTo>
                      <a:pt x="61" y="608"/>
                      <a:pt x="91" y="730"/>
                      <a:pt x="152" y="791"/>
                    </a:cubicBezTo>
                    <a:cubicBezTo>
                      <a:pt x="274" y="912"/>
                      <a:pt x="395" y="943"/>
                      <a:pt x="547" y="1003"/>
                    </a:cubicBezTo>
                    <a:cubicBezTo>
                      <a:pt x="578" y="1003"/>
                      <a:pt x="608" y="1034"/>
                      <a:pt x="669" y="1034"/>
                    </a:cubicBezTo>
                    <a:cubicBezTo>
                      <a:pt x="730" y="1064"/>
                      <a:pt x="821" y="1064"/>
                      <a:pt x="882" y="1064"/>
                    </a:cubicBezTo>
                    <a:lnTo>
                      <a:pt x="730" y="1064"/>
                    </a:lnTo>
                    <a:cubicBezTo>
                      <a:pt x="851" y="1064"/>
                      <a:pt x="912" y="1095"/>
                      <a:pt x="1034" y="1095"/>
                    </a:cubicBezTo>
                    <a:cubicBezTo>
                      <a:pt x="1155" y="1095"/>
                      <a:pt x="1216" y="1095"/>
                      <a:pt x="1338" y="1064"/>
                    </a:cubicBezTo>
                    <a:cubicBezTo>
                      <a:pt x="1429" y="1064"/>
                      <a:pt x="1459" y="1034"/>
                      <a:pt x="1520" y="1034"/>
                    </a:cubicBezTo>
                    <a:cubicBezTo>
                      <a:pt x="1581" y="1034"/>
                      <a:pt x="1611" y="1003"/>
                      <a:pt x="1642" y="943"/>
                    </a:cubicBezTo>
                    <a:cubicBezTo>
                      <a:pt x="1672" y="912"/>
                      <a:pt x="1733" y="882"/>
                      <a:pt x="1733" y="851"/>
                    </a:cubicBezTo>
                    <a:lnTo>
                      <a:pt x="1733" y="851"/>
                    </a:lnTo>
                    <a:lnTo>
                      <a:pt x="1672" y="882"/>
                    </a:lnTo>
                    <a:lnTo>
                      <a:pt x="1672" y="851"/>
                    </a:lnTo>
                    <a:cubicBezTo>
                      <a:pt x="1915" y="730"/>
                      <a:pt x="1946" y="548"/>
                      <a:pt x="1794" y="456"/>
                    </a:cubicBezTo>
                    <a:cubicBezTo>
                      <a:pt x="1794" y="426"/>
                      <a:pt x="1763" y="396"/>
                      <a:pt x="1733" y="335"/>
                    </a:cubicBezTo>
                    <a:cubicBezTo>
                      <a:pt x="1672" y="304"/>
                      <a:pt x="1611" y="274"/>
                      <a:pt x="1520" y="244"/>
                    </a:cubicBezTo>
                    <a:cubicBezTo>
                      <a:pt x="1490" y="183"/>
                      <a:pt x="1459" y="152"/>
                      <a:pt x="1429" y="152"/>
                    </a:cubicBezTo>
                    <a:cubicBezTo>
                      <a:pt x="1338" y="122"/>
                      <a:pt x="1277" y="92"/>
                      <a:pt x="1155" y="31"/>
                    </a:cubicBezTo>
                    <a:cubicBezTo>
                      <a:pt x="1064" y="0"/>
                      <a:pt x="973" y="0"/>
                      <a:pt x="8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43" name="Google Shape;1386;p9"/>
              <p:cNvSpPr/>
              <p:nvPr/>
            </p:nvSpPr>
            <p:spPr>
              <a:xfrm rot="5400000">
                <a:off x="7187400" y="1180440"/>
                <a:ext cx="24840" cy="16560"/>
              </a:xfrm>
              <a:custGeom>
                <a:avLst/>
                <a:gdLst>
                  <a:gd name="textAreaLeft" fmla="*/ 0 w 24840"/>
                  <a:gd name="textAreaRight" fmla="*/ 25920 w 24840"/>
                  <a:gd name="textAreaTop" fmla="*/ 0 h 16560"/>
                  <a:gd name="textAreaBottom" fmla="*/ 17640 h 16560"/>
                </a:gdLst>
                <a:ahLst/>
                <a:rect l="textAreaLeft" t="textAreaTop" r="textAreaRight" b="textAreaBottom"/>
                <a:pathLst>
                  <a:path w="2098" h="1429">
                    <a:moveTo>
                      <a:pt x="274" y="0"/>
                    </a:moveTo>
                    <a:cubicBezTo>
                      <a:pt x="122" y="91"/>
                      <a:pt x="0" y="213"/>
                      <a:pt x="61" y="395"/>
                    </a:cubicBezTo>
                    <a:cubicBezTo>
                      <a:pt x="61" y="456"/>
                      <a:pt x="122" y="547"/>
                      <a:pt x="152" y="578"/>
                    </a:cubicBezTo>
                    <a:cubicBezTo>
                      <a:pt x="213" y="608"/>
                      <a:pt x="213" y="669"/>
                      <a:pt x="243" y="730"/>
                    </a:cubicBezTo>
                    <a:cubicBezTo>
                      <a:pt x="274" y="821"/>
                      <a:pt x="365" y="882"/>
                      <a:pt x="426" y="973"/>
                    </a:cubicBezTo>
                    <a:cubicBezTo>
                      <a:pt x="517" y="1034"/>
                      <a:pt x="578" y="1125"/>
                      <a:pt x="669" y="1155"/>
                    </a:cubicBezTo>
                    <a:cubicBezTo>
                      <a:pt x="760" y="1216"/>
                      <a:pt x="912" y="1307"/>
                      <a:pt x="1064" y="1338"/>
                    </a:cubicBezTo>
                    <a:cubicBezTo>
                      <a:pt x="1155" y="1368"/>
                      <a:pt x="1277" y="1368"/>
                      <a:pt x="1338" y="1368"/>
                    </a:cubicBezTo>
                    <a:cubicBezTo>
                      <a:pt x="1375" y="1368"/>
                      <a:pt x="1413" y="1368"/>
                      <a:pt x="1449" y="1367"/>
                    </a:cubicBezTo>
                    <a:lnTo>
                      <a:pt x="1449" y="1367"/>
                    </a:lnTo>
                    <a:cubicBezTo>
                      <a:pt x="1442" y="1368"/>
                      <a:pt x="1435" y="1368"/>
                      <a:pt x="1429" y="1368"/>
                    </a:cubicBezTo>
                    <a:cubicBezTo>
                      <a:pt x="1520" y="1429"/>
                      <a:pt x="1672" y="1429"/>
                      <a:pt x="1794" y="1429"/>
                    </a:cubicBezTo>
                    <a:cubicBezTo>
                      <a:pt x="1976" y="1429"/>
                      <a:pt x="2098" y="1186"/>
                      <a:pt x="1946" y="1064"/>
                    </a:cubicBezTo>
                    <a:lnTo>
                      <a:pt x="1737" y="855"/>
                    </a:lnTo>
                    <a:lnTo>
                      <a:pt x="1737" y="855"/>
                    </a:lnTo>
                    <a:cubicBezTo>
                      <a:pt x="1693" y="764"/>
                      <a:pt x="1632" y="677"/>
                      <a:pt x="1581" y="608"/>
                    </a:cubicBezTo>
                    <a:cubicBezTo>
                      <a:pt x="1490" y="517"/>
                      <a:pt x="1368" y="395"/>
                      <a:pt x="1307" y="304"/>
                    </a:cubicBezTo>
                    <a:cubicBezTo>
                      <a:pt x="1155" y="213"/>
                      <a:pt x="1003" y="122"/>
                      <a:pt x="760" y="61"/>
                    </a:cubicBezTo>
                    <a:cubicBezTo>
                      <a:pt x="699" y="0"/>
                      <a:pt x="608" y="0"/>
                      <a:pt x="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640" bIns="8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44" name="Google Shape;1387;p9"/>
              <p:cNvSpPr/>
              <p:nvPr/>
            </p:nvSpPr>
            <p:spPr>
              <a:xfrm rot="5400000">
                <a:off x="7111440" y="1198800"/>
                <a:ext cx="11880" cy="22680"/>
              </a:xfrm>
              <a:custGeom>
                <a:avLst/>
                <a:gdLst>
                  <a:gd name="textAreaLeft" fmla="*/ 0 w 11880"/>
                  <a:gd name="textAreaRight" fmla="*/ 12960 w 11880"/>
                  <a:gd name="textAreaTop" fmla="*/ 0 h 22680"/>
                  <a:gd name="textAreaBottom" fmla="*/ 23760 h 22680"/>
                </a:gdLst>
                <a:ahLst/>
                <a:rect l="textAreaLeft" t="textAreaTop" r="textAreaRight" b="textAreaBottom"/>
                <a:pathLst>
                  <a:path w="1035" h="1911">
                    <a:moveTo>
                      <a:pt x="507" y="1"/>
                    </a:moveTo>
                    <a:cubicBezTo>
                      <a:pt x="495" y="1"/>
                      <a:pt x="487" y="8"/>
                      <a:pt x="487" y="26"/>
                    </a:cubicBezTo>
                    <a:cubicBezTo>
                      <a:pt x="487" y="26"/>
                      <a:pt x="476" y="48"/>
                      <a:pt x="474" y="59"/>
                    </a:cubicBezTo>
                    <a:lnTo>
                      <a:pt x="474" y="59"/>
                    </a:lnTo>
                    <a:cubicBezTo>
                      <a:pt x="466" y="63"/>
                      <a:pt x="457" y="70"/>
                      <a:pt x="457" y="87"/>
                    </a:cubicBezTo>
                    <a:lnTo>
                      <a:pt x="426" y="117"/>
                    </a:lnTo>
                    <a:cubicBezTo>
                      <a:pt x="396" y="117"/>
                      <a:pt x="396" y="148"/>
                      <a:pt x="335" y="208"/>
                    </a:cubicBezTo>
                    <a:cubicBezTo>
                      <a:pt x="274" y="269"/>
                      <a:pt x="244" y="360"/>
                      <a:pt x="153" y="452"/>
                    </a:cubicBezTo>
                    <a:cubicBezTo>
                      <a:pt x="1" y="725"/>
                      <a:pt x="31" y="999"/>
                      <a:pt x="92" y="1303"/>
                    </a:cubicBezTo>
                    <a:lnTo>
                      <a:pt x="92" y="1181"/>
                    </a:lnTo>
                    <a:cubicBezTo>
                      <a:pt x="122" y="1333"/>
                      <a:pt x="122" y="1485"/>
                      <a:pt x="153" y="1637"/>
                    </a:cubicBezTo>
                    <a:cubicBezTo>
                      <a:pt x="183" y="1789"/>
                      <a:pt x="335" y="1910"/>
                      <a:pt x="487" y="1910"/>
                    </a:cubicBezTo>
                    <a:cubicBezTo>
                      <a:pt x="639" y="1910"/>
                      <a:pt x="791" y="1789"/>
                      <a:pt x="852" y="1637"/>
                    </a:cubicBezTo>
                    <a:lnTo>
                      <a:pt x="943" y="1303"/>
                    </a:lnTo>
                    <a:cubicBezTo>
                      <a:pt x="1004" y="1151"/>
                      <a:pt x="1034" y="999"/>
                      <a:pt x="1004" y="847"/>
                    </a:cubicBezTo>
                    <a:cubicBezTo>
                      <a:pt x="1004" y="755"/>
                      <a:pt x="943" y="664"/>
                      <a:pt x="943" y="573"/>
                    </a:cubicBezTo>
                    <a:cubicBezTo>
                      <a:pt x="912" y="512"/>
                      <a:pt x="882" y="391"/>
                      <a:pt x="852" y="360"/>
                    </a:cubicBezTo>
                    <a:cubicBezTo>
                      <a:pt x="791" y="330"/>
                      <a:pt x="791" y="269"/>
                      <a:pt x="761" y="239"/>
                    </a:cubicBezTo>
                    <a:lnTo>
                      <a:pt x="761" y="239"/>
                    </a:lnTo>
                    <a:cubicBezTo>
                      <a:pt x="769" y="264"/>
                      <a:pt x="770" y="273"/>
                      <a:pt x="768" y="273"/>
                    </a:cubicBezTo>
                    <a:cubicBezTo>
                      <a:pt x="762" y="273"/>
                      <a:pt x="730" y="208"/>
                      <a:pt x="730" y="208"/>
                    </a:cubicBezTo>
                    <a:cubicBezTo>
                      <a:pt x="639" y="178"/>
                      <a:pt x="639" y="178"/>
                      <a:pt x="700" y="178"/>
                    </a:cubicBezTo>
                    <a:cubicBezTo>
                      <a:pt x="668" y="147"/>
                      <a:pt x="645" y="131"/>
                      <a:pt x="626" y="124"/>
                    </a:cubicBezTo>
                    <a:lnTo>
                      <a:pt x="626" y="124"/>
                    </a:lnTo>
                    <a:cubicBezTo>
                      <a:pt x="618" y="111"/>
                      <a:pt x="609" y="103"/>
                      <a:pt x="609" y="87"/>
                    </a:cubicBezTo>
                    <a:cubicBezTo>
                      <a:pt x="587" y="44"/>
                      <a:pt x="535" y="1"/>
                      <a:pt x="5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1880" bIns="11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45" name="Google Shape;1388;p9"/>
              <p:cNvSpPr/>
              <p:nvPr/>
            </p:nvSpPr>
            <p:spPr>
              <a:xfrm rot="5400000">
                <a:off x="7205760" y="1185120"/>
                <a:ext cx="11520" cy="17280"/>
              </a:xfrm>
              <a:custGeom>
                <a:avLst/>
                <a:gdLst>
                  <a:gd name="textAreaLeft" fmla="*/ 0 w 11520"/>
                  <a:gd name="textAreaRight" fmla="*/ 12600 w 11520"/>
                  <a:gd name="textAreaTop" fmla="*/ 0 h 17280"/>
                  <a:gd name="textAreaBottom" fmla="*/ 18360 h 17280"/>
                </a:gdLst>
                <a:ahLst/>
                <a:rect l="textAreaLeft" t="textAreaTop" r="textAreaRight" b="textAreaBottom"/>
                <a:pathLst>
                  <a:path w="1005" h="1484">
                    <a:moveTo>
                      <a:pt x="414" y="0"/>
                    </a:moveTo>
                    <a:cubicBezTo>
                      <a:pt x="347" y="0"/>
                      <a:pt x="280" y="29"/>
                      <a:pt x="214" y="73"/>
                    </a:cubicBezTo>
                    <a:cubicBezTo>
                      <a:pt x="153" y="104"/>
                      <a:pt x="92" y="134"/>
                      <a:pt x="62" y="164"/>
                    </a:cubicBezTo>
                    <a:cubicBezTo>
                      <a:pt x="31" y="255"/>
                      <a:pt x="1" y="316"/>
                      <a:pt x="1" y="407"/>
                    </a:cubicBezTo>
                    <a:cubicBezTo>
                      <a:pt x="1" y="468"/>
                      <a:pt x="1" y="559"/>
                      <a:pt x="31" y="590"/>
                    </a:cubicBezTo>
                    <a:cubicBezTo>
                      <a:pt x="62" y="620"/>
                      <a:pt x="62" y="711"/>
                      <a:pt x="92" y="772"/>
                    </a:cubicBezTo>
                    <a:cubicBezTo>
                      <a:pt x="153" y="863"/>
                      <a:pt x="214" y="924"/>
                      <a:pt x="305" y="1015"/>
                    </a:cubicBezTo>
                    <a:cubicBezTo>
                      <a:pt x="335" y="1046"/>
                      <a:pt x="366" y="1076"/>
                      <a:pt x="396" y="1167"/>
                    </a:cubicBezTo>
                    <a:lnTo>
                      <a:pt x="487" y="1228"/>
                    </a:lnTo>
                    <a:cubicBezTo>
                      <a:pt x="518" y="1259"/>
                      <a:pt x="609" y="1319"/>
                      <a:pt x="670" y="1350"/>
                    </a:cubicBezTo>
                    <a:cubicBezTo>
                      <a:pt x="639" y="1350"/>
                      <a:pt x="639" y="1350"/>
                      <a:pt x="609" y="1319"/>
                    </a:cubicBezTo>
                    <a:lnTo>
                      <a:pt x="548" y="1289"/>
                    </a:lnTo>
                    <a:lnTo>
                      <a:pt x="700" y="1441"/>
                    </a:lnTo>
                    <a:cubicBezTo>
                      <a:pt x="743" y="1462"/>
                      <a:pt x="786" y="1484"/>
                      <a:pt x="840" y="1484"/>
                    </a:cubicBezTo>
                    <a:cubicBezTo>
                      <a:pt x="862" y="1484"/>
                      <a:pt x="886" y="1480"/>
                      <a:pt x="913" y="1471"/>
                    </a:cubicBezTo>
                    <a:cubicBezTo>
                      <a:pt x="943" y="1471"/>
                      <a:pt x="1004" y="1380"/>
                      <a:pt x="974" y="1319"/>
                    </a:cubicBezTo>
                    <a:lnTo>
                      <a:pt x="974" y="1167"/>
                    </a:lnTo>
                    <a:cubicBezTo>
                      <a:pt x="1004" y="1046"/>
                      <a:pt x="974" y="985"/>
                      <a:pt x="943" y="863"/>
                    </a:cubicBezTo>
                    <a:cubicBezTo>
                      <a:pt x="943" y="772"/>
                      <a:pt x="913" y="742"/>
                      <a:pt x="913" y="681"/>
                    </a:cubicBezTo>
                    <a:cubicBezTo>
                      <a:pt x="913" y="590"/>
                      <a:pt x="852" y="559"/>
                      <a:pt x="852" y="468"/>
                    </a:cubicBezTo>
                    <a:cubicBezTo>
                      <a:pt x="822" y="377"/>
                      <a:pt x="761" y="225"/>
                      <a:pt x="670" y="134"/>
                    </a:cubicBezTo>
                    <a:cubicBezTo>
                      <a:pt x="639" y="104"/>
                      <a:pt x="548" y="73"/>
                      <a:pt x="487" y="12"/>
                    </a:cubicBezTo>
                    <a:cubicBezTo>
                      <a:pt x="463" y="4"/>
                      <a:pt x="438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3346" name="Google Shape;1389;p9"/>
            <p:cNvSpPr/>
            <p:nvPr/>
          </p:nvSpPr>
          <p:spPr>
            <a:xfrm rot="5400000">
              <a:off x="6588000" y="421560"/>
              <a:ext cx="730080" cy="973800"/>
            </a:xfrm>
            <a:custGeom>
              <a:avLst/>
              <a:gdLst>
                <a:gd name="textAreaLeft" fmla="*/ 0 w 730080"/>
                <a:gd name="textAreaRight" fmla="*/ 731160 w 730080"/>
                <a:gd name="textAreaTop" fmla="*/ 0 h 973800"/>
                <a:gd name="textAreaBottom" fmla="*/ 974880 h 973800"/>
              </a:gdLst>
              <a:ahLst/>
              <a:rect l="textAreaLeft" t="textAreaTop" r="textAreaRight" b="textAreaBottom"/>
              <a:pathLst>
                <a:path fill="none" w="58938" h="78574">
                  <a:moveTo>
                    <a:pt x="1186" y="7113"/>
                  </a:moveTo>
                  <a:cubicBezTo>
                    <a:pt x="1" y="7113"/>
                    <a:pt x="8967" y="77662"/>
                    <a:pt x="8967" y="77662"/>
                  </a:cubicBezTo>
                  <a:cubicBezTo>
                    <a:pt x="14743" y="78573"/>
                    <a:pt x="58938" y="72160"/>
                    <a:pt x="58938" y="72160"/>
                  </a:cubicBezTo>
                  <a:cubicBezTo>
                    <a:pt x="58938" y="72160"/>
                    <a:pt x="52190" y="2797"/>
                    <a:pt x="50640" y="1429"/>
                  </a:cubicBezTo>
                  <a:cubicBezTo>
                    <a:pt x="48999" y="1"/>
                    <a:pt x="3618" y="7113"/>
                    <a:pt x="1186" y="7113"/>
                  </a:cubicBezTo>
                  <a:close/>
                </a:path>
              </a:pathLst>
            </a:custGeom>
            <a:noFill/>
            <a:ln w="205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347" name="Google Shape;1390;p9"/>
          <p:cNvGrpSpPr/>
          <p:nvPr/>
        </p:nvGrpSpPr>
        <p:grpSpPr>
          <a:xfrm>
            <a:off x="8365320" y="1131120"/>
            <a:ext cx="609840" cy="712080"/>
            <a:chOff x="8365320" y="1131120"/>
            <a:chExt cx="609840" cy="712080"/>
          </a:xfrm>
        </p:grpSpPr>
        <p:sp>
          <p:nvSpPr>
            <p:cNvPr id="3348" name="Google Shape;1391;p9"/>
            <p:cNvSpPr/>
            <p:nvPr/>
          </p:nvSpPr>
          <p:spPr>
            <a:xfrm>
              <a:off x="8365320" y="1131120"/>
              <a:ext cx="609840" cy="712080"/>
            </a:xfrm>
            <a:custGeom>
              <a:avLst/>
              <a:gdLst>
                <a:gd name="textAreaLeft" fmla="*/ 0 w 609840"/>
                <a:gd name="textAreaRight" fmla="*/ 610920 w 609840"/>
                <a:gd name="textAreaTop" fmla="*/ 0 h 712080"/>
                <a:gd name="textAreaBottom" fmla="*/ 713160 h 712080"/>
              </a:gdLst>
              <a:ahLst/>
              <a:rect l="textAreaLeft" t="textAreaTop" r="textAreaRight" b="textAreaBottom"/>
              <a:pathLst>
                <a:path w="67966" h="79348">
                  <a:moveTo>
                    <a:pt x="8046" y="0"/>
                  </a:moveTo>
                  <a:cubicBezTo>
                    <a:pt x="7708" y="0"/>
                    <a:pt x="7445" y="5"/>
                    <a:pt x="7265" y="15"/>
                  </a:cubicBezTo>
                  <a:cubicBezTo>
                    <a:pt x="3678" y="259"/>
                    <a:pt x="0" y="73360"/>
                    <a:pt x="2128" y="75761"/>
                  </a:cubicBezTo>
                  <a:cubicBezTo>
                    <a:pt x="4256" y="78193"/>
                    <a:pt x="58634" y="79348"/>
                    <a:pt x="58634" y="79348"/>
                  </a:cubicBezTo>
                  <a:cubicBezTo>
                    <a:pt x="58634" y="79348"/>
                    <a:pt x="67965" y="8587"/>
                    <a:pt x="65169" y="5031"/>
                  </a:cubicBezTo>
                  <a:cubicBezTo>
                    <a:pt x="63276" y="2613"/>
                    <a:pt x="15804" y="0"/>
                    <a:pt x="8046" y="0"/>
                  </a:cubicBezTo>
                  <a:close/>
                </a:path>
              </a:pathLst>
            </a:custGeom>
            <a:solidFill>
              <a:schemeClr val="accent3"/>
            </a:solidFill>
            <a:ln w="33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49" name="Google Shape;1392;p9"/>
            <p:cNvSpPr/>
            <p:nvPr/>
          </p:nvSpPr>
          <p:spPr>
            <a:xfrm>
              <a:off x="8418600" y="1165680"/>
              <a:ext cx="481680" cy="653400"/>
            </a:xfrm>
            <a:custGeom>
              <a:avLst/>
              <a:gdLst>
                <a:gd name="textAreaLeft" fmla="*/ 0 w 481680"/>
                <a:gd name="textAreaRight" fmla="*/ 482760 w 481680"/>
                <a:gd name="textAreaTop" fmla="*/ 0 h 653400"/>
                <a:gd name="textAreaBottom" fmla="*/ 654480 h 653400"/>
              </a:gdLst>
              <a:ahLst/>
              <a:rect l="textAreaLeft" t="textAreaTop" r="textAreaRight" b="textAreaBottom"/>
              <a:pathLst>
                <a:path w="53680" h="72798">
                  <a:moveTo>
                    <a:pt x="5229" y="0"/>
                  </a:moveTo>
                  <a:lnTo>
                    <a:pt x="1" y="69150"/>
                  </a:lnTo>
                  <a:lnTo>
                    <a:pt x="48452" y="72798"/>
                  </a:lnTo>
                  <a:lnTo>
                    <a:pt x="53680" y="3648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rgbClr val="2e497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50" name="Google Shape;1393;p9"/>
            <p:cNvSpPr/>
            <p:nvPr/>
          </p:nvSpPr>
          <p:spPr>
            <a:xfrm>
              <a:off x="8418600" y="1284120"/>
              <a:ext cx="472680" cy="535320"/>
            </a:xfrm>
            <a:custGeom>
              <a:avLst/>
              <a:gdLst>
                <a:gd name="textAreaLeft" fmla="*/ 0 w 472680"/>
                <a:gd name="textAreaRight" fmla="*/ 473760 w 472680"/>
                <a:gd name="textAreaTop" fmla="*/ 0 h 535320"/>
                <a:gd name="textAreaBottom" fmla="*/ 536400 h 535320"/>
              </a:gdLst>
              <a:ahLst/>
              <a:rect l="textAreaLeft" t="textAreaTop" r="textAreaRight" b="textAreaBottom"/>
              <a:pathLst>
                <a:path w="52708" h="59668">
                  <a:moveTo>
                    <a:pt x="4226" y="1"/>
                  </a:moveTo>
                  <a:lnTo>
                    <a:pt x="1" y="55959"/>
                  </a:lnTo>
                  <a:lnTo>
                    <a:pt x="48452" y="59667"/>
                  </a:lnTo>
                  <a:lnTo>
                    <a:pt x="52707" y="2979"/>
                  </a:lnTo>
                </a:path>
              </a:pathLst>
            </a:custGeom>
            <a:solidFill>
              <a:srgbClr val="a4b5c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51" name="Google Shape;1394;p9"/>
            <p:cNvSpPr/>
            <p:nvPr/>
          </p:nvSpPr>
          <p:spPr>
            <a:xfrm>
              <a:off x="8421840" y="1166040"/>
              <a:ext cx="478080" cy="653400"/>
            </a:xfrm>
            <a:custGeom>
              <a:avLst/>
              <a:gdLst>
                <a:gd name="textAreaLeft" fmla="*/ 0 w 478080"/>
                <a:gd name="textAreaRight" fmla="*/ 479160 w 478080"/>
                <a:gd name="textAreaTop" fmla="*/ 0 h 653400"/>
                <a:gd name="textAreaBottom" fmla="*/ 654480 h 653400"/>
              </a:gdLst>
              <a:ahLst/>
              <a:rect l="textAreaLeft" t="textAreaTop" r="textAreaRight" b="textAreaBottom"/>
              <a:pathLst>
                <a:path w="53315" h="72799">
                  <a:moveTo>
                    <a:pt x="5259" y="1"/>
                  </a:moveTo>
                  <a:lnTo>
                    <a:pt x="0" y="69151"/>
                  </a:lnTo>
                  <a:lnTo>
                    <a:pt x="48117" y="72798"/>
                  </a:lnTo>
                  <a:lnTo>
                    <a:pt x="53314" y="3770"/>
                  </a:lnTo>
                </a:path>
              </a:pathLst>
            </a:custGeom>
            <a:solidFill>
              <a:srgbClr val="afbe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52" name="Google Shape;1395;p9"/>
            <p:cNvSpPr/>
            <p:nvPr/>
          </p:nvSpPr>
          <p:spPr>
            <a:xfrm>
              <a:off x="8419320" y="1424160"/>
              <a:ext cx="455400" cy="395640"/>
            </a:xfrm>
            <a:custGeom>
              <a:avLst/>
              <a:gdLst>
                <a:gd name="textAreaLeft" fmla="*/ 0 w 455400"/>
                <a:gd name="textAreaRight" fmla="*/ 456480 w 455400"/>
                <a:gd name="textAreaTop" fmla="*/ 0 h 395640"/>
                <a:gd name="textAreaBottom" fmla="*/ 396720 h 395640"/>
              </a:gdLst>
              <a:ahLst/>
              <a:rect l="textAreaLeft" t="textAreaTop" r="textAreaRight" b="textAreaBottom"/>
              <a:pathLst>
                <a:path w="50792" h="44125">
                  <a:moveTo>
                    <a:pt x="24069" y="1"/>
                  </a:moveTo>
                  <a:cubicBezTo>
                    <a:pt x="23702" y="1"/>
                    <a:pt x="23335" y="148"/>
                    <a:pt x="23041" y="476"/>
                  </a:cubicBezTo>
                  <a:cubicBezTo>
                    <a:pt x="22747" y="276"/>
                    <a:pt x="22419" y="170"/>
                    <a:pt x="22112" y="170"/>
                  </a:cubicBezTo>
                  <a:cubicBezTo>
                    <a:pt x="21719" y="170"/>
                    <a:pt x="21361" y="344"/>
                    <a:pt x="21156" y="720"/>
                  </a:cubicBezTo>
                  <a:cubicBezTo>
                    <a:pt x="20877" y="632"/>
                    <a:pt x="20580" y="590"/>
                    <a:pt x="20283" y="590"/>
                  </a:cubicBezTo>
                  <a:cubicBezTo>
                    <a:pt x="18829" y="590"/>
                    <a:pt x="17369" y="1597"/>
                    <a:pt x="18025" y="3212"/>
                  </a:cubicBezTo>
                  <a:cubicBezTo>
                    <a:pt x="17266" y="3759"/>
                    <a:pt x="16962" y="4914"/>
                    <a:pt x="17539" y="5674"/>
                  </a:cubicBezTo>
                  <a:cubicBezTo>
                    <a:pt x="16779" y="6252"/>
                    <a:pt x="16870" y="7619"/>
                    <a:pt x="17661" y="8167"/>
                  </a:cubicBezTo>
                  <a:cubicBezTo>
                    <a:pt x="17205" y="8683"/>
                    <a:pt x="17053" y="9382"/>
                    <a:pt x="17205" y="10051"/>
                  </a:cubicBezTo>
                  <a:cubicBezTo>
                    <a:pt x="17083" y="10142"/>
                    <a:pt x="16627" y="10720"/>
                    <a:pt x="16506" y="10841"/>
                  </a:cubicBezTo>
                  <a:cubicBezTo>
                    <a:pt x="16373" y="10814"/>
                    <a:pt x="16254" y="10802"/>
                    <a:pt x="16145" y="10802"/>
                  </a:cubicBezTo>
                  <a:cubicBezTo>
                    <a:pt x="15777" y="10802"/>
                    <a:pt x="15524" y="10937"/>
                    <a:pt x="15290" y="11054"/>
                  </a:cubicBezTo>
                  <a:cubicBezTo>
                    <a:pt x="15077" y="10841"/>
                    <a:pt x="14803" y="10598"/>
                    <a:pt x="14530" y="10416"/>
                  </a:cubicBezTo>
                  <a:cubicBezTo>
                    <a:pt x="14189" y="10164"/>
                    <a:pt x="13720" y="9998"/>
                    <a:pt x="13268" y="9998"/>
                  </a:cubicBezTo>
                  <a:cubicBezTo>
                    <a:pt x="12955" y="9998"/>
                    <a:pt x="12651" y="10077"/>
                    <a:pt x="12402" y="10264"/>
                  </a:cubicBezTo>
                  <a:cubicBezTo>
                    <a:pt x="11916" y="10598"/>
                    <a:pt x="11794" y="11419"/>
                    <a:pt x="12129" y="11936"/>
                  </a:cubicBezTo>
                  <a:lnTo>
                    <a:pt x="12129" y="12118"/>
                  </a:lnTo>
                  <a:cubicBezTo>
                    <a:pt x="11984" y="12075"/>
                    <a:pt x="11832" y="12038"/>
                    <a:pt x="11683" y="12038"/>
                  </a:cubicBezTo>
                  <a:cubicBezTo>
                    <a:pt x="11520" y="12038"/>
                    <a:pt x="11360" y="12082"/>
                    <a:pt x="11217" y="12209"/>
                  </a:cubicBezTo>
                  <a:cubicBezTo>
                    <a:pt x="11004" y="12422"/>
                    <a:pt x="10974" y="12939"/>
                    <a:pt x="11126" y="13243"/>
                  </a:cubicBezTo>
                  <a:cubicBezTo>
                    <a:pt x="11077" y="13238"/>
                    <a:pt x="11029" y="13235"/>
                    <a:pt x="10980" y="13235"/>
                  </a:cubicBezTo>
                  <a:cubicBezTo>
                    <a:pt x="10112" y="13235"/>
                    <a:pt x="9249" y="13988"/>
                    <a:pt x="9940" y="14823"/>
                  </a:cubicBezTo>
                  <a:cubicBezTo>
                    <a:pt x="9849" y="14823"/>
                    <a:pt x="9788" y="14823"/>
                    <a:pt x="9697" y="14854"/>
                  </a:cubicBezTo>
                  <a:cubicBezTo>
                    <a:pt x="9241" y="14884"/>
                    <a:pt x="8876" y="15158"/>
                    <a:pt x="8785" y="15613"/>
                  </a:cubicBezTo>
                  <a:lnTo>
                    <a:pt x="8694" y="16069"/>
                  </a:lnTo>
                  <a:cubicBezTo>
                    <a:pt x="8286" y="15604"/>
                    <a:pt x="7823" y="15277"/>
                    <a:pt x="7197" y="15277"/>
                  </a:cubicBezTo>
                  <a:cubicBezTo>
                    <a:pt x="7169" y="15277"/>
                    <a:pt x="7142" y="15278"/>
                    <a:pt x="7113" y="15279"/>
                  </a:cubicBezTo>
                  <a:cubicBezTo>
                    <a:pt x="6445" y="15310"/>
                    <a:pt x="5685" y="15735"/>
                    <a:pt x="5806" y="16525"/>
                  </a:cubicBezTo>
                  <a:cubicBezTo>
                    <a:pt x="5686" y="16482"/>
                    <a:pt x="5561" y="16459"/>
                    <a:pt x="5443" y="16459"/>
                  </a:cubicBezTo>
                  <a:cubicBezTo>
                    <a:pt x="5145" y="16459"/>
                    <a:pt x="4894" y="16611"/>
                    <a:pt x="4894" y="16981"/>
                  </a:cubicBezTo>
                  <a:cubicBezTo>
                    <a:pt x="4728" y="16584"/>
                    <a:pt x="4312" y="16392"/>
                    <a:pt x="3919" y="16392"/>
                  </a:cubicBezTo>
                  <a:cubicBezTo>
                    <a:pt x="3381" y="16392"/>
                    <a:pt x="2886" y="16752"/>
                    <a:pt x="3132" y="17437"/>
                  </a:cubicBezTo>
                  <a:cubicBezTo>
                    <a:pt x="2980" y="17340"/>
                    <a:pt x="2742" y="17285"/>
                    <a:pt x="2521" y="17285"/>
                  </a:cubicBezTo>
                  <a:cubicBezTo>
                    <a:pt x="2122" y="17285"/>
                    <a:pt x="1774" y="17463"/>
                    <a:pt x="2068" y="17893"/>
                  </a:cubicBezTo>
                  <a:lnTo>
                    <a:pt x="2037" y="17893"/>
                  </a:lnTo>
                  <a:cubicBezTo>
                    <a:pt x="1916" y="17832"/>
                    <a:pt x="1764" y="17772"/>
                    <a:pt x="1642" y="17772"/>
                  </a:cubicBezTo>
                  <a:lnTo>
                    <a:pt x="1429" y="20720"/>
                  </a:lnTo>
                  <a:lnTo>
                    <a:pt x="1764" y="20811"/>
                  </a:lnTo>
                  <a:cubicBezTo>
                    <a:pt x="1846" y="20828"/>
                    <a:pt x="1927" y="20835"/>
                    <a:pt x="2006" y="20835"/>
                  </a:cubicBezTo>
                  <a:cubicBezTo>
                    <a:pt x="2361" y="20835"/>
                    <a:pt x="2675" y="20681"/>
                    <a:pt x="2949" y="20507"/>
                  </a:cubicBezTo>
                  <a:lnTo>
                    <a:pt x="3283" y="20416"/>
                  </a:lnTo>
                  <a:cubicBezTo>
                    <a:pt x="3367" y="21275"/>
                    <a:pt x="3956" y="22033"/>
                    <a:pt x="4643" y="22033"/>
                  </a:cubicBezTo>
                  <a:cubicBezTo>
                    <a:pt x="4952" y="22033"/>
                    <a:pt x="5282" y="21879"/>
                    <a:pt x="5594" y="21510"/>
                  </a:cubicBezTo>
                  <a:cubicBezTo>
                    <a:pt x="5641" y="22075"/>
                    <a:pt x="6016" y="22422"/>
                    <a:pt x="6537" y="22422"/>
                  </a:cubicBezTo>
                  <a:cubicBezTo>
                    <a:pt x="6688" y="22422"/>
                    <a:pt x="6851" y="22393"/>
                    <a:pt x="7022" y="22331"/>
                  </a:cubicBezTo>
                  <a:lnTo>
                    <a:pt x="7022" y="22331"/>
                  </a:lnTo>
                  <a:cubicBezTo>
                    <a:pt x="6353" y="22604"/>
                    <a:pt x="5989" y="23304"/>
                    <a:pt x="5958" y="24063"/>
                  </a:cubicBezTo>
                  <a:cubicBezTo>
                    <a:pt x="5772" y="24025"/>
                    <a:pt x="5578" y="24006"/>
                    <a:pt x="5382" y="24006"/>
                  </a:cubicBezTo>
                  <a:cubicBezTo>
                    <a:pt x="4489" y="24006"/>
                    <a:pt x="3574" y="24412"/>
                    <a:pt x="3375" y="25310"/>
                  </a:cubicBezTo>
                  <a:cubicBezTo>
                    <a:pt x="3267" y="25283"/>
                    <a:pt x="3165" y="25269"/>
                    <a:pt x="3069" y="25269"/>
                  </a:cubicBezTo>
                  <a:cubicBezTo>
                    <a:pt x="2622" y="25269"/>
                    <a:pt x="2322" y="25565"/>
                    <a:pt x="2372" y="26191"/>
                  </a:cubicBezTo>
                  <a:cubicBezTo>
                    <a:pt x="2296" y="26157"/>
                    <a:pt x="2213" y="26141"/>
                    <a:pt x="2124" y="26141"/>
                  </a:cubicBezTo>
                  <a:cubicBezTo>
                    <a:pt x="1817" y="26141"/>
                    <a:pt x="1435" y="26327"/>
                    <a:pt x="1034" y="26586"/>
                  </a:cubicBezTo>
                  <a:lnTo>
                    <a:pt x="1" y="40477"/>
                  </a:lnTo>
                  <a:lnTo>
                    <a:pt x="48421" y="44125"/>
                  </a:lnTo>
                  <a:lnTo>
                    <a:pt x="50792" y="12422"/>
                  </a:lnTo>
                  <a:cubicBezTo>
                    <a:pt x="50205" y="11688"/>
                    <a:pt x="49488" y="11157"/>
                    <a:pt x="48741" y="11157"/>
                  </a:cubicBezTo>
                  <a:cubicBezTo>
                    <a:pt x="48404" y="11157"/>
                    <a:pt x="48062" y="11265"/>
                    <a:pt x="47722" y="11510"/>
                  </a:cubicBezTo>
                  <a:cubicBezTo>
                    <a:pt x="47392" y="11076"/>
                    <a:pt x="46972" y="10830"/>
                    <a:pt x="46554" y="10830"/>
                  </a:cubicBezTo>
                  <a:cubicBezTo>
                    <a:pt x="46241" y="10830"/>
                    <a:pt x="45928" y="10968"/>
                    <a:pt x="45655" y="11267"/>
                  </a:cubicBezTo>
                  <a:cubicBezTo>
                    <a:pt x="45465" y="10739"/>
                    <a:pt x="45084" y="10358"/>
                    <a:pt x="44676" y="10358"/>
                  </a:cubicBezTo>
                  <a:cubicBezTo>
                    <a:pt x="44496" y="10358"/>
                    <a:pt x="44312" y="10431"/>
                    <a:pt x="44135" y="10598"/>
                  </a:cubicBezTo>
                  <a:cubicBezTo>
                    <a:pt x="43974" y="10150"/>
                    <a:pt x="43664" y="9913"/>
                    <a:pt x="43319" y="9913"/>
                  </a:cubicBezTo>
                  <a:cubicBezTo>
                    <a:pt x="43079" y="9913"/>
                    <a:pt x="42822" y="10027"/>
                    <a:pt x="42585" y="10264"/>
                  </a:cubicBezTo>
                  <a:cubicBezTo>
                    <a:pt x="42486" y="9769"/>
                    <a:pt x="42117" y="9455"/>
                    <a:pt x="41678" y="9455"/>
                  </a:cubicBezTo>
                  <a:cubicBezTo>
                    <a:pt x="41443" y="9455"/>
                    <a:pt x="41188" y="9545"/>
                    <a:pt x="40944" y="9747"/>
                  </a:cubicBezTo>
                  <a:cubicBezTo>
                    <a:pt x="40688" y="8953"/>
                    <a:pt x="40089" y="8370"/>
                    <a:pt x="39417" y="8370"/>
                  </a:cubicBezTo>
                  <a:cubicBezTo>
                    <a:pt x="39369" y="8370"/>
                    <a:pt x="39321" y="8373"/>
                    <a:pt x="39272" y="8379"/>
                  </a:cubicBezTo>
                  <a:cubicBezTo>
                    <a:pt x="38998" y="7711"/>
                    <a:pt x="39211" y="7954"/>
                    <a:pt x="38816" y="7498"/>
                  </a:cubicBezTo>
                  <a:cubicBezTo>
                    <a:pt x="39825" y="6629"/>
                    <a:pt x="39128" y="5062"/>
                    <a:pt x="37941" y="5062"/>
                  </a:cubicBezTo>
                  <a:cubicBezTo>
                    <a:pt x="37841" y="5062"/>
                    <a:pt x="37737" y="5073"/>
                    <a:pt x="37631" y="5097"/>
                  </a:cubicBezTo>
                  <a:cubicBezTo>
                    <a:pt x="37723" y="4055"/>
                    <a:pt x="36882" y="3031"/>
                    <a:pt x="35938" y="3031"/>
                  </a:cubicBezTo>
                  <a:cubicBezTo>
                    <a:pt x="35643" y="3031"/>
                    <a:pt x="35337" y="3132"/>
                    <a:pt x="35047" y="3364"/>
                  </a:cubicBezTo>
                  <a:cubicBezTo>
                    <a:pt x="34819" y="2539"/>
                    <a:pt x="34032" y="2038"/>
                    <a:pt x="33286" y="2038"/>
                  </a:cubicBezTo>
                  <a:cubicBezTo>
                    <a:pt x="32740" y="2038"/>
                    <a:pt x="32216" y="2305"/>
                    <a:pt x="31947" y="2908"/>
                  </a:cubicBezTo>
                  <a:cubicBezTo>
                    <a:pt x="31764" y="2908"/>
                    <a:pt x="31339" y="2847"/>
                    <a:pt x="31096" y="2817"/>
                  </a:cubicBezTo>
                  <a:cubicBezTo>
                    <a:pt x="30885" y="2448"/>
                    <a:pt x="30522" y="2232"/>
                    <a:pt x="30124" y="2232"/>
                  </a:cubicBezTo>
                  <a:cubicBezTo>
                    <a:pt x="29833" y="2232"/>
                    <a:pt x="29524" y="2347"/>
                    <a:pt x="29241" y="2604"/>
                  </a:cubicBezTo>
                  <a:cubicBezTo>
                    <a:pt x="28876" y="1486"/>
                    <a:pt x="27791" y="882"/>
                    <a:pt x="26681" y="882"/>
                  </a:cubicBezTo>
                  <a:cubicBezTo>
                    <a:pt x="26313" y="882"/>
                    <a:pt x="25942" y="948"/>
                    <a:pt x="25594" y="1084"/>
                  </a:cubicBezTo>
                  <a:cubicBezTo>
                    <a:pt x="25308" y="417"/>
                    <a:pt x="24687" y="1"/>
                    <a:pt x="24069" y="1"/>
                  </a:cubicBezTo>
                  <a:close/>
                </a:path>
              </a:pathLst>
            </a:custGeom>
            <a:solidFill>
              <a:srgbClr val="ffd5b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53" name="Google Shape;1396;p9"/>
            <p:cNvSpPr/>
            <p:nvPr/>
          </p:nvSpPr>
          <p:spPr>
            <a:xfrm>
              <a:off x="8418600" y="1434240"/>
              <a:ext cx="463320" cy="385200"/>
            </a:xfrm>
            <a:custGeom>
              <a:avLst/>
              <a:gdLst>
                <a:gd name="textAreaLeft" fmla="*/ 0 w 463320"/>
                <a:gd name="textAreaRight" fmla="*/ 464400 w 463320"/>
                <a:gd name="textAreaTop" fmla="*/ 0 h 385200"/>
                <a:gd name="textAreaBottom" fmla="*/ 386280 h 385200"/>
              </a:gdLst>
              <a:ahLst/>
              <a:rect l="textAreaLeft" t="textAreaTop" r="textAreaRight" b="textAreaBottom"/>
              <a:pathLst>
                <a:path w="51674" h="42981">
                  <a:moveTo>
                    <a:pt x="51674" y="1"/>
                  </a:moveTo>
                  <a:lnTo>
                    <a:pt x="48452" y="42980"/>
                  </a:lnTo>
                  <a:lnTo>
                    <a:pt x="1" y="39272"/>
                  </a:lnTo>
                  <a:lnTo>
                    <a:pt x="2433" y="7235"/>
                  </a:lnTo>
                </a:path>
              </a:pathLst>
            </a:custGeom>
            <a:solidFill>
              <a:srgbClr val="ffd3b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54" name="Google Shape;1397;p9"/>
            <p:cNvSpPr/>
            <p:nvPr/>
          </p:nvSpPr>
          <p:spPr>
            <a:xfrm>
              <a:off x="8421480" y="1157400"/>
              <a:ext cx="478440" cy="626040"/>
            </a:xfrm>
            <a:custGeom>
              <a:avLst/>
              <a:gdLst>
                <a:gd name="textAreaLeft" fmla="*/ 0 w 478440"/>
                <a:gd name="textAreaRight" fmla="*/ 479520 w 478440"/>
                <a:gd name="textAreaTop" fmla="*/ 0 h 626040"/>
                <a:gd name="textAreaBottom" fmla="*/ 627120 h 626040"/>
              </a:gdLst>
              <a:ahLst/>
              <a:rect l="textAreaLeft" t="textAreaTop" r="textAreaRight" b="textAreaBottom"/>
              <a:pathLst>
                <a:path w="53346" h="69758">
                  <a:moveTo>
                    <a:pt x="4986" y="0"/>
                  </a:moveTo>
                  <a:lnTo>
                    <a:pt x="1" y="66110"/>
                  </a:lnTo>
                  <a:lnTo>
                    <a:pt x="48452" y="69758"/>
                  </a:lnTo>
                  <a:lnTo>
                    <a:pt x="53345" y="4742"/>
                  </a:lnTo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55" name="Google Shape;1398;p9"/>
            <p:cNvSpPr/>
            <p:nvPr/>
          </p:nvSpPr>
          <p:spPr>
            <a:xfrm>
              <a:off x="8426880" y="1424160"/>
              <a:ext cx="285480" cy="262080"/>
            </a:xfrm>
            <a:custGeom>
              <a:avLst/>
              <a:gdLst>
                <a:gd name="textAreaLeft" fmla="*/ 0 w 285480"/>
                <a:gd name="textAreaRight" fmla="*/ 286560 w 285480"/>
                <a:gd name="textAreaTop" fmla="*/ 0 h 262080"/>
                <a:gd name="textAreaBottom" fmla="*/ 263160 h 262080"/>
              </a:gdLst>
              <a:ahLst/>
              <a:rect l="textAreaLeft" t="textAreaTop" r="textAreaRight" b="textAreaBottom"/>
              <a:pathLst>
                <a:path w="31886" h="29279">
                  <a:moveTo>
                    <a:pt x="23295" y="1"/>
                  </a:moveTo>
                  <a:cubicBezTo>
                    <a:pt x="22927" y="1"/>
                    <a:pt x="22557" y="145"/>
                    <a:pt x="22250" y="463"/>
                  </a:cubicBezTo>
                  <a:cubicBezTo>
                    <a:pt x="21966" y="269"/>
                    <a:pt x="21648" y="169"/>
                    <a:pt x="21350" y="169"/>
                  </a:cubicBezTo>
                  <a:cubicBezTo>
                    <a:pt x="20946" y="169"/>
                    <a:pt x="20575" y="352"/>
                    <a:pt x="20366" y="737"/>
                  </a:cubicBezTo>
                  <a:cubicBezTo>
                    <a:pt x="20086" y="649"/>
                    <a:pt x="19789" y="607"/>
                    <a:pt x="19491" y="607"/>
                  </a:cubicBezTo>
                  <a:cubicBezTo>
                    <a:pt x="18037" y="607"/>
                    <a:pt x="16579" y="1610"/>
                    <a:pt x="17235" y="3199"/>
                  </a:cubicBezTo>
                  <a:cubicBezTo>
                    <a:pt x="16475" y="3776"/>
                    <a:pt x="16171" y="4931"/>
                    <a:pt x="16748" y="5691"/>
                  </a:cubicBezTo>
                  <a:cubicBezTo>
                    <a:pt x="15989" y="6238"/>
                    <a:pt x="16080" y="7606"/>
                    <a:pt x="16870" y="8184"/>
                  </a:cubicBezTo>
                  <a:cubicBezTo>
                    <a:pt x="16414" y="8670"/>
                    <a:pt x="16262" y="9399"/>
                    <a:pt x="16414" y="10038"/>
                  </a:cubicBezTo>
                  <a:cubicBezTo>
                    <a:pt x="16293" y="10159"/>
                    <a:pt x="15837" y="10737"/>
                    <a:pt x="15715" y="10858"/>
                  </a:cubicBezTo>
                  <a:cubicBezTo>
                    <a:pt x="15590" y="10831"/>
                    <a:pt x="15474" y="10819"/>
                    <a:pt x="15367" y="10819"/>
                  </a:cubicBezTo>
                  <a:cubicBezTo>
                    <a:pt x="15004" y="10819"/>
                    <a:pt x="14734" y="10954"/>
                    <a:pt x="14499" y="11071"/>
                  </a:cubicBezTo>
                  <a:cubicBezTo>
                    <a:pt x="14286" y="10858"/>
                    <a:pt x="14013" y="10615"/>
                    <a:pt x="13739" y="10433"/>
                  </a:cubicBezTo>
                  <a:cubicBezTo>
                    <a:pt x="13416" y="10181"/>
                    <a:pt x="12944" y="10015"/>
                    <a:pt x="12486" y="10015"/>
                  </a:cubicBezTo>
                  <a:cubicBezTo>
                    <a:pt x="12170" y="10015"/>
                    <a:pt x="11860" y="10094"/>
                    <a:pt x="11612" y="10281"/>
                  </a:cubicBezTo>
                  <a:cubicBezTo>
                    <a:pt x="11125" y="10615"/>
                    <a:pt x="11004" y="11406"/>
                    <a:pt x="11368" y="11953"/>
                  </a:cubicBezTo>
                  <a:lnTo>
                    <a:pt x="11368" y="12135"/>
                  </a:lnTo>
                  <a:cubicBezTo>
                    <a:pt x="11229" y="12079"/>
                    <a:pt x="11078" y="12043"/>
                    <a:pt x="10931" y="12043"/>
                  </a:cubicBezTo>
                  <a:cubicBezTo>
                    <a:pt x="10756" y="12043"/>
                    <a:pt x="10588" y="12094"/>
                    <a:pt x="10457" y="12226"/>
                  </a:cubicBezTo>
                  <a:cubicBezTo>
                    <a:pt x="10213" y="12439"/>
                    <a:pt x="10183" y="12925"/>
                    <a:pt x="10335" y="13229"/>
                  </a:cubicBezTo>
                  <a:cubicBezTo>
                    <a:pt x="10302" y="13227"/>
                    <a:pt x="10269" y="13226"/>
                    <a:pt x="10235" y="13226"/>
                  </a:cubicBezTo>
                  <a:cubicBezTo>
                    <a:pt x="9353" y="13226"/>
                    <a:pt x="8447" y="13991"/>
                    <a:pt x="9150" y="14840"/>
                  </a:cubicBezTo>
                  <a:cubicBezTo>
                    <a:pt x="9089" y="14840"/>
                    <a:pt x="8998" y="14840"/>
                    <a:pt x="8937" y="14871"/>
                  </a:cubicBezTo>
                  <a:cubicBezTo>
                    <a:pt x="8481" y="14901"/>
                    <a:pt x="8086" y="15175"/>
                    <a:pt x="8025" y="15630"/>
                  </a:cubicBezTo>
                  <a:lnTo>
                    <a:pt x="7903" y="16086"/>
                  </a:lnTo>
                  <a:cubicBezTo>
                    <a:pt x="7496" y="15621"/>
                    <a:pt x="7032" y="15294"/>
                    <a:pt x="6433" y="15294"/>
                  </a:cubicBezTo>
                  <a:cubicBezTo>
                    <a:pt x="6407" y="15294"/>
                    <a:pt x="6380" y="15295"/>
                    <a:pt x="6353" y="15296"/>
                  </a:cubicBezTo>
                  <a:cubicBezTo>
                    <a:pt x="5654" y="15327"/>
                    <a:pt x="4894" y="15752"/>
                    <a:pt x="5016" y="16542"/>
                  </a:cubicBezTo>
                  <a:cubicBezTo>
                    <a:pt x="4895" y="16499"/>
                    <a:pt x="4770" y="16476"/>
                    <a:pt x="4653" y="16476"/>
                  </a:cubicBezTo>
                  <a:cubicBezTo>
                    <a:pt x="4354" y="16476"/>
                    <a:pt x="4104" y="16628"/>
                    <a:pt x="4104" y="16998"/>
                  </a:cubicBezTo>
                  <a:cubicBezTo>
                    <a:pt x="3937" y="16601"/>
                    <a:pt x="3527" y="16409"/>
                    <a:pt x="3138" y="16409"/>
                  </a:cubicBezTo>
                  <a:cubicBezTo>
                    <a:pt x="2605" y="16409"/>
                    <a:pt x="2112" y="16769"/>
                    <a:pt x="2341" y="17454"/>
                  </a:cubicBezTo>
                  <a:cubicBezTo>
                    <a:pt x="2200" y="17357"/>
                    <a:pt x="1966" y="17302"/>
                    <a:pt x="1744" y="17302"/>
                  </a:cubicBezTo>
                  <a:cubicBezTo>
                    <a:pt x="1344" y="17302"/>
                    <a:pt x="984" y="17480"/>
                    <a:pt x="1277" y="17910"/>
                  </a:cubicBezTo>
                  <a:lnTo>
                    <a:pt x="1247" y="17910"/>
                  </a:lnTo>
                  <a:cubicBezTo>
                    <a:pt x="1125" y="17849"/>
                    <a:pt x="973" y="17789"/>
                    <a:pt x="882" y="17789"/>
                  </a:cubicBezTo>
                  <a:lnTo>
                    <a:pt x="639" y="20737"/>
                  </a:lnTo>
                  <a:lnTo>
                    <a:pt x="973" y="20828"/>
                  </a:lnTo>
                  <a:cubicBezTo>
                    <a:pt x="1056" y="20845"/>
                    <a:pt x="1136" y="20852"/>
                    <a:pt x="1215" y="20852"/>
                  </a:cubicBezTo>
                  <a:cubicBezTo>
                    <a:pt x="1570" y="20852"/>
                    <a:pt x="1885" y="20698"/>
                    <a:pt x="2159" y="20524"/>
                  </a:cubicBezTo>
                  <a:lnTo>
                    <a:pt x="2493" y="20433"/>
                  </a:lnTo>
                  <a:cubicBezTo>
                    <a:pt x="2577" y="21292"/>
                    <a:pt x="3166" y="22050"/>
                    <a:pt x="3862" y="22050"/>
                  </a:cubicBezTo>
                  <a:cubicBezTo>
                    <a:pt x="4176" y="22050"/>
                    <a:pt x="4512" y="21896"/>
                    <a:pt x="4833" y="21527"/>
                  </a:cubicBezTo>
                  <a:cubicBezTo>
                    <a:pt x="4857" y="22092"/>
                    <a:pt x="5227" y="22439"/>
                    <a:pt x="5746" y="22439"/>
                  </a:cubicBezTo>
                  <a:cubicBezTo>
                    <a:pt x="5897" y="22439"/>
                    <a:pt x="6060" y="22410"/>
                    <a:pt x="6232" y="22348"/>
                  </a:cubicBezTo>
                  <a:lnTo>
                    <a:pt x="6232" y="22348"/>
                  </a:lnTo>
                  <a:cubicBezTo>
                    <a:pt x="5593" y="22621"/>
                    <a:pt x="5198" y="23321"/>
                    <a:pt x="5168" y="24080"/>
                  </a:cubicBezTo>
                  <a:cubicBezTo>
                    <a:pt x="4982" y="24042"/>
                    <a:pt x="4788" y="24023"/>
                    <a:pt x="4593" y="24023"/>
                  </a:cubicBezTo>
                  <a:cubicBezTo>
                    <a:pt x="3707" y="24023"/>
                    <a:pt x="2808" y="24429"/>
                    <a:pt x="2584" y="25327"/>
                  </a:cubicBezTo>
                  <a:cubicBezTo>
                    <a:pt x="2477" y="25300"/>
                    <a:pt x="2374" y="25286"/>
                    <a:pt x="2279" y="25286"/>
                  </a:cubicBezTo>
                  <a:cubicBezTo>
                    <a:pt x="1831" y="25286"/>
                    <a:pt x="1531" y="25582"/>
                    <a:pt x="1581" y="26208"/>
                  </a:cubicBezTo>
                  <a:cubicBezTo>
                    <a:pt x="1473" y="26162"/>
                    <a:pt x="1364" y="26141"/>
                    <a:pt x="1251" y="26141"/>
                  </a:cubicBezTo>
                  <a:cubicBezTo>
                    <a:pt x="919" y="26141"/>
                    <a:pt x="561" y="26323"/>
                    <a:pt x="152" y="26573"/>
                  </a:cubicBezTo>
                  <a:lnTo>
                    <a:pt x="0" y="28549"/>
                  </a:lnTo>
                  <a:cubicBezTo>
                    <a:pt x="257" y="28478"/>
                    <a:pt x="526" y="28438"/>
                    <a:pt x="791" y="28438"/>
                  </a:cubicBezTo>
                  <a:cubicBezTo>
                    <a:pt x="1437" y="28438"/>
                    <a:pt x="2057" y="28675"/>
                    <a:pt x="2402" y="29278"/>
                  </a:cubicBezTo>
                  <a:cubicBezTo>
                    <a:pt x="2515" y="28823"/>
                    <a:pt x="2799" y="28539"/>
                    <a:pt x="3190" y="28539"/>
                  </a:cubicBezTo>
                  <a:cubicBezTo>
                    <a:pt x="3321" y="28539"/>
                    <a:pt x="3464" y="28571"/>
                    <a:pt x="3618" y="28640"/>
                  </a:cubicBezTo>
                  <a:cubicBezTo>
                    <a:pt x="3921" y="28235"/>
                    <a:pt x="3888" y="28180"/>
                    <a:pt x="4048" y="28180"/>
                  </a:cubicBezTo>
                  <a:cubicBezTo>
                    <a:pt x="4106" y="28180"/>
                    <a:pt x="4189" y="28188"/>
                    <a:pt x="4324" y="28188"/>
                  </a:cubicBezTo>
                  <a:cubicBezTo>
                    <a:pt x="4375" y="28188"/>
                    <a:pt x="4433" y="28187"/>
                    <a:pt x="4499" y="28184"/>
                  </a:cubicBezTo>
                  <a:cubicBezTo>
                    <a:pt x="4447" y="27379"/>
                    <a:pt x="5083" y="26929"/>
                    <a:pt x="5801" y="26929"/>
                  </a:cubicBezTo>
                  <a:cubicBezTo>
                    <a:pt x="5923" y="26929"/>
                    <a:pt x="6047" y="26942"/>
                    <a:pt x="6171" y="26968"/>
                  </a:cubicBezTo>
                  <a:cubicBezTo>
                    <a:pt x="6305" y="26259"/>
                    <a:pt x="6759" y="25983"/>
                    <a:pt x="7288" y="25983"/>
                  </a:cubicBezTo>
                  <a:cubicBezTo>
                    <a:pt x="8073" y="25983"/>
                    <a:pt x="9023" y="26594"/>
                    <a:pt x="9332" y="27302"/>
                  </a:cubicBezTo>
                  <a:cubicBezTo>
                    <a:pt x="9582" y="26945"/>
                    <a:pt x="9935" y="26779"/>
                    <a:pt x="10272" y="26779"/>
                  </a:cubicBezTo>
                  <a:cubicBezTo>
                    <a:pt x="10794" y="26779"/>
                    <a:pt x="11277" y="27178"/>
                    <a:pt x="11277" y="27880"/>
                  </a:cubicBezTo>
                  <a:cubicBezTo>
                    <a:pt x="11550" y="27506"/>
                    <a:pt x="11952" y="27350"/>
                    <a:pt x="12371" y="27350"/>
                  </a:cubicBezTo>
                  <a:cubicBezTo>
                    <a:pt x="12838" y="27350"/>
                    <a:pt x="13326" y="27545"/>
                    <a:pt x="13678" y="27850"/>
                  </a:cubicBezTo>
                  <a:cubicBezTo>
                    <a:pt x="13101" y="27150"/>
                    <a:pt x="13253" y="26360"/>
                    <a:pt x="14013" y="25965"/>
                  </a:cubicBezTo>
                  <a:lnTo>
                    <a:pt x="14013" y="25965"/>
                  </a:lnTo>
                  <a:cubicBezTo>
                    <a:pt x="13971" y="25968"/>
                    <a:pt x="13930" y="25970"/>
                    <a:pt x="13891" y="25970"/>
                  </a:cubicBezTo>
                  <a:cubicBezTo>
                    <a:pt x="13166" y="25970"/>
                    <a:pt x="12948" y="25448"/>
                    <a:pt x="13496" y="24871"/>
                  </a:cubicBezTo>
                  <a:cubicBezTo>
                    <a:pt x="12250" y="24871"/>
                    <a:pt x="12645" y="23229"/>
                    <a:pt x="13527" y="22895"/>
                  </a:cubicBezTo>
                  <a:cubicBezTo>
                    <a:pt x="12788" y="21979"/>
                    <a:pt x="13308" y="20423"/>
                    <a:pt x="14371" y="20423"/>
                  </a:cubicBezTo>
                  <a:cubicBezTo>
                    <a:pt x="14577" y="20423"/>
                    <a:pt x="14804" y="20482"/>
                    <a:pt x="15046" y="20615"/>
                  </a:cubicBezTo>
                  <a:cubicBezTo>
                    <a:pt x="14885" y="19908"/>
                    <a:pt x="15314" y="19469"/>
                    <a:pt x="15853" y="19469"/>
                  </a:cubicBezTo>
                  <a:cubicBezTo>
                    <a:pt x="16124" y="19469"/>
                    <a:pt x="16423" y="19581"/>
                    <a:pt x="16688" y="19825"/>
                  </a:cubicBezTo>
                  <a:cubicBezTo>
                    <a:pt x="16840" y="19261"/>
                    <a:pt x="17148" y="19042"/>
                    <a:pt x="17493" y="19042"/>
                  </a:cubicBezTo>
                  <a:cubicBezTo>
                    <a:pt x="18042" y="19042"/>
                    <a:pt x="18688" y="19593"/>
                    <a:pt x="18967" y="20190"/>
                  </a:cubicBezTo>
                  <a:cubicBezTo>
                    <a:pt x="19122" y="20172"/>
                    <a:pt x="19241" y="20151"/>
                    <a:pt x="19341" y="20151"/>
                  </a:cubicBezTo>
                  <a:cubicBezTo>
                    <a:pt x="19576" y="20151"/>
                    <a:pt x="19706" y="20265"/>
                    <a:pt x="19940" y="20798"/>
                  </a:cubicBezTo>
                  <a:cubicBezTo>
                    <a:pt x="20129" y="20597"/>
                    <a:pt x="20322" y="20505"/>
                    <a:pt x="20513" y="20505"/>
                  </a:cubicBezTo>
                  <a:cubicBezTo>
                    <a:pt x="20783" y="20505"/>
                    <a:pt x="21046" y="20690"/>
                    <a:pt x="21277" y="21011"/>
                  </a:cubicBezTo>
                  <a:cubicBezTo>
                    <a:pt x="21581" y="20693"/>
                    <a:pt x="21960" y="20538"/>
                    <a:pt x="22337" y="20538"/>
                  </a:cubicBezTo>
                  <a:cubicBezTo>
                    <a:pt x="22791" y="20538"/>
                    <a:pt x="23242" y="20762"/>
                    <a:pt x="23557" y="21193"/>
                  </a:cubicBezTo>
                  <a:cubicBezTo>
                    <a:pt x="23734" y="20936"/>
                    <a:pt x="23969" y="20823"/>
                    <a:pt x="24242" y="20823"/>
                  </a:cubicBezTo>
                  <a:cubicBezTo>
                    <a:pt x="24486" y="20823"/>
                    <a:pt x="24760" y="20913"/>
                    <a:pt x="25046" y="21071"/>
                  </a:cubicBezTo>
                  <a:cubicBezTo>
                    <a:pt x="24918" y="20431"/>
                    <a:pt x="24532" y="20093"/>
                    <a:pt x="23959" y="20093"/>
                  </a:cubicBezTo>
                  <a:cubicBezTo>
                    <a:pt x="23852" y="20093"/>
                    <a:pt x="23738" y="20105"/>
                    <a:pt x="23618" y="20129"/>
                  </a:cubicBezTo>
                  <a:cubicBezTo>
                    <a:pt x="23518" y="19631"/>
                    <a:pt x="23262" y="19447"/>
                    <a:pt x="22918" y="19447"/>
                  </a:cubicBezTo>
                  <a:cubicBezTo>
                    <a:pt x="22737" y="19447"/>
                    <a:pt x="22531" y="19498"/>
                    <a:pt x="22311" y="19582"/>
                  </a:cubicBezTo>
                  <a:cubicBezTo>
                    <a:pt x="22047" y="18967"/>
                    <a:pt x="21545" y="18653"/>
                    <a:pt x="20965" y="18653"/>
                  </a:cubicBezTo>
                  <a:cubicBezTo>
                    <a:pt x="20743" y="18653"/>
                    <a:pt x="20510" y="18699"/>
                    <a:pt x="20274" y="18792"/>
                  </a:cubicBezTo>
                  <a:cubicBezTo>
                    <a:pt x="20477" y="17924"/>
                    <a:pt x="21175" y="17359"/>
                    <a:pt x="21950" y="17359"/>
                  </a:cubicBezTo>
                  <a:cubicBezTo>
                    <a:pt x="21989" y="17359"/>
                    <a:pt x="22028" y="17360"/>
                    <a:pt x="22068" y="17363"/>
                  </a:cubicBezTo>
                  <a:cubicBezTo>
                    <a:pt x="22041" y="16614"/>
                    <a:pt x="22391" y="16054"/>
                    <a:pt x="23034" y="16054"/>
                  </a:cubicBezTo>
                  <a:cubicBezTo>
                    <a:pt x="23122" y="16054"/>
                    <a:pt x="23215" y="16064"/>
                    <a:pt x="23314" y="16086"/>
                  </a:cubicBezTo>
                  <a:cubicBezTo>
                    <a:pt x="23335" y="15392"/>
                    <a:pt x="23810" y="15130"/>
                    <a:pt x="24442" y="15130"/>
                  </a:cubicBezTo>
                  <a:cubicBezTo>
                    <a:pt x="25608" y="15130"/>
                    <a:pt x="27306" y="16026"/>
                    <a:pt x="27661" y="16755"/>
                  </a:cubicBezTo>
                  <a:cubicBezTo>
                    <a:pt x="27945" y="16633"/>
                    <a:pt x="28042" y="16578"/>
                    <a:pt x="28116" y="16578"/>
                  </a:cubicBezTo>
                  <a:cubicBezTo>
                    <a:pt x="28209" y="16578"/>
                    <a:pt x="28265" y="16664"/>
                    <a:pt x="28603" y="16816"/>
                  </a:cubicBezTo>
                  <a:cubicBezTo>
                    <a:pt x="28971" y="16550"/>
                    <a:pt x="29050" y="16422"/>
                    <a:pt x="29321" y="16422"/>
                  </a:cubicBezTo>
                  <a:cubicBezTo>
                    <a:pt x="29454" y="16422"/>
                    <a:pt x="29631" y="16452"/>
                    <a:pt x="29910" y="16512"/>
                  </a:cubicBezTo>
                  <a:cubicBezTo>
                    <a:pt x="29788" y="15357"/>
                    <a:pt x="28724" y="15600"/>
                    <a:pt x="28025" y="15023"/>
                  </a:cubicBezTo>
                  <a:cubicBezTo>
                    <a:pt x="27357" y="14445"/>
                    <a:pt x="27539" y="13533"/>
                    <a:pt x="26171" y="13533"/>
                  </a:cubicBezTo>
                  <a:cubicBezTo>
                    <a:pt x="26197" y="12940"/>
                    <a:pt x="25850" y="12587"/>
                    <a:pt x="25299" y="12587"/>
                  </a:cubicBezTo>
                  <a:cubicBezTo>
                    <a:pt x="25201" y="12587"/>
                    <a:pt x="25096" y="12598"/>
                    <a:pt x="24986" y="12621"/>
                  </a:cubicBezTo>
                  <a:cubicBezTo>
                    <a:pt x="25806" y="11770"/>
                    <a:pt x="26597" y="12135"/>
                    <a:pt x="27478" y="11770"/>
                  </a:cubicBezTo>
                  <a:cubicBezTo>
                    <a:pt x="28270" y="11464"/>
                    <a:pt x="28525" y="10707"/>
                    <a:pt x="29379" y="10707"/>
                  </a:cubicBezTo>
                  <a:cubicBezTo>
                    <a:pt x="29542" y="10707"/>
                    <a:pt x="29726" y="10734"/>
                    <a:pt x="29940" y="10798"/>
                  </a:cubicBezTo>
                  <a:cubicBezTo>
                    <a:pt x="29451" y="10211"/>
                    <a:pt x="28837" y="10027"/>
                    <a:pt x="28209" y="10027"/>
                  </a:cubicBezTo>
                  <a:cubicBezTo>
                    <a:pt x="27862" y="10027"/>
                    <a:pt x="27510" y="10083"/>
                    <a:pt x="27174" y="10159"/>
                  </a:cubicBezTo>
                  <a:cubicBezTo>
                    <a:pt x="26947" y="9422"/>
                    <a:pt x="26355" y="9108"/>
                    <a:pt x="25699" y="9108"/>
                  </a:cubicBezTo>
                  <a:cubicBezTo>
                    <a:pt x="25300" y="9108"/>
                    <a:pt x="24878" y="9223"/>
                    <a:pt x="24499" y="9430"/>
                  </a:cubicBezTo>
                  <a:cubicBezTo>
                    <a:pt x="24651" y="8731"/>
                    <a:pt x="25229" y="8032"/>
                    <a:pt x="25989" y="7880"/>
                  </a:cubicBezTo>
                  <a:cubicBezTo>
                    <a:pt x="25867" y="7880"/>
                    <a:pt x="25806" y="7880"/>
                    <a:pt x="25685" y="7849"/>
                  </a:cubicBezTo>
                  <a:cubicBezTo>
                    <a:pt x="25378" y="6006"/>
                    <a:pt x="26242" y="5668"/>
                    <a:pt x="27330" y="5668"/>
                  </a:cubicBezTo>
                  <a:cubicBezTo>
                    <a:pt x="27749" y="5668"/>
                    <a:pt x="28202" y="5718"/>
                    <a:pt x="28633" y="5752"/>
                  </a:cubicBezTo>
                  <a:cubicBezTo>
                    <a:pt x="28846" y="5752"/>
                    <a:pt x="29150" y="6208"/>
                    <a:pt x="29332" y="6208"/>
                  </a:cubicBezTo>
                  <a:cubicBezTo>
                    <a:pt x="29636" y="6147"/>
                    <a:pt x="29910" y="5630"/>
                    <a:pt x="30305" y="5630"/>
                  </a:cubicBezTo>
                  <a:cubicBezTo>
                    <a:pt x="30852" y="5691"/>
                    <a:pt x="31369" y="5600"/>
                    <a:pt x="31886" y="5995"/>
                  </a:cubicBezTo>
                  <a:cubicBezTo>
                    <a:pt x="31217" y="4992"/>
                    <a:pt x="30366" y="5326"/>
                    <a:pt x="29454" y="4962"/>
                  </a:cubicBezTo>
                  <a:cubicBezTo>
                    <a:pt x="28882" y="4747"/>
                    <a:pt x="28291" y="4215"/>
                    <a:pt x="27638" y="4215"/>
                  </a:cubicBezTo>
                  <a:cubicBezTo>
                    <a:pt x="27458" y="4215"/>
                    <a:pt x="27273" y="4255"/>
                    <a:pt x="27083" y="4354"/>
                  </a:cubicBezTo>
                  <a:cubicBezTo>
                    <a:pt x="27302" y="3770"/>
                    <a:pt x="27832" y="3517"/>
                    <a:pt x="28346" y="3517"/>
                  </a:cubicBezTo>
                  <a:cubicBezTo>
                    <a:pt x="28475" y="3517"/>
                    <a:pt x="28603" y="3533"/>
                    <a:pt x="28724" y="3563"/>
                  </a:cubicBezTo>
                  <a:cubicBezTo>
                    <a:pt x="28694" y="3016"/>
                    <a:pt x="28785" y="2652"/>
                    <a:pt x="28998" y="2287"/>
                  </a:cubicBezTo>
                  <a:lnTo>
                    <a:pt x="28998" y="2287"/>
                  </a:lnTo>
                  <a:cubicBezTo>
                    <a:pt x="28785" y="2348"/>
                    <a:pt x="28633" y="2439"/>
                    <a:pt x="28451" y="2591"/>
                  </a:cubicBezTo>
                  <a:cubicBezTo>
                    <a:pt x="28082" y="1485"/>
                    <a:pt x="26979" y="885"/>
                    <a:pt x="25858" y="885"/>
                  </a:cubicBezTo>
                  <a:cubicBezTo>
                    <a:pt x="25501" y="885"/>
                    <a:pt x="25141" y="946"/>
                    <a:pt x="24803" y="1071"/>
                  </a:cubicBezTo>
                  <a:cubicBezTo>
                    <a:pt x="24518" y="405"/>
                    <a:pt x="23911" y="1"/>
                    <a:pt x="2329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56" name="Google Shape;1399;p9"/>
            <p:cNvSpPr/>
            <p:nvPr/>
          </p:nvSpPr>
          <p:spPr>
            <a:xfrm>
              <a:off x="8433720" y="1424160"/>
              <a:ext cx="207360" cy="181440"/>
            </a:xfrm>
            <a:custGeom>
              <a:avLst/>
              <a:gdLst>
                <a:gd name="textAreaLeft" fmla="*/ 0 w 207360"/>
                <a:gd name="textAreaRight" fmla="*/ 208440 w 207360"/>
                <a:gd name="textAreaTop" fmla="*/ 0 h 181440"/>
                <a:gd name="textAreaBottom" fmla="*/ 182520 h 181440"/>
              </a:gdLst>
              <a:ahLst/>
              <a:rect l="textAreaLeft" t="textAreaTop" r="textAreaRight" b="textAreaBottom"/>
              <a:pathLst>
                <a:path w="23193" h="20315">
                  <a:moveTo>
                    <a:pt x="22548" y="0"/>
                  </a:moveTo>
                  <a:cubicBezTo>
                    <a:pt x="22180" y="0"/>
                    <a:pt x="21805" y="166"/>
                    <a:pt x="21521" y="497"/>
                  </a:cubicBezTo>
                  <a:cubicBezTo>
                    <a:pt x="21218" y="299"/>
                    <a:pt x="20892" y="193"/>
                    <a:pt x="20588" y="193"/>
                  </a:cubicBezTo>
                  <a:cubicBezTo>
                    <a:pt x="20190" y="193"/>
                    <a:pt x="19830" y="374"/>
                    <a:pt x="19606" y="770"/>
                  </a:cubicBezTo>
                  <a:cubicBezTo>
                    <a:pt x="19321" y="674"/>
                    <a:pt x="19015" y="627"/>
                    <a:pt x="18709" y="627"/>
                  </a:cubicBezTo>
                  <a:cubicBezTo>
                    <a:pt x="17285" y="627"/>
                    <a:pt x="15855" y="1631"/>
                    <a:pt x="16506" y="3232"/>
                  </a:cubicBezTo>
                  <a:cubicBezTo>
                    <a:pt x="15746" y="3810"/>
                    <a:pt x="15442" y="4935"/>
                    <a:pt x="16019" y="5695"/>
                  </a:cubicBezTo>
                  <a:cubicBezTo>
                    <a:pt x="15259" y="6272"/>
                    <a:pt x="15320" y="7640"/>
                    <a:pt x="16110" y="8217"/>
                  </a:cubicBezTo>
                  <a:cubicBezTo>
                    <a:pt x="15655" y="8704"/>
                    <a:pt x="15503" y="9433"/>
                    <a:pt x="15655" y="10071"/>
                  </a:cubicBezTo>
                  <a:cubicBezTo>
                    <a:pt x="15563" y="10193"/>
                    <a:pt x="15107" y="10740"/>
                    <a:pt x="14986" y="10862"/>
                  </a:cubicBezTo>
                  <a:cubicBezTo>
                    <a:pt x="14866" y="10837"/>
                    <a:pt x="14757" y="10826"/>
                    <a:pt x="14656" y="10826"/>
                  </a:cubicBezTo>
                  <a:cubicBezTo>
                    <a:pt x="14271" y="10826"/>
                    <a:pt x="14011" y="10984"/>
                    <a:pt x="13770" y="11105"/>
                  </a:cubicBezTo>
                  <a:cubicBezTo>
                    <a:pt x="13527" y="10862"/>
                    <a:pt x="13284" y="10649"/>
                    <a:pt x="13010" y="10436"/>
                  </a:cubicBezTo>
                  <a:cubicBezTo>
                    <a:pt x="12663" y="10199"/>
                    <a:pt x="12184" y="10027"/>
                    <a:pt x="11725" y="10027"/>
                  </a:cubicBezTo>
                  <a:cubicBezTo>
                    <a:pt x="11420" y="10027"/>
                    <a:pt x="11125" y="10102"/>
                    <a:pt x="10882" y="10284"/>
                  </a:cubicBezTo>
                  <a:cubicBezTo>
                    <a:pt x="10396" y="10649"/>
                    <a:pt x="10274" y="11439"/>
                    <a:pt x="10609" y="11956"/>
                  </a:cubicBezTo>
                  <a:lnTo>
                    <a:pt x="10609" y="12169"/>
                  </a:lnTo>
                  <a:cubicBezTo>
                    <a:pt x="10464" y="12111"/>
                    <a:pt x="10312" y="12074"/>
                    <a:pt x="10163" y="12074"/>
                  </a:cubicBezTo>
                  <a:cubicBezTo>
                    <a:pt x="10000" y="12074"/>
                    <a:pt x="9840" y="12118"/>
                    <a:pt x="9697" y="12230"/>
                  </a:cubicBezTo>
                  <a:cubicBezTo>
                    <a:pt x="9484" y="12473"/>
                    <a:pt x="9423" y="12959"/>
                    <a:pt x="9575" y="13263"/>
                  </a:cubicBezTo>
                  <a:cubicBezTo>
                    <a:pt x="9529" y="13258"/>
                    <a:pt x="9482" y="13256"/>
                    <a:pt x="9435" y="13256"/>
                  </a:cubicBezTo>
                  <a:cubicBezTo>
                    <a:pt x="8568" y="13256"/>
                    <a:pt x="7728" y="14036"/>
                    <a:pt x="8420" y="14844"/>
                  </a:cubicBezTo>
                  <a:cubicBezTo>
                    <a:pt x="8329" y="14844"/>
                    <a:pt x="8268" y="14844"/>
                    <a:pt x="8177" y="14874"/>
                  </a:cubicBezTo>
                  <a:cubicBezTo>
                    <a:pt x="7721" y="14935"/>
                    <a:pt x="7356" y="15208"/>
                    <a:pt x="7265" y="15634"/>
                  </a:cubicBezTo>
                  <a:lnTo>
                    <a:pt x="7144" y="16090"/>
                  </a:lnTo>
                  <a:cubicBezTo>
                    <a:pt x="6765" y="15624"/>
                    <a:pt x="6275" y="15298"/>
                    <a:pt x="5674" y="15298"/>
                  </a:cubicBezTo>
                  <a:cubicBezTo>
                    <a:pt x="5647" y="15298"/>
                    <a:pt x="5620" y="15298"/>
                    <a:pt x="5594" y="15300"/>
                  </a:cubicBezTo>
                  <a:cubicBezTo>
                    <a:pt x="4925" y="15330"/>
                    <a:pt x="4165" y="15755"/>
                    <a:pt x="4256" y="16576"/>
                  </a:cubicBezTo>
                  <a:cubicBezTo>
                    <a:pt x="4135" y="16520"/>
                    <a:pt x="4002" y="16490"/>
                    <a:pt x="3876" y="16490"/>
                  </a:cubicBezTo>
                  <a:cubicBezTo>
                    <a:pt x="3592" y="16490"/>
                    <a:pt x="3344" y="16644"/>
                    <a:pt x="3344" y="17002"/>
                  </a:cubicBezTo>
                  <a:cubicBezTo>
                    <a:pt x="3192" y="16608"/>
                    <a:pt x="2791" y="16421"/>
                    <a:pt x="2406" y="16421"/>
                  </a:cubicBezTo>
                  <a:cubicBezTo>
                    <a:pt x="1869" y="16421"/>
                    <a:pt x="1364" y="16785"/>
                    <a:pt x="1612" y="17458"/>
                  </a:cubicBezTo>
                  <a:cubicBezTo>
                    <a:pt x="1459" y="17370"/>
                    <a:pt x="1220" y="17318"/>
                    <a:pt x="998" y="17318"/>
                  </a:cubicBezTo>
                  <a:cubicBezTo>
                    <a:pt x="601" y="17318"/>
                    <a:pt x="255" y="17485"/>
                    <a:pt x="548" y="17914"/>
                  </a:cubicBezTo>
                  <a:lnTo>
                    <a:pt x="517" y="17914"/>
                  </a:lnTo>
                  <a:cubicBezTo>
                    <a:pt x="396" y="17853"/>
                    <a:pt x="244" y="17822"/>
                    <a:pt x="122" y="17822"/>
                  </a:cubicBezTo>
                  <a:lnTo>
                    <a:pt x="1" y="19251"/>
                  </a:lnTo>
                  <a:cubicBezTo>
                    <a:pt x="641" y="18841"/>
                    <a:pt x="1325" y="18528"/>
                    <a:pt x="2011" y="18528"/>
                  </a:cubicBezTo>
                  <a:cubicBezTo>
                    <a:pt x="2595" y="18528"/>
                    <a:pt x="3180" y="18755"/>
                    <a:pt x="3739" y="19342"/>
                  </a:cubicBezTo>
                  <a:cubicBezTo>
                    <a:pt x="4275" y="18569"/>
                    <a:pt x="4720" y="18313"/>
                    <a:pt x="5336" y="18313"/>
                  </a:cubicBezTo>
                  <a:cubicBezTo>
                    <a:pt x="5664" y="18313"/>
                    <a:pt x="6041" y="18385"/>
                    <a:pt x="6505" y="18491"/>
                  </a:cubicBezTo>
                  <a:cubicBezTo>
                    <a:pt x="6475" y="17549"/>
                    <a:pt x="7356" y="16971"/>
                    <a:pt x="8177" y="16941"/>
                  </a:cubicBezTo>
                  <a:lnTo>
                    <a:pt x="8177" y="16941"/>
                  </a:lnTo>
                  <a:cubicBezTo>
                    <a:pt x="7660" y="17306"/>
                    <a:pt x="7508" y="17822"/>
                    <a:pt x="7660" y="18339"/>
                  </a:cubicBezTo>
                  <a:cubicBezTo>
                    <a:pt x="6688" y="18491"/>
                    <a:pt x="6323" y="19494"/>
                    <a:pt x="6141" y="20315"/>
                  </a:cubicBezTo>
                  <a:cubicBezTo>
                    <a:pt x="6452" y="19693"/>
                    <a:pt x="7235" y="18996"/>
                    <a:pt x="7863" y="18996"/>
                  </a:cubicBezTo>
                  <a:cubicBezTo>
                    <a:pt x="8217" y="18996"/>
                    <a:pt x="8521" y="19217"/>
                    <a:pt x="8663" y="19798"/>
                  </a:cubicBezTo>
                  <a:cubicBezTo>
                    <a:pt x="8815" y="19190"/>
                    <a:pt x="9271" y="18886"/>
                    <a:pt x="9636" y="18491"/>
                  </a:cubicBezTo>
                  <a:cubicBezTo>
                    <a:pt x="9849" y="18066"/>
                    <a:pt x="11399" y="18369"/>
                    <a:pt x="11338" y="18035"/>
                  </a:cubicBezTo>
                  <a:cubicBezTo>
                    <a:pt x="11109" y="17263"/>
                    <a:pt x="11897" y="16261"/>
                    <a:pt x="12591" y="16261"/>
                  </a:cubicBezTo>
                  <a:cubicBezTo>
                    <a:pt x="12907" y="16261"/>
                    <a:pt x="13204" y="16469"/>
                    <a:pt x="13375" y="17002"/>
                  </a:cubicBezTo>
                  <a:cubicBezTo>
                    <a:pt x="13606" y="16918"/>
                    <a:pt x="13840" y="16866"/>
                    <a:pt x="14059" y="16866"/>
                  </a:cubicBezTo>
                  <a:cubicBezTo>
                    <a:pt x="14475" y="16866"/>
                    <a:pt x="14837" y="17051"/>
                    <a:pt x="15016" y="17549"/>
                  </a:cubicBezTo>
                  <a:cubicBezTo>
                    <a:pt x="15408" y="16903"/>
                    <a:pt x="15963" y="16446"/>
                    <a:pt x="16560" y="16446"/>
                  </a:cubicBezTo>
                  <a:cubicBezTo>
                    <a:pt x="16891" y="16446"/>
                    <a:pt x="17234" y="16586"/>
                    <a:pt x="17569" y="16910"/>
                  </a:cubicBezTo>
                  <a:cubicBezTo>
                    <a:pt x="17808" y="16075"/>
                    <a:pt x="18440" y="15746"/>
                    <a:pt x="19201" y="15746"/>
                  </a:cubicBezTo>
                  <a:cubicBezTo>
                    <a:pt x="19409" y="15746"/>
                    <a:pt x="19627" y="15771"/>
                    <a:pt x="19849" y="15816"/>
                  </a:cubicBezTo>
                  <a:cubicBezTo>
                    <a:pt x="19413" y="15456"/>
                    <a:pt x="18859" y="15202"/>
                    <a:pt x="18319" y="15202"/>
                  </a:cubicBezTo>
                  <a:cubicBezTo>
                    <a:pt x="17994" y="15202"/>
                    <a:pt x="17673" y="15295"/>
                    <a:pt x="17387" y="15512"/>
                  </a:cubicBezTo>
                  <a:cubicBezTo>
                    <a:pt x="17347" y="14936"/>
                    <a:pt x="16935" y="14726"/>
                    <a:pt x="16395" y="14726"/>
                  </a:cubicBezTo>
                  <a:cubicBezTo>
                    <a:pt x="15710" y="14726"/>
                    <a:pt x="14821" y="15064"/>
                    <a:pt x="14226" y="15421"/>
                  </a:cubicBezTo>
                  <a:cubicBezTo>
                    <a:pt x="14499" y="14813"/>
                    <a:pt x="14864" y="14175"/>
                    <a:pt x="15503" y="13993"/>
                  </a:cubicBezTo>
                  <a:cubicBezTo>
                    <a:pt x="15313" y="12772"/>
                    <a:pt x="16188" y="11599"/>
                    <a:pt x="17351" y="11599"/>
                  </a:cubicBezTo>
                  <a:cubicBezTo>
                    <a:pt x="17491" y="11599"/>
                    <a:pt x="17635" y="11616"/>
                    <a:pt x="17782" y="11652"/>
                  </a:cubicBezTo>
                  <a:cubicBezTo>
                    <a:pt x="17843" y="11044"/>
                    <a:pt x="18056" y="10740"/>
                    <a:pt x="18633" y="10497"/>
                  </a:cubicBezTo>
                  <a:cubicBezTo>
                    <a:pt x="17904" y="9190"/>
                    <a:pt x="19393" y="9494"/>
                    <a:pt x="20153" y="8916"/>
                  </a:cubicBezTo>
                  <a:cubicBezTo>
                    <a:pt x="20549" y="8705"/>
                    <a:pt x="20761" y="7717"/>
                    <a:pt x="21406" y="7717"/>
                  </a:cubicBezTo>
                  <a:cubicBezTo>
                    <a:pt x="21505" y="7717"/>
                    <a:pt x="21613" y="7740"/>
                    <a:pt x="21734" y="7792"/>
                  </a:cubicBezTo>
                  <a:cubicBezTo>
                    <a:pt x="21399" y="7438"/>
                    <a:pt x="20904" y="7198"/>
                    <a:pt x="20424" y="7198"/>
                  </a:cubicBezTo>
                  <a:cubicBezTo>
                    <a:pt x="20121" y="7198"/>
                    <a:pt x="19823" y="7294"/>
                    <a:pt x="19576" y="7518"/>
                  </a:cubicBezTo>
                  <a:cubicBezTo>
                    <a:pt x="19272" y="7290"/>
                    <a:pt x="19104" y="7176"/>
                    <a:pt x="18941" y="7176"/>
                  </a:cubicBezTo>
                  <a:cubicBezTo>
                    <a:pt x="18778" y="7176"/>
                    <a:pt x="18618" y="7290"/>
                    <a:pt x="18329" y="7518"/>
                  </a:cubicBezTo>
                  <a:cubicBezTo>
                    <a:pt x="17105" y="6750"/>
                    <a:pt x="17828" y="4754"/>
                    <a:pt x="19098" y="4754"/>
                  </a:cubicBezTo>
                  <a:cubicBezTo>
                    <a:pt x="19184" y="4754"/>
                    <a:pt x="19272" y="4763"/>
                    <a:pt x="19363" y="4783"/>
                  </a:cubicBezTo>
                  <a:cubicBezTo>
                    <a:pt x="18573" y="4256"/>
                    <a:pt x="18933" y="3259"/>
                    <a:pt x="19596" y="3259"/>
                  </a:cubicBezTo>
                  <a:cubicBezTo>
                    <a:pt x="19775" y="3259"/>
                    <a:pt x="19977" y="3331"/>
                    <a:pt x="20183" y="3506"/>
                  </a:cubicBezTo>
                  <a:cubicBezTo>
                    <a:pt x="19906" y="2774"/>
                    <a:pt x="20278" y="1686"/>
                    <a:pt x="21004" y="1686"/>
                  </a:cubicBezTo>
                  <a:cubicBezTo>
                    <a:pt x="21152" y="1686"/>
                    <a:pt x="21315" y="1731"/>
                    <a:pt x="21490" y="1834"/>
                  </a:cubicBezTo>
                  <a:cubicBezTo>
                    <a:pt x="21490" y="1622"/>
                    <a:pt x="21521" y="1409"/>
                    <a:pt x="21642" y="1226"/>
                  </a:cubicBezTo>
                  <a:cubicBezTo>
                    <a:pt x="21862" y="986"/>
                    <a:pt x="22079" y="896"/>
                    <a:pt x="22280" y="896"/>
                  </a:cubicBezTo>
                  <a:cubicBezTo>
                    <a:pt x="22663" y="896"/>
                    <a:pt x="22993" y="1220"/>
                    <a:pt x="23193" y="1439"/>
                  </a:cubicBezTo>
                  <a:cubicBezTo>
                    <a:pt x="22949" y="862"/>
                    <a:pt x="22737" y="406"/>
                    <a:pt x="22858" y="41"/>
                  </a:cubicBezTo>
                  <a:cubicBezTo>
                    <a:pt x="22757" y="14"/>
                    <a:pt x="22653" y="0"/>
                    <a:pt x="2254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080" bIns="9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57" name="Google Shape;1400;p9"/>
            <p:cNvSpPr/>
            <p:nvPr/>
          </p:nvSpPr>
          <p:spPr>
            <a:xfrm>
              <a:off x="8532360" y="1569600"/>
              <a:ext cx="360" cy="720"/>
            </a:xfrm>
            <a:custGeom>
              <a:avLst/>
              <a:gdLst>
                <a:gd name="textAreaLeft" fmla="*/ 0 w 360"/>
                <a:gd name="textAreaRight" fmla="*/ 2880 w 360"/>
                <a:gd name="textAreaTop" fmla="*/ 0 h 720"/>
                <a:gd name="textAreaBottom" fmla="*/ 1800 h 720"/>
              </a:gdLst>
              <a:ahLst/>
              <a:rect l="textAreaLeft" t="textAreaTop" r="textAreaRight" b="textAreaBottom"/>
              <a:pathLst>
                <a:path w="1" h="214">
                  <a:moveTo>
                    <a:pt x="0" y="213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09c8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58" name="Google Shape;1401;p9"/>
            <p:cNvSpPr/>
            <p:nvPr/>
          </p:nvSpPr>
          <p:spPr>
            <a:xfrm>
              <a:off x="8433720" y="1425600"/>
              <a:ext cx="187200" cy="164880"/>
            </a:xfrm>
            <a:custGeom>
              <a:avLst/>
              <a:gdLst>
                <a:gd name="textAreaLeft" fmla="*/ 0 w 187200"/>
                <a:gd name="textAreaRight" fmla="*/ 188280 w 187200"/>
                <a:gd name="textAreaTop" fmla="*/ 0 h 164880"/>
                <a:gd name="textAreaBottom" fmla="*/ 165960 h 164880"/>
              </a:gdLst>
              <a:ahLst/>
              <a:rect l="textAreaLeft" t="textAreaTop" r="textAreaRight" b="textAreaBottom"/>
              <a:pathLst>
                <a:path w="20944" h="18446">
                  <a:moveTo>
                    <a:pt x="20539" y="1"/>
                  </a:moveTo>
                  <a:cubicBezTo>
                    <a:pt x="20131" y="1"/>
                    <a:pt x="19783" y="188"/>
                    <a:pt x="19576" y="603"/>
                  </a:cubicBezTo>
                  <a:cubicBezTo>
                    <a:pt x="19285" y="507"/>
                    <a:pt x="18975" y="460"/>
                    <a:pt x="18665" y="460"/>
                  </a:cubicBezTo>
                  <a:cubicBezTo>
                    <a:pt x="17225" y="460"/>
                    <a:pt x="15800" y="1464"/>
                    <a:pt x="16475" y="3065"/>
                  </a:cubicBezTo>
                  <a:cubicBezTo>
                    <a:pt x="15715" y="3643"/>
                    <a:pt x="15411" y="4768"/>
                    <a:pt x="15958" y="5528"/>
                  </a:cubicBezTo>
                  <a:cubicBezTo>
                    <a:pt x="15199" y="6105"/>
                    <a:pt x="15290" y="7473"/>
                    <a:pt x="16080" y="8050"/>
                  </a:cubicBezTo>
                  <a:cubicBezTo>
                    <a:pt x="15624" y="8537"/>
                    <a:pt x="15472" y="9266"/>
                    <a:pt x="15624" y="9904"/>
                  </a:cubicBezTo>
                  <a:cubicBezTo>
                    <a:pt x="15503" y="10026"/>
                    <a:pt x="15047" y="10573"/>
                    <a:pt x="14955" y="10695"/>
                  </a:cubicBezTo>
                  <a:cubicBezTo>
                    <a:pt x="14836" y="10670"/>
                    <a:pt x="14727" y="10659"/>
                    <a:pt x="14626" y="10659"/>
                  </a:cubicBezTo>
                  <a:cubicBezTo>
                    <a:pt x="14241" y="10659"/>
                    <a:pt x="13981" y="10817"/>
                    <a:pt x="13740" y="10938"/>
                  </a:cubicBezTo>
                  <a:cubicBezTo>
                    <a:pt x="13496" y="10695"/>
                    <a:pt x="13223" y="10482"/>
                    <a:pt x="12980" y="10269"/>
                  </a:cubicBezTo>
                  <a:cubicBezTo>
                    <a:pt x="12632" y="10032"/>
                    <a:pt x="12153" y="9860"/>
                    <a:pt x="11694" y="9860"/>
                  </a:cubicBezTo>
                  <a:cubicBezTo>
                    <a:pt x="11390" y="9860"/>
                    <a:pt x="11094" y="9935"/>
                    <a:pt x="10852" y="10117"/>
                  </a:cubicBezTo>
                  <a:cubicBezTo>
                    <a:pt x="10335" y="10482"/>
                    <a:pt x="10244" y="11272"/>
                    <a:pt x="10578" y="11789"/>
                  </a:cubicBezTo>
                  <a:lnTo>
                    <a:pt x="10578" y="12002"/>
                  </a:lnTo>
                  <a:cubicBezTo>
                    <a:pt x="10433" y="11944"/>
                    <a:pt x="10282" y="11907"/>
                    <a:pt x="10133" y="11907"/>
                  </a:cubicBezTo>
                  <a:cubicBezTo>
                    <a:pt x="9969" y="11907"/>
                    <a:pt x="9810" y="11951"/>
                    <a:pt x="9667" y="12063"/>
                  </a:cubicBezTo>
                  <a:cubicBezTo>
                    <a:pt x="9423" y="12306"/>
                    <a:pt x="9393" y="12792"/>
                    <a:pt x="9545" y="13096"/>
                  </a:cubicBezTo>
                  <a:cubicBezTo>
                    <a:pt x="9498" y="13091"/>
                    <a:pt x="9451" y="13089"/>
                    <a:pt x="9404" y="13089"/>
                  </a:cubicBezTo>
                  <a:cubicBezTo>
                    <a:pt x="8538" y="13089"/>
                    <a:pt x="7696" y="13869"/>
                    <a:pt x="8360" y="14677"/>
                  </a:cubicBezTo>
                  <a:cubicBezTo>
                    <a:pt x="8299" y="14677"/>
                    <a:pt x="8208" y="14677"/>
                    <a:pt x="8147" y="14707"/>
                  </a:cubicBezTo>
                  <a:cubicBezTo>
                    <a:pt x="7691" y="14768"/>
                    <a:pt x="7296" y="15041"/>
                    <a:pt x="7235" y="15467"/>
                  </a:cubicBezTo>
                  <a:lnTo>
                    <a:pt x="7113" y="15923"/>
                  </a:lnTo>
                  <a:cubicBezTo>
                    <a:pt x="6706" y="15457"/>
                    <a:pt x="6242" y="15131"/>
                    <a:pt x="5643" y="15131"/>
                  </a:cubicBezTo>
                  <a:cubicBezTo>
                    <a:pt x="5617" y="15131"/>
                    <a:pt x="5590" y="15131"/>
                    <a:pt x="5563" y="15133"/>
                  </a:cubicBezTo>
                  <a:cubicBezTo>
                    <a:pt x="4864" y="15163"/>
                    <a:pt x="4104" y="15588"/>
                    <a:pt x="4226" y="16409"/>
                  </a:cubicBezTo>
                  <a:cubicBezTo>
                    <a:pt x="4095" y="16353"/>
                    <a:pt x="3959" y="16323"/>
                    <a:pt x="3832" y="16323"/>
                  </a:cubicBezTo>
                  <a:cubicBezTo>
                    <a:pt x="3547" y="16323"/>
                    <a:pt x="3314" y="16477"/>
                    <a:pt x="3314" y="16835"/>
                  </a:cubicBezTo>
                  <a:cubicBezTo>
                    <a:pt x="3162" y="16441"/>
                    <a:pt x="2760" y="16254"/>
                    <a:pt x="2375" y="16254"/>
                  </a:cubicBezTo>
                  <a:cubicBezTo>
                    <a:pt x="1838" y="16254"/>
                    <a:pt x="1333" y="16618"/>
                    <a:pt x="1581" y="17291"/>
                  </a:cubicBezTo>
                  <a:cubicBezTo>
                    <a:pt x="1429" y="17203"/>
                    <a:pt x="1190" y="17151"/>
                    <a:pt x="968" y="17151"/>
                  </a:cubicBezTo>
                  <a:cubicBezTo>
                    <a:pt x="570" y="17151"/>
                    <a:pt x="225" y="17318"/>
                    <a:pt x="517" y="17747"/>
                  </a:cubicBezTo>
                  <a:lnTo>
                    <a:pt x="457" y="17747"/>
                  </a:lnTo>
                  <a:cubicBezTo>
                    <a:pt x="365" y="17686"/>
                    <a:pt x="213" y="17655"/>
                    <a:pt x="92" y="17655"/>
                  </a:cubicBezTo>
                  <a:lnTo>
                    <a:pt x="1" y="18446"/>
                  </a:lnTo>
                  <a:cubicBezTo>
                    <a:pt x="396" y="18172"/>
                    <a:pt x="821" y="17899"/>
                    <a:pt x="1460" y="17686"/>
                  </a:cubicBezTo>
                  <a:cubicBezTo>
                    <a:pt x="1690" y="17607"/>
                    <a:pt x="1895" y="17575"/>
                    <a:pt x="2077" y="17575"/>
                  </a:cubicBezTo>
                  <a:cubicBezTo>
                    <a:pt x="2972" y="17575"/>
                    <a:pt x="3307" y="18363"/>
                    <a:pt x="3341" y="18363"/>
                  </a:cubicBezTo>
                  <a:cubicBezTo>
                    <a:pt x="3343" y="18363"/>
                    <a:pt x="3344" y="18360"/>
                    <a:pt x="3344" y="18354"/>
                  </a:cubicBezTo>
                  <a:cubicBezTo>
                    <a:pt x="3325" y="17863"/>
                    <a:pt x="3683" y="17489"/>
                    <a:pt x="4095" y="17489"/>
                  </a:cubicBezTo>
                  <a:cubicBezTo>
                    <a:pt x="4345" y="17489"/>
                    <a:pt x="4616" y="17626"/>
                    <a:pt x="4834" y="17959"/>
                  </a:cubicBezTo>
                  <a:cubicBezTo>
                    <a:pt x="4834" y="17032"/>
                    <a:pt x="5824" y="16210"/>
                    <a:pt x="6699" y="16210"/>
                  </a:cubicBezTo>
                  <a:cubicBezTo>
                    <a:pt x="6971" y="16210"/>
                    <a:pt x="7231" y="16290"/>
                    <a:pt x="7448" y="16470"/>
                  </a:cubicBezTo>
                  <a:cubicBezTo>
                    <a:pt x="7385" y="15987"/>
                    <a:pt x="7772" y="15620"/>
                    <a:pt x="8238" y="15620"/>
                  </a:cubicBezTo>
                  <a:cubicBezTo>
                    <a:pt x="8446" y="15620"/>
                    <a:pt x="8670" y="15693"/>
                    <a:pt x="8876" y="15862"/>
                  </a:cubicBezTo>
                  <a:cubicBezTo>
                    <a:pt x="9115" y="15249"/>
                    <a:pt x="9633" y="14923"/>
                    <a:pt x="10102" y="14923"/>
                  </a:cubicBezTo>
                  <a:cubicBezTo>
                    <a:pt x="10587" y="14923"/>
                    <a:pt x="11019" y="15272"/>
                    <a:pt x="11034" y="16014"/>
                  </a:cubicBezTo>
                  <a:cubicBezTo>
                    <a:pt x="11060" y="15394"/>
                    <a:pt x="11459" y="15038"/>
                    <a:pt x="12044" y="15038"/>
                  </a:cubicBezTo>
                  <a:cubicBezTo>
                    <a:pt x="12148" y="15038"/>
                    <a:pt x="12257" y="15049"/>
                    <a:pt x="12372" y="15072"/>
                  </a:cubicBezTo>
                  <a:cubicBezTo>
                    <a:pt x="11583" y="14422"/>
                    <a:pt x="12299" y="13207"/>
                    <a:pt x="13060" y="13207"/>
                  </a:cubicBezTo>
                  <a:cubicBezTo>
                    <a:pt x="13297" y="13207"/>
                    <a:pt x="13538" y="13324"/>
                    <a:pt x="13740" y="13613"/>
                  </a:cubicBezTo>
                  <a:cubicBezTo>
                    <a:pt x="13851" y="13011"/>
                    <a:pt x="14126" y="12638"/>
                    <a:pt x="14541" y="12638"/>
                  </a:cubicBezTo>
                  <a:cubicBezTo>
                    <a:pt x="14691" y="12638"/>
                    <a:pt x="14860" y="12687"/>
                    <a:pt x="15047" y="12792"/>
                  </a:cubicBezTo>
                  <a:cubicBezTo>
                    <a:pt x="14903" y="11988"/>
                    <a:pt x="15655" y="10804"/>
                    <a:pt x="16610" y="10804"/>
                  </a:cubicBezTo>
                  <a:cubicBezTo>
                    <a:pt x="16666" y="10804"/>
                    <a:pt x="16722" y="10808"/>
                    <a:pt x="16779" y="10816"/>
                  </a:cubicBezTo>
                  <a:cubicBezTo>
                    <a:pt x="16802" y="10276"/>
                    <a:pt x="17058" y="9919"/>
                    <a:pt x="17437" y="9919"/>
                  </a:cubicBezTo>
                  <a:cubicBezTo>
                    <a:pt x="17569" y="9919"/>
                    <a:pt x="17716" y="9962"/>
                    <a:pt x="17873" y="10056"/>
                  </a:cubicBezTo>
                  <a:cubicBezTo>
                    <a:pt x="17922" y="9238"/>
                    <a:pt x="18370" y="8572"/>
                    <a:pt x="19068" y="8572"/>
                  </a:cubicBezTo>
                  <a:cubicBezTo>
                    <a:pt x="19251" y="8572"/>
                    <a:pt x="19452" y="8618"/>
                    <a:pt x="19667" y="8719"/>
                  </a:cubicBezTo>
                  <a:cubicBezTo>
                    <a:pt x="19910" y="8233"/>
                    <a:pt x="20335" y="7716"/>
                    <a:pt x="20913" y="7473"/>
                  </a:cubicBezTo>
                  <a:lnTo>
                    <a:pt x="20913" y="7473"/>
                  </a:lnTo>
                  <a:cubicBezTo>
                    <a:pt x="20031" y="7625"/>
                    <a:pt x="19940" y="7503"/>
                    <a:pt x="19515" y="7990"/>
                  </a:cubicBezTo>
                  <a:cubicBezTo>
                    <a:pt x="19267" y="7713"/>
                    <a:pt x="19027" y="7590"/>
                    <a:pt x="18794" y="7590"/>
                  </a:cubicBezTo>
                  <a:cubicBezTo>
                    <a:pt x="18539" y="7590"/>
                    <a:pt x="18293" y="7736"/>
                    <a:pt x="18056" y="7990"/>
                  </a:cubicBezTo>
                  <a:cubicBezTo>
                    <a:pt x="17999" y="7998"/>
                    <a:pt x="17942" y="8002"/>
                    <a:pt x="17886" y="8002"/>
                  </a:cubicBezTo>
                  <a:cubicBezTo>
                    <a:pt x="16728" y="8002"/>
                    <a:pt x="15934" y="6269"/>
                    <a:pt x="17326" y="5892"/>
                  </a:cubicBezTo>
                  <a:cubicBezTo>
                    <a:pt x="16560" y="5330"/>
                    <a:pt x="16609" y="3759"/>
                    <a:pt x="17384" y="3759"/>
                  </a:cubicBezTo>
                  <a:cubicBezTo>
                    <a:pt x="17532" y="3759"/>
                    <a:pt x="17705" y="3816"/>
                    <a:pt x="17904" y="3947"/>
                  </a:cubicBezTo>
                  <a:cubicBezTo>
                    <a:pt x="17533" y="3159"/>
                    <a:pt x="18063" y="2301"/>
                    <a:pt x="18700" y="2301"/>
                  </a:cubicBezTo>
                  <a:cubicBezTo>
                    <a:pt x="18898" y="2301"/>
                    <a:pt x="19107" y="2384"/>
                    <a:pt x="19302" y="2579"/>
                  </a:cubicBezTo>
                  <a:cubicBezTo>
                    <a:pt x="18948" y="1894"/>
                    <a:pt x="19236" y="1209"/>
                    <a:pt x="19796" y="1209"/>
                  </a:cubicBezTo>
                  <a:cubicBezTo>
                    <a:pt x="19956" y="1209"/>
                    <a:pt x="20139" y="1265"/>
                    <a:pt x="20335" y="1394"/>
                  </a:cubicBezTo>
                  <a:cubicBezTo>
                    <a:pt x="20335" y="847"/>
                    <a:pt x="20579" y="391"/>
                    <a:pt x="20943" y="56"/>
                  </a:cubicBezTo>
                  <a:cubicBezTo>
                    <a:pt x="20804" y="20"/>
                    <a:pt x="20668" y="1"/>
                    <a:pt x="2053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0" bIns="82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59" name="Google Shape;1402;p9"/>
            <p:cNvSpPr/>
            <p:nvPr/>
          </p:nvSpPr>
          <p:spPr>
            <a:xfrm>
              <a:off x="8466840" y="1455120"/>
              <a:ext cx="417960" cy="340560"/>
            </a:xfrm>
            <a:custGeom>
              <a:avLst/>
              <a:gdLst>
                <a:gd name="textAreaLeft" fmla="*/ 0 w 417960"/>
                <a:gd name="textAreaRight" fmla="*/ 419040 w 417960"/>
                <a:gd name="textAreaTop" fmla="*/ 0 h 340560"/>
                <a:gd name="textAreaBottom" fmla="*/ 341640 h 340560"/>
              </a:gdLst>
              <a:ahLst/>
              <a:rect l="textAreaLeft" t="textAreaTop" r="textAreaRight" b="textAreaBottom"/>
              <a:pathLst>
                <a:path w="46609" h="37990">
                  <a:moveTo>
                    <a:pt x="32201" y="0"/>
                  </a:moveTo>
                  <a:cubicBezTo>
                    <a:pt x="31097" y="0"/>
                    <a:pt x="30010" y="862"/>
                    <a:pt x="30175" y="2518"/>
                  </a:cubicBezTo>
                  <a:cubicBezTo>
                    <a:pt x="29233" y="2761"/>
                    <a:pt x="28959" y="3582"/>
                    <a:pt x="29415" y="4433"/>
                  </a:cubicBezTo>
                  <a:cubicBezTo>
                    <a:pt x="28534" y="4797"/>
                    <a:pt x="28382" y="5618"/>
                    <a:pt x="28838" y="6378"/>
                  </a:cubicBezTo>
                  <a:cubicBezTo>
                    <a:pt x="28199" y="6864"/>
                    <a:pt x="28139" y="7472"/>
                    <a:pt x="28959" y="7867"/>
                  </a:cubicBezTo>
                  <a:cubicBezTo>
                    <a:pt x="27531" y="8354"/>
                    <a:pt x="27500" y="10269"/>
                    <a:pt x="29050" y="10360"/>
                  </a:cubicBezTo>
                  <a:cubicBezTo>
                    <a:pt x="28503" y="10968"/>
                    <a:pt x="28291" y="12001"/>
                    <a:pt x="29202" y="12275"/>
                  </a:cubicBezTo>
                  <a:cubicBezTo>
                    <a:pt x="28665" y="12932"/>
                    <a:pt x="29184" y="13795"/>
                    <a:pt x="30011" y="13795"/>
                  </a:cubicBezTo>
                  <a:cubicBezTo>
                    <a:pt x="30025" y="13795"/>
                    <a:pt x="30039" y="13795"/>
                    <a:pt x="30054" y="13794"/>
                  </a:cubicBezTo>
                  <a:lnTo>
                    <a:pt x="30054" y="13794"/>
                  </a:lnTo>
                  <a:cubicBezTo>
                    <a:pt x="29385" y="14433"/>
                    <a:pt x="29172" y="15801"/>
                    <a:pt x="30054" y="16500"/>
                  </a:cubicBezTo>
                  <a:cubicBezTo>
                    <a:pt x="29294" y="16743"/>
                    <a:pt x="29142" y="17564"/>
                    <a:pt x="29294" y="18323"/>
                  </a:cubicBezTo>
                  <a:cubicBezTo>
                    <a:pt x="29056" y="18023"/>
                    <a:pt x="28745" y="17871"/>
                    <a:pt x="28407" y="17871"/>
                  </a:cubicBezTo>
                  <a:cubicBezTo>
                    <a:pt x="28095" y="17871"/>
                    <a:pt x="27760" y="18000"/>
                    <a:pt x="27440" y="18263"/>
                  </a:cubicBezTo>
                  <a:cubicBezTo>
                    <a:pt x="27859" y="17477"/>
                    <a:pt x="27578" y="16578"/>
                    <a:pt x="26889" y="16578"/>
                  </a:cubicBezTo>
                  <a:cubicBezTo>
                    <a:pt x="26779" y="16578"/>
                    <a:pt x="26658" y="16601"/>
                    <a:pt x="26528" y="16652"/>
                  </a:cubicBezTo>
                  <a:cubicBezTo>
                    <a:pt x="26753" y="15818"/>
                    <a:pt x="26344" y="15421"/>
                    <a:pt x="25827" y="15421"/>
                  </a:cubicBezTo>
                  <a:cubicBezTo>
                    <a:pt x="25439" y="15421"/>
                    <a:pt x="24990" y="15644"/>
                    <a:pt x="24704" y="16074"/>
                  </a:cubicBezTo>
                  <a:cubicBezTo>
                    <a:pt x="23974" y="14980"/>
                    <a:pt x="23488" y="14220"/>
                    <a:pt x="22029" y="14220"/>
                  </a:cubicBezTo>
                  <a:cubicBezTo>
                    <a:pt x="20996" y="14250"/>
                    <a:pt x="20023" y="14828"/>
                    <a:pt x="20145" y="15953"/>
                  </a:cubicBezTo>
                  <a:cubicBezTo>
                    <a:pt x="19925" y="15875"/>
                    <a:pt x="19704" y="15837"/>
                    <a:pt x="19497" y="15837"/>
                  </a:cubicBezTo>
                  <a:cubicBezTo>
                    <a:pt x="18726" y="15837"/>
                    <a:pt x="18138" y="16356"/>
                    <a:pt x="18473" y="17290"/>
                  </a:cubicBezTo>
                  <a:cubicBezTo>
                    <a:pt x="18378" y="17273"/>
                    <a:pt x="18286" y="17265"/>
                    <a:pt x="18197" y="17265"/>
                  </a:cubicBezTo>
                  <a:cubicBezTo>
                    <a:pt x="17316" y="17265"/>
                    <a:pt x="16763" y="18051"/>
                    <a:pt x="17287" y="18962"/>
                  </a:cubicBezTo>
                  <a:cubicBezTo>
                    <a:pt x="16011" y="19174"/>
                    <a:pt x="16284" y="20664"/>
                    <a:pt x="17105" y="21241"/>
                  </a:cubicBezTo>
                  <a:cubicBezTo>
                    <a:pt x="16771" y="21667"/>
                    <a:pt x="16588" y="22275"/>
                    <a:pt x="16862" y="22792"/>
                  </a:cubicBezTo>
                  <a:cubicBezTo>
                    <a:pt x="16729" y="22764"/>
                    <a:pt x="16603" y="22750"/>
                    <a:pt x="16485" y="22750"/>
                  </a:cubicBezTo>
                  <a:cubicBezTo>
                    <a:pt x="15956" y="22750"/>
                    <a:pt x="15588" y="23024"/>
                    <a:pt x="15464" y="23521"/>
                  </a:cubicBezTo>
                  <a:cubicBezTo>
                    <a:pt x="15368" y="22613"/>
                    <a:pt x="14783" y="21234"/>
                    <a:pt x="13888" y="21234"/>
                  </a:cubicBezTo>
                  <a:cubicBezTo>
                    <a:pt x="13644" y="21234"/>
                    <a:pt x="13378" y="21336"/>
                    <a:pt x="13093" y="21576"/>
                  </a:cubicBezTo>
                  <a:cubicBezTo>
                    <a:pt x="12949" y="21250"/>
                    <a:pt x="12672" y="21108"/>
                    <a:pt x="12380" y="21108"/>
                  </a:cubicBezTo>
                  <a:cubicBezTo>
                    <a:pt x="11991" y="21108"/>
                    <a:pt x="11577" y="21359"/>
                    <a:pt x="11421" y="21758"/>
                  </a:cubicBezTo>
                  <a:cubicBezTo>
                    <a:pt x="11262" y="21397"/>
                    <a:pt x="10938" y="21221"/>
                    <a:pt x="10613" y="21221"/>
                  </a:cubicBezTo>
                  <a:cubicBezTo>
                    <a:pt x="10254" y="21221"/>
                    <a:pt x="9893" y="21435"/>
                    <a:pt x="9749" y="21849"/>
                  </a:cubicBezTo>
                  <a:cubicBezTo>
                    <a:pt x="9565" y="21405"/>
                    <a:pt x="9273" y="21177"/>
                    <a:pt x="9001" y="21177"/>
                  </a:cubicBezTo>
                  <a:cubicBezTo>
                    <a:pt x="8734" y="21177"/>
                    <a:pt x="8487" y="21397"/>
                    <a:pt x="8381" y="21849"/>
                  </a:cubicBezTo>
                  <a:cubicBezTo>
                    <a:pt x="8104" y="21537"/>
                    <a:pt x="7773" y="21403"/>
                    <a:pt x="7450" y="21403"/>
                  </a:cubicBezTo>
                  <a:cubicBezTo>
                    <a:pt x="6641" y="21403"/>
                    <a:pt x="5889" y="22248"/>
                    <a:pt x="6193" y="23247"/>
                  </a:cubicBezTo>
                  <a:cubicBezTo>
                    <a:pt x="5953" y="23188"/>
                    <a:pt x="5726" y="23160"/>
                    <a:pt x="5515" y="23160"/>
                  </a:cubicBezTo>
                  <a:cubicBezTo>
                    <a:pt x="4093" y="23160"/>
                    <a:pt x="3341" y="24422"/>
                    <a:pt x="3579" y="25983"/>
                  </a:cubicBezTo>
                  <a:cubicBezTo>
                    <a:pt x="3425" y="25951"/>
                    <a:pt x="3298" y="25934"/>
                    <a:pt x="3195" y="25934"/>
                  </a:cubicBezTo>
                  <a:cubicBezTo>
                    <a:pt x="2810" y="25934"/>
                    <a:pt x="2760" y="26174"/>
                    <a:pt x="2880" y="26773"/>
                  </a:cubicBezTo>
                  <a:cubicBezTo>
                    <a:pt x="2703" y="26719"/>
                    <a:pt x="2543" y="26692"/>
                    <a:pt x="2403" y="26692"/>
                  </a:cubicBezTo>
                  <a:cubicBezTo>
                    <a:pt x="1916" y="26692"/>
                    <a:pt x="1668" y="27018"/>
                    <a:pt x="1786" y="27655"/>
                  </a:cubicBezTo>
                  <a:cubicBezTo>
                    <a:pt x="1660" y="27631"/>
                    <a:pt x="1544" y="27619"/>
                    <a:pt x="1436" y="27619"/>
                  </a:cubicBezTo>
                  <a:cubicBezTo>
                    <a:pt x="45" y="27619"/>
                    <a:pt x="1" y="29508"/>
                    <a:pt x="114" y="30664"/>
                  </a:cubicBezTo>
                  <a:lnTo>
                    <a:pt x="42425" y="37989"/>
                  </a:lnTo>
                  <a:cubicBezTo>
                    <a:pt x="43135" y="34291"/>
                    <a:pt x="46609" y="8020"/>
                    <a:pt x="40909" y="8020"/>
                  </a:cubicBezTo>
                  <a:cubicBezTo>
                    <a:pt x="40752" y="8020"/>
                    <a:pt x="40589" y="8039"/>
                    <a:pt x="40418" y="8080"/>
                  </a:cubicBezTo>
                  <a:cubicBezTo>
                    <a:pt x="40837" y="7217"/>
                    <a:pt x="40242" y="6668"/>
                    <a:pt x="39448" y="6668"/>
                  </a:cubicBezTo>
                  <a:cubicBezTo>
                    <a:pt x="39319" y="6668"/>
                    <a:pt x="39186" y="6683"/>
                    <a:pt x="39051" y="6712"/>
                  </a:cubicBezTo>
                  <a:cubicBezTo>
                    <a:pt x="39714" y="5963"/>
                    <a:pt x="39338" y="5186"/>
                    <a:pt x="38389" y="5186"/>
                  </a:cubicBezTo>
                  <a:cubicBezTo>
                    <a:pt x="38338" y="5186"/>
                    <a:pt x="38285" y="5188"/>
                    <a:pt x="38230" y="5193"/>
                  </a:cubicBezTo>
                  <a:cubicBezTo>
                    <a:pt x="38984" y="4439"/>
                    <a:pt x="38712" y="2827"/>
                    <a:pt x="37669" y="2827"/>
                  </a:cubicBezTo>
                  <a:cubicBezTo>
                    <a:pt x="37534" y="2827"/>
                    <a:pt x="37387" y="2854"/>
                    <a:pt x="37227" y="2913"/>
                  </a:cubicBezTo>
                  <a:cubicBezTo>
                    <a:pt x="37306" y="1910"/>
                    <a:pt x="36455" y="1441"/>
                    <a:pt x="35582" y="1441"/>
                  </a:cubicBezTo>
                  <a:cubicBezTo>
                    <a:pt x="35105" y="1441"/>
                    <a:pt x="34622" y="1581"/>
                    <a:pt x="34279" y="1849"/>
                  </a:cubicBezTo>
                  <a:cubicBezTo>
                    <a:pt x="34057" y="603"/>
                    <a:pt x="33123" y="0"/>
                    <a:pt x="32201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0" name="Google Shape;1403;p9"/>
            <p:cNvSpPr/>
            <p:nvPr/>
          </p:nvSpPr>
          <p:spPr>
            <a:xfrm>
              <a:off x="8472600" y="1692000"/>
              <a:ext cx="238680" cy="115200"/>
            </a:xfrm>
            <a:custGeom>
              <a:avLst/>
              <a:gdLst>
                <a:gd name="textAreaLeft" fmla="*/ 0 w 238680"/>
                <a:gd name="textAreaRight" fmla="*/ 239760 w 238680"/>
                <a:gd name="textAreaTop" fmla="*/ 0 h 115200"/>
                <a:gd name="textAreaBottom" fmla="*/ 116280 h 115200"/>
              </a:gdLst>
              <a:ahLst/>
              <a:rect l="textAreaLeft" t="textAreaTop" r="textAreaRight" b="textAreaBottom"/>
              <a:pathLst>
                <a:path w="26658" h="12927">
                  <a:moveTo>
                    <a:pt x="10917" y="1"/>
                  </a:moveTo>
                  <a:cubicBezTo>
                    <a:pt x="10668" y="1"/>
                    <a:pt x="10470" y="210"/>
                    <a:pt x="10427" y="768"/>
                  </a:cubicBezTo>
                  <a:cubicBezTo>
                    <a:pt x="10208" y="488"/>
                    <a:pt x="9900" y="369"/>
                    <a:pt x="9595" y="369"/>
                  </a:cubicBezTo>
                  <a:cubicBezTo>
                    <a:pt x="8843" y="369"/>
                    <a:pt x="8106" y="1092"/>
                    <a:pt x="8755" y="1893"/>
                  </a:cubicBezTo>
                  <a:cubicBezTo>
                    <a:pt x="8636" y="1830"/>
                    <a:pt x="8515" y="1800"/>
                    <a:pt x="8400" y="1800"/>
                  </a:cubicBezTo>
                  <a:cubicBezTo>
                    <a:pt x="8018" y="1800"/>
                    <a:pt x="7705" y="2124"/>
                    <a:pt x="7752" y="2592"/>
                  </a:cubicBezTo>
                  <a:cubicBezTo>
                    <a:pt x="7547" y="2203"/>
                    <a:pt x="7150" y="1855"/>
                    <a:pt x="6772" y="1855"/>
                  </a:cubicBezTo>
                  <a:cubicBezTo>
                    <a:pt x="6590" y="1855"/>
                    <a:pt x="6411" y="1937"/>
                    <a:pt x="6262" y="2136"/>
                  </a:cubicBezTo>
                  <a:cubicBezTo>
                    <a:pt x="6262" y="1715"/>
                    <a:pt x="5987" y="1449"/>
                    <a:pt x="5709" y="1449"/>
                  </a:cubicBezTo>
                  <a:cubicBezTo>
                    <a:pt x="5524" y="1449"/>
                    <a:pt x="5338" y="1566"/>
                    <a:pt x="5229" y="1832"/>
                  </a:cubicBezTo>
                  <a:cubicBezTo>
                    <a:pt x="5050" y="1683"/>
                    <a:pt x="4820" y="1592"/>
                    <a:pt x="4611" y="1592"/>
                  </a:cubicBezTo>
                  <a:cubicBezTo>
                    <a:pt x="4393" y="1592"/>
                    <a:pt x="4197" y="1691"/>
                    <a:pt x="4104" y="1923"/>
                  </a:cubicBezTo>
                  <a:cubicBezTo>
                    <a:pt x="3817" y="1599"/>
                    <a:pt x="3420" y="1446"/>
                    <a:pt x="3030" y="1446"/>
                  </a:cubicBezTo>
                  <a:cubicBezTo>
                    <a:pt x="2432" y="1446"/>
                    <a:pt x="1850" y="1808"/>
                    <a:pt x="1703" y="2470"/>
                  </a:cubicBezTo>
                  <a:lnTo>
                    <a:pt x="1916" y="2288"/>
                  </a:lnTo>
                  <a:lnTo>
                    <a:pt x="1916" y="2288"/>
                  </a:lnTo>
                  <a:cubicBezTo>
                    <a:pt x="1399" y="2805"/>
                    <a:pt x="1095" y="3382"/>
                    <a:pt x="822" y="3990"/>
                  </a:cubicBezTo>
                  <a:cubicBezTo>
                    <a:pt x="1" y="5935"/>
                    <a:pt x="183" y="8154"/>
                    <a:pt x="548" y="10221"/>
                  </a:cubicBezTo>
                  <a:cubicBezTo>
                    <a:pt x="609" y="10525"/>
                    <a:pt x="670" y="10829"/>
                    <a:pt x="761" y="11133"/>
                  </a:cubicBezTo>
                  <a:lnTo>
                    <a:pt x="24500" y="12926"/>
                  </a:lnTo>
                  <a:cubicBezTo>
                    <a:pt x="24743" y="12470"/>
                    <a:pt x="24956" y="12045"/>
                    <a:pt x="25169" y="11589"/>
                  </a:cubicBezTo>
                  <a:cubicBezTo>
                    <a:pt x="25928" y="9826"/>
                    <a:pt x="26658" y="7789"/>
                    <a:pt x="26020" y="5875"/>
                  </a:cubicBezTo>
                  <a:cubicBezTo>
                    <a:pt x="25680" y="4968"/>
                    <a:pt x="23886" y="3267"/>
                    <a:pt x="22555" y="3267"/>
                  </a:cubicBezTo>
                  <a:cubicBezTo>
                    <a:pt x="22101" y="3267"/>
                    <a:pt x="21700" y="3465"/>
                    <a:pt x="21430" y="3960"/>
                  </a:cubicBezTo>
                  <a:cubicBezTo>
                    <a:pt x="21318" y="3335"/>
                    <a:pt x="20013" y="1632"/>
                    <a:pt x="19205" y="1632"/>
                  </a:cubicBezTo>
                  <a:cubicBezTo>
                    <a:pt x="18912" y="1632"/>
                    <a:pt x="18684" y="1857"/>
                    <a:pt x="18603" y="2440"/>
                  </a:cubicBezTo>
                  <a:cubicBezTo>
                    <a:pt x="18254" y="2149"/>
                    <a:pt x="17759" y="1949"/>
                    <a:pt x="17314" y="1949"/>
                  </a:cubicBezTo>
                  <a:cubicBezTo>
                    <a:pt x="16829" y="1949"/>
                    <a:pt x="16404" y="2186"/>
                    <a:pt x="16293" y="2805"/>
                  </a:cubicBezTo>
                  <a:cubicBezTo>
                    <a:pt x="16186" y="2272"/>
                    <a:pt x="15527" y="1650"/>
                    <a:pt x="14975" y="1650"/>
                  </a:cubicBezTo>
                  <a:cubicBezTo>
                    <a:pt x="14740" y="1650"/>
                    <a:pt x="14524" y="1763"/>
                    <a:pt x="14378" y="2045"/>
                  </a:cubicBezTo>
                  <a:cubicBezTo>
                    <a:pt x="14095" y="1521"/>
                    <a:pt x="13498" y="951"/>
                    <a:pt x="12881" y="951"/>
                  </a:cubicBezTo>
                  <a:cubicBezTo>
                    <a:pt x="12638" y="951"/>
                    <a:pt x="12391" y="1040"/>
                    <a:pt x="12159" y="1254"/>
                  </a:cubicBezTo>
                  <a:cubicBezTo>
                    <a:pt x="12002" y="704"/>
                    <a:pt x="11374" y="1"/>
                    <a:pt x="10917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960" bIns="57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1" name="Google Shape;1404;p9"/>
            <p:cNvSpPr/>
            <p:nvPr/>
          </p:nvSpPr>
          <p:spPr>
            <a:xfrm>
              <a:off x="8418600" y="1524600"/>
              <a:ext cx="456120" cy="295200"/>
            </a:xfrm>
            <a:custGeom>
              <a:avLst/>
              <a:gdLst>
                <a:gd name="textAreaLeft" fmla="*/ 0 w 456120"/>
                <a:gd name="textAreaRight" fmla="*/ 457200 w 456120"/>
                <a:gd name="textAreaTop" fmla="*/ 0 h 295200"/>
                <a:gd name="textAreaBottom" fmla="*/ 296280 h 295200"/>
              </a:gdLst>
              <a:ahLst/>
              <a:rect l="textAreaLeft" t="textAreaTop" r="textAreaRight" b="textAreaBottom"/>
              <a:pathLst>
                <a:path w="50853" h="32967">
                  <a:moveTo>
                    <a:pt x="48767" y="1"/>
                  </a:moveTo>
                  <a:cubicBezTo>
                    <a:pt x="48428" y="1"/>
                    <a:pt x="48078" y="109"/>
                    <a:pt x="47722" y="352"/>
                  </a:cubicBezTo>
                  <a:lnTo>
                    <a:pt x="47692" y="322"/>
                  </a:lnTo>
                  <a:cubicBezTo>
                    <a:pt x="46446" y="1112"/>
                    <a:pt x="45534" y="2328"/>
                    <a:pt x="45260" y="3939"/>
                  </a:cubicBezTo>
                  <a:cubicBezTo>
                    <a:pt x="45211" y="3934"/>
                    <a:pt x="45162" y="3932"/>
                    <a:pt x="45114" y="3932"/>
                  </a:cubicBezTo>
                  <a:cubicBezTo>
                    <a:pt x="44162" y="3932"/>
                    <a:pt x="43545" y="4777"/>
                    <a:pt x="43892" y="5732"/>
                  </a:cubicBezTo>
                  <a:cubicBezTo>
                    <a:pt x="43848" y="5728"/>
                    <a:pt x="43805" y="5726"/>
                    <a:pt x="43762" y="5726"/>
                  </a:cubicBezTo>
                  <a:cubicBezTo>
                    <a:pt x="42801" y="5726"/>
                    <a:pt x="42179" y="6685"/>
                    <a:pt x="42616" y="7617"/>
                  </a:cubicBezTo>
                  <a:cubicBezTo>
                    <a:pt x="41035" y="7708"/>
                    <a:pt x="39303" y="10079"/>
                    <a:pt x="40974" y="11264"/>
                  </a:cubicBezTo>
                  <a:cubicBezTo>
                    <a:pt x="40214" y="11538"/>
                    <a:pt x="39759" y="12206"/>
                    <a:pt x="39576" y="13057"/>
                  </a:cubicBezTo>
                  <a:cubicBezTo>
                    <a:pt x="39406" y="12994"/>
                    <a:pt x="39204" y="12968"/>
                    <a:pt x="38987" y="12968"/>
                  </a:cubicBezTo>
                  <a:cubicBezTo>
                    <a:pt x="38274" y="12968"/>
                    <a:pt x="37398" y="13245"/>
                    <a:pt x="36932" y="13361"/>
                  </a:cubicBezTo>
                  <a:cubicBezTo>
                    <a:pt x="35989" y="13574"/>
                    <a:pt x="35260" y="13544"/>
                    <a:pt x="34774" y="14547"/>
                  </a:cubicBezTo>
                  <a:cubicBezTo>
                    <a:pt x="35034" y="14422"/>
                    <a:pt x="35312" y="14358"/>
                    <a:pt x="35589" y="14358"/>
                  </a:cubicBezTo>
                  <a:cubicBezTo>
                    <a:pt x="36119" y="14358"/>
                    <a:pt x="36643" y="14594"/>
                    <a:pt x="37023" y="15094"/>
                  </a:cubicBezTo>
                  <a:cubicBezTo>
                    <a:pt x="37230" y="14946"/>
                    <a:pt x="37460" y="14881"/>
                    <a:pt x="37692" y="14881"/>
                  </a:cubicBezTo>
                  <a:cubicBezTo>
                    <a:pt x="38173" y="14881"/>
                    <a:pt x="38661" y="15160"/>
                    <a:pt x="38968" y="15550"/>
                  </a:cubicBezTo>
                  <a:cubicBezTo>
                    <a:pt x="38797" y="15467"/>
                    <a:pt x="38603" y="15430"/>
                    <a:pt x="38404" y="15430"/>
                  </a:cubicBezTo>
                  <a:cubicBezTo>
                    <a:pt x="37438" y="15430"/>
                    <a:pt x="36364" y="16303"/>
                    <a:pt x="37296" y="17009"/>
                  </a:cubicBezTo>
                  <a:cubicBezTo>
                    <a:pt x="36324" y="17343"/>
                    <a:pt x="35382" y="18833"/>
                    <a:pt x="36567" y="19471"/>
                  </a:cubicBezTo>
                  <a:cubicBezTo>
                    <a:pt x="35807" y="19805"/>
                    <a:pt x="35108" y="20504"/>
                    <a:pt x="35078" y="21325"/>
                  </a:cubicBezTo>
                  <a:cubicBezTo>
                    <a:pt x="34896" y="21252"/>
                    <a:pt x="34739" y="21218"/>
                    <a:pt x="34596" y="21218"/>
                  </a:cubicBezTo>
                  <a:cubicBezTo>
                    <a:pt x="34259" y="21218"/>
                    <a:pt x="33999" y="21409"/>
                    <a:pt x="33679" y="21751"/>
                  </a:cubicBezTo>
                  <a:cubicBezTo>
                    <a:pt x="33375" y="21511"/>
                    <a:pt x="33017" y="21400"/>
                    <a:pt x="32666" y="21400"/>
                  </a:cubicBezTo>
                  <a:cubicBezTo>
                    <a:pt x="31862" y="21400"/>
                    <a:pt x="31096" y="21984"/>
                    <a:pt x="31096" y="22936"/>
                  </a:cubicBezTo>
                  <a:cubicBezTo>
                    <a:pt x="30850" y="22775"/>
                    <a:pt x="30587" y="22703"/>
                    <a:pt x="30330" y="22703"/>
                  </a:cubicBezTo>
                  <a:cubicBezTo>
                    <a:pt x="29760" y="22703"/>
                    <a:pt x="29219" y="23060"/>
                    <a:pt x="28968" y="23605"/>
                  </a:cubicBezTo>
                  <a:cubicBezTo>
                    <a:pt x="28573" y="23058"/>
                    <a:pt x="27570" y="22784"/>
                    <a:pt x="27144" y="22632"/>
                  </a:cubicBezTo>
                  <a:cubicBezTo>
                    <a:pt x="26622" y="22479"/>
                    <a:pt x="26131" y="22286"/>
                    <a:pt x="25679" y="22286"/>
                  </a:cubicBezTo>
                  <a:cubicBezTo>
                    <a:pt x="25236" y="22286"/>
                    <a:pt x="24831" y="22471"/>
                    <a:pt x="24469" y="23058"/>
                  </a:cubicBezTo>
                  <a:cubicBezTo>
                    <a:pt x="24134" y="22851"/>
                    <a:pt x="23803" y="22760"/>
                    <a:pt x="23489" y="22760"/>
                  </a:cubicBezTo>
                  <a:cubicBezTo>
                    <a:pt x="22324" y="22760"/>
                    <a:pt x="21400" y="24020"/>
                    <a:pt x="21400" y="25337"/>
                  </a:cubicBezTo>
                  <a:cubicBezTo>
                    <a:pt x="20761" y="25368"/>
                    <a:pt x="20670" y="25368"/>
                    <a:pt x="20214" y="25672"/>
                  </a:cubicBezTo>
                  <a:cubicBezTo>
                    <a:pt x="19979" y="25423"/>
                    <a:pt x="19703" y="25310"/>
                    <a:pt x="19430" y="25310"/>
                  </a:cubicBezTo>
                  <a:cubicBezTo>
                    <a:pt x="19069" y="25310"/>
                    <a:pt x="18711" y="25508"/>
                    <a:pt x="18451" y="25854"/>
                  </a:cubicBezTo>
                  <a:cubicBezTo>
                    <a:pt x="18348" y="25214"/>
                    <a:pt x="17908" y="24784"/>
                    <a:pt x="17389" y="24784"/>
                  </a:cubicBezTo>
                  <a:cubicBezTo>
                    <a:pt x="17143" y="24784"/>
                    <a:pt x="16881" y="24880"/>
                    <a:pt x="16627" y="25094"/>
                  </a:cubicBezTo>
                  <a:cubicBezTo>
                    <a:pt x="16650" y="23763"/>
                    <a:pt x="16053" y="22918"/>
                    <a:pt x="15036" y="22918"/>
                  </a:cubicBezTo>
                  <a:cubicBezTo>
                    <a:pt x="14683" y="22918"/>
                    <a:pt x="14278" y="23020"/>
                    <a:pt x="13831" y="23240"/>
                  </a:cubicBezTo>
                  <a:cubicBezTo>
                    <a:pt x="13572" y="22739"/>
                    <a:pt x="13067" y="22385"/>
                    <a:pt x="12591" y="22385"/>
                  </a:cubicBezTo>
                  <a:cubicBezTo>
                    <a:pt x="12229" y="22385"/>
                    <a:pt x="11883" y="22589"/>
                    <a:pt x="11673" y="23088"/>
                  </a:cubicBezTo>
                  <a:cubicBezTo>
                    <a:pt x="11531" y="22380"/>
                    <a:pt x="11040" y="21780"/>
                    <a:pt x="10458" y="21780"/>
                  </a:cubicBezTo>
                  <a:cubicBezTo>
                    <a:pt x="10166" y="21780"/>
                    <a:pt x="9850" y="21932"/>
                    <a:pt x="9545" y="22298"/>
                  </a:cubicBezTo>
                  <a:cubicBezTo>
                    <a:pt x="9263" y="21347"/>
                    <a:pt x="8538" y="20868"/>
                    <a:pt x="7832" y="20868"/>
                  </a:cubicBezTo>
                  <a:cubicBezTo>
                    <a:pt x="7092" y="20868"/>
                    <a:pt x="6373" y="21393"/>
                    <a:pt x="6202" y="22450"/>
                  </a:cubicBezTo>
                  <a:cubicBezTo>
                    <a:pt x="5982" y="22377"/>
                    <a:pt x="5779" y="22339"/>
                    <a:pt x="5595" y="22339"/>
                  </a:cubicBezTo>
                  <a:cubicBezTo>
                    <a:pt x="5168" y="22339"/>
                    <a:pt x="4843" y="22541"/>
                    <a:pt x="4651" y="22966"/>
                  </a:cubicBezTo>
                  <a:cubicBezTo>
                    <a:pt x="4560" y="22845"/>
                    <a:pt x="4500" y="22784"/>
                    <a:pt x="4378" y="22693"/>
                  </a:cubicBezTo>
                  <a:cubicBezTo>
                    <a:pt x="4219" y="22587"/>
                    <a:pt x="4019" y="22522"/>
                    <a:pt x="3826" y="22522"/>
                  </a:cubicBezTo>
                  <a:cubicBezTo>
                    <a:pt x="3686" y="22522"/>
                    <a:pt x="3550" y="22556"/>
                    <a:pt x="3436" y="22632"/>
                  </a:cubicBezTo>
                  <a:cubicBezTo>
                    <a:pt x="3284" y="22754"/>
                    <a:pt x="3253" y="22906"/>
                    <a:pt x="3253" y="23088"/>
                  </a:cubicBezTo>
                  <a:cubicBezTo>
                    <a:pt x="3193" y="23118"/>
                    <a:pt x="3193" y="23149"/>
                    <a:pt x="3162" y="23210"/>
                  </a:cubicBezTo>
                  <a:cubicBezTo>
                    <a:pt x="3010" y="22906"/>
                    <a:pt x="2767" y="22662"/>
                    <a:pt x="2433" y="22662"/>
                  </a:cubicBezTo>
                  <a:cubicBezTo>
                    <a:pt x="1977" y="22662"/>
                    <a:pt x="1916" y="23088"/>
                    <a:pt x="1946" y="23453"/>
                  </a:cubicBezTo>
                  <a:lnTo>
                    <a:pt x="1946" y="23574"/>
                  </a:lnTo>
                  <a:cubicBezTo>
                    <a:pt x="1794" y="23301"/>
                    <a:pt x="1582" y="23088"/>
                    <a:pt x="1338" y="22906"/>
                  </a:cubicBezTo>
                  <a:cubicBezTo>
                    <a:pt x="1065" y="22662"/>
                    <a:pt x="822" y="22541"/>
                    <a:pt x="487" y="22541"/>
                  </a:cubicBezTo>
                  <a:lnTo>
                    <a:pt x="396" y="24061"/>
                  </a:lnTo>
                  <a:lnTo>
                    <a:pt x="1" y="29319"/>
                  </a:lnTo>
                  <a:lnTo>
                    <a:pt x="48452" y="32967"/>
                  </a:lnTo>
                  <a:lnTo>
                    <a:pt x="50853" y="1325"/>
                  </a:lnTo>
                  <a:cubicBezTo>
                    <a:pt x="50243" y="546"/>
                    <a:pt x="49531" y="1"/>
                    <a:pt x="4876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2" name="Google Shape;1405;p9"/>
            <p:cNvSpPr/>
            <p:nvPr/>
          </p:nvSpPr>
          <p:spPr>
            <a:xfrm>
              <a:off x="8418600" y="1745640"/>
              <a:ext cx="184680" cy="55080"/>
            </a:xfrm>
            <a:custGeom>
              <a:avLst/>
              <a:gdLst>
                <a:gd name="textAreaLeft" fmla="*/ 0 w 184680"/>
                <a:gd name="textAreaRight" fmla="*/ 185760 w 184680"/>
                <a:gd name="textAreaTop" fmla="*/ 0 h 55080"/>
                <a:gd name="textAreaBottom" fmla="*/ 56160 h 55080"/>
              </a:gdLst>
              <a:ahLst/>
              <a:rect l="textAreaLeft" t="textAreaTop" r="textAreaRight" b="textAreaBottom"/>
              <a:pathLst>
                <a:path w="20671" h="6232">
                  <a:moveTo>
                    <a:pt x="366" y="1"/>
                  </a:moveTo>
                  <a:lnTo>
                    <a:pt x="1" y="4682"/>
                  </a:lnTo>
                  <a:lnTo>
                    <a:pt x="20670" y="6232"/>
                  </a:lnTo>
                  <a:cubicBezTo>
                    <a:pt x="20579" y="6201"/>
                    <a:pt x="20488" y="6201"/>
                    <a:pt x="20427" y="6141"/>
                  </a:cubicBezTo>
                  <a:cubicBezTo>
                    <a:pt x="19624" y="5999"/>
                    <a:pt x="19280" y="5472"/>
                    <a:pt x="18525" y="5472"/>
                  </a:cubicBezTo>
                  <a:cubicBezTo>
                    <a:pt x="18308" y="5472"/>
                    <a:pt x="18057" y="5515"/>
                    <a:pt x="17752" y="5624"/>
                  </a:cubicBezTo>
                  <a:cubicBezTo>
                    <a:pt x="17027" y="4256"/>
                    <a:pt x="15750" y="3326"/>
                    <a:pt x="14452" y="3326"/>
                  </a:cubicBezTo>
                  <a:cubicBezTo>
                    <a:pt x="13847" y="3326"/>
                    <a:pt x="13237" y="3528"/>
                    <a:pt x="12676" y="3983"/>
                  </a:cubicBezTo>
                  <a:cubicBezTo>
                    <a:pt x="12318" y="3550"/>
                    <a:pt x="11646" y="3117"/>
                    <a:pt x="11085" y="3117"/>
                  </a:cubicBezTo>
                  <a:cubicBezTo>
                    <a:pt x="10740" y="3117"/>
                    <a:pt x="10437" y="3281"/>
                    <a:pt x="10275" y="3709"/>
                  </a:cubicBezTo>
                  <a:cubicBezTo>
                    <a:pt x="9944" y="3396"/>
                    <a:pt x="9553" y="3242"/>
                    <a:pt x="9183" y="3242"/>
                  </a:cubicBezTo>
                  <a:cubicBezTo>
                    <a:pt x="8906" y="3242"/>
                    <a:pt x="8641" y="3327"/>
                    <a:pt x="8421" y="3496"/>
                  </a:cubicBezTo>
                  <a:cubicBezTo>
                    <a:pt x="8098" y="1240"/>
                    <a:pt x="6394" y="461"/>
                    <a:pt x="4908" y="461"/>
                  </a:cubicBezTo>
                  <a:cubicBezTo>
                    <a:pt x="3732" y="461"/>
                    <a:pt x="2692" y="950"/>
                    <a:pt x="2585" y="1581"/>
                  </a:cubicBezTo>
                  <a:cubicBezTo>
                    <a:pt x="1916" y="791"/>
                    <a:pt x="1278" y="183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080" bIns="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3" name="Google Shape;1406;p9"/>
            <p:cNvSpPr/>
            <p:nvPr/>
          </p:nvSpPr>
          <p:spPr>
            <a:xfrm>
              <a:off x="8606160" y="1794240"/>
              <a:ext cx="64800" cy="11520"/>
            </a:xfrm>
            <a:custGeom>
              <a:avLst/>
              <a:gdLst>
                <a:gd name="textAreaLeft" fmla="*/ 0 w 64800"/>
                <a:gd name="textAreaRight" fmla="*/ 65880 w 64800"/>
                <a:gd name="textAreaTop" fmla="*/ 0 h 11520"/>
                <a:gd name="textAreaBottom" fmla="*/ 12600 h 11520"/>
              </a:gdLst>
              <a:ahLst/>
              <a:rect l="textAreaLeft" t="textAreaTop" r="textAreaRight" b="textAreaBottom"/>
              <a:pathLst>
                <a:path w="7326" h="1398">
                  <a:moveTo>
                    <a:pt x="3674" y="1"/>
                  </a:moveTo>
                  <a:cubicBezTo>
                    <a:pt x="3426" y="1"/>
                    <a:pt x="3183" y="20"/>
                    <a:pt x="2949" y="60"/>
                  </a:cubicBezTo>
                  <a:cubicBezTo>
                    <a:pt x="1946" y="242"/>
                    <a:pt x="973" y="820"/>
                    <a:pt x="0" y="820"/>
                  </a:cubicBezTo>
                  <a:lnTo>
                    <a:pt x="7326" y="1397"/>
                  </a:lnTo>
                  <a:cubicBezTo>
                    <a:pt x="6334" y="508"/>
                    <a:pt x="4939" y="1"/>
                    <a:pt x="367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4" name="Google Shape;1407;p9"/>
            <p:cNvSpPr/>
            <p:nvPr/>
          </p:nvSpPr>
          <p:spPr>
            <a:xfrm>
              <a:off x="8418600" y="1743480"/>
              <a:ext cx="242640" cy="61200"/>
            </a:xfrm>
            <a:custGeom>
              <a:avLst/>
              <a:gdLst>
                <a:gd name="textAreaLeft" fmla="*/ 0 w 242640"/>
                <a:gd name="textAreaRight" fmla="*/ 243720 w 242640"/>
                <a:gd name="textAreaTop" fmla="*/ 0 h 61200"/>
                <a:gd name="textAreaBottom" fmla="*/ 62280 h 61200"/>
              </a:gdLst>
              <a:ahLst/>
              <a:rect l="textAreaLeft" t="textAreaTop" r="textAreaRight" b="textAreaBottom"/>
              <a:pathLst>
                <a:path w="27114" h="6931">
                  <a:moveTo>
                    <a:pt x="244" y="1642"/>
                  </a:moveTo>
                  <a:lnTo>
                    <a:pt x="1" y="4864"/>
                  </a:lnTo>
                  <a:lnTo>
                    <a:pt x="3520" y="5134"/>
                  </a:lnTo>
                  <a:lnTo>
                    <a:pt x="3520" y="5134"/>
                  </a:lnTo>
                  <a:lnTo>
                    <a:pt x="2129" y="5016"/>
                  </a:lnTo>
                  <a:lnTo>
                    <a:pt x="2341" y="2554"/>
                  </a:lnTo>
                  <a:lnTo>
                    <a:pt x="244" y="1642"/>
                  </a:lnTo>
                  <a:close/>
                  <a:moveTo>
                    <a:pt x="3520" y="5134"/>
                  </a:moveTo>
                  <a:lnTo>
                    <a:pt x="3557" y="5137"/>
                  </a:lnTo>
                  <a:lnTo>
                    <a:pt x="4560" y="5229"/>
                  </a:lnTo>
                  <a:lnTo>
                    <a:pt x="4561" y="5214"/>
                  </a:lnTo>
                  <a:lnTo>
                    <a:pt x="4561" y="5214"/>
                  </a:lnTo>
                  <a:lnTo>
                    <a:pt x="3520" y="5134"/>
                  </a:lnTo>
                  <a:close/>
                  <a:moveTo>
                    <a:pt x="12889" y="1"/>
                  </a:moveTo>
                  <a:lnTo>
                    <a:pt x="12828" y="1034"/>
                  </a:lnTo>
                  <a:lnTo>
                    <a:pt x="11521" y="973"/>
                  </a:lnTo>
                  <a:lnTo>
                    <a:pt x="11369" y="2827"/>
                  </a:lnTo>
                  <a:lnTo>
                    <a:pt x="6475" y="2432"/>
                  </a:lnTo>
                  <a:lnTo>
                    <a:pt x="6384" y="3344"/>
                  </a:lnTo>
                  <a:lnTo>
                    <a:pt x="4712" y="3253"/>
                  </a:lnTo>
                  <a:lnTo>
                    <a:pt x="4561" y="5214"/>
                  </a:lnTo>
                  <a:lnTo>
                    <a:pt x="4561" y="5214"/>
                  </a:lnTo>
                  <a:lnTo>
                    <a:pt x="26901" y="6931"/>
                  </a:lnTo>
                  <a:lnTo>
                    <a:pt x="27114" y="4651"/>
                  </a:lnTo>
                  <a:lnTo>
                    <a:pt x="21703" y="4226"/>
                  </a:lnTo>
                  <a:lnTo>
                    <a:pt x="21521" y="6505"/>
                  </a:lnTo>
                  <a:lnTo>
                    <a:pt x="19120" y="6323"/>
                  </a:lnTo>
                  <a:lnTo>
                    <a:pt x="19424" y="2219"/>
                  </a:lnTo>
                  <a:lnTo>
                    <a:pt x="16506" y="274"/>
                  </a:lnTo>
                  <a:lnTo>
                    <a:pt x="1288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960" bIns="30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5" name="Google Shape;1408;p9"/>
            <p:cNvSpPr/>
            <p:nvPr/>
          </p:nvSpPr>
          <p:spPr>
            <a:xfrm>
              <a:off x="8421840" y="1762200"/>
              <a:ext cx="16200" cy="25560"/>
            </a:xfrm>
            <a:custGeom>
              <a:avLst/>
              <a:gdLst>
                <a:gd name="textAreaLeft" fmla="*/ 0 w 16200"/>
                <a:gd name="textAreaRight" fmla="*/ 17280 w 1620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916" h="2949">
                  <a:moveTo>
                    <a:pt x="243" y="0"/>
                  </a:moveTo>
                  <a:lnTo>
                    <a:pt x="0" y="2858"/>
                  </a:lnTo>
                  <a:lnTo>
                    <a:pt x="1733" y="2949"/>
                  </a:lnTo>
                  <a:lnTo>
                    <a:pt x="1915" y="639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320" bIns="13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6" name="Google Shape;1409;p9"/>
            <p:cNvSpPr/>
            <p:nvPr/>
          </p:nvSpPr>
          <p:spPr>
            <a:xfrm>
              <a:off x="8467920" y="1775880"/>
              <a:ext cx="6480" cy="1512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15120"/>
                <a:gd name="textAreaBottom" fmla="*/ 16200 h 15120"/>
              </a:gdLst>
              <a:ahLst/>
              <a:rect l="textAreaLeft" t="textAreaTop" r="textAreaRight" b="textAreaBottom"/>
              <a:pathLst>
                <a:path w="852" h="1794">
                  <a:moveTo>
                    <a:pt x="122" y="0"/>
                  </a:moveTo>
                  <a:lnTo>
                    <a:pt x="0" y="1733"/>
                  </a:lnTo>
                  <a:lnTo>
                    <a:pt x="699" y="1794"/>
                  </a:lnTo>
                  <a:lnTo>
                    <a:pt x="851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7" name="Google Shape;1410;p9"/>
            <p:cNvSpPr/>
            <p:nvPr/>
          </p:nvSpPr>
          <p:spPr>
            <a:xfrm>
              <a:off x="8565120" y="1750320"/>
              <a:ext cx="25200" cy="24840"/>
            </a:xfrm>
            <a:custGeom>
              <a:avLst/>
              <a:gdLst>
                <a:gd name="textAreaLeft" fmla="*/ 0 w 25200"/>
                <a:gd name="textAreaRight" fmla="*/ 26280 w 25200"/>
                <a:gd name="textAreaTop" fmla="*/ 0 h 24840"/>
                <a:gd name="textAreaBottom" fmla="*/ 25920 h 24840"/>
              </a:gdLst>
              <a:ahLst/>
              <a:rect l="textAreaLeft" t="textAreaTop" r="textAreaRight" b="textAreaBottom"/>
              <a:pathLst>
                <a:path w="2919" h="2889">
                  <a:moveTo>
                    <a:pt x="91" y="0"/>
                  </a:moveTo>
                  <a:lnTo>
                    <a:pt x="0" y="1307"/>
                  </a:lnTo>
                  <a:lnTo>
                    <a:pt x="2796" y="2888"/>
                  </a:lnTo>
                  <a:lnTo>
                    <a:pt x="2918" y="176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8" name="Google Shape;1411;p9"/>
            <p:cNvSpPr/>
            <p:nvPr/>
          </p:nvSpPr>
          <p:spPr>
            <a:xfrm>
              <a:off x="8564400" y="1765440"/>
              <a:ext cx="24840" cy="24840"/>
            </a:xfrm>
            <a:custGeom>
              <a:avLst/>
              <a:gdLst>
                <a:gd name="textAreaLeft" fmla="*/ 0 w 24840"/>
                <a:gd name="textAreaRight" fmla="*/ 25920 w 24840"/>
                <a:gd name="textAreaTop" fmla="*/ 0 h 24840"/>
                <a:gd name="textAreaBottom" fmla="*/ 25920 h 24840"/>
              </a:gdLst>
              <a:ahLst/>
              <a:rect l="textAreaLeft" t="textAreaTop" r="textAreaRight" b="textAreaBottom"/>
              <a:pathLst>
                <a:path w="2889" h="2888">
                  <a:moveTo>
                    <a:pt x="92" y="0"/>
                  </a:moveTo>
                  <a:lnTo>
                    <a:pt x="1" y="1611"/>
                  </a:lnTo>
                  <a:lnTo>
                    <a:pt x="2767" y="2888"/>
                  </a:lnTo>
                  <a:lnTo>
                    <a:pt x="2888" y="152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69" name="Google Shape;1412;p9"/>
            <p:cNvSpPr/>
            <p:nvPr/>
          </p:nvSpPr>
          <p:spPr>
            <a:xfrm>
              <a:off x="8563320" y="1781640"/>
              <a:ext cx="24480" cy="17640"/>
            </a:xfrm>
            <a:custGeom>
              <a:avLst/>
              <a:gdLst>
                <a:gd name="textAreaLeft" fmla="*/ 0 w 24480"/>
                <a:gd name="textAreaRight" fmla="*/ 25560 w 24480"/>
                <a:gd name="textAreaTop" fmla="*/ 0 h 17640"/>
                <a:gd name="textAreaBottom" fmla="*/ 18720 h 17640"/>
              </a:gdLst>
              <a:ahLst/>
              <a:rect l="textAreaLeft" t="textAreaTop" r="textAreaRight" b="textAreaBottom"/>
              <a:pathLst>
                <a:path w="2828" h="2068">
                  <a:moveTo>
                    <a:pt x="31" y="1"/>
                  </a:moveTo>
                  <a:lnTo>
                    <a:pt x="0" y="822"/>
                  </a:lnTo>
                  <a:lnTo>
                    <a:pt x="2766" y="2068"/>
                  </a:lnTo>
                  <a:lnTo>
                    <a:pt x="2827" y="1308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0" name="Google Shape;1413;p9"/>
            <p:cNvSpPr/>
            <p:nvPr/>
          </p:nvSpPr>
          <p:spPr>
            <a:xfrm>
              <a:off x="8644320" y="1786320"/>
              <a:ext cx="15840" cy="18000"/>
            </a:xfrm>
            <a:custGeom>
              <a:avLst/>
              <a:gdLst>
                <a:gd name="textAreaLeft" fmla="*/ 0 w 15840"/>
                <a:gd name="textAreaRight" fmla="*/ 16920 w 15840"/>
                <a:gd name="textAreaTop" fmla="*/ 0 h 18000"/>
                <a:gd name="textAreaBottom" fmla="*/ 19080 h 18000"/>
              </a:gdLst>
              <a:ahLst/>
              <a:rect l="textAreaLeft" t="textAreaTop" r="textAreaRight" b="textAreaBottom"/>
              <a:pathLst>
                <a:path w="1886" h="2129">
                  <a:moveTo>
                    <a:pt x="153" y="1"/>
                  </a:moveTo>
                  <a:lnTo>
                    <a:pt x="1" y="2007"/>
                  </a:lnTo>
                  <a:lnTo>
                    <a:pt x="1733" y="2128"/>
                  </a:lnTo>
                  <a:lnTo>
                    <a:pt x="1885" y="122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1" name="Google Shape;1414;p9"/>
            <p:cNvSpPr/>
            <p:nvPr/>
          </p:nvSpPr>
          <p:spPr>
            <a:xfrm>
              <a:off x="8636400" y="1785960"/>
              <a:ext cx="7560" cy="17640"/>
            </a:xfrm>
            <a:custGeom>
              <a:avLst/>
              <a:gdLst>
                <a:gd name="textAreaLeft" fmla="*/ 0 w 7560"/>
                <a:gd name="textAreaRight" fmla="*/ 8640 w 7560"/>
                <a:gd name="textAreaTop" fmla="*/ 0 h 17640"/>
                <a:gd name="textAreaBottom" fmla="*/ 18720 h 17640"/>
              </a:gdLst>
              <a:ahLst/>
              <a:rect l="textAreaLeft" t="textAreaTop" r="textAreaRight" b="textAreaBottom"/>
              <a:pathLst>
                <a:path w="943" h="2068">
                  <a:moveTo>
                    <a:pt x="152" y="1"/>
                  </a:moveTo>
                  <a:lnTo>
                    <a:pt x="0" y="1977"/>
                  </a:lnTo>
                  <a:lnTo>
                    <a:pt x="791" y="2068"/>
                  </a:lnTo>
                  <a:lnTo>
                    <a:pt x="943" y="62"/>
                  </a:lnTo>
                  <a:lnTo>
                    <a:pt x="791" y="62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2" name="Google Shape;1415;p9"/>
            <p:cNvSpPr/>
            <p:nvPr/>
          </p:nvSpPr>
          <p:spPr>
            <a:xfrm rot="228600">
              <a:off x="8425080" y="1558080"/>
              <a:ext cx="446040" cy="151560"/>
            </a:xfrm>
            <a:custGeom>
              <a:avLst/>
              <a:gdLst>
                <a:gd name="textAreaLeft" fmla="*/ 0 w 446040"/>
                <a:gd name="textAreaRight" fmla="*/ 447120 w 446040"/>
                <a:gd name="textAreaTop" fmla="*/ 0 h 151560"/>
                <a:gd name="textAreaBottom" fmla="*/ 152640 h 151560"/>
              </a:gdLst>
              <a:ahLst/>
              <a:rect l="textAreaLeft" t="textAreaTop" r="textAreaRight" b="textAreaBottom"/>
              <a:pathLst>
                <a:path w="63923" h="16960">
                  <a:moveTo>
                    <a:pt x="62889" y="1"/>
                  </a:moveTo>
                  <a:cubicBezTo>
                    <a:pt x="62839" y="1"/>
                    <a:pt x="62788" y="5"/>
                    <a:pt x="62737" y="15"/>
                  </a:cubicBezTo>
                  <a:cubicBezTo>
                    <a:pt x="53831" y="2173"/>
                    <a:pt x="44925" y="4392"/>
                    <a:pt x="35989" y="6550"/>
                  </a:cubicBezTo>
                  <a:cubicBezTo>
                    <a:pt x="27083" y="8769"/>
                    <a:pt x="18085" y="10927"/>
                    <a:pt x="9180" y="13145"/>
                  </a:cubicBezTo>
                  <a:cubicBezTo>
                    <a:pt x="6414" y="13814"/>
                    <a:pt x="3617" y="14483"/>
                    <a:pt x="851" y="15152"/>
                  </a:cubicBezTo>
                  <a:cubicBezTo>
                    <a:pt x="365" y="15273"/>
                    <a:pt x="0" y="15729"/>
                    <a:pt x="122" y="16215"/>
                  </a:cubicBezTo>
                  <a:cubicBezTo>
                    <a:pt x="203" y="16648"/>
                    <a:pt x="596" y="16960"/>
                    <a:pt x="1024" y="16960"/>
                  </a:cubicBezTo>
                  <a:cubicBezTo>
                    <a:pt x="1077" y="16960"/>
                    <a:pt x="1131" y="16955"/>
                    <a:pt x="1185" y="16945"/>
                  </a:cubicBezTo>
                  <a:cubicBezTo>
                    <a:pt x="10122" y="14726"/>
                    <a:pt x="19058" y="12568"/>
                    <a:pt x="28025" y="10349"/>
                  </a:cubicBezTo>
                  <a:cubicBezTo>
                    <a:pt x="36961" y="8191"/>
                    <a:pt x="45867" y="6003"/>
                    <a:pt x="54803" y="3814"/>
                  </a:cubicBezTo>
                  <a:cubicBezTo>
                    <a:pt x="57570" y="3145"/>
                    <a:pt x="60305" y="2446"/>
                    <a:pt x="63102" y="1808"/>
                  </a:cubicBezTo>
                  <a:cubicBezTo>
                    <a:pt x="63588" y="1686"/>
                    <a:pt x="63922" y="1230"/>
                    <a:pt x="63801" y="744"/>
                  </a:cubicBezTo>
                  <a:cubicBezTo>
                    <a:pt x="63746" y="336"/>
                    <a:pt x="63326" y="1"/>
                    <a:pt x="6288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6320" bIns="76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3" name="Google Shape;1416;p9"/>
            <p:cNvSpPr/>
            <p:nvPr/>
          </p:nvSpPr>
          <p:spPr>
            <a:xfrm>
              <a:off x="8445960" y="1673280"/>
              <a:ext cx="17280" cy="115560"/>
            </a:xfrm>
            <a:custGeom>
              <a:avLst/>
              <a:gdLst>
                <a:gd name="textAreaLeft" fmla="*/ 0 w 17280"/>
                <a:gd name="textAreaRight" fmla="*/ 18360 w 17280"/>
                <a:gd name="textAreaTop" fmla="*/ 0 h 115560"/>
                <a:gd name="textAreaBottom" fmla="*/ 116640 h 115560"/>
              </a:gdLst>
              <a:ahLst/>
              <a:rect l="textAreaLeft" t="textAreaTop" r="textAreaRight" b="textAreaBottom"/>
              <a:pathLst>
                <a:path w="2038" h="12980">
                  <a:moveTo>
                    <a:pt x="2037" y="1"/>
                  </a:moveTo>
                  <a:lnTo>
                    <a:pt x="1004" y="274"/>
                  </a:lnTo>
                  <a:cubicBezTo>
                    <a:pt x="882" y="1521"/>
                    <a:pt x="821" y="2797"/>
                    <a:pt x="700" y="4074"/>
                  </a:cubicBezTo>
                  <a:cubicBezTo>
                    <a:pt x="456" y="7022"/>
                    <a:pt x="244" y="9940"/>
                    <a:pt x="1" y="12919"/>
                  </a:cubicBezTo>
                  <a:lnTo>
                    <a:pt x="1034" y="12980"/>
                  </a:lnTo>
                  <a:cubicBezTo>
                    <a:pt x="1368" y="8664"/>
                    <a:pt x="1672" y="4317"/>
                    <a:pt x="203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8320" bIns="58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4" name="Google Shape;1417;p9"/>
            <p:cNvSpPr/>
            <p:nvPr/>
          </p:nvSpPr>
          <p:spPr>
            <a:xfrm>
              <a:off x="8496720" y="1661040"/>
              <a:ext cx="18000" cy="131760"/>
            </a:xfrm>
            <a:custGeom>
              <a:avLst/>
              <a:gdLst>
                <a:gd name="textAreaLeft" fmla="*/ 0 w 18000"/>
                <a:gd name="textAreaRight" fmla="*/ 19080 w 18000"/>
                <a:gd name="textAreaTop" fmla="*/ 0 h 131760"/>
                <a:gd name="textAreaBottom" fmla="*/ 132840 h 131760"/>
              </a:gdLst>
              <a:ahLst/>
              <a:rect l="textAreaLeft" t="textAreaTop" r="textAreaRight" b="textAreaBottom"/>
              <a:pathLst>
                <a:path w="2129" h="14773">
                  <a:moveTo>
                    <a:pt x="2128" y="0"/>
                  </a:moveTo>
                  <a:lnTo>
                    <a:pt x="1125" y="213"/>
                  </a:lnTo>
                  <a:cubicBezTo>
                    <a:pt x="973" y="2097"/>
                    <a:pt x="852" y="3952"/>
                    <a:pt x="700" y="5836"/>
                  </a:cubicBezTo>
                  <a:cubicBezTo>
                    <a:pt x="457" y="8815"/>
                    <a:pt x="244" y="11733"/>
                    <a:pt x="1" y="14712"/>
                  </a:cubicBezTo>
                  <a:lnTo>
                    <a:pt x="1034" y="14772"/>
                  </a:lnTo>
                  <a:cubicBezTo>
                    <a:pt x="1429" y="9848"/>
                    <a:pt x="1794" y="4924"/>
                    <a:pt x="212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6240" bIns="66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5" name="Google Shape;1418;p9"/>
            <p:cNvSpPr/>
            <p:nvPr/>
          </p:nvSpPr>
          <p:spPr>
            <a:xfrm>
              <a:off x="8597520" y="1636200"/>
              <a:ext cx="20880" cy="164160"/>
            </a:xfrm>
            <a:custGeom>
              <a:avLst/>
              <a:gdLst>
                <a:gd name="textAreaLeft" fmla="*/ 0 w 20880"/>
                <a:gd name="textAreaRight" fmla="*/ 21960 w 20880"/>
                <a:gd name="textAreaTop" fmla="*/ 0 h 164160"/>
                <a:gd name="textAreaBottom" fmla="*/ 165240 h 164160"/>
              </a:gdLst>
              <a:ahLst/>
              <a:rect l="textAreaLeft" t="textAreaTop" r="textAreaRight" b="textAreaBottom"/>
              <a:pathLst>
                <a:path w="2433" h="18390">
                  <a:moveTo>
                    <a:pt x="2432" y="1"/>
                  </a:moveTo>
                  <a:lnTo>
                    <a:pt x="1369" y="213"/>
                  </a:lnTo>
                  <a:lnTo>
                    <a:pt x="700" y="9454"/>
                  </a:lnTo>
                  <a:cubicBezTo>
                    <a:pt x="457" y="12432"/>
                    <a:pt x="214" y="15350"/>
                    <a:pt x="1" y="18299"/>
                  </a:cubicBezTo>
                  <a:lnTo>
                    <a:pt x="1034" y="18390"/>
                  </a:lnTo>
                  <a:cubicBezTo>
                    <a:pt x="1490" y="12280"/>
                    <a:pt x="1946" y="6110"/>
                    <a:pt x="243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440" bIns="82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6" name="Google Shape;1419;p9"/>
            <p:cNvSpPr/>
            <p:nvPr/>
          </p:nvSpPr>
          <p:spPr>
            <a:xfrm>
              <a:off x="8647920" y="1623960"/>
              <a:ext cx="21960" cy="180360"/>
            </a:xfrm>
            <a:custGeom>
              <a:avLst/>
              <a:gdLst>
                <a:gd name="textAreaLeft" fmla="*/ 0 w 21960"/>
                <a:gd name="textAreaRight" fmla="*/ 23040 w 21960"/>
                <a:gd name="textAreaTop" fmla="*/ 0 h 180360"/>
                <a:gd name="textAreaBottom" fmla="*/ 181440 h 180360"/>
              </a:gdLst>
              <a:ahLst/>
              <a:rect l="textAreaLeft" t="textAreaTop" r="textAreaRight" b="textAreaBottom"/>
              <a:pathLst>
                <a:path w="2554" h="20184">
                  <a:moveTo>
                    <a:pt x="2554" y="1"/>
                  </a:moveTo>
                  <a:lnTo>
                    <a:pt x="1520" y="213"/>
                  </a:lnTo>
                  <a:cubicBezTo>
                    <a:pt x="1247" y="3922"/>
                    <a:pt x="943" y="7569"/>
                    <a:pt x="669" y="11247"/>
                  </a:cubicBezTo>
                  <a:cubicBezTo>
                    <a:pt x="456" y="14195"/>
                    <a:pt x="213" y="17144"/>
                    <a:pt x="1" y="20092"/>
                  </a:cubicBezTo>
                  <a:lnTo>
                    <a:pt x="1034" y="20183"/>
                  </a:lnTo>
                  <a:cubicBezTo>
                    <a:pt x="1520" y="13436"/>
                    <a:pt x="2037" y="6718"/>
                    <a:pt x="255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720" bIns="90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7" name="Google Shape;1420;p9"/>
            <p:cNvSpPr/>
            <p:nvPr/>
          </p:nvSpPr>
          <p:spPr>
            <a:xfrm>
              <a:off x="8698320" y="1611000"/>
              <a:ext cx="23400" cy="196920"/>
            </a:xfrm>
            <a:custGeom>
              <a:avLst/>
              <a:gdLst>
                <a:gd name="textAreaLeft" fmla="*/ 0 w 23400"/>
                <a:gd name="textAreaRight" fmla="*/ 24480 w 23400"/>
                <a:gd name="textAreaTop" fmla="*/ 0 h 196920"/>
                <a:gd name="textAreaBottom" fmla="*/ 198000 h 196920"/>
              </a:gdLst>
              <a:ahLst/>
              <a:rect l="textAreaLeft" t="textAreaTop" r="textAreaRight" b="textAreaBottom"/>
              <a:pathLst>
                <a:path w="2706" h="22008">
                  <a:moveTo>
                    <a:pt x="2706" y="1"/>
                  </a:moveTo>
                  <a:lnTo>
                    <a:pt x="1642" y="274"/>
                  </a:lnTo>
                  <a:cubicBezTo>
                    <a:pt x="1338" y="4560"/>
                    <a:pt x="973" y="8815"/>
                    <a:pt x="669" y="13071"/>
                  </a:cubicBezTo>
                  <a:cubicBezTo>
                    <a:pt x="457" y="16019"/>
                    <a:pt x="214" y="18968"/>
                    <a:pt x="1" y="21946"/>
                  </a:cubicBezTo>
                  <a:lnTo>
                    <a:pt x="1034" y="22007"/>
                  </a:lnTo>
                  <a:cubicBezTo>
                    <a:pt x="1581" y="14682"/>
                    <a:pt x="2128" y="7356"/>
                    <a:pt x="27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8" name="Google Shape;1421;p9"/>
            <p:cNvSpPr/>
            <p:nvPr/>
          </p:nvSpPr>
          <p:spPr>
            <a:xfrm>
              <a:off x="8543160" y="1647360"/>
              <a:ext cx="27360" cy="153360"/>
            </a:xfrm>
            <a:custGeom>
              <a:avLst/>
              <a:gdLst>
                <a:gd name="textAreaLeft" fmla="*/ 0 w 27360"/>
                <a:gd name="textAreaRight" fmla="*/ 28440 w 27360"/>
                <a:gd name="textAreaTop" fmla="*/ 0 h 153360"/>
                <a:gd name="textAreaBottom" fmla="*/ 154440 h 153360"/>
              </a:gdLst>
              <a:ahLst/>
              <a:rect l="textAreaLeft" t="textAreaTop" r="textAreaRight" b="textAreaBottom"/>
              <a:pathLst>
                <a:path w="3162" h="17174">
                  <a:moveTo>
                    <a:pt x="3161" y="0"/>
                  </a:moveTo>
                  <a:lnTo>
                    <a:pt x="1216" y="456"/>
                  </a:lnTo>
                  <a:lnTo>
                    <a:pt x="0" y="17022"/>
                  </a:lnTo>
                  <a:lnTo>
                    <a:pt x="1885" y="17174"/>
                  </a:lnTo>
                  <a:lnTo>
                    <a:pt x="316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7040" bIns="77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79" name="Google Shape;1422;p9"/>
            <p:cNvSpPr/>
            <p:nvPr/>
          </p:nvSpPr>
          <p:spPr>
            <a:xfrm>
              <a:off x="8744760" y="1596960"/>
              <a:ext cx="32040" cy="218520"/>
            </a:xfrm>
            <a:custGeom>
              <a:avLst/>
              <a:gdLst>
                <a:gd name="textAreaLeft" fmla="*/ 0 w 32040"/>
                <a:gd name="textAreaRight" fmla="*/ 33120 w 32040"/>
                <a:gd name="textAreaTop" fmla="*/ 0 h 218520"/>
                <a:gd name="textAreaBottom" fmla="*/ 219600 h 218520"/>
              </a:gdLst>
              <a:ahLst/>
              <a:rect l="textAreaLeft" t="textAreaTop" r="textAreaRight" b="textAreaBottom"/>
              <a:pathLst>
                <a:path w="3678" h="24439">
                  <a:moveTo>
                    <a:pt x="3678" y="1"/>
                  </a:moveTo>
                  <a:lnTo>
                    <a:pt x="1793" y="456"/>
                  </a:lnTo>
                  <a:lnTo>
                    <a:pt x="0" y="24317"/>
                  </a:lnTo>
                  <a:lnTo>
                    <a:pt x="1854" y="24439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0" name="Google Shape;1423;p9"/>
            <p:cNvSpPr/>
            <p:nvPr/>
          </p:nvSpPr>
          <p:spPr>
            <a:xfrm>
              <a:off x="8798760" y="1586520"/>
              <a:ext cx="25560" cy="22932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229320"/>
                <a:gd name="textAreaBottom" fmla="*/ 230400 h 229320"/>
              </a:gdLst>
              <a:ahLst/>
              <a:rect l="textAreaLeft" t="textAreaTop" r="textAreaRight" b="textAreaBottom"/>
              <a:pathLst>
                <a:path w="2980" h="25624">
                  <a:moveTo>
                    <a:pt x="2980" y="0"/>
                  </a:moveTo>
                  <a:lnTo>
                    <a:pt x="1946" y="274"/>
                  </a:lnTo>
                  <a:lnTo>
                    <a:pt x="700" y="16687"/>
                  </a:lnTo>
                  <a:cubicBezTo>
                    <a:pt x="457" y="19666"/>
                    <a:pt x="244" y="22584"/>
                    <a:pt x="1" y="25532"/>
                  </a:cubicBezTo>
                  <a:lnTo>
                    <a:pt x="1034" y="25624"/>
                  </a:lnTo>
                  <a:cubicBezTo>
                    <a:pt x="1642" y="17721"/>
                    <a:pt x="2220" y="9818"/>
                    <a:pt x="2828" y="1885"/>
                  </a:cubicBezTo>
                  <a:cubicBezTo>
                    <a:pt x="2858" y="1277"/>
                    <a:pt x="2889" y="608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1" name="Google Shape;1424;p9"/>
            <p:cNvSpPr/>
            <p:nvPr/>
          </p:nvSpPr>
          <p:spPr>
            <a:xfrm>
              <a:off x="8849160" y="1573920"/>
              <a:ext cx="26640" cy="245520"/>
            </a:xfrm>
            <a:custGeom>
              <a:avLst/>
              <a:gdLst>
                <a:gd name="textAreaLeft" fmla="*/ 0 w 26640"/>
                <a:gd name="textAreaRight" fmla="*/ 27720 w 26640"/>
                <a:gd name="textAreaTop" fmla="*/ 0 h 245520"/>
                <a:gd name="textAreaBottom" fmla="*/ 246600 h 245520"/>
              </a:gdLst>
              <a:ahLst/>
              <a:rect l="textAreaLeft" t="textAreaTop" r="textAreaRight" b="textAreaBottom"/>
              <a:pathLst>
                <a:path w="3101" h="27418">
                  <a:moveTo>
                    <a:pt x="3101" y="0"/>
                  </a:moveTo>
                  <a:lnTo>
                    <a:pt x="2067" y="243"/>
                  </a:lnTo>
                  <a:lnTo>
                    <a:pt x="699" y="18481"/>
                  </a:lnTo>
                  <a:cubicBezTo>
                    <a:pt x="456" y="21429"/>
                    <a:pt x="243" y="24378"/>
                    <a:pt x="0" y="27326"/>
                  </a:cubicBezTo>
                  <a:lnTo>
                    <a:pt x="1034" y="27417"/>
                  </a:lnTo>
                  <a:cubicBezTo>
                    <a:pt x="1642" y="19484"/>
                    <a:pt x="2219" y="11611"/>
                    <a:pt x="2827" y="3648"/>
                  </a:cubicBezTo>
                  <a:cubicBezTo>
                    <a:pt x="2888" y="2432"/>
                    <a:pt x="3009" y="1216"/>
                    <a:pt x="310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2" name="Google Shape;1425;p9"/>
            <p:cNvSpPr/>
            <p:nvPr/>
          </p:nvSpPr>
          <p:spPr>
            <a:xfrm>
              <a:off x="8705160" y="1793880"/>
              <a:ext cx="2160" cy="1440"/>
            </a:xfrm>
            <a:custGeom>
              <a:avLst/>
              <a:gdLst>
                <a:gd name="textAreaLeft" fmla="*/ 0 w 2160"/>
                <a:gd name="textAreaRight" fmla="*/ 3240 w 2160"/>
                <a:gd name="textAreaTop" fmla="*/ 0 h 1440"/>
                <a:gd name="textAreaBottom" fmla="*/ 2520 h 1440"/>
              </a:gdLst>
              <a:ahLst/>
              <a:rect l="textAreaLeft" t="textAreaTop" r="textAreaRight" b="textAreaBottom"/>
              <a:pathLst>
                <a:path w="366" h="274">
                  <a:moveTo>
                    <a:pt x="183" y="0"/>
                  </a:moveTo>
                  <a:cubicBezTo>
                    <a:pt x="1" y="0"/>
                    <a:pt x="1" y="274"/>
                    <a:pt x="183" y="274"/>
                  </a:cubicBezTo>
                  <a:cubicBezTo>
                    <a:pt x="365" y="274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3" name="Google Shape;1426;p9"/>
            <p:cNvSpPr/>
            <p:nvPr/>
          </p:nvSpPr>
          <p:spPr>
            <a:xfrm>
              <a:off x="8730720" y="1708920"/>
              <a:ext cx="129960" cy="110520"/>
            </a:xfrm>
            <a:custGeom>
              <a:avLst/>
              <a:gdLst>
                <a:gd name="textAreaLeft" fmla="*/ 0 w 129960"/>
                <a:gd name="textAreaRight" fmla="*/ 131040 w 129960"/>
                <a:gd name="textAreaTop" fmla="*/ 0 h 110520"/>
                <a:gd name="textAreaBottom" fmla="*/ 111600 h 110520"/>
              </a:gdLst>
              <a:ahLst/>
              <a:rect l="textAreaLeft" t="textAreaTop" r="textAreaRight" b="textAreaBottom"/>
              <a:pathLst>
                <a:path w="14591" h="12433">
                  <a:moveTo>
                    <a:pt x="12554" y="0"/>
                  </a:moveTo>
                  <a:cubicBezTo>
                    <a:pt x="12615" y="1186"/>
                    <a:pt x="12220" y="2706"/>
                    <a:pt x="13223" y="3617"/>
                  </a:cubicBezTo>
                  <a:cubicBezTo>
                    <a:pt x="12311" y="2918"/>
                    <a:pt x="11490" y="3192"/>
                    <a:pt x="10487" y="2858"/>
                  </a:cubicBezTo>
                  <a:lnTo>
                    <a:pt x="10487" y="2858"/>
                  </a:lnTo>
                  <a:cubicBezTo>
                    <a:pt x="10548" y="3617"/>
                    <a:pt x="12493" y="4924"/>
                    <a:pt x="13314" y="4924"/>
                  </a:cubicBezTo>
                  <a:cubicBezTo>
                    <a:pt x="12767" y="5806"/>
                    <a:pt x="13375" y="6414"/>
                    <a:pt x="13223" y="7295"/>
                  </a:cubicBezTo>
                  <a:cubicBezTo>
                    <a:pt x="13024" y="7130"/>
                    <a:pt x="12777" y="7048"/>
                    <a:pt x="12534" y="7048"/>
                  </a:cubicBezTo>
                  <a:cubicBezTo>
                    <a:pt x="12109" y="7048"/>
                    <a:pt x="11698" y="7298"/>
                    <a:pt x="11582" y="7782"/>
                  </a:cubicBezTo>
                  <a:cubicBezTo>
                    <a:pt x="11808" y="7683"/>
                    <a:pt x="12053" y="7636"/>
                    <a:pt x="12297" y="7636"/>
                  </a:cubicBezTo>
                  <a:cubicBezTo>
                    <a:pt x="12578" y="7636"/>
                    <a:pt x="12857" y="7698"/>
                    <a:pt x="13101" y="7812"/>
                  </a:cubicBezTo>
                  <a:cubicBezTo>
                    <a:pt x="12098" y="8238"/>
                    <a:pt x="11308" y="9301"/>
                    <a:pt x="11399" y="10396"/>
                  </a:cubicBezTo>
                  <a:cubicBezTo>
                    <a:pt x="11186" y="10289"/>
                    <a:pt x="10966" y="10244"/>
                    <a:pt x="10742" y="10244"/>
                  </a:cubicBezTo>
                  <a:cubicBezTo>
                    <a:pt x="10518" y="10244"/>
                    <a:pt x="10290" y="10289"/>
                    <a:pt x="10062" y="10365"/>
                  </a:cubicBezTo>
                  <a:cubicBezTo>
                    <a:pt x="9910" y="9636"/>
                    <a:pt x="9606" y="8997"/>
                    <a:pt x="8907" y="8815"/>
                  </a:cubicBezTo>
                  <a:cubicBezTo>
                    <a:pt x="9727" y="8511"/>
                    <a:pt x="10974" y="8390"/>
                    <a:pt x="11582" y="7903"/>
                  </a:cubicBezTo>
                  <a:cubicBezTo>
                    <a:pt x="11030" y="7637"/>
                    <a:pt x="10657" y="7478"/>
                    <a:pt x="10232" y="7478"/>
                  </a:cubicBezTo>
                  <a:cubicBezTo>
                    <a:pt x="9977" y="7478"/>
                    <a:pt x="9704" y="7535"/>
                    <a:pt x="9363" y="7660"/>
                  </a:cubicBezTo>
                  <a:cubicBezTo>
                    <a:pt x="10062" y="7022"/>
                    <a:pt x="10579" y="6383"/>
                    <a:pt x="11308" y="5806"/>
                  </a:cubicBezTo>
                  <a:lnTo>
                    <a:pt x="11308" y="5806"/>
                  </a:lnTo>
                  <a:cubicBezTo>
                    <a:pt x="10183" y="6231"/>
                    <a:pt x="9363" y="6414"/>
                    <a:pt x="8755" y="7478"/>
                  </a:cubicBezTo>
                  <a:cubicBezTo>
                    <a:pt x="8664" y="7417"/>
                    <a:pt x="8147" y="7204"/>
                    <a:pt x="8086" y="7143"/>
                  </a:cubicBezTo>
                  <a:cubicBezTo>
                    <a:pt x="8694" y="6353"/>
                    <a:pt x="8998" y="5897"/>
                    <a:pt x="9028" y="4864"/>
                  </a:cubicBezTo>
                  <a:lnTo>
                    <a:pt x="9028" y="4864"/>
                  </a:lnTo>
                  <a:cubicBezTo>
                    <a:pt x="8360" y="5350"/>
                    <a:pt x="7782" y="5958"/>
                    <a:pt x="7782" y="6839"/>
                  </a:cubicBezTo>
                  <a:cubicBezTo>
                    <a:pt x="7630" y="6353"/>
                    <a:pt x="7326" y="5684"/>
                    <a:pt x="6779" y="5441"/>
                  </a:cubicBezTo>
                  <a:cubicBezTo>
                    <a:pt x="6596" y="5330"/>
                    <a:pt x="6423" y="5293"/>
                    <a:pt x="6255" y="5293"/>
                  </a:cubicBezTo>
                  <a:cubicBezTo>
                    <a:pt x="5943" y="5293"/>
                    <a:pt x="5650" y="5420"/>
                    <a:pt x="5344" y="5420"/>
                  </a:cubicBezTo>
                  <a:cubicBezTo>
                    <a:pt x="5189" y="5420"/>
                    <a:pt x="5030" y="5387"/>
                    <a:pt x="4864" y="5289"/>
                  </a:cubicBezTo>
                  <a:lnTo>
                    <a:pt x="4864" y="5289"/>
                  </a:lnTo>
                  <a:cubicBezTo>
                    <a:pt x="4919" y="5973"/>
                    <a:pt x="5564" y="6558"/>
                    <a:pt x="6246" y="6558"/>
                  </a:cubicBezTo>
                  <a:cubicBezTo>
                    <a:pt x="6322" y="6558"/>
                    <a:pt x="6399" y="6551"/>
                    <a:pt x="6475" y="6535"/>
                  </a:cubicBezTo>
                  <a:lnTo>
                    <a:pt x="6475" y="6535"/>
                  </a:lnTo>
                  <a:cubicBezTo>
                    <a:pt x="6262" y="6961"/>
                    <a:pt x="6293" y="7356"/>
                    <a:pt x="6536" y="7630"/>
                  </a:cubicBezTo>
                  <a:cubicBezTo>
                    <a:pt x="6019" y="7812"/>
                    <a:pt x="5563" y="8238"/>
                    <a:pt x="5533" y="8815"/>
                  </a:cubicBezTo>
                  <a:cubicBezTo>
                    <a:pt x="4969" y="7857"/>
                    <a:pt x="4562" y="6820"/>
                    <a:pt x="3463" y="6820"/>
                  </a:cubicBezTo>
                  <a:cubicBezTo>
                    <a:pt x="3378" y="6820"/>
                    <a:pt x="3287" y="6826"/>
                    <a:pt x="3192" y="6839"/>
                  </a:cubicBezTo>
                  <a:cubicBezTo>
                    <a:pt x="2223" y="6989"/>
                    <a:pt x="1538" y="8053"/>
                    <a:pt x="639" y="8053"/>
                  </a:cubicBezTo>
                  <a:cubicBezTo>
                    <a:pt x="438" y="8053"/>
                    <a:pt x="228" y="8000"/>
                    <a:pt x="1" y="7873"/>
                  </a:cubicBezTo>
                  <a:lnTo>
                    <a:pt x="1" y="7873"/>
                  </a:lnTo>
                  <a:cubicBezTo>
                    <a:pt x="487" y="8724"/>
                    <a:pt x="1429" y="8967"/>
                    <a:pt x="2341" y="8997"/>
                  </a:cubicBezTo>
                  <a:cubicBezTo>
                    <a:pt x="3436" y="8997"/>
                    <a:pt x="3740" y="9028"/>
                    <a:pt x="4712" y="9879"/>
                  </a:cubicBezTo>
                  <a:cubicBezTo>
                    <a:pt x="3344" y="10213"/>
                    <a:pt x="2493" y="10365"/>
                    <a:pt x="1673" y="11520"/>
                  </a:cubicBezTo>
                  <a:lnTo>
                    <a:pt x="13709" y="12432"/>
                  </a:lnTo>
                  <a:lnTo>
                    <a:pt x="14591" y="973"/>
                  </a:lnTo>
                  <a:lnTo>
                    <a:pt x="14591" y="973"/>
                  </a:lnTo>
                  <a:cubicBezTo>
                    <a:pt x="14074" y="1368"/>
                    <a:pt x="13709" y="1824"/>
                    <a:pt x="13861" y="2462"/>
                  </a:cubicBezTo>
                  <a:cubicBezTo>
                    <a:pt x="13618" y="1642"/>
                    <a:pt x="12949" y="882"/>
                    <a:pt x="1255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5800" bIns="55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4" name="Google Shape;1427;p9"/>
            <p:cNvSpPr/>
            <p:nvPr/>
          </p:nvSpPr>
          <p:spPr>
            <a:xfrm>
              <a:off x="8717040" y="1789560"/>
              <a:ext cx="64440" cy="13680"/>
            </a:xfrm>
            <a:custGeom>
              <a:avLst/>
              <a:gdLst>
                <a:gd name="textAreaLeft" fmla="*/ 0 w 64440"/>
                <a:gd name="textAreaRight" fmla="*/ 65520 w 64440"/>
                <a:gd name="textAreaTop" fmla="*/ 0 h 13680"/>
                <a:gd name="textAreaBottom" fmla="*/ 14760 h 13680"/>
              </a:gdLst>
              <a:ahLst/>
              <a:rect l="textAreaLeft" t="textAreaTop" r="textAreaRight" b="textAreaBottom"/>
              <a:pathLst>
                <a:path w="7288" h="1643">
                  <a:moveTo>
                    <a:pt x="61" y="0"/>
                  </a:moveTo>
                  <a:cubicBezTo>
                    <a:pt x="30" y="31"/>
                    <a:pt x="0" y="122"/>
                    <a:pt x="30" y="152"/>
                  </a:cubicBezTo>
                  <a:cubicBezTo>
                    <a:pt x="243" y="304"/>
                    <a:pt x="395" y="578"/>
                    <a:pt x="608" y="760"/>
                  </a:cubicBezTo>
                  <a:cubicBezTo>
                    <a:pt x="760" y="943"/>
                    <a:pt x="1003" y="1155"/>
                    <a:pt x="1246" y="1307"/>
                  </a:cubicBezTo>
                  <a:cubicBezTo>
                    <a:pt x="1612" y="1480"/>
                    <a:pt x="2055" y="1560"/>
                    <a:pt x="2476" y="1560"/>
                  </a:cubicBezTo>
                  <a:cubicBezTo>
                    <a:pt x="2650" y="1560"/>
                    <a:pt x="2819" y="1547"/>
                    <a:pt x="2979" y="1520"/>
                  </a:cubicBezTo>
                  <a:cubicBezTo>
                    <a:pt x="3648" y="1459"/>
                    <a:pt x="4195" y="1095"/>
                    <a:pt x="4863" y="1095"/>
                  </a:cubicBezTo>
                  <a:cubicBezTo>
                    <a:pt x="5532" y="1155"/>
                    <a:pt x="6110" y="1551"/>
                    <a:pt x="6748" y="1642"/>
                  </a:cubicBezTo>
                  <a:cubicBezTo>
                    <a:pt x="6758" y="1643"/>
                    <a:pt x="6767" y="1643"/>
                    <a:pt x="6777" y="1643"/>
                  </a:cubicBezTo>
                  <a:cubicBezTo>
                    <a:pt x="7179" y="1643"/>
                    <a:pt x="7288" y="1030"/>
                    <a:pt x="6991" y="852"/>
                  </a:cubicBezTo>
                  <a:cubicBezTo>
                    <a:pt x="6718" y="700"/>
                    <a:pt x="6383" y="608"/>
                    <a:pt x="6110" y="487"/>
                  </a:cubicBezTo>
                  <a:cubicBezTo>
                    <a:pt x="5806" y="396"/>
                    <a:pt x="5471" y="304"/>
                    <a:pt x="5167" y="274"/>
                  </a:cubicBezTo>
                  <a:cubicBezTo>
                    <a:pt x="5061" y="260"/>
                    <a:pt x="4957" y="254"/>
                    <a:pt x="4854" y="254"/>
                  </a:cubicBezTo>
                  <a:cubicBezTo>
                    <a:pt x="4283" y="254"/>
                    <a:pt x="3763" y="444"/>
                    <a:pt x="3222" y="548"/>
                  </a:cubicBezTo>
                  <a:cubicBezTo>
                    <a:pt x="3064" y="565"/>
                    <a:pt x="2896" y="583"/>
                    <a:pt x="2724" y="583"/>
                  </a:cubicBezTo>
                  <a:cubicBezTo>
                    <a:pt x="2597" y="583"/>
                    <a:pt x="2469" y="573"/>
                    <a:pt x="2341" y="548"/>
                  </a:cubicBezTo>
                  <a:cubicBezTo>
                    <a:pt x="2067" y="456"/>
                    <a:pt x="1885" y="335"/>
                    <a:pt x="1611" y="244"/>
                  </a:cubicBezTo>
                  <a:cubicBezTo>
                    <a:pt x="1094" y="31"/>
                    <a:pt x="608" y="61"/>
                    <a:pt x="6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5" name="Google Shape;1428;p9"/>
            <p:cNvSpPr/>
            <p:nvPr/>
          </p:nvSpPr>
          <p:spPr>
            <a:xfrm>
              <a:off x="8829360" y="1661400"/>
              <a:ext cx="28080" cy="76320"/>
            </a:xfrm>
            <a:custGeom>
              <a:avLst/>
              <a:gdLst>
                <a:gd name="textAreaLeft" fmla="*/ 0 w 28080"/>
                <a:gd name="textAreaRight" fmla="*/ 29160 w 28080"/>
                <a:gd name="textAreaTop" fmla="*/ 0 h 76320"/>
                <a:gd name="textAreaBottom" fmla="*/ 77400 h 76320"/>
              </a:gdLst>
              <a:ahLst/>
              <a:rect l="textAreaLeft" t="textAreaTop" r="textAreaRight" b="textAreaBottom"/>
              <a:pathLst>
                <a:path w="3253" h="8605">
                  <a:moveTo>
                    <a:pt x="12" y="0"/>
                  </a:moveTo>
                  <a:cubicBezTo>
                    <a:pt x="8" y="0"/>
                    <a:pt x="0" y="8"/>
                    <a:pt x="0" y="23"/>
                  </a:cubicBezTo>
                  <a:cubicBezTo>
                    <a:pt x="16" y="8"/>
                    <a:pt x="16" y="0"/>
                    <a:pt x="12" y="0"/>
                  </a:cubicBezTo>
                  <a:close/>
                  <a:moveTo>
                    <a:pt x="0" y="23"/>
                  </a:moveTo>
                  <a:lnTo>
                    <a:pt x="0" y="23"/>
                  </a:lnTo>
                  <a:cubicBezTo>
                    <a:pt x="1277" y="2759"/>
                    <a:pt x="2310" y="5585"/>
                    <a:pt x="2979" y="8503"/>
                  </a:cubicBezTo>
                  <a:cubicBezTo>
                    <a:pt x="3003" y="8575"/>
                    <a:pt x="3050" y="8604"/>
                    <a:pt x="3099" y="8604"/>
                  </a:cubicBezTo>
                  <a:cubicBezTo>
                    <a:pt x="3174" y="8604"/>
                    <a:pt x="3253" y="8535"/>
                    <a:pt x="3253" y="8442"/>
                  </a:cubicBezTo>
                  <a:cubicBezTo>
                    <a:pt x="2827" y="5433"/>
                    <a:pt x="1399" y="2667"/>
                    <a:pt x="0" y="23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520" bIns="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6" name="Google Shape;1429;p9"/>
            <p:cNvSpPr/>
            <p:nvPr/>
          </p:nvSpPr>
          <p:spPr>
            <a:xfrm>
              <a:off x="8843040" y="1675800"/>
              <a:ext cx="16920" cy="59400"/>
            </a:xfrm>
            <a:custGeom>
              <a:avLst/>
              <a:gdLst>
                <a:gd name="textAreaLeft" fmla="*/ 0 w 16920"/>
                <a:gd name="textAreaRight" fmla="*/ 18000 w 16920"/>
                <a:gd name="textAreaTop" fmla="*/ 0 h 59400"/>
                <a:gd name="textAreaBottom" fmla="*/ 60480 h 59400"/>
              </a:gdLst>
              <a:ahLst/>
              <a:rect l="textAreaLeft" t="textAreaTop" r="textAreaRight" b="textAreaBottom"/>
              <a:pathLst>
                <a:path w="2007" h="6715">
                  <a:moveTo>
                    <a:pt x="0" y="0"/>
                  </a:moveTo>
                  <a:lnTo>
                    <a:pt x="0" y="0"/>
                  </a:lnTo>
                  <a:cubicBezTo>
                    <a:pt x="943" y="2067"/>
                    <a:pt x="1368" y="4347"/>
                    <a:pt x="1794" y="6627"/>
                  </a:cubicBezTo>
                  <a:cubicBezTo>
                    <a:pt x="1808" y="6684"/>
                    <a:pt x="1856" y="6714"/>
                    <a:pt x="1903" y="6714"/>
                  </a:cubicBezTo>
                  <a:cubicBezTo>
                    <a:pt x="1956" y="6714"/>
                    <a:pt x="2007" y="6677"/>
                    <a:pt x="2007" y="6596"/>
                  </a:cubicBezTo>
                  <a:cubicBezTo>
                    <a:pt x="1733" y="4286"/>
                    <a:pt x="1064" y="206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240" bIns="30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7" name="Google Shape;1430;p9"/>
            <p:cNvSpPr/>
            <p:nvPr/>
          </p:nvSpPr>
          <p:spPr>
            <a:xfrm>
              <a:off x="8821080" y="1686960"/>
              <a:ext cx="21240" cy="10800"/>
            </a:xfrm>
            <a:custGeom>
              <a:avLst/>
              <a:gdLst>
                <a:gd name="textAreaLeft" fmla="*/ 0 w 21240"/>
                <a:gd name="textAreaRight" fmla="*/ 22320 w 2124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2484" h="1325">
                  <a:moveTo>
                    <a:pt x="1915" y="622"/>
                  </a:moveTo>
                  <a:lnTo>
                    <a:pt x="1915" y="622"/>
                  </a:lnTo>
                  <a:cubicBezTo>
                    <a:pt x="1947" y="638"/>
                    <a:pt x="1963" y="654"/>
                    <a:pt x="1974" y="675"/>
                  </a:cubicBezTo>
                  <a:lnTo>
                    <a:pt x="1974" y="675"/>
                  </a:lnTo>
                  <a:cubicBezTo>
                    <a:pt x="1954" y="658"/>
                    <a:pt x="1934" y="641"/>
                    <a:pt x="1915" y="622"/>
                  </a:cubicBezTo>
                  <a:close/>
                  <a:moveTo>
                    <a:pt x="1307" y="1057"/>
                  </a:moveTo>
                  <a:lnTo>
                    <a:pt x="1307" y="1057"/>
                  </a:lnTo>
                  <a:cubicBezTo>
                    <a:pt x="1317" y="1060"/>
                    <a:pt x="1321" y="1061"/>
                    <a:pt x="1322" y="1061"/>
                  </a:cubicBezTo>
                  <a:cubicBezTo>
                    <a:pt x="1323" y="1061"/>
                    <a:pt x="1317" y="1059"/>
                    <a:pt x="1307" y="1057"/>
                  </a:cubicBezTo>
                  <a:close/>
                  <a:moveTo>
                    <a:pt x="221" y="1"/>
                  </a:moveTo>
                  <a:cubicBezTo>
                    <a:pt x="196" y="1"/>
                    <a:pt x="173" y="4"/>
                    <a:pt x="152" y="14"/>
                  </a:cubicBezTo>
                  <a:cubicBezTo>
                    <a:pt x="31" y="14"/>
                    <a:pt x="0" y="105"/>
                    <a:pt x="31" y="136"/>
                  </a:cubicBezTo>
                  <a:cubicBezTo>
                    <a:pt x="61" y="196"/>
                    <a:pt x="152" y="257"/>
                    <a:pt x="183" y="288"/>
                  </a:cubicBezTo>
                  <a:cubicBezTo>
                    <a:pt x="213" y="348"/>
                    <a:pt x="244" y="409"/>
                    <a:pt x="335" y="470"/>
                  </a:cubicBezTo>
                  <a:cubicBezTo>
                    <a:pt x="456" y="592"/>
                    <a:pt x="608" y="713"/>
                    <a:pt x="760" y="774"/>
                  </a:cubicBezTo>
                  <a:cubicBezTo>
                    <a:pt x="912" y="896"/>
                    <a:pt x="1064" y="956"/>
                    <a:pt x="1216" y="1048"/>
                  </a:cubicBezTo>
                  <a:cubicBezTo>
                    <a:pt x="1255" y="1048"/>
                    <a:pt x="1289" y="1053"/>
                    <a:pt x="1307" y="1057"/>
                  </a:cubicBezTo>
                  <a:lnTo>
                    <a:pt x="1307" y="1057"/>
                  </a:lnTo>
                  <a:cubicBezTo>
                    <a:pt x="1300" y="1055"/>
                    <a:pt x="1290" y="1052"/>
                    <a:pt x="1277" y="1048"/>
                  </a:cubicBezTo>
                  <a:lnTo>
                    <a:pt x="1307" y="1048"/>
                  </a:lnTo>
                  <a:cubicBezTo>
                    <a:pt x="1368" y="1048"/>
                    <a:pt x="1399" y="1078"/>
                    <a:pt x="1429" y="1078"/>
                  </a:cubicBezTo>
                  <a:cubicBezTo>
                    <a:pt x="1513" y="1099"/>
                    <a:pt x="1597" y="1134"/>
                    <a:pt x="1671" y="1134"/>
                  </a:cubicBezTo>
                  <a:cubicBezTo>
                    <a:pt x="1678" y="1134"/>
                    <a:pt x="1685" y="1134"/>
                    <a:pt x="1691" y="1133"/>
                  </a:cubicBezTo>
                  <a:lnTo>
                    <a:pt x="1691" y="1133"/>
                  </a:lnTo>
                  <a:cubicBezTo>
                    <a:pt x="1865" y="1192"/>
                    <a:pt x="2004" y="1268"/>
                    <a:pt x="2189" y="1321"/>
                  </a:cubicBezTo>
                  <a:cubicBezTo>
                    <a:pt x="2203" y="1323"/>
                    <a:pt x="2216" y="1324"/>
                    <a:pt x="2229" y="1324"/>
                  </a:cubicBezTo>
                  <a:cubicBezTo>
                    <a:pt x="2388" y="1324"/>
                    <a:pt x="2484" y="1158"/>
                    <a:pt x="2371" y="1017"/>
                  </a:cubicBezTo>
                  <a:cubicBezTo>
                    <a:pt x="2294" y="863"/>
                    <a:pt x="2131" y="796"/>
                    <a:pt x="1991" y="688"/>
                  </a:cubicBezTo>
                  <a:lnTo>
                    <a:pt x="1991" y="688"/>
                  </a:lnTo>
                  <a:cubicBezTo>
                    <a:pt x="1951" y="582"/>
                    <a:pt x="1868" y="549"/>
                    <a:pt x="1763" y="470"/>
                  </a:cubicBezTo>
                  <a:cubicBezTo>
                    <a:pt x="1733" y="440"/>
                    <a:pt x="1703" y="409"/>
                    <a:pt x="1672" y="409"/>
                  </a:cubicBezTo>
                  <a:cubicBezTo>
                    <a:pt x="1672" y="409"/>
                    <a:pt x="1611" y="409"/>
                    <a:pt x="1611" y="348"/>
                  </a:cubicBezTo>
                  <a:lnTo>
                    <a:pt x="1611" y="348"/>
                  </a:lnTo>
                  <a:cubicBezTo>
                    <a:pt x="1611" y="348"/>
                    <a:pt x="1611" y="348"/>
                    <a:pt x="1611" y="348"/>
                  </a:cubicBezTo>
                  <a:cubicBezTo>
                    <a:pt x="1551" y="288"/>
                    <a:pt x="1429" y="257"/>
                    <a:pt x="1307" y="196"/>
                  </a:cubicBezTo>
                  <a:cubicBezTo>
                    <a:pt x="1247" y="166"/>
                    <a:pt x="1155" y="166"/>
                    <a:pt x="1095" y="136"/>
                  </a:cubicBezTo>
                  <a:cubicBezTo>
                    <a:pt x="943" y="105"/>
                    <a:pt x="760" y="14"/>
                    <a:pt x="608" y="14"/>
                  </a:cubicBezTo>
                  <a:lnTo>
                    <a:pt x="365" y="14"/>
                  </a:lnTo>
                  <a:cubicBezTo>
                    <a:pt x="325" y="14"/>
                    <a:pt x="271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8" name="Google Shape;1431;p9"/>
            <p:cNvSpPr/>
            <p:nvPr/>
          </p:nvSpPr>
          <p:spPr>
            <a:xfrm>
              <a:off x="8827920" y="1703880"/>
              <a:ext cx="15480" cy="396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1825" h="561">
                  <a:moveTo>
                    <a:pt x="1064" y="0"/>
                  </a:moveTo>
                  <a:cubicBezTo>
                    <a:pt x="973" y="0"/>
                    <a:pt x="912" y="61"/>
                    <a:pt x="821" y="61"/>
                  </a:cubicBezTo>
                  <a:cubicBezTo>
                    <a:pt x="669" y="91"/>
                    <a:pt x="517" y="91"/>
                    <a:pt x="395" y="152"/>
                  </a:cubicBezTo>
                  <a:cubicBezTo>
                    <a:pt x="304" y="243"/>
                    <a:pt x="183" y="274"/>
                    <a:pt x="61" y="365"/>
                  </a:cubicBezTo>
                  <a:cubicBezTo>
                    <a:pt x="0" y="395"/>
                    <a:pt x="31" y="456"/>
                    <a:pt x="92" y="517"/>
                  </a:cubicBezTo>
                  <a:cubicBezTo>
                    <a:pt x="213" y="547"/>
                    <a:pt x="335" y="547"/>
                    <a:pt x="456" y="547"/>
                  </a:cubicBezTo>
                  <a:cubicBezTo>
                    <a:pt x="507" y="557"/>
                    <a:pt x="551" y="561"/>
                    <a:pt x="591" y="561"/>
                  </a:cubicBezTo>
                  <a:cubicBezTo>
                    <a:pt x="672" y="561"/>
                    <a:pt x="740" y="547"/>
                    <a:pt x="821" y="547"/>
                  </a:cubicBezTo>
                  <a:lnTo>
                    <a:pt x="1429" y="547"/>
                  </a:lnTo>
                  <a:cubicBezTo>
                    <a:pt x="1520" y="517"/>
                    <a:pt x="1429" y="517"/>
                    <a:pt x="1520" y="517"/>
                  </a:cubicBezTo>
                  <a:lnTo>
                    <a:pt x="1611" y="517"/>
                  </a:lnTo>
                  <a:cubicBezTo>
                    <a:pt x="1763" y="517"/>
                    <a:pt x="1824" y="304"/>
                    <a:pt x="1702" y="243"/>
                  </a:cubicBezTo>
                  <a:cubicBezTo>
                    <a:pt x="1672" y="213"/>
                    <a:pt x="1581" y="152"/>
                    <a:pt x="1551" y="122"/>
                  </a:cubicBezTo>
                  <a:cubicBezTo>
                    <a:pt x="1459" y="91"/>
                    <a:pt x="1399" y="61"/>
                    <a:pt x="1307" y="61"/>
                  </a:cubicBezTo>
                  <a:cubicBezTo>
                    <a:pt x="1247" y="61"/>
                    <a:pt x="1155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89" name="Google Shape;1432;p9"/>
            <p:cNvSpPr/>
            <p:nvPr/>
          </p:nvSpPr>
          <p:spPr>
            <a:xfrm>
              <a:off x="8838000" y="1656720"/>
              <a:ext cx="10800" cy="1764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17640"/>
                <a:gd name="textAreaBottom" fmla="*/ 18720 h 17640"/>
              </a:gdLst>
              <a:ahLst/>
              <a:rect l="textAreaLeft" t="textAreaTop" r="textAreaRight" b="textAreaBottom"/>
              <a:pathLst>
                <a:path w="1308" h="2094">
                  <a:moveTo>
                    <a:pt x="943" y="1091"/>
                  </a:moveTo>
                  <a:cubicBezTo>
                    <a:pt x="938" y="1097"/>
                    <a:pt x="934" y="1104"/>
                    <a:pt x="930" y="1112"/>
                  </a:cubicBezTo>
                  <a:lnTo>
                    <a:pt x="930" y="1112"/>
                  </a:lnTo>
                  <a:cubicBezTo>
                    <a:pt x="929" y="1109"/>
                    <a:pt x="932" y="1102"/>
                    <a:pt x="943" y="1091"/>
                  </a:cubicBezTo>
                  <a:close/>
                  <a:moveTo>
                    <a:pt x="1209" y="1"/>
                  </a:moveTo>
                  <a:cubicBezTo>
                    <a:pt x="1176" y="1"/>
                    <a:pt x="1136" y="7"/>
                    <a:pt x="1095" y="28"/>
                  </a:cubicBezTo>
                  <a:cubicBezTo>
                    <a:pt x="1034" y="58"/>
                    <a:pt x="1004" y="119"/>
                    <a:pt x="913" y="149"/>
                  </a:cubicBezTo>
                  <a:cubicBezTo>
                    <a:pt x="852" y="210"/>
                    <a:pt x="761" y="301"/>
                    <a:pt x="700" y="332"/>
                  </a:cubicBezTo>
                  <a:lnTo>
                    <a:pt x="639" y="362"/>
                  </a:lnTo>
                  <a:cubicBezTo>
                    <a:pt x="609" y="423"/>
                    <a:pt x="548" y="453"/>
                    <a:pt x="487" y="484"/>
                  </a:cubicBezTo>
                  <a:cubicBezTo>
                    <a:pt x="427" y="575"/>
                    <a:pt x="335" y="666"/>
                    <a:pt x="305" y="757"/>
                  </a:cubicBezTo>
                  <a:cubicBezTo>
                    <a:pt x="183" y="909"/>
                    <a:pt x="123" y="1091"/>
                    <a:pt x="92" y="1274"/>
                  </a:cubicBezTo>
                  <a:cubicBezTo>
                    <a:pt x="31" y="1517"/>
                    <a:pt x="1" y="1791"/>
                    <a:pt x="153" y="1973"/>
                  </a:cubicBezTo>
                  <a:cubicBezTo>
                    <a:pt x="206" y="2043"/>
                    <a:pt x="289" y="2093"/>
                    <a:pt x="374" y="2093"/>
                  </a:cubicBezTo>
                  <a:cubicBezTo>
                    <a:pt x="435" y="2093"/>
                    <a:pt x="497" y="2067"/>
                    <a:pt x="548" y="2003"/>
                  </a:cubicBezTo>
                  <a:lnTo>
                    <a:pt x="623" y="1904"/>
                  </a:lnTo>
                  <a:lnTo>
                    <a:pt x="623" y="1904"/>
                  </a:lnTo>
                  <a:cubicBezTo>
                    <a:pt x="623" y="1906"/>
                    <a:pt x="625" y="1907"/>
                    <a:pt x="627" y="1907"/>
                  </a:cubicBezTo>
                  <a:cubicBezTo>
                    <a:pt x="639" y="1907"/>
                    <a:pt x="666" y="1877"/>
                    <a:pt x="654" y="1877"/>
                  </a:cubicBezTo>
                  <a:cubicBezTo>
                    <a:pt x="651" y="1877"/>
                    <a:pt x="646" y="1878"/>
                    <a:pt x="639" y="1882"/>
                  </a:cubicBezTo>
                  <a:lnTo>
                    <a:pt x="623" y="1904"/>
                  </a:lnTo>
                  <a:lnTo>
                    <a:pt x="623" y="1904"/>
                  </a:lnTo>
                  <a:cubicBezTo>
                    <a:pt x="620" y="1899"/>
                    <a:pt x="623" y="1883"/>
                    <a:pt x="639" y="1851"/>
                  </a:cubicBezTo>
                  <a:cubicBezTo>
                    <a:pt x="700" y="1821"/>
                    <a:pt x="700" y="1821"/>
                    <a:pt x="700" y="1791"/>
                  </a:cubicBezTo>
                  <a:lnTo>
                    <a:pt x="791" y="1547"/>
                  </a:lnTo>
                  <a:cubicBezTo>
                    <a:pt x="852" y="1487"/>
                    <a:pt x="852" y="1426"/>
                    <a:pt x="882" y="1365"/>
                  </a:cubicBezTo>
                  <a:cubicBezTo>
                    <a:pt x="882" y="1365"/>
                    <a:pt x="900" y="1314"/>
                    <a:pt x="895" y="1314"/>
                  </a:cubicBezTo>
                  <a:lnTo>
                    <a:pt x="895" y="1314"/>
                  </a:lnTo>
                  <a:cubicBezTo>
                    <a:pt x="894" y="1314"/>
                    <a:pt x="890" y="1319"/>
                    <a:pt x="882" y="1335"/>
                  </a:cubicBezTo>
                  <a:cubicBezTo>
                    <a:pt x="874" y="1343"/>
                    <a:pt x="871" y="1347"/>
                    <a:pt x="869" y="1347"/>
                  </a:cubicBezTo>
                  <a:cubicBezTo>
                    <a:pt x="866" y="1347"/>
                    <a:pt x="882" y="1318"/>
                    <a:pt x="882" y="1274"/>
                  </a:cubicBezTo>
                  <a:cubicBezTo>
                    <a:pt x="908" y="1224"/>
                    <a:pt x="912" y="1153"/>
                    <a:pt x="930" y="1112"/>
                  </a:cubicBezTo>
                  <a:lnTo>
                    <a:pt x="930" y="1112"/>
                  </a:lnTo>
                  <a:cubicBezTo>
                    <a:pt x="930" y="1114"/>
                    <a:pt x="931" y="1114"/>
                    <a:pt x="932" y="1114"/>
                  </a:cubicBezTo>
                  <a:cubicBezTo>
                    <a:pt x="936" y="1114"/>
                    <a:pt x="943" y="1107"/>
                    <a:pt x="943" y="1091"/>
                  </a:cubicBezTo>
                  <a:lnTo>
                    <a:pt x="943" y="1091"/>
                  </a:lnTo>
                  <a:cubicBezTo>
                    <a:pt x="943" y="1091"/>
                    <a:pt x="943" y="1091"/>
                    <a:pt x="943" y="1091"/>
                  </a:cubicBezTo>
                  <a:cubicBezTo>
                    <a:pt x="943" y="1061"/>
                    <a:pt x="1004" y="1061"/>
                    <a:pt x="1004" y="1031"/>
                  </a:cubicBezTo>
                  <a:cubicBezTo>
                    <a:pt x="1034" y="909"/>
                    <a:pt x="1065" y="818"/>
                    <a:pt x="1095" y="727"/>
                  </a:cubicBezTo>
                  <a:cubicBezTo>
                    <a:pt x="1156" y="635"/>
                    <a:pt x="1156" y="605"/>
                    <a:pt x="1156" y="514"/>
                  </a:cubicBezTo>
                  <a:cubicBezTo>
                    <a:pt x="1156" y="508"/>
                    <a:pt x="1156" y="498"/>
                    <a:pt x="1156" y="484"/>
                  </a:cubicBezTo>
                  <a:cubicBezTo>
                    <a:pt x="1186" y="423"/>
                    <a:pt x="1217" y="332"/>
                    <a:pt x="1217" y="271"/>
                  </a:cubicBezTo>
                  <a:cubicBezTo>
                    <a:pt x="1217" y="180"/>
                    <a:pt x="1247" y="119"/>
                    <a:pt x="1247" y="28"/>
                  </a:cubicBezTo>
                  <a:cubicBezTo>
                    <a:pt x="1308" y="28"/>
                    <a:pt x="1274" y="1"/>
                    <a:pt x="120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0" name="Google Shape;1433;p9"/>
            <p:cNvSpPr/>
            <p:nvPr/>
          </p:nvSpPr>
          <p:spPr>
            <a:xfrm>
              <a:off x="8844480" y="1667160"/>
              <a:ext cx="11160" cy="1692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16920"/>
                <a:gd name="textAreaBottom" fmla="*/ 18000 h 16920"/>
              </a:gdLst>
              <a:ahLst/>
              <a:rect l="textAreaLeft" t="textAreaTop" r="textAreaRight" b="textAreaBottom"/>
              <a:pathLst>
                <a:path w="1369" h="1986">
                  <a:moveTo>
                    <a:pt x="1177" y="0"/>
                  </a:moveTo>
                  <a:cubicBezTo>
                    <a:pt x="1150" y="0"/>
                    <a:pt x="1122" y="11"/>
                    <a:pt x="1095" y="39"/>
                  </a:cubicBezTo>
                  <a:cubicBezTo>
                    <a:pt x="973" y="99"/>
                    <a:pt x="882" y="251"/>
                    <a:pt x="760" y="373"/>
                  </a:cubicBezTo>
                  <a:cubicBezTo>
                    <a:pt x="639" y="525"/>
                    <a:pt x="487" y="647"/>
                    <a:pt x="365" y="799"/>
                  </a:cubicBezTo>
                  <a:cubicBezTo>
                    <a:pt x="183" y="1102"/>
                    <a:pt x="0" y="1467"/>
                    <a:pt x="61" y="1862"/>
                  </a:cubicBezTo>
                  <a:cubicBezTo>
                    <a:pt x="96" y="1948"/>
                    <a:pt x="168" y="1985"/>
                    <a:pt x="236" y="1985"/>
                  </a:cubicBezTo>
                  <a:cubicBezTo>
                    <a:pt x="289" y="1985"/>
                    <a:pt x="339" y="1963"/>
                    <a:pt x="365" y="1923"/>
                  </a:cubicBezTo>
                  <a:lnTo>
                    <a:pt x="487" y="1802"/>
                  </a:lnTo>
                  <a:cubicBezTo>
                    <a:pt x="517" y="1771"/>
                    <a:pt x="517" y="1771"/>
                    <a:pt x="517" y="1741"/>
                  </a:cubicBezTo>
                  <a:cubicBezTo>
                    <a:pt x="608" y="1650"/>
                    <a:pt x="639" y="1589"/>
                    <a:pt x="730" y="1498"/>
                  </a:cubicBezTo>
                  <a:lnTo>
                    <a:pt x="760" y="1467"/>
                  </a:lnTo>
                  <a:cubicBezTo>
                    <a:pt x="791" y="1437"/>
                    <a:pt x="821" y="1346"/>
                    <a:pt x="882" y="1315"/>
                  </a:cubicBezTo>
                  <a:cubicBezTo>
                    <a:pt x="912" y="1254"/>
                    <a:pt x="973" y="1163"/>
                    <a:pt x="1034" y="1102"/>
                  </a:cubicBezTo>
                  <a:cubicBezTo>
                    <a:pt x="1095" y="950"/>
                    <a:pt x="1156" y="738"/>
                    <a:pt x="1247" y="586"/>
                  </a:cubicBezTo>
                  <a:cubicBezTo>
                    <a:pt x="1277" y="525"/>
                    <a:pt x="1277" y="434"/>
                    <a:pt x="1338" y="373"/>
                  </a:cubicBezTo>
                  <a:cubicBezTo>
                    <a:pt x="1368" y="251"/>
                    <a:pt x="1368" y="191"/>
                    <a:pt x="1338" y="99"/>
                  </a:cubicBezTo>
                  <a:cubicBezTo>
                    <a:pt x="1296" y="57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1" name="Google Shape;1434;p9"/>
            <p:cNvSpPr/>
            <p:nvPr/>
          </p:nvSpPr>
          <p:spPr>
            <a:xfrm>
              <a:off x="8825400" y="1677960"/>
              <a:ext cx="11880" cy="684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1430" h="865">
                  <a:moveTo>
                    <a:pt x="62" y="1"/>
                  </a:moveTo>
                  <a:cubicBezTo>
                    <a:pt x="31" y="61"/>
                    <a:pt x="1" y="92"/>
                    <a:pt x="31" y="122"/>
                  </a:cubicBezTo>
                  <a:cubicBezTo>
                    <a:pt x="214" y="244"/>
                    <a:pt x="366" y="365"/>
                    <a:pt x="517" y="517"/>
                  </a:cubicBezTo>
                  <a:lnTo>
                    <a:pt x="639" y="609"/>
                  </a:lnTo>
                  <a:cubicBezTo>
                    <a:pt x="669" y="669"/>
                    <a:pt x="761" y="700"/>
                    <a:pt x="791" y="730"/>
                  </a:cubicBezTo>
                  <a:cubicBezTo>
                    <a:pt x="821" y="761"/>
                    <a:pt x="913" y="821"/>
                    <a:pt x="943" y="821"/>
                  </a:cubicBezTo>
                  <a:cubicBezTo>
                    <a:pt x="973" y="852"/>
                    <a:pt x="1004" y="852"/>
                    <a:pt x="1065" y="852"/>
                  </a:cubicBezTo>
                  <a:cubicBezTo>
                    <a:pt x="1082" y="861"/>
                    <a:pt x="1103" y="864"/>
                    <a:pt x="1124" y="864"/>
                  </a:cubicBezTo>
                  <a:cubicBezTo>
                    <a:pt x="1176" y="864"/>
                    <a:pt x="1234" y="843"/>
                    <a:pt x="1277" y="821"/>
                  </a:cubicBezTo>
                  <a:cubicBezTo>
                    <a:pt x="1399" y="730"/>
                    <a:pt x="1429" y="669"/>
                    <a:pt x="1399" y="548"/>
                  </a:cubicBezTo>
                  <a:cubicBezTo>
                    <a:pt x="1369" y="365"/>
                    <a:pt x="1125" y="305"/>
                    <a:pt x="973" y="244"/>
                  </a:cubicBezTo>
                  <a:cubicBezTo>
                    <a:pt x="943" y="213"/>
                    <a:pt x="852" y="213"/>
                    <a:pt x="821" y="213"/>
                  </a:cubicBezTo>
                  <a:cubicBezTo>
                    <a:pt x="791" y="213"/>
                    <a:pt x="700" y="153"/>
                    <a:pt x="669" y="153"/>
                  </a:cubicBezTo>
                  <a:cubicBezTo>
                    <a:pt x="487" y="92"/>
                    <a:pt x="244" y="61"/>
                    <a:pt x="6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2" name="Google Shape;1435;p9"/>
            <p:cNvSpPr/>
            <p:nvPr/>
          </p:nvSpPr>
          <p:spPr>
            <a:xfrm>
              <a:off x="8708760" y="1774440"/>
              <a:ext cx="19800" cy="12240"/>
            </a:xfrm>
            <a:custGeom>
              <a:avLst/>
              <a:gdLst>
                <a:gd name="textAreaLeft" fmla="*/ 0 w 19800"/>
                <a:gd name="textAreaRight" fmla="*/ 20880 w 1980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2329" h="1492">
                  <a:moveTo>
                    <a:pt x="94" y="0"/>
                  </a:moveTo>
                  <a:cubicBezTo>
                    <a:pt x="58" y="0"/>
                    <a:pt x="0" y="79"/>
                    <a:pt x="79" y="158"/>
                  </a:cubicBezTo>
                  <a:cubicBezTo>
                    <a:pt x="170" y="219"/>
                    <a:pt x="201" y="310"/>
                    <a:pt x="261" y="371"/>
                  </a:cubicBezTo>
                  <a:cubicBezTo>
                    <a:pt x="353" y="462"/>
                    <a:pt x="413" y="523"/>
                    <a:pt x="474" y="614"/>
                  </a:cubicBezTo>
                  <a:cubicBezTo>
                    <a:pt x="505" y="645"/>
                    <a:pt x="505" y="736"/>
                    <a:pt x="535" y="766"/>
                  </a:cubicBezTo>
                  <a:cubicBezTo>
                    <a:pt x="565" y="797"/>
                    <a:pt x="626" y="888"/>
                    <a:pt x="657" y="918"/>
                  </a:cubicBezTo>
                  <a:cubicBezTo>
                    <a:pt x="717" y="1040"/>
                    <a:pt x="839" y="1101"/>
                    <a:pt x="960" y="1192"/>
                  </a:cubicBezTo>
                  <a:cubicBezTo>
                    <a:pt x="1143" y="1344"/>
                    <a:pt x="1386" y="1374"/>
                    <a:pt x="1599" y="1435"/>
                  </a:cubicBezTo>
                  <a:cubicBezTo>
                    <a:pt x="1725" y="1456"/>
                    <a:pt x="1879" y="1491"/>
                    <a:pt x="2023" y="1491"/>
                  </a:cubicBezTo>
                  <a:cubicBezTo>
                    <a:pt x="2088" y="1491"/>
                    <a:pt x="2150" y="1484"/>
                    <a:pt x="2207" y="1465"/>
                  </a:cubicBezTo>
                  <a:cubicBezTo>
                    <a:pt x="2298" y="1435"/>
                    <a:pt x="2328" y="1374"/>
                    <a:pt x="2237" y="1313"/>
                  </a:cubicBezTo>
                  <a:cubicBezTo>
                    <a:pt x="2146" y="1222"/>
                    <a:pt x="1994" y="1101"/>
                    <a:pt x="1842" y="949"/>
                  </a:cubicBezTo>
                  <a:cubicBezTo>
                    <a:pt x="1842" y="918"/>
                    <a:pt x="1781" y="918"/>
                    <a:pt x="1751" y="857"/>
                  </a:cubicBezTo>
                  <a:cubicBezTo>
                    <a:pt x="1720" y="827"/>
                    <a:pt x="1690" y="766"/>
                    <a:pt x="1599" y="705"/>
                  </a:cubicBezTo>
                  <a:cubicBezTo>
                    <a:pt x="1538" y="645"/>
                    <a:pt x="1386" y="523"/>
                    <a:pt x="1295" y="493"/>
                  </a:cubicBezTo>
                  <a:cubicBezTo>
                    <a:pt x="1234" y="462"/>
                    <a:pt x="1112" y="371"/>
                    <a:pt x="991" y="341"/>
                  </a:cubicBezTo>
                  <a:cubicBezTo>
                    <a:pt x="930" y="310"/>
                    <a:pt x="869" y="249"/>
                    <a:pt x="808" y="249"/>
                  </a:cubicBezTo>
                  <a:cubicBezTo>
                    <a:pt x="778" y="249"/>
                    <a:pt x="717" y="249"/>
                    <a:pt x="687" y="219"/>
                  </a:cubicBezTo>
                  <a:lnTo>
                    <a:pt x="535" y="158"/>
                  </a:lnTo>
                  <a:cubicBezTo>
                    <a:pt x="505" y="128"/>
                    <a:pt x="413" y="128"/>
                    <a:pt x="383" y="67"/>
                  </a:cubicBezTo>
                  <a:cubicBezTo>
                    <a:pt x="322" y="37"/>
                    <a:pt x="201" y="6"/>
                    <a:pt x="109" y="6"/>
                  </a:cubicBezTo>
                  <a:cubicBezTo>
                    <a:pt x="105" y="2"/>
                    <a:pt x="100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3" name="Google Shape;1436;p9"/>
            <p:cNvSpPr/>
            <p:nvPr/>
          </p:nvSpPr>
          <p:spPr>
            <a:xfrm>
              <a:off x="8719920" y="1762920"/>
              <a:ext cx="25560" cy="972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2979" h="1216">
                  <a:moveTo>
                    <a:pt x="56" y="1"/>
                  </a:moveTo>
                  <a:cubicBezTo>
                    <a:pt x="28" y="1"/>
                    <a:pt x="0" y="50"/>
                    <a:pt x="0" y="70"/>
                  </a:cubicBezTo>
                  <a:cubicBezTo>
                    <a:pt x="30" y="131"/>
                    <a:pt x="30" y="192"/>
                    <a:pt x="61" y="253"/>
                  </a:cubicBezTo>
                  <a:cubicBezTo>
                    <a:pt x="91" y="283"/>
                    <a:pt x="91" y="374"/>
                    <a:pt x="152" y="435"/>
                  </a:cubicBezTo>
                  <a:cubicBezTo>
                    <a:pt x="213" y="557"/>
                    <a:pt x="304" y="678"/>
                    <a:pt x="395" y="800"/>
                  </a:cubicBezTo>
                  <a:cubicBezTo>
                    <a:pt x="669" y="1013"/>
                    <a:pt x="942" y="1165"/>
                    <a:pt x="1307" y="1195"/>
                  </a:cubicBezTo>
                  <a:cubicBezTo>
                    <a:pt x="1373" y="1210"/>
                    <a:pt x="1439" y="1216"/>
                    <a:pt x="1504" y="1216"/>
                  </a:cubicBezTo>
                  <a:cubicBezTo>
                    <a:pt x="1712" y="1216"/>
                    <a:pt x="1920" y="1157"/>
                    <a:pt x="2128" y="1134"/>
                  </a:cubicBezTo>
                  <a:cubicBezTo>
                    <a:pt x="2371" y="1104"/>
                    <a:pt x="2644" y="982"/>
                    <a:pt x="2888" y="861"/>
                  </a:cubicBezTo>
                  <a:cubicBezTo>
                    <a:pt x="2979" y="800"/>
                    <a:pt x="2948" y="648"/>
                    <a:pt x="2827" y="587"/>
                  </a:cubicBezTo>
                  <a:cubicBezTo>
                    <a:pt x="2614" y="557"/>
                    <a:pt x="2340" y="557"/>
                    <a:pt x="2128" y="526"/>
                  </a:cubicBezTo>
                  <a:cubicBezTo>
                    <a:pt x="1915" y="496"/>
                    <a:pt x="1702" y="405"/>
                    <a:pt x="1520" y="344"/>
                  </a:cubicBezTo>
                  <a:cubicBezTo>
                    <a:pt x="1277" y="253"/>
                    <a:pt x="1064" y="222"/>
                    <a:pt x="851" y="131"/>
                  </a:cubicBezTo>
                  <a:cubicBezTo>
                    <a:pt x="760" y="101"/>
                    <a:pt x="608" y="70"/>
                    <a:pt x="486" y="70"/>
                  </a:cubicBezTo>
                  <a:lnTo>
                    <a:pt x="304" y="70"/>
                  </a:lnTo>
                  <a:cubicBezTo>
                    <a:pt x="243" y="70"/>
                    <a:pt x="182" y="40"/>
                    <a:pt x="91" y="40"/>
                  </a:cubicBezTo>
                  <a:cubicBezTo>
                    <a:pt x="82" y="11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4" name="Google Shape;1437;p9"/>
            <p:cNvSpPr/>
            <p:nvPr/>
          </p:nvSpPr>
          <p:spPr>
            <a:xfrm>
              <a:off x="8733960" y="1757880"/>
              <a:ext cx="24840" cy="7920"/>
            </a:xfrm>
            <a:custGeom>
              <a:avLst/>
              <a:gdLst>
                <a:gd name="textAreaLeft" fmla="*/ 0 w 24840"/>
                <a:gd name="textAreaRight" fmla="*/ 25920 w 24840"/>
                <a:gd name="textAreaTop" fmla="*/ 0 h 7920"/>
                <a:gd name="textAreaBottom" fmla="*/ 9000 h 7920"/>
              </a:gdLst>
              <a:ahLst/>
              <a:rect l="textAreaLeft" t="textAreaTop" r="textAreaRight" b="textAreaBottom"/>
              <a:pathLst>
                <a:path w="2872" h="983">
                  <a:moveTo>
                    <a:pt x="92" y="0"/>
                  </a:moveTo>
                  <a:cubicBezTo>
                    <a:pt x="1" y="0"/>
                    <a:pt x="1" y="61"/>
                    <a:pt x="31" y="91"/>
                  </a:cubicBezTo>
                  <a:cubicBezTo>
                    <a:pt x="122" y="183"/>
                    <a:pt x="183" y="243"/>
                    <a:pt x="305" y="304"/>
                  </a:cubicBezTo>
                  <a:cubicBezTo>
                    <a:pt x="396" y="335"/>
                    <a:pt x="457" y="395"/>
                    <a:pt x="578" y="456"/>
                  </a:cubicBezTo>
                  <a:cubicBezTo>
                    <a:pt x="760" y="547"/>
                    <a:pt x="1004" y="638"/>
                    <a:pt x="1216" y="699"/>
                  </a:cubicBezTo>
                  <a:cubicBezTo>
                    <a:pt x="1460" y="790"/>
                    <a:pt x="1642" y="851"/>
                    <a:pt x="1855" y="912"/>
                  </a:cubicBezTo>
                  <a:lnTo>
                    <a:pt x="2219" y="912"/>
                  </a:lnTo>
                  <a:cubicBezTo>
                    <a:pt x="2311" y="912"/>
                    <a:pt x="2432" y="942"/>
                    <a:pt x="2554" y="973"/>
                  </a:cubicBezTo>
                  <a:cubicBezTo>
                    <a:pt x="2573" y="979"/>
                    <a:pt x="2593" y="982"/>
                    <a:pt x="2611" y="982"/>
                  </a:cubicBezTo>
                  <a:cubicBezTo>
                    <a:pt x="2765" y="982"/>
                    <a:pt x="2872" y="774"/>
                    <a:pt x="2736" y="638"/>
                  </a:cubicBezTo>
                  <a:cubicBezTo>
                    <a:pt x="2675" y="547"/>
                    <a:pt x="2554" y="486"/>
                    <a:pt x="2463" y="395"/>
                  </a:cubicBezTo>
                  <a:cubicBezTo>
                    <a:pt x="2371" y="335"/>
                    <a:pt x="2280" y="243"/>
                    <a:pt x="2159" y="183"/>
                  </a:cubicBezTo>
                  <a:cubicBezTo>
                    <a:pt x="1946" y="61"/>
                    <a:pt x="1672" y="31"/>
                    <a:pt x="1399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5" name="Google Shape;1438;p9"/>
            <p:cNvSpPr/>
            <p:nvPr/>
          </p:nvSpPr>
          <p:spPr>
            <a:xfrm>
              <a:off x="8758080" y="1756440"/>
              <a:ext cx="10080" cy="900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9000"/>
                <a:gd name="textAreaBottom" fmla="*/ 10080 h 9000"/>
              </a:gdLst>
              <a:ahLst/>
              <a:rect l="textAreaLeft" t="textAreaTop" r="textAreaRight" b="textAreaBottom"/>
              <a:pathLst>
                <a:path w="1241" h="1115">
                  <a:moveTo>
                    <a:pt x="243" y="411"/>
                  </a:moveTo>
                  <a:cubicBezTo>
                    <a:pt x="248" y="418"/>
                    <a:pt x="252" y="427"/>
                    <a:pt x="257" y="436"/>
                  </a:cubicBezTo>
                  <a:lnTo>
                    <a:pt x="257" y="436"/>
                  </a:lnTo>
                  <a:cubicBezTo>
                    <a:pt x="252" y="429"/>
                    <a:pt x="247" y="422"/>
                    <a:pt x="243" y="411"/>
                  </a:cubicBezTo>
                  <a:close/>
                  <a:moveTo>
                    <a:pt x="511" y="835"/>
                  </a:moveTo>
                  <a:cubicBezTo>
                    <a:pt x="513" y="875"/>
                    <a:pt x="528" y="887"/>
                    <a:pt x="536" y="901"/>
                  </a:cubicBezTo>
                  <a:lnTo>
                    <a:pt x="536" y="901"/>
                  </a:lnTo>
                  <a:cubicBezTo>
                    <a:pt x="529" y="877"/>
                    <a:pt x="521" y="855"/>
                    <a:pt x="511" y="835"/>
                  </a:cubicBezTo>
                  <a:close/>
                  <a:moveTo>
                    <a:pt x="536" y="901"/>
                  </a:moveTo>
                  <a:cubicBezTo>
                    <a:pt x="538" y="907"/>
                    <a:pt x="540" y="914"/>
                    <a:pt x="542" y="920"/>
                  </a:cubicBezTo>
                  <a:cubicBezTo>
                    <a:pt x="542" y="912"/>
                    <a:pt x="539" y="906"/>
                    <a:pt x="536" y="901"/>
                  </a:cubicBezTo>
                  <a:close/>
                  <a:moveTo>
                    <a:pt x="50" y="0"/>
                  </a:moveTo>
                  <a:cubicBezTo>
                    <a:pt x="35" y="0"/>
                    <a:pt x="0" y="45"/>
                    <a:pt x="25" y="69"/>
                  </a:cubicBezTo>
                  <a:cubicBezTo>
                    <a:pt x="55" y="161"/>
                    <a:pt x="86" y="191"/>
                    <a:pt x="116" y="282"/>
                  </a:cubicBezTo>
                  <a:cubicBezTo>
                    <a:pt x="162" y="328"/>
                    <a:pt x="207" y="356"/>
                    <a:pt x="240" y="407"/>
                  </a:cubicBezTo>
                  <a:lnTo>
                    <a:pt x="240" y="407"/>
                  </a:lnTo>
                  <a:cubicBezTo>
                    <a:pt x="248" y="455"/>
                    <a:pt x="268" y="500"/>
                    <a:pt x="268" y="525"/>
                  </a:cubicBezTo>
                  <a:cubicBezTo>
                    <a:pt x="268" y="586"/>
                    <a:pt x="329" y="616"/>
                    <a:pt x="359" y="647"/>
                  </a:cubicBezTo>
                  <a:cubicBezTo>
                    <a:pt x="426" y="714"/>
                    <a:pt x="477" y="765"/>
                    <a:pt x="511" y="835"/>
                  </a:cubicBezTo>
                  <a:lnTo>
                    <a:pt x="511" y="835"/>
                  </a:lnTo>
                  <a:cubicBezTo>
                    <a:pt x="511" y="833"/>
                    <a:pt x="511" y="831"/>
                    <a:pt x="511" y="829"/>
                  </a:cubicBezTo>
                  <a:lnTo>
                    <a:pt x="511" y="829"/>
                  </a:lnTo>
                  <a:cubicBezTo>
                    <a:pt x="542" y="920"/>
                    <a:pt x="633" y="981"/>
                    <a:pt x="694" y="1042"/>
                  </a:cubicBezTo>
                  <a:cubicBezTo>
                    <a:pt x="760" y="1092"/>
                    <a:pt x="837" y="1115"/>
                    <a:pt x="912" y="1115"/>
                  </a:cubicBezTo>
                  <a:cubicBezTo>
                    <a:pt x="973" y="1115"/>
                    <a:pt x="1034" y="1100"/>
                    <a:pt x="1089" y="1072"/>
                  </a:cubicBezTo>
                  <a:cubicBezTo>
                    <a:pt x="1180" y="981"/>
                    <a:pt x="1241" y="829"/>
                    <a:pt x="1149" y="738"/>
                  </a:cubicBezTo>
                  <a:cubicBezTo>
                    <a:pt x="1089" y="616"/>
                    <a:pt x="997" y="525"/>
                    <a:pt x="937" y="465"/>
                  </a:cubicBezTo>
                  <a:cubicBezTo>
                    <a:pt x="876" y="434"/>
                    <a:pt x="815" y="373"/>
                    <a:pt x="785" y="343"/>
                  </a:cubicBezTo>
                  <a:cubicBezTo>
                    <a:pt x="754" y="313"/>
                    <a:pt x="694" y="313"/>
                    <a:pt x="633" y="282"/>
                  </a:cubicBezTo>
                  <a:cubicBezTo>
                    <a:pt x="602" y="282"/>
                    <a:pt x="542" y="221"/>
                    <a:pt x="511" y="221"/>
                  </a:cubicBezTo>
                  <a:lnTo>
                    <a:pt x="450" y="221"/>
                  </a:lnTo>
                  <a:cubicBezTo>
                    <a:pt x="450" y="221"/>
                    <a:pt x="390" y="221"/>
                    <a:pt x="390" y="191"/>
                  </a:cubicBezTo>
                  <a:cubicBezTo>
                    <a:pt x="359" y="191"/>
                    <a:pt x="359" y="161"/>
                    <a:pt x="329" y="161"/>
                  </a:cubicBezTo>
                  <a:cubicBezTo>
                    <a:pt x="238" y="130"/>
                    <a:pt x="177" y="39"/>
                    <a:pt x="55" y="9"/>
                  </a:cubicBezTo>
                  <a:cubicBezTo>
                    <a:pt x="55" y="3"/>
                    <a:pt x="53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6" name="Google Shape;1439;p9"/>
            <p:cNvSpPr/>
            <p:nvPr/>
          </p:nvSpPr>
          <p:spPr>
            <a:xfrm>
              <a:off x="8795520" y="1744200"/>
              <a:ext cx="3960" cy="648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579" h="852">
                  <a:moveTo>
                    <a:pt x="244" y="1"/>
                  </a:moveTo>
                  <a:cubicBezTo>
                    <a:pt x="183" y="1"/>
                    <a:pt x="183" y="1"/>
                    <a:pt x="153" y="31"/>
                  </a:cubicBezTo>
                  <a:cubicBezTo>
                    <a:pt x="122" y="31"/>
                    <a:pt x="122" y="62"/>
                    <a:pt x="61" y="62"/>
                  </a:cubicBezTo>
                  <a:cubicBezTo>
                    <a:pt x="31" y="62"/>
                    <a:pt x="31" y="92"/>
                    <a:pt x="31" y="92"/>
                  </a:cubicBezTo>
                  <a:cubicBezTo>
                    <a:pt x="1" y="153"/>
                    <a:pt x="1" y="183"/>
                    <a:pt x="1" y="214"/>
                  </a:cubicBezTo>
                  <a:lnTo>
                    <a:pt x="1" y="335"/>
                  </a:lnTo>
                  <a:lnTo>
                    <a:pt x="1" y="366"/>
                  </a:lnTo>
                  <a:cubicBezTo>
                    <a:pt x="1" y="396"/>
                    <a:pt x="1" y="457"/>
                    <a:pt x="31" y="487"/>
                  </a:cubicBezTo>
                  <a:lnTo>
                    <a:pt x="31" y="517"/>
                  </a:lnTo>
                  <a:lnTo>
                    <a:pt x="31" y="517"/>
                  </a:lnTo>
                  <a:lnTo>
                    <a:pt x="31" y="517"/>
                  </a:lnTo>
                  <a:cubicBezTo>
                    <a:pt x="31" y="578"/>
                    <a:pt x="61" y="578"/>
                    <a:pt x="61" y="609"/>
                  </a:cubicBezTo>
                  <a:cubicBezTo>
                    <a:pt x="85" y="609"/>
                    <a:pt x="107" y="611"/>
                    <a:pt x="128" y="614"/>
                  </a:cubicBezTo>
                  <a:lnTo>
                    <a:pt x="128" y="614"/>
                  </a:lnTo>
                  <a:lnTo>
                    <a:pt x="122" y="609"/>
                  </a:lnTo>
                  <a:cubicBezTo>
                    <a:pt x="122" y="578"/>
                    <a:pt x="61" y="578"/>
                    <a:pt x="61" y="517"/>
                  </a:cubicBezTo>
                  <a:lnTo>
                    <a:pt x="61" y="517"/>
                  </a:lnTo>
                  <a:cubicBezTo>
                    <a:pt x="122" y="578"/>
                    <a:pt x="122" y="609"/>
                    <a:pt x="153" y="609"/>
                  </a:cubicBezTo>
                  <a:lnTo>
                    <a:pt x="167" y="623"/>
                  </a:lnTo>
                  <a:lnTo>
                    <a:pt x="167" y="623"/>
                  </a:lnTo>
                  <a:cubicBezTo>
                    <a:pt x="154" y="620"/>
                    <a:pt x="141" y="617"/>
                    <a:pt x="128" y="614"/>
                  </a:cubicBezTo>
                  <a:lnTo>
                    <a:pt x="128" y="614"/>
                  </a:lnTo>
                  <a:lnTo>
                    <a:pt x="153" y="639"/>
                  </a:lnTo>
                  <a:cubicBezTo>
                    <a:pt x="161" y="647"/>
                    <a:pt x="173" y="653"/>
                    <a:pt x="188" y="658"/>
                  </a:cubicBezTo>
                  <a:lnTo>
                    <a:pt x="188" y="658"/>
                  </a:lnTo>
                  <a:cubicBezTo>
                    <a:pt x="196" y="673"/>
                    <a:pt x="213" y="685"/>
                    <a:pt x="213" y="730"/>
                  </a:cubicBezTo>
                  <a:lnTo>
                    <a:pt x="213" y="730"/>
                  </a:lnTo>
                  <a:lnTo>
                    <a:pt x="213" y="730"/>
                  </a:lnTo>
                  <a:cubicBezTo>
                    <a:pt x="213" y="730"/>
                    <a:pt x="213" y="761"/>
                    <a:pt x="274" y="761"/>
                  </a:cubicBezTo>
                  <a:cubicBezTo>
                    <a:pt x="274" y="791"/>
                    <a:pt x="305" y="791"/>
                    <a:pt x="335" y="821"/>
                  </a:cubicBezTo>
                  <a:cubicBezTo>
                    <a:pt x="396" y="852"/>
                    <a:pt x="426" y="852"/>
                    <a:pt x="457" y="852"/>
                  </a:cubicBezTo>
                  <a:cubicBezTo>
                    <a:pt x="487" y="852"/>
                    <a:pt x="517" y="852"/>
                    <a:pt x="578" y="821"/>
                  </a:cubicBezTo>
                  <a:cubicBezTo>
                    <a:pt x="548" y="821"/>
                    <a:pt x="578" y="791"/>
                    <a:pt x="578" y="730"/>
                  </a:cubicBezTo>
                  <a:lnTo>
                    <a:pt x="578" y="639"/>
                  </a:lnTo>
                  <a:lnTo>
                    <a:pt x="578" y="517"/>
                  </a:lnTo>
                  <a:lnTo>
                    <a:pt x="578" y="457"/>
                  </a:lnTo>
                  <a:cubicBezTo>
                    <a:pt x="575" y="463"/>
                    <a:pt x="572" y="469"/>
                    <a:pt x="568" y="475"/>
                  </a:cubicBezTo>
                  <a:lnTo>
                    <a:pt x="568" y="475"/>
                  </a:lnTo>
                  <a:cubicBezTo>
                    <a:pt x="578" y="436"/>
                    <a:pt x="578" y="386"/>
                    <a:pt x="578" y="366"/>
                  </a:cubicBezTo>
                  <a:lnTo>
                    <a:pt x="578" y="244"/>
                  </a:lnTo>
                  <a:cubicBezTo>
                    <a:pt x="578" y="214"/>
                    <a:pt x="548" y="183"/>
                    <a:pt x="548" y="153"/>
                  </a:cubicBezTo>
                  <a:cubicBezTo>
                    <a:pt x="548" y="92"/>
                    <a:pt x="487" y="92"/>
                    <a:pt x="487" y="62"/>
                  </a:cubicBezTo>
                  <a:cubicBezTo>
                    <a:pt x="457" y="62"/>
                    <a:pt x="457" y="31"/>
                    <a:pt x="426" y="31"/>
                  </a:cubicBezTo>
                  <a:cubicBezTo>
                    <a:pt x="396" y="31"/>
                    <a:pt x="396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7" name="Google Shape;1440;p9"/>
            <p:cNvSpPr/>
            <p:nvPr/>
          </p:nvSpPr>
          <p:spPr>
            <a:xfrm>
              <a:off x="8801280" y="1745640"/>
              <a:ext cx="2880" cy="3960"/>
            </a:xfrm>
            <a:custGeom>
              <a:avLst/>
              <a:gdLst>
                <a:gd name="textAreaLeft" fmla="*/ 0 w 2880"/>
                <a:gd name="textAreaRight" fmla="*/ 3960 w 288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457" h="567">
                  <a:moveTo>
                    <a:pt x="457" y="328"/>
                  </a:moveTo>
                  <a:cubicBezTo>
                    <a:pt x="456" y="328"/>
                    <a:pt x="454" y="328"/>
                    <a:pt x="453" y="328"/>
                  </a:cubicBezTo>
                  <a:lnTo>
                    <a:pt x="453" y="328"/>
                  </a:lnTo>
                  <a:cubicBezTo>
                    <a:pt x="449" y="335"/>
                    <a:pt x="442" y="343"/>
                    <a:pt x="426" y="358"/>
                  </a:cubicBezTo>
                  <a:lnTo>
                    <a:pt x="457" y="328"/>
                  </a:lnTo>
                  <a:close/>
                  <a:moveTo>
                    <a:pt x="244" y="1"/>
                  </a:moveTo>
                  <a:cubicBezTo>
                    <a:pt x="206" y="1"/>
                    <a:pt x="168" y="9"/>
                    <a:pt x="123" y="24"/>
                  </a:cubicBezTo>
                  <a:lnTo>
                    <a:pt x="92" y="54"/>
                  </a:lnTo>
                  <a:lnTo>
                    <a:pt x="31" y="85"/>
                  </a:lnTo>
                  <a:cubicBezTo>
                    <a:pt x="31" y="85"/>
                    <a:pt x="31" y="145"/>
                    <a:pt x="1" y="145"/>
                  </a:cubicBezTo>
                  <a:lnTo>
                    <a:pt x="1" y="206"/>
                  </a:lnTo>
                  <a:lnTo>
                    <a:pt x="1" y="237"/>
                  </a:lnTo>
                  <a:lnTo>
                    <a:pt x="1" y="267"/>
                  </a:lnTo>
                  <a:cubicBezTo>
                    <a:pt x="1" y="328"/>
                    <a:pt x="1" y="328"/>
                    <a:pt x="31" y="358"/>
                  </a:cubicBezTo>
                  <a:lnTo>
                    <a:pt x="31" y="419"/>
                  </a:lnTo>
                  <a:cubicBezTo>
                    <a:pt x="31" y="480"/>
                    <a:pt x="92" y="510"/>
                    <a:pt x="123" y="540"/>
                  </a:cubicBezTo>
                  <a:cubicBezTo>
                    <a:pt x="151" y="559"/>
                    <a:pt x="176" y="566"/>
                    <a:pt x="199" y="566"/>
                  </a:cubicBezTo>
                  <a:cubicBezTo>
                    <a:pt x="248" y="566"/>
                    <a:pt x="284" y="531"/>
                    <a:pt x="305" y="510"/>
                  </a:cubicBezTo>
                  <a:cubicBezTo>
                    <a:pt x="361" y="482"/>
                    <a:pt x="391" y="454"/>
                    <a:pt x="419" y="379"/>
                  </a:cubicBezTo>
                  <a:lnTo>
                    <a:pt x="419" y="379"/>
                  </a:lnTo>
                  <a:cubicBezTo>
                    <a:pt x="424" y="374"/>
                    <a:pt x="426" y="367"/>
                    <a:pt x="426" y="358"/>
                  </a:cubicBezTo>
                  <a:lnTo>
                    <a:pt x="426" y="358"/>
                  </a:lnTo>
                  <a:cubicBezTo>
                    <a:pt x="426" y="358"/>
                    <a:pt x="426" y="370"/>
                    <a:pt x="419" y="379"/>
                  </a:cubicBezTo>
                  <a:lnTo>
                    <a:pt x="419" y="379"/>
                  </a:lnTo>
                  <a:cubicBezTo>
                    <a:pt x="422" y="372"/>
                    <a:pt x="424" y="365"/>
                    <a:pt x="426" y="358"/>
                  </a:cubicBezTo>
                  <a:cubicBezTo>
                    <a:pt x="426" y="358"/>
                    <a:pt x="426" y="330"/>
                    <a:pt x="453" y="328"/>
                  </a:cubicBezTo>
                  <a:lnTo>
                    <a:pt x="453" y="328"/>
                  </a:lnTo>
                  <a:cubicBezTo>
                    <a:pt x="457" y="320"/>
                    <a:pt x="457" y="313"/>
                    <a:pt x="457" y="297"/>
                  </a:cubicBezTo>
                  <a:lnTo>
                    <a:pt x="457" y="237"/>
                  </a:lnTo>
                  <a:lnTo>
                    <a:pt x="457" y="206"/>
                  </a:lnTo>
                  <a:cubicBezTo>
                    <a:pt x="457" y="176"/>
                    <a:pt x="457" y="145"/>
                    <a:pt x="426" y="85"/>
                  </a:cubicBezTo>
                  <a:cubicBezTo>
                    <a:pt x="426" y="54"/>
                    <a:pt x="396" y="54"/>
                    <a:pt x="366" y="24"/>
                  </a:cubicBezTo>
                  <a:cubicBezTo>
                    <a:pt x="320" y="9"/>
                    <a:pt x="282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8" name="Google Shape;1441;p9"/>
            <p:cNvSpPr/>
            <p:nvPr/>
          </p:nvSpPr>
          <p:spPr>
            <a:xfrm>
              <a:off x="8789400" y="1747440"/>
              <a:ext cx="5040" cy="5040"/>
            </a:xfrm>
            <a:custGeom>
              <a:avLst/>
              <a:gdLst>
                <a:gd name="textAreaLeft" fmla="*/ 0 w 5040"/>
                <a:gd name="textAreaRight" fmla="*/ 6120 w 5040"/>
                <a:gd name="textAreaTop" fmla="*/ 0 h 5040"/>
                <a:gd name="textAreaBottom" fmla="*/ 6120 h 5040"/>
              </a:gdLst>
              <a:ahLst/>
              <a:rect l="textAreaLeft" t="textAreaTop" r="textAreaRight" b="textAreaBottom"/>
              <a:pathLst>
                <a:path w="700" h="700">
                  <a:moveTo>
                    <a:pt x="396" y="578"/>
                  </a:moveTo>
                  <a:lnTo>
                    <a:pt x="426" y="608"/>
                  </a:lnTo>
                  <a:cubicBezTo>
                    <a:pt x="426" y="608"/>
                    <a:pt x="396" y="608"/>
                    <a:pt x="396" y="578"/>
                  </a:cubicBezTo>
                  <a:close/>
                  <a:moveTo>
                    <a:pt x="365" y="1"/>
                  </a:moveTo>
                  <a:cubicBezTo>
                    <a:pt x="304" y="1"/>
                    <a:pt x="244" y="1"/>
                    <a:pt x="213" y="61"/>
                  </a:cubicBezTo>
                  <a:cubicBezTo>
                    <a:pt x="153" y="61"/>
                    <a:pt x="153" y="92"/>
                    <a:pt x="122" y="92"/>
                  </a:cubicBezTo>
                  <a:cubicBezTo>
                    <a:pt x="122" y="92"/>
                    <a:pt x="92" y="122"/>
                    <a:pt x="92" y="152"/>
                  </a:cubicBezTo>
                  <a:cubicBezTo>
                    <a:pt x="92" y="213"/>
                    <a:pt x="61" y="213"/>
                    <a:pt x="61" y="244"/>
                  </a:cubicBezTo>
                  <a:cubicBezTo>
                    <a:pt x="1" y="304"/>
                    <a:pt x="61" y="396"/>
                    <a:pt x="92" y="456"/>
                  </a:cubicBezTo>
                  <a:cubicBezTo>
                    <a:pt x="92" y="517"/>
                    <a:pt x="122" y="517"/>
                    <a:pt x="153" y="548"/>
                  </a:cubicBezTo>
                  <a:lnTo>
                    <a:pt x="153" y="578"/>
                  </a:lnTo>
                  <a:cubicBezTo>
                    <a:pt x="153" y="608"/>
                    <a:pt x="213" y="608"/>
                    <a:pt x="244" y="639"/>
                  </a:cubicBezTo>
                  <a:cubicBezTo>
                    <a:pt x="274" y="700"/>
                    <a:pt x="274" y="700"/>
                    <a:pt x="335" y="700"/>
                  </a:cubicBezTo>
                  <a:lnTo>
                    <a:pt x="396" y="700"/>
                  </a:lnTo>
                  <a:cubicBezTo>
                    <a:pt x="426" y="700"/>
                    <a:pt x="487" y="700"/>
                    <a:pt x="517" y="639"/>
                  </a:cubicBezTo>
                  <a:cubicBezTo>
                    <a:pt x="548" y="639"/>
                    <a:pt x="548" y="639"/>
                    <a:pt x="578" y="608"/>
                  </a:cubicBezTo>
                  <a:lnTo>
                    <a:pt x="669" y="548"/>
                  </a:lnTo>
                  <a:cubicBezTo>
                    <a:pt x="669" y="517"/>
                    <a:pt x="669" y="517"/>
                    <a:pt x="700" y="456"/>
                  </a:cubicBezTo>
                  <a:lnTo>
                    <a:pt x="700" y="304"/>
                  </a:lnTo>
                  <a:cubicBezTo>
                    <a:pt x="700" y="274"/>
                    <a:pt x="669" y="274"/>
                    <a:pt x="669" y="244"/>
                  </a:cubicBezTo>
                  <a:lnTo>
                    <a:pt x="669" y="304"/>
                  </a:lnTo>
                  <a:lnTo>
                    <a:pt x="669" y="396"/>
                  </a:lnTo>
                  <a:cubicBezTo>
                    <a:pt x="669" y="426"/>
                    <a:pt x="669" y="426"/>
                    <a:pt x="639" y="456"/>
                  </a:cubicBezTo>
                  <a:lnTo>
                    <a:pt x="634" y="459"/>
                  </a:lnTo>
                  <a:lnTo>
                    <a:pt x="634" y="459"/>
                  </a:lnTo>
                  <a:cubicBezTo>
                    <a:pt x="639" y="447"/>
                    <a:pt x="639" y="440"/>
                    <a:pt x="639" y="426"/>
                  </a:cubicBezTo>
                  <a:lnTo>
                    <a:pt x="639" y="396"/>
                  </a:lnTo>
                  <a:lnTo>
                    <a:pt x="639" y="365"/>
                  </a:lnTo>
                  <a:lnTo>
                    <a:pt x="639" y="304"/>
                  </a:lnTo>
                  <a:lnTo>
                    <a:pt x="639" y="274"/>
                  </a:lnTo>
                  <a:cubicBezTo>
                    <a:pt x="639" y="304"/>
                    <a:pt x="578" y="365"/>
                    <a:pt x="578" y="396"/>
                  </a:cubicBezTo>
                  <a:lnTo>
                    <a:pt x="562" y="412"/>
                  </a:lnTo>
                  <a:lnTo>
                    <a:pt x="562" y="412"/>
                  </a:lnTo>
                  <a:cubicBezTo>
                    <a:pt x="593" y="362"/>
                    <a:pt x="608" y="287"/>
                    <a:pt x="608" y="244"/>
                  </a:cubicBezTo>
                  <a:cubicBezTo>
                    <a:pt x="608" y="213"/>
                    <a:pt x="608" y="152"/>
                    <a:pt x="578" y="122"/>
                  </a:cubicBezTo>
                  <a:lnTo>
                    <a:pt x="578" y="122"/>
                  </a:lnTo>
                  <a:lnTo>
                    <a:pt x="639" y="152"/>
                  </a:lnTo>
                  <a:cubicBezTo>
                    <a:pt x="639" y="213"/>
                    <a:pt x="639" y="213"/>
                    <a:pt x="669" y="244"/>
                  </a:cubicBezTo>
                  <a:lnTo>
                    <a:pt x="669" y="213"/>
                  </a:lnTo>
                  <a:cubicBezTo>
                    <a:pt x="639" y="152"/>
                    <a:pt x="639" y="122"/>
                    <a:pt x="578" y="122"/>
                  </a:cubicBezTo>
                  <a:cubicBezTo>
                    <a:pt x="548" y="92"/>
                    <a:pt x="548" y="61"/>
                    <a:pt x="517" y="61"/>
                  </a:cubicBezTo>
                  <a:lnTo>
                    <a:pt x="548" y="92"/>
                  </a:lnTo>
                  <a:cubicBezTo>
                    <a:pt x="517" y="61"/>
                    <a:pt x="45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399" name="Google Shape;1442;p9"/>
            <p:cNvSpPr/>
            <p:nvPr/>
          </p:nvSpPr>
          <p:spPr>
            <a:xfrm>
              <a:off x="8790120" y="1741680"/>
              <a:ext cx="2880" cy="3600"/>
            </a:xfrm>
            <a:custGeom>
              <a:avLst/>
              <a:gdLst>
                <a:gd name="textAreaLeft" fmla="*/ 0 w 2880"/>
                <a:gd name="textAreaRight" fmla="*/ 3960 w 288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457" h="517">
                  <a:moveTo>
                    <a:pt x="153" y="0"/>
                  </a:moveTo>
                  <a:cubicBezTo>
                    <a:pt x="122" y="0"/>
                    <a:pt x="122" y="31"/>
                    <a:pt x="62" y="31"/>
                  </a:cubicBezTo>
                  <a:lnTo>
                    <a:pt x="31" y="91"/>
                  </a:lnTo>
                  <a:lnTo>
                    <a:pt x="31" y="122"/>
                  </a:lnTo>
                  <a:cubicBezTo>
                    <a:pt x="1" y="152"/>
                    <a:pt x="1" y="183"/>
                    <a:pt x="1" y="243"/>
                  </a:cubicBezTo>
                  <a:cubicBezTo>
                    <a:pt x="1" y="264"/>
                    <a:pt x="1" y="285"/>
                    <a:pt x="10" y="305"/>
                  </a:cubicBezTo>
                  <a:lnTo>
                    <a:pt x="10" y="305"/>
                  </a:lnTo>
                  <a:cubicBezTo>
                    <a:pt x="7" y="305"/>
                    <a:pt x="4" y="304"/>
                    <a:pt x="1" y="304"/>
                  </a:cubicBezTo>
                  <a:lnTo>
                    <a:pt x="1" y="335"/>
                  </a:lnTo>
                  <a:cubicBezTo>
                    <a:pt x="1" y="395"/>
                    <a:pt x="31" y="395"/>
                    <a:pt x="31" y="426"/>
                  </a:cubicBezTo>
                  <a:cubicBezTo>
                    <a:pt x="31" y="456"/>
                    <a:pt x="92" y="456"/>
                    <a:pt x="122" y="487"/>
                  </a:cubicBezTo>
                  <a:cubicBezTo>
                    <a:pt x="153" y="487"/>
                    <a:pt x="183" y="517"/>
                    <a:pt x="244" y="517"/>
                  </a:cubicBezTo>
                  <a:cubicBezTo>
                    <a:pt x="274" y="517"/>
                    <a:pt x="305" y="517"/>
                    <a:pt x="335" y="487"/>
                  </a:cubicBezTo>
                  <a:cubicBezTo>
                    <a:pt x="396" y="426"/>
                    <a:pt x="426" y="395"/>
                    <a:pt x="426" y="395"/>
                  </a:cubicBezTo>
                  <a:cubicBezTo>
                    <a:pt x="448" y="395"/>
                    <a:pt x="454" y="365"/>
                    <a:pt x="456" y="336"/>
                  </a:cubicBezTo>
                  <a:lnTo>
                    <a:pt x="456" y="336"/>
                  </a:lnTo>
                  <a:lnTo>
                    <a:pt x="457" y="335"/>
                  </a:lnTo>
                  <a:lnTo>
                    <a:pt x="457" y="304"/>
                  </a:lnTo>
                  <a:lnTo>
                    <a:pt x="457" y="183"/>
                  </a:lnTo>
                  <a:lnTo>
                    <a:pt x="457" y="122"/>
                  </a:lnTo>
                  <a:cubicBezTo>
                    <a:pt x="457" y="122"/>
                    <a:pt x="457" y="91"/>
                    <a:pt x="426" y="91"/>
                  </a:cubicBezTo>
                  <a:cubicBezTo>
                    <a:pt x="426" y="31"/>
                    <a:pt x="396" y="31"/>
                    <a:pt x="335" y="31"/>
                  </a:cubicBezTo>
                  <a:cubicBezTo>
                    <a:pt x="335" y="31"/>
                    <a:pt x="305" y="31"/>
                    <a:pt x="30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0" name="Google Shape;1443;p9"/>
            <p:cNvSpPr/>
            <p:nvPr/>
          </p:nvSpPr>
          <p:spPr>
            <a:xfrm>
              <a:off x="8797680" y="1734480"/>
              <a:ext cx="3960" cy="648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578" h="852">
                  <a:moveTo>
                    <a:pt x="213" y="548"/>
                  </a:moveTo>
                  <a:cubicBezTo>
                    <a:pt x="244" y="548"/>
                    <a:pt x="244" y="608"/>
                    <a:pt x="244" y="608"/>
                  </a:cubicBezTo>
                  <a:lnTo>
                    <a:pt x="213" y="548"/>
                  </a:lnTo>
                  <a:lnTo>
                    <a:pt x="213" y="548"/>
                  </a:lnTo>
                  <a:cubicBezTo>
                    <a:pt x="213" y="548"/>
                    <a:pt x="213" y="548"/>
                    <a:pt x="213" y="548"/>
                  </a:cubicBezTo>
                  <a:close/>
                  <a:moveTo>
                    <a:pt x="274" y="1"/>
                  </a:moveTo>
                  <a:cubicBezTo>
                    <a:pt x="244" y="1"/>
                    <a:pt x="183" y="1"/>
                    <a:pt x="122" y="31"/>
                  </a:cubicBezTo>
                  <a:cubicBezTo>
                    <a:pt x="92" y="31"/>
                    <a:pt x="61" y="61"/>
                    <a:pt x="61" y="92"/>
                  </a:cubicBezTo>
                  <a:cubicBezTo>
                    <a:pt x="0" y="153"/>
                    <a:pt x="0" y="183"/>
                    <a:pt x="0" y="183"/>
                  </a:cubicBezTo>
                  <a:lnTo>
                    <a:pt x="0" y="304"/>
                  </a:lnTo>
                  <a:cubicBezTo>
                    <a:pt x="0" y="335"/>
                    <a:pt x="0" y="365"/>
                    <a:pt x="61" y="396"/>
                  </a:cubicBezTo>
                  <a:lnTo>
                    <a:pt x="152" y="517"/>
                  </a:lnTo>
                  <a:lnTo>
                    <a:pt x="218" y="583"/>
                  </a:lnTo>
                  <a:lnTo>
                    <a:pt x="218" y="583"/>
                  </a:lnTo>
                  <a:cubicBezTo>
                    <a:pt x="226" y="610"/>
                    <a:pt x="244" y="616"/>
                    <a:pt x="244" y="639"/>
                  </a:cubicBezTo>
                  <a:lnTo>
                    <a:pt x="244" y="639"/>
                  </a:lnTo>
                  <a:cubicBezTo>
                    <a:pt x="244" y="639"/>
                    <a:pt x="243" y="608"/>
                    <a:pt x="213" y="608"/>
                  </a:cubicBezTo>
                  <a:cubicBezTo>
                    <a:pt x="213" y="639"/>
                    <a:pt x="213" y="669"/>
                    <a:pt x="244" y="669"/>
                  </a:cubicBezTo>
                  <a:lnTo>
                    <a:pt x="244" y="760"/>
                  </a:lnTo>
                  <a:cubicBezTo>
                    <a:pt x="244" y="791"/>
                    <a:pt x="274" y="821"/>
                    <a:pt x="365" y="852"/>
                  </a:cubicBezTo>
                  <a:cubicBezTo>
                    <a:pt x="396" y="791"/>
                    <a:pt x="426" y="760"/>
                    <a:pt x="487" y="700"/>
                  </a:cubicBezTo>
                  <a:cubicBezTo>
                    <a:pt x="548" y="639"/>
                    <a:pt x="548" y="517"/>
                    <a:pt x="578" y="456"/>
                  </a:cubicBezTo>
                  <a:lnTo>
                    <a:pt x="578" y="304"/>
                  </a:lnTo>
                  <a:lnTo>
                    <a:pt x="578" y="213"/>
                  </a:lnTo>
                  <a:lnTo>
                    <a:pt x="578" y="183"/>
                  </a:lnTo>
                  <a:cubicBezTo>
                    <a:pt x="578" y="183"/>
                    <a:pt x="578" y="153"/>
                    <a:pt x="548" y="153"/>
                  </a:cubicBezTo>
                  <a:cubicBezTo>
                    <a:pt x="517" y="92"/>
                    <a:pt x="517" y="61"/>
                    <a:pt x="456" y="61"/>
                  </a:cubicBezTo>
                  <a:cubicBezTo>
                    <a:pt x="426" y="31"/>
                    <a:pt x="396" y="1"/>
                    <a:pt x="36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1" name="Google Shape;1444;p9"/>
            <p:cNvSpPr/>
            <p:nvPr/>
          </p:nvSpPr>
          <p:spPr>
            <a:xfrm>
              <a:off x="8792640" y="1734480"/>
              <a:ext cx="2880" cy="3600"/>
            </a:xfrm>
            <a:custGeom>
              <a:avLst/>
              <a:gdLst>
                <a:gd name="textAreaLeft" fmla="*/ 0 w 2880"/>
                <a:gd name="textAreaRight" fmla="*/ 3960 w 288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457" h="522">
                  <a:moveTo>
                    <a:pt x="154" y="407"/>
                  </a:moveTo>
                  <a:cubicBezTo>
                    <a:pt x="160" y="426"/>
                    <a:pt x="183" y="426"/>
                    <a:pt x="183" y="426"/>
                  </a:cubicBezTo>
                  <a:lnTo>
                    <a:pt x="154" y="407"/>
                  </a:lnTo>
                  <a:close/>
                  <a:moveTo>
                    <a:pt x="152" y="1"/>
                  </a:moveTo>
                  <a:cubicBezTo>
                    <a:pt x="152" y="1"/>
                    <a:pt x="91" y="1"/>
                    <a:pt x="91" y="31"/>
                  </a:cubicBezTo>
                  <a:lnTo>
                    <a:pt x="61" y="61"/>
                  </a:lnTo>
                  <a:lnTo>
                    <a:pt x="31" y="92"/>
                  </a:lnTo>
                  <a:cubicBezTo>
                    <a:pt x="31" y="122"/>
                    <a:pt x="0" y="122"/>
                    <a:pt x="31" y="183"/>
                  </a:cubicBezTo>
                  <a:cubicBezTo>
                    <a:pt x="31" y="213"/>
                    <a:pt x="31" y="244"/>
                    <a:pt x="61" y="304"/>
                  </a:cubicBezTo>
                  <a:lnTo>
                    <a:pt x="91" y="335"/>
                  </a:lnTo>
                  <a:lnTo>
                    <a:pt x="91" y="365"/>
                  </a:lnTo>
                  <a:lnTo>
                    <a:pt x="154" y="407"/>
                  </a:lnTo>
                  <a:lnTo>
                    <a:pt x="154" y="407"/>
                  </a:lnTo>
                  <a:cubicBezTo>
                    <a:pt x="153" y="404"/>
                    <a:pt x="152" y="400"/>
                    <a:pt x="152" y="396"/>
                  </a:cubicBezTo>
                  <a:lnTo>
                    <a:pt x="152" y="396"/>
                  </a:lnTo>
                  <a:cubicBezTo>
                    <a:pt x="183" y="426"/>
                    <a:pt x="213" y="426"/>
                    <a:pt x="213" y="487"/>
                  </a:cubicBezTo>
                  <a:lnTo>
                    <a:pt x="243" y="517"/>
                  </a:lnTo>
                  <a:lnTo>
                    <a:pt x="365" y="517"/>
                  </a:lnTo>
                  <a:lnTo>
                    <a:pt x="426" y="487"/>
                  </a:lnTo>
                  <a:cubicBezTo>
                    <a:pt x="426" y="513"/>
                    <a:pt x="431" y="522"/>
                    <a:pt x="438" y="522"/>
                  </a:cubicBezTo>
                  <a:cubicBezTo>
                    <a:pt x="446" y="522"/>
                    <a:pt x="456" y="504"/>
                    <a:pt x="456" y="487"/>
                  </a:cubicBezTo>
                  <a:lnTo>
                    <a:pt x="456" y="396"/>
                  </a:lnTo>
                  <a:lnTo>
                    <a:pt x="456" y="304"/>
                  </a:lnTo>
                  <a:lnTo>
                    <a:pt x="456" y="244"/>
                  </a:lnTo>
                  <a:lnTo>
                    <a:pt x="456" y="183"/>
                  </a:lnTo>
                  <a:cubicBezTo>
                    <a:pt x="456" y="153"/>
                    <a:pt x="426" y="92"/>
                    <a:pt x="365" y="61"/>
                  </a:cubicBezTo>
                  <a:lnTo>
                    <a:pt x="335" y="31"/>
                  </a:lnTo>
                  <a:cubicBezTo>
                    <a:pt x="335" y="31"/>
                    <a:pt x="304" y="31"/>
                    <a:pt x="30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2" name="Google Shape;1445;p9"/>
            <p:cNvSpPr/>
            <p:nvPr/>
          </p:nvSpPr>
          <p:spPr>
            <a:xfrm>
              <a:off x="8787960" y="1730520"/>
              <a:ext cx="2160" cy="1800"/>
            </a:xfrm>
            <a:custGeom>
              <a:avLst/>
              <a:gdLst>
                <a:gd name="textAreaLeft" fmla="*/ 0 w 2160"/>
                <a:gd name="textAreaRight" fmla="*/ 3240 w 2160"/>
                <a:gd name="textAreaTop" fmla="*/ 0 h 1800"/>
                <a:gd name="textAreaBottom" fmla="*/ 2880 h 1800"/>
              </a:gdLst>
              <a:ahLst/>
              <a:rect l="textAreaLeft" t="textAreaTop" r="textAreaRight" b="textAreaBottom"/>
              <a:pathLst>
                <a:path w="366" h="335">
                  <a:moveTo>
                    <a:pt x="183" y="1"/>
                  </a:moveTo>
                  <a:cubicBezTo>
                    <a:pt x="122" y="1"/>
                    <a:pt x="122" y="31"/>
                    <a:pt x="92" y="31"/>
                  </a:cubicBezTo>
                  <a:cubicBezTo>
                    <a:pt x="92" y="31"/>
                    <a:pt x="92" y="61"/>
                    <a:pt x="61" y="61"/>
                  </a:cubicBezTo>
                  <a:cubicBezTo>
                    <a:pt x="61" y="92"/>
                    <a:pt x="1" y="92"/>
                    <a:pt x="1" y="153"/>
                  </a:cubicBezTo>
                  <a:lnTo>
                    <a:pt x="1" y="183"/>
                  </a:lnTo>
                  <a:cubicBezTo>
                    <a:pt x="1" y="213"/>
                    <a:pt x="1" y="213"/>
                    <a:pt x="61" y="244"/>
                  </a:cubicBezTo>
                  <a:cubicBezTo>
                    <a:pt x="61" y="244"/>
                    <a:pt x="61" y="305"/>
                    <a:pt x="92" y="305"/>
                  </a:cubicBezTo>
                  <a:cubicBezTo>
                    <a:pt x="92" y="305"/>
                    <a:pt x="122" y="335"/>
                    <a:pt x="183" y="335"/>
                  </a:cubicBezTo>
                  <a:lnTo>
                    <a:pt x="213" y="335"/>
                  </a:lnTo>
                  <a:cubicBezTo>
                    <a:pt x="183" y="305"/>
                    <a:pt x="183" y="305"/>
                    <a:pt x="213" y="305"/>
                  </a:cubicBezTo>
                  <a:cubicBezTo>
                    <a:pt x="244" y="305"/>
                    <a:pt x="274" y="244"/>
                    <a:pt x="274" y="244"/>
                  </a:cubicBezTo>
                  <a:cubicBezTo>
                    <a:pt x="274" y="244"/>
                    <a:pt x="274" y="213"/>
                    <a:pt x="335" y="213"/>
                  </a:cubicBezTo>
                  <a:cubicBezTo>
                    <a:pt x="335" y="183"/>
                    <a:pt x="365" y="183"/>
                    <a:pt x="365" y="153"/>
                  </a:cubicBezTo>
                  <a:lnTo>
                    <a:pt x="365" y="61"/>
                  </a:lnTo>
                  <a:cubicBezTo>
                    <a:pt x="365" y="31"/>
                    <a:pt x="335" y="31"/>
                    <a:pt x="335" y="31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3" name="Google Shape;1446;p9"/>
            <p:cNvSpPr/>
            <p:nvPr/>
          </p:nvSpPr>
          <p:spPr>
            <a:xfrm>
              <a:off x="8787600" y="1736280"/>
              <a:ext cx="1800" cy="1800"/>
            </a:xfrm>
            <a:custGeom>
              <a:avLst/>
              <a:gdLst>
                <a:gd name="textAreaLeft" fmla="*/ 0 w 1800"/>
                <a:gd name="textAreaRight" fmla="*/ 2880 w 1800"/>
                <a:gd name="textAreaTop" fmla="*/ 0 h 1800"/>
                <a:gd name="textAreaBottom" fmla="*/ 2880 h 1800"/>
              </a:gdLst>
              <a:ahLst/>
              <a:rect l="textAreaLeft" t="textAreaTop" r="textAreaRight" b="textAreaBottom"/>
              <a:pathLst>
                <a:path w="305" h="305">
                  <a:moveTo>
                    <a:pt x="152" y="0"/>
                  </a:moveTo>
                  <a:cubicBezTo>
                    <a:pt x="122" y="0"/>
                    <a:pt x="61" y="31"/>
                    <a:pt x="61" y="91"/>
                  </a:cubicBezTo>
                  <a:cubicBezTo>
                    <a:pt x="61" y="122"/>
                    <a:pt x="0" y="122"/>
                    <a:pt x="0" y="152"/>
                  </a:cubicBezTo>
                  <a:cubicBezTo>
                    <a:pt x="0" y="183"/>
                    <a:pt x="0" y="183"/>
                    <a:pt x="61" y="243"/>
                  </a:cubicBezTo>
                  <a:cubicBezTo>
                    <a:pt x="61" y="243"/>
                    <a:pt x="61" y="274"/>
                    <a:pt x="91" y="274"/>
                  </a:cubicBezTo>
                  <a:lnTo>
                    <a:pt x="122" y="304"/>
                  </a:lnTo>
                  <a:lnTo>
                    <a:pt x="213" y="304"/>
                  </a:lnTo>
                  <a:cubicBezTo>
                    <a:pt x="152" y="304"/>
                    <a:pt x="213" y="304"/>
                    <a:pt x="243" y="274"/>
                  </a:cubicBezTo>
                  <a:lnTo>
                    <a:pt x="274" y="243"/>
                  </a:lnTo>
                  <a:cubicBezTo>
                    <a:pt x="304" y="183"/>
                    <a:pt x="304" y="122"/>
                    <a:pt x="274" y="91"/>
                  </a:cubicBezTo>
                  <a:cubicBezTo>
                    <a:pt x="243" y="31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4" name="Google Shape;1447;p9"/>
            <p:cNvSpPr/>
            <p:nvPr/>
          </p:nvSpPr>
          <p:spPr>
            <a:xfrm>
              <a:off x="8794440" y="1729440"/>
              <a:ext cx="1080" cy="360"/>
            </a:xfrm>
            <a:custGeom>
              <a:avLst/>
              <a:gdLst>
                <a:gd name="textAreaLeft" fmla="*/ 0 w 1080"/>
                <a:gd name="textAreaRight" fmla="*/ 2160 w 108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244" h="153">
                  <a:moveTo>
                    <a:pt x="122" y="0"/>
                  </a:moveTo>
                  <a:cubicBezTo>
                    <a:pt x="0" y="0"/>
                    <a:pt x="0" y="152"/>
                    <a:pt x="122" y="152"/>
                  </a:cubicBezTo>
                  <a:cubicBezTo>
                    <a:pt x="243" y="152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5" name="Google Shape;1448;p9"/>
            <p:cNvSpPr/>
            <p:nvPr/>
          </p:nvSpPr>
          <p:spPr>
            <a:xfrm>
              <a:off x="8710560" y="1801800"/>
              <a:ext cx="5040" cy="3960"/>
            </a:xfrm>
            <a:custGeom>
              <a:avLst/>
              <a:gdLst>
                <a:gd name="textAreaLeft" fmla="*/ 0 w 5040"/>
                <a:gd name="textAreaRight" fmla="*/ 6120 w 504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670" h="578">
                  <a:moveTo>
                    <a:pt x="213" y="0"/>
                  </a:moveTo>
                  <a:cubicBezTo>
                    <a:pt x="183" y="0"/>
                    <a:pt x="183" y="0"/>
                    <a:pt x="153" y="31"/>
                  </a:cubicBezTo>
                  <a:lnTo>
                    <a:pt x="31" y="152"/>
                  </a:lnTo>
                  <a:cubicBezTo>
                    <a:pt x="1" y="183"/>
                    <a:pt x="1" y="243"/>
                    <a:pt x="1" y="274"/>
                  </a:cubicBezTo>
                  <a:lnTo>
                    <a:pt x="1" y="395"/>
                  </a:lnTo>
                  <a:cubicBezTo>
                    <a:pt x="1" y="426"/>
                    <a:pt x="31" y="456"/>
                    <a:pt x="31" y="456"/>
                  </a:cubicBezTo>
                  <a:lnTo>
                    <a:pt x="122" y="547"/>
                  </a:lnTo>
                  <a:cubicBezTo>
                    <a:pt x="153" y="578"/>
                    <a:pt x="183" y="578"/>
                    <a:pt x="274" y="578"/>
                  </a:cubicBezTo>
                  <a:cubicBezTo>
                    <a:pt x="305" y="578"/>
                    <a:pt x="365" y="578"/>
                    <a:pt x="426" y="547"/>
                  </a:cubicBezTo>
                  <a:lnTo>
                    <a:pt x="487" y="547"/>
                  </a:lnTo>
                  <a:cubicBezTo>
                    <a:pt x="487" y="547"/>
                    <a:pt x="517" y="547"/>
                    <a:pt x="517" y="487"/>
                  </a:cubicBezTo>
                  <a:lnTo>
                    <a:pt x="578" y="456"/>
                  </a:lnTo>
                  <a:lnTo>
                    <a:pt x="608" y="426"/>
                  </a:lnTo>
                  <a:cubicBezTo>
                    <a:pt x="608" y="395"/>
                    <a:pt x="639" y="395"/>
                    <a:pt x="639" y="335"/>
                  </a:cubicBezTo>
                  <a:lnTo>
                    <a:pt x="639" y="274"/>
                  </a:lnTo>
                  <a:lnTo>
                    <a:pt x="639" y="243"/>
                  </a:lnTo>
                  <a:cubicBezTo>
                    <a:pt x="639" y="183"/>
                    <a:pt x="639" y="183"/>
                    <a:pt x="608" y="183"/>
                  </a:cubicBezTo>
                  <a:cubicBezTo>
                    <a:pt x="669" y="152"/>
                    <a:pt x="669" y="122"/>
                    <a:pt x="639" y="122"/>
                  </a:cubicBezTo>
                  <a:cubicBezTo>
                    <a:pt x="608" y="91"/>
                    <a:pt x="517" y="91"/>
                    <a:pt x="487" y="31"/>
                  </a:cubicBezTo>
                  <a:cubicBezTo>
                    <a:pt x="457" y="31"/>
                    <a:pt x="426" y="0"/>
                    <a:pt x="36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6" name="Google Shape;1449;p9"/>
            <p:cNvSpPr/>
            <p:nvPr/>
          </p:nvSpPr>
          <p:spPr>
            <a:xfrm>
              <a:off x="8712000" y="1795320"/>
              <a:ext cx="3600" cy="2880"/>
            </a:xfrm>
            <a:custGeom>
              <a:avLst/>
              <a:gdLst>
                <a:gd name="textAreaLeft" fmla="*/ 0 w 3600"/>
                <a:gd name="textAreaRight" fmla="*/ 4680 w 360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518" h="457">
                  <a:moveTo>
                    <a:pt x="183" y="1"/>
                  </a:moveTo>
                  <a:cubicBezTo>
                    <a:pt x="153" y="1"/>
                    <a:pt x="122" y="62"/>
                    <a:pt x="122" y="62"/>
                  </a:cubicBezTo>
                  <a:cubicBezTo>
                    <a:pt x="61" y="62"/>
                    <a:pt x="61" y="92"/>
                    <a:pt x="31" y="122"/>
                  </a:cubicBezTo>
                  <a:cubicBezTo>
                    <a:pt x="1" y="153"/>
                    <a:pt x="1" y="183"/>
                    <a:pt x="1" y="244"/>
                  </a:cubicBezTo>
                  <a:cubicBezTo>
                    <a:pt x="1" y="274"/>
                    <a:pt x="1" y="305"/>
                    <a:pt x="31" y="365"/>
                  </a:cubicBezTo>
                  <a:cubicBezTo>
                    <a:pt x="61" y="396"/>
                    <a:pt x="61" y="426"/>
                    <a:pt x="122" y="426"/>
                  </a:cubicBezTo>
                  <a:cubicBezTo>
                    <a:pt x="153" y="426"/>
                    <a:pt x="153" y="457"/>
                    <a:pt x="183" y="457"/>
                  </a:cubicBezTo>
                  <a:lnTo>
                    <a:pt x="305" y="457"/>
                  </a:lnTo>
                  <a:cubicBezTo>
                    <a:pt x="314" y="457"/>
                    <a:pt x="321" y="457"/>
                    <a:pt x="326" y="456"/>
                  </a:cubicBezTo>
                  <a:lnTo>
                    <a:pt x="326" y="456"/>
                  </a:lnTo>
                  <a:cubicBezTo>
                    <a:pt x="329" y="456"/>
                    <a:pt x="332" y="457"/>
                    <a:pt x="335" y="457"/>
                  </a:cubicBezTo>
                  <a:lnTo>
                    <a:pt x="365" y="457"/>
                  </a:lnTo>
                  <a:cubicBezTo>
                    <a:pt x="365" y="457"/>
                    <a:pt x="426" y="457"/>
                    <a:pt x="426" y="426"/>
                  </a:cubicBezTo>
                  <a:lnTo>
                    <a:pt x="456" y="396"/>
                  </a:lnTo>
                  <a:cubicBezTo>
                    <a:pt x="477" y="406"/>
                    <a:pt x="490" y="409"/>
                    <a:pt x="499" y="409"/>
                  </a:cubicBezTo>
                  <a:cubicBezTo>
                    <a:pt x="517" y="409"/>
                    <a:pt x="517" y="396"/>
                    <a:pt x="517" y="396"/>
                  </a:cubicBezTo>
                  <a:lnTo>
                    <a:pt x="487" y="365"/>
                  </a:lnTo>
                  <a:lnTo>
                    <a:pt x="487" y="320"/>
                  </a:lnTo>
                  <a:lnTo>
                    <a:pt x="487" y="320"/>
                  </a:lnTo>
                  <a:cubicBezTo>
                    <a:pt x="496" y="340"/>
                    <a:pt x="507" y="364"/>
                    <a:pt x="517" y="396"/>
                  </a:cubicBezTo>
                  <a:cubicBezTo>
                    <a:pt x="517" y="365"/>
                    <a:pt x="517" y="305"/>
                    <a:pt x="487" y="274"/>
                  </a:cubicBezTo>
                  <a:cubicBezTo>
                    <a:pt x="487" y="256"/>
                    <a:pt x="487" y="238"/>
                    <a:pt x="480" y="212"/>
                  </a:cubicBezTo>
                  <a:lnTo>
                    <a:pt x="480" y="212"/>
                  </a:lnTo>
                  <a:cubicBezTo>
                    <a:pt x="482" y="213"/>
                    <a:pt x="484" y="214"/>
                    <a:pt x="487" y="214"/>
                  </a:cubicBezTo>
                  <a:cubicBezTo>
                    <a:pt x="487" y="153"/>
                    <a:pt x="456" y="122"/>
                    <a:pt x="396" y="92"/>
                  </a:cubicBezTo>
                  <a:cubicBezTo>
                    <a:pt x="365" y="62"/>
                    <a:pt x="335" y="62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7" name="Google Shape;1450;p9"/>
            <p:cNvSpPr/>
            <p:nvPr/>
          </p:nvSpPr>
          <p:spPr>
            <a:xfrm>
              <a:off x="8718120" y="1800360"/>
              <a:ext cx="3960" cy="288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548" h="457">
                  <a:moveTo>
                    <a:pt x="213" y="1"/>
                  </a:moveTo>
                  <a:cubicBezTo>
                    <a:pt x="153" y="1"/>
                    <a:pt x="122" y="31"/>
                    <a:pt x="92" y="31"/>
                  </a:cubicBezTo>
                  <a:cubicBezTo>
                    <a:pt x="61" y="62"/>
                    <a:pt x="61" y="62"/>
                    <a:pt x="61" y="122"/>
                  </a:cubicBezTo>
                  <a:cubicBezTo>
                    <a:pt x="61" y="153"/>
                    <a:pt x="1" y="153"/>
                    <a:pt x="61" y="183"/>
                  </a:cubicBezTo>
                  <a:cubicBezTo>
                    <a:pt x="61" y="214"/>
                    <a:pt x="61" y="244"/>
                    <a:pt x="92" y="305"/>
                  </a:cubicBezTo>
                  <a:lnTo>
                    <a:pt x="122" y="335"/>
                  </a:lnTo>
                  <a:lnTo>
                    <a:pt x="153" y="366"/>
                  </a:lnTo>
                  <a:lnTo>
                    <a:pt x="213" y="366"/>
                  </a:lnTo>
                  <a:cubicBezTo>
                    <a:pt x="213" y="366"/>
                    <a:pt x="244" y="366"/>
                    <a:pt x="244" y="396"/>
                  </a:cubicBezTo>
                  <a:lnTo>
                    <a:pt x="284" y="396"/>
                  </a:lnTo>
                  <a:cubicBezTo>
                    <a:pt x="271" y="406"/>
                    <a:pt x="258" y="416"/>
                    <a:pt x="244" y="426"/>
                  </a:cubicBezTo>
                  <a:lnTo>
                    <a:pt x="183" y="366"/>
                  </a:lnTo>
                  <a:lnTo>
                    <a:pt x="183" y="366"/>
                  </a:lnTo>
                  <a:cubicBezTo>
                    <a:pt x="213" y="426"/>
                    <a:pt x="244" y="426"/>
                    <a:pt x="274" y="457"/>
                  </a:cubicBezTo>
                  <a:lnTo>
                    <a:pt x="396" y="457"/>
                  </a:lnTo>
                  <a:cubicBezTo>
                    <a:pt x="426" y="457"/>
                    <a:pt x="426" y="426"/>
                    <a:pt x="487" y="426"/>
                  </a:cubicBezTo>
                  <a:cubicBezTo>
                    <a:pt x="517" y="426"/>
                    <a:pt x="517" y="366"/>
                    <a:pt x="548" y="335"/>
                  </a:cubicBezTo>
                  <a:lnTo>
                    <a:pt x="548" y="183"/>
                  </a:lnTo>
                  <a:lnTo>
                    <a:pt x="548" y="153"/>
                  </a:lnTo>
                  <a:cubicBezTo>
                    <a:pt x="547" y="153"/>
                    <a:pt x="547" y="153"/>
                    <a:pt x="547" y="153"/>
                  </a:cubicBezTo>
                  <a:lnTo>
                    <a:pt x="547" y="153"/>
                  </a:lnTo>
                  <a:cubicBezTo>
                    <a:pt x="545" y="130"/>
                    <a:pt x="538" y="103"/>
                    <a:pt x="517" y="62"/>
                  </a:cubicBezTo>
                  <a:cubicBezTo>
                    <a:pt x="487" y="31"/>
                    <a:pt x="487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8" name="Google Shape;1451;p9"/>
            <p:cNvSpPr/>
            <p:nvPr/>
          </p:nvSpPr>
          <p:spPr>
            <a:xfrm>
              <a:off x="8712360" y="1789920"/>
              <a:ext cx="2880" cy="2160"/>
            </a:xfrm>
            <a:custGeom>
              <a:avLst/>
              <a:gdLst>
                <a:gd name="textAreaLeft" fmla="*/ 0 w 2880"/>
                <a:gd name="textAreaRight" fmla="*/ 3960 w 288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427" h="366">
                  <a:moveTo>
                    <a:pt x="183" y="1"/>
                  </a:moveTo>
                  <a:cubicBezTo>
                    <a:pt x="1" y="1"/>
                    <a:pt x="1" y="366"/>
                    <a:pt x="183" y="366"/>
                  </a:cubicBezTo>
                  <a:cubicBezTo>
                    <a:pt x="426" y="366"/>
                    <a:pt x="426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09" name="Google Shape;1452;p9"/>
            <p:cNvSpPr/>
            <p:nvPr/>
          </p:nvSpPr>
          <p:spPr>
            <a:xfrm>
              <a:off x="8763120" y="1736280"/>
              <a:ext cx="24120" cy="17280"/>
            </a:xfrm>
            <a:custGeom>
              <a:avLst/>
              <a:gdLst>
                <a:gd name="textAreaLeft" fmla="*/ 0 w 24120"/>
                <a:gd name="textAreaRight" fmla="*/ 25200 w 24120"/>
                <a:gd name="textAreaTop" fmla="*/ 0 h 17280"/>
                <a:gd name="textAreaBottom" fmla="*/ 18360 h 17280"/>
              </a:gdLst>
              <a:ahLst/>
              <a:rect l="textAreaLeft" t="textAreaTop" r="textAreaRight" b="textAreaBottom"/>
              <a:pathLst>
                <a:path w="2816" h="2024">
                  <a:moveTo>
                    <a:pt x="351" y="1"/>
                  </a:moveTo>
                  <a:cubicBezTo>
                    <a:pt x="267" y="1"/>
                    <a:pt x="193" y="14"/>
                    <a:pt x="92" y="14"/>
                  </a:cubicBezTo>
                  <a:cubicBezTo>
                    <a:pt x="1" y="45"/>
                    <a:pt x="1" y="105"/>
                    <a:pt x="61" y="105"/>
                  </a:cubicBezTo>
                  <a:cubicBezTo>
                    <a:pt x="153" y="136"/>
                    <a:pt x="274" y="257"/>
                    <a:pt x="396" y="318"/>
                  </a:cubicBezTo>
                  <a:cubicBezTo>
                    <a:pt x="487" y="409"/>
                    <a:pt x="578" y="470"/>
                    <a:pt x="700" y="592"/>
                  </a:cubicBezTo>
                  <a:cubicBezTo>
                    <a:pt x="882" y="774"/>
                    <a:pt x="1156" y="957"/>
                    <a:pt x="1368" y="1078"/>
                  </a:cubicBezTo>
                  <a:cubicBezTo>
                    <a:pt x="1612" y="1200"/>
                    <a:pt x="1794" y="1321"/>
                    <a:pt x="1976" y="1473"/>
                  </a:cubicBezTo>
                  <a:cubicBezTo>
                    <a:pt x="2159" y="1625"/>
                    <a:pt x="2371" y="1838"/>
                    <a:pt x="2554" y="1990"/>
                  </a:cubicBezTo>
                  <a:cubicBezTo>
                    <a:pt x="2583" y="2013"/>
                    <a:pt x="2611" y="2023"/>
                    <a:pt x="2637" y="2023"/>
                  </a:cubicBezTo>
                  <a:cubicBezTo>
                    <a:pt x="2746" y="2023"/>
                    <a:pt x="2816" y="1851"/>
                    <a:pt x="2767" y="1777"/>
                  </a:cubicBezTo>
                  <a:cubicBezTo>
                    <a:pt x="2675" y="1534"/>
                    <a:pt x="2493" y="1321"/>
                    <a:pt x="2280" y="1109"/>
                  </a:cubicBezTo>
                  <a:cubicBezTo>
                    <a:pt x="2098" y="926"/>
                    <a:pt x="1855" y="744"/>
                    <a:pt x="1642" y="592"/>
                  </a:cubicBezTo>
                  <a:cubicBezTo>
                    <a:pt x="1399" y="440"/>
                    <a:pt x="1156" y="288"/>
                    <a:pt x="912" y="166"/>
                  </a:cubicBezTo>
                  <a:cubicBezTo>
                    <a:pt x="760" y="105"/>
                    <a:pt x="639" y="45"/>
                    <a:pt x="487" y="14"/>
                  </a:cubicBezTo>
                  <a:cubicBezTo>
                    <a:pt x="436" y="4"/>
                    <a:pt x="392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0" name="Google Shape;1453;p9"/>
            <p:cNvSpPr/>
            <p:nvPr/>
          </p:nvSpPr>
          <p:spPr>
            <a:xfrm>
              <a:off x="8777520" y="1733760"/>
              <a:ext cx="7560" cy="9720"/>
            </a:xfrm>
            <a:custGeom>
              <a:avLst/>
              <a:gdLst>
                <a:gd name="textAreaLeft" fmla="*/ 0 w 7560"/>
                <a:gd name="textAreaRight" fmla="*/ 8640 w 756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967" h="1206">
                  <a:moveTo>
                    <a:pt x="122" y="1"/>
                  </a:moveTo>
                  <a:cubicBezTo>
                    <a:pt x="61" y="1"/>
                    <a:pt x="1" y="62"/>
                    <a:pt x="31" y="92"/>
                  </a:cubicBezTo>
                  <a:cubicBezTo>
                    <a:pt x="31" y="122"/>
                    <a:pt x="61" y="153"/>
                    <a:pt x="61" y="244"/>
                  </a:cubicBezTo>
                  <a:lnTo>
                    <a:pt x="61" y="305"/>
                  </a:lnTo>
                  <a:cubicBezTo>
                    <a:pt x="61" y="365"/>
                    <a:pt x="122" y="396"/>
                    <a:pt x="122" y="426"/>
                  </a:cubicBezTo>
                  <a:cubicBezTo>
                    <a:pt x="153" y="548"/>
                    <a:pt x="213" y="669"/>
                    <a:pt x="335" y="730"/>
                  </a:cubicBezTo>
                  <a:cubicBezTo>
                    <a:pt x="335" y="761"/>
                    <a:pt x="365" y="761"/>
                    <a:pt x="365" y="821"/>
                  </a:cubicBezTo>
                  <a:lnTo>
                    <a:pt x="456" y="882"/>
                  </a:lnTo>
                  <a:cubicBezTo>
                    <a:pt x="487" y="913"/>
                    <a:pt x="517" y="943"/>
                    <a:pt x="578" y="943"/>
                  </a:cubicBezTo>
                  <a:lnTo>
                    <a:pt x="791" y="1186"/>
                  </a:lnTo>
                  <a:cubicBezTo>
                    <a:pt x="811" y="1200"/>
                    <a:pt x="832" y="1206"/>
                    <a:pt x="851" y="1206"/>
                  </a:cubicBezTo>
                  <a:cubicBezTo>
                    <a:pt x="917" y="1206"/>
                    <a:pt x="966" y="1135"/>
                    <a:pt x="943" y="1065"/>
                  </a:cubicBezTo>
                  <a:cubicBezTo>
                    <a:pt x="912" y="1004"/>
                    <a:pt x="821" y="882"/>
                    <a:pt x="791" y="791"/>
                  </a:cubicBezTo>
                  <a:cubicBezTo>
                    <a:pt x="760" y="761"/>
                    <a:pt x="760" y="700"/>
                    <a:pt x="730" y="639"/>
                  </a:cubicBezTo>
                  <a:cubicBezTo>
                    <a:pt x="730" y="609"/>
                    <a:pt x="669" y="578"/>
                    <a:pt x="669" y="548"/>
                  </a:cubicBezTo>
                  <a:cubicBezTo>
                    <a:pt x="669" y="487"/>
                    <a:pt x="639" y="487"/>
                    <a:pt x="639" y="457"/>
                  </a:cubicBezTo>
                  <a:cubicBezTo>
                    <a:pt x="578" y="335"/>
                    <a:pt x="487" y="274"/>
                    <a:pt x="426" y="183"/>
                  </a:cubicBezTo>
                  <a:cubicBezTo>
                    <a:pt x="365" y="153"/>
                    <a:pt x="304" y="122"/>
                    <a:pt x="274" y="92"/>
                  </a:cubicBezTo>
                  <a:cubicBezTo>
                    <a:pt x="213" y="31"/>
                    <a:pt x="153" y="3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1" name="Google Shape;1454;p9"/>
            <p:cNvSpPr/>
            <p:nvPr/>
          </p:nvSpPr>
          <p:spPr>
            <a:xfrm>
              <a:off x="8757720" y="1748160"/>
              <a:ext cx="22320" cy="4680"/>
            </a:xfrm>
            <a:custGeom>
              <a:avLst/>
              <a:gdLst>
                <a:gd name="textAreaLeft" fmla="*/ 0 w 22320"/>
                <a:gd name="textAreaRight" fmla="*/ 23400 w 2232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2612" h="640">
                  <a:moveTo>
                    <a:pt x="28" y="226"/>
                  </a:moveTo>
                  <a:cubicBezTo>
                    <a:pt x="14" y="226"/>
                    <a:pt x="1" y="239"/>
                    <a:pt x="41" y="239"/>
                  </a:cubicBezTo>
                  <a:cubicBezTo>
                    <a:pt x="41" y="229"/>
                    <a:pt x="35" y="226"/>
                    <a:pt x="28" y="226"/>
                  </a:cubicBezTo>
                  <a:close/>
                  <a:moveTo>
                    <a:pt x="1114" y="1"/>
                  </a:moveTo>
                  <a:cubicBezTo>
                    <a:pt x="960" y="1"/>
                    <a:pt x="806" y="36"/>
                    <a:pt x="680" y="57"/>
                  </a:cubicBezTo>
                  <a:cubicBezTo>
                    <a:pt x="437" y="87"/>
                    <a:pt x="254" y="209"/>
                    <a:pt x="41" y="239"/>
                  </a:cubicBezTo>
                  <a:cubicBezTo>
                    <a:pt x="193" y="361"/>
                    <a:pt x="376" y="391"/>
                    <a:pt x="558" y="452"/>
                  </a:cubicBezTo>
                  <a:cubicBezTo>
                    <a:pt x="801" y="483"/>
                    <a:pt x="984" y="483"/>
                    <a:pt x="1196" y="483"/>
                  </a:cubicBezTo>
                  <a:cubicBezTo>
                    <a:pt x="1409" y="513"/>
                    <a:pt x="1622" y="513"/>
                    <a:pt x="1804" y="543"/>
                  </a:cubicBezTo>
                  <a:lnTo>
                    <a:pt x="2078" y="543"/>
                  </a:lnTo>
                  <a:cubicBezTo>
                    <a:pt x="2200" y="543"/>
                    <a:pt x="2321" y="543"/>
                    <a:pt x="2412" y="635"/>
                  </a:cubicBezTo>
                  <a:cubicBezTo>
                    <a:pt x="2425" y="638"/>
                    <a:pt x="2438" y="639"/>
                    <a:pt x="2450" y="639"/>
                  </a:cubicBezTo>
                  <a:cubicBezTo>
                    <a:pt x="2551" y="639"/>
                    <a:pt x="2612" y="537"/>
                    <a:pt x="2503" y="483"/>
                  </a:cubicBezTo>
                  <a:cubicBezTo>
                    <a:pt x="2412" y="391"/>
                    <a:pt x="2321" y="361"/>
                    <a:pt x="2230" y="270"/>
                  </a:cubicBezTo>
                  <a:cubicBezTo>
                    <a:pt x="2169" y="209"/>
                    <a:pt x="2048" y="179"/>
                    <a:pt x="1926" y="118"/>
                  </a:cubicBezTo>
                  <a:cubicBezTo>
                    <a:pt x="1744" y="57"/>
                    <a:pt x="1500" y="27"/>
                    <a:pt x="1318" y="27"/>
                  </a:cubicBezTo>
                  <a:cubicBezTo>
                    <a:pt x="1252" y="8"/>
                    <a:pt x="1183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2" name="Google Shape;1455;p9"/>
            <p:cNvSpPr/>
            <p:nvPr/>
          </p:nvSpPr>
          <p:spPr>
            <a:xfrm>
              <a:off x="8817840" y="1749960"/>
              <a:ext cx="25560" cy="576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5760"/>
                <a:gd name="textAreaBottom" fmla="*/ 6840 h 5760"/>
              </a:gdLst>
              <a:ahLst/>
              <a:rect l="textAreaLeft" t="textAreaTop" r="textAreaRight" b="textAreaBottom"/>
              <a:pathLst>
                <a:path w="2980" h="770">
                  <a:moveTo>
                    <a:pt x="991" y="0"/>
                  </a:moveTo>
                  <a:cubicBezTo>
                    <a:pt x="647" y="0"/>
                    <a:pt x="324" y="81"/>
                    <a:pt x="1" y="253"/>
                  </a:cubicBezTo>
                  <a:cubicBezTo>
                    <a:pt x="1" y="253"/>
                    <a:pt x="1" y="284"/>
                    <a:pt x="61" y="284"/>
                  </a:cubicBezTo>
                  <a:cubicBezTo>
                    <a:pt x="517" y="344"/>
                    <a:pt x="913" y="557"/>
                    <a:pt x="1338" y="618"/>
                  </a:cubicBezTo>
                  <a:cubicBezTo>
                    <a:pt x="1581" y="648"/>
                    <a:pt x="1794" y="709"/>
                    <a:pt x="2007" y="709"/>
                  </a:cubicBezTo>
                  <a:cubicBezTo>
                    <a:pt x="2250" y="740"/>
                    <a:pt x="2524" y="770"/>
                    <a:pt x="2736" y="770"/>
                  </a:cubicBezTo>
                  <a:cubicBezTo>
                    <a:pt x="2858" y="770"/>
                    <a:pt x="2979" y="588"/>
                    <a:pt x="2827" y="496"/>
                  </a:cubicBezTo>
                  <a:cubicBezTo>
                    <a:pt x="2584" y="405"/>
                    <a:pt x="2372" y="344"/>
                    <a:pt x="2098" y="284"/>
                  </a:cubicBezTo>
                  <a:cubicBezTo>
                    <a:pt x="1855" y="192"/>
                    <a:pt x="1642" y="101"/>
                    <a:pt x="1429" y="40"/>
                  </a:cubicBezTo>
                  <a:cubicBezTo>
                    <a:pt x="1279" y="14"/>
                    <a:pt x="1133" y="0"/>
                    <a:pt x="99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3" name="Google Shape;1456;p9"/>
            <p:cNvSpPr/>
            <p:nvPr/>
          </p:nvSpPr>
          <p:spPr>
            <a:xfrm>
              <a:off x="8834040" y="1757880"/>
              <a:ext cx="10800" cy="324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3240"/>
                <a:gd name="textAreaBottom" fmla="*/ 4320 h 3240"/>
              </a:gdLst>
              <a:ahLst/>
              <a:rect l="textAreaLeft" t="textAreaTop" r="textAreaRight" b="textAreaBottom"/>
              <a:pathLst>
                <a:path w="1308" h="500">
                  <a:moveTo>
                    <a:pt x="790" y="0"/>
                  </a:moveTo>
                  <a:cubicBezTo>
                    <a:pt x="730" y="0"/>
                    <a:pt x="608" y="0"/>
                    <a:pt x="547" y="31"/>
                  </a:cubicBezTo>
                  <a:cubicBezTo>
                    <a:pt x="456" y="31"/>
                    <a:pt x="395" y="61"/>
                    <a:pt x="304" y="91"/>
                  </a:cubicBezTo>
                  <a:cubicBezTo>
                    <a:pt x="274" y="91"/>
                    <a:pt x="213" y="152"/>
                    <a:pt x="213" y="152"/>
                  </a:cubicBezTo>
                  <a:cubicBezTo>
                    <a:pt x="182" y="183"/>
                    <a:pt x="152" y="183"/>
                    <a:pt x="122" y="183"/>
                  </a:cubicBezTo>
                  <a:cubicBezTo>
                    <a:pt x="0" y="243"/>
                    <a:pt x="30" y="335"/>
                    <a:pt x="91" y="365"/>
                  </a:cubicBezTo>
                  <a:lnTo>
                    <a:pt x="182" y="365"/>
                  </a:lnTo>
                  <a:cubicBezTo>
                    <a:pt x="243" y="365"/>
                    <a:pt x="274" y="395"/>
                    <a:pt x="304" y="395"/>
                  </a:cubicBezTo>
                  <a:cubicBezTo>
                    <a:pt x="395" y="456"/>
                    <a:pt x="456" y="456"/>
                    <a:pt x="547" y="456"/>
                  </a:cubicBezTo>
                  <a:cubicBezTo>
                    <a:pt x="608" y="486"/>
                    <a:pt x="730" y="486"/>
                    <a:pt x="790" y="486"/>
                  </a:cubicBezTo>
                  <a:cubicBezTo>
                    <a:pt x="871" y="486"/>
                    <a:pt x="939" y="500"/>
                    <a:pt x="1002" y="500"/>
                  </a:cubicBezTo>
                  <a:cubicBezTo>
                    <a:pt x="1033" y="500"/>
                    <a:pt x="1064" y="497"/>
                    <a:pt x="1094" y="486"/>
                  </a:cubicBezTo>
                  <a:cubicBezTo>
                    <a:pt x="1185" y="456"/>
                    <a:pt x="1307" y="365"/>
                    <a:pt x="1246" y="243"/>
                  </a:cubicBezTo>
                  <a:cubicBezTo>
                    <a:pt x="1246" y="152"/>
                    <a:pt x="1185" y="61"/>
                    <a:pt x="1094" y="31"/>
                  </a:cubicBezTo>
                  <a:cubicBezTo>
                    <a:pt x="1033" y="0"/>
                    <a:pt x="912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4" name="Google Shape;1457;p9"/>
            <p:cNvSpPr/>
            <p:nvPr/>
          </p:nvSpPr>
          <p:spPr>
            <a:xfrm>
              <a:off x="8834400" y="1763280"/>
              <a:ext cx="8280" cy="576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5760"/>
                <a:gd name="textAreaBottom" fmla="*/ 6840 h 5760"/>
              </a:gdLst>
              <a:ahLst/>
              <a:rect l="textAreaLeft" t="textAreaTop" r="textAreaRight" b="textAreaBottom"/>
              <a:pathLst>
                <a:path w="1042" h="742">
                  <a:moveTo>
                    <a:pt x="859" y="0"/>
                  </a:moveTo>
                  <a:cubicBezTo>
                    <a:pt x="737" y="0"/>
                    <a:pt x="677" y="31"/>
                    <a:pt x="555" y="61"/>
                  </a:cubicBezTo>
                  <a:cubicBezTo>
                    <a:pt x="525" y="61"/>
                    <a:pt x="494" y="122"/>
                    <a:pt x="433" y="152"/>
                  </a:cubicBezTo>
                  <a:lnTo>
                    <a:pt x="342" y="274"/>
                  </a:lnTo>
                  <a:cubicBezTo>
                    <a:pt x="251" y="304"/>
                    <a:pt x="221" y="365"/>
                    <a:pt x="190" y="456"/>
                  </a:cubicBezTo>
                  <a:cubicBezTo>
                    <a:pt x="129" y="517"/>
                    <a:pt x="99" y="578"/>
                    <a:pt x="69" y="639"/>
                  </a:cubicBezTo>
                  <a:cubicBezTo>
                    <a:pt x="0" y="707"/>
                    <a:pt x="17" y="741"/>
                    <a:pt x="43" y="741"/>
                  </a:cubicBezTo>
                  <a:cubicBezTo>
                    <a:pt x="52" y="741"/>
                    <a:pt x="61" y="738"/>
                    <a:pt x="69" y="730"/>
                  </a:cubicBezTo>
                  <a:cubicBezTo>
                    <a:pt x="99" y="669"/>
                    <a:pt x="190" y="639"/>
                    <a:pt x="221" y="639"/>
                  </a:cubicBezTo>
                  <a:cubicBezTo>
                    <a:pt x="281" y="608"/>
                    <a:pt x="373" y="608"/>
                    <a:pt x="433" y="578"/>
                  </a:cubicBezTo>
                  <a:cubicBezTo>
                    <a:pt x="494" y="578"/>
                    <a:pt x="525" y="578"/>
                    <a:pt x="555" y="517"/>
                  </a:cubicBezTo>
                  <a:cubicBezTo>
                    <a:pt x="585" y="517"/>
                    <a:pt x="646" y="487"/>
                    <a:pt x="677" y="487"/>
                  </a:cubicBezTo>
                  <a:cubicBezTo>
                    <a:pt x="737" y="456"/>
                    <a:pt x="829" y="456"/>
                    <a:pt x="889" y="426"/>
                  </a:cubicBezTo>
                  <a:cubicBezTo>
                    <a:pt x="1011" y="365"/>
                    <a:pt x="1041" y="304"/>
                    <a:pt x="1041" y="183"/>
                  </a:cubicBezTo>
                  <a:cubicBezTo>
                    <a:pt x="1041" y="122"/>
                    <a:pt x="950" y="0"/>
                    <a:pt x="859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5" name="Google Shape;1458;p9"/>
            <p:cNvSpPr/>
            <p:nvPr/>
          </p:nvSpPr>
          <p:spPr>
            <a:xfrm>
              <a:off x="8832240" y="1700280"/>
              <a:ext cx="12240" cy="2160"/>
            </a:xfrm>
            <a:custGeom>
              <a:avLst/>
              <a:gdLst>
                <a:gd name="textAreaLeft" fmla="*/ 0 w 12240"/>
                <a:gd name="textAreaRight" fmla="*/ 13320 w 1224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1482" h="361">
                  <a:moveTo>
                    <a:pt x="335" y="1"/>
                  </a:moveTo>
                  <a:cubicBezTo>
                    <a:pt x="221" y="1"/>
                    <a:pt x="107" y="8"/>
                    <a:pt x="1" y="23"/>
                  </a:cubicBezTo>
                  <a:cubicBezTo>
                    <a:pt x="213" y="54"/>
                    <a:pt x="426" y="84"/>
                    <a:pt x="639" y="145"/>
                  </a:cubicBezTo>
                  <a:cubicBezTo>
                    <a:pt x="761" y="175"/>
                    <a:pt x="821" y="175"/>
                    <a:pt x="943" y="206"/>
                  </a:cubicBezTo>
                  <a:cubicBezTo>
                    <a:pt x="1065" y="236"/>
                    <a:pt x="1186" y="327"/>
                    <a:pt x="1247" y="358"/>
                  </a:cubicBezTo>
                  <a:cubicBezTo>
                    <a:pt x="1257" y="360"/>
                    <a:pt x="1267" y="361"/>
                    <a:pt x="1276" y="361"/>
                  </a:cubicBezTo>
                  <a:cubicBezTo>
                    <a:pt x="1410" y="361"/>
                    <a:pt x="1482" y="173"/>
                    <a:pt x="1368" y="145"/>
                  </a:cubicBezTo>
                  <a:cubicBezTo>
                    <a:pt x="1247" y="84"/>
                    <a:pt x="1125" y="54"/>
                    <a:pt x="1004" y="54"/>
                  </a:cubicBezTo>
                  <a:cubicBezTo>
                    <a:pt x="913" y="23"/>
                    <a:pt x="791" y="23"/>
                    <a:pt x="669" y="23"/>
                  </a:cubicBezTo>
                  <a:cubicBezTo>
                    <a:pt x="563" y="8"/>
                    <a:pt x="449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6" name="Google Shape;1459;p9"/>
            <p:cNvSpPr/>
            <p:nvPr/>
          </p:nvSpPr>
          <p:spPr>
            <a:xfrm>
              <a:off x="8817480" y="1672560"/>
              <a:ext cx="16560" cy="3960"/>
            </a:xfrm>
            <a:custGeom>
              <a:avLst/>
              <a:gdLst>
                <a:gd name="textAreaLeft" fmla="*/ 0 w 16560"/>
                <a:gd name="textAreaRight" fmla="*/ 17640 w 1656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1963" h="556">
                  <a:moveTo>
                    <a:pt x="912" y="1"/>
                  </a:moveTo>
                  <a:cubicBezTo>
                    <a:pt x="608" y="1"/>
                    <a:pt x="335" y="92"/>
                    <a:pt x="31" y="153"/>
                  </a:cubicBezTo>
                  <a:cubicBezTo>
                    <a:pt x="0" y="153"/>
                    <a:pt x="0" y="214"/>
                    <a:pt x="31" y="214"/>
                  </a:cubicBezTo>
                  <a:cubicBezTo>
                    <a:pt x="304" y="244"/>
                    <a:pt x="608" y="244"/>
                    <a:pt x="882" y="305"/>
                  </a:cubicBezTo>
                  <a:cubicBezTo>
                    <a:pt x="1003" y="365"/>
                    <a:pt x="1155" y="396"/>
                    <a:pt x="1247" y="396"/>
                  </a:cubicBezTo>
                  <a:cubicBezTo>
                    <a:pt x="1398" y="426"/>
                    <a:pt x="1520" y="517"/>
                    <a:pt x="1672" y="548"/>
                  </a:cubicBezTo>
                  <a:cubicBezTo>
                    <a:pt x="1688" y="553"/>
                    <a:pt x="1704" y="556"/>
                    <a:pt x="1720" y="556"/>
                  </a:cubicBezTo>
                  <a:cubicBezTo>
                    <a:pt x="1874" y="556"/>
                    <a:pt x="1962" y="297"/>
                    <a:pt x="1824" y="214"/>
                  </a:cubicBezTo>
                  <a:cubicBezTo>
                    <a:pt x="1550" y="62"/>
                    <a:pt x="1216" y="1"/>
                    <a:pt x="91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7" name="Google Shape;1460;p9"/>
            <p:cNvSpPr/>
            <p:nvPr/>
          </p:nvSpPr>
          <p:spPr>
            <a:xfrm>
              <a:off x="8822520" y="1668240"/>
              <a:ext cx="9720" cy="432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1217" h="586">
                  <a:moveTo>
                    <a:pt x="181" y="0"/>
                  </a:moveTo>
                  <a:cubicBezTo>
                    <a:pt x="116" y="0"/>
                    <a:pt x="54" y="10"/>
                    <a:pt x="0" y="32"/>
                  </a:cubicBezTo>
                  <a:cubicBezTo>
                    <a:pt x="183" y="93"/>
                    <a:pt x="335" y="153"/>
                    <a:pt x="487" y="275"/>
                  </a:cubicBezTo>
                  <a:cubicBezTo>
                    <a:pt x="548" y="305"/>
                    <a:pt x="639" y="397"/>
                    <a:pt x="700" y="427"/>
                  </a:cubicBezTo>
                  <a:cubicBezTo>
                    <a:pt x="760" y="457"/>
                    <a:pt x="791" y="457"/>
                    <a:pt x="821" y="488"/>
                  </a:cubicBezTo>
                  <a:cubicBezTo>
                    <a:pt x="851" y="518"/>
                    <a:pt x="943" y="518"/>
                    <a:pt x="973" y="579"/>
                  </a:cubicBezTo>
                  <a:cubicBezTo>
                    <a:pt x="986" y="583"/>
                    <a:pt x="998" y="585"/>
                    <a:pt x="1009" y="585"/>
                  </a:cubicBezTo>
                  <a:cubicBezTo>
                    <a:pt x="1081" y="585"/>
                    <a:pt x="1129" y="514"/>
                    <a:pt x="1155" y="488"/>
                  </a:cubicBezTo>
                  <a:cubicBezTo>
                    <a:pt x="1216" y="427"/>
                    <a:pt x="1155" y="336"/>
                    <a:pt x="1095" y="305"/>
                  </a:cubicBezTo>
                  <a:cubicBezTo>
                    <a:pt x="943" y="184"/>
                    <a:pt x="730" y="123"/>
                    <a:pt x="548" y="93"/>
                  </a:cubicBezTo>
                  <a:cubicBezTo>
                    <a:pt x="430" y="34"/>
                    <a:pt x="299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8" name="Google Shape;1461;p9"/>
            <p:cNvSpPr/>
            <p:nvPr/>
          </p:nvSpPr>
          <p:spPr>
            <a:xfrm>
              <a:off x="8834400" y="1660320"/>
              <a:ext cx="1080" cy="6840"/>
            </a:xfrm>
            <a:custGeom>
              <a:avLst/>
              <a:gdLst>
                <a:gd name="textAreaLeft" fmla="*/ 0 w 1080"/>
                <a:gd name="textAreaRight" fmla="*/ 2160 w 108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229" h="875">
                  <a:moveTo>
                    <a:pt x="202" y="0"/>
                  </a:moveTo>
                  <a:cubicBezTo>
                    <a:pt x="183" y="0"/>
                    <a:pt x="153" y="15"/>
                    <a:pt x="122" y="46"/>
                  </a:cubicBezTo>
                  <a:cubicBezTo>
                    <a:pt x="92" y="137"/>
                    <a:pt x="92" y="258"/>
                    <a:pt x="62" y="380"/>
                  </a:cubicBezTo>
                  <a:cubicBezTo>
                    <a:pt x="62" y="441"/>
                    <a:pt x="62" y="502"/>
                    <a:pt x="1" y="562"/>
                  </a:cubicBezTo>
                  <a:lnTo>
                    <a:pt x="1" y="684"/>
                  </a:lnTo>
                  <a:lnTo>
                    <a:pt x="1" y="806"/>
                  </a:lnTo>
                  <a:cubicBezTo>
                    <a:pt x="1" y="851"/>
                    <a:pt x="54" y="874"/>
                    <a:pt x="107" y="874"/>
                  </a:cubicBezTo>
                  <a:cubicBezTo>
                    <a:pt x="160" y="874"/>
                    <a:pt x="214" y="851"/>
                    <a:pt x="214" y="806"/>
                  </a:cubicBezTo>
                  <a:lnTo>
                    <a:pt x="214" y="684"/>
                  </a:lnTo>
                  <a:lnTo>
                    <a:pt x="214" y="562"/>
                  </a:lnTo>
                  <a:lnTo>
                    <a:pt x="214" y="380"/>
                  </a:lnTo>
                  <a:lnTo>
                    <a:pt x="214" y="46"/>
                  </a:lnTo>
                  <a:cubicBezTo>
                    <a:pt x="229" y="15"/>
                    <a:pt x="221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19" name="Google Shape;1462;p9"/>
            <p:cNvSpPr/>
            <p:nvPr/>
          </p:nvSpPr>
          <p:spPr>
            <a:xfrm>
              <a:off x="8796240" y="1284120"/>
              <a:ext cx="97200" cy="169560"/>
            </a:xfrm>
            <a:custGeom>
              <a:avLst/>
              <a:gdLst>
                <a:gd name="textAreaLeft" fmla="*/ 0 w 97200"/>
                <a:gd name="textAreaRight" fmla="*/ 98280 w 97200"/>
                <a:gd name="textAreaTop" fmla="*/ 0 h 169560"/>
                <a:gd name="textAreaBottom" fmla="*/ 170640 h 169560"/>
              </a:gdLst>
              <a:ahLst/>
              <a:rect l="textAreaLeft" t="textAreaTop" r="textAreaRight" b="textAreaBottom"/>
              <a:pathLst>
                <a:path w="10944" h="18998">
                  <a:moveTo>
                    <a:pt x="10943" y="1"/>
                  </a:moveTo>
                  <a:lnTo>
                    <a:pt x="10943" y="1"/>
                  </a:lnTo>
                  <a:cubicBezTo>
                    <a:pt x="10214" y="578"/>
                    <a:pt x="9667" y="1399"/>
                    <a:pt x="9758" y="2250"/>
                  </a:cubicBezTo>
                  <a:cubicBezTo>
                    <a:pt x="9464" y="1956"/>
                    <a:pt x="8927" y="1696"/>
                    <a:pt x="8448" y="1696"/>
                  </a:cubicBezTo>
                  <a:cubicBezTo>
                    <a:pt x="8132" y="1696"/>
                    <a:pt x="7841" y="1809"/>
                    <a:pt x="7661" y="2098"/>
                  </a:cubicBezTo>
                  <a:cubicBezTo>
                    <a:pt x="7630" y="1916"/>
                    <a:pt x="7509" y="1794"/>
                    <a:pt x="7387" y="1764"/>
                  </a:cubicBezTo>
                  <a:cubicBezTo>
                    <a:pt x="7113" y="1277"/>
                    <a:pt x="6597" y="1011"/>
                    <a:pt x="6076" y="1011"/>
                  </a:cubicBezTo>
                  <a:cubicBezTo>
                    <a:pt x="5556" y="1011"/>
                    <a:pt x="5031" y="1277"/>
                    <a:pt x="4743" y="1855"/>
                  </a:cubicBezTo>
                  <a:cubicBezTo>
                    <a:pt x="4345" y="1616"/>
                    <a:pt x="3921" y="1501"/>
                    <a:pt x="3507" y="1501"/>
                  </a:cubicBezTo>
                  <a:cubicBezTo>
                    <a:pt x="2814" y="1501"/>
                    <a:pt x="2148" y="1824"/>
                    <a:pt x="1673" y="2432"/>
                  </a:cubicBezTo>
                  <a:lnTo>
                    <a:pt x="1551" y="2523"/>
                  </a:lnTo>
                  <a:cubicBezTo>
                    <a:pt x="1448" y="2318"/>
                    <a:pt x="1250" y="2237"/>
                    <a:pt x="1026" y="2237"/>
                  </a:cubicBezTo>
                  <a:cubicBezTo>
                    <a:pt x="654" y="2237"/>
                    <a:pt x="209" y="2459"/>
                    <a:pt x="1" y="2706"/>
                  </a:cubicBezTo>
                  <a:cubicBezTo>
                    <a:pt x="121" y="2682"/>
                    <a:pt x="232" y="2670"/>
                    <a:pt x="336" y="2670"/>
                  </a:cubicBezTo>
                  <a:cubicBezTo>
                    <a:pt x="754" y="2670"/>
                    <a:pt x="1052" y="2869"/>
                    <a:pt x="1369" y="3283"/>
                  </a:cubicBezTo>
                  <a:cubicBezTo>
                    <a:pt x="1678" y="3114"/>
                    <a:pt x="2019" y="3036"/>
                    <a:pt x="2358" y="3036"/>
                  </a:cubicBezTo>
                  <a:cubicBezTo>
                    <a:pt x="3420" y="3036"/>
                    <a:pt x="4462" y="3803"/>
                    <a:pt x="4439" y="4955"/>
                  </a:cubicBezTo>
                  <a:cubicBezTo>
                    <a:pt x="4689" y="4761"/>
                    <a:pt x="4947" y="4671"/>
                    <a:pt x="5195" y="4671"/>
                  </a:cubicBezTo>
                  <a:cubicBezTo>
                    <a:pt x="5881" y="4671"/>
                    <a:pt x="6485" y="5367"/>
                    <a:pt x="6597" y="6505"/>
                  </a:cubicBezTo>
                  <a:cubicBezTo>
                    <a:pt x="6992" y="5745"/>
                    <a:pt x="7448" y="5411"/>
                    <a:pt x="7934" y="5259"/>
                  </a:cubicBezTo>
                  <a:cubicBezTo>
                    <a:pt x="8123" y="5191"/>
                    <a:pt x="8287" y="5163"/>
                    <a:pt x="8436" y="5163"/>
                  </a:cubicBezTo>
                  <a:cubicBezTo>
                    <a:pt x="8888" y="5163"/>
                    <a:pt x="9202" y="5426"/>
                    <a:pt x="9636" y="5654"/>
                  </a:cubicBezTo>
                  <a:cubicBezTo>
                    <a:pt x="9533" y="5613"/>
                    <a:pt x="9430" y="5594"/>
                    <a:pt x="9331" y="5594"/>
                  </a:cubicBezTo>
                  <a:cubicBezTo>
                    <a:pt x="8560" y="5594"/>
                    <a:pt x="7983" y="6751"/>
                    <a:pt x="8360" y="7478"/>
                  </a:cubicBezTo>
                  <a:cubicBezTo>
                    <a:pt x="8033" y="7389"/>
                    <a:pt x="7664" y="7314"/>
                    <a:pt x="7307" y="7314"/>
                  </a:cubicBezTo>
                  <a:cubicBezTo>
                    <a:pt x="6933" y="7314"/>
                    <a:pt x="6573" y="7396"/>
                    <a:pt x="6293" y="7630"/>
                  </a:cubicBezTo>
                  <a:cubicBezTo>
                    <a:pt x="5563" y="8238"/>
                    <a:pt x="5502" y="9575"/>
                    <a:pt x="5776" y="10426"/>
                  </a:cubicBezTo>
                  <a:cubicBezTo>
                    <a:pt x="5867" y="10730"/>
                    <a:pt x="6019" y="10943"/>
                    <a:pt x="6171" y="11125"/>
                  </a:cubicBezTo>
                  <a:lnTo>
                    <a:pt x="6171" y="11217"/>
                  </a:lnTo>
                  <a:cubicBezTo>
                    <a:pt x="5987" y="10801"/>
                    <a:pt x="5592" y="10614"/>
                    <a:pt x="5174" y="10614"/>
                  </a:cubicBezTo>
                  <a:cubicBezTo>
                    <a:pt x="5040" y="10614"/>
                    <a:pt x="4905" y="10633"/>
                    <a:pt x="4773" y="10669"/>
                  </a:cubicBezTo>
                  <a:cubicBezTo>
                    <a:pt x="4588" y="10115"/>
                    <a:pt x="4223" y="9852"/>
                    <a:pt x="3790" y="9852"/>
                  </a:cubicBezTo>
                  <a:cubicBezTo>
                    <a:pt x="3582" y="9852"/>
                    <a:pt x="3358" y="9913"/>
                    <a:pt x="3132" y="10031"/>
                  </a:cubicBezTo>
                  <a:cubicBezTo>
                    <a:pt x="3831" y="10426"/>
                    <a:pt x="4651" y="10882"/>
                    <a:pt x="4256" y="12007"/>
                  </a:cubicBezTo>
                  <a:cubicBezTo>
                    <a:pt x="4442" y="11940"/>
                    <a:pt x="4619" y="11909"/>
                    <a:pt x="4783" y="11909"/>
                  </a:cubicBezTo>
                  <a:cubicBezTo>
                    <a:pt x="5586" y="11909"/>
                    <a:pt x="6084" y="12654"/>
                    <a:pt x="5806" y="13587"/>
                  </a:cubicBezTo>
                  <a:cubicBezTo>
                    <a:pt x="5857" y="13586"/>
                    <a:pt x="5907" y="13586"/>
                    <a:pt x="5956" y="13586"/>
                  </a:cubicBezTo>
                  <a:cubicBezTo>
                    <a:pt x="8720" y="13586"/>
                    <a:pt x="9454" y="15265"/>
                    <a:pt x="9484" y="18998"/>
                  </a:cubicBezTo>
                  <a:lnTo>
                    <a:pt x="10943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20" name="Google Shape;1463;p9"/>
            <p:cNvSpPr/>
            <p:nvPr/>
          </p:nvSpPr>
          <p:spPr>
            <a:xfrm>
              <a:off x="8441280" y="1493280"/>
              <a:ext cx="360" cy="360"/>
            </a:xfrm>
            <a:custGeom>
              <a:avLst/>
              <a:gdLst>
                <a:gd name="textAreaLeft" fmla="*/ 0 w 360"/>
                <a:gd name="textAreaRight" fmla="*/ 2880 w 360"/>
                <a:gd name="textAreaTop" fmla="*/ 0 h 360"/>
                <a:gd name="textAreaBottom" fmla="*/ 2880 h 360"/>
              </a:gdLst>
              <a:ahLst/>
              <a:rect l="textAreaLeft" t="textAreaTop" r="textAreaRight" b="textAreaBottom"/>
              <a:pathLst>
                <a:path w="1" h="1">
                  <a:moveTo>
                    <a:pt x="0" y="0"/>
                  </a:moveTo>
                </a:path>
              </a:pathLst>
            </a:custGeom>
            <a:solidFill>
              <a:srgbClr val="c09c8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21" name="Google Shape;1464;p9"/>
            <p:cNvSpPr/>
            <p:nvPr/>
          </p:nvSpPr>
          <p:spPr>
            <a:xfrm>
              <a:off x="8418600" y="1166760"/>
              <a:ext cx="488160" cy="652680"/>
            </a:xfrm>
            <a:custGeom>
              <a:avLst/>
              <a:gdLst>
                <a:gd name="textAreaLeft" fmla="*/ 0 w 488160"/>
                <a:gd name="textAreaRight" fmla="*/ 489240 w 488160"/>
                <a:gd name="textAreaTop" fmla="*/ 0 h 652680"/>
                <a:gd name="textAreaBottom" fmla="*/ 653760 h 652680"/>
              </a:gdLst>
              <a:ahLst/>
              <a:rect l="textAreaLeft" t="textAreaTop" r="textAreaRight" b="textAreaBottom"/>
              <a:pathLst>
                <a:path fill="none" w="54440" h="72738">
                  <a:moveTo>
                    <a:pt x="5867" y="1"/>
                  </a:moveTo>
                  <a:cubicBezTo>
                    <a:pt x="4499" y="1"/>
                    <a:pt x="1" y="69090"/>
                    <a:pt x="1" y="69090"/>
                  </a:cubicBezTo>
                  <a:cubicBezTo>
                    <a:pt x="5289" y="70093"/>
                    <a:pt x="48451" y="72737"/>
                    <a:pt x="48451" y="72737"/>
                  </a:cubicBezTo>
                  <a:cubicBezTo>
                    <a:pt x="48451" y="72737"/>
                    <a:pt x="54439" y="4955"/>
                    <a:pt x="53649" y="3739"/>
                  </a:cubicBezTo>
                  <a:cubicBezTo>
                    <a:pt x="53315" y="3162"/>
                    <a:pt x="9119" y="1"/>
                    <a:pt x="5867" y="1"/>
                  </a:cubicBezTo>
                  <a:close/>
                </a:path>
              </a:pathLst>
            </a:custGeom>
            <a:noFill/>
            <a:ln w="19750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422" name="Google Shape;1465;p9"/>
          <p:cNvGrpSpPr/>
          <p:nvPr/>
        </p:nvGrpSpPr>
        <p:grpSpPr>
          <a:xfrm>
            <a:off x="109440" y="2970000"/>
            <a:ext cx="1791000" cy="1888920"/>
            <a:chOff x="109440" y="2970000"/>
            <a:chExt cx="1791000" cy="1888920"/>
          </a:xfrm>
        </p:grpSpPr>
        <p:sp>
          <p:nvSpPr>
            <p:cNvPr id="3423" name="Google Shape;1466;p9"/>
            <p:cNvSpPr/>
            <p:nvPr/>
          </p:nvSpPr>
          <p:spPr>
            <a:xfrm rot="19401000">
              <a:off x="466200" y="3138120"/>
              <a:ext cx="1077480" cy="1552320"/>
            </a:xfrm>
            <a:custGeom>
              <a:avLst/>
              <a:gdLst>
                <a:gd name="textAreaLeft" fmla="*/ 0 w 1077480"/>
                <a:gd name="textAreaRight" fmla="*/ 1078560 w 1077480"/>
                <a:gd name="textAreaTop" fmla="*/ 0 h 1552320"/>
                <a:gd name="textAreaBottom" fmla="*/ 1553400 h 1552320"/>
              </a:gdLst>
              <a:ahLst/>
              <a:rect l="textAreaLeft" t="textAreaTop" r="textAreaRight" b="textAreaBottom"/>
              <a:pathLst>
                <a:path w="28755" h="41405">
                  <a:moveTo>
                    <a:pt x="11521" y="0"/>
                  </a:moveTo>
                  <a:cubicBezTo>
                    <a:pt x="11477" y="0"/>
                    <a:pt x="11447" y="4"/>
                    <a:pt x="11429" y="11"/>
                  </a:cubicBezTo>
                  <a:cubicBezTo>
                    <a:pt x="9727" y="741"/>
                    <a:pt x="669" y="34419"/>
                    <a:pt x="426" y="35118"/>
                  </a:cubicBezTo>
                  <a:cubicBezTo>
                    <a:pt x="1" y="36182"/>
                    <a:pt x="31" y="36911"/>
                    <a:pt x="1429" y="37367"/>
                  </a:cubicBezTo>
                  <a:cubicBezTo>
                    <a:pt x="1429" y="37367"/>
                    <a:pt x="14014" y="41405"/>
                    <a:pt x="15521" y="41405"/>
                  </a:cubicBezTo>
                  <a:cubicBezTo>
                    <a:pt x="15588" y="41405"/>
                    <a:pt x="15633" y="41397"/>
                    <a:pt x="15654" y="41380"/>
                  </a:cubicBezTo>
                  <a:cubicBezTo>
                    <a:pt x="16141" y="41015"/>
                    <a:pt x="16445" y="41045"/>
                    <a:pt x="16749" y="39951"/>
                  </a:cubicBezTo>
                  <a:cubicBezTo>
                    <a:pt x="17022" y="38826"/>
                    <a:pt x="28755" y="5118"/>
                    <a:pt x="27904" y="4419"/>
                  </a:cubicBezTo>
                  <a:cubicBezTo>
                    <a:pt x="27108" y="3682"/>
                    <a:pt x="12905" y="0"/>
                    <a:pt x="11521" y="0"/>
                  </a:cubicBezTo>
                  <a:close/>
                </a:path>
              </a:pathLst>
            </a:custGeom>
            <a:solidFill>
              <a:schemeClr val="accent2"/>
            </a:solidFill>
            <a:ln w="12150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24" name="Google Shape;1467;p9"/>
            <p:cNvSpPr/>
            <p:nvPr/>
          </p:nvSpPr>
          <p:spPr>
            <a:xfrm rot="19401000">
              <a:off x="902520" y="3205440"/>
              <a:ext cx="497160" cy="1355760"/>
            </a:xfrm>
            <a:custGeom>
              <a:avLst/>
              <a:gdLst>
                <a:gd name="textAreaLeft" fmla="*/ 0 w 497160"/>
                <a:gd name="textAreaRight" fmla="*/ 498240 w 497160"/>
                <a:gd name="textAreaTop" fmla="*/ 0 h 1355760"/>
                <a:gd name="textAreaBottom" fmla="*/ 1356840 h 1355760"/>
              </a:gdLst>
              <a:ahLst/>
              <a:rect l="textAreaLeft" t="textAreaTop" r="textAreaRight" b="textAreaBottom"/>
              <a:pathLst>
                <a:path w="13284" h="36172">
                  <a:moveTo>
                    <a:pt x="11338" y="1"/>
                  </a:moveTo>
                  <a:lnTo>
                    <a:pt x="1" y="35533"/>
                  </a:lnTo>
                  <a:lnTo>
                    <a:pt x="2432" y="36172"/>
                  </a:lnTo>
                  <a:lnTo>
                    <a:pt x="13283" y="335"/>
                  </a:lnTo>
                  <a:lnTo>
                    <a:pt x="1133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25" name="Google Shape;1468;p9"/>
            <p:cNvSpPr/>
            <p:nvPr/>
          </p:nvSpPr>
          <p:spPr>
            <a:xfrm rot="19401000">
              <a:off x="914760" y="3213720"/>
              <a:ext cx="472320" cy="1333080"/>
            </a:xfrm>
            <a:custGeom>
              <a:avLst/>
              <a:gdLst>
                <a:gd name="textAreaLeft" fmla="*/ 0 w 472320"/>
                <a:gd name="textAreaRight" fmla="*/ 473400 w 472320"/>
                <a:gd name="textAreaTop" fmla="*/ 0 h 1333080"/>
                <a:gd name="textAreaBottom" fmla="*/ 1334160 h 1333080"/>
              </a:gdLst>
              <a:ahLst/>
              <a:rect l="textAreaLeft" t="textAreaTop" r="textAreaRight" b="textAreaBottom"/>
              <a:pathLst>
                <a:path w="12615" h="35563">
                  <a:moveTo>
                    <a:pt x="11095" y="0"/>
                  </a:moveTo>
                  <a:lnTo>
                    <a:pt x="0" y="35016"/>
                  </a:lnTo>
                  <a:lnTo>
                    <a:pt x="1976" y="35563"/>
                  </a:lnTo>
                  <a:lnTo>
                    <a:pt x="12615" y="365"/>
                  </a:lnTo>
                  <a:lnTo>
                    <a:pt x="11095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26" name="Google Shape;1469;p9"/>
            <p:cNvSpPr/>
            <p:nvPr/>
          </p:nvSpPr>
          <p:spPr>
            <a:xfrm rot="19401000">
              <a:off x="482400" y="3325680"/>
              <a:ext cx="509760" cy="1385640"/>
            </a:xfrm>
            <a:custGeom>
              <a:avLst/>
              <a:gdLst>
                <a:gd name="textAreaLeft" fmla="*/ 0 w 509760"/>
                <a:gd name="textAreaRight" fmla="*/ 510840 w 509760"/>
                <a:gd name="textAreaTop" fmla="*/ 0 h 1385640"/>
                <a:gd name="textAreaBottom" fmla="*/ 1386720 h 1385640"/>
              </a:gdLst>
              <a:ahLst/>
              <a:rect l="textAreaLeft" t="textAreaTop" r="textAreaRight" b="textAreaBottom"/>
              <a:pathLst>
                <a:path w="13619" h="36965">
                  <a:moveTo>
                    <a:pt x="11437" y="1"/>
                  </a:moveTo>
                  <a:cubicBezTo>
                    <a:pt x="11422" y="1"/>
                    <a:pt x="11409" y="2"/>
                    <a:pt x="11399" y="4"/>
                  </a:cubicBezTo>
                  <a:cubicBezTo>
                    <a:pt x="9728" y="733"/>
                    <a:pt x="700" y="34290"/>
                    <a:pt x="426" y="34928"/>
                  </a:cubicBezTo>
                  <a:cubicBezTo>
                    <a:pt x="1" y="35992"/>
                    <a:pt x="31" y="36509"/>
                    <a:pt x="1460" y="36965"/>
                  </a:cubicBezTo>
                  <a:cubicBezTo>
                    <a:pt x="1460" y="36965"/>
                    <a:pt x="1554" y="36924"/>
                    <a:pt x="1735" y="36924"/>
                  </a:cubicBezTo>
                  <a:cubicBezTo>
                    <a:pt x="1825" y="36924"/>
                    <a:pt x="1936" y="36934"/>
                    <a:pt x="2068" y="36965"/>
                  </a:cubicBezTo>
                  <a:cubicBezTo>
                    <a:pt x="4408" y="28819"/>
                    <a:pt x="12463" y="3985"/>
                    <a:pt x="13618" y="460"/>
                  </a:cubicBezTo>
                  <a:cubicBezTo>
                    <a:pt x="12480" y="203"/>
                    <a:pt x="11662" y="1"/>
                    <a:pt x="11437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27" name="Google Shape;1470;p9"/>
            <p:cNvSpPr/>
            <p:nvPr/>
          </p:nvSpPr>
          <p:spPr>
            <a:xfrm rot="19401000">
              <a:off x="981720" y="3106440"/>
              <a:ext cx="541800" cy="1406880"/>
            </a:xfrm>
            <a:custGeom>
              <a:avLst/>
              <a:gdLst>
                <a:gd name="textAreaLeft" fmla="*/ 0 w 541800"/>
                <a:gd name="textAreaRight" fmla="*/ 542880 w 541800"/>
                <a:gd name="textAreaTop" fmla="*/ 0 h 1406880"/>
                <a:gd name="textAreaBottom" fmla="*/ 1407960 h 1406880"/>
              </a:gdLst>
              <a:ahLst/>
              <a:rect l="textAreaLeft" t="textAreaTop" r="textAreaRight" b="textAreaBottom"/>
              <a:pathLst>
                <a:path w="14469" h="37531">
                  <a:moveTo>
                    <a:pt x="11429" y="1"/>
                  </a:moveTo>
                  <a:cubicBezTo>
                    <a:pt x="9180" y="6597"/>
                    <a:pt x="1702" y="31460"/>
                    <a:pt x="0" y="37266"/>
                  </a:cubicBezTo>
                  <a:cubicBezTo>
                    <a:pt x="650" y="37451"/>
                    <a:pt x="1141" y="37531"/>
                    <a:pt x="1390" y="37531"/>
                  </a:cubicBezTo>
                  <a:cubicBezTo>
                    <a:pt x="1468" y="37531"/>
                    <a:pt x="1522" y="37523"/>
                    <a:pt x="1550" y="37509"/>
                  </a:cubicBezTo>
                  <a:cubicBezTo>
                    <a:pt x="2037" y="37114"/>
                    <a:pt x="2341" y="37357"/>
                    <a:pt x="2645" y="36232"/>
                  </a:cubicBezTo>
                  <a:cubicBezTo>
                    <a:pt x="2918" y="35138"/>
                    <a:pt x="14469" y="1733"/>
                    <a:pt x="13617" y="973"/>
                  </a:cubicBezTo>
                  <a:cubicBezTo>
                    <a:pt x="13435" y="821"/>
                    <a:pt x="12706" y="365"/>
                    <a:pt x="11429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28" name="Google Shape;1471;p9"/>
            <p:cNvSpPr/>
            <p:nvPr/>
          </p:nvSpPr>
          <p:spPr>
            <a:xfrm rot="19401000">
              <a:off x="445320" y="3369240"/>
              <a:ext cx="1116000" cy="1207080"/>
            </a:xfrm>
            <a:custGeom>
              <a:avLst/>
              <a:gdLst>
                <a:gd name="textAreaLeft" fmla="*/ 0 w 1116000"/>
                <a:gd name="textAreaRight" fmla="*/ 1117080 w 1116000"/>
                <a:gd name="textAreaTop" fmla="*/ 0 h 1207080"/>
                <a:gd name="textAreaBottom" fmla="*/ 1208160 h 1207080"/>
              </a:gdLst>
              <a:ahLst/>
              <a:rect l="textAreaLeft" t="textAreaTop" r="textAreaRight" b="textAreaBottom"/>
              <a:pathLst>
                <a:path w="29776" h="32201">
                  <a:moveTo>
                    <a:pt x="9884" y="1"/>
                  </a:moveTo>
                  <a:cubicBezTo>
                    <a:pt x="9878" y="1"/>
                    <a:pt x="9872" y="1"/>
                    <a:pt x="9867" y="1"/>
                  </a:cubicBezTo>
                  <a:cubicBezTo>
                    <a:pt x="8833" y="92"/>
                    <a:pt x="262" y="25351"/>
                    <a:pt x="262" y="25351"/>
                  </a:cubicBezTo>
                  <a:cubicBezTo>
                    <a:pt x="0" y="25787"/>
                    <a:pt x="17338" y="32201"/>
                    <a:pt x="19754" y="32201"/>
                  </a:cubicBezTo>
                  <a:cubicBezTo>
                    <a:pt x="19864" y="32201"/>
                    <a:pt x="19943" y="32188"/>
                    <a:pt x="19989" y="32160"/>
                  </a:cubicBezTo>
                  <a:cubicBezTo>
                    <a:pt x="20961" y="31461"/>
                    <a:pt x="29776" y="8056"/>
                    <a:pt x="29442" y="6810"/>
                  </a:cubicBezTo>
                  <a:cubicBezTo>
                    <a:pt x="29049" y="5570"/>
                    <a:pt x="11065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 w="12150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29" name="Google Shape;1472;p9"/>
            <p:cNvSpPr/>
            <p:nvPr/>
          </p:nvSpPr>
          <p:spPr>
            <a:xfrm rot="19401000">
              <a:off x="523440" y="3354120"/>
              <a:ext cx="1029600" cy="1197720"/>
            </a:xfrm>
            <a:custGeom>
              <a:avLst/>
              <a:gdLst>
                <a:gd name="textAreaLeft" fmla="*/ 0 w 1029600"/>
                <a:gd name="textAreaRight" fmla="*/ 1030680 w 1029600"/>
                <a:gd name="textAreaTop" fmla="*/ 0 h 1197720"/>
                <a:gd name="textAreaBottom" fmla="*/ 1198800 h 1197720"/>
              </a:gdLst>
              <a:ahLst/>
              <a:rect l="textAreaLeft" t="textAreaTop" r="textAreaRight" b="textAreaBottom"/>
              <a:pathLst>
                <a:path w="27478" h="31956">
                  <a:moveTo>
                    <a:pt x="7994" y="0"/>
                  </a:moveTo>
                  <a:cubicBezTo>
                    <a:pt x="6687" y="4438"/>
                    <a:pt x="2158" y="18815"/>
                    <a:pt x="0" y="25837"/>
                  </a:cubicBezTo>
                  <a:cubicBezTo>
                    <a:pt x="4550" y="27737"/>
                    <a:pt x="15673" y="31956"/>
                    <a:pt x="17478" y="31956"/>
                  </a:cubicBezTo>
                  <a:cubicBezTo>
                    <a:pt x="17579" y="31956"/>
                    <a:pt x="17650" y="31943"/>
                    <a:pt x="17690" y="31916"/>
                  </a:cubicBezTo>
                  <a:cubicBezTo>
                    <a:pt x="18633" y="31277"/>
                    <a:pt x="27478" y="7812"/>
                    <a:pt x="27143" y="6566"/>
                  </a:cubicBezTo>
                  <a:cubicBezTo>
                    <a:pt x="26839" y="5380"/>
                    <a:pt x="10882" y="608"/>
                    <a:pt x="799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0" name="Google Shape;1473;p9"/>
            <p:cNvSpPr/>
            <p:nvPr/>
          </p:nvSpPr>
          <p:spPr>
            <a:xfrm rot="19401000">
              <a:off x="890640" y="3980880"/>
              <a:ext cx="374040" cy="336600"/>
            </a:xfrm>
            <a:custGeom>
              <a:avLst/>
              <a:gdLst>
                <a:gd name="textAreaLeft" fmla="*/ 0 w 374040"/>
                <a:gd name="textAreaRight" fmla="*/ 375120 w 374040"/>
                <a:gd name="textAreaTop" fmla="*/ 0 h 336600"/>
                <a:gd name="textAreaBottom" fmla="*/ 337680 h 336600"/>
              </a:gdLst>
              <a:ahLst/>
              <a:rect l="textAreaLeft" t="textAreaTop" r="textAreaRight" b="textAreaBottom"/>
              <a:pathLst>
                <a:path w="10001" h="9003">
                  <a:moveTo>
                    <a:pt x="5199" y="202"/>
                  </a:moveTo>
                  <a:cubicBezTo>
                    <a:pt x="6170" y="202"/>
                    <a:pt x="7133" y="529"/>
                    <a:pt x="7903" y="1205"/>
                  </a:cubicBezTo>
                  <a:cubicBezTo>
                    <a:pt x="9666" y="2755"/>
                    <a:pt x="9788" y="5461"/>
                    <a:pt x="8207" y="7284"/>
                  </a:cubicBezTo>
                  <a:cubicBezTo>
                    <a:pt x="7334" y="8275"/>
                    <a:pt x="6117" y="8784"/>
                    <a:pt x="4910" y="8784"/>
                  </a:cubicBezTo>
                  <a:cubicBezTo>
                    <a:pt x="3934" y="8784"/>
                    <a:pt x="2964" y="8451"/>
                    <a:pt x="2189" y="7771"/>
                  </a:cubicBezTo>
                  <a:cubicBezTo>
                    <a:pt x="426" y="6220"/>
                    <a:pt x="274" y="3515"/>
                    <a:pt x="1885" y="1692"/>
                  </a:cubicBezTo>
                  <a:cubicBezTo>
                    <a:pt x="2763" y="712"/>
                    <a:pt x="3987" y="202"/>
                    <a:pt x="5199" y="202"/>
                  </a:cubicBezTo>
                  <a:close/>
                  <a:moveTo>
                    <a:pt x="5167" y="0"/>
                  </a:moveTo>
                  <a:cubicBezTo>
                    <a:pt x="3890" y="0"/>
                    <a:pt x="2599" y="539"/>
                    <a:pt x="1672" y="1600"/>
                  </a:cubicBezTo>
                  <a:cubicBezTo>
                    <a:pt x="0" y="3485"/>
                    <a:pt x="152" y="6342"/>
                    <a:pt x="1976" y="7923"/>
                  </a:cubicBezTo>
                  <a:cubicBezTo>
                    <a:pt x="2813" y="8652"/>
                    <a:pt x="3830" y="9003"/>
                    <a:pt x="4849" y="9003"/>
                  </a:cubicBezTo>
                  <a:cubicBezTo>
                    <a:pt x="6123" y="9003"/>
                    <a:pt x="7400" y="8453"/>
                    <a:pt x="8329" y="7406"/>
                  </a:cubicBezTo>
                  <a:cubicBezTo>
                    <a:pt x="10001" y="5491"/>
                    <a:pt x="9849" y="2664"/>
                    <a:pt x="8025" y="1053"/>
                  </a:cubicBezTo>
                  <a:cubicBezTo>
                    <a:pt x="7212" y="349"/>
                    <a:pt x="6194" y="0"/>
                    <a:pt x="5167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1" name="Google Shape;1474;p9"/>
            <p:cNvSpPr/>
            <p:nvPr/>
          </p:nvSpPr>
          <p:spPr>
            <a:xfrm rot="19401000">
              <a:off x="927360" y="3985920"/>
              <a:ext cx="232560" cy="133560"/>
            </a:xfrm>
            <a:custGeom>
              <a:avLst/>
              <a:gdLst>
                <a:gd name="textAreaLeft" fmla="*/ 0 w 232560"/>
                <a:gd name="textAreaRight" fmla="*/ 233640 w 232560"/>
                <a:gd name="textAreaTop" fmla="*/ 0 h 133560"/>
                <a:gd name="textAreaBottom" fmla="*/ 134640 h 133560"/>
              </a:gdLst>
              <a:ahLst/>
              <a:rect l="textAreaLeft" t="textAreaTop" r="textAreaRight" b="textAreaBottom"/>
              <a:pathLst>
                <a:path w="6232" h="3589">
                  <a:moveTo>
                    <a:pt x="2486" y="0"/>
                  </a:moveTo>
                  <a:cubicBezTo>
                    <a:pt x="1625" y="0"/>
                    <a:pt x="758" y="252"/>
                    <a:pt x="0" y="742"/>
                  </a:cubicBezTo>
                  <a:cubicBezTo>
                    <a:pt x="152" y="803"/>
                    <a:pt x="304" y="864"/>
                    <a:pt x="365" y="955"/>
                  </a:cubicBezTo>
                  <a:cubicBezTo>
                    <a:pt x="474" y="1087"/>
                    <a:pt x="552" y="1187"/>
                    <a:pt x="633" y="1187"/>
                  </a:cubicBezTo>
                  <a:cubicBezTo>
                    <a:pt x="664" y="1187"/>
                    <a:pt x="696" y="1172"/>
                    <a:pt x="730" y="1138"/>
                  </a:cubicBezTo>
                  <a:cubicBezTo>
                    <a:pt x="821" y="1046"/>
                    <a:pt x="973" y="530"/>
                    <a:pt x="1368" y="469"/>
                  </a:cubicBezTo>
                  <a:cubicBezTo>
                    <a:pt x="1406" y="455"/>
                    <a:pt x="1445" y="449"/>
                    <a:pt x="1483" y="449"/>
                  </a:cubicBezTo>
                  <a:cubicBezTo>
                    <a:pt x="1722" y="449"/>
                    <a:pt x="1966" y="675"/>
                    <a:pt x="2165" y="675"/>
                  </a:cubicBezTo>
                  <a:cubicBezTo>
                    <a:pt x="2217" y="675"/>
                    <a:pt x="2266" y="660"/>
                    <a:pt x="2310" y="621"/>
                  </a:cubicBezTo>
                  <a:cubicBezTo>
                    <a:pt x="2464" y="416"/>
                    <a:pt x="2726" y="168"/>
                    <a:pt x="3041" y="168"/>
                  </a:cubicBezTo>
                  <a:cubicBezTo>
                    <a:pt x="3100" y="168"/>
                    <a:pt x="3160" y="176"/>
                    <a:pt x="3222" y="195"/>
                  </a:cubicBezTo>
                  <a:cubicBezTo>
                    <a:pt x="3587" y="317"/>
                    <a:pt x="3830" y="1594"/>
                    <a:pt x="4134" y="1745"/>
                  </a:cubicBezTo>
                  <a:cubicBezTo>
                    <a:pt x="4180" y="1769"/>
                    <a:pt x="4227" y="1778"/>
                    <a:pt x="4273" y="1778"/>
                  </a:cubicBezTo>
                  <a:cubicBezTo>
                    <a:pt x="4438" y="1778"/>
                    <a:pt x="4603" y="1661"/>
                    <a:pt x="4761" y="1661"/>
                  </a:cubicBezTo>
                  <a:cubicBezTo>
                    <a:pt x="4848" y="1661"/>
                    <a:pt x="4933" y="1696"/>
                    <a:pt x="5015" y="1806"/>
                  </a:cubicBezTo>
                  <a:cubicBezTo>
                    <a:pt x="5301" y="2120"/>
                    <a:pt x="5104" y="3588"/>
                    <a:pt x="5432" y="3588"/>
                  </a:cubicBezTo>
                  <a:cubicBezTo>
                    <a:pt x="5453" y="3588"/>
                    <a:pt x="5476" y="3582"/>
                    <a:pt x="5502" y="3569"/>
                  </a:cubicBezTo>
                  <a:cubicBezTo>
                    <a:pt x="5806" y="3478"/>
                    <a:pt x="5958" y="2566"/>
                    <a:pt x="6231" y="2262"/>
                  </a:cubicBezTo>
                  <a:cubicBezTo>
                    <a:pt x="5988" y="1806"/>
                    <a:pt x="5684" y="1411"/>
                    <a:pt x="5289" y="1046"/>
                  </a:cubicBezTo>
                  <a:cubicBezTo>
                    <a:pt x="4487" y="343"/>
                    <a:pt x="3491" y="0"/>
                    <a:pt x="2486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7320" bIns="67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2" name="Google Shape;1475;p9"/>
            <p:cNvSpPr/>
            <p:nvPr/>
          </p:nvSpPr>
          <p:spPr>
            <a:xfrm rot="19401000">
              <a:off x="1144800" y="4022280"/>
              <a:ext cx="84600" cy="124560"/>
            </a:xfrm>
            <a:custGeom>
              <a:avLst/>
              <a:gdLst>
                <a:gd name="textAreaLeft" fmla="*/ 0 w 84600"/>
                <a:gd name="textAreaRight" fmla="*/ 85680 w 84600"/>
                <a:gd name="textAreaTop" fmla="*/ 0 h 124560"/>
                <a:gd name="textAreaBottom" fmla="*/ 125640 h 124560"/>
              </a:gdLst>
              <a:ahLst/>
              <a:rect l="textAreaLeft" t="textAreaTop" r="textAreaRight" b="textAreaBottom"/>
              <a:pathLst>
                <a:path w="2280" h="3345">
                  <a:moveTo>
                    <a:pt x="2067" y="1"/>
                  </a:moveTo>
                  <a:cubicBezTo>
                    <a:pt x="1824" y="457"/>
                    <a:pt x="1368" y="943"/>
                    <a:pt x="1094" y="1369"/>
                  </a:cubicBezTo>
                  <a:cubicBezTo>
                    <a:pt x="608" y="2129"/>
                    <a:pt x="0" y="3344"/>
                    <a:pt x="608" y="3344"/>
                  </a:cubicBezTo>
                  <a:cubicBezTo>
                    <a:pt x="851" y="3344"/>
                    <a:pt x="1459" y="2888"/>
                    <a:pt x="2067" y="2281"/>
                  </a:cubicBezTo>
                  <a:cubicBezTo>
                    <a:pt x="2280" y="1521"/>
                    <a:pt x="2280" y="76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2640" bIns="62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3" name="Google Shape;1476;p9"/>
            <p:cNvSpPr/>
            <p:nvPr/>
          </p:nvSpPr>
          <p:spPr>
            <a:xfrm rot="19401000">
              <a:off x="988920" y="4040640"/>
              <a:ext cx="168840" cy="280440"/>
            </a:xfrm>
            <a:custGeom>
              <a:avLst/>
              <a:gdLst>
                <a:gd name="textAreaLeft" fmla="*/ 0 w 168840"/>
                <a:gd name="textAreaRight" fmla="*/ 169920 w 168840"/>
                <a:gd name="textAreaTop" fmla="*/ 0 h 280440"/>
                <a:gd name="textAreaBottom" fmla="*/ 281520 h 280440"/>
              </a:gdLst>
              <a:ahLst/>
              <a:rect l="textAreaLeft" t="textAreaTop" r="textAreaRight" b="textAreaBottom"/>
              <a:pathLst>
                <a:path w="4529" h="7501">
                  <a:moveTo>
                    <a:pt x="3069" y="1555"/>
                  </a:moveTo>
                  <a:cubicBezTo>
                    <a:pt x="3419" y="1555"/>
                    <a:pt x="3124" y="2621"/>
                    <a:pt x="2888" y="2621"/>
                  </a:cubicBezTo>
                  <a:cubicBezTo>
                    <a:pt x="2675" y="2621"/>
                    <a:pt x="2037" y="1709"/>
                    <a:pt x="3040" y="1557"/>
                  </a:cubicBezTo>
                  <a:cubicBezTo>
                    <a:pt x="3050" y="1556"/>
                    <a:pt x="3060" y="1555"/>
                    <a:pt x="3069" y="1555"/>
                  </a:cubicBezTo>
                  <a:close/>
                  <a:moveTo>
                    <a:pt x="1893" y="0"/>
                  </a:moveTo>
                  <a:cubicBezTo>
                    <a:pt x="1656" y="0"/>
                    <a:pt x="1189" y="610"/>
                    <a:pt x="1216" y="797"/>
                  </a:cubicBezTo>
                  <a:cubicBezTo>
                    <a:pt x="1216" y="876"/>
                    <a:pt x="1244" y="894"/>
                    <a:pt x="1287" y="894"/>
                  </a:cubicBezTo>
                  <a:cubicBezTo>
                    <a:pt x="1324" y="894"/>
                    <a:pt x="1372" y="881"/>
                    <a:pt x="1421" y="881"/>
                  </a:cubicBezTo>
                  <a:cubicBezTo>
                    <a:pt x="1491" y="881"/>
                    <a:pt x="1563" y="908"/>
                    <a:pt x="1611" y="1041"/>
                  </a:cubicBezTo>
                  <a:cubicBezTo>
                    <a:pt x="1672" y="1375"/>
                    <a:pt x="456" y="1861"/>
                    <a:pt x="243" y="2469"/>
                  </a:cubicBezTo>
                  <a:cubicBezTo>
                    <a:pt x="0" y="3047"/>
                    <a:pt x="608" y="3776"/>
                    <a:pt x="882" y="4141"/>
                  </a:cubicBezTo>
                  <a:cubicBezTo>
                    <a:pt x="1155" y="4506"/>
                    <a:pt x="1976" y="4597"/>
                    <a:pt x="2067" y="4810"/>
                  </a:cubicBezTo>
                  <a:cubicBezTo>
                    <a:pt x="2189" y="4992"/>
                    <a:pt x="1611" y="5205"/>
                    <a:pt x="1915" y="5509"/>
                  </a:cubicBezTo>
                  <a:cubicBezTo>
                    <a:pt x="2219" y="5813"/>
                    <a:pt x="2492" y="6117"/>
                    <a:pt x="2553" y="6360"/>
                  </a:cubicBezTo>
                  <a:cubicBezTo>
                    <a:pt x="2614" y="6573"/>
                    <a:pt x="1793" y="7393"/>
                    <a:pt x="2097" y="7484"/>
                  </a:cubicBezTo>
                  <a:cubicBezTo>
                    <a:pt x="2117" y="7495"/>
                    <a:pt x="2145" y="7500"/>
                    <a:pt x="2181" y="7500"/>
                  </a:cubicBezTo>
                  <a:cubicBezTo>
                    <a:pt x="2640" y="7500"/>
                    <a:pt x="4323" y="6644"/>
                    <a:pt x="4407" y="6390"/>
                  </a:cubicBezTo>
                  <a:cubicBezTo>
                    <a:pt x="4529" y="6117"/>
                    <a:pt x="4468" y="5661"/>
                    <a:pt x="4195" y="5418"/>
                  </a:cubicBezTo>
                  <a:cubicBezTo>
                    <a:pt x="4123" y="5346"/>
                    <a:pt x="4019" y="5322"/>
                    <a:pt x="3892" y="5322"/>
                  </a:cubicBezTo>
                  <a:cubicBezTo>
                    <a:pt x="3636" y="5322"/>
                    <a:pt x="3288" y="5419"/>
                    <a:pt x="2931" y="5419"/>
                  </a:cubicBezTo>
                  <a:cubicBezTo>
                    <a:pt x="2784" y="5419"/>
                    <a:pt x="2636" y="5403"/>
                    <a:pt x="2492" y="5357"/>
                  </a:cubicBezTo>
                  <a:cubicBezTo>
                    <a:pt x="1793" y="5174"/>
                    <a:pt x="2341" y="4992"/>
                    <a:pt x="2280" y="4688"/>
                  </a:cubicBezTo>
                  <a:cubicBezTo>
                    <a:pt x="2219" y="4415"/>
                    <a:pt x="1429" y="4445"/>
                    <a:pt x="1094" y="4111"/>
                  </a:cubicBezTo>
                  <a:cubicBezTo>
                    <a:pt x="851" y="3776"/>
                    <a:pt x="1550" y="3411"/>
                    <a:pt x="1976" y="3199"/>
                  </a:cubicBezTo>
                  <a:cubicBezTo>
                    <a:pt x="2005" y="3184"/>
                    <a:pt x="2034" y="3177"/>
                    <a:pt x="2065" y="3177"/>
                  </a:cubicBezTo>
                  <a:cubicBezTo>
                    <a:pt x="2481" y="3177"/>
                    <a:pt x="3009" y="4445"/>
                    <a:pt x="3009" y="4445"/>
                  </a:cubicBezTo>
                  <a:cubicBezTo>
                    <a:pt x="3009" y="4445"/>
                    <a:pt x="3496" y="4080"/>
                    <a:pt x="3708" y="3807"/>
                  </a:cubicBezTo>
                  <a:cubicBezTo>
                    <a:pt x="3891" y="3533"/>
                    <a:pt x="3465" y="3442"/>
                    <a:pt x="3435" y="3168"/>
                  </a:cubicBezTo>
                  <a:cubicBezTo>
                    <a:pt x="3374" y="2895"/>
                    <a:pt x="3891" y="2469"/>
                    <a:pt x="3891" y="2135"/>
                  </a:cubicBezTo>
                  <a:cubicBezTo>
                    <a:pt x="3891" y="1831"/>
                    <a:pt x="3496" y="1527"/>
                    <a:pt x="3283" y="1314"/>
                  </a:cubicBezTo>
                  <a:cubicBezTo>
                    <a:pt x="3211" y="1242"/>
                    <a:pt x="3118" y="1221"/>
                    <a:pt x="3016" y="1221"/>
                  </a:cubicBezTo>
                  <a:cubicBezTo>
                    <a:pt x="2866" y="1221"/>
                    <a:pt x="2697" y="1267"/>
                    <a:pt x="2549" y="1267"/>
                  </a:cubicBezTo>
                  <a:cubicBezTo>
                    <a:pt x="2458" y="1267"/>
                    <a:pt x="2375" y="1250"/>
                    <a:pt x="2310" y="1193"/>
                  </a:cubicBezTo>
                  <a:cubicBezTo>
                    <a:pt x="2067" y="949"/>
                    <a:pt x="2371" y="767"/>
                    <a:pt x="2249" y="463"/>
                  </a:cubicBezTo>
                  <a:cubicBezTo>
                    <a:pt x="2221" y="377"/>
                    <a:pt x="2185" y="345"/>
                    <a:pt x="2152" y="345"/>
                  </a:cubicBezTo>
                  <a:cubicBezTo>
                    <a:pt x="2116" y="345"/>
                    <a:pt x="2083" y="385"/>
                    <a:pt x="2067" y="433"/>
                  </a:cubicBezTo>
                  <a:cubicBezTo>
                    <a:pt x="2097" y="342"/>
                    <a:pt x="2128" y="190"/>
                    <a:pt x="1976" y="38"/>
                  </a:cubicBezTo>
                  <a:cubicBezTo>
                    <a:pt x="1954" y="12"/>
                    <a:pt x="1926" y="0"/>
                    <a:pt x="1893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4" name="Google Shape;1477;p9"/>
            <p:cNvSpPr/>
            <p:nvPr/>
          </p:nvSpPr>
          <p:spPr>
            <a:xfrm rot="19401000">
              <a:off x="608400" y="3689280"/>
              <a:ext cx="59400" cy="96480"/>
            </a:xfrm>
            <a:custGeom>
              <a:avLst/>
              <a:gdLst>
                <a:gd name="textAreaLeft" fmla="*/ 0 w 59400"/>
                <a:gd name="textAreaRight" fmla="*/ 60480 w 59400"/>
                <a:gd name="textAreaTop" fmla="*/ 0 h 96480"/>
                <a:gd name="textAreaBottom" fmla="*/ 97560 h 96480"/>
              </a:gdLst>
              <a:ahLst/>
              <a:rect l="textAreaLeft" t="textAreaTop" r="textAreaRight" b="textAreaBottom"/>
              <a:pathLst>
                <a:path w="1612" h="2596">
                  <a:moveTo>
                    <a:pt x="1095" y="376"/>
                  </a:moveTo>
                  <a:cubicBezTo>
                    <a:pt x="1247" y="468"/>
                    <a:pt x="1338" y="559"/>
                    <a:pt x="1338" y="559"/>
                  </a:cubicBezTo>
                  <a:cubicBezTo>
                    <a:pt x="1399" y="619"/>
                    <a:pt x="1399" y="741"/>
                    <a:pt x="1369" y="832"/>
                  </a:cubicBezTo>
                  <a:cubicBezTo>
                    <a:pt x="1247" y="1015"/>
                    <a:pt x="1065" y="1167"/>
                    <a:pt x="761" y="1319"/>
                  </a:cubicBezTo>
                  <a:cubicBezTo>
                    <a:pt x="821" y="1136"/>
                    <a:pt x="943" y="832"/>
                    <a:pt x="1095" y="376"/>
                  </a:cubicBezTo>
                  <a:close/>
                  <a:moveTo>
                    <a:pt x="768" y="0"/>
                  </a:moveTo>
                  <a:cubicBezTo>
                    <a:pt x="745" y="0"/>
                    <a:pt x="723" y="34"/>
                    <a:pt x="700" y="103"/>
                  </a:cubicBezTo>
                  <a:cubicBezTo>
                    <a:pt x="730" y="103"/>
                    <a:pt x="730" y="133"/>
                    <a:pt x="730" y="164"/>
                  </a:cubicBezTo>
                  <a:cubicBezTo>
                    <a:pt x="730" y="224"/>
                    <a:pt x="730" y="224"/>
                    <a:pt x="761" y="224"/>
                  </a:cubicBezTo>
                  <a:cubicBezTo>
                    <a:pt x="730" y="376"/>
                    <a:pt x="700" y="559"/>
                    <a:pt x="609" y="741"/>
                  </a:cubicBezTo>
                  <a:cubicBezTo>
                    <a:pt x="578" y="863"/>
                    <a:pt x="487" y="1045"/>
                    <a:pt x="396" y="1319"/>
                  </a:cubicBezTo>
                  <a:cubicBezTo>
                    <a:pt x="274" y="1592"/>
                    <a:pt x="183" y="1775"/>
                    <a:pt x="153" y="1896"/>
                  </a:cubicBezTo>
                  <a:cubicBezTo>
                    <a:pt x="92" y="2078"/>
                    <a:pt x="31" y="2261"/>
                    <a:pt x="1" y="2413"/>
                  </a:cubicBezTo>
                  <a:cubicBezTo>
                    <a:pt x="1" y="2443"/>
                    <a:pt x="1" y="2504"/>
                    <a:pt x="31" y="2534"/>
                  </a:cubicBezTo>
                  <a:lnTo>
                    <a:pt x="122" y="2595"/>
                  </a:lnTo>
                  <a:cubicBezTo>
                    <a:pt x="244" y="2534"/>
                    <a:pt x="305" y="2413"/>
                    <a:pt x="396" y="2261"/>
                  </a:cubicBezTo>
                  <a:cubicBezTo>
                    <a:pt x="426" y="2200"/>
                    <a:pt x="426" y="2109"/>
                    <a:pt x="457" y="2048"/>
                  </a:cubicBezTo>
                  <a:cubicBezTo>
                    <a:pt x="487" y="1927"/>
                    <a:pt x="548" y="1835"/>
                    <a:pt x="548" y="1805"/>
                  </a:cubicBezTo>
                  <a:cubicBezTo>
                    <a:pt x="578" y="1775"/>
                    <a:pt x="578" y="1683"/>
                    <a:pt x="609" y="1653"/>
                  </a:cubicBezTo>
                  <a:cubicBezTo>
                    <a:pt x="700" y="1653"/>
                    <a:pt x="791" y="1653"/>
                    <a:pt x="882" y="1623"/>
                  </a:cubicBezTo>
                  <a:lnTo>
                    <a:pt x="1095" y="1501"/>
                  </a:lnTo>
                  <a:cubicBezTo>
                    <a:pt x="1186" y="1471"/>
                    <a:pt x="1338" y="1349"/>
                    <a:pt x="1490" y="1197"/>
                  </a:cubicBezTo>
                  <a:cubicBezTo>
                    <a:pt x="1551" y="1136"/>
                    <a:pt x="1612" y="1045"/>
                    <a:pt x="1521" y="1045"/>
                  </a:cubicBezTo>
                  <a:cubicBezTo>
                    <a:pt x="1551" y="984"/>
                    <a:pt x="1612" y="863"/>
                    <a:pt x="1551" y="771"/>
                  </a:cubicBezTo>
                  <a:cubicBezTo>
                    <a:pt x="1521" y="468"/>
                    <a:pt x="1338" y="255"/>
                    <a:pt x="1034" y="103"/>
                  </a:cubicBezTo>
                  <a:cubicBezTo>
                    <a:pt x="913" y="72"/>
                    <a:pt x="852" y="12"/>
                    <a:pt x="791" y="12"/>
                  </a:cubicBezTo>
                  <a:cubicBezTo>
                    <a:pt x="783" y="4"/>
                    <a:pt x="776" y="0"/>
                    <a:pt x="768" y="0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8600" bIns="48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5" name="Google Shape;1478;p9"/>
            <p:cNvSpPr/>
            <p:nvPr/>
          </p:nvSpPr>
          <p:spPr>
            <a:xfrm rot="19401000">
              <a:off x="676080" y="3676680"/>
              <a:ext cx="67320" cy="90000"/>
            </a:xfrm>
            <a:custGeom>
              <a:avLst/>
              <a:gdLst>
                <a:gd name="textAreaLeft" fmla="*/ 0 w 67320"/>
                <a:gd name="textAreaRight" fmla="*/ 68400 w 67320"/>
                <a:gd name="textAreaTop" fmla="*/ 0 h 90000"/>
                <a:gd name="textAreaBottom" fmla="*/ 91080 h 90000"/>
              </a:gdLst>
              <a:ahLst/>
              <a:rect l="textAreaLeft" t="textAreaTop" r="textAreaRight" b="textAreaBottom"/>
              <a:pathLst>
                <a:path w="1825" h="2432">
                  <a:moveTo>
                    <a:pt x="1520" y="699"/>
                  </a:moveTo>
                  <a:cubicBezTo>
                    <a:pt x="1520" y="760"/>
                    <a:pt x="1490" y="882"/>
                    <a:pt x="1490" y="1003"/>
                  </a:cubicBezTo>
                  <a:cubicBezTo>
                    <a:pt x="1460" y="1094"/>
                    <a:pt x="1460" y="1216"/>
                    <a:pt x="1399" y="1307"/>
                  </a:cubicBezTo>
                  <a:cubicBezTo>
                    <a:pt x="1216" y="1216"/>
                    <a:pt x="1156" y="1216"/>
                    <a:pt x="1095" y="1216"/>
                  </a:cubicBezTo>
                  <a:cubicBezTo>
                    <a:pt x="1216" y="1034"/>
                    <a:pt x="1368" y="882"/>
                    <a:pt x="1520" y="699"/>
                  </a:cubicBezTo>
                  <a:close/>
                  <a:moveTo>
                    <a:pt x="1703" y="0"/>
                  </a:moveTo>
                  <a:cubicBezTo>
                    <a:pt x="1672" y="0"/>
                    <a:pt x="1642" y="0"/>
                    <a:pt x="1611" y="30"/>
                  </a:cubicBezTo>
                  <a:cubicBezTo>
                    <a:pt x="1490" y="152"/>
                    <a:pt x="1338" y="334"/>
                    <a:pt x="1156" y="608"/>
                  </a:cubicBezTo>
                  <a:cubicBezTo>
                    <a:pt x="912" y="912"/>
                    <a:pt x="760" y="1094"/>
                    <a:pt x="700" y="1216"/>
                  </a:cubicBezTo>
                  <a:lnTo>
                    <a:pt x="548" y="1216"/>
                  </a:lnTo>
                  <a:cubicBezTo>
                    <a:pt x="487" y="1216"/>
                    <a:pt x="487" y="1246"/>
                    <a:pt x="487" y="1246"/>
                  </a:cubicBezTo>
                  <a:cubicBezTo>
                    <a:pt x="487" y="1246"/>
                    <a:pt x="487" y="1307"/>
                    <a:pt x="548" y="1337"/>
                  </a:cubicBezTo>
                  <a:lnTo>
                    <a:pt x="548" y="1398"/>
                  </a:lnTo>
                  <a:cubicBezTo>
                    <a:pt x="487" y="1489"/>
                    <a:pt x="426" y="1611"/>
                    <a:pt x="274" y="1763"/>
                  </a:cubicBezTo>
                  <a:cubicBezTo>
                    <a:pt x="152" y="1854"/>
                    <a:pt x="92" y="2006"/>
                    <a:pt x="31" y="2097"/>
                  </a:cubicBezTo>
                  <a:cubicBezTo>
                    <a:pt x="1" y="2128"/>
                    <a:pt x="31" y="2219"/>
                    <a:pt x="122" y="2249"/>
                  </a:cubicBezTo>
                  <a:cubicBezTo>
                    <a:pt x="152" y="2265"/>
                    <a:pt x="183" y="2272"/>
                    <a:pt x="209" y="2272"/>
                  </a:cubicBezTo>
                  <a:cubicBezTo>
                    <a:pt x="236" y="2272"/>
                    <a:pt x="259" y="2265"/>
                    <a:pt x="274" y="2249"/>
                  </a:cubicBezTo>
                  <a:cubicBezTo>
                    <a:pt x="335" y="2158"/>
                    <a:pt x="426" y="2006"/>
                    <a:pt x="548" y="1854"/>
                  </a:cubicBezTo>
                  <a:cubicBezTo>
                    <a:pt x="639" y="1672"/>
                    <a:pt x="760" y="1550"/>
                    <a:pt x="791" y="1489"/>
                  </a:cubicBezTo>
                  <a:cubicBezTo>
                    <a:pt x="852" y="1489"/>
                    <a:pt x="899" y="1476"/>
                    <a:pt x="960" y="1476"/>
                  </a:cubicBezTo>
                  <a:cubicBezTo>
                    <a:pt x="990" y="1476"/>
                    <a:pt x="1024" y="1479"/>
                    <a:pt x="1064" y="1489"/>
                  </a:cubicBezTo>
                  <a:cubicBezTo>
                    <a:pt x="1186" y="1520"/>
                    <a:pt x="1247" y="1520"/>
                    <a:pt x="1338" y="1550"/>
                  </a:cubicBezTo>
                  <a:cubicBezTo>
                    <a:pt x="1338" y="1672"/>
                    <a:pt x="1338" y="1854"/>
                    <a:pt x="1308" y="2067"/>
                  </a:cubicBezTo>
                  <a:cubicBezTo>
                    <a:pt x="1247" y="2249"/>
                    <a:pt x="1308" y="2371"/>
                    <a:pt x="1399" y="2432"/>
                  </a:cubicBezTo>
                  <a:cubicBezTo>
                    <a:pt x="1460" y="2432"/>
                    <a:pt x="1490" y="2432"/>
                    <a:pt x="1520" y="2401"/>
                  </a:cubicBezTo>
                  <a:cubicBezTo>
                    <a:pt x="1611" y="2371"/>
                    <a:pt x="1642" y="2310"/>
                    <a:pt x="1642" y="2280"/>
                  </a:cubicBezTo>
                  <a:lnTo>
                    <a:pt x="1642" y="2158"/>
                  </a:lnTo>
                  <a:cubicBezTo>
                    <a:pt x="1672" y="1763"/>
                    <a:pt x="1703" y="1246"/>
                    <a:pt x="1763" y="699"/>
                  </a:cubicBezTo>
                  <a:cubicBezTo>
                    <a:pt x="1794" y="608"/>
                    <a:pt x="1794" y="486"/>
                    <a:pt x="1824" y="395"/>
                  </a:cubicBezTo>
                  <a:cubicBezTo>
                    <a:pt x="1824" y="274"/>
                    <a:pt x="1824" y="152"/>
                    <a:pt x="1794" y="91"/>
                  </a:cubicBezTo>
                  <a:cubicBezTo>
                    <a:pt x="1794" y="30"/>
                    <a:pt x="1763" y="0"/>
                    <a:pt x="1703" y="0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360" bIns="45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6" name="Google Shape;1479;p9"/>
            <p:cNvSpPr/>
            <p:nvPr/>
          </p:nvSpPr>
          <p:spPr>
            <a:xfrm rot="19401000">
              <a:off x="766080" y="3637440"/>
              <a:ext cx="58320" cy="101160"/>
            </a:xfrm>
            <a:custGeom>
              <a:avLst/>
              <a:gdLst>
                <a:gd name="textAreaLeft" fmla="*/ 0 w 58320"/>
                <a:gd name="textAreaRight" fmla="*/ 59400 w 58320"/>
                <a:gd name="textAreaTop" fmla="*/ 0 h 101160"/>
                <a:gd name="textAreaBottom" fmla="*/ 102240 h 101160"/>
              </a:gdLst>
              <a:ahLst/>
              <a:rect l="textAreaLeft" t="textAreaTop" r="textAreaRight" b="textAreaBottom"/>
              <a:pathLst>
                <a:path w="1582" h="2729">
                  <a:moveTo>
                    <a:pt x="1126" y="0"/>
                  </a:moveTo>
                  <a:cubicBezTo>
                    <a:pt x="974" y="0"/>
                    <a:pt x="852" y="92"/>
                    <a:pt x="730" y="213"/>
                  </a:cubicBezTo>
                  <a:cubicBezTo>
                    <a:pt x="670" y="304"/>
                    <a:pt x="548" y="426"/>
                    <a:pt x="518" y="578"/>
                  </a:cubicBezTo>
                  <a:cubicBezTo>
                    <a:pt x="427" y="760"/>
                    <a:pt x="427" y="1034"/>
                    <a:pt x="457" y="1368"/>
                  </a:cubicBezTo>
                  <a:cubicBezTo>
                    <a:pt x="518" y="1733"/>
                    <a:pt x="518" y="1976"/>
                    <a:pt x="427" y="2128"/>
                  </a:cubicBezTo>
                  <a:cubicBezTo>
                    <a:pt x="396" y="2250"/>
                    <a:pt x="305" y="2371"/>
                    <a:pt x="244" y="2432"/>
                  </a:cubicBezTo>
                  <a:lnTo>
                    <a:pt x="92" y="2432"/>
                  </a:lnTo>
                  <a:cubicBezTo>
                    <a:pt x="62" y="2432"/>
                    <a:pt x="1" y="2493"/>
                    <a:pt x="1" y="2523"/>
                  </a:cubicBezTo>
                  <a:cubicBezTo>
                    <a:pt x="1" y="2554"/>
                    <a:pt x="1" y="2584"/>
                    <a:pt x="92" y="2675"/>
                  </a:cubicBezTo>
                  <a:cubicBezTo>
                    <a:pt x="123" y="2706"/>
                    <a:pt x="123" y="2706"/>
                    <a:pt x="153" y="2706"/>
                  </a:cubicBezTo>
                  <a:cubicBezTo>
                    <a:pt x="199" y="2721"/>
                    <a:pt x="237" y="2728"/>
                    <a:pt x="275" y="2728"/>
                  </a:cubicBezTo>
                  <a:cubicBezTo>
                    <a:pt x="313" y="2728"/>
                    <a:pt x="351" y="2721"/>
                    <a:pt x="396" y="2706"/>
                  </a:cubicBezTo>
                  <a:cubicBezTo>
                    <a:pt x="518" y="2675"/>
                    <a:pt x="578" y="2645"/>
                    <a:pt x="609" y="2584"/>
                  </a:cubicBezTo>
                  <a:cubicBezTo>
                    <a:pt x="730" y="2523"/>
                    <a:pt x="822" y="2402"/>
                    <a:pt x="852" y="2250"/>
                  </a:cubicBezTo>
                  <a:cubicBezTo>
                    <a:pt x="882" y="2098"/>
                    <a:pt x="943" y="1885"/>
                    <a:pt x="882" y="1611"/>
                  </a:cubicBezTo>
                  <a:cubicBezTo>
                    <a:pt x="822" y="1186"/>
                    <a:pt x="822" y="973"/>
                    <a:pt x="822" y="912"/>
                  </a:cubicBezTo>
                  <a:cubicBezTo>
                    <a:pt x="822" y="851"/>
                    <a:pt x="822" y="760"/>
                    <a:pt x="852" y="699"/>
                  </a:cubicBezTo>
                  <a:cubicBezTo>
                    <a:pt x="943" y="517"/>
                    <a:pt x="1034" y="335"/>
                    <a:pt x="1247" y="274"/>
                  </a:cubicBezTo>
                  <a:lnTo>
                    <a:pt x="1278" y="274"/>
                  </a:lnTo>
                  <a:lnTo>
                    <a:pt x="1308" y="304"/>
                  </a:lnTo>
                  <a:lnTo>
                    <a:pt x="1399" y="304"/>
                  </a:lnTo>
                  <a:cubicBezTo>
                    <a:pt x="1460" y="304"/>
                    <a:pt x="1551" y="274"/>
                    <a:pt x="1551" y="244"/>
                  </a:cubicBezTo>
                  <a:cubicBezTo>
                    <a:pt x="1582" y="213"/>
                    <a:pt x="1582" y="152"/>
                    <a:pt x="1490" y="152"/>
                  </a:cubicBezTo>
                  <a:cubicBezTo>
                    <a:pt x="1460" y="92"/>
                    <a:pt x="1430" y="61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1120" bIns="51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7" name="Google Shape;1480;p9"/>
            <p:cNvSpPr/>
            <p:nvPr/>
          </p:nvSpPr>
          <p:spPr>
            <a:xfrm rot="19401000">
              <a:off x="830880" y="3612960"/>
              <a:ext cx="55800" cy="103680"/>
            </a:xfrm>
            <a:custGeom>
              <a:avLst/>
              <a:gdLst>
                <a:gd name="textAreaLeft" fmla="*/ 0 w 55800"/>
                <a:gd name="textAreaRight" fmla="*/ 56880 w 55800"/>
                <a:gd name="textAreaTop" fmla="*/ 0 h 103680"/>
                <a:gd name="textAreaBottom" fmla="*/ 104760 h 103680"/>
              </a:gdLst>
              <a:ahLst/>
              <a:rect l="textAreaLeft" t="textAreaTop" r="textAreaRight" b="textAreaBottom"/>
              <a:pathLst>
                <a:path w="1521" h="2790">
                  <a:moveTo>
                    <a:pt x="1095" y="1"/>
                  </a:moveTo>
                  <a:cubicBezTo>
                    <a:pt x="943" y="1"/>
                    <a:pt x="822" y="92"/>
                    <a:pt x="730" y="213"/>
                  </a:cubicBezTo>
                  <a:cubicBezTo>
                    <a:pt x="639" y="305"/>
                    <a:pt x="518" y="426"/>
                    <a:pt x="487" y="578"/>
                  </a:cubicBezTo>
                  <a:cubicBezTo>
                    <a:pt x="426" y="761"/>
                    <a:pt x="426" y="1034"/>
                    <a:pt x="457" y="1369"/>
                  </a:cubicBezTo>
                  <a:cubicBezTo>
                    <a:pt x="487" y="1733"/>
                    <a:pt x="487" y="2007"/>
                    <a:pt x="426" y="2128"/>
                  </a:cubicBezTo>
                  <a:cubicBezTo>
                    <a:pt x="366" y="2250"/>
                    <a:pt x="305" y="2372"/>
                    <a:pt x="214" y="2432"/>
                  </a:cubicBezTo>
                  <a:cubicBezTo>
                    <a:pt x="214" y="2493"/>
                    <a:pt x="183" y="2493"/>
                    <a:pt x="153" y="2493"/>
                  </a:cubicBezTo>
                  <a:lnTo>
                    <a:pt x="62" y="2493"/>
                  </a:lnTo>
                  <a:cubicBezTo>
                    <a:pt x="31" y="2493"/>
                    <a:pt x="1" y="2524"/>
                    <a:pt x="1" y="2554"/>
                  </a:cubicBezTo>
                  <a:cubicBezTo>
                    <a:pt x="1" y="2584"/>
                    <a:pt x="1" y="2645"/>
                    <a:pt x="62" y="2706"/>
                  </a:cubicBezTo>
                  <a:cubicBezTo>
                    <a:pt x="122" y="2767"/>
                    <a:pt x="122" y="2767"/>
                    <a:pt x="153" y="2767"/>
                  </a:cubicBezTo>
                  <a:cubicBezTo>
                    <a:pt x="183" y="2782"/>
                    <a:pt x="221" y="2790"/>
                    <a:pt x="259" y="2790"/>
                  </a:cubicBezTo>
                  <a:cubicBezTo>
                    <a:pt x="297" y="2790"/>
                    <a:pt x="335" y="2782"/>
                    <a:pt x="366" y="2767"/>
                  </a:cubicBezTo>
                  <a:cubicBezTo>
                    <a:pt x="487" y="2706"/>
                    <a:pt x="578" y="2676"/>
                    <a:pt x="609" y="2645"/>
                  </a:cubicBezTo>
                  <a:cubicBezTo>
                    <a:pt x="730" y="2554"/>
                    <a:pt x="791" y="2432"/>
                    <a:pt x="822" y="2311"/>
                  </a:cubicBezTo>
                  <a:cubicBezTo>
                    <a:pt x="882" y="2159"/>
                    <a:pt x="913" y="1916"/>
                    <a:pt x="882" y="1642"/>
                  </a:cubicBezTo>
                  <a:cubicBezTo>
                    <a:pt x="852" y="1277"/>
                    <a:pt x="791" y="1034"/>
                    <a:pt x="791" y="1004"/>
                  </a:cubicBezTo>
                  <a:cubicBezTo>
                    <a:pt x="791" y="913"/>
                    <a:pt x="791" y="852"/>
                    <a:pt x="852" y="791"/>
                  </a:cubicBezTo>
                  <a:cubicBezTo>
                    <a:pt x="913" y="578"/>
                    <a:pt x="1034" y="426"/>
                    <a:pt x="1217" y="365"/>
                  </a:cubicBezTo>
                  <a:lnTo>
                    <a:pt x="1247" y="365"/>
                  </a:lnTo>
                  <a:lnTo>
                    <a:pt x="1308" y="396"/>
                  </a:lnTo>
                  <a:lnTo>
                    <a:pt x="1369" y="396"/>
                  </a:lnTo>
                  <a:cubicBezTo>
                    <a:pt x="1460" y="396"/>
                    <a:pt x="1521" y="365"/>
                    <a:pt x="1521" y="335"/>
                  </a:cubicBezTo>
                  <a:cubicBezTo>
                    <a:pt x="1521" y="335"/>
                    <a:pt x="1521" y="274"/>
                    <a:pt x="1490" y="153"/>
                  </a:cubicBezTo>
                  <a:cubicBezTo>
                    <a:pt x="1430" y="92"/>
                    <a:pt x="1399" y="62"/>
                    <a:pt x="1278" y="1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200" bIns="52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8" name="Google Shape;1481;p9"/>
            <p:cNvSpPr/>
            <p:nvPr/>
          </p:nvSpPr>
          <p:spPr>
            <a:xfrm rot="19401000">
              <a:off x="895680" y="3599280"/>
              <a:ext cx="60480" cy="96480"/>
            </a:xfrm>
            <a:custGeom>
              <a:avLst/>
              <a:gdLst>
                <a:gd name="textAreaLeft" fmla="*/ 0 w 60480"/>
                <a:gd name="textAreaRight" fmla="*/ 61560 w 60480"/>
                <a:gd name="textAreaTop" fmla="*/ 0 h 96480"/>
                <a:gd name="textAreaBottom" fmla="*/ 97560 h 96480"/>
              </a:gdLst>
              <a:ahLst/>
              <a:rect l="textAreaLeft" t="textAreaTop" r="textAreaRight" b="textAreaBottom"/>
              <a:pathLst>
                <a:path w="1642" h="2597">
                  <a:moveTo>
                    <a:pt x="1095" y="377"/>
                  </a:moveTo>
                  <a:cubicBezTo>
                    <a:pt x="1247" y="499"/>
                    <a:pt x="1307" y="590"/>
                    <a:pt x="1307" y="590"/>
                  </a:cubicBezTo>
                  <a:cubicBezTo>
                    <a:pt x="1398" y="651"/>
                    <a:pt x="1398" y="772"/>
                    <a:pt x="1368" y="833"/>
                  </a:cubicBezTo>
                  <a:cubicBezTo>
                    <a:pt x="1247" y="1046"/>
                    <a:pt x="1064" y="1198"/>
                    <a:pt x="699" y="1350"/>
                  </a:cubicBezTo>
                  <a:cubicBezTo>
                    <a:pt x="791" y="1137"/>
                    <a:pt x="943" y="833"/>
                    <a:pt x="1095" y="377"/>
                  </a:cubicBezTo>
                  <a:close/>
                  <a:moveTo>
                    <a:pt x="766" y="0"/>
                  </a:moveTo>
                  <a:cubicBezTo>
                    <a:pt x="742" y="0"/>
                    <a:pt x="713" y="29"/>
                    <a:pt x="669" y="73"/>
                  </a:cubicBezTo>
                  <a:cubicBezTo>
                    <a:pt x="730" y="73"/>
                    <a:pt x="730" y="134"/>
                    <a:pt x="730" y="164"/>
                  </a:cubicBezTo>
                  <a:cubicBezTo>
                    <a:pt x="730" y="195"/>
                    <a:pt x="730" y="195"/>
                    <a:pt x="760" y="195"/>
                  </a:cubicBezTo>
                  <a:cubicBezTo>
                    <a:pt x="730" y="347"/>
                    <a:pt x="669" y="529"/>
                    <a:pt x="608" y="742"/>
                  </a:cubicBezTo>
                  <a:cubicBezTo>
                    <a:pt x="578" y="833"/>
                    <a:pt x="487" y="1046"/>
                    <a:pt x="365" y="1289"/>
                  </a:cubicBezTo>
                  <a:cubicBezTo>
                    <a:pt x="274" y="1563"/>
                    <a:pt x="183" y="1745"/>
                    <a:pt x="152" y="1867"/>
                  </a:cubicBezTo>
                  <a:cubicBezTo>
                    <a:pt x="61" y="2049"/>
                    <a:pt x="31" y="2262"/>
                    <a:pt x="0" y="2414"/>
                  </a:cubicBezTo>
                  <a:cubicBezTo>
                    <a:pt x="0" y="2444"/>
                    <a:pt x="0" y="2474"/>
                    <a:pt x="31" y="2505"/>
                  </a:cubicBezTo>
                  <a:lnTo>
                    <a:pt x="122" y="2596"/>
                  </a:lnTo>
                  <a:cubicBezTo>
                    <a:pt x="213" y="2505"/>
                    <a:pt x="304" y="2414"/>
                    <a:pt x="365" y="2262"/>
                  </a:cubicBezTo>
                  <a:cubicBezTo>
                    <a:pt x="426" y="2170"/>
                    <a:pt x="426" y="2140"/>
                    <a:pt x="456" y="2019"/>
                  </a:cubicBezTo>
                  <a:cubicBezTo>
                    <a:pt x="487" y="1897"/>
                    <a:pt x="517" y="1836"/>
                    <a:pt x="517" y="1806"/>
                  </a:cubicBezTo>
                  <a:cubicBezTo>
                    <a:pt x="578" y="1745"/>
                    <a:pt x="578" y="1684"/>
                    <a:pt x="608" y="1654"/>
                  </a:cubicBezTo>
                  <a:cubicBezTo>
                    <a:pt x="669" y="1654"/>
                    <a:pt x="791" y="1654"/>
                    <a:pt x="882" y="1593"/>
                  </a:cubicBezTo>
                  <a:lnTo>
                    <a:pt x="1095" y="1502"/>
                  </a:lnTo>
                  <a:cubicBezTo>
                    <a:pt x="1186" y="1441"/>
                    <a:pt x="1338" y="1319"/>
                    <a:pt x="1490" y="1198"/>
                  </a:cubicBezTo>
                  <a:cubicBezTo>
                    <a:pt x="1550" y="1107"/>
                    <a:pt x="1642" y="1046"/>
                    <a:pt x="1550" y="1046"/>
                  </a:cubicBezTo>
                  <a:cubicBezTo>
                    <a:pt x="1550" y="955"/>
                    <a:pt x="1581" y="833"/>
                    <a:pt x="1550" y="772"/>
                  </a:cubicBezTo>
                  <a:cubicBezTo>
                    <a:pt x="1520" y="468"/>
                    <a:pt x="1338" y="225"/>
                    <a:pt x="1034" y="73"/>
                  </a:cubicBezTo>
                  <a:cubicBezTo>
                    <a:pt x="912" y="43"/>
                    <a:pt x="821" y="12"/>
                    <a:pt x="791" y="12"/>
                  </a:cubicBezTo>
                  <a:cubicBezTo>
                    <a:pt x="782" y="4"/>
                    <a:pt x="774" y="0"/>
                    <a:pt x="766" y="0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8600" bIns="48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39" name="Google Shape;1482;p9"/>
            <p:cNvSpPr/>
            <p:nvPr/>
          </p:nvSpPr>
          <p:spPr>
            <a:xfrm rot="19401000">
              <a:off x="976320" y="3592440"/>
              <a:ext cx="53640" cy="59400"/>
            </a:xfrm>
            <a:custGeom>
              <a:avLst/>
              <a:gdLst>
                <a:gd name="textAreaLeft" fmla="*/ 0 w 53640"/>
                <a:gd name="textAreaRight" fmla="*/ 54720 w 53640"/>
                <a:gd name="textAreaTop" fmla="*/ 0 h 59400"/>
                <a:gd name="textAreaBottom" fmla="*/ 60480 h 59400"/>
              </a:gdLst>
              <a:ahLst/>
              <a:rect l="textAreaLeft" t="textAreaTop" r="textAreaRight" b="textAreaBottom"/>
              <a:pathLst>
                <a:path w="1460" h="1608">
                  <a:moveTo>
                    <a:pt x="1095" y="544"/>
                  </a:moveTo>
                  <a:cubicBezTo>
                    <a:pt x="1186" y="635"/>
                    <a:pt x="1186" y="726"/>
                    <a:pt x="1155" y="939"/>
                  </a:cubicBezTo>
                  <a:cubicBezTo>
                    <a:pt x="1095" y="1030"/>
                    <a:pt x="1034" y="1151"/>
                    <a:pt x="791" y="1334"/>
                  </a:cubicBezTo>
                  <a:cubicBezTo>
                    <a:pt x="677" y="1402"/>
                    <a:pt x="580" y="1436"/>
                    <a:pt x="500" y="1436"/>
                  </a:cubicBezTo>
                  <a:cubicBezTo>
                    <a:pt x="473" y="1436"/>
                    <a:pt x="449" y="1433"/>
                    <a:pt x="426" y="1425"/>
                  </a:cubicBezTo>
                  <a:cubicBezTo>
                    <a:pt x="365" y="1395"/>
                    <a:pt x="335" y="1303"/>
                    <a:pt x="304" y="1182"/>
                  </a:cubicBezTo>
                  <a:cubicBezTo>
                    <a:pt x="304" y="1091"/>
                    <a:pt x="304" y="999"/>
                    <a:pt x="335" y="878"/>
                  </a:cubicBezTo>
                  <a:cubicBezTo>
                    <a:pt x="426" y="726"/>
                    <a:pt x="487" y="635"/>
                    <a:pt x="608" y="574"/>
                  </a:cubicBezTo>
                  <a:lnTo>
                    <a:pt x="639" y="574"/>
                  </a:lnTo>
                  <a:lnTo>
                    <a:pt x="669" y="635"/>
                  </a:lnTo>
                  <a:cubicBezTo>
                    <a:pt x="730" y="665"/>
                    <a:pt x="730" y="665"/>
                    <a:pt x="760" y="665"/>
                  </a:cubicBezTo>
                  <a:cubicBezTo>
                    <a:pt x="791" y="665"/>
                    <a:pt x="821" y="635"/>
                    <a:pt x="912" y="574"/>
                  </a:cubicBezTo>
                  <a:cubicBezTo>
                    <a:pt x="973" y="544"/>
                    <a:pt x="1034" y="544"/>
                    <a:pt x="1064" y="544"/>
                  </a:cubicBezTo>
                  <a:close/>
                  <a:moveTo>
                    <a:pt x="878" y="1"/>
                  </a:moveTo>
                  <a:cubicBezTo>
                    <a:pt x="825" y="1"/>
                    <a:pt x="762" y="36"/>
                    <a:pt x="699" y="57"/>
                  </a:cubicBezTo>
                  <a:cubicBezTo>
                    <a:pt x="578" y="88"/>
                    <a:pt x="487" y="118"/>
                    <a:pt x="426" y="209"/>
                  </a:cubicBezTo>
                  <a:cubicBezTo>
                    <a:pt x="244" y="392"/>
                    <a:pt x="122" y="544"/>
                    <a:pt x="31" y="726"/>
                  </a:cubicBezTo>
                  <a:cubicBezTo>
                    <a:pt x="0" y="878"/>
                    <a:pt x="0" y="1030"/>
                    <a:pt x="31" y="1182"/>
                  </a:cubicBezTo>
                  <a:cubicBezTo>
                    <a:pt x="122" y="1364"/>
                    <a:pt x="244" y="1516"/>
                    <a:pt x="396" y="1577"/>
                  </a:cubicBezTo>
                  <a:cubicBezTo>
                    <a:pt x="426" y="1607"/>
                    <a:pt x="456" y="1607"/>
                    <a:pt x="487" y="1607"/>
                  </a:cubicBezTo>
                  <a:cubicBezTo>
                    <a:pt x="791" y="1607"/>
                    <a:pt x="1064" y="1486"/>
                    <a:pt x="1338" y="1212"/>
                  </a:cubicBezTo>
                  <a:cubicBezTo>
                    <a:pt x="1368" y="1182"/>
                    <a:pt x="1399" y="1151"/>
                    <a:pt x="1368" y="1030"/>
                  </a:cubicBezTo>
                  <a:cubicBezTo>
                    <a:pt x="1399" y="908"/>
                    <a:pt x="1459" y="787"/>
                    <a:pt x="1399" y="574"/>
                  </a:cubicBezTo>
                  <a:cubicBezTo>
                    <a:pt x="1399" y="513"/>
                    <a:pt x="1368" y="392"/>
                    <a:pt x="1247" y="331"/>
                  </a:cubicBezTo>
                  <a:lnTo>
                    <a:pt x="1034" y="88"/>
                  </a:lnTo>
                  <a:cubicBezTo>
                    <a:pt x="1034" y="57"/>
                    <a:pt x="1003" y="27"/>
                    <a:pt x="943" y="27"/>
                  </a:cubicBezTo>
                  <a:cubicBezTo>
                    <a:pt x="924" y="8"/>
                    <a:pt x="902" y="1"/>
                    <a:pt x="878" y="1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240" bIns="30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40" name="Google Shape;1483;p9"/>
            <p:cNvSpPr/>
            <p:nvPr/>
          </p:nvSpPr>
          <p:spPr>
            <a:xfrm rot="19401000">
              <a:off x="1048680" y="3552120"/>
              <a:ext cx="64080" cy="101520"/>
            </a:xfrm>
            <a:custGeom>
              <a:avLst/>
              <a:gdLst>
                <a:gd name="textAreaLeft" fmla="*/ 0 w 64080"/>
                <a:gd name="textAreaRight" fmla="*/ 65160 w 64080"/>
                <a:gd name="textAreaTop" fmla="*/ 0 h 101520"/>
                <a:gd name="textAreaBottom" fmla="*/ 102600 h 101520"/>
              </a:gdLst>
              <a:ahLst/>
              <a:rect l="textAreaLeft" t="textAreaTop" r="textAreaRight" b="textAreaBottom"/>
              <a:pathLst>
                <a:path w="1733" h="2738">
                  <a:moveTo>
                    <a:pt x="1235" y="292"/>
                  </a:moveTo>
                  <a:cubicBezTo>
                    <a:pt x="1253" y="292"/>
                    <a:pt x="1277" y="296"/>
                    <a:pt x="1307" y="306"/>
                  </a:cubicBezTo>
                  <a:cubicBezTo>
                    <a:pt x="1368" y="367"/>
                    <a:pt x="1398" y="397"/>
                    <a:pt x="1459" y="428"/>
                  </a:cubicBezTo>
                  <a:lnTo>
                    <a:pt x="1459" y="580"/>
                  </a:lnTo>
                  <a:cubicBezTo>
                    <a:pt x="1459" y="610"/>
                    <a:pt x="1459" y="640"/>
                    <a:pt x="1398" y="701"/>
                  </a:cubicBezTo>
                  <a:cubicBezTo>
                    <a:pt x="1338" y="853"/>
                    <a:pt x="1155" y="944"/>
                    <a:pt x="912" y="1005"/>
                  </a:cubicBezTo>
                  <a:cubicBezTo>
                    <a:pt x="912" y="944"/>
                    <a:pt x="942" y="883"/>
                    <a:pt x="1003" y="762"/>
                  </a:cubicBezTo>
                  <a:cubicBezTo>
                    <a:pt x="1034" y="610"/>
                    <a:pt x="1064" y="549"/>
                    <a:pt x="1064" y="519"/>
                  </a:cubicBezTo>
                  <a:cubicBezTo>
                    <a:pt x="1094" y="428"/>
                    <a:pt x="1155" y="367"/>
                    <a:pt x="1186" y="306"/>
                  </a:cubicBezTo>
                  <a:cubicBezTo>
                    <a:pt x="1186" y="306"/>
                    <a:pt x="1199" y="292"/>
                    <a:pt x="1235" y="292"/>
                  </a:cubicBezTo>
                  <a:close/>
                  <a:moveTo>
                    <a:pt x="1173" y="1"/>
                  </a:moveTo>
                  <a:cubicBezTo>
                    <a:pt x="1074" y="1"/>
                    <a:pt x="994" y="38"/>
                    <a:pt x="942" y="124"/>
                  </a:cubicBezTo>
                  <a:cubicBezTo>
                    <a:pt x="851" y="367"/>
                    <a:pt x="669" y="610"/>
                    <a:pt x="578" y="975"/>
                  </a:cubicBezTo>
                  <a:lnTo>
                    <a:pt x="426" y="1370"/>
                  </a:lnTo>
                  <a:cubicBezTo>
                    <a:pt x="304" y="1583"/>
                    <a:pt x="274" y="1735"/>
                    <a:pt x="182" y="1887"/>
                  </a:cubicBezTo>
                  <a:cubicBezTo>
                    <a:pt x="182" y="1887"/>
                    <a:pt x="152" y="1917"/>
                    <a:pt x="122" y="1978"/>
                  </a:cubicBezTo>
                  <a:cubicBezTo>
                    <a:pt x="61" y="2069"/>
                    <a:pt x="31" y="2099"/>
                    <a:pt x="31" y="2130"/>
                  </a:cubicBezTo>
                  <a:cubicBezTo>
                    <a:pt x="0" y="2251"/>
                    <a:pt x="0" y="2342"/>
                    <a:pt x="122" y="2403"/>
                  </a:cubicBezTo>
                  <a:lnTo>
                    <a:pt x="213" y="2403"/>
                  </a:lnTo>
                  <a:cubicBezTo>
                    <a:pt x="304" y="2282"/>
                    <a:pt x="426" y="2130"/>
                    <a:pt x="486" y="1947"/>
                  </a:cubicBezTo>
                  <a:cubicBezTo>
                    <a:pt x="608" y="1674"/>
                    <a:pt x="699" y="1522"/>
                    <a:pt x="730" y="1461"/>
                  </a:cubicBezTo>
                  <a:cubicBezTo>
                    <a:pt x="790" y="1583"/>
                    <a:pt x="912" y="1795"/>
                    <a:pt x="1034" y="2099"/>
                  </a:cubicBezTo>
                  <a:cubicBezTo>
                    <a:pt x="1125" y="2403"/>
                    <a:pt x="1246" y="2586"/>
                    <a:pt x="1338" y="2738"/>
                  </a:cubicBezTo>
                  <a:cubicBezTo>
                    <a:pt x="1459" y="2738"/>
                    <a:pt x="1520" y="2707"/>
                    <a:pt x="1550" y="2646"/>
                  </a:cubicBezTo>
                  <a:cubicBezTo>
                    <a:pt x="1520" y="2464"/>
                    <a:pt x="1459" y="2282"/>
                    <a:pt x="1368" y="2099"/>
                  </a:cubicBezTo>
                  <a:cubicBezTo>
                    <a:pt x="1186" y="1795"/>
                    <a:pt x="1094" y="1613"/>
                    <a:pt x="1094" y="1613"/>
                  </a:cubicBezTo>
                  <a:cubicBezTo>
                    <a:pt x="1064" y="1522"/>
                    <a:pt x="1064" y="1491"/>
                    <a:pt x="1034" y="1461"/>
                  </a:cubicBezTo>
                  <a:cubicBezTo>
                    <a:pt x="973" y="1370"/>
                    <a:pt x="973" y="1339"/>
                    <a:pt x="973" y="1309"/>
                  </a:cubicBezTo>
                  <a:cubicBezTo>
                    <a:pt x="1034" y="1279"/>
                    <a:pt x="1064" y="1218"/>
                    <a:pt x="1094" y="1218"/>
                  </a:cubicBezTo>
                  <a:cubicBezTo>
                    <a:pt x="1216" y="1187"/>
                    <a:pt x="1338" y="1157"/>
                    <a:pt x="1429" y="1066"/>
                  </a:cubicBezTo>
                  <a:cubicBezTo>
                    <a:pt x="1611" y="1005"/>
                    <a:pt x="1672" y="883"/>
                    <a:pt x="1702" y="762"/>
                  </a:cubicBezTo>
                  <a:cubicBezTo>
                    <a:pt x="1733" y="671"/>
                    <a:pt x="1733" y="519"/>
                    <a:pt x="1702" y="367"/>
                  </a:cubicBezTo>
                  <a:cubicBezTo>
                    <a:pt x="1672" y="215"/>
                    <a:pt x="1550" y="93"/>
                    <a:pt x="1429" y="63"/>
                  </a:cubicBezTo>
                  <a:cubicBezTo>
                    <a:pt x="1336" y="23"/>
                    <a:pt x="1249" y="1"/>
                    <a:pt x="1173" y="1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1120" bIns="51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41" name="Google Shape;1484;p9"/>
            <p:cNvSpPr/>
            <p:nvPr/>
          </p:nvSpPr>
          <p:spPr>
            <a:xfrm rot="19401000">
              <a:off x="1136160" y="3506400"/>
              <a:ext cx="82080" cy="99360"/>
            </a:xfrm>
            <a:custGeom>
              <a:avLst/>
              <a:gdLst>
                <a:gd name="textAreaLeft" fmla="*/ 0 w 82080"/>
                <a:gd name="textAreaRight" fmla="*/ 83160 w 82080"/>
                <a:gd name="textAreaTop" fmla="*/ 0 h 99360"/>
                <a:gd name="textAreaBottom" fmla="*/ 100440 h 99360"/>
              </a:gdLst>
              <a:ahLst/>
              <a:rect l="textAreaLeft" t="textAreaTop" r="textAreaRight" b="textAreaBottom"/>
              <a:pathLst>
                <a:path w="2220" h="2675">
                  <a:moveTo>
                    <a:pt x="31" y="0"/>
                  </a:moveTo>
                  <a:lnTo>
                    <a:pt x="0" y="31"/>
                  </a:lnTo>
                  <a:lnTo>
                    <a:pt x="0" y="152"/>
                  </a:lnTo>
                  <a:cubicBezTo>
                    <a:pt x="61" y="213"/>
                    <a:pt x="152" y="304"/>
                    <a:pt x="244" y="334"/>
                  </a:cubicBezTo>
                  <a:cubicBezTo>
                    <a:pt x="335" y="365"/>
                    <a:pt x="396" y="365"/>
                    <a:pt x="547" y="395"/>
                  </a:cubicBezTo>
                  <a:cubicBezTo>
                    <a:pt x="669" y="456"/>
                    <a:pt x="760" y="456"/>
                    <a:pt x="821" y="486"/>
                  </a:cubicBezTo>
                  <a:cubicBezTo>
                    <a:pt x="791" y="669"/>
                    <a:pt x="669" y="912"/>
                    <a:pt x="517" y="1246"/>
                  </a:cubicBezTo>
                  <a:cubicBezTo>
                    <a:pt x="365" y="1581"/>
                    <a:pt x="304" y="1854"/>
                    <a:pt x="213" y="2006"/>
                  </a:cubicBezTo>
                  <a:cubicBezTo>
                    <a:pt x="183" y="2128"/>
                    <a:pt x="152" y="2249"/>
                    <a:pt x="92" y="2310"/>
                  </a:cubicBezTo>
                  <a:cubicBezTo>
                    <a:pt x="61" y="2401"/>
                    <a:pt x="61" y="2462"/>
                    <a:pt x="92" y="2553"/>
                  </a:cubicBezTo>
                  <a:cubicBezTo>
                    <a:pt x="152" y="2614"/>
                    <a:pt x="183" y="2645"/>
                    <a:pt x="244" y="2675"/>
                  </a:cubicBezTo>
                  <a:cubicBezTo>
                    <a:pt x="244" y="2675"/>
                    <a:pt x="304" y="2675"/>
                    <a:pt x="335" y="2645"/>
                  </a:cubicBezTo>
                  <a:cubicBezTo>
                    <a:pt x="335" y="2614"/>
                    <a:pt x="365" y="2584"/>
                    <a:pt x="365" y="2523"/>
                  </a:cubicBezTo>
                  <a:cubicBezTo>
                    <a:pt x="426" y="2371"/>
                    <a:pt x="456" y="2219"/>
                    <a:pt x="517" y="2067"/>
                  </a:cubicBezTo>
                  <a:cubicBezTo>
                    <a:pt x="669" y="1702"/>
                    <a:pt x="912" y="1216"/>
                    <a:pt x="1186" y="608"/>
                  </a:cubicBezTo>
                  <a:cubicBezTo>
                    <a:pt x="1581" y="638"/>
                    <a:pt x="1854" y="730"/>
                    <a:pt x="2037" y="730"/>
                  </a:cubicBezTo>
                  <a:cubicBezTo>
                    <a:pt x="2128" y="730"/>
                    <a:pt x="2189" y="669"/>
                    <a:pt x="2219" y="608"/>
                  </a:cubicBezTo>
                  <a:cubicBezTo>
                    <a:pt x="2219" y="578"/>
                    <a:pt x="2189" y="517"/>
                    <a:pt x="2158" y="486"/>
                  </a:cubicBezTo>
                  <a:cubicBezTo>
                    <a:pt x="2158" y="456"/>
                    <a:pt x="2158" y="395"/>
                    <a:pt x="2128" y="395"/>
                  </a:cubicBezTo>
                  <a:cubicBezTo>
                    <a:pt x="2037" y="395"/>
                    <a:pt x="1976" y="365"/>
                    <a:pt x="1885" y="365"/>
                  </a:cubicBezTo>
                  <a:cubicBezTo>
                    <a:pt x="1763" y="334"/>
                    <a:pt x="1703" y="334"/>
                    <a:pt x="1672" y="334"/>
                  </a:cubicBezTo>
                  <a:cubicBezTo>
                    <a:pt x="1551" y="334"/>
                    <a:pt x="1429" y="304"/>
                    <a:pt x="1307" y="243"/>
                  </a:cubicBezTo>
                  <a:cubicBezTo>
                    <a:pt x="1216" y="213"/>
                    <a:pt x="1125" y="182"/>
                    <a:pt x="1064" y="91"/>
                  </a:cubicBezTo>
                  <a:cubicBezTo>
                    <a:pt x="1017" y="110"/>
                    <a:pt x="970" y="117"/>
                    <a:pt x="920" y="117"/>
                  </a:cubicBezTo>
                  <a:cubicBezTo>
                    <a:pt x="809" y="117"/>
                    <a:pt x="685" y="82"/>
                    <a:pt x="517" y="61"/>
                  </a:cubicBezTo>
                  <a:cubicBezTo>
                    <a:pt x="304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040" bIns="50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42" name="Google Shape;1485;p9"/>
            <p:cNvSpPr/>
            <p:nvPr/>
          </p:nvSpPr>
          <p:spPr>
            <a:xfrm rot="19401000">
              <a:off x="746640" y="3233880"/>
              <a:ext cx="180360" cy="215640"/>
            </a:xfrm>
            <a:custGeom>
              <a:avLst/>
              <a:gdLst>
                <a:gd name="textAreaLeft" fmla="*/ 0 w 180360"/>
                <a:gd name="textAreaRight" fmla="*/ 181440 w 180360"/>
                <a:gd name="textAreaTop" fmla="*/ 0 h 215640"/>
                <a:gd name="textAreaBottom" fmla="*/ 216720 h 215640"/>
              </a:gdLst>
              <a:ahLst/>
              <a:rect l="textAreaLeft" t="textAreaTop" r="textAreaRight" b="textAreaBottom"/>
              <a:pathLst>
                <a:path w="4833" h="5776">
                  <a:moveTo>
                    <a:pt x="1307" y="1"/>
                  </a:moveTo>
                  <a:lnTo>
                    <a:pt x="0" y="4834"/>
                  </a:lnTo>
                  <a:lnTo>
                    <a:pt x="3465" y="5776"/>
                  </a:lnTo>
                  <a:lnTo>
                    <a:pt x="4833" y="103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43" name="Google Shape;1486;p9"/>
            <p:cNvSpPr/>
            <p:nvPr/>
          </p:nvSpPr>
          <p:spPr>
            <a:xfrm rot="19401000">
              <a:off x="756360" y="3241800"/>
              <a:ext cx="159840" cy="192960"/>
            </a:xfrm>
            <a:custGeom>
              <a:avLst/>
              <a:gdLst>
                <a:gd name="textAreaLeft" fmla="*/ 0 w 159840"/>
                <a:gd name="textAreaRight" fmla="*/ 160920 w 159840"/>
                <a:gd name="textAreaTop" fmla="*/ 0 h 192960"/>
                <a:gd name="textAreaBottom" fmla="*/ 194040 h 192960"/>
              </a:gdLst>
              <a:ahLst/>
              <a:rect l="textAreaLeft" t="textAreaTop" r="textAreaRight" b="textAreaBottom"/>
              <a:pathLst>
                <a:path w="4286" h="5168">
                  <a:moveTo>
                    <a:pt x="1185" y="1"/>
                  </a:moveTo>
                  <a:lnTo>
                    <a:pt x="0" y="4347"/>
                  </a:lnTo>
                  <a:lnTo>
                    <a:pt x="3100" y="5168"/>
                  </a:lnTo>
                  <a:lnTo>
                    <a:pt x="4286" y="973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34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3905;p26"/>
          <p:cNvSpPr/>
          <p:nvPr/>
        </p:nvSpPr>
        <p:spPr>
          <a:xfrm>
            <a:off x="7779240" y="-1080720"/>
            <a:ext cx="1702440" cy="1701360"/>
          </a:xfrm>
          <a:custGeom>
            <a:avLst/>
            <a:gdLst>
              <a:gd name="textAreaLeft" fmla="*/ 0 w 1702440"/>
              <a:gd name="textAreaRight" fmla="*/ 1703520 w 1702440"/>
              <a:gd name="textAreaTop" fmla="*/ 0 h 1701360"/>
              <a:gd name="textAreaBottom" fmla="*/ 1702440 h 1701360"/>
            </a:gdLst>
            <a:ahLst/>
            <a:rect l="textAreaLeft" t="textAreaTop" r="textAreaRight" b="textAreaBottom"/>
            <a:pathLst>
              <a:path w="53801" h="53777">
                <a:moveTo>
                  <a:pt x="26592" y="0"/>
                </a:moveTo>
                <a:cubicBezTo>
                  <a:pt x="26022" y="0"/>
                  <a:pt x="25451" y="0"/>
                  <a:pt x="24903" y="46"/>
                </a:cubicBezTo>
                <a:lnTo>
                  <a:pt x="24926" y="365"/>
                </a:lnTo>
                <a:cubicBezTo>
                  <a:pt x="25474" y="343"/>
                  <a:pt x="26022" y="320"/>
                  <a:pt x="26592" y="320"/>
                </a:cubicBezTo>
                <a:lnTo>
                  <a:pt x="26729" y="320"/>
                </a:lnTo>
                <a:lnTo>
                  <a:pt x="26729" y="0"/>
                </a:lnTo>
                <a:close/>
                <a:moveTo>
                  <a:pt x="28578" y="69"/>
                </a:moveTo>
                <a:lnTo>
                  <a:pt x="28555" y="388"/>
                </a:lnTo>
                <a:cubicBezTo>
                  <a:pt x="29172" y="411"/>
                  <a:pt x="29765" y="480"/>
                  <a:pt x="30358" y="548"/>
                </a:cubicBezTo>
                <a:lnTo>
                  <a:pt x="30404" y="229"/>
                </a:lnTo>
                <a:cubicBezTo>
                  <a:pt x="29811" y="160"/>
                  <a:pt x="29194" y="92"/>
                  <a:pt x="28578" y="69"/>
                </a:cubicBezTo>
                <a:close/>
                <a:moveTo>
                  <a:pt x="23054" y="229"/>
                </a:moveTo>
                <a:cubicBezTo>
                  <a:pt x="22461" y="320"/>
                  <a:pt x="21845" y="411"/>
                  <a:pt x="21251" y="548"/>
                </a:cubicBezTo>
                <a:lnTo>
                  <a:pt x="21320" y="845"/>
                </a:lnTo>
                <a:cubicBezTo>
                  <a:pt x="21913" y="731"/>
                  <a:pt x="22507" y="639"/>
                  <a:pt x="23100" y="548"/>
                </a:cubicBezTo>
                <a:lnTo>
                  <a:pt x="23054" y="229"/>
                </a:lnTo>
                <a:close/>
                <a:moveTo>
                  <a:pt x="32230" y="525"/>
                </a:moveTo>
                <a:lnTo>
                  <a:pt x="32162" y="845"/>
                </a:lnTo>
                <a:cubicBezTo>
                  <a:pt x="32755" y="959"/>
                  <a:pt x="33349" y="1096"/>
                  <a:pt x="33942" y="1256"/>
                </a:cubicBezTo>
                <a:lnTo>
                  <a:pt x="34011" y="936"/>
                </a:lnTo>
                <a:cubicBezTo>
                  <a:pt x="33440" y="776"/>
                  <a:pt x="32824" y="639"/>
                  <a:pt x="32230" y="525"/>
                </a:cubicBezTo>
                <a:close/>
                <a:moveTo>
                  <a:pt x="19471" y="982"/>
                </a:moveTo>
                <a:cubicBezTo>
                  <a:pt x="18877" y="1142"/>
                  <a:pt x="18284" y="1347"/>
                  <a:pt x="17713" y="1552"/>
                </a:cubicBezTo>
                <a:lnTo>
                  <a:pt x="17827" y="1849"/>
                </a:lnTo>
                <a:cubicBezTo>
                  <a:pt x="18398" y="1644"/>
                  <a:pt x="18969" y="1461"/>
                  <a:pt x="19562" y="1301"/>
                </a:cubicBezTo>
                <a:lnTo>
                  <a:pt x="19471" y="982"/>
                </a:lnTo>
                <a:close/>
                <a:moveTo>
                  <a:pt x="35791" y="1461"/>
                </a:moveTo>
                <a:lnTo>
                  <a:pt x="35677" y="1781"/>
                </a:lnTo>
                <a:cubicBezTo>
                  <a:pt x="36247" y="1963"/>
                  <a:pt x="36818" y="2191"/>
                  <a:pt x="37389" y="2420"/>
                </a:cubicBezTo>
                <a:lnTo>
                  <a:pt x="37503" y="2123"/>
                </a:lnTo>
                <a:cubicBezTo>
                  <a:pt x="36955" y="1872"/>
                  <a:pt x="36362" y="1667"/>
                  <a:pt x="35791" y="1461"/>
                </a:cubicBezTo>
                <a:close/>
                <a:moveTo>
                  <a:pt x="16001" y="2237"/>
                </a:moveTo>
                <a:cubicBezTo>
                  <a:pt x="15454" y="2488"/>
                  <a:pt x="14906" y="2762"/>
                  <a:pt x="14358" y="3059"/>
                </a:cubicBezTo>
                <a:lnTo>
                  <a:pt x="14518" y="3333"/>
                </a:lnTo>
                <a:cubicBezTo>
                  <a:pt x="15043" y="3059"/>
                  <a:pt x="15591" y="2785"/>
                  <a:pt x="16138" y="2534"/>
                </a:cubicBezTo>
                <a:lnTo>
                  <a:pt x="16001" y="2237"/>
                </a:lnTo>
                <a:close/>
                <a:moveTo>
                  <a:pt x="39169" y="2876"/>
                </a:moveTo>
                <a:lnTo>
                  <a:pt x="39032" y="3173"/>
                </a:lnTo>
                <a:cubicBezTo>
                  <a:pt x="39580" y="3447"/>
                  <a:pt x="40105" y="3744"/>
                  <a:pt x="40630" y="4040"/>
                </a:cubicBezTo>
                <a:lnTo>
                  <a:pt x="40790" y="3766"/>
                </a:lnTo>
                <a:cubicBezTo>
                  <a:pt x="40265" y="3470"/>
                  <a:pt x="39717" y="3173"/>
                  <a:pt x="39169" y="2876"/>
                </a:cubicBezTo>
                <a:close/>
                <a:moveTo>
                  <a:pt x="12760" y="3995"/>
                </a:moveTo>
                <a:cubicBezTo>
                  <a:pt x="12258" y="4314"/>
                  <a:pt x="11733" y="4657"/>
                  <a:pt x="11254" y="5022"/>
                </a:cubicBezTo>
                <a:lnTo>
                  <a:pt x="11436" y="5273"/>
                </a:lnTo>
                <a:cubicBezTo>
                  <a:pt x="11916" y="4931"/>
                  <a:pt x="12441" y="4588"/>
                  <a:pt x="12943" y="4269"/>
                </a:cubicBezTo>
                <a:lnTo>
                  <a:pt x="12760" y="3995"/>
                </a:lnTo>
                <a:close/>
                <a:moveTo>
                  <a:pt x="42342" y="4771"/>
                </a:moveTo>
                <a:lnTo>
                  <a:pt x="42159" y="5045"/>
                </a:lnTo>
                <a:cubicBezTo>
                  <a:pt x="42661" y="5387"/>
                  <a:pt x="43141" y="5752"/>
                  <a:pt x="43620" y="6140"/>
                </a:cubicBezTo>
                <a:lnTo>
                  <a:pt x="43803" y="5889"/>
                </a:lnTo>
                <a:cubicBezTo>
                  <a:pt x="43346" y="5501"/>
                  <a:pt x="42844" y="5136"/>
                  <a:pt x="42342" y="4771"/>
                </a:cubicBezTo>
                <a:close/>
                <a:moveTo>
                  <a:pt x="9793" y="6163"/>
                </a:moveTo>
                <a:cubicBezTo>
                  <a:pt x="9336" y="6551"/>
                  <a:pt x="8880" y="6985"/>
                  <a:pt x="8446" y="7396"/>
                </a:cubicBezTo>
                <a:lnTo>
                  <a:pt x="8652" y="7624"/>
                </a:lnTo>
                <a:cubicBezTo>
                  <a:pt x="9085" y="7213"/>
                  <a:pt x="9542" y="6802"/>
                  <a:pt x="10021" y="6414"/>
                </a:cubicBezTo>
                <a:lnTo>
                  <a:pt x="9793" y="6163"/>
                </a:lnTo>
                <a:close/>
                <a:moveTo>
                  <a:pt x="45195" y="7099"/>
                </a:moveTo>
                <a:lnTo>
                  <a:pt x="44967" y="7327"/>
                </a:lnTo>
                <a:cubicBezTo>
                  <a:pt x="45423" y="7738"/>
                  <a:pt x="45857" y="8195"/>
                  <a:pt x="46245" y="8628"/>
                </a:cubicBezTo>
                <a:lnTo>
                  <a:pt x="46496" y="8400"/>
                </a:lnTo>
                <a:cubicBezTo>
                  <a:pt x="46085" y="7966"/>
                  <a:pt x="45651" y="7510"/>
                  <a:pt x="45195" y="7099"/>
                </a:cubicBezTo>
                <a:close/>
                <a:moveTo>
                  <a:pt x="7168" y="8742"/>
                </a:moveTo>
                <a:cubicBezTo>
                  <a:pt x="6757" y="9176"/>
                  <a:pt x="6346" y="9655"/>
                  <a:pt x="5981" y="10135"/>
                </a:cubicBezTo>
                <a:lnTo>
                  <a:pt x="6232" y="10340"/>
                </a:lnTo>
                <a:cubicBezTo>
                  <a:pt x="6597" y="9861"/>
                  <a:pt x="7008" y="9404"/>
                  <a:pt x="7396" y="8948"/>
                </a:cubicBezTo>
                <a:lnTo>
                  <a:pt x="7168" y="8742"/>
                </a:lnTo>
                <a:close/>
                <a:moveTo>
                  <a:pt x="47683" y="9815"/>
                </a:moveTo>
                <a:lnTo>
                  <a:pt x="47432" y="10021"/>
                </a:lnTo>
                <a:cubicBezTo>
                  <a:pt x="47820" y="10477"/>
                  <a:pt x="48185" y="10979"/>
                  <a:pt x="48527" y="11459"/>
                </a:cubicBezTo>
                <a:lnTo>
                  <a:pt x="48778" y="11276"/>
                </a:lnTo>
                <a:cubicBezTo>
                  <a:pt x="48436" y="10774"/>
                  <a:pt x="48071" y="10294"/>
                  <a:pt x="47683" y="9815"/>
                </a:cubicBezTo>
                <a:close/>
                <a:moveTo>
                  <a:pt x="49783" y="12828"/>
                </a:moveTo>
                <a:lnTo>
                  <a:pt x="49509" y="13011"/>
                </a:lnTo>
                <a:cubicBezTo>
                  <a:pt x="49806" y="13513"/>
                  <a:pt x="50102" y="14061"/>
                  <a:pt x="50376" y="14586"/>
                </a:cubicBezTo>
                <a:lnTo>
                  <a:pt x="50673" y="14449"/>
                </a:lnTo>
                <a:cubicBezTo>
                  <a:pt x="50399" y="13901"/>
                  <a:pt x="50080" y="13353"/>
                  <a:pt x="49783" y="12828"/>
                </a:cubicBezTo>
                <a:close/>
                <a:moveTo>
                  <a:pt x="51449" y="16115"/>
                </a:moveTo>
                <a:lnTo>
                  <a:pt x="51152" y="16252"/>
                </a:lnTo>
                <a:cubicBezTo>
                  <a:pt x="51381" y="16800"/>
                  <a:pt x="51609" y="17370"/>
                  <a:pt x="51791" y="17941"/>
                </a:cubicBezTo>
                <a:lnTo>
                  <a:pt x="52111" y="17827"/>
                </a:lnTo>
                <a:cubicBezTo>
                  <a:pt x="51906" y="17256"/>
                  <a:pt x="51677" y="16686"/>
                  <a:pt x="51449" y="16115"/>
                </a:cubicBezTo>
                <a:close/>
                <a:moveTo>
                  <a:pt x="1599" y="18192"/>
                </a:moveTo>
                <a:cubicBezTo>
                  <a:pt x="1393" y="18785"/>
                  <a:pt x="1211" y="19379"/>
                  <a:pt x="1028" y="19950"/>
                </a:cubicBezTo>
                <a:lnTo>
                  <a:pt x="1348" y="20041"/>
                </a:lnTo>
                <a:cubicBezTo>
                  <a:pt x="1507" y="19470"/>
                  <a:pt x="1690" y="18877"/>
                  <a:pt x="1895" y="18306"/>
                </a:cubicBezTo>
                <a:lnTo>
                  <a:pt x="1599" y="18192"/>
                </a:lnTo>
                <a:close/>
                <a:moveTo>
                  <a:pt x="52659" y="19584"/>
                </a:moveTo>
                <a:lnTo>
                  <a:pt x="52339" y="19676"/>
                </a:lnTo>
                <a:cubicBezTo>
                  <a:pt x="52522" y="20246"/>
                  <a:pt x="52659" y="20840"/>
                  <a:pt x="52796" y="21433"/>
                </a:cubicBezTo>
                <a:lnTo>
                  <a:pt x="53115" y="21365"/>
                </a:lnTo>
                <a:cubicBezTo>
                  <a:pt x="52978" y="20771"/>
                  <a:pt x="52819" y="20178"/>
                  <a:pt x="52659" y="19584"/>
                </a:cubicBezTo>
                <a:close/>
                <a:moveTo>
                  <a:pt x="594" y="21753"/>
                </a:moveTo>
                <a:cubicBezTo>
                  <a:pt x="480" y="22346"/>
                  <a:pt x="366" y="22962"/>
                  <a:pt x="275" y="23556"/>
                </a:cubicBezTo>
                <a:lnTo>
                  <a:pt x="594" y="23602"/>
                </a:lnTo>
                <a:cubicBezTo>
                  <a:pt x="686" y="23008"/>
                  <a:pt x="800" y="22415"/>
                  <a:pt x="914" y="21821"/>
                </a:cubicBezTo>
                <a:lnTo>
                  <a:pt x="594" y="21753"/>
                </a:lnTo>
                <a:close/>
                <a:moveTo>
                  <a:pt x="53435" y="23191"/>
                </a:moveTo>
                <a:lnTo>
                  <a:pt x="53115" y="23236"/>
                </a:lnTo>
                <a:cubicBezTo>
                  <a:pt x="53207" y="23830"/>
                  <a:pt x="53298" y="24446"/>
                  <a:pt x="53344" y="25040"/>
                </a:cubicBezTo>
                <a:lnTo>
                  <a:pt x="53663" y="25017"/>
                </a:lnTo>
                <a:cubicBezTo>
                  <a:pt x="53617" y="24400"/>
                  <a:pt x="53526" y="23784"/>
                  <a:pt x="53435" y="23191"/>
                </a:cubicBezTo>
                <a:close/>
                <a:moveTo>
                  <a:pt x="92" y="25382"/>
                </a:moveTo>
                <a:cubicBezTo>
                  <a:pt x="46" y="25884"/>
                  <a:pt x="24" y="26386"/>
                  <a:pt x="1" y="26888"/>
                </a:cubicBezTo>
                <a:cubicBezTo>
                  <a:pt x="1" y="27003"/>
                  <a:pt x="1" y="27117"/>
                  <a:pt x="1" y="27231"/>
                </a:cubicBezTo>
                <a:lnTo>
                  <a:pt x="320" y="27231"/>
                </a:lnTo>
                <a:cubicBezTo>
                  <a:pt x="320" y="27117"/>
                  <a:pt x="320" y="27003"/>
                  <a:pt x="320" y="26888"/>
                </a:cubicBezTo>
                <a:cubicBezTo>
                  <a:pt x="343" y="26409"/>
                  <a:pt x="366" y="25907"/>
                  <a:pt x="412" y="25405"/>
                </a:cubicBezTo>
                <a:lnTo>
                  <a:pt x="92" y="25382"/>
                </a:lnTo>
                <a:close/>
                <a:moveTo>
                  <a:pt x="53777" y="26843"/>
                </a:moveTo>
                <a:lnTo>
                  <a:pt x="53458" y="26866"/>
                </a:lnTo>
                <a:lnTo>
                  <a:pt x="53458" y="26888"/>
                </a:lnTo>
                <a:cubicBezTo>
                  <a:pt x="53481" y="27276"/>
                  <a:pt x="53481" y="27664"/>
                  <a:pt x="53481" y="28053"/>
                </a:cubicBezTo>
                <a:cubicBezTo>
                  <a:pt x="53481" y="28281"/>
                  <a:pt x="53481" y="28509"/>
                  <a:pt x="53481" y="28714"/>
                </a:cubicBezTo>
                <a:lnTo>
                  <a:pt x="53800" y="28714"/>
                </a:lnTo>
                <a:cubicBezTo>
                  <a:pt x="53800" y="28509"/>
                  <a:pt x="53800" y="28281"/>
                  <a:pt x="53800" y="28053"/>
                </a:cubicBezTo>
                <a:cubicBezTo>
                  <a:pt x="53800" y="27664"/>
                  <a:pt x="53800" y="27276"/>
                  <a:pt x="53777" y="26888"/>
                </a:cubicBezTo>
                <a:lnTo>
                  <a:pt x="53777" y="26843"/>
                </a:lnTo>
                <a:close/>
                <a:moveTo>
                  <a:pt x="366" y="29057"/>
                </a:moveTo>
                <a:lnTo>
                  <a:pt x="46" y="29080"/>
                </a:lnTo>
                <a:cubicBezTo>
                  <a:pt x="92" y="29673"/>
                  <a:pt x="161" y="30289"/>
                  <a:pt x="252" y="30906"/>
                </a:cubicBezTo>
                <a:lnTo>
                  <a:pt x="571" y="30860"/>
                </a:lnTo>
                <a:cubicBezTo>
                  <a:pt x="480" y="30244"/>
                  <a:pt x="412" y="29650"/>
                  <a:pt x="366" y="29057"/>
                </a:cubicBezTo>
                <a:close/>
                <a:moveTo>
                  <a:pt x="914" y="32640"/>
                </a:moveTo>
                <a:lnTo>
                  <a:pt x="617" y="32709"/>
                </a:lnTo>
                <a:cubicBezTo>
                  <a:pt x="754" y="33302"/>
                  <a:pt x="914" y="33896"/>
                  <a:pt x="1096" y="34489"/>
                </a:cubicBezTo>
                <a:lnTo>
                  <a:pt x="1393" y="34398"/>
                </a:lnTo>
                <a:cubicBezTo>
                  <a:pt x="1211" y="33827"/>
                  <a:pt x="1051" y="33234"/>
                  <a:pt x="914" y="32640"/>
                </a:cubicBezTo>
                <a:close/>
                <a:moveTo>
                  <a:pt x="2009" y="36110"/>
                </a:moveTo>
                <a:lnTo>
                  <a:pt x="1713" y="36247"/>
                </a:lnTo>
                <a:cubicBezTo>
                  <a:pt x="1918" y="36795"/>
                  <a:pt x="2169" y="37365"/>
                  <a:pt x="2420" y="37936"/>
                </a:cubicBezTo>
                <a:lnTo>
                  <a:pt x="2717" y="37799"/>
                </a:lnTo>
                <a:cubicBezTo>
                  <a:pt x="2466" y="37251"/>
                  <a:pt x="2215" y="36680"/>
                  <a:pt x="2009" y="36110"/>
                </a:cubicBezTo>
                <a:close/>
                <a:moveTo>
                  <a:pt x="3562" y="39419"/>
                </a:moveTo>
                <a:lnTo>
                  <a:pt x="3265" y="39579"/>
                </a:lnTo>
                <a:cubicBezTo>
                  <a:pt x="3562" y="40104"/>
                  <a:pt x="3881" y="40629"/>
                  <a:pt x="4223" y="41154"/>
                </a:cubicBezTo>
                <a:lnTo>
                  <a:pt x="4497" y="40972"/>
                </a:lnTo>
                <a:cubicBezTo>
                  <a:pt x="4155" y="40469"/>
                  <a:pt x="3858" y="39944"/>
                  <a:pt x="3562" y="39419"/>
                </a:cubicBezTo>
                <a:close/>
                <a:moveTo>
                  <a:pt x="5525" y="42478"/>
                </a:moveTo>
                <a:lnTo>
                  <a:pt x="5273" y="42661"/>
                </a:lnTo>
                <a:cubicBezTo>
                  <a:pt x="5639" y="43163"/>
                  <a:pt x="6004" y="43642"/>
                  <a:pt x="6415" y="44122"/>
                </a:cubicBezTo>
                <a:lnTo>
                  <a:pt x="6643" y="43916"/>
                </a:lnTo>
                <a:cubicBezTo>
                  <a:pt x="6255" y="43437"/>
                  <a:pt x="5890" y="42957"/>
                  <a:pt x="5525" y="42478"/>
                </a:cubicBezTo>
                <a:close/>
                <a:moveTo>
                  <a:pt x="7876" y="45263"/>
                </a:moveTo>
                <a:lnTo>
                  <a:pt x="7624" y="45491"/>
                </a:lnTo>
                <a:cubicBezTo>
                  <a:pt x="8058" y="45925"/>
                  <a:pt x="8492" y="46358"/>
                  <a:pt x="8948" y="46769"/>
                </a:cubicBezTo>
                <a:lnTo>
                  <a:pt x="9177" y="46541"/>
                </a:lnTo>
                <a:cubicBezTo>
                  <a:pt x="8720" y="46130"/>
                  <a:pt x="8286" y="45696"/>
                  <a:pt x="7876" y="45263"/>
                </a:cubicBezTo>
                <a:close/>
                <a:moveTo>
                  <a:pt x="10546" y="47728"/>
                </a:moveTo>
                <a:lnTo>
                  <a:pt x="10341" y="47979"/>
                </a:lnTo>
                <a:cubicBezTo>
                  <a:pt x="10820" y="48367"/>
                  <a:pt x="11322" y="48732"/>
                  <a:pt x="11801" y="49097"/>
                </a:cubicBezTo>
                <a:lnTo>
                  <a:pt x="12007" y="48824"/>
                </a:lnTo>
                <a:cubicBezTo>
                  <a:pt x="11505" y="48481"/>
                  <a:pt x="11025" y="48116"/>
                  <a:pt x="10546" y="47728"/>
                </a:cubicBezTo>
                <a:close/>
                <a:moveTo>
                  <a:pt x="42890" y="48778"/>
                </a:moveTo>
                <a:cubicBezTo>
                  <a:pt x="42387" y="49097"/>
                  <a:pt x="41885" y="49417"/>
                  <a:pt x="41337" y="49714"/>
                </a:cubicBezTo>
                <a:lnTo>
                  <a:pt x="41497" y="49988"/>
                </a:lnTo>
                <a:cubicBezTo>
                  <a:pt x="42045" y="49691"/>
                  <a:pt x="42570" y="49371"/>
                  <a:pt x="43072" y="49052"/>
                </a:cubicBezTo>
                <a:lnTo>
                  <a:pt x="42890" y="48778"/>
                </a:lnTo>
                <a:close/>
                <a:moveTo>
                  <a:pt x="13513" y="49828"/>
                </a:moveTo>
                <a:lnTo>
                  <a:pt x="13354" y="50102"/>
                </a:lnTo>
                <a:cubicBezTo>
                  <a:pt x="13879" y="50421"/>
                  <a:pt x="14404" y="50718"/>
                  <a:pt x="14951" y="51015"/>
                </a:cubicBezTo>
                <a:lnTo>
                  <a:pt x="15111" y="50718"/>
                </a:lnTo>
                <a:cubicBezTo>
                  <a:pt x="14563" y="50444"/>
                  <a:pt x="14038" y="50147"/>
                  <a:pt x="13513" y="49828"/>
                </a:cubicBezTo>
                <a:close/>
                <a:moveTo>
                  <a:pt x="39717" y="50535"/>
                </a:moveTo>
                <a:cubicBezTo>
                  <a:pt x="39192" y="50809"/>
                  <a:pt x="38621" y="51038"/>
                  <a:pt x="38051" y="51266"/>
                </a:cubicBezTo>
                <a:lnTo>
                  <a:pt x="38165" y="51563"/>
                </a:lnTo>
                <a:cubicBezTo>
                  <a:pt x="38735" y="51334"/>
                  <a:pt x="39306" y="51106"/>
                  <a:pt x="39854" y="50832"/>
                </a:cubicBezTo>
                <a:lnTo>
                  <a:pt x="39717" y="50535"/>
                </a:lnTo>
                <a:close/>
                <a:moveTo>
                  <a:pt x="16755" y="51494"/>
                </a:moveTo>
                <a:lnTo>
                  <a:pt x="16618" y="51791"/>
                </a:lnTo>
                <a:cubicBezTo>
                  <a:pt x="17188" y="52042"/>
                  <a:pt x="17759" y="52270"/>
                  <a:pt x="18330" y="52476"/>
                </a:cubicBezTo>
                <a:lnTo>
                  <a:pt x="18444" y="52156"/>
                </a:lnTo>
                <a:cubicBezTo>
                  <a:pt x="17873" y="51973"/>
                  <a:pt x="17302" y="51745"/>
                  <a:pt x="16755" y="51494"/>
                </a:cubicBezTo>
                <a:close/>
                <a:moveTo>
                  <a:pt x="36339" y="51882"/>
                </a:moveTo>
                <a:cubicBezTo>
                  <a:pt x="35768" y="52065"/>
                  <a:pt x="35175" y="52224"/>
                  <a:pt x="34581" y="52384"/>
                </a:cubicBezTo>
                <a:lnTo>
                  <a:pt x="34672" y="52704"/>
                </a:lnTo>
                <a:cubicBezTo>
                  <a:pt x="35266" y="52544"/>
                  <a:pt x="35859" y="52361"/>
                  <a:pt x="36430" y="52179"/>
                </a:cubicBezTo>
                <a:lnTo>
                  <a:pt x="36339" y="51882"/>
                </a:lnTo>
                <a:close/>
                <a:moveTo>
                  <a:pt x="20178" y="52704"/>
                </a:moveTo>
                <a:lnTo>
                  <a:pt x="20110" y="53001"/>
                </a:lnTo>
                <a:cubicBezTo>
                  <a:pt x="20703" y="53160"/>
                  <a:pt x="21297" y="53297"/>
                  <a:pt x="21890" y="53411"/>
                </a:cubicBezTo>
                <a:lnTo>
                  <a:pt x="21959" y="53092"/>
                </a:lnTo>
                <a:cubicBezTo>
                  <a:pt x="21365" y="52978"/>
                  <a:pt x="20772" y="52841"/>
                  <a:pt x="20178" y="52704"/>
                </a:cubicBezTo>
                <a:close/>
                <a:moveTo>
                  <a:pt x="32824" y="52795"/>
                </a:moveTo>
                <a:cubicBezTo>
                  <a:pt x="32230" y="52909"/>
                  <a:pt x="31614" y="53001"/>
                  <a:pt x="31020" y="53092"/>
                </a:cubicBezTo>
                <a:lnTo>
                  <a:pt x="31066" y="53411"/>
                </a:lnTo>
                <a:cubicBezTo>
                  <a:pt x="31682" y="53320"/>
                  <a:pt x="32276" y="53229"/>
                  <a:pt x="32869" y="53115"/>
                </a:cubicBezTo>
                <a:lnTo>
                  <a:pt x="32824" y="52795"/>
                </a:lnTo>
                <a:close/>
                <a:moveTo>
                  <a:pt x="29217" y="53320"/>
                </a:moveTo>
                <a:cubicBezTo>
                  <a:pt x="28624" y="53366"/>
                  <a:pt x="28007" y="53411"/>
                  <a:pt x="27391" y="53434"/>
                </a:cubicBezTo>
                <a:lnTo>
                  <a:pt x="27414" y="53754"/>
                </a:lnTo>
                <a:cubicBezTo>
                  <a:pt x="28030" y="53731"/>
                  <a:pt x="28647" y="53685"/>
                  <a:pt x="29240" y="53640"/>
                </a:cubicBezTo>
                <a:lnTo>
                  <a:pt x="29217" y="53320"/>
                </a:lnTo>
                <a:close/>
                <a:moveTo>
                  <a:pt x="23762" y="53343"/>
                </a:moveTo>
                <a:lnTo>
                  <a:pt x="23716" y="53662"/>
                </a:lnTo>
                <a:cubicBezTo>
                  <a:pt x="24333" y="53731"/>
                  <a:pt x="24949" y="53777"/>
                  <a:pt x="25565" y="53777"/>
                </a:cubicBezTo>
                <a:lnTo>
                  <a:pt x="25565" y="53457"/>
                </a:lnTo>
                <a:cubicBezTo>
                  <a:pt x="24972" y="53457"/>
                  <a:pt x="24355" y="53411"/>
                  <a:pt x="23762" y="53343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594a4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21" name="Google Shape;3906;p26"/>
          <p:cNvSpPr/>
          <p:nvPr/>
        </p:nvSpPr>
        <p:spPr>
          <a:xfrm flipH="1" rot="11946000">
            <a:off x="-412200" y="4454640"/>
            <a:ext cx="1638000" cy="798480"/>
          </a:xfrm>
          <a:custGeom>
            <a:avLst/>
            <a:gdLst>
              <a:gd name="textAreaLeft" fmla="*/ 720 w 1638000"/>
              <a:gd name="textAreaRight" fmla="*/ 1639800 w 1638000"/>
              <a:gd name="textAreaTop" fmla="*/ 0 h 798480"/>
              <a:gd name="textAreaBottom" fmla="*/ 799560 h 798480"/>
            </a:gdLst>
            <a:ahLst/>
            <a:rect l="textAreaLeft" t="textAreaTop" r="textAreaRight" b="textAreaBottom"/>
            <a:pathLst>
              <a:path fill="none" w="60831" h="29697">
                <a:moveTo>
                  <a:pt x="4474" y="1"/>
                </a:moveTo>
                <a:cubicBezTo>
                  <a:pt x="4474" y="1"/>
                  <a:pt x="1096" y="1576"/>
                  <a:pt x="731" y="5844"/>
                </a:cubicBezTo>
                <a:cubicBezTo>
                  <a:pt x="1" y="14175"/>
                  <a:pt x="16549" y="24721"/>
                  <a:pt x="24812" y="26821"/>
                </a:cubicBezTo>
                <a:cubicBezTo>
                  <a:pt x="36202" y="29697"/>
                  <a:pt x="53709" y="28578"/>
                  <a:pt x="58251" y="19060"/>
                </a:cubicBezTo>
                <a:cubicBezTo>
                  <a:pt x="60830" y="13605"/>
                  <a:pt x="58251" y="8378"/>
                  <a:pt x="58251" y="8378"/>
                </a:cubicBezTo>
              </a:path>
            </a:pathLst>
          </a:custGeom>
          <a:noFill/>
          <a:ln w="18825">
            <a:solidFill>
              <a:srgbClr val="594a42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22" name="Google Shape;3907;p26"/>
          <p:cNvSpPr/>
          <p:nvPr/>
        </p:nvSpPr>
        <p:spPr>
          <a:xfrm flipH="1" rot="11946000">
            <a:off x="-286200" y="4348440"/>
            <a:ext cx="1505520" cy="1198080"/>
          </a:xfrm>
          <a:custGeom>
            <a:avLst/>
            <a:gdLst>
              <a:gd name="textAreaLeft" fmla="*/ 720 w 1505520"/>
              <a:gd name="textAreaRight" fmla="*/ 1507320 w 1505520"/>
              <a:gd name="textAreaTop" fmla="*/ 0 h 1198080"/>
              <a:gd name="textAreaBottom" fmla="*/ 1198800 h 1198080"/>
            </a:gdLst>
            <a:ahLst/>
            <a:rect l="textAreaLeft" t="textAreaTop" r="textAreaRight" b="textAreaBottom"/>
            <a:pathLst>
              <a:path fill="none" w="55946" h="44556">
                <a:moveTo>
                  <a:pt x="936" y="32093"/>
                </a:moveTo>
                <a:cubicBezTo>
                  <a:pt x="936" y="32093"/>
                  <a:pt x="0" y="34877"/>
                  <a:pt x="2762" y="38141"/>
                </a:cubicBezTo>
                <a:cubicBezTo>
                  <a:pt x="8149" y="44555"/>
                  <a:pt x="26386" y="42364"/>
                  <a:pt x="34284" y="37593"/>
                </a:cubicBezTo>
                <a:cubicBezTo>
                  <a:pt x="44327" y="31522"/>
                  <a:pt x="55945" y="17484"/>
                  <a:pt x="52407" y="7555"/>
                </a:cubicBezTo>
                <a:cubicBezTo>
                  <a:pt x="50399" y="1872"/>
                  <a:pt x="44875" y="0"/>
                  <a:pt x="44875" y="0"/>
                </a:cubicBezTo>
              </a:path>
            </a:pathLst>
          </a:custGeom>
          <a:noFill/>
          <a:ln w="18825">
            <a:solidFill>
              <a:srgbClr val="6c9b66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123" name="Google Shape;3908;p26"/>
          <p:cNvGrpSpPr/>
          <p:nvPr/>
        </p:nvGrpSpPr>
        <p:grpSpPr>
          <a:xfrm>
            <a:off x="46080" y="127440"/>
            <a:ext cx="720360" cy="824040"/>
            <a:chOff x="46080" y="127440"/>
            <a:chExt cx="720360" cy="824040"/>
          </a:xfrm>
        </p:grpSpPr>
        <p:sp>
          <p:nvSpPr>
            <p:cNvPr id="124" name="Google Shape;3909;p26"/>
            <p:cNvSpPr/>
            <p:nvPr/>
          </p:nvSpPr>
          <p:spPr>
            <a:xfrm rot="6796800">
              <a:off x="62640" y="294840"/>
              <a:ext cx="686880" cy="488520"/>
            </a:xfrm>
            <a:custGeom>
              <a:avLst/>
              <a:gdLst>
                <a:gd name="textAreaLeft" fmla="*/ 0 w 686880"/>
                <a:gd name="textAreaRight" fmla="*/ 687960 w 686880"/>
                <a:gd name="textAreaTop" fmla="*/ 0 h 488520"/>
                <a:gd name="textAreaBottom" fmla="*/ 489600 h 488520"/>
              </a:gdLst>
              <a:ahLst/>
              <a:rect l="textAreaLeft" t="textAreaTop" r="textAreaRight" b="textAreaBottom"/>
              <a:pathLst>
                <a:path w="76111" h="54149">
                  <a:moveTo>
                    <a:pt x="72372" y="0"/>
                  </a:moveTo>
                  <a:cubicBezTo>
                    <a:pt x="72372" y="0"/>
                    <a:pt x="3921" y="1429"/>
                    <a:pt x="1641" y="4104"/>
                  </a:cubicBezTo>
                  <a:cubicBezTo>
                    <a:pt x="0" y="6049"/>
                    <a:pt x="2037" y="49332"/>
                    <a:pt x="2584" y="52889"/>
                  </a:cubicBezTo>
                  <a:cubicBezTo>
                    <a:pt x="2713" y="53793"/>
                    <a:pt x="9261" y="54148"/>
                    <a:pt x="18362" y="54148"/>
                  </a:cubicBezTo>
                  <a:cubicBezTo>
                    <a:pt x="39235" y="54148"/>
                    <a:pt x="73533" y="52280"/>
                    <a:pt x="74591" y="50883"/>
                  </a:cubicBezTo>
                  <a:cubicBezTo>
                    <a:pt x="76111" y="48846"/>
                    <a:pt x="72372" y="0"/>
                    <a:pt x="72372" y="0"/>
                  </a:cubicBezTo>
                  <a:close/>
                </a:path>
              </a:pathLst>
            </a:custGeom>
            <a:solidFill>
              <a:schemeClr val="lt1"/>
            </a:solidFill>
            <a:ln w="258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5" name="Google Shape;3910;p26"/>
            <p:cNvSpPr/>
            <p:nvPr/>
          </p:nvSpPr>
          <p:spPr>
            <a:xfrm rot="6796800">
              <a:off x="109080" y="316800"/>
              <a:ext cx="601200" cy="434520"/>
            </a:xfrm>
            <a:custGeom>
              <a:avLst/>
              <a:gdLst>
                <a:gd name="textAreaLeft" fmla="*/ 0 w 601200"/>
                <a:gd name="textAreaRight" fmla="*/ 602280 w 601200"/>
                <a:gd name="textAreaTop" fmla="*/ 0 h 434520"/>
                <a:gd name="textAreaBottom" fmla="*/ 435600 h 434520"/>
              </a:gdLst>
              <a:ahLst/>
              <a:rect l="textAreaLeft" t="textAreaTop" r="textAreaRight" b="textAreaBottom"/>
              <a:pathLst>
                <a:path w="66629" h="48208">
                  <a:moveTo>
                    <a:pt x="64561" y="1"/>
                  </a:moveTo>
                  <a:lnTo>
                    <a:pt x="1" y="2949"/>
                  </a:lnTo>
                  <a:lnTo>
                    <a:pt x="2068" y="48208"/>
                  </a:lnTo>
                  <a:lnTo>
                    <a:pt x="66628" y="45229"/>
                  </a:lnTo>
                  <a:lnTo>
                    <a:pt x="64561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6" name="Google Shape;3911;p26"/>
            <p:cNvSpPr/>
            <p:nvPr/>
          </p:nvSpPr>
          <p:spPr>
            <a:xfrm rot="6796800">
              <a:off x="174240" y="415800"/>
              <a:ext cx="400320" cy="425520"/>
            </a:xfrm>
            <a:custGeom>
              <a:avLst/>
              <a:gdLst>
                <a:gd name="textAreaLeft" fmla="*/ 0 w 400320"/>
                <a:gd name="textAreaRight" fmla="*/ 401400 w 400320"/>
                <a:gd name="textAreaTop" fmla="*/ 0 h 425520"/>
                <a:gd name="textAreaBottom" fmla="*/ 426600 h 425520"/>
              </a:gdLst>
              <a:ahLst/>
              <a:rect l="textAreaLeft" t="textAreaTop" r="textAreaRight" b="textAreaBottom"/>
              <a:pathLst>
                <a:path w="44409" h="47175">
                  <a:moveTo>
                    <a:pt x="0" y="1946"/>
                  </a:moveTo>
                  <a:lnTo>
                    <a:pt x="42311" y="0"/>
                  </a:lnTo>
                  <a:lnTo>
                    <a:pt x="44408" y="45290"/>
                  </a:lnTo>
                  <a:lnTo>
                    <a:pt x="2949" y="47174"/>
                  </a:lnTo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7" name="Google Shape;3912;p26"/>
            <p:cNvSpPr/>
            <p:nvPr/>
          </p:nvSpPr>
          <p:spPr>
            <a:xfrm rot="6796800">
              <a:off x="450720" y="669960"/>
              <a:ext cx="152640" cy="73800"/>
            </a:xfrm>
            <a:custGeom>
              <a:avLst/>
              <a:gdLst>
                <a:gd name="textAreaLeft" fmla="*/ 0 w 152640"/>
                <a:gd name="textAreaRight" fmla="*/ 153720 w 152640"/>
                <a:gd name="textAreaTop" fmla="*/ 0 h 73800"/>
                <a:gd name="textAreaBottom" fmla="*/ 74880 h 73800"/>
              </a:gdLst>
              <a:ahLst/>
              <a:rect l="textAreaLeft" t="textAreaTop" r="textAreaRight" b="textAreaBottom"/>
              <a:pathLst>
                <a:path w="17018" h="8286">
                  <a:moveTo>
                    <a:pt x="16835" y="1"/>
                  </a:moveTo>
                  <a:lnTo>
                    <a:pt x="1121" y="730"/>
                  </a:lnTo>
                  <a:cubicBezTo>
                    <a:pt x="1212" y="1156"/>
                    <a:pt x="1334" y="1611"/>
                    <a:pt x="1546" y="2007"/>
                  </a:cubicBezTo>
                  <a:cubicBezTo>
                    <a:pt x="1481" y="1999"/>
                    <a:pt x="1419" y="1995"/>
                    <a:pt x="1360" y="1995"/>
                  </a:cubicBezTo>
                  <a:cubicBezTo>
                    <a:pt x="288" y="1995"/>
                    <a:pt x="210" y="3237"/>
                    <a:pt x="1334" y="3496"/>
                  </a:cubicBezTo>
                  <a:cubicBezTo>
                    <a:pt x="574" y="3709"/>
                    <a:pt x="574" y="4226"/>
                    <a:pt x="1090" y="4773"/>
                  </a:cubicBezTo>
                  <a:cubicBezTo>
                    <a:pt x="100" y="4823"/>
                    <a:pt x="1" y="5639"/>
                    <a:pt x="723" y="5639"/>
                  </a:cubicBezTo>
                  <a:cubicBezTo>
                    <a:pt x="865" y="5639"/>
                    <a:pt x="1038" y="5607"/>
                    <a:pt x="1242" y="5533"/>
                  </a:cubicBezTo>
                  <a:lnTo>
                    <a:pt x="1242" y="5533"/>
                  </a:lnTo>
                  <a:cubicBezTo>
                    <a:pt x="277" y="7104"/>
                    <a:pt x="1752" y="8286"/>
                    <a:pt x="2900" y="8286"/>
                  </a:cubicBezTo>
                  <a:cubicBezTo>
                    <a:pt x="3594" y="8286"/>
                    <a:pt x="4169" y="7852"/>
                    <a:pt x="4008" y="6809"/>
                  </a:cubicBezTo>
                  <a:lnTo>
                    <a:pt x="4008" y="6809"/>
                  </a:lnTo>
                  <a:cubicBezTo>
                    <a:pt x="4158" y="6854"/>
                    <a:pt x="4304" y="6874"/>
                    <a:pt x="4443" y="6874"/>
                  </a:cubicBezTo>
                  <a:cubicBezTo>
                    <a:pt x="5353" y="6874"/>
                    <a:pt x="5974" y="5987"/>
                    <a:pt x="5315" y="4985"/>
                  </a:cubicBezTo>
                  <a:lnTo>
                    <a:pt x="5315" y="4985"/>
                  </a:lnTo>
                  <a:cubicBezTo>
                    <a:pt x="5584" y="5151"/>
                    <a:pt x="5863" y="5242"/>
                    <a:pt x="6155" y="5242"/>
                  </a:cubicBezTo>
                  <a:cubicBezTo>
                    <a:pt x="6557" y="5242"/>
                    <a:pt x="6985" y="5069"/>
                    <a:pt x="7443" y="4681"/>
                  </a:cubicBezTo>
                  <a:lnTo>
                    <a:pt x="7443" y="4681"/>
                  </a:lnTo>
                  <a:cubicBezTo>
                    <a:pt x="7324" y="5443"/>
                    <a:pt x="7745" y="6130"/>
                    <a:pt x="8386" y="6130"/>
                  </a:cubicBezTo>
                  <a:cubicBezTo>
                    <a:pt x="8564" y="6130"/>
                    <a:pt x="8758" y="6077"/>
                    <a:pt x="8963" y="5958"/>
                  </a:cubicBezTo>
                  <a:lnTo>
                    <a:pt x="8963" y="5958"/>
                  </a:lnTo>
                  <a:cubicBezTo>
                    <a:pt x="8416" y="7223"/>
                    <a:pt x="9547" y="7878"/>
                    <a:pt x="10717" y="7878"/>
                  </a:cubicBezTo>
                  <a:cubicBezTo>
                    <a:pt x="11825" y="7878"/>
                    <a:pt x="12969" y="7291"/>
                    <a:pt x="12762" y="6080"/>
                  </a:cubicBezTo>
                  <a:cubicBezTo>
                    <a:pt x="14708" y="6080"/>
                    <a:pt x="14313" y="4134"/>
                    <a:pt x="13218" y="3405"/>
                  </a:cubicBezTo>
                  <a:lnTo>
                    <a:pt x="13218" y="3405"/>
                  </a:lnTo>
                  <a:cubicBezTo>
                    <a:pt x="13304" y="3420"/>
                    <a:pt x="13385" y="3427"/>
                    <a:pt x="13463" y="3427"/>
                  </a:cubicBezTo>
                  <a:cubicBezTo>
                    <a:pt x="14186" y="3427"/>
                    <a:pt x="14579" y="2817"/>
                    <a:pt x="14799" y="2159"/>
                  </a:cubicBezTo>
                  <a:cubicBezTo>
                    <a:pt x="15003" y="2847"/>
                    <a:pt x="15299" y="3109"/>
                    <a:pt x="15607" y="3109"/>
                  </a:cubicBezTo>
                  <a:cubicBezTo>
                    <a:pt x="16168" y="3109"/>
                    <a:pt x="16770" y="2236"/>
                    <a:pt x="16927" y="1490"/>
                  </a:cubicBezTo>
                  <a:cubicBezTo>
                    <a:pt x="17018" y="943"/>
                    <a:pt x="16987" y="456"/>
                    <a:pt x="1683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" name="Google Shape;3913;p26"/>
            <p:cNvSpPr/>
            <p:nvPr/>
          </p:nvSpPr>
          <p:spPr>
            <a:xfrm rot="6796800">
              <a:off x="454320" y="675360"/>
              <a:ext cx="140760" cy="73800"/>
            </a:xfrm>
            <a:custGeom>
              <a:avLst/>
              <a:gdLst>
                <a:gd name="textAreaLeft" fmla="*/ 0 w 140760"/>
                <a:gd name="textAreaRight" fmla="*/ 141840 w 140760"/>
                <a:gd name="textAreaTop" fmla="*/ 0 h 73800"/>
                <a:gd name="textAreaBottom" fmla="*/ 74880 h 73800"/>
              </a:gdLst>
              <a:ahLst/>
              <a:rect l="textAreaLeft" t="textAreaTop" r="textAreaRight" b="textAreaBottom"/>
              <a:pathLst>
                <a:path w="15676" h="8288">
                  <a:moveTo>
                    <a:pt x="15463" y="1"/>
                  </a:moveTo>
                  <a:lnTo>
                    <a:pt x="6952" y="396"/>
                  </a:lnTo>
                  <a:cubicBezTo>
                    <a:pt x="7154" y="1030"/>
                    <a:pt x="7629" y="1555"/>
                    <a:pt x="8379" y="1555"/>
                  </a:cubicBezTo>
                  <a:cubicBezTo>
                    <a:pt x="8419" y="1555"/>
                    <a:pt x="8460" y="1554"/>
                    <a:pt x="8502" y="1551"/>
                  </a:cubicBezTo>
                  <a:lnTo>
                    <a:pt x="8502" y="1551"/>
                  </a:lnTo>
                  <a:cubicBezTo>
                    <a:pt x="8411" y="1703"/>
                    <a:pt x="8289" y="1915"/>
                    <a:pt x="8137" y="2007"/>
                  </a:cubicBezTo>
                  <a:cubicBezTo>
                    <a:pt x="8198" y="2007"/>
                    <a:pt x="8411" y="2128"/>
                    <a:pt x="8411" y="2219"/>
                  </a:cubicBezTo>
                  <a:cubicBezTo>
                    <a:pt x="7955" y="2371"/>
                    <a:pt x="7499" y="2584"/>
                    <a:pt x="7408" y="3040"/>
                  </a:cubicBezTo>
                  <a:cubicBezTo>
                    <a:pt x="6754" y="2590"/>
                    <a:pt x="5852" y="2333"/>
                    <a:pt x="4962" y="2333"/>
                  </a:cubicBezTo>
                  <a:cubicBezTo>
                    <a:pt x="4528" y="2333"/>
                    <a:pt x="4098" y="2394"/>
                    <a:pt x="3700" y="2523"/>
                  </a:cubicBezTo>
                  <a:cubicBezTo>
                    <a:pt x="2940" y="2675"/>
                    <a:pt x="1298" y="3830"/>
                    <a:pt x="2636" y="4529"/>
                  </a:cubicBezTo>
                  <a:cubicBezTo>
                    <a:pt x="1478" y="4559"/>
                    <a:pt x="1" y="6387"/>
                    <a:pt x="1632" y="6387"/>
                  </a:cubicBezTo>
                  <a:cubicBezTo>
                    <a:pt x="1671" y="6387"/>
                    <a:pt x="1712" y="6386"/>
                    <a:pt x="1754" y="6384"/>
                  </a:cubicBezTo>
                  <a:lnTo>
                    <a:pt x="1754" y="6384"/>
                  </a:lnTo>
                  <a:cubicBezTo>
                    <a:pt x="1116" y="6627"/>
                    <a:pt x="751" y="7539"/>
                    <a:pt x="1663" y="7569"/>
                  </a:cubicBezTo>
                  <a:cubicBezTo>
                    <a:pt x="1329" y="7721"/>
                    <a:pt x="964" y="7843"/>
                    <a:pt x="660" y="8055"/>
                  </a:cubicBezTo>
                  <a:cubicBezTo>
                    <a:pt x="958" y="8205"/>
                    <a:pt x="1288" y="8288"/>
                    <a:pt x="1595" y="8288"/>
                  </a:cubicBezTo>
                  <a:cubicBezTo>
                    <a:pt x="2289" y="8288"/>
                    <a:pt x="2865" y="7863"/>
                    <a:pt x="2696" y="6809"/>
                  </a:cubicBezTo>
                  <a:lnTo>
                    <a:pt x="2696" y="6809"/>
                  </a:lnTo>
                  <a:cubicBezTo>
                    <a:pt x="2845" y="6854"/>
                    <a:pt x="2991" y="6876"/>
                    <a:pt x="3131" y="6876"/>
                  </a:cubicBezTo>
                  <a:cubicBezTo>
                    <a:pt x="4023" y="6876"/>
                    <a:pt x="4660" y="6010"/>
                    <a:pt x="4003" y="4985"/>
                  </a:cubicBezTo>
                  <a:lnTo>
                    <a:pt x="4003" y="4985"/>
                  </a:lnTo>
                  <a:cubicBezTo>
                    <a:pt x="4269" y="5162"/>
                    <a:pt x="4540" y="5255"/>
                    <a:pt x="4824" y="5255"/>
                  </a:cubicBezTo>
                  <a:cubicBezTo>
                    <a:pt x="5224" y="5255"/>
                    <a:pt x="5652" y="5072"/>
                    <a:pt x="6131" y="4681"/>
                  </a:cubicBezTo>
                  <a:lnTo>
                    <a:pt x="6131" y="4681"/>
                  </a:lnTo>
                  <a:cubicBezTo>
                    <a:pt x="6012" y="5443"/>
                    <a:pt x="6415" y="6130"/>
                    <a:pt x="7062" y="6130"/>
                  </a:cubicBezTo>
                  <a:cubicBezTo>
                    <a:pt x="7241" y="6130"/>
                    <a:pt x="7440" y="6077"/>
                    <a:pt x="7651" y="5958"/>
                  </a:cubicBezTo>
                  <a:lnTo>
                    <a:pt x="7651" y="5958"/>
                  </a:lnTo>
                  <a:cubicBezTo>
                    <a:pt x="7105" y="7238"/>
                    <a:pt x="8226" y="7901"/>
                    <a:pt x="9393" y="7901"/>
                  </a:cubicBezTo>
                  <a:cubicBezTo>
                    <a:pt x="10497" y="7901"/>
                    <a:pt x="11643" y="7307"/>
                    <a:pt x="11450" y="6080"/>
                  </a:cubicBezTo>
                  <a:cubicBezTo>
                    <a:pt x="13365" y="6080"/>
                    <a:pt x="13001" y="4134"/>
                    <a:pt x="11906" y="3435"/>
                  </a:cubicBezTo>
                  <a:lnTo>
                    <a:pt x="11906" y="3435"/>
                  </a:lnTo>
                  <a:cubicBezTo>
                    <a:pt x="11986" y="3449"/>
                    <a:pt x="12062" y="3456"/>
                    <a:pt x="12135" y="3456"/>
                  </a:cubicBezTo>
                  <a:cubicBezTo>
                    <a:pt x="12841" y="3456"/>
                    <a:pt x="13239" y="2820"/>
                    <a:pt x="13487" y="2159"/>
                  </a:cubicBezTo>
                  <a:cubicBezTo>
                    <a:pt x="13693" y="2852"/>
                    <a:pt x="13991" y="3117"/>
                    <a:pt x="14300" y="3117"/>
                  </a:cubicBezTo>
                  <a:cubicBezTo>
                    <a:pt x="14857" y="3117"/>
                    <a:pt x="15447" y="2253"/>
                    <a:pt x="15584" y="1490"/>
                  </a:cubicBezTo>
                  <a:cubicBezTo>
                    <a:pt x="15675" y="943"/>
                    <a:pt x="15615" y="456"/>
                    <a:pt x="15463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" name="Google Shape;3914;p26"/>
            <p:cNvSpPr/>
            <p:nvPr/>
          </p:nvSpPr>
          <p:spPr>
            <a:xfrm rot="6796800">
              <a:off x="196920" y="615960"/>
              <a:ext cx="167040" cy="168480"/>
            </a:xfrm>
            <a:custGeom>
              <a:avLst/>
              <a:gdLst>
                <a:gd name="textAreaLeft" fmla="*/ 0 w 167040"/>
                <a:gd name="textAreaRight" fmla="*/ 168120 w 167040"/>
                <a:gd name="textAreaTop" fmla="*/ 0 h 168480"/>
                <a:gd name="textAreaBottom" fmla="*/ 169560 h 168480"/>
              </a:gdLst>
              <a:ahLst/>
              <a:rect l="textAreaLeft" t="textAreaTop" r="textAreaRight" b="textAreaBottom"/>
              <a:pathLst>
                <a:path w="18592" h="18752">
                  <a:moveTo>
                    <a:pt x="15257" y="1"/>
                  </a:moveTo>
                  <a:cubicBezTo>
                    <a:pt x="14446" y="1"/>
                    <a:pt x="13644" y="504"/>
                    <a:pt x="13759" y="1864"/>
                  </a:cubicBezTo>
                  <a:cubicBezTo>
                    <a:pt x="13667" y="1743"/>
                    <a:pt x="13546" y="1560"/>
                    <a:pt x="13455" y="1469"/>
                  </a:cubicBezTo>
                  <a:cubicBezTo>
                    <a:pt x="12482" y="1986"/>
                    <a:pt x="12938" y="2624"/>
                    <a:pt x="12482" y="3232"/>
                  </a:cubicBezTo>
                  <a:cubicBezTo>
                    <a:pt x="12239" y="3566"/>
                    <a:pt x="11783" y="3810"/>
                    <a:pt x="11509" y="4114"/>
                  </a:cubicBezTo>
                  <a:cubicBezTo>
                    <a:pt x="11556" y="3241"/>
                    <a:pt x="11072" y="2916"/>
                    <a:pt x="10551" y="2916"/>
                  </a:cubicBezTo>
                  <a:cubicBezTo>
                    <a:pt x="9711" y="2916"/>
                    <a:pt x="8776" y="3759"/>
                    <a:pt x="9807" y="4509"/>
                  </a:cubicBezTo>
                  <a:cubicBezTo>
                    <a:pt x="8956" y="4965"/>
                    <a:pt x="8652" y="5816"/>
                    <a:pt x="9199" y="6545"/>
                  </a:cubicBezTo>
                  <a:cubicBezTo>
                    <a:pt x="8531" y="6788"/>
                    <a:pt x="7710" y="7244"/>
                    <a:pt x="8044" y="7913"/>
                  </a:cubicBezTo>
                  <a:cubicBezTo>
                    <a:pt x="7406" y="7943"/>
                    <a:pt x="7102" y="7974"/>
                    <a:pt x="6768" y="8582"/>
                  </a:cubicBezTo>
                  <a:cubicBezTo>
                    <a:pt x="6903" y="6988"/>
                    <a:pt x="6230" y="6392"/>
                    <a:pt x="5350" y="6392"/>
                  </a:cubicBezTo>
                  <a:cubicBezTo>
                    <a:pt x="3259" y="6392"/>
                    <a:pt x="0" y="9757"/>
                    <a:pt x="3637" y="11105"/>
                  </a:cubicBezTo>
                  <a:cubicBezTo>
                    <a:pt x="3120" y="11712"/>
                    <a:pt x="3272" y="12077"/>
                    <a:pt x="3941" y="12229"/>
                  </a:cubicBezTo>
                  <a:cubicBezTo>
                    <a:pt x="3485" y="12655"/>
                    <a:pt x="3515" y="13141"/>
                    <a:pt x="3941" y="13597"/>
                  </a:cubicBezTo>
                  <a:cubicBezTo>
                    <a:pt x="2543" y="13901"/>
                    <a:pt x="749" y="15026"/>
                    <a:pt x="992" y="16576"/>
                  </a:cubicBezTo>
                  <a:lnTo>
                    <a:pt x="901" y="16728"/>
                  </a:lnTo>
                  <a:cubicBezTo>
                    <a:pt x="1360" y="17835"/>
                    <a:pt x="2502" y="18751"/>
                    <a:pt x="3582" y="18751"/>
                  </a:cubicBezTo>
                  <a:cubicBezTo>
                    <a:pt x="4220" y="18751"/>
                    <a:pt x="4838" y="18431"/>
                    <a:pt x="5278" y="17640"/>
                  </a:cubicBezTo>
                  <a:cubicBezTo>
                    <a:pt x="5400" y="17822"/>
                    <a:pt x="5582" y="17883"/>
                    <a:pt x="5704" y="18096"/>
                  </a:cubicBezTo>
                  <a:cubicBezTo>
                    <a:pt x="5765" y="17792"/>
                    <a:pt x="6220" y="17548"/>
                    <a:pt x="6312" y="17244"/>
                  </a:cubicBezTo>
                  <a:cubicBezTo>
                    <a:pt x="6525" y="17535"/>
                    <a:pt x="6781" y="17653"/>
                    <a:pt x="7045" y="17653"/>
                  </a:cubicBezTo>
                  <a:cubicBezTo>
                    <a:pt x="7610" y="17653"/>
                    <a:pt x="8210" y="17114"/>
                    <a:pt x="8500" y="16576"/>
                  </a:cubicBezTo>
                  <a:cubicBezTo>
                    <a:pt x="9530" y="17523"/>
                    <a:pt x="10652" y="17921"/>
                    <a:pt x="11730" y="17921"/>
                  </a:cubicBezTo>
                  <a:cubicBezTo>
                    <a:pt x="15425" y="17921"/>
                    <a:pt x="18591" y="13237"/>
                    <a:pt x="15674" y="9919"/>
                  </a:cubicBezTo>
                  <a:cubicBezTo>
                    <a:pt x="16433" y="8886"/>
                    <a:pt x="15825" y="7761"/>
                    <a:pt x="15370" y="7609"/>
                  </a:cubicBezTo>
                  <a:cubicBezTo>
                    <a:pt x="14731" y="7366"/>
                    <a:pt x="15917" y="6880"/>
                    <a:pt x="16251" y="6150"/>
                  </a:cubicBezTo>
                  <a:cubicBezTo>
                    <a:pt x="17436" y="3688"/>
                    <a:pt x="15795" y="3536"/>
                    <a:pt x="16737" y="1408"/>
                  </a:cubicBezTo>
                  <a:cubicBezTo>
                    <a:pt x="17091" y="636"/>
                    <a:pt x="16169" y="1"/>
                    <a:pt x="1525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" name="Google Shape;3915;p26"/>
            <p:cNvSpPr/>
            <p:nvPr/>
          </p:nvSpPr>
          <p:spPr>
            <a:xfrm rot="6796800">
              <a:off x="195840" y="650160"/>
              <a:ext cx="123120" cy="123480"/>
            </a:xfrm>
            <a:custGeom>
              <a:avLst/>
              <a:gdLst>
                <a:gd name="textAreaLeft" fmla="*/ 0 w 123120"/>
                <a:gd name="textAreaRight" fmla="*/ 124200 w 123120"/>
                <a:gd name="textAreaTop" fmla="*/ 0 h 123480"/>
                <a:gd name="textAreaBottom" fmla="*/ 124560 h 123480"/>
              </a:gdLst>
              <a:ahLst/>
              <a:rect l="textAreaLeft" t="textAreaTop" r="textAreaRight" b="textAreaBottom"/>
              <a:pathLst>
                <a:path w="13737" h="13770">
                  <a:moveTo>
                    <a:pt x="8937" y="1"/>
                  </a:moveTo>
                  <a:lnTo>
                    <a:pt x="8937" y="1"/>
                  </a:lnTo>
                  <a:cubicBezTo>
                    <a:pt x="8147" y="183"/>
                    <a:pt x="7265" y="943"/>
                    <a:pt x="7691" y="1855"/>
                  </a:cubicBezTo>
                  <a:cubicBezTo>
                    <a:pt x="7639" y="1850"/>
                    <a:pt x="7586" y="1847"/>
                    <a:pt x="7533" y="1847"/>
                  </a:cubicBezTo>
                  <a:cubicBezTo>
                    <a:pt x="6936" y="1847"/>
                    <a:pt x="6318" y="2168"/>
                    <a:pt x="6597" y="2949"/>
                  </a:cubicBezTo>
                  <a:cubicBezTo>
                    <a:pt x="6473" y="2921"/>
                    <a:pt x="6349" y="2907"/>
                    <a:pt x="6228" y="2907"/>
                  </a:cubicBezTo>
                  <a:cubicBezTo>
                    <a:pt x="5311" y="2907"/>
                    <a:pt x="4568" y="3681"/>
                    <a:pt x="5320" y="4621"/>
                  </a:cubicBezTo>
                  <a:cubicBezTo>
                    <a:pt x="5138" y="4549"/>
                    <a:pt x="4951" y="4517"/>
                    <a:pt x="4769" y="4517"/>
                  </a:cubicBezTo>
                  <a:cubicBezTo>
                    <a:pt x="3792" y="4517"/>
                    <a:pt x="2946" y="5452"/>
                    <a:pt x="3740" y="6323"/>
                  </a:cubicBezTo>
                  <a:cubicBezTo>
                    <a:pt x="3499" y="6094"/>
                    <a:pt x="3110" y="5970"/>
                    <a:pt x="2772" y="5970"/>
                  </a:cubicBezTo>
                  <a:cubicBezTo>
                    <a:pt x="2256" y="5970"/>
                    <a:pt x="1858" y="6258"/>
                    <a:pt x="2281" y="6901"/>
                  </a:cubicBezTo>
                  <a:cubicBezTo>
                    <a:pt x="2036" y="6699"/>
                    <a:pt x="1804" y="6618"/>
                    <a:pt x="1602" y="6618"/>
                  </a:cubicBezTo>
                  <a:cubicBezTo>
                    <a:pt x="799" y="6618"/>
                    <a:pt x="470" y="7904"/>
                    <a:pt x="1733" y="8025"/>
                  </a:cubicBezTo>
                  <a:cubicBezTo>
                    <a:pt x="728" y="8084"/>
                    <a:pt x="845" y="9122"/>
                    <a:pt x="1692" y="9122"/>
                  </a:cubicBezTo>
                  <a:cubicBezTo>
                    <a:pt x="1715" y="9122"/>
                    <a:pt x="1739" y="9121"/>
                    <a:pt x="1764" y="9119"/>
                  </a:cubicBezTo>
                  <a:lnTo>
                    <a:pt x="1764" y="9119"/>
                  </a:lnTo>
                  <a:cubicBezTo>
                    <a:pt x="852" y="9241"/>
                    <a:pt x="1" y="10031"/>
                    <a:pt x="31" y="11034"/>
                  </a:cubicBezTo>
                  <a:lnTo>
                    <a:pt x="92" y="11095"/>
                  </a:lnTo>
                  <a:cubicBezTo>
                    <a:pt x="31" y="12311"/>
                    <a:pt x="396" y="13162"/>
                    <a:pt x="1126" y="13770"/>
                  </a:cubicBezTo>
                  <a:cubicBezTo>
                    <a:pt x="1277" y="13527"/>
                    <a:pt x="1612" y="13314"/>
                    <a:pt x="1703" y="13040"/>
                  </a:cubicBezTo>
                  <a:cubicBezTo>
                    <a:pt x="1909" y="13335"/>
                    <a:pt x="2166" y="13455"/>
                    <a:pt x="2434" y="13455"/>
                  </a:cubicBezTo>
                  <a:cubicBezTo>
                    <a:pt x="2995" y="13455"/>
                    <a:pt x="3603" y="12927"/>
                    <a:pt x="3892" y="12372"/>
                  </a:cubicBezTo>
                  <a:cubicBezTo>
                    <a:pt x="4921" y="13316"/>
                    <a:pt x="6044" y="13713"/>
                    <a:pt x="7123" y="13713"/>
                  </a:cubicBezTo>
                  <a:cubicBezTo>
                    <a:pt x="10667" y="13713"/>
                    <a:pt x="13736" y="9433"/>
                    <a:pt x="11430" y="6171"/>
                  </a:cubicBezTo>
                  <a:lnTo>
                    <a:pt x="11430" y="6171"/>
                  </a:lnTo>
                  <a:cubicBezTo>
                    <a:pt x="10883" y="6597"/>
                    <a:pt x="11247" y="7448"/>
                    <a:pt x="10822" y="8056"/>
                  </a:cubicBezTo>
                  <a:cubicBezTo>
                    <a:pt x="10579" y="8481"/>
                    <a:pt x="9636" y="8299"/>
                    <a:pt x="9606" y="8876"/>
                  </a:cubicBezTo>
                  <a:cubicBezTo>
                    <a:pt x="8572" y="7600"/>
                    <a:pt x="9272" y="6657"/>
                    <a:pt x="9363" y="5168"/>
                  </a:cubicBezTo>
                  <a:cubicBezTo>
                    <a:pt x="9484" y="4469"/>
                    <a:pt x="8177" y="3527"/>
                    <a:pt x="10001" y="2037"/>
                  </a:cubicBezTo>
                  <a:cubicBezTo>
                    <a:pt x="9393" y="1521"/>
                    <a:pt x="8633" y="761"/>
                    <a:pt x="8937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2280" bIns="62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" name="Google Shape;3916;p26"/>
            <p:cNvSpPr/>
            <p:nvPr/>
          </p:nvSpPr>
          <p:spPr>
            <a:xfrm rot="6796800">
              <a:off x="235800" y="234360"/>
              <a:ext cx="408600" cy="419040"/>
            </a:xfrm>
            <a:custGeom>
              <a:avLst/>
              <a:gdLst>
                <a:gd name="textAreaLeft" fmla="*/ 0 w 408600"/>
                <a:gd name="textAreaRight" fmla="*/ 409680 w 408600"/>
                <a:gd name="textAreaTop" fmla="*/ 0 h 419040"/>
                <a:gd name="textAreaBottom" fmla="*/ 420120 h 419040"/>
              </a:gdLst>
              <a:ahLst/>
              <a:rect l="textAreaLeft" t="textAreaTop" r="textAreaRight" b="textAreaBottom"/>
              <a:pathLst>
                <a:path w="45321" h="46536">
                  <a:moveTo>
                    <a:pt x="16080" y="2462"/>
                  </a:moveTo>
                  <a:cubicBezTo>
                    <a:pt x="16080" y="2614"/>
                    <a:pt x="16019" y="2766"/>
                    <a:pt x="15989" y="2827"/>
                  </a:cubicBezTo>
                  <a:cubicBezTo>
                    <a:pt x="15989" y="2705"/>
                    <a:pt x="16019" y="2553"/>
                    <a:pt x="16080" y="2462"/>
                  </a:cubicBezTo>
                  <a:close/>
                  <a:moveTo>
                    <a:pt x="22919" y="15867"/>
                  </a:moveTo>
                  <a:cubicBezTo>
                    <a:pt x="22963" y="16126"/>
                    <a:pt x="23052" y="16278"/>
                    <a:pt x="23287" y="16278"/>
                  </a:cubicBezTo>
                  <a:cubicBezTo>
                    <a:pt x="23382" y="16278"/>
                    <a:pt x="23500" y="16253"/>
                    <a:pt x="23649" y="16201"/>
                  </a:cubicBezTo>
                  <a:lnTo>
                    <a:pt x="23649" y="16201"/>
                  </a:lnTo>
                  <a:cubicBezTo>
                    <a:pt x="22798" y="17082"/>
                    <a:pt x="23831" y="17265"/>
                    <a:pt x="24196" y="17660"/>
                  </a:cubicBezTo>
                  <a:cubicBezTo>
                    <a:pt x="24041" y="17620"/>
                    <a:pt x="23907" y="17603"/>
                    <a:pt x="23793" y="17603"/>
                  </a:cubicBezTo>
                  <a:cubicBezTo>
                    <a:pt x="22856" y="17603"/>
                    <a:pt x="23261" y="18798"/>
                    <a:pt x="24317" y="18906"/>
                  </a:cubicBezTo>
                  <a:cubicBezTo>
                    <a:pt x="24257" y="18906"/>
                    <a:pt x="22615" y="18967"/>
                    <a:pt x="23649" y="20274"/>
                  </a:cubicBezTo>
                  <a:cubicBezTo>
                    <a:pt x="22798" y="20304"/>
                    <a:pt x="23406" y="21247"/>
                    <a:pt x="23558" y="21763"/>
                  </a:cubicBezTo>
                  <a:cubicBezTo>
                    <a:pt x="23440" y="21695"/>
                    <a:pt x="23313" y="21664"/>
                    <a:pt x="23185" y="21664"/>
                  </a:cubicBezTo>
                  <a:cubicBezTo>
                    <a:pt x="22915" y="21664"/>
                    <a:pt x="22639" y="21800"/>
                    <a:pt x="22433" y="22007"/>
                  </a:cubicBezTo>
                  <a:cubicBezTo>
                    <a:pt x="22842" y="21161"/>
                    <a:pt x="22541" y="20364"/>
                    <a:pt x="21793" y="20364"/>
                  </a:cubicBezTo>
                  <a:cubicBezTo>
                    <a:pt x="21708" y="20364"/>
                    <a:pt x="21617" y="20374"/>
                    <a:pt x="21521" y="20396"/>
                  </a:cubicBezTo>
                  <a:lnTo>
                    <a:pt x="21430" y="20396"/>
                  </a:lnTo>
                  <a:cubicBezTo>
                    <a:pt x="21916" y="20122"/>
                    <a:pt x="22038" y="19241"/>
                    <a:pt x="21308" y="19089"/>
                  </a:cubicBezTo>
                  <a:cubicBezTo>
                    <a:pt x="21369" y="18906"/>
                    <a:pt x="21369" y="18754"/>
                    <a:pt x="21369" y="18633"/>
                  </a:cubicBezTo>
                  <a:cubicBezTo>
                    <a:pt x="22220" y="18602"/>
                    <a:pt x="22068" y="17660"/>
                    <a:pt x="21369" y="17599"/>
                  </a:cubicBezTo>
                  <a:cubicBezTo>
                    <a:pt x="22129" y="17356"/>
                    <a:pt x="22007" y="16900"/>
                    <a:pt x="21612" y="16353"/>
                  </a:cubicBezTo>
                  <a:lnTo>
                    <a:pt x="21612" y="16353"/>
                  </a:lnTo>
                  <a:cubicBezTo>
                    <a:pt x="21743" y="16426"/>
                    <a:pt x="21865" y="16457"/>
                    <a:pt x="21981" y="16457"/>
                  </a:cubicBezTo>
                  <a:cubicBezTo>
                    <a:pt x="22347" y="16457"/>
                    <a:pt x="22642" y="16144"/>
                    <a:pt x="22919" y="15867"/>
                  </a:cubicBezTo>
                  <a:close/>
                  <a:moveTo>
                    <a:pt x="23983" y="0"/>
                  </a:moveTo>
                  <a:lnTo>
                    <a:pt x="22767" y="61"/>
                  </a:lnTo>
                  <a:lnTo>
                    <a:pt x="13132" y="517"/>
                  </a:lnTo>
                  <a:cubicBezTo>
                    <a:pt x="13298" y="1015"/>
                    <a:pt x="13677" y="1400"/>
                    <a:pt x="14065" y="1400"/>
                  </a:cubicBezTo>
                  <a:cubicBezTo>
                    <a:pt x="14245" y="1400"/>
                    <a:pt x="14427" y="1317"/>
                    <a:pt x="14591" y="1125"/>
                  </a:cubicBezTo>
                  <a:lnTo>
                    <a:pt x="14591" y="1125"/>
                  </a:lnTo>
                  <a:cubicBezTo>
                    <a:pt x="14560" y="1581"/>
                    <a:pt x="14743" y="2037"/>
                    <a:pt x="15229" y="2067"/>
                  </a:cubicBezTo>
                  <a:cubicBezTo>
                    <a:pt x="14565" y="2690"/>
                    <a:pt x="14992" y="3185"/>
                    <a:pt x="15446" y="3185"/>
                  </a:cubicBezTo>
                  <a:cubicBezTo>
                    <a:pt x="15657" y="3185"/>
                    <a:pt x="15873" y="3078"/>
                    <a:pt x="15989" y="2827"/>
                  </a:cubicBezTo>
                  <a:lnTo>
                    <a:pt x="15989" y="2827"/>
                  </a:lnTo>
                  <a:cubicBezTo>
                    <a:pt x="15928" y="3465"/>
                    <a:pt x="16263" y="3982"/>
                    <a:pt x="16840" y="4438"/>
                  </a:cubicBezTo>
                  <a:cubicBezTo>
                    <a:pt x="16787" y="4432"/>
                    <a:pt x="16736" y="4429"/>
                    <a:pt x="16689" y="4429"/>
                  </a:cubicBezTo>
                  <a:cubicBezTo>
                    <a:pt x="16002" y="4429"/>
                    <a:pt x="15901" y="5019"/>
                    <a:pt x="16384" y="5502"/>
                  </a:cubicBezTo>
                  <a:cubicBezTo>
                    <a:pt x="15911" y="5193"/>
                    <a:pt x="15080" y="4710"/>
                    <a:pt x="14429" y="4710"/>
                  </a:cubicBezTo>
                  <a:cubicBezTo>
                    <a:pt x="13992" y="4710"/>
                    <a:pt x="13637" y="4927"/>
                    <a:pt x="13527" y="5563"/>
                  </a:cubicBezTo>
                  <a:cubicBezTo>
                    <a:pt x="13223" y="4985"/>
                    <a:pt x="13041" y="4438"/>
                    <a:pt x="12494" y="4043"/>
                  </a:cubicBezTo>
                  <a:cubicBezTo>
                    <a:pt x="13010" y="3617"/>
                    <a:pt x="13223" y="2797"/>
                    <a:pt x="12402" y="2675"/>
                  </a:cubicBezTo>
                  <a:cubicBezTo>
                    <a:pt x="12433" y="2310"/>
                    <a:pt x="12342" y="1854"/>
                    <a:pt x="12068" y="1581"/>
                  </a:cubicBezTo>
                  <a:cubicBezTo>
                    <a:pt x="12311" y="1307"/>
                    <a:pt x="12342" y="942"/>
                    <a:pt x="12220" y="669"/>
                  </a:cubicBezTo>
                  <a:lnTo>
                    <a:pt x="12220" y="669"/>
                  </a:lnTo>
                  <a:lnTo>
                    <a:pt x="1" y="1246"/>
                  </a:lnTo>
                  <a:lnTo>
                    <a:pt x="122" y="3374"/>
                  </a:lnTo>
                  <a:lnTo>
                    <a:pt x="183" y="3374"/>
                  </a:lnTo>
                  <a:cubicBezTo>
                    <a:pt x="1034" y="3404"/>
                    <a:pt x="2098" y="3678"/>
                    <a:pt x="1855" y="4742"/>
                  </a:cubicBezTo>
                  <a:cubicBezTo>
                    <a:pt x="2046" y="4522"/>
                    <a:pt x="2406" y="4373"/>
                    <a:pt x="2704" y="4373"/>
                  </a:cubicBezTo>
                  <a:cubicBezTo>
                    <a:pt x="3024" y="4373"/>
                    <a:pt x="3272" y="4544"/>
                    <a:pt x="3162" y="4985"/>
                  </a:cubicBezTo>
                  <a:cubicBezTo>
                    <a:pt x="3290" y="4925"/>
                    <a:pt x="3404" y="4897"/>
                    <a:pt x="3499" y="4897"/>
                  </a:cubicBezTo>
                  <a:cubicBezTo>
                    <a:pt x="3741" y="4897"/>
                    <a:pt x="3857" y="5083"/>
                    <a:pt x="3770" y="5411"/>
                  </a:cubicBezTo>
                  <a:cubicBezTo>
                    <a:pt x="3941" y="5109"/>
                    <a:pt x="4119" y="4993"/>
                    <a:pt x="4266" y="4993"/>
                  </a:cubicBezTo>
                  <a:cubicBezTo>
                    <a:pt x="4664" y="4993"/>
                    <a:pt x="4828" y="5851"/>
                    <a:pt x="3983" y="6140"/>
                  </a:cubicBezTo>
                  <a:cubicBezTo>
                    <a:pt x="4408" y="6505"/>
                    <a:pt x="4226" y="6961"/>
                    <a:pt x="3709" y="7204"/>
                  </a:cubicBezTo>
                  <a:cubicBezTo>
                    <a:pt x="3800" y="7569"/>
                    <a:pt x="3557" y="7994"/>
                    <a:pt x="3192" y="8146"/>
                  </a:cubicBezTo>
                  <a:cubicBezTo>
                    <a:pt x="3443" y="8820"/>
                    <a:pt x="3088" y="9146"/>
                    <a:pt x="2760" y="9146"/>
                  </a:cubicBezTo>
                  <a:cubicBezTo>
                    <a:pt x="2452" y="9146"/>
                    <a:pt x="2167" y="8858"/>
                    <a:pt x="2433" y="8298"/>
                  </a:cubicBezTo>
                  <a:lnTo>
                    <a:pt x="2433" y="8298"/>
                  </a:lnTo>
                  <a:cubicBezTo>
                    <a:pt x="2327" y="8333"/>
                    <a:pt x="2239" y="8351"/>
                    <a:pt x="2167" y="8351"/>
                  </a:cubicBezTo>
                  <a:cubicBezTo>
                    <a:pt x="1928" y="8351"/>
                    <a:pt x="1862" y="8162"/>
                    <a:pt x="1885" y="7812"/>
                  </a:cubicBezTo>
                  <a:cubicBezTo>
                    <a:pt x="1551" y="7690"/>
                    <a:pt x="1521" y="7629"/>
                    <a:pt x="1247" y="7569"/>
                  </a:cubicBezTo>
                  <a:cubicBezTo>
                    <a:pt x="1126" y="7994"/>
                    <a:pt x="791" y="8268"/>
                    <a:pt x="366" y="8329"/>
                  </a:cubicBezTo>
                  <a:lnTo>
                    <a:pt x="1065" y="23192"/>
                  </a:lnTo>
                  <a:cubicBezTo>
                    <a:pt x="1247" y="23162"/>
                    <a:pt x="1445" y="23146"/>
                    <a:pt x="1650" y="23146"/>
                  </a:cubicBezTo>
                  <a:cubicBezTo>
                    <a:pt x="1855" y="23146"/>
                    <a:pt x="2068" y="23162"/>
                    <a:pt x="2281" y="23192"/>
                  </a:cubicBezTo>
                  <a:cubicBezTo>
                    <a:pt x="3071" y="23283"/>
                    <a:pt x="3648" y="23526"/>
                    <a:pt x="3466" y="24438"/>
                  </a:cubicBezTo>
                  <a:cubicBezTo>
                    <a:pt x="3517" y="24430"/>
                    <a:pt x="3569" y="24425"/>
                    <a:pt x="3622" y="24425"/>
                  </a:cubicBezTo>
                  <a:cubicBezTo>
                    <a:pt x="3943" y="24425"/>
                    <a:pt x="4265" y="24589"/>
                    <a:pt x="4317" y="24955"/>
                  </a:cubicBezTo>
                  <a:cubicBezTo>
                    <a:pt x="4604" y="24693"/>
                    <a:pt x="4818" y="24585"/>
                    <a:pt x="4969" y="24585"/>
                  </a:cubicBezTo>
                  <a:cubicBezTo>
                    <a:pt x="5378" y="24585"/>
                    <a:pt x="5327" y="25375"/>
                    <a:pt x="5016" y="26019"/>
                  </a:cubicBezTo>
                  <a:cubicBezTo>
                    <a:pt x="5685" y="26353"/>
                    <a:pt x="5047" y="27113"/>
                    <a:pt x="4712" y="27569"/>
                  </a:cubicBezTo>
                  <a:cubicBezTo>
                    <a:pt x="5229" y="27721"/>
                    <a:pt x="5320" y="28238"/>
                    <a:pt x="5077" y="28694"/>
                  </a:cubicBezTo>
                  <a:cubicBezTo>
                    <a:pt x="5168" y="28675"/>
                    <a:pt x="5247" y="28666"/>
                    <a:pt x="5313" y="28666"/>
                  </a:cubicBezTo>
                  <a:cubicBezTo>
                    <a:pt x="5996" y="28666"/>
                    <a:pt x="5402" y="29578"/>
                    <a:pt x="4682" y="29605"/>
                  </a:cubicBezTo>
                  <a:cubicBezTo>
                    <a:pt x="5252" y="30046"/>
                    <a:pt x="4872" y="30398"/>
                    <a:pt x="4352" y="30398"/>
                  </a:cubicBezTo>
                  <a:cubicBezTo>
                    <a:pt x="4262" y="30398"/>
                    <a:pt x="4168" y="30388"/>
                    <a:pt x="4074" y="30365"/>
                  </a:cubicBezTo>
                  <a:lnTo>
                    <a:pt x="4074" y="30365"/>
                  </a:lnTo>
                  <a:cubicBezTo>
                    <a:pt x="4170" y="30730"/>
                    <a:pt x="4084" y="30901"/>
                    <a:pt x="3878" y="30901"/>
                  </a:cubicBezTo>
                  <a:cubicBezTo>
                    <a:pt x="3757" y="30901"/>
                    <a:pt x="3596" y="30842"/>
                    <a:pt x="3405" y="30730"/>
                  </a:cubicBezTo>
                  <a:lnTo>
                    <a:pt x="3405" y="30730"/>
                  </a:lnTo>
                  <a:cubicBezTo>
                    <a:pt x="3812" y="31397"/>
                    <a:pt x="3469" y="31768"/>
                    <a:pt x="3147" y="31768"/>
                  </a:cubicBezTo>
                  <a:cubicBezTo>
                    <a:pt x="2868" y="31768"/>
                    <a:pt x="2604" y="31489"/>
                    <a:pt x="2858" y="30882"/>
                  </a:cubicBezTo>
                  <a:cubicBezTo>
                    <a:pt x="2767" y="30882"/>
                    <a:pt x="2311" y="30639"/>
                    <a:pt x="2250" y="30639"/>
                  </a:cubicBezTo>
                  <a:cubicBezTo>
                    <a:pt x="2189" y="31125"/>
                    <a:pt x="1855" y="31368"/>
                    <a:pt x="1429" y="31429"/>
                  </a:cubicBezTo>
                  <a:lnTo>
                    <a:pt x="2129" y="46536"/>
                  </a:lnTo>
                  <a:lnTo>
                    <a:pt x="26810" y="45381"/>
                  </a:lnTo>
                  <a:cubicBezTo>
                    <a:pt x="26871" y="45229"/>
                    <a:pt x="26901" y="45077"/>
                    <a:pt x="26931" y="44894"/>
                  </a:cubicBezTo>
                  <a:cubicBezTo>
                    <a:pt x="27160" y="45044"/>
                    <a:pt x="27370" y="45108"/>
                    <a:pt x="27550" y="45108"/>
                  </a:cubicBezTo>
                  <a:cubicBezTo>
                    <a:pt x="28067" y="45108"/>
                    <a:pt x="28342" y="44584"/>
                    <a:pt x="28117" y="44043"/>
                  </a:cubicBezTo>
                  <a:lnTo>
                    <a:pt x="28117" y="44043"/>
                  </a:lnTo>
                  <a:cubicBezTo>
                    <a:pt x="28257" y="44113"/>
                    <a:pt x="28383" y="44150"/>
                    <a:pt x="28496" y="44150"/>
                  </a:cubicBezTo>
                  <a:cubicBezTo>
                    <a:pt x="28726" y="44150"/>
                    <a:pt x="28896" y="43995"/>
                    <a:pt x="28998" y="43648"/>
                  </a:cubicBezTo>
                  <a:lnTo>
                    <a:pt x="29029" y="43648"/>
                  </a:lnTo>
                  <a:cubicBezTo>
                    <a:pt x="29127" y="43885"/>
                    <a:pt x="29392" y="44045"/>
                    <a:pt x="29658" y="44045"/>
                  </a:cubicBezTo>
                  <a:cubicBezTo>
                    <a:pt x="29801" y="44045"/>
                    <a:pt x="29945" y="43998"/>
                    <a:pt x="30062" y="43891"/>
                  </a:cubicBezTo>
                  <a:lnTo>
                    <a:pt x="30062" y="43952"/>
                  </a:lnTo>
                  <a:cubicBezTo>
                    <a:pt x="29941" y="44286"/>
                    <a:pt x="29941" y="44864"/>
                    <a:pt x="30305" y="44955"/>
                  </a:cubicBezTo>
                  <a:cubicBezTo>
                    <a:pt x="30360" y="44976"/>
                    <a:pt x="30408" y="44986"/>
                    <a:pt x="30450" y="44986"/>
                  </a:cubicBezTo>
                  <a:cubicBezTo>
                    <a:pt x="30714" y="44986"/>
                    <a:pt x="30749" y="44618"/>
                    <a:pt x="30670" y="44408"/>
                  </a:cubicBezTo>
                  <a:lnTo>
                    <a:pt x="30670" y="44408"/>
                  </a:lnTo>
                  <a:cubicBezTo>
                    <a:pt x="30808" y="44526"/>
                    <a:pt x="31124" y="44746"/>
                    <a:pt x="31371" y="44746"/>
                  </a:cubicBezTo>
                  <a:cubicBezTo>
                    <a:pt x="31506" y="44746"/>
                    <a:pt x="31620" y="44681"/>
                    <a:pt x="31673" y="44499"/>
                  </a:cubicBezTo>
                  <a:cubicBezTo>
                    <a:pt x="31764" y="44256"/>
                    <a:pt x="31612" y="43983"/>
                    <a:pt x="31369" y="43739"/>
                  </a:cubicBezTo>
                  <a:lnTo>
                    <a:pt x="31187" y="43557"/>
                  </a:lnTo>
                  <a:lnTo>
                    <a:pt x="31187" y="43557"/>
                  </a:lnTo>
                  <a:cubicBezTo>
                    <a:pt x="31308" y="43606"/>
                    <a:pt x="31459" y="43640"/>
                    <a:pt x="31596" y="43640"/>
                  </a:cubicBezTo>
                  <a:cubicBezTo>
                    <a:pt x="31802" y="43640"/>
                    <a:pt x="31977" y="43563"/>
                    <a:pt x="31977" y="43344"/>
                  </a:cubicBezTo>
                  <a:cubicBezTo>
                    <a:pt x="31977" y="42979"/>
                    <a:pt x="31521" y="42828"/>
                    <a:pt x="31308" y="42767"/>
                  </a:cubicBezTo>
                  <a:cubicBezTo>
                    <a:pt x="31582" y="42767"/>
                    <a:pt x="31795" y="42645"/>
                    <a:pt x="31825" y="42341"/>
                  </a:cubicBezTo>
                  <a:cubicBezTo>
                    <a:pt x="31886" y="41916"/>
                    <a:pt x="31521" y="41703"/>
                    <a:pt x="31187" y="41551"/>
                  </a:cubicBezTo>
                  <a:cubicBezTo>
                    <a:pt x="31217" y="41247"/>
                    <a:pt x="31369" y="40791"/>
                    <a:pt x="31369" y="40578"/>
                  </a:cubicBezTo>
                  <a:cubicBezTo>
                    <a:pt x="31579" y="41234"/>
                    <a:pt x="31970" y="41776"/>
                    <a:pt x="32639" y="41776"/>
                  </a:cubicBezTo>
                  <a:cubicBezTo>
                    <a:pt x="32746" y="41776"/>
                    <a:pt x="32859" y="41762"/>
                    <a:pt x="32980" y="41733"/>
                  </a:cubicBezTo>
                  <a:lnTo>
                    <a:pt x="32980" y="41733"/>
                  </a:lnTo>
                  <a:cubicBezTo>
                    <a:pt x="32868" y="41987"/>
                    <a:pt x="33094" y="42162"/>
                    <a:pt x="33346" y="42162"/>
                  </a:cubicBezTo>
                  <a:cubicBezTo>
                    <a:pt x="33366" y="42162"/>
                    <a:pt x="33386" y="42161"/>
                    <a:pt x="33406" y="42159"/>
                  </a:cubicBezTo>
                  <a:lnTo>
                    <a:pt x="33406" y="42159"/>
                  </a:lnTo>
                  <a:cubicBezTo>
                    <a:pt x="33145" y="42478"/>
                    <a:pt x="33437" y="42769"/>
                    <a:pt x="33754" y="42769"/>
                  </a:cubicBezTo>
                  <a:cubicBezTo>
                    <a:pt x="33770" y="42769"/>
                    <a:pt x="33785" y="42768"/>
                    <a:pt x="33801" y="42767"/>
                  </a:cubicBezTo>
                  <a:lnTo>
                    <a:pt x="33801" y="42767"/>
                  </a:lnTo>
                  <a:cubicBezTo>
                    <a:pt x="33317" y="43158"/>
                    <a:pt x="33757" y="43595"/>
                    <a:pt x="34121" y="43595"/>
                  </a:cubicBezTo>
                  <a:cubicBezTo>
                    <a:pt x="34352" y="43595"/>
                    <a:pt x="34552" y="43420"/>
                    <a:pt x="34470" y="42949"/>
                  </a:cubicBezTo>
                  <a:cubicBezTo>
                    <a:pt x="34682" y="42949"/>
                    <a:pt x="34865" y="42949"/>
                    <a:pt x="35108" y="42828"/>
                  </a:cubicBezTo>
                  <a:cubicBezTo>
                    <a:pt x="35108" y="43162"/>
                    <a:pt x="35442" y="43253"/>
                    <a:pt x="35746" y="43283"/>
                  </a:cubicBezTo>
                  <a:cubicBezTo>
                    <a:pt x="35443" y="43711"/>
                    <a:pt x="35789" y="43993"/>
                    <a:pt x="36095" y="43993"/>
                  </a:cubicBezTo>
                  <a:cubicBezTo>
                    <a:pt x="36311" y="43993"/>
                    <a:pt x="36508" y="43853"/>
                    <a:pt x="36445" y="43527"/>
                  </a:cubicBezTo>
                  <a:cubicBezTo>
                    <a:pt x="36810" y="43527"/>
                    <a:pt x="37114" y="43375"/>
                    <a:pt x="37357" y="43101"/>
                  </a:cubicBezTo>
                  <a:cubicBezTo>
                    <a:pt x="37388" y="43375"/>
                    <a:pt x="37600" y="43435"/>
                    <a:pt x="37844" y="43435"/>
                  </a:cubicBezTo>
                  <a:cubicBezTo>
                    <a:pt x="37665" y="43776"/>
                    <a:pt x="38023" y="44004"/>
                    <a:pt x="38327" y="44004"/>
                  </a:cubicBezTo>
                  <a:cubicBezTo>
                    <a:pt x="38592" y="44004"/>
                    <a:pt x="38816" y="43830"/>
                    <a:pt x="38603" y="43405"/>
                  </a:cubicBezTo>
                  <a:lnTo>
                    <a:pt x="38603" y="43405"/>
                  </a:lnTo>
                  <a:cubicBezTo>
                    <a:pt x="38629" y="43408"/>
                    <a:pt x="38655" y="43409"/>
                    <a:pt x="38680" y="43409"/>
                  </a:cubicBezTo>
                  <a:cubicBezTo>
                    <a:pt x="38943" y="43409"/>
                    <a:pt x="39133" y="43265"/>
                    <a:pt x="39272" y="43071"/>
                  </a:cubicBezTo>
                  <a:cubicBezTo>
                    <a:pt x="39371" y="43130"/>
                    <a:pt x="39509" y="43177"/>
                    <a:pt x="39643" y="43177"/>
                  </a:cubicBezTo>
                  <a:cubicBezTo>
                    <a:pt x="39715" y="43177"/>
                    <a:pt x="39786" y="43163"/>
                    <a:pt x="39850" y="43131"/>
                  </a:cubicBezTo>
                  <a:cubicBezTo>
                    <a:pt x="39850" y="43529"/>
                    <a:pt x="40062" y="43689"/>
                    <a:pt x="40281" y="43689"/>
                  </a:cubicBezTo>
                  <a:cubicBezTo>
                    <a:pt x="40650" y="43689"/>
                    <a:pt x="41040" y="43239"/>
                    <a:pt x="40488" y="42706"/>
                  </a:cubicBezTo>
                  <a:cubicBezTo>
                    <a:pt x="41309" y="42706"/>
                    <a:pt x="40792" y="41885"/>
                    <a:pt x="40397" y="41733"/>
                  </a:cubicBezTo>
                  <a:cubicBezTo>
                    <a:pt x="40792" y="41581"/>
                    <a:pt x="40913" y="41004"/>
                    <a:pt x="40458" y="40791"/>
                  </a:cubicBezTo>
                  <a:cubicBezTo>
                    <a:pt x="41065" y="40426"/>
                    <a:pt x="41187" y="39666"/>
                    <a:pt x="41035" y="38998"/>
                  </a:cubicBezTo>
                  <a:cubicBezTo>
                    <a:pt x="41309" y="38906"/>
                    <a:pt x="41248" y="38755"/>
                    <a:pt x="41339" y="38238"/>
                  </a:cubicBezTo>
                  <a:cubicBezTo>
                    <a:pt x="42099" y="37934"/>
                    <a:pt x="42312" y="37296"/>
                    <a:pt x="41795" y="36536"/>
                  </a:cubicBezTo>
                  <a:cubicBezTo>
                    <a:pt x="42008" y="35867"/>
                    <a:pt x="42160" y="36110"/>
                    <a:pt x="41856" y="35229"/>
                  </a:cubicBezTo>
                  <a:cubicBezTo>
                    <a:pt x="42312" y="35077"/>
                    <a:pt x="42524" y="34955"/>
                    <a:pt x="42555" y="34773"/>
                  </a:cubicBezTo>
                  <a:cubicBezTo>
                    <a:pt x="42859" y="34651"/>
                    <a:pt x="43132" y="34499"/>
                    <a:pt x="43345" y="34317"/>
                  </a:cubicBezTo>
                  <a:cubicBezTo>
                    <a:pt x="43953" y="33800"/>
                    <a:pt x="44439" y="32523"/>
                    <a:pt x="43983" y="31824"/>
                  </a:cubicBezTo>
                  <a:cubicBezTo>
                    <a:pt x="44439" y="31703"/>
                    <a:pt x="44865" y="31368"/>
                    <a:pt x="44500" y="30912"/>
                  </a:cubicBezTo>
                  <a:cubicBezTo>
                    <a:pt x="45021" y="30652"/>
                    <a:pt x="44909" y="29842"/>
                    <a:pt x="44347" y="29842"/>
                  </a:cubicBezTo>
                  <a:cubicBezTo>
                    <a:pt x="44318" y="29842"/>
                    <a:pt x="44288" y="29844"/>
                    <a:pt x="44257" y="29849"/>
                  </a:cubicBezTo>
                  <a:cubicBezTo>
                    <a:pt x="44652" y="29605"/>
                    <a:pt x="44591" y="29089"/>
                    <a:pt x="44287" y="28846"/>
                  </a:cubicBezTo>
                  <a:cubicBezTo>
                    <a:pt x="44804" y="28633"/>
                    <a:pt x="44591" y="28025"/>
                    <a:pt x="44105" y="27903"/>
                  </a:cubicBezTo>
                  <a:cubicBezTo>
                    <a:pt x="44500" y="27569"/>
                    <a:pt x="44105" y="27143"/>
                    <a:pt x="43740" y="27113"/>
                  </a:cubicBezTo>
                  <a:cubicBezTo>
                    <a:pt x="43771" y="26900"/>
                    <a:pt x="43680" y="26687"/>
                    <a:pt x="43467" y="26596"/>
                  </a:cubicBezTo>
                  <a:cubicBezTo>
                    <a:pt x="44251" y="26151"/>
                    <a:pt x="43906" y="25799"/>
                    <a:pt x="43499" y="25799"/>
                  </a:cubicBezTo>
                  <a:cubicBezTo>
                    <a:pt x="43212" y="25799"/>
                    <a:pt x="42894" y="25974"/>
                    <a:pt x="42920" y="26414"/>
                  </a:cubicBezTo>
                  <a:cubicBezTo>
                    <a:pt x="42782" y="26285"/>
                    <a:pt x="42630" y="26230"/>
                    <a:pt x="42491" y="26230"/>
                  </a:cubicBezTo>
                  <a:cubicBezTo>
                    <a:pt x="42109" y="26230"/>
                    <a:pt x="41835" y="26643"/>
                    <a:pt x="42281" y="27022"/>
                  </a:cubicBezTo>
                  <a:cubicBezTo>
                    <a:pt x="42260" y="27019"/>
                    <a:pt x="42238" y="27017"/>
                    <a:pt x="42216" y="27017"/>
                  </a:cubicBezTo>
                  <a:cubicBezTo>
                    <a:pt x="42027" y="27017"/>
                    <a:pt x="41853" y="27135"/>
                    <a:pt x="41825" y="27326"/>
                  </a:cubicBezTo>
                  <a:cubicBezTo>
                    <a:pt x="41687" y="27207"/>
                    <a:pt x="41511" y="27127"/>
                    <a:pt x="41321" y="27127"/>
                  </a:cubicBezTo>
                  <a:cubicBezTo>
                    <a:pt x="41218" y="27127"/>
                    <a:pt x="41111" y="27151"/>
                    <a:pt x="41005" y="27204"/>
                  </a:cubicBezTo>
                  <a:cubicBezTo>
                    <a:pt x="41148" y="26835"/>
                    <a:pt x="41015" y="26680"/>
                    <a:pt x="40814" y="26680"/>
                  </a:cubicBezTo>
                  <a:cubicBezTo>
                    <a:pt x="40501" y="26680"/>
                    <a:pt x="40024" y="27052"/>
                    <a:pt x="40154" y="27569"/>
                  </a:cubicBezTo>
                  <a:cubicBezTo>
                    <a:pt x="40036" y="27452"/>
                    <a:pt x="39841" y="27385"/>
                    <a:pt x="39680" y="27385"/>
                  </a:cubicBezTo>
                  <a:cubicBezTo>
                    <a:pt x="39465" y="27385"/>
                    <a:pt x="39311" y="27504"/>
                    <a:pt x="39485" y="27782"/>
                  </a:cubicBezTo>
                  <a:cubicBezTo>
                    <a:pt x="39397" y="27664"/>
                    <a:pt x="39293" y="27616"/>
                    <a:pt x="39198" y="27616"/>
                  </a:cubicBezTo>
                  <a:cubicBezTo>
                    <a:pt x="39000" y="27616"/>
                    <a:pt x="38845" y="27829"/>
                    <a:pt x="38968" y="28055"/>
                  </a:cubicBezTo>
                  <a:lnTo>
                    <a:pt x="38938" y="28055"/>
                  </a:lnTo>
                  <a:cubicBezTo>
                    <a:pt x="38765" y="27961"/>
                    <a:pt x="38560" y="27899"/>
                    <a:pt x="38364" y="27899"/>
                  </a:cubicBezTo>
                  <a:cubicBezTo>
                    <a:pt x="38181" y="27899"/>
                    <a:pt x="38006" y="27953"/>
                    <a:pt x="37874" y="28086"/>
                  </a:cubicBezTo>
                  <a:cubicBezTo>
                    <a:pt x="37844" y="27812"/>
                    <a:pt x="37752" y="27569"/>
                    <a:pt x="37570" y="27326"/>
                  </a:cubicBezTo>
                  <a:cubicBezTo>
                    <a:pt x="37661" y="27295"/>
                    <a:pt x="37692" y="27265"/>
                    <a:pt x="37752" y="27174"/>
                  </a:cubicBezTo>
                  <a:cubicBezTo>
                    <a:pt x="37819" y="27182"/>
                    <a:pt x="37883" y="27188"/>
                    <a:pt x="37945" y="27188"/>
                  </a:cubicBezTo>
                  <a:cubicBezTo>
                    <a:pt x="38108" y="27188"/>
                    <a:pt x="38250" y="27146"/>
                    <a:pt x="38360" y="26991"/>
                  </a:cubicBezTo>
                  <a:cubicBezTo>
                    <a:pt x="38457" y="27125"/>
                    <a:pt x="38583" y="27185"/>
                    <a:pt x="38699" y="27185"/>
                  </a:cubicBezTo>
                  <a:cubicBezTo>
                    <a:pt x="38875" y="27185"/>
                    <a:pt x="39029" y="27047"/>
                    <a:pt x="39029" y="26809"/>
                  </a:cubicBezTo>
                  <a:cubicBezTo>
                    <a:pt x="39129" y="26882"/>
                    <a:pt x="39214" y="26913"/>
                    <a:pt x="39285" y="26913"/>
                  </a:cubicBezTo>
                  <a:cubicBezTo>
                    <a:pt x="39538" y="26913"/>
                    <a:pt x="39610" y="26517"/>
                    <a:pt x="39515" y="26232"/>
                  </a:cubicBezTo>
                  <a:lnTo>
                    <a:pt x="39515" y="26232"/>
                  </a:lnTo>
                  <a:cubicBezTo>
                    <a:pt x="39537" y="26234"/>
                    <a:pt x="39558" y="26235"/>
                    <a:pt x="39579" y="26235"/>
                  </a:cubicBezTo>
                  <a:cubicBezTo>
                    <a:pt x="39836" y="26235"/>
                    <a:pt x="39934" y="26057"/>
                    <a:pt x="39850" y="25776"/>
                  </a:cubicBezTo>
                  <a:lnTo>
                    <a:pt x="39850" y="25776"/>
                  </a:lnTo>
                  <a:cubicBezTo>
                    <a:pt x="39968" y="25886"/>
                    <a:pt x="40093" y="25932"/>
                    <a:pt x="40207" y="25932"/>
                  </a:cubicBezTo>
                  <a:cubicBezTo>
                    <a:pt x="40565" y="25932"/>
                    <a:pt x="40818" y="25483"/>
                    <a:pt x="40427" y="25137"/>
                  </a:cubicBezTo>
                  <a:cubicBezTo>
                    <a:pt x="41065" y="24985"/>
                    <a:pt x="40731" y="24317"/>
                    <a:pt x="40336" y="24165"/>
                  </a:cubicBezTo>
                  <a:cubicBezTo>
                    <a:pt x="40701" y="24043"/>
                    <a:pt x="40549" y="23618"/>
                    <a:pt x="40336" y="23344"/>
                  </a:cubicBezTo>
                  <a:cubicBezTo>
                    <a:pt x="40549" y="23162"/>
                    <a:pt x="40579" y="23010"/>
                    <a:pt x="40488" y="22736"/>
                  </a:cubicBezTo>
                  <a:cubicBezTo>
                    <a:pt x="40579" y="22706"/>
                    <a:pt x="40883" y="22614"/>
                    <a:pt x="41035" y="22614"/>
                  </a:cubicBezTo>
                  <a:cubicBezTo>
                    <a:pt x="41065" y="22888"/>
                    <a:pt x="41309" y="23070"/>
                    <a:pt x="41613" y="23162"/>
                  </a:cubicBezTo>
                  <a:cubicBezTo>
                    <a:pt x="41187" y="23374"/>
                    <a:pt x="41461" y="23678"/>
                    <a:pt x="41795" y="23769"/>
                  </a:cubicBezTo>
                  <a:cubicBezTo>
                    <a:pt x="41356" y="24428"/>
                    <a:pt x="41743" y="24800"/>
                    <a:pt x="42100" y="24800"/>
                  </a:cubicBezTo>
                  <a:cubicBezTo>
                    <a:pt x="42337" y="24800"/>
                    <a:pt x="42561" y="24637"/>
                    <a:pt x="42524" y="24286"/>
                  </a:cubicBezTo>
                  <a:lnTo>
                    <a:pt x="42524" y="24286"/>
                  </a:lnTo>
                  <a:cubicBezTo>
                    <a:pt x="42618" y="24460"/>
                    <a:pt x="42759" y="24546"/>
                    <a:pt x="42884" y="24546"/>
                  </a:cubicBezTo>
                  <a:cubicBezTo>
                    <a:pt x="43044" y="24546"/>
                    <a:pt x="43180" y="24407"/>
                    <a:pt x="43163" y="24134"/>
                  </a:cubicBezTo>
                  <a:lnTo>
                    <a:pt x="43163" y="24134"/>
                  </a:lnTo>
                  <a:cubicBezTo>
                    <a:pt x="43231" y="24168"/>
                    <a:pt x="43297" y="24184"/>
                    <a:pt x="43358" y="24184"/>
                  </a:cubicBezTo>
                  <a:cubicBezTo>
                    <a:pt x="43572" y="24184"/>
                    <a:pt x="43727" y="23992"/>
                    <a:pt x="43680" y="23709"/>
                  </a:cubicBezTo>
                  <a:lnTo>
                    <a:pt x="43680" y="23709"/>
                  </a:lnTo>
                  <a:cubicBezTo>
                    <a:pt x="43868" y="23923"/>
                    <a:pt x="44053" y="24009"/>
                    <a:pt x="44204" y="24009"/>
                  </a:cubicBezTo>
                  <a:cubicBezTo>
                    <a:pt x="44590" y="24009"/>
                    <a:pt x="44767" y="23454"/>
                    <a:pt x="44287" y="23040"/>
                  </a:cubicBezTo>
                  <a:cubicBezTo>
                    <a:pt x="44713" y="22797"/>
                    <a:pt x="44895" y="22280"/>
                    <a:pt x="44439" y="21885"/>
                  </a:cubicBezTo>
                  <a:cubicBezTo>
                    <a:pt x="44987" y="21551"/>
                    <a:pt x="45321" y="20517"/>
                    <a:pt x="44652" y="20274"/>
                  </a:cubicBezTo>
                  <a:cubicBezTo>
                    <a:pt x="44835" y="19909"/>
                    <a:pt x="44956" y="19301"/>
                    <a:pt x="44531" y="19058"/>
                  </a:cubicBezTo>
                  <a:cubicBezTo>
                    <a:pt x="44865" y="18906"/>
                    <a:pt x="44895" y="18481"/>
                    <a:pt x="44591" y="18207"/>
                  </a:cubicBezTo>
                  <a:cubicBezTo>
                    <a:pt x="44956" y="17842"/>
                    <a:pt x="44652" y="17478"/>
                    <a:pt x="44257" y="17295"/>
                  </a:cubicBezTo>
                  <a:cubicBezTo>
                    <a:pt x="44439" y="16991"/>
                    <a:pt x="44379" y="16627"/>
                    <a:pt x="43953" y="16535"/>
                  </a:cubicBezTo>
                  <a:cubicBezTo>
                    <a:pt x="44135" y="16079"/>
                    <a:pt x="43983" y="15593"/>
                    <a:pt x="43436" y="15563"/>
                  </a:cubicBezTo>
                  <a:cubicBezTo>
                    <a:pt x="43606" y="15138"/>
                    <a:pt x="43671" y="14581"/>
                    <a:pt x="43137" y="14581"/>
                  </a:cubicBezTo>
                  <a:cubicBezTo>
                    <a:pt x="43098" y="14581"/>
                    <a:pt x="43056" y="14584"/>
                    <a:pt x="43011" y="14590"/>
                  </a:cubicBezTo>
                  <a:cubicBezTo>
                    <a:pt x="43703" y="13692"/>
                    <a:pt x="43119" y="13271"/>
                    <a:pt x="42371" y="13271"/>
                  </a:cubicBezTo>
                  <a:cubicBezTo>
                    <a:pt x="42233" y="13271"/>
                    <a:pt x="42089" y="13285"/>
                    <a:pt x="41947" y="13313"/>
                  </a:cubicBezTo>
                  <a:cubicBezTo>
                    <a:pt x="42105" y="12998"/>
                    <a:pt x="41820" y="12781"/>
                    <a:pt x="41523" y="12781"/>
                  </a:cubicBezTo>
                  <a:cubicBezTo>
                    <a:pt x="41247" y="12781"/>
                    <a:pt x="40961" y="12967"/>
                    <a:pt x="41005" y="13435"/>
                  </a:cubicBezTo>
                  <a:cubicBezTo>
                    <a:pt x="40887" y="13293"/>
                    <a:pt x="40769" y="13235"/>
                    <a:pt x="40659" y="13235"/>
                  </a:cubicBezTo>
                  <a:cubicBezTo>
                    <a:pt x="40345" y="13235"/>
                    <a:pt x="40101" y="13713"/>
                    <a:pt x="40123" y="14073"/>
                  </a:cubicBezTo>
                  <a:cubicBezTo>
                    <a:pt x="40016" y="13996"/>
                    <a:pt x="39918" y="13963"/>
                    <a:pt x="39831" y="13963"/>
                  </a:cubicBezTo>
                  <a:cubicBezTo>
                    <a:pt x="39471" y="13963"/>
                    <a:pt x="39284" y="14521"/>
                    <a:pt x="39333" y="14864"/>
                  </a:cubicBezTo>
                  <a:cubicBezTo>
                    <a:pt x="39297" y="14859"/>
                    <a:pt x="39262" y="14857"/>
                    <a:pt x="39226" y="14857"/>
                  </a:cubicBezTo>
                  <a:cubicBezTo>
                    <a:pt x="38747" y="14857"/>
                    <a:pt x="38287" y="15227"/>
                    <a:pt x="38117" y="15623"/>
                  </a:cubicBezTo>
                  <a:cubicBezTo>
                    <a:pt x="37996" y="15806"/>
                    <a:pt x="38026" y="16262"/>
                    <a:pt x="37965" y="16505"/>
                  </a:cubicBezTo>
                  <a:cubicBezTo>
                    <a:pt x="37813" y="16505"/>
                    <a:pt x="37661" y="16535"/>
                    <a:pt x="37509" y="16535"/>
                  </a:cubicBezTo>
                  <a:cubicBezTo>
                    <a:pt x="37661" y="16049"/>
                    <a:pt x="37692" y="15563"/>
                    <a:pt x="37600" y="14985"/>
                  </a:cubicBezTo>
                  <a:cubicBezTo>
                    <a:pt x="38056" y="14864"/>
                    <a:pt x="38573" y="13769"/>
                    <a:pt x="38360" y="13344"/>
                  </a:cubicBezTo>
                  <a:cubicBezTo>
                    <a:pt x="38907" y="13222"/>
                    <a:pt x="39242" y="12827"/>
                    <a:pt x="38816" y="12371"/>
                  </a:cubicBezTo>
                  <a:cubicBezTo>
                    <a:pt x="39518" y="12167"/>
                    <a:pt x="39348" y="10753"/>
                    <a:pt x="38550" y="10753"/>
                  </a:cubicBezTo>
                  <a:cubicBezTo>
                    <a:pt x="38518" y="10753"/>
                    <a:pt x="38485" y="10756"/>
                    <a:pt x="38451" y="10760"/>
                  </a:cubicBezTo>
                  <a:cubicBezTo>
                    <a:pt x="38477" y="10474"/>
                    <a:pt x="38325" y="10255"/>
                    <a:pt x="38033" y="10255"/>
                  </a:cubicBezTo>
                  <a:cubicBezTo>
                    <a:pt x="37984" y="10255"/>
                    <a:pt x="37931" y="10261"/>
                    <a:pt x="37874" y="10274"/>
                  </a:cubicBezTo>
                  <a:cubicBezTo>
                    <a:pt x="38019" y="9791"/>
                    <a:pt x="37626" y="9480"/>
                    <a:pt x="37184" y="9480"/>
                  </a:cubicBezTo>
                  <a:cubicBezTo>
                    <a:pt x="37070" y="9480"/>
                    <a:pt x="36953" y="9501"/>
                    <a:pt x="36840" y="9544"/>
                  </a:cubicBezTo>
                  <a:cubicBezTo>
                    <a:pt x="36810" y="9028"/>
                    <a:pt x="36749" y="8906"/>
                    <a:pt x="36506" y="8511"/>
                  </a:cubicBezTo>
                  <a:cubicBezTo>
                    <a:pt x="36447" y="8422"/>
                    <a:pt x="36071" y="7902"/>
                    <a:pt x="35799" y="7902"/>
                  </a:cubicBezTo>
                  <a:cubicBezTo>
                    <a:pt x="35791" y="7902"/>
                    <a:pt x="35784" y="7902"/>
                    <a:pt x="35777" y="7903"/>
                  </a:cubicBezTo>
                  <a:cubicBezTo>
                    <a:pt x="35837" y="7599"/>
                    <a:pt x="35716" y="7386"/>
                    <a:pt x="35442" y="7265"/>
                  </a:cubicBezTo>
                  <a:cubicBezTo>
                    <a:pt x="36385" y="6999"/>
                    <a:pt x="35905" y="5964"/>
                    <a:pt x="35302" y="5964"/>
                  </a:cubicBezTo>
                  <a:cubicBezTo>
                    <a:pt x="35147" y="5964"/>
                    <a:pt x="34984" y="6033"/>
                    <a:pt x="34834" y="6201"/>
                  </a:cubicBezTo>
                  <a:cubicBezTo>
                    <a:pt x="34732" y="6016"/>
                    <a:pt x="34643" y="5928"/>
                    <a:pt x="34502" y="5928"/>
                  </a:cubicBezTo>
                  <a:cubicBezTo>
                    <a:pt x="34435" y="5928"/>
                    <a:pt x="34355" y="5949"/>
                    <a:pt x="34257" y="5988"/>
                  </a:cubicBezTo>
                  <a:cubicBezTo>
                    <a:pt x="34338" y="5665"/>
                    <a:pt x="34132" y="5461"/>
                    <a:pt x="33852" y="5461"/>
                  </a:cubicBezTo>
                  <a:cubicBezTo>
                    <a:pt x="33816" y="5461"/>
                    <a:pt x="33778" y="5464"/>
                    <a:pt x="33740" y="5471"/>
                  </a:cubicBezTo>
                  <a:cubicBezTo>
                    <a:pt x="33795" y="5113"/>
                    <a:pt x="33501" y="4855"/>
                    <a:pt x="33151" y="4855"/>
                  </a:cubicBezTo>
                  <a:cubicBezTo>
                    <a:pt x="33115" y="4855"/>
                    <a:pt x="33078" y="4858"/>
                    <a:pt x="33041" y="4863"/>
                  </a:cubicBezTo>
                  <a:cubicBezTo>
                    <a:pt x="33076" y="4460"/>
                    <a:pt x="32665" y="4208"/>
                    <a:pt x="32311" y="4208"/>
                  </a:cubicBezTo>
                  <a:cubicBezTo>
                    <a:pt x="32053" y="4208"/>
                    <a:pt x="31825" y="4343"/>
                    <a:pt x="31825" y="4651"/>
                  </a:cubicBezTo>
                  <a:cubicBezTo>
                    <a:pt x="31714" y="4446"/>
                    <a:pt x="31546" y="4344"/>
                    <a:pt x="31362" y="4344"/>
                  </a:cubicBezTo>
                  <a:cubicBezTo>
                    <a:pt x="31246" y="4344"/>
                    <a:pt x="31123" y="4386"/>
                    <a:pt x="31004" y="4468"/>
                  </a:cubicBezTo>
                  <a:cubicBezTo>
                    <a:pt x="30938" y="4201"/>
                    <a:pt x="30790" y="4032"/>
                    <a:pt x="30572" y="4032"/>
                  </a:cubicBezTo>
                  <a:cubicBezTo>
                    <a:pt x="30492" y="4032"/>
                    <a:pt x="30403" y="4055"/>
                    <a:pt x="30305" y="4104"/>
                  </a:cubicBezTo>
                  <a:cubicBezTo>
                    <a:pt x="30355" y="3778"/>
                    <a:pt x="30179" y="3411"/>
                    <a:pt x="29877" y="3411"/>
                  </a:cubicBezTo>
                  <a:cubicBezTo>
                    <a:pt x="29812" y="3411"/>
                    <a:pt x="29742" y="3428"/>
                    <a:pt x="29667" y="3465"/>
                  </a:cubicBezTo>
                  <a:cubicBezTo>
                    <a:pt x="29912" y="2732"/>
                    <a:pt x="29330" y="2243"/>
                    <a:pt x="28908" y="2243"/>
                  </a:cubicBezTo>
                  <a:cubicBezTo>
                    <a:pt x="28649" y="2243"/>
                    <a:pt x="28450" y="2429"/>
                    <a:pt x="28542" y="2857"/>
                  </a:cubicBezTo>
                  <a:cubicBezTo>
                    <a:pt x="28436" y="2793"/>
                    <a:pt x="28321" y="2759"/>
                    <a:pt x="28215" y="2759"/>
                  </a:cubicBezTo>
                  <a:cubicBezTo>
                    <a:pt x="28019" y="2759"/>
                    <a:pt x="27852" y="2875"/>
                    <a:pt x="27813" y="3131"/>
                  </a:cubicBezTo>
                  <a:cubicBezTo>
                    <a:pt x="27668" y="3034"/>
                    <a:pt x="27430" y="2921"/>
                    <a:pt x="27238" y="2921"/>
                  </a:cubicBezTo>
                  <a:cubicBezTo>
                    <a:pt x="27066" y="2921"/>
                    <a:pt x="26931" y="3011"/>
                    <a:pt x="26931" y="3283"/>
                  </a:cubicBezTo>
                  <a:cubicBezTo>
                    <a:pt x="26862" y="2857"/>
                    <a:pt x="26687" y="2693"/>
                    <a:pt x="26483" y="2693"/>
                  </a:cubicBezTo>
                  <a:cubicBezTo>
                    <a:pt x="26062" y="2693"/>
                    <a:pt x="25523" y="3398"/>
                    <a:pt x="25564" y="3952"/>
                  </a:cubicBezTo>
                  <a:cubicBezTo>
                    <a:pt x="25424" y="3752"/>
                    <a:pt x="25219" y="3605"/>
                    <a:pt x="24991" y="3605"/>
                  </a:cubicBezTo>
                  <a:cubicBezTo>
                    <a:pt x="24872" y="3605"/>
                    <a:pt x="24747" y="3645"/>
                    <a:pt x="24621" y="3739"/>
                  </a:cubicBezTo>
                  <a:cubicBezTo>
                    <a:pt x="24647" y="3406"/>
                    <a:pt x="24436" y="3096"/>
                    <a:pt x="24115" y="3096"/>
                  </a:cubicBezTo>
                  <a:cubicBezTo>
                    <a:pt x="24055" y="3096"/>
                    <a:pt x="23990" y="3107"/>
                    <a:pt x="23922" y="3131"/>
                  </a:cubicBezTo>
                  <a:cubicBezTo>
                    <a:pt x="24135" y="2857"/>
                    <a:pt x="24135" y="2493"/>
                    <a:pt x="23892" y="2219"/>
                  </a:cubicBezTo>
                  <a:cubicBezTo>
                    <a:pt x="24626" y="1999"/>
                    <a:pt x="24789" y="1325"/>
                    <a:pt x="24269" y="1325"/>
                  </a:cubicBezTo>
                  <a:cubicBezTo>
                    <a:pt x="24143" y="1325"/>
                    <a:pt x="23977" y="1364"/>
                    <a:pt x="23770" y="1459"/>
                  </a:cubicBezTo>
                  <a:cubicBezTo>
                    <a:pt x="23892" y="1125"/>
                    <a:pt x="23892" y="1216"/>
                    <a:pt x="23588" y="1064"/>
                  </a:cubicBezTo>
                  <a:cubicBezTo>
                    <a:pt x="23983" y="882"/>
                    <a:pt x="24044" y="426"/>
                    <a:pt x="239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" name="Google Shape;3917;p26"/>
            <p:cNvSpPr/>
            <p:nvPr/>
          </p:nvSpPr>
          <p:spPr>
            <a:xfrm rot="6796800">
              <a:off x="416160" y="339480"/>
              <a:ext cx="295560" cy="192960"/>
            </a:xfrm>
            <a:custGeom>
              <a:avLst/>
              <a:gdLst>
                <a:gd name="textAreaLeft" fmla="*/ 0 w 295560"/>
                <a:gd name="textAreaRight" fmla="*/ 296640 w 295560"/>
                <a:gd name="textAreaTop" fmla="*/ 0 h 192960"/>
                <a:gd name="textAreaBottom" fmla="*/ 194040 h 192960"/>
              </a:gdLst>
              <a:ahLst/>
              <a:rect l="textAreaLeft" t="textAreaTop" r="textAreaRight" b="textAreaBottom"/>
              <a:pathLst>
                <a:path w="32829" h="21461">
                  <a:moveTo>
                    <a:pt x="16080" y="2311"/>
                  </a:moveTo>
                  <a:cubicBezTo>
                    <a:pt x="16080" y="2463"/>
                    <a:pt x="16050" y="2615"/>
                    <a:pt x="15989" y="2676"/>
                  </a:cubicBezTo>
                  <a:cubicBezTo>
                    <a:pt x="15989" y="2585"/>
                    <a:pt x="16050" y="2433"/>
                    <a:pt x="16080" y="2311"/>
                  </a:cubicBezTo>
                  <a:close/>
                  <a:moveTo>
                    <a:pt x="92" y="3101"/>
                  </a:moveTo>
                  <a:cubicBezTo>
                    <a:pt x="31" y="3101"/>
                    <a:pt x="31" y="3101"/>
                    <a:pt x="122" y="3223"/>
                  </a:cubicBezTo>
                  <a:lnTo>
                    <a:pt x="116" y="3103"/>
                  </a:lnTo>
                  <a:lnTo>
                    <a:pt x="116" y="3103"/>
                  </a:lnTo>
                  <a:cubicBezTo>
                    <a:pt x="108" y="3102"/>
                    <a:pt x="100" y="3102"/>
                    <a:pt x="92" y="3101"/>
                  </a:cubicBezTo>
                  <a:close/>
                  <a:moveTo>
                    <a:pt x="23862" y="1"/>
                  </a:moveTo>
                  <a:lnTo>
                    <a:pt x="22646" y="31"/>
                  </a:lnTo>
                  <a:lnTo>
                    <a:pt x="13041" y="487"/>
                  </a:lnTo>
                  <a:cubicBezTo>
                    <a:pt x="13264" y="914"/>
                    <a:pt x="13651" y="1273"/>
                    <a:pt x="14037" y="1273"/>
                  </a:cubicBezTo>
                  <a:cubicBezTo>
                    <a:pt x="14229" y="1273"/>
                    <a:pt x="14420" y="1185"/>
                    <a:pt x="14591" y="974"/>
                  </a:cubicBezTo>
                  <a:lnTo>
                    <a:pt x="14591" y="974"/>
                  </a:lnTo>
                  <a:cubicBezTo>
                    <a:pt x="14560" y="1430"/>
                    <a:pt x="14743" y="1885"/>
                    <a:pt x="15229" y="1916"/>
                  </a:cubicBezTo>
                  <a:cubicBezTo>
                    <a:pt x="14566" y="2538"/>
                    <a:pt x="14991" y="3047"/>
                    <a:pt x="15445" y="3047"/>
                  </a:cubicBezTo>
                  <a:cubicBezTo>
                    <a:pt x="15656" y="3047"/>
                    <a:pt x="15873" y="2936"/>
                    <a:pt x="15989" y="2676"/>
                  </a:cubicBezTo>
                  <a:lnTo>
                    <a:pt x="15989" y="2676"/>
                  </a:lnTo>
                  <a:cubicBezTo>
                    <a:pt x="15928" y="3344"/>
                    <a:pt x="16263" y="3831"/>
                    <a:pt x="16840" y="4287"/>
                  </a:cubicBezTo>
                  <a:cubicBezTo>
                    <a:pt x="16791" y="4281"/>
                    <a:pt x="16744" y="4278"/>
                    <a:pt x="16700" y="4278"/>
                  </a:cubicBezTo>
                  <a:cubicBezTo>
                    <a:pt x="16033" y="4278"/>
                    <a:pt x="15928" y="4895"/>
                    <a:pt x="16384" y="5351"/>
                  </a:cubicBezTo>
                  <a:cubicBezTo>
                    <a:pt x="15909" y="5058"/>
                    <a:pt x="15070" y="4567"/>
                    <a:pt x="14417" y="4567"/>
                  </a:cubicBezTo>
                  <a:cubicBezTo>
                    <a:pt x="13986" y="4567"/>
                    <a:pt x="13636" y="4782"/>
                    <a:pt x="13527" y="5411"/>
                  </a:cubicBezTo>
                  <a:cubicBezTo>
                    <a:pt x="13223" y="4864"/>
                    <a:pt x="13041" y="4287"/>
                    <a:pt x="12494" y="3892"/>
                  </a:cubicBezTo>
                  <a:cubicBezTo>
                    <a:pt x="13010" y="3496"/>
                    <a:pt x="13223" y="2645"/>
                    <a:pt x="12402" y="2524"/>
                  </a:cubicBezTo>
                  <a:cubicBezTo>
                    <a:pt x="12433" y="2159"/>
                    <a:pt x="12342" y="1703"/>
                    <a:pt x="12098" y="1430"/>
                  </a:cubicBezTo>
                  <a:cubicBezTo>
                    <a:pt x="12311" y="1156"/>
                    <a:pt x="12342" y="791"/>
                    <a:pt x="12250" y="518"/>
                  </a:cubicBezTo>
                  <a:lnTo>
                    <a:pt x="12250" y="518"/>
                  </a:lnTo>
                  <a:lnTo>
                    <a:pt x="1" y="1095"/>
                  </a:lnTo>
                  <a:lnTo>
                    <a:pt x="116" y="3103"/>
                  </a:lnTo>
                  <a:lnTo>
                    <a:pt x="116" y="3103"/>
                  </a:lnTo>
                  <a:cubicBezTo>
                    <a:pt x="933" y="3167"/>
                    <a:pt x="1975" y="3415"/>
                    <a:pt x="1764" y="4469"/>
                  </a:cubicBezTo>
                  <a:cubicBezTo>
                    <a:pt x="1938" y="4252"/>
                    <a:pt x="2292" y="4103"/>
                    <a:pt x="2588" y="4103"/>
                  </a:cubicBezTo>
                  <a:cubicBezTo>
                    <a:pt x="2912" y="4103"/>
                    <a:pt x="3168" y="4282"/>
                    <a:pt x="3040" y="4743"/>
                  </a:cubicBezTo>
                  <a:cubicBezTo>
                    <a:pt x="3169" y="4683"/>
                    <a:pt x="3283" y="4654"/>
                    <a:pt x="3377" y="4654"/>
                  </a:cubicBezTo>
                  <a:cubicBezTo>
                    <a:pt x="3619" y="4654"/>
                    <a:pt x="3736" y="4841"/>
                    <a:pt x="3648" y="5168"/>
                  </a:cubicBezTo>
                  <a:cubicBezTo>
                    <a:pt x="3821" y="4856"/>
                    <a:pt x="4000" y="4737"/>
                    <a:pt x="4147" y="4737"/>
                  </a:cubicBezTo>
                  <a:cubicBezTo>
                    <a:pt x="4545" y="4737"/>
                    <a:pt x="4713" y="5609"/>
                    <a:pt x="3892" y="5898"/>
                  </a:cubicBezTo>
                  <a:cubicBezTo>
                    <a:pt x="4287" y="6262"/>
                    <a:pt x="4104" y="6718"/>
                    <a:pt x="3618" y="6962"/>
                  </a:cubicBezTo>
                  <a:cubicBezTo>
                    <a:pt x="3679" y="7326"/>
                    <a:pt x="3466" y="7752"/>
                    <a:pt x="3071" y="7904"/>
                  </a:cubicBezTo>
                  <a:cubicBezTo>
                    <a:pt x="3337" y="8562"/>
                    <a:pt x="2989" y="8881"/>
                    <a:pt x="2661" y="8881"/>
                  </a:cubicBezTo>
                  <a:cubicBezTo>
                    <a:pt x="2352" y="8881"/>
                    <a:pt x="2061" y="8600"/>
                    <a:pt x="2311" y="8056"/>
                  </a:cubicBezTo>
                  <a:lnTo>
                    <a:pt x="2311" y="8056"/>
                  </a:lnTo>
                  <a:cubicBezTo>
                    <a:pt x="2205" y="8091"/>
                    <a:pt x="2119" y="8108"/>
                    <a:pt x="2049" y="8108"/>
                  </a:cubicBezTo>
                  <a:cubicBezTo>
                    <a:pt x="1819" y="8108"/>
                    <a:pt x="1771" y="7919"/>
                    <a:pt x="1794" y="7569"/>
                  </a:cubicBezTo>
                  <a:cubicBezTo>
                    <a:pt x="1429" y="7448"/>
                    <a:pt x="1399" y="7357"/>
                    <a:pt x="1126" y="7326"/>
                  </a:cubicBezTo>
                  <a:cubicBezTo>
                    <a:pt x="1034" y="7752"/>
                    <a:pt x="670" y="8025"/>
                    <a:pt x="274" y="8086"/>
                  </a:cubicBezTo>
                  <a:lnTo>
                    <a:pt x="822" y="20518"/>
                  </a:lnTo>
                  <a:cubicBezTo>
                    <a:pt x="1338" y="20548"/>
                    <a:pt x="1825" y="20822"/>
                    <a:pt x="1885" y="21308"/>
                  </a:cubicBezTo>
                  <a:cubicBezTo>
                    <a:pt x="2020" y="21160"/>
                    <a:pt x="2172" y="21084"/>
                    <a:pt x="2321" y="21084"/>
                  </a:cubicBezTo>
                  <a:cubicBezTo>
                    <a:pt x="2509" y="21084"/>
                    <a:pt x="2692" y="21206"/>
                    <a:pt x="2828" y="21460"/>
                  </a:cubicBezTo>
                  <a:cubicBezTo>
                    <a:pt x="2849" y="20941"/>
                    <a:pt x="3194" y="20714"/>
                    <a:pt x="3588" y="20714"/>
                  </a:cubicBezTo>
                  <a:cubicBezTo>
                    <a:pt x="3748" y="20714"/>
                    <a:pt x="3916" y="20752"/>
                    <a:pt x="4074" y="20822"/>
                  </a:cubicBezTo>
                  <a:cubicBezTo>
                    <a:pt x="4110" y="20211"/>
                    <a:pt x="4602" y="20025"/>
                    <a:pt x="5143" y="20025"/>
                  </a:cubicBezTo>
                  <a:cubicBezTo>
                    <a:pt x="5517" y="20025"/>
                    <a:pt x="5916" y="20114"/>
                    <a:pt x="6202" y="20214"/>
                  </a:cubicBezTo>
                  <a:cubicBezTo>
                    <a:pt x="5594" y="19697"/>
                    <a:pt x="5654" y="18816"/>
                    <a:pt x="6323" y="18390"/>
                  </a:cubicBezTo>
                  <a:cubicBezTo>
                    <a:pt x="5867" y="18147"/>
                    <a:pt x="5746" y="17630"/>
                    <a:pt x="6110" y="17296"/>
                  </a:cubicBezTo>
                  <a:lnTo>
                    <a:pt x="6110" y="17296"/>
                  </a:lnTo>
                  <a:cubicBezTo>
                    <a:pt x="6060" y="17303"/>
                    <a:pt x="6010" y="17306"/>
                    <a:pt x="5961" y="17306"/>
                  </a:cubicBezTo>
                  <a:cubicBezTo>
                    <a:pt x="5559" y="17306"/>
                    <a:pt x="5192" y="17084"/>
                    <a:pt x="5138" y="16597"/>
                  </a:cubicBezTo>
                  <a:cubicBezTo>
                    <a:pt x="5305" y="16597"/>
                    <a:pt x="5434" y="16582"/>
                    <a:pt x="5559" y="16582"/>
                  </a:cubicBezTo>
                  <a:cubicBezTo>
                    <a:pt x="5685" y="16582"/>
                    <a:pt x="5806" y="16597"/>
                    <a:pt x="5958" y="16658"/>
                  </a:cubicBezTo>
                  <a:cubicBezTo>
                    <a:pt x="5635" y="16305"/>
                    <a:pt x="5795" y="15866"/>
                    <a:pt x="6275" y="15866"/>
                  </a:cubicBezTo>
                  <a:cubicBezTo>
                    <a:pt x="6291" y="15866"/>
                    <a:pt x="6307" y="15866"/>
                    <a:pt x="6323" y="15867"/>
                  </a:cubicBezTo>
                  <a:cubicBezTo>
                    <a:pt x="6141" y="15411"/>
                    <a:pt x="6050" y="15503"/>
                    <a:pt x="6354" y="15047"/>
                  </a:cubicBezTo>
                  <a:lnTo>
                    <a:pt x="6354" y="15047"/>
                  </a:lnTo>
                  <a:cubicBezTo>
                    <a:pt x="6326" y="15048"/>
                    <a:pt x="6299" y="15049"/>
                    <a:pt x="6272" y="15049"/>
                  </a:cubicBezTo>
                  <a:cubicBezTo>
                    <a:pt x="5762" y="15049"/>
                    <a:pt x="5347" y="14779"/>
                    <a:pt x="5290" y="14317"/>
                  </a:cubicBezTo>
                  <a:cubicBezTo>
                    <a:pt x="5485" y="14317"/>
                    <a:pt x="5650" y="14240"/>
                    <a:pt x="5849" y="14240"/>
                  </a:cubicBezTo>
                  <a:cubicBezTo>
                    <a:pt x="5929" y="14240"/>
                    <a:pt x="6015" y="14252"/>
                    <a:pt x="6110" y="14287"/>
                  </a:cubicBezTo>
                  <a:cubicBezTo>
                    <a:pt x="5693" y="13820"/>
                    <a:pt x="5871" y="13313"/>
                    <a:pt x="6308" y="13313"/>
                  </a:cubicBezTo>
                  <a:cubicBezTo>
                    <a:pt x="6412" y="13313"/>
                    <a:pt x="6530" y="13341"/>
                    <a:pt x="6658" y="13405"/>
                  </a:cubicBezTo>
                  <a:cubicBezTo>
                    <a:pt x="6272" y="12897"/>
                    <a:pt x="6551" y="12471"/>
                    <a:pt x="6906" y="12471"/>
                  </a:cubicBezTo>
                  <a:cubicBezTo>
                    <a:pt x="7082" y="12471"/>
                    <a:pt x="7276" y="12576"/>
                    <a:pt x="7417" y="12828"/>
                  </a:cubicBezTo>
                  <a:cubicBezTo>
                    <a:pt x="7312" y="12432"/>
                    <a:pt x="7447" y="12254"/>
                    <a:pt x="7634" y="12254"/>
                  </a:cubicBezTo>
                  <a:cubicBezTo>
                    <a:pt x="7877" y="12254"/>
                    <a:pt x="8208" y="12555"/>
                    <a:pt x="8208" y="13071"/>
                  </a:cubicBezTo>
                  <a:cubicBezTo>
                    <a:pt x="8361" y="12998"/>
                    <a:pt x="8499" y="12965"/>
                    <a:pt x="8616" y="12965"/>
                  </a:cubicBezTo>
                  <a:cubicBezTo>
                    <a:pt x="9036" y="12965"/>
                    <a:pt x="9189" y="13380"/>
                    <a:pt x="8785" y="13831"/>
                  </a:cubicBezTo>
                  <a:cubicBezTo>
                    <a:pt x="9393" y="13983"/>
                    <a:pt x="9667" y="14712"/>
                    <a:pt x="9363" y="15229"/>
                  </a:cubicBezTo>
                  <a:cubicBezTo>
                    <a:pt x="9500" y="15145"/>
                    <a:pt x="9632" y="15107"/>
                    <a:pt x="9752" y="15107"/>
                  </a:cubicBezTo>
                  <a:cubicBezTo>
                    <a:pt x="10109" y="15107"/>
                    <a:pt x="10358" y="15443"/>
                    <a:pt x="10335" y="15898"/>
                  </a:cubicBezTo>
                  <a:cubicBezTo>
                    <a:pt x="10396" y="15898"/>
                    <a:pt x="10883" y="16019"/>
                    <a:pt x="10943" y="16019"/>
                  </a:cubicBezTo>
                  <a:cubicBezTo>
                    <a:pt x="11126" y="15655"/>
                    <a:pt x="11430" y="15351"/>
                    <a:pt x="11825" y="15351"/>
                  </a:cubicBezTo>
                  <a:cubicBezTo>
                    <a:pt x="11126" y="14743"/>
                    <a:pt x="11703" y="14165"/>
                    <a:pt x="12281" y="13740"/>
                  </a:cubicBezTo>
                  <a:cubicBezTo>
                    <a:pt x="11855" y="13527"/>
                    <a:pt x="11916" y="13193"/>
                    <a:pt x="12311" y="12828"/>
                  </a:cubicBezTo>
                  <a:lnTo>
                    <a:pt x="12311" y="12828"/>
                  </a:lnTo>
                  <a:cubicBezTo>
                    <a:pt x="12225" y="12855"/>
                    <a:pt x="12141" y="12868"/>
                    <a:pt x="12062" y="12868"/>
                  </a:cubicBezTo>
                  <a:cubicBezTo>
                    <a:pt x="11440" y="12868"/>
                    <a:pt x="11077" y="12112"/>
                    <a:pt x="11886" y="11977"/>
                  </a:cubicBezTo>
                  <a:cubicBezTo>
                    <a:pt x="11156" y="11825"/>
                    <a:pt x="10761" y="10852"/>
                    <a:pt x="11703" y="10791"/>
                  </a:cubicBezTo>
                  <a:cubicBezTo>
                    <a:pt x="11093" y="10420"/>
                    <a:pt x="11247" y="9677"/>
                    <a:pt x="11863" y="9677"/>
                  </a:cubicBezTo>
                  <a:cubicBezTo>
                    <a:pt x="11952" y="9677"/>
                    <a:pt x="12051" y="9693"/>
                    <a:pt x="12159" y="9727"/>
                  </a:cubicBezTo>
                  <a:cubicBezTo>
                    <a:pt x="11443" y="9159"/>
                    <a:pt x="11469" y="7667"/>
                    <a:pt x="12108" y="7667"/>
                  </a:cubicBezTo>
                  <a:cubicBezTo>
                    <a:pt x="12255" y="7667"/>
                    <a:pt x="12435" y="7746"/>
                    <a:pt x="12645" y="7934"/>
                  </a:cubicBezTo>
                  <a:cubicBezTo>
                    <a:pt x="12645" y="7539"/>
                    <a:pt x="12645" y="7600"/>
                    <a:pt x="12767" y="7296"/>
                  </a:cubicBezTo>
                  <a:cubicBezTo>
                    <a:pt x="12311" y="7174"/>
                    <a:pt x="11825" y="6749"/>
                    <a:pt x="11825" y="6293"/>
                  </a:cubicBezTo>
                  <a:cubicBezTo>
                    <a:pt x="11915" y="6264"/>
                    <a:pt x="12006" y="6252"/>
                    <a:pt x="12096" y="6252"/>
                  </a:cubicBezTo>
                  <a:cubicBezTo>
                    <a:pt x="12491" y="6252"/>
                    <a:pt x="12882" y="6490"/>
                    <a:pt x="13253" y="6688"/>
                  </a:cubicBezTo>
                  <a:cubicBezTo>
                    <a:pt x="13179" y="6292"/>
                    <a:pt x="13357" y="6123"/>
                    <a:pt x="13565" y="6123"/>
                  </a:cubicBezTo>
                  <a:cubicBezTo>
                    <a:pt x="13868" y="6123"/>
                    <a:pt x="14235" y="6482"/>
                    <a:pt x="13983" y="7022"/>
                  </a:cubicBezTo>
                  <a:cubicBezTo>
                    <a:pt x="14157" y="6833"/>
                    <a:pt x="14340" y="6755"/>
                    <a:pt x="14511" y="6755"/>
                  </a:cubicBezTo>
                  <a:cubicBezTo>
                    <a:pt x="15028" y="6755"/>
                    <a:pt x="15435" y="7470"/>
                    <a:pt x="15138" y="7995"/>
                  </a:cubicBezTo>
                  <a:cubicBezTo>
                    <a:pt x="15269" y="7926"/>
                    <a:pt x="15380" y="7896"/>
                    <a:pt x="15473" y="7896"/>
                  </a:cubicBezTo>
                  <a:cubicBezTo>
                    <a:pt x="15831" y="7896"/>
                    <a:pt x="15922" y="8345"/>
                    <a:pt x="15898" y="8755"/>
                  </a:cubicBezTo>
                  <a:cubicBezTo>
                    <a:pt x="16055" y="8702"/>
                    <a:pt x="16229" y="8673"/>
                    <a:pt x="16410" y="8673"/>
                  </a:cubicBezTo>
                  <a:cubicBezTo>
                    <a:pt x="16650" y="8673"/>
                    <a:pt x="16902" y="8725"/>
                    <a:pt x="17144" y="8846"/>
                  </a:cubicBezTo>
                  <a:cubicBezTo>
                    <a:pt x="16992" y="8664"/>
                    <a:pt x="17053" y="8390"/>
                    <a:pt x="16992" y="8208"/>
                  </a:cubicBezTo>
                  <a:cubicBezTo>
                    <a:pt x="17203" y="8208"/>
                    <a:pt x="17431" y="8118"/>
                    <a:pt x="17636" y="8118"/>
                  </a:cubicBezTo>
                  <a:cubicBezTo>
                    <a:pt x="17697" y="8118"/>
                    <a:pt x="17757" y="8126"/>
                    <a:pt x="17813" y="8147"/>
                  </a:cubicBezTo>
                  <a:cubicBezTo>
                    <a:pt x="17296" y="7600"/>
                    <a:pt x="17782" y="7235"/>
                    <a:pt x="18360" y="7205"/>
                  </a:cubicBezTo>
                  <a:cubicBezTo>
                    <a:pt x="17752" y="6901"/>
                    <a:pt x="17722" y="6262"/>
                    <a:pt x="18329" y="5989"/>
                  </a:cubicBezTo>
                  <a:cubicBezTo>
                    <a:pt x="17472" y="5646"/>
                    <a:pt x="17345" y="4750"/>
                    <a:pt x="17965" y="4750"/>
                  </a:cubicBezTo>
                  <a:cubicBezTo>
                    <a:pt x="18114" y="4750"/>
                    <a:pt x="18307" y="4801"/>
                    <a:pt x="18542" y="4925"/>
                  </a:cubicBezTo>
                  <a:cubicBezTo>
                    <a:pt x="17660" y="3995"/>
                    <a:pt x="17489" y="2841"/>
                    <a:pt x="18321" y="2841"/>
                  </a:cubicBezTo>
                  <a:cubicBezTo>
                    <a:pt x="18550" y="2841"/>
                    <a:pt x="18855" y="2928"/>
                    <a:pt x="19241" y="3132"/>
                  </a:cubicBezTo>
                  <a:cubicBezTo>
                    <a:pt x="18970" y="2656"/>
                    <a:pt x="19221" y="2349"/>
                    <a:pt x="19593" y="2349"/>
                  </a:cubicBezTo>
                  <a:cubicBezTo>
                    <a:pt x="19720" y="2349"/>
                    <a:pt x="19862" y="2385"/>
                    <a:pt x="20001" y="2463"/>
                  </a:cubicBezTo>
                  <a:cubicBezTo>
                    <a:pt x="20457" y="2676"/>
                    <a:pt x="20396" y="3496"/>
                    <a:pt x="20518" y="3861"/>
                  </a:cubicBezTo>
                  <a:cubicBezTo>
                    <a:pt x="20664" y="3703"/>
                    <a:pt x="20787" y="3637"/>
                    <a:pt x="20889" y="3637"/>
                  </a:cubicBezTo>
                  <a:cubicBezTo>
                    <a:pt x="21272" y="3637"/>
                    <a:pt x="21336" y="4583"/>
                    <a:pt x="21095" y="5016"/>
                  </a:cubicBezTo>
                  <a:cubicBezTo>
                    <a:pt x="21157" y="5006"/>
                    <a:pt x="21215" y="5001"/>
                    <a:pt x="21269" y="5001"/>
                  </a:cubicBezTo>
                  <a:cubicBezTo>
                    <a:pt x="21861" y="5001"/>
                    <a:pt x="22035" y="5579"/>
                    <a:pt x="21673" y="6080"/>
                  </a:cubicBezTo>
                  <a:cubicBezTo>
                    <a:pt x="21877" y="5982"/>
                    <a:pt x="22037" y="5941"/>
                    <a:pt x="22171" y="5941"/>
                  </a:cubicBezTo>
                  <a:cubicBezTo>
                    <a:pt x="22536" y="5941"/>
                    <a:pt x="22707" y="6247"/>
                    <a:pt x="23041" y="6536"/>
                  </a:cubicBezTo>
                  <a:cubicBezTo>
                    <a:pt x="23527" y="7022"/>
                    <a:pt x="23254" y="7235"/>
                    <a:pt x="24105" y="7387"/>
                  </a:cubicBezTo>
                  <a:cubicBezTo>
                    <a:pt x="23983" y="6998"/>
                    <a:pt x="24270" y="6726"/>
                    <a:pt x="24654" y="6726"/>
                  </a:cubicBezTo>
                  <a:cubicBezTo>
                    <a:pt x="24750" y="6726"/>
                    <a:pt x="24852" y="6743"/>
                    <a:pt x="24956" y="6779"/>
                  </a:cubicBezTo>
                  <a:cubicBezTo>
                    <a:pt x="24713" y="6414"/>
                    <a:pt x="24621" y="6019"/>
                    <a:pt x="24773" y="5624"/>
                  </a:cubicBezTo>
                  <a:lnTo>
                    <a:pt x="24773" y="5624"/>
                  </a:lnTo>
                  <a:cubicBezTo>
                    <a:pt x="25108" y="5806"/>
                    <a:pt x="25381" y="6019"/>
                    <a:pt x="25564" y="6384"/>
                  </a:cubicBezTo>
                  <a:cubicBezTo>
                    <a:pt x="25391" y="5842"/>
                    <a:pt x="25458" y="5281"/>
                    <a:pt x="25894" y="5281"/>
                  </a:cubicBezTo>
                  <a:cubicBezTo>
                    <a:pt x="25996" y="5281"/>
                    <a:pt x="26118" y="5312"/>
                    <a:pt x="26263" y="5381"/>
                  </a:cubicBezTo>
                  <a:cubicBezTo>
                    <a:pt x="26688" y="5624"/>
                    <a:pt x="26749" y="6688"/>
                    <a:pt x="26871" y="7053"/>
                  </a:cubicBezTo>
                  <a:cubicBezTo>
                    <a:pt x="27010" y="6714"/>
                    <a:pt x="27345" y="6532"/>
                    <a:pt x="27704" y="6532"/>
                  </a:cubicBezTo>
                  <a:cubicBezTo>
                    <a:pt x="27894" y="6532"/>
                    <a:pt x="28090" y="6583"/>
                    <a:pt x="28269" y="6688"/>
                  </a:cubicBezTo>
                  <a:cubicBezTo>
                    <a:pt x="28213" y="6328"/>
                    <a:pt x="28385" y="5791"/>
                    <a:pt x="28831" y="5791"/>
                  </a:cubicBezTo>
                  <a:cubicBezTo>
                    <a:pt x="28874" y="5791"/>
                    <a:pt x="28920" y="5796"/>
                    <a:pt x="28968" y="5806"/>
                  </a:cubicBezTo>
                  <a:cubicBezTo>
                    <a:pt x="29333" y="5837"/>
                    <a:pt x="29454" y="6688"/>
                    <a:pt x="29515" y="7022"/>
                  </a:cubicBezTo>
                  <a:cubicBezTo>
                    <a:pt x="29647" y="6529"/>
                    <a:pt x="29869" y="6348"/>
                    <a:pt x="30118" y="6348"/>
                  </a:cubicBezTo>
                  <a:cubicBezTo>
                    <a:pt x="30560" y="6348"/>
                    <a:pt x="31086" y="6918"/>
                    <a:pt x="31339" y="7326"/>
                  </a:cubicBezTo>
                  <a:cubicBezTo>
                    <a:pt x="31795" y="6293"/>
                    <a:pt x="32403" y="5381"/>
                    <a:pt x="32828" y="4469"/>
                  </a:cubicBezTo>
                  <a:cubicBezTo>
                    <a:pt x="32684" y="4296"/>
                    <a:pt x="32429" y="4191"/>
                    <a:pt x="32202" y="4191"/>
                  </a:cubicBezTo>
                  <a:cubicBezTo>
                    <a:pt x="31951" y="4191"/>
                    <a:pt x="31734" y="4318"/>
                    <a:pt x="31734" y="4621"/>
                  </a:cubicBezTo>
                  <a:cubicBezTo>
                    <a:pt x="31624" y="4419"/>
                    <a:pt x="31447" y="4328"/>
                    <a:pt x="31257" y="4328"/>
                  </a:cubicBezTo>
                  <a:cubicBezTo>
                    <a:pt x="31133" y="4328"/>
                    <a:pt x="31003" y="4367"/>
                    <a:pt x="30883" y="4439"/>
                  </a:cubicBezTo>
                  <a:cubicBezTo>
                    <a:pt x="30839" y="4197"/>
                    <a:pt x="30684" y="4019"/>
                    <a:pt x="30475" y="4019"/>
                  </a:cubicBezTo>
                  <a:cubicBezTo>
                    <a:pt x="30395" y="4019"/>
                    <a:pt x="30307" y="4045"/>
                    <a:pt x="30214" y="4104"/>
                  </a:cubicBezTo>
                  <a:cubicBezTo>
                    <a:pt x="30239" y="3753"/>
                    <a:pt x="30058" y="3382"/>
                    <a:pt x="29771" y="3382"/>
                  </a:cubicBezTo>
                  <a:cubicBezTo>
                    <a:pt x="29711" y="3382"/>
                    <a:pt x="29645" y="3398"/>
                    <a:pt x="29576" y="3436"/>
                  </a:cubicBezTo>
                  <a:cubicBezTo>
                    <a:pt x="29803" y="2717"/>
                    <a:pt x="29217" y="2221"/>
                    <a:pt x="28794" y="2221"/>
                  </a:cubicBezTo>
                  <a:cubicBezTo>
                    <a:pt x="28537" y="2221"/>
                    <a:pt x="28341" y="2403"/>
                    <a:pt x="28421" y="2828"/>
                  </a:cubicBezTo>
                  <a:cubicBezTo>
                    <a:pt x="28320" y="2767"/>
                    <a:pt x="28215" y="2737"/>
                    <a:pt x="28117" y="2737"/>
                  </a:cubicBezTo>
                  <a:cubicBezTo>
                    <a:pt x="27921" y="2737"/>
                    <a:pt x="27752" y="2858"/>
                    <a:pt x="27691" y="3101"/>
                  </a:cubicBezTo>
                  <a:cubicBezTo>
                    <a:pt x="27563" y="3005"/>
                    <a:pt x="27332" y="2891"/>
                    <a:pt x="27143" y="2891"/>
                  </a:cubicBezTo>
                  <a:cubicBezTo>
                    <a:pt x="26975" y="2891"/>
                    <a:pt x="26840" y="2981"/>
                    <a:pt x="26840" y="3253"/>
                  </a:cubicBezTo>
                  <a:cubicBezTo>
                    <a:pt x="26761" y="2839"/>
                    <a:pt x="26580" y="2678"/>
                    <a:pt x="26374" y="2678"/>
                  </a:cubicBezTo>
                  <a:cubicBezTo>
                    <a:pt x="25946" y="2678"/>
                    <a:pt x="25411" y="3377"/>
                    <a:pt x="25472" y="3952"/>
                  </a:cubicBezTo>
                  <a:cubicBezTo>
                    <a:pt x="25308" y="3747"/>
                    <a:pt x="25102" y="3583"/>
                    <a:pt x="24864" y="3583"/>
                  </a:cubicBezTo>
                  <a:cubicBezTo>
                    <a:pt x="24749" y="3583"/>
                    <a:pt x="24628" y="3621"/>
                    <a:pt x="24500" y="3709"/>
                  </a:cubicBezTo>
                  <a:cubicBezTo>
                    <a:pt x="24551" y="3399"/>
                    <a:pt x="24340" y="3068"/>
                    <a:pt x="24015" y="3068"/>
                  </a:cubicBezTo>
                  <a:cubicBezTo>
                    <a:pt x="23957" y="3068"/>
                    <a:pt x="23895" y="3078"/>
                    <a:pt x="23831" y="3101"/>
                  </a:cubicBezTo>
                  <a:cubicBezTo>
                    <a:pt x="24013" y="2828"/>
                    <a:pt x="24013" y="2463"/>
                    <a:pt x="23801" y="2189"/>
                  </a:cubicBezTo>
                  <a:cubicBezTo>
                    <a:pt x="24535" y="1969"/>
                    <a:pt x="24698" y="1295"/>
                    <a:pt x="24178" y="1295"/>
                  </a:cubicBezTo>
                  <a:cubicBezTo>
                    <a:pt x="24052" y="1295"/>
                    <a:pt x="23886" y="1335"/>
                    <a:pt x="23679" y="1430"/>
                  </a:cubicBezTo>
                  <a:cubicBezTo>
                    <a:pt x="23801" y="1095"/>
                    <a:pt x="23801" y="1217"/>
                    <a:pt x="23497" y="1065"/>
                  </a:cubicBezTo>
                  <a:cubicBezTo>
                    <a:pt x="23862" y="852"/>
                    <a:pt x="23953" y="396"/>
                    <a:pt x="2386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" name="Google Shape;3918;p26"/>
            <p:cNvSpPr/>
            <p:nvPr/>
          </p:nvSpPr>
          <p:spPr>
            <a:xfrm rot="6796800">
              <a:off x="243720" y="300240"/>
              <a:ext cx="327960" cy="343800"/>
            </a:xfrm>
            <a:custGeom>
              <a:avLst/>
              <a:gdLst>
                <a:gd name="textAreaLeft" fmla="*/ 0 w 327960"/>
                <a:gd name="textAreaRight" fmla="*/ 329040 w 327960"/>
                <a:gd name="textAreaTop" fmla="*/ 0 h 343800"/>
                <a:gd name="textAreaBottom" fmla="*/ 344880 h 343800"/>
              </a:gdLst>
              <a:ahLst/>
              <a:rect l="textAreaLeft" t="textAreaTop" r="textAreaRight" b="textAreaBottom"/>
              <a:pathLst>
                <a:path w="36385" h="38138">
                  <a:moveTo>
                    <a:pt x="14165" y="9753"/>
                  </a:moveTo>
                  <a:cubicBezTo>
                    <a:pt x="14209" y="10012"/>
                    <a:pt x="14298" y="10164"/>
                    <a:pt x="14533" y="10164"/>
                  </a:cubicBezTo>
                  <a:cubicBezTo>
                    <a:pt x="14628" y="10164"/>
                    <a:pt x="14746" y="10139"/>
                    <a:pt x="14895" y="10087"/>
                  </a:cubicBezTo>
                  <a:lnTo>
                    <a:pt x="14895" y="10087"/>
                  </a:lnTo>
                  <a:cubicBezTo>
                    <a:pt x="14044" y="10968"/>
                    <a:pt x="15077" y="11151"/>
                    <a:pt x="15442" y="11546"/>
                  </a:cubicBezTo>
                  <a:cubicBezTo>
                    <a:pt x="15287" y="11506"/>
                    <a:pt x="15153" y="11489"/>
                    <a:pt x="15039" y="11489"/>
                  </a:cubicBezTo>
                  <a:cubicBezTo>
                    <a:pt x="14102" y="11489"/>
                    <a:pt x="14507" y="12684"/>
                    <a:pt x="15563" y="12792"/>
                  </a:cubicBezTo>
                  <a:cubicBezTo>
                    <a:pt x="15503" y="12792"/>
                    <a:pt x="13861" y="12853"/>
                    <a:pt x="14895" y="14160"/>
                  </a:cubicBezTo>
                  <a:cubicBezTo>
                    <a:pt x="14044" y="14190"/>
                    <a:pt x="14652" y="15133"/>
                    <a:pt x="14804" y="15649"/>
                  </a:cubicBezTo>
                  <a:cubicBezTo>
                    <a:pt x="14686" y="15581"/>
                    <a:pt x="14559" y="15550"/>
                    <a:pt x="14431" y="15550"/>
                  </a:cubicBezTo>
                  <a:cubicBezTo>
                    <a:pt x="14161" y="15550"/>
                    <a:pt x="13885" y="15686"/>
                    <a:pt x="13679" y="15893"/>
                  </a:cubicBezTo>
                  <a:cubicBezTo>
                    <a:pt x="14088" y="15047"/>
                    <a:pt x="13787" y="14250"/>
                    <a:pt x="13039" y="14250"/>
                  </a:cubicBezTo>
                  <a:cubicBezTo>
                    <a:pt x="12954" y="14250"/>
                    <a:pt x="12863" y="14260"/>
                    <a:pt x="12767" y="14282"/>
                  </a:cubicBezTo>
                  <a:lnTo>
                    <a:pt x="12676" y="14282"/>
                  </a:lnTo>
                  <a:cubicBezTo>
                    <a:pt x="13162" y="14008"/>
                    <a:pt x="13284" y="13127"/>
                    <a:pt x="12554" y="12975"/>
                  </a:cubicBezTo>
                  <a:cubicBezTo>
                    <a:pt x="12615" y="12792"/>
                    <a:pt x="12615" y="12640"/>
                    <a:pt x="12615" y="12519"/>
                  </a:cubicBezTo>
                  <a:cubicBezTo>
                    <a:pt x="13466" y="12488"/>
                    <a:pt x="13314" y="11546"/>
                    <a:pt x="12615" y="11485"/>
                  </a:cubicBezTo>
                  <a:cubicBezTo>
                    <a:pt x="13375" y="11242"/>
                    <a:pt x="13253" y="10786"/>
                    <a:pt x="12858" y="10239"/>
                  </a:cubicBezTo>
                  <a:lnTo>
                    <a:pt x="12858" y="10239"/>
                  </a:lnTo>
                  <a:cubicBezTo>
                    <a:pt x="12989" y="10312"/>
                    <a:pt x="13111" y="10343"/>
                    <a:pt x="13227" y="10343"/>
                  </a:cubicBezTo>
                  <a:cubicBezTo>
                    <a:pt x="13593" y="10343"/>
                    <a:pt x="13888" y="10030"/>
                    <a:pt x="14165" y="9753"/>
                  </a:cubicBezTo>
                  <a:close/>
                  <a:moveTo>
                    <a:pt x="26447" y="1"/>
                  </a:moveTo>
                  <a:cubicBezTo>
                    <a:pt x="26295" y="1"/>
                    <a:pt x="26134" y="69"/>
                    <a:pt x="25989" y="239"/>
                  </a:cubicBezTo>
                  <a:cubicBezTo>
                    <a:pt x="25928" y="178"/>
                    <a:pt x="25898" y="148"/>
                    <a:pt x="25868" y="87"/>
                  </a:cubicBezTo>
                  <a:cubicBezTo>
                    <a:pt x="25716" y="300"/>
                    <a:pt x="25533" y="452"/>
                    <a:pt x="25168" y="482"/>
                  </a:cubicBezTo>
                  <a:cubicBezTo>
                    <a:pt x="25412" y="938"/>
                    <a:pt x="25381" y="1424"/>
                    <a:pt x="24925" y="1667"/>
                  </a:cubicBezTo>
                  <a:cubicBezTo>
                    <a:pt x="25168" y="1911"/>
                    <a:pt x="25320" y="2154"/>
                    <a:pt x="25685" y="2336"/>
                  </a:cubicBezTo>
                  <a:cubicBezTo>
                    <a:pt x="25400" y="2823"/>
                    <a:pt x="24902" y="2994"/>
                    <a:pt x="24400" y="2994"/>
                  </a:cubicBezTo>
                  <a:cubicBezTo>
                    <a:pt x="23993" y="2994"/>
                    <a:pt x="23584" y="2881"/>
                    <a:pt x="23284" y="2731"/>
                  </a:cubicBezTo>
                  <a:cubicBezTo>
                    <a:pt x="23254" y="3187"/>
                    <a:pt x="23193" y="3704"/>
                    <a:pt x="23010" y="4160"/>
                  </a:cubicBezTo>
                  <a:cubicBezTo>
                    <a:pt x="22858" y="3674"/>
                    <a:pt x="22646" y="3126"/>
                    <a:pt x="22646" y="2610"/>
                  </a:cubicBezTo>
                  <a:cubicBezTo>
                    <a:pt x="22617" y="2607"/>
                    <a:pt x="22589" y="2606"/>
                    <a:pt x="22561" y="2606"/>
                  </a:cubicBezTo>
                  <a:cubicBezTo>
                    <a:pt x="22203" y="2606"/>
                    <a:pt x="21907" y="2786"/>
                    <a:pt x="21795" y="3096"/>
                  </a:cubicBezTo>
                  <a:cubicBezTo>
                    <a:pt x="21521" y="2640"/>
                    <a:pt x="21156" y="2154"/>
                    <a:pt x="20700" y="1850"/>
                  </a:cubicBezTo>
                  <a:cubicBezTo>
                    <a:pt x="20396" y="2367"/>
                    <a:pt x="20092" y="3035"/>
                    <a:pt x="20396" y="3674"/>
                  </a:cubicBezTo>
                  <a:cubicBezTo>
                    <a:pt x="20181" y="3616"/>
                    <a:pt x="19946" y="3559"/>
                    <a:pt x="19726" y="3559"/>
                  </a:cubicBezTo>
                  <a:cubicBezTo>
                    <a:pt x="19479" y="3559"/>
                    <a:pt x="19250" y="3631"/>
                    <a:pt x="19089" y="3856"/>
                  </a:cubicBezTo>
                  <a:cubicBezTo>
                    <a:pt x="18778" y="3607"/>
                    <a:pt x="18438" y="3414"/>
                    <a:pt x="18070" y="3414"/>
                  </a:cubicBezTo>
                  <a:cubicBezTo>
                    <a:pt x="17899" y="3414"/>
                    <a:pt x="17722" y="3456"/>
                    <a:pt x="17539" y="3552"/>
                  </a:cubicBezTo>
                  <a:cubicBezTo>
                    <a:pt x="17478" y="3248"/>
                    <a:pt x="17387" y="2914"/>
                    <a:pt x="17326" y="2518"/>
                  </a:cubicBezTo>
                  <a:cubicBezTo>
                    <a:pt x="16779" y="2610"/>
                    <a:pt x="16354" y="2944"/>
                    <a:pt x="16171" y="3491"/>
                  </a:cubicBezTo>
                  <a:cubicBezTo>
                    <a:pt x="16111" y="3187"/>
                    <a:pt x="15959" y="2762"/>
                    <a:pt x="15807" y="2458"/>
                  </a:cubicBezTo>
                  <a:cubicBezTo>
                    <a:pt x="15411" y="2518"/>
                    <a:pt x="15108" y="2792"/>
                    <a:pt x="15108" y="3218"/>
                  </a:cubicBezTo>
                  <a:cubicBezTo>
                    <a:pt x="14758" y="2868"/>
                    <a:pt x="14285" y="2600"/>
                    <a:pt x="13824" y="2600"/>
                  </a:cubicBezTo>
                  <a:cubicBezTo>
                    <a:pt x="13724" y="2600"/>
                    <a:pt x="13624" y="2613"/>
                    <a:pt x="13527" y="2640"/>
                  </a:cubicBezTo>
                  <a:cubicBezTo>
                    <a:pt x="13466" y="2184"/>
                    <a:pt x="13405" y="1698"/>
                    <a:pt x="13223" y="1303"/>
                  </a:cubicBezTo>
                  <a:cubicBezTo>
                    <a:pt x="12828" y="1455"/>
                    <a:pt x="12645" y="1819"/>
                    <a:pt x="12676" y="2184"/>
                  </a:cubicBezTo>
                  <a:cubicBezTo>
                    <a:pt x="12292" y="1609"/>
                    <a:pt x="11760" y="1354"/>
                    <a:pt x="11169" y="1354"/>
                  </a:cubicBezTo>
                  <a:cubicBezTo>
                    <a:pt x="11105" y="1354"/>
                    <a:pt x="11040" y="1357"/>
                    <a:pt x="10974" y="1363"/>
                  </a:cubicBezTo>
                  <a:cubicBezTo>
                    <a:pt x="11004" y="1911"/>
                    <a:pt x="11217" y="2488"/>
                    <a:pt x="11612" y="2883"/>
                  </a:cubicBezTo>
                  <a:cubicBezTo>
                    <a:pt x="11369" y="3218"/>
                    <a:pt x="11278" y="3734"/>
                    <a:pt x="11521" y="4038"/>
                  </a:cubicBezTo>
                  <a:cubicBezTo>
                    <a:pt x="10974" y="4129"/>
                    <a:pt x="10244" y="4251"/>
                    <a:pt x="10214" y="4950"/>
                  </a:cubicBezTo>
                  <a:cubicBezTo>
                    <a:pt x="9971" y="4494"/>
                    <a:pt x="9788" y="4008"/>
                    <a:pt x="9332" y="3886"/>
                  </a:cubicBezTo>
                  <a:lnTo>
                    <a:pt x="9332" y="3886"/>
                  </a:lnTo>
                  <a:cubicBezTo>
                    <a:pt x="9089" y="4433"/>
                    <a:pt x="9089" y="4950"/>
                    <a:pt x="9393" y="5467"/>
                  </a:cubicBezTo>
                  <a:cubicBezTo>
                    <a:pt x="8937" y="5497"/>
                    <a:pt x="8755" y="5497"/>
                    <a:pt x="8724" y="5953"/>
                  </a:cubicBezTo>
                  <a:cubicBezTo>
                    <a:pt x="8329" y="5771"/>
                    <a:pt x="8329" y="5771"/>
                    <a:pt x="7934" y="5710"/>
                  </a:cubicBezTo>
                  <a:cubicBezTo>
                    <a:pt x="7843" y="5163"/>
                    <a:pt x="7721" y="4433"/>
                    <a:pt x="7083" y="4281"/>
                  </a:cubicBezTo>
                  <a:cubicBezTo>
                    <a:pt x="6870" y="4737"/>
                    <a:pt x="6658" y="5345"/>
                    <a:pt x="6901" y="5832"/>
                  </a:cubicBezTo>
                  <a:cubicBezTo>
                    <a:pt x="6527" y="5565"/>
                    <a:pt x="6037" y="5298"/>
                    <a:pt x="5574" y="5298"/>
                  </a:cubicBezTo>
                  <a:cubicBezTo>
                    <a:pt x="5509" y="5298"/>
                    <a:pt x="5444" y="5304"/>
                    <a:pt x="5381" y="5315"/>
                  </a:cubicBezTo>
                  <a:cubicBezTo>
                    <a:pt x="5411" y="5862"/>
                    <a:pt x="5837" y="6409"/>
                    <a:pt x="6293" y="6713"/>
                  </a:cubicBezTo>
                  <a:cubicBezTo>
                    <a:pt x="6110" y="7078"/>
                    <a:pt x="6202" y="7534"/>
                    <a:pt x="6597" y="7807"/>
                  </a:cubicBezTo>
                  <a:cubicBezTo>
                    <a:pt x="6141" y="8081"/>
                    <a:pt x="5837" y="8506"/>
                    <a:pt x="5958" y="9023"/>
                  </a:cubicBezTo>
                  <a:cubicBezTo>
                    <a:pt x="5715" y="8719"/>
                    <a:pt x="5442" y="8446"/>
                    <a:pt x="5199" y="8263"/>
                  </a:cubicBezTo>
                  <a:lnTo>
                    <a:pt x="5199" y="8263"/>
                  </a:lnTo>
                  <a:cubicBezTo>
                    <a:pt x="5077" y="8658"/>
                    <a:pt x="5047" y="9175"/>
                    <a:pt x="5381" y="9631"/>
                  </a:cubicBezTo>
                  <a:cubicBezTo>
                    <a:pt x="5003" y="9455"/>
                    <a:pt x="4625" y="9236"/>
                    <a:pt x="4246" y="9236"/>
                  </a:cubicBezTo>
                  <a:cubicBezTo>
                    <a:pt x="4169" y="9236"/>
                    <a:pt x="4091" y="9246"/>
                    <a:pt x="4013" y="9266"/>
                  </a:cubicBezTo>
                  <a:cubicBezTo>
                    <a:pt x="4165" y="9722"/>
                    <a:pt x="4408" y="10117"/>
                    <a:pt x="4773" y="10482"/>
                  </a:cubicBezTo>
                  <a:cubicBezTo>
                    <a:pt x="4226" y="10513"/>
                    <a:pt x="3679" y="10513"/>
                    <a:pt x="3223" y="10816"/>
                  </a:cubicBezTo>
                  <a:cubicBezTo>
                    <a:pt x="3578" y="11127"/>
                    <a:pt x="4014" y="11454"/>
                    <a:pt x="4472" y="11454"/>
                  </a:cubicBezTo>
                  <a:cubicBezTo>
                    <a:pt x="4641" y="11454"/>
                    <a:pt x="4813" y="11409"/>
                    <a:pt x="4986" y="11303"/>
                  </a:cubicBezTo>
                  <a:cubicBezTo>
                    <a:pt x="5168" y="11698"/>
                    <a:pt x="5259" y="11759"/>
                    <a:pt x="5533" y="11911"/>
                  </a:cubicBezTo>
                  <a:cubicBezTo>
                    <a:pt x="5320" y="12336"/>
                    <a:pt x="5320" y="12701"/>
                    <a:pt x="5746" y="12823"/>
                  </a:cubicBezTo>
                  <a:cubicBezTo>
                    <a:pt x="5715" y="13218"/>
                    <a:pt x="5928" y="13552"/>
                    <a:pt x="5867" y="13856"/>
                  </a:cubicBezTo>
                  <a:cubicBezTo>
                    <a:pt x="5837" y="14221"/>
                    <a:pt x="5381" y="14190"/>
                    <a:pt x="5533" y="14768"/>
                  </a:cubicBezTo>
                  <a:cubicBezTo>
                    <a:pt x="5320" y="14464"/>
                    <a:pt x="4986" y="14190"/>
                    <a:pt x="4651" y="14069"/>
                  </a:cubicBezTo>
                  <a:lnTo>
                    <a:pt x="4651" y="14069"/>
                  </a:lnTo>
                  <a:cubicBezTo>
                    <a:pt x="4621" y="14525"/>
                    <a:pt x="4621" y="14981"/>
                    <a:pt x="4955" y="15224"/>
                  </a:cubicBezTo>
                  <a:cubicBezTo>
                    <a:pt x="4499" y="15254"/>
                    <a:pt x="4135" y="15193"/>
                    <a:pt x="3740" y="15345"/>
                  </a:cubicBezTo>
                  <a:cubicBezTo>
                    <a:pt x="4104" y="15832"/>
                    <a:pt x="4621" y="16045"/>
                    <a:pt x="5259" y="16045"/>
                  </a:cubicBezTo>
                  <a:cubicBezTo>
                    <a:pt x="4895" y="16318"/>
                    <a:pt x="4864" y="16652"/>
                    <a:pt x="5107" y="16956"/>
                  </a:cubicBezTo>
                  <a:cubicBezTo>
                    <a:pt x="4469" y="17108"/>
                    <a:pt x="4317" y="17777"/>
                    <a:pt x="4773" y="18294"/>
                  </a:cubicBezTo>
                  <a:cubicBezTo>
                    <a:pt x="4317" y="18385"/>
                    <a:pt x="4408" y="18385"/>
                    <a:pt x="4469" y="18841"/>
                  </a:cubicBezTo>
                  <a:cubicBezTo>
                    <a:pt x="4013" y="19054"/>
                    <a:pt x="4074" y="18993"/>
                    <a:pt x="4043" y="19358"/>
                  </a:cubicBezTo>
                  <a:cubicBezTo>
                    <a:pt x="3588" y="19510"/>
                    <a:pt x="3466" y="19662"/>
                    <a:pt x="3436" y="20057"/>
                  </a:cubicBezTo>
                  <a:cubicBezTo>
                    <a:pt x="3192" y="19844"/>
                    <a:pt x="2828" y="19753"/>
                    <a:pt x="2524" y="19692"/>
                  </a:cubicBezTo>
                  <a:lnTo>
                    <a:pt x="2524" y="19692"/>
                  </a:lnTo>
                  <a:cubicBezTo>
                    <a:pt x="2341" y="20087"/>
                    <a:pt x="2493" y="20513"/>
                    <a:pt x="2949" y="20573"/>
                  </a:cubicBezTo>
                  <a:cubicBezTo>
                    <a:pt x="2888" y="20725"/>
                    <a:pt x="2645" y="21029"/>
                    <a:pt x="2554" y="21121"/>
                  </a:cubicBezTo>
                  <a:cubicBezTo>
                    <a:pt x="2189" y="21121"/>
                    <a:pt x="2007" y="21181"/>
                    <a:pt x="1733" y="21516"/>
                  </a:cubicBezTo>
                  <a:cubicBezTo>
                    <a:pt x="1510" y="21345"/>
                    <a:pt x="1345" y="21275"/>
                    <a:pt x="1227" y="21275"/>
                  </a:cubicBezTo>
                  <a:cubicBezTo>
                    <a:pt x="799" y="21275"/>
                    <a:pt x="991" y="22198"/>
                    <a:pt x="1277" y="22580"/>
                  </a:cubicBezTo>
                  <a:cubicBezTo>
                    <a:pt x="913" y="22580"/>
                    <a:pt x="457" y="22640"/>
                    <a:pt x="1" y="22701"/>
                  </a:cubicBezTo>
                  <a:cubicBezTo>
                    <a:pt x="153" y="23279"/>
                    <a:pt x="487" y="23856"/>
                    <a:pt x="1095" y="24039"/>
                  </a:cubicBezTo>
                  <a:cubicBezTo>
                    <a:pt x="845" y="24463"/>
                    <a:pt x="1047" y="25113"/>
                    <a:pt x="1548" y="25113"/>
                  </a:cubicBezTo>
                  <a:cubicBezTo>
                    <a:pt x="1657" y="25113"/>
                    <a:pt x="1780" y="25082"/>
                    <a:pt x="1916" y="25011"/>
                  </a:cubicBezTo>
                  <a:lnTo>
                    <a:pt x="1916" y="25011"/>
                  </a:lnTo>
                  <a:cubicBezTo>
                    <a:pt x="1794" y="25467"/>
                    <a:pt x="1946" y="25771"/>
                    <a:pt x="2341" y="25984"/>
                  </a:cubicBezTo>
                  <a:cubicBezTo>
                    <a:pt x="2129" y="26440"/>
                    <a:pt x="2493" y="26805"/>
                    <a:pt x="2980" y="26926"/>
                  </a:cubicBezTo>
                  <a:cubicBezTo>
                    <a:pt x="2402" y="27260"/>
                    <a:pt x="2098" y="27990"/>
                    <a:pt x="2919" y="28203"/>
                  </a:cubicBezTo>
                  <a:cubicBezTo>
                    <a:pt x="2356" y="28578"/>
                    <a:pt x="2573" y="29212"/>
                    <a:pt x="3090" y="29212"/>
                  </a:cubicBezTo>
                  <a:cubicBezTo>
                    <a:pt x="3159" y="29212"/>
                    <a:pt x="3234" y="29201"/>
                    <a:pt x="3314" y="29175"/>
                  </a:cubicBezTo>
                  <a:lnTo>
                    <a:pt x="3314" y="29175"/>
                  </a:lnTo>
                  <a:cubicBezTo>
                    <a:pt x="2919" y="29692"/>
                    <a:pt x="2828" y="30756"/>
                    <a:pt x="3588" y="30908"/>
                  </a:cubicBezTo>
                  <a:cubicBezTo>
                    <a:pt x="3132" y="31182"/>
                    <a:pt x="2645" y="31485"/>
                    <a:pt x="2524" y="32063"/>
                  </a:cubicBezTo>
                  <a:cubicBezTo>
                    <a:pt x="2626" y="32080"/>
                    <a:pt x="2726" y="32089"/>
                    <a:pt x="2822" y="32089"/>
                  </a:cubicBezTo>
                  <a:cubicBezTo>
                    <a:pt x="3238" y="32089"/>
                    <a:pt x="3589" y="31928"/>
                    <a:pt x="3861" y="31607"/>
                  </a:cubicBezTo>
                  <a:lnTo>
                    <a:pt x="3861" y="31607"/>
                  </a:lnTo>
                  <a:cubicBezTo>
                    <a:pt x="3833" y="32035"/>
                    <a:pt x="3992" y="32464"/>
                    <a:pt x="4389" y="32464"/>
                  </a:cubicBezTo>
                  <a:cubicBezTo>
                    <a:pt x="4415" y="32464"/>
                    <a:pt x="4441" y="32462"/>
                    <a:pt x="4469" y="32458"/>
                  </a:cubicBezTo>
                  <a:lnTo>
                    <a:pt x="4469" y="32458"/>
                  </a:lnTo>
                  <a:cubicBezTo>
                    <a:pt x="3983" y="32975"/>
                    <a:pt x="4043" y="33613"/>
                    <a:pt x="4287" y="34221"/>
                  </a:cubicBezTo>
                  <a:cubicBezTo>
                    <a:pt x="3891" y="34221"/>
                    <a:pt x="3436" y="34251"/>
                    <a:pt x="3132" y="34495"/>
                  </a:cubicBezTo>
                  <a:cubicBezTo>
                    <a:pt x="3223" y="35011"/>
                    <a:pt x="3557" y="35498"/>
                    <a:pt x="4074" y="35558"/>
                  </a:cubicBezTo>
                  <a:cubicBezTo>
                    <a:pt x="3709" y="35710"/>
                    <a:pt x="3588" y="35954"/>
                    <a:pt x="3588" y="36349"/>
                  </a:cubicBezTo>
                  <a:cubicBezTo>
                    <a:pt x="3821" y="36440"/>
                    <a:pt x="4099" y="36503"/>
                    <a:pt x="4367" y="36503"/>
                  </a:cubicBezTo>
                  <a:cubicBezTo>
                    <a:pt x="4726" y="36503"/>
                    <a:pt x="5068" y="36389"/>
                    <a:pt x="5259" y="36075"/>
                  </a:cubicBezTo>
                  <a:cubicBezTo>
                    <a:pt x="5280" y="36444"/>
                    <a:pt x="5411" y="36661"/>
                    <a:pt x="5624" y="36661"/>
                  </a:cubicBezTo>
                  <a:cubicBezTo>
                    <a:pt x="5727" y="36661"/>
                    <a:pt x="5850" y="36610"/>
                    <a:pt x="5989" y="36501"/>
                  </a:cubicBezTo>
                  <a:cubicBezTo>
                    <a:pt x="6099" y="36800"/>
                    <a:pt x="6348" y="36969"/>
                    <a:pt x="6596" y="36969"/>
                  </a:cubicBezTo>
                  <a:cubicBezTo>
                    <a:pt x="6827" y="36969"/>
                    <a:pt x="7057" y="36823"/>
                    <a:pt x="7174" y="36501"/>
                  </a:cubicBezTo>
                  <a:cubicBezTo>
                    <a:pt x="7302" y="36806"/>
                    <a:pt x="7557" y="36941"/>
                    <a:pt x="7851" y="36941"/>
                  </a:cubicBezTo>
                  <a:cubicBezTo>
                    <a:pt x="7908" y="36941"/>
                    <a:pt x="7966" y="36936"/>
                    <a:pt x="8025" y="36926"/>
                  </a:cubicBezTo>
                  <a:lnTo>
                    <a:pt x="8025" y="36926"/>
                  </a:lnTo>
                  <a:cubicBezTo>
                    <a:pt x="7721" y="37169"/>
                    <a:pt x="7630" y="37625"/>
                    <a:pt x="7782" y="38081"/>
                  </a:cubicBezTo>
                  <a:cubicBezTo>
                    <a:pt x="7822" y="38086"/>
                    <a:pt x="7861" y="38088"/>
                    <a:pt x="7900" y="38088"/>
                  </a:cubicBezTo>
                  <a:cubicBezTo>
                    <a:pt x="8394" y="38088"/>
                    <a:pt x="8794" y="37733"/>
                    <a:pt x="8907" y="37169"/>
                  </a:cubicBezTo>
                  <a:cubicBezTo>
                    <a:pt x="8982" y="37694"/>
                    <a:pt x="9461" y="38138"/>
                    <a:pt x="9789" y="38138"/>
                  </a:cubicBezTo>
                  <a:cubicBezTo>
                    <a:pt x="9993" y="38138"/>
                    <a:pt x="10139" y="37966"/>
                    <a:pt x="10092" y="37534"/>
                  </a:cubicBezTo>
                  <a:lnTo>
                    <a:pt x="10092" y="37534"/>
                  </a:lnTo>
                  <a:cubicBezTo>
                    <a:pt x="10166" y="37851"/>
                    <a:pt x="10343" y="37977"/>
                    <a:pt x="10545" y="37977"/>
                  </a:cubicBezTo>
                  <a:cubicBezTo>
                    <a:pt x="10924" y="37977"/>
                    <a:pt x="11390" y="37534"/>
                    <a:pt x="11430" y="37078"/>
                  </a:cubicBezTo>
                  <a:cubicBezTo>
                    <a:pt x="11554" y="37234"/>
                    <a:pt x="11719" y="37310"/>
                    <a:pt x="11895" y="37310"/>
                  </a:cubicBezTo>
                  <a:cubicBezTo>
                    <a:pt x="12062" y="37310"/>
                    <a:pt x="12240" y="37242"/>
                    <a:pt x="12402" y="37109"/>
                  </a:cubicBezTo>
                  <a:cubicBezTo>
                    <a:pt x="12498" y="37360"/>
                    <a:pt x="12655" y="37465"/>
                    <a:pt x="12795" y="37465"/>
                  </a:cubicBezTo>
                  <a:cubicBezTo>
                    <a:pt x="13011" y="37465"/>
                    <a:pt x="13188" y="37216"/>
                    <a:pt x="13041" y="36865"/>
                  </a:cubicBezTo>
                  <a:lnTo>
                    <a:pt x="13041" y="36865"/>
                  </a:lnTo>
                  <a:cubicBezTo>
                    <a:pt x="13118" y="36877"/>
                    <a:pt x="13198" y="36883"/>
                    <a:pt x="13279" y="36883"/>
                  </a:cubicBezTo>
                  <a:cubicBezTo>
                    <a:pt x="13609" y="36883"/>
                    <a:pt x="13951" y="36781"/>
                    <a:pt x="14196" y="36562"/>
                  </a:cubicBezTo>
                  <a:cubicBezTo>
                    <a:pt x="14345" y="36727"/>
                    <a:pt x="14521" y="36802"/>
                    <a:pt x="14714" y="36802"/>
                  </a:cubicBezTo>
                  <a:cubicBezTo>
                    <a:pt x="14875" y="36802"/>
                    <a:pt x="15049" y="36750"/>
                    <a:pt x="15229" y="36653"/>
                  </a:cubicBezTo>
                  <a:cubicBezTo>
                    <a:pt x="15320" y="36901"/>
                    <a:pt x="15540" y="37020"/>
                    <a:pt x="15738" y="37020"/>
                  </a:cubicBezTo>
                  <a:cubicBezTo>
                    <a:pt x="16001" y="37020"/>
                    <a:pt x="16223" y="36809"/>
                    <a:pt x="16050" y="36410"/>
                  </a:cubicBezTo>
                  <a:lnTo>
                    <a:pt x="16050" y="36410"/>
                  </a:lnTo>
                  <a:cubicBezTo>
                    <a:pt x="16204" y="36505"/>
                    <a:pt x="16373" y="36549"/>
                    <a:pt x="16539" y="36549"/>
                  </a:cubicBezTo>
                  <a:cubicBezTo>
                    <a:pt x="16798" y="36549"/>
                    <a:pt x="17050" y="36443"/>
                    <a:pt x="17235" y="36258"/>
                  </a:cubicBezTo>
                  <a:cubicBezTo>
                    <a:pt x="17363" y="36385"/>
                    <a:pt x="17634" y="36634"/>
                    <a:pt x="17776" y="36634"/>
                  </a:cubicBezTo>
                  <a:cubicBezTo>
                    <a:pt x="17871" y="36634"/>
                    <a:pt x="17910" y="36524"/>
                    <a:pt x="17813" y="36197"/>
                  </a:cubicBezTo>
                  <a:cubicBezTo>
                    <a:pt x="18117" y="36106"/>
                    <a:pt x="18208" y="35923"/>
                    <a:pt x="18208" y="35650"/>
                  </a:cubicBezTo>
                  <a:cubicBezTo>
                    <a:pt x="18303" y="35678"/>
                    <a:pt x="18407" y="35695"/>
                    <a:pt x="18510" y="35695"/>
                  </a:cubicBezTo>
                  <a:cubicBezTo>
                    <a:pt x="18736" y="35695"/>
                    <a:pt x="18955" y="35615"/>
                    <a:pt x="19059" y="35407"/>
                  </a:cubicBezTo>
                  <a:cubicBezTo>
                    <a:pt x="19176" y="35601"/>
                    <a:pt x="19355" y="35759"/>
                    <a:pt x="19541" y="35759"/>
                  </a:cubicBezTo>
                  <a:cubicBezTo>
                    <a:pt x="19645" y="35759"/>
                    <a:pt x="19751" y="35709"/>
                    <a:pt x="19849" y="35589"/>
                  </a:cubicBezTo>
                  <a:lnTo>
                    <a:pt x="19849" y="35589"/>
                  </a:lnTo>
                  <a:cubicBezTo>
                    <a:pt x="19788" y="35862"/>
                    <a:pt x="19728" y="36106"/>
                    <a:pt x="19940" y="36318"/>
                  </a:cubicBezTo>
                  <a:cubicBezTo>
                    <a:pt x="20275" y="36166"/>
                    <a:pt x="20427" y="35802"/>
                    <a:pt x="20457" y="35437"/>
                  </a:cubicBezTo>
                  <a:cubicBezTo>
                    <a:pt x="20602" y="35726"/>
                    <a:pt x="20976" y="35939"/>
                    <a:pt x="21306" y="35939"/>
                  </a:cubicBezTo>
                  <a:cubicBezTo>
                    <a:pt x="21392" y="35939"/>
                    <a:pt x="21476" y="35924"/>
                    <a:pt x="21551" y="35893"/>
                  </a:cubicBezTo>
                  <a:cubicBezTo>
                    <a:pt x="21491" y="35498"/>
                    <a:pt x="21308" y="35103"/>
                    <a:pt x="20943" y="34951"/>
                  </a:cubicBezTo>
                  <a:cubicBezTo>
                    <a:pt x="21308" y="34707"/>
                    <a:pt x="21399" y="34251"/>
                    <a:pt x="21035" y="34039"/>
                  </a:cubicBezTo>
                  <a:cubicBezTo>
                    <a:pt x="21247" y="33917"/>
                    <a:pt x="21369" y="33735"/>
                    <a:pt x="21308" y="33492"/>
                  </a:cubicBezTo>
                  <a:cubicBezTo>
                    <a:pt x="22159" y="33340"/>
                    <a:pt x="23041" y="33309"/>
                    <a:pt x="23831" y="33188"/>
                  </a:cubicBezTo>
                  <a:cubicBezTo>
                    <a:pt x="24056" y="33394"/>
                    <a:pt x="24327" y="33553"/>
                    <a:pt x="24573" y="33553"/>
                  </a:cubicBezTo>
                  <a:cubicBezTo>
                    <a:pt x="24726" y="33553"/>
                    <a:pt x="24869" y="33491"/>
                    <a:pt x="24986" y="33340"/>
                  </a:cubicBezTo>
                  <a:lnTo>
                    <a:pt x="24986" y="33340"/>
                  </a:lnTo>
                  <a:cubicBezTo>
                    <a:pt x="24968" y="33724"/>
                    <a:pt x="25181" y="34009"/>
                    <a:pt x="25340" y="34009"/>
                  </a:cubicBezTo>
                  <a:cubicBezTo>
                    <a:pt x="25445" y="34009"/>
                    <a:pt x="25527" y="33885"/>
                    <a:pt x="25503" y="33583"/>
                  </a:cubicBezTo>
                  <a:lnTo>
                    <a:pt x="25503" y="33583"/>
                  </a:lnTo>
                  <a:cubicBezTo>
                    <a:pt x="25782" y="33653"/>
                    <a:pt x="26221" y="34096"/>
                    <a:pt x="26576" y="34096"/>
                  </a:cubicBezTo>
                  <a:cubicBezTo>
                    <a:pt x="26684" y="34096"/>
                    <a:pt x="26785" y="34055"/>
                    <a:pt x="26871" y="33948"/>
                  </a:cubicBezTo>
                  <a:cubicBezTo>
                    <a:pt x="26977" y="34140"/>
                    <a:pt x="27129" y="34257"/>
                    <a:pt x="27305" y="34257"/>
                  </a:cubicBezTo>
                  <a:cubicBezTo>
                    <a:pt x="27379" y="34257"/>
                    <a:pt x="27458" y="34236"/>
                    <a:pt x="27539" y="34191"/>
                  </a:cubicBezTo>
                  <a:lnTo>
                    <a:pt x="27539" y="34191"/>
                  </a:lnTo>
                  <a:cubicBezTo>
                    <a:pt x="27484" y="34468"/>
                    <a:pt x="27606" y="34746"/>
                    <a:pt x="27859" y="34746"/>
                  </a:cubicBezTo>
                  <a:cubicBezTo>
                    <a:pt x="27883" y="34746"/>
                    <a:pt x="27908" y="34743"/>
                    <a:pt x="27934" y="34738"/>
                  </a:cubicBezTo>
                  <a:lnTo>
                    <a:pt x="27934" y="34738"/>
                  </a:lnTo>
                  <a:cubicBezTo>
                    <a:pt x="27691" y="34799"/>
                    <a:pt x="27600" y="34951"/>
                    <a:pt x="27448" y="35103"/>
                  </a:cubicBezTo>
                  <a:cubicBezTo>
                    <a:pt x="27589" y="35209"/>
                    <a:pt x="27751" y="35273"/>
                    <a:pt x="27910" y="35273"/>
                  </a:cubicBezTo>
                  <a:cubicBezTo>
                    <a:pt x="28024" y="35273"/>
                    <a:pt x="28137" y="35240"/>
                    <a:pt x="28238" y="35163"/>
                  </a:cubicBezTo>
                  <a:lnTo>
                    <a:pt x="28238" y="35163"/>
                  </a:lnTo>
                  <a:cubicBezTo>
                    <a:pt x="28086" y="35407"/>
                    <a:pt x="28086" y="35650"/>
                    <a:pt x="28238" y="35893"/>
                  </a:cubicBezTo>
                  <a:cubicBezTo>
                    <a:pt x="28603" y="35802"/>
                    <a:pt x="28968" y="35589"/>
                    <a:pt x="28968" y="35194"/>
                  </a:cubicBezTo>
                  <a:cubicBezTo>
                    <a:pt x="29061" y="35259"/>
                    <a:pt x="29158" y="35290"/>
                    <a:pt x="29246" y="35290"/>
                  </a:cubicBezTo>
                  <a:cubicBezTo>
                    <a:pt x="29446" y="35290"/>
                    <a:pt x="29606" y="35133"/>
                    <a:pt x="29606" y="34859"/>
                  </a:cubicBezTo>
                  <a:cubicBezTo>
                    <a:pt x="29710" y="34963"/>
                    <a:pt x="29836" y="35010"/>
                    <a:pt x="29952" y="35010"/>
                  </a:cubicBezTo>
                  <a:cubicBezTo>
                    <a:pt x="30141" y="35010"/>
                    <a:pt x="30305" y="34885"/>
                    <a:pt x="30305" y="34677"/>
                  </a:cubicBezTo>
                  <a:cubicBezTo>
                    <a:pt x="30731" y="34981"/>
                    <a:pt x="31187" y="35255"/>
                    <a:pt x="31643" y="35407"/>
                  </a:cubicBezTo>
                  <a:cubicBezTo>
                    <a:pt x="31856" y="35163"/>
                    <a:pt x="31856" y="34799"/>
                    <a:pt x="31521" y="34586"/>
                  </a:cubicBezTo>
                  <a:cubicBezTo>
                    <a:pt x="31582" y="34586"/>
                    <a:pt x="31643" y="34555"/>
                    <a:pt x="31673" y="34555"/>
                  </a:cubicBezTo>
                  <a:lnTo>
                    <a:pt x="31886" y="34586"/>
                  </a:lnTo>
                  <a:cubicBezTo>
                    <a:pt x="33406" y="34555"/>
                    <a:pt x="33041" y="33431"/>
                    <a:pt x="32311" y="32610"/>
                  </a:cubicBezTo>
                  <a:cubicBezTo>
                    <a:pt x="32342" y="32519"/>
                    <a:pt x="32342" y="32306"/>
                    <a:pt x="32403" y="32093"/>
                  </a:cubicBezTo>
                  <a:cubicBezTo>
                    <a:pt x="33163" y="31789"/>
                    <a:pt x="33375" y="31151"/>
                    <a:pt x="32859" y="30391"/>
                  </a:cubicBezTo>
                  <a:cubicBezTo>
                    <a:pt x="33071" y="29723"/>
                    <a:pt x="33223" y="29966"/>
                    <a:pt x="32919" y="29084"/>
                  </a:cubicBezTo>
                  <a:cubicBezTo>
                    <a:pt x="33375" y="28932"/>
                    <a:pt x="33558" y="28811"/>
                    <a:pt x="33618" y="28628"/>
                  </a:cubicBezTo>
                  <a:cubicBezTo>
                    <a:pt x="33922" y="28507"/>
                    <a:pt x="34166" y="28355"/>
                    <a:pt x="34409" y="28172"/>
                  </a:cubicBezTo>
                  <a:cubicBezTo>
                    <a:pt x="35017" y="27656"/>
                    <a:pt x="35503" y="26379"/>
                    <a:pt x="35047" y="25680"/>
                  </a:cubicBezTo>
                  <a:cubicBezTo>
                    <a:pt x="35503" y="25558"/>
                    <a:pt x="35929" y="25224"/>
                    <a:pt x="35533" y="24768"/>
                  </a:cubicBezTo>
                  <a:cubicBezTo>
                    <a:pt x="36083" y="24508"/>
                    <a:pt x="35972" y="23698"/>
                    <a:pt x="35411" y="23698"/>
                  </a:cubicBezTo>
                  <a:cubicBezTo>
                    <a:pt x="35382" y="23698"/>
                    <a:pt x="35352" y="23700"/>
                    <a:pt x="35321" y="23704"/>
                  </a:cubicBezTo>
                  <a:cubicBezTo>
                    <a:pt x="35685" y="23461"/>
                    <a:pt x="35655" y="22944"/>
                    <a:pt x="35351" y="22701"/>
                  </a:cubicBezTo>
                  <a:cubicBezTo>
                    <a:pt x="35837" y="22488"/>
                    <a:pt x="35655" y="21880"/>
                    <a:pt x="35169" y="21759"/>
                  </a:cubicBezTo>
                  <a:cubicBezTo>
                    <a:pt x="35533" y="21425"/>
                    <a:pt x="35169" y="20999"/>
                    <a:pt x="34774" y="20969"/>
                  </a:cubicBezTo>
                  <a:cubicBezTo>
                    <a:pt x="34834" y="20756"/>
                    <a:pt x="34743" y="20543"/>
                    <a:pt x="34530" y="20452"/>
                  </a:cubicBezTo>
                  <a:cubicBezTo>
                    <a:pt x="35297" y="20006"/>
                    <a:pt x="34955" y="19655"/>
                    <a:pt x="34554" y="19655"/>
                  </a:cubicBezTo>
                  <a:cubicBezTo>
                    <a:pt x="34271" y="19655"/>
                    <a:pt x="33958" y="19830"/>
                    <a:pt x="33983" y="20270"/>
                  </a:cubicBezTo>
                  <a:cubicBezTo>
                    <a:pt x="33846" y="20140"/>
                    <a:pt x="33693" y="20086"/>
                    <a:pt x="33555" y="20086"/>
                  </a:cubicBezTo>
                  <a:cubicBezTo>
                    <a:pt x="33173" y="20086"/>
                    <a:pt x="32899" y="20498"/>
                    <a:pt x="33345" y="20877"/>
                  </a:cubicBezTo>
                  <a:cubicBezTo>
                    <a:pt x="33320" y="20874"/>
                    <a:pt x="33296" y="20873"/>
                    <a:pt x="33272" y="20873"/>
                  </a:cubicBezTo>
                  <a:cubicBezTo>
                    <a:pt x="33066" y="20873"/>
                    <a:pt x="32916" y="20990"/>
                    <a:pt x="32889" y="21181"/>
                  </a:cubicBezTo>
                  <a:cubicBezTo>
                    <a:pt x="32731" y="21063"/>
                    <a:pt x="32548" y="20983"/>
                    <a:pt x="32355" y="20983"/>
                  </a:cubicBezTo>
                  <a:cubicBezTo>
                    <a:pt x="32251" y="20983"/>
                    <a:pt x="32145" y="21006"/>
                    <a:pt x="32038" y="21060"/>
                  </a:cubicBezTo>
                  <a:cubicBezTo>
                    <a:pt x="32193" y="20690"/>
                    <a:pt x="32063" y="20536"/>
                    <a:pt x="31862" y="20536"/>
                  </a:cubicBezTo>
                  <a:cubicBezTo>
                    <a:pt x="31551" y="20536"/>
                    <a:pt x="31069" y="20907"/>
                    <a:pt x="31217" y="21425"/>
                  </a:cubicBezTo>
                  <a:cubicBezTo>
                    <a:pt x="31100" y="21307"/>
                    <a:pt x="30899" y="21240"/>
                    <a:pt x="30732" y="21240"/>
                  </a:cubicBezTo>
                  <a:cubicBezTo>
                    <a:pt x="30508" y="21240"/>
                    <a:pt x="30344" y="21359"/>
                    <a:pt x="30518" y="21637"/>
                  </a:cubicBezTo>
                  <a:cubicBezTo>
                    <a:pt x="30440" y="21520"/>
                    <a:pt x="30342" y="21472"/>
                    <a:pt x="30253" y="21472"/>
                  </a:cubicBezTo>
                  <a:cubicBezTo>
                    <a:pt x="30064" y="21472"/>
                    <a:pt x="29908" y="21684"/>
                    <a:pt x="30032" y="21911"/>
                  </a:cubicBezTo>
                  <a:lnTo>
                    <a:pt x="30001" y="21911"/>
                  </a:lnTo>
                  <a:cubicBezTo>
                    <a:pt x="29829" y="21817"/>
                    <a:pt x="29624" y="21755"/>
                    <a:pt x="29428" y="21755"/>
                  </a:cubicBezTo>
                  <a:cubicBezTo>
                    <a:pt x="29245" y="21755"/>
                    <a:pt x="29070" y="21809"/>
                    <a:pt x="28938" y="21941"/>
                  </a:cubicBezTo>
                  <a:cubicBezTo>
                    <a:pt x="28907" y="21668"/>
                    <a:pt x="28816" y="21425"/>
                    <a:pt x="28634" y="21181"/>
                  </a:cubicBezTo>
                  <a:cubicBezTo>
                    <a:pt x="28694" y="21151"/>
                    <a:pt x="28755" y="21121"/>
                    <a:pt x="28816" y="21029"/>
                  </a:cubicBezTo>
                  <a:cubicBezTo>
                    <a:pt x="28883" y="21038"/>
                    <a:pt x="28947" y="21044"/>
                    <a:pt x="29009" y="21044"/>
                  </a:cubicBezTo>
                  <a:cubicBezTo>
                    <a:pt x="29171" y="21044"/>
                    <a:pt x="29314" y="21001"/>
                    <a:pt x="29424" y="20847"/>
                  </a:cubicBezTo>
                  <a:cubicBezTo>
                    <a:pt x="29521" y="20980"/>
                    <a:pt x="29642" y="21041"/>
                    <a:pt x="29752" y="21041"/>
                  </a:cubicBezTo>
                  <a:cubicBezTo>
                    <a:pt x="29919" y="21041"/>
                    <a:pt x="30062" y="20902"/>
                    <a:pt x="30062" y="20665"/>
                  </a:cubicBezTo>
                  <a:cubicBezTo>
                    <a:pt x="30162" y="20738"/>
                    <a:pt x="30247" y="20769"/>
                    <a:pt x="30318" y="20769"/>
                  </a:cubicBezTo>
                  <a:cubicBezTo>
                    <a:pt x="30573" y="20769"/>
                    <a:pt x="30650" y="20372"/>
                    <a:pt x="30579" y="20087"/>
                  </a:cubicBezTo>
                  <a:lnTo>
                    <a:pt x="30579" y="20087"/>
                  </a:lnTo>
                  <a:cubicBezTo>
                    <a:pt x="30601" y="20089"/>
                    <a:pt x="30622" y="20090"/>
                    <a:pt x="30642" y="20090"/>
                  </a:cubicBezTo>
                  <a:cubicBezTo>
                    <a:pt x="30895" y="20090"/>
                    <a:pt x="30970" y="19913"/>
                    <a:pt x="30913" y="19631"/>
                  </a:cubicBezTo>
                  <a:lnTo>
                    <a:pt x="30913" y="19631"/>
                  </a:lnTo>
                  <a:cubicBezTo>
                    <a:pt x="31031" y="19742"/>
                    <a:pt x="31156" y="19788"/>
                    <a:pt x="31271" y="19788"/>
                  </a:cubicBezTo>
                  <a:cubicBezTo>
                    <a:pt x="31628" y="19788"/>
                    <a:pt x="31882" y="19338"/>
                    <a:pt x="31491" y="18993"/>
                  </a:cubicBezTo>
                  <a:cubicBezTo>
                    <a:pt x="32129" y="18841"/>
                    <a:pt x="31795" y="18172"/>
                    <a:pt x="31400" y="18020"/>
                  </a:cubicBezTo>
                  <a:cubicBezTo>
                    <a:pt x="31734" y="17868"/>
                    <a:pt x="31582" y="17473"/>
                    <a:pt x="31400" y="17200"/>
                  </a:cubicBezTo>
                  <a:cubicBezTo>
                    <a:pt x="31582" y="17017"/>
                    <a:pt x="31643" y="16865"/>
                    <a:pt x="31552" y="16592"/>
                  </a:cubicBezTo>
                  <a:cubicBezTo>
                    <a:pt x="31643" y="16561"/>
                    <a:pt x="31947" y="16470"/>
                    <a:pt x="32099" y="16470"/>
                  </a:cubicBezTo>
                  <a:cubicBezTo>
                    <a:pt x="32129" y="16744"/>
                    <a:pt x="32342" y="16926"/>
                    <a:pt x="32646" y="17017"/>
                  </a:cubicBezTo>
                  <a:cubicBezTo>
                    <a:pt x="32251" y="17230"/>
                    <a:pt x="32494" y="17534"/>
                    <a:pt x="32859" y="17625"/>
                  </a:cubicBezTo>
                  <a:cubicBezTo>
                    <a:pt x="32420" y="18284"/>
                    <a:pt x="32806" y="18656"/>
                    <a:pt x="33157" y="18656"/>
                  </a:cubicBezTo>
                  <a:cubicBezTo>
                    <a:pt x="33389" y="18656"/>
                    <a:pt x="33606" y="18493"/>
                    <a:pt x="33558" y="18142"/>
                  </a:cubicBezTo>
                  <a:lnTo>
                    <a:pt x="33558" y="18142"/>
                  </a:lnTo>
                  <a:cubicBezTo>
                    <a:pt x="33665" y="18316"/>
                    <a:pt x="33813" y="18401"/>
                    <a:pt x="33943" y="18401"/>
                  </a:cubicBezTo>
                  <a:cubicBezTo>
                    <a:pt x="34108" y="18401"/>
                    <a:pt x="34243" y="18262"/>
                    <a:pt x="34226" y="17990"/>
                  </a:cubicBezTo>
                  <a:lnTo>
                    <a:pt x="34226" y="17990"/>
                  </a:lnTo>
                  <a:cubicBezTo>
                    <a:pt x="34294" y="18024"/>
                    <a:pt x="34359" y="18039"/>
                    <a:pt x="34418" y="18039"/>
                  </a:cubicBezTo>
                  <a:cubicBezTo>
                    <a:pt x="34625" y="18039"/>
                    <a:pt x="34767" y="17848"/>
                    <a:pt x="34743" y="17564"/>
                  </a:cubicBezTo>
                  <a:lnTo>
                    <a:pt x="34743" y="17564"/>
                  </a:lnTo>
                  <a:cubicBezTo>
                    <a:pt x="34923" y="17779"/>
                    <a:pt x="35101" y="17865"/>
                    <a:pt x="35249" y="17865"/>
                  </a:cubicBezTo>
                  <a:cubicBezTo>
                    <a:pt x="35625" y="17865"/>
                    <a:pt x="35809" y="17310"/>
                    <a:pt x="35351" y="16896"/>
                  </a:cubicBezTo>
                  <a:cubicBezTo>
                    <a:pt x="35777" y="16652"/>
                    <a:pt x="35959" y="16136"/>
                    <a:pt x="35503" y="15741"/>
                  </a:cubicBezTo>
                  <a:cubicBezTo>
                    <a:pt x="36050" y="15406"/>
                    <a:pt x="36384" y="14373"/>
                    <a:pt x="35685" y="14130"/>
                  </a:cubicBezTo>
                  <a:cubicBezTo>
                    <a:pt x="35898" y="13765"/>
                    <a:pt x="35989" y="13157"/>
                    <a:pt x="35594" y="12914"/>
                  </a:cubicBezTo>
                  <a:cubicBezTo>
                    <a:pt x="35929" y="12762"/>
                    <a:pt x="35959" y="12336"/>
                    <a:pt x="35655" y="12063"/>
                  </a:cubicBezTo>
                  <a:cubicBezTo>
                    <a:pt x="35989" y="11698"/>
                    <a:pt x="35685" y="11333"/>
                    <a:pt x="35321" y="11151"/>
                  </a:cubicBezTo>
                  <a:cubicBezTo>
                    <a:pt x="35503" y="10847"/>
                    <a:pt x="35442" y="10482"/>
                    <a:pt x="35017" y="10391"/>
                  </a:cubicBezTo>
                  <a:cubicBezTo>
                    <a:pt x="35199" y="9935"/>
                    <a:pt x="35047" y="9449"/>
                    <a:pt x="34470" y="9418"/>
                  </a:cubicBezTo>
                  <a:cubicBezTo>
                    <a:pt x="34668" y="8993"/>
                    <a:pt x="34734" y="8436"/>
                    <a:pt x="34201" y="8436"/>
                  </a:cubicBezTo>
                  <a:cubicBezTo>
                    <a:pt x="34162" y="8436"/>
                    <a:pt x="34120" y="8439"/>
                    <a:pt x="34074" y="8446"/>
                  </a:cubicBezTo>
                  <a:cubicBezTo>
                    <a:pt x="34767" y="7548"/>
                    <a:pt x="34182" y="7126"/>
                    <a:pt x="33435" y="7126"/>
                  </a:cubicBezTo>
                  <a:cubicBezTo>
                    <a:pt x="33297" y="7126"/>
                    <a:pt x="33153" y="7141"/>
                    <a:pt x="33011" y="7169"/>
                  </a:cubicBezTo>
                  <a:cubicBezTo>
                    <a:pt x="33168" y="6853"/>
                    <a:pt x="32884" y="6636"/>
                    <a:pt x="32582" y="6636"/>
                  </a:cubicBezTo>
                  <a:cubicBezTo>
                    <a:pt x="32303" y="6636"/>
                    <a:pt x="32009" y="6823"/>
                    <a:pt x="32038" y="7291"/>
                  </a:cubicBezTo>
                  <a:cubicBezTo>
                    <a:pt x="31920" y="7149"/>
                    <a:pt x="31802" y="7091"/>
                    <a:pt x="31693" y="7091"/>
                  </a:cubicBezTo>
                  <a:cubicBezTo>
                    <a:pt x="31381" y="7091"/>
                    <a:pt x="31142" y="7568"/>
                    <a:pt x="31187" y="7929"/>
                  </a:cubicBezTo>
                  <a:cubicBezTo>
                    <a:pt x="31080" y="7852"/>
                    <a:pt x="30982" y="7818"/>
                    <a:pt x="30894" y="7818"/>
                  </a:cubicBezTo>
                  <a:cubicBezTo>
                    <a:pt x="30534" y="7818"/>
                    <a:pt x="30342" y="8377"/>
                    <a:pt x="30366" y="8719"/>
                  </a:cubicBezTo>
                  <a:cubicBezTo>
                    <a:pt x="30333" y="8715"/>
                    <a:pt x="30299" y="8713"/>
                    <a:pt x="30265" y="8713"/>
                  </a:cubicBezTo>
                  <a:cubicBezTo>
                    <a:pt x="29810" y="8713"/>
                    <a:pt x="29348" y="9083"/>
                    <a:pt x="29150" y="9479"/>
                  </a:cubicBezTo>
                  <a:cubicBezTo>
                    <a:pt x="29059" y="9661"/>
                    <a:pt x="29090" y="10117"/>
                    <a:pt x="28998" y="10361"/>
                  </a:cubicBezTo>
                  <a:cubicBezTo>
                    <a:pt x="28846" y="10361"/>
                    <a:pt x="28694" y="10391"/>
                    <a:pt x="28542" y="10391"/>
                  </a:cubicBezTo>
                  <a:cubicBezTo>
                    <a:pt x="28694" y="9905"/>
                    <a:pt x="28755" y="9418"/>
                    <a:pt x="28664" y="8841"/>
                  </a:cubicBezTo>
                  <a:cubicBezTo>
                    <a:pt x="29120" y="8719"/>
                    <a:pt x="29606" y="7625"/>
                    <a:pt x="29424" y="7199"/>
                  </a:cubicBezTo>
                  <a:cubicBezTo>
                    <a:pt x="29971" y="7078"/>
                    <a:pt x="30305" y="6683"/>
                    <a:pt x="29880" y="6227"/>
                  </a:cubicBezTo>
                  <a:cubicBezTo>
                    <a:pt x="30581" y="6022"/>
                    <a:pt x="30383" y="4609"/>
                    <a:pt x="29610" y="4609"/>
                  </a:cubicBezTo>
                  <a:cubicBezTo>
                    <a:pt x="29579" y="4609"/>
                    <a:pt x="29548" y="4611"/>
                    <a:pt x="29515" y="4616"/>
                  </a:cubicBezTo>
                  <a:cubicBezTo>
                    <a:pt x="29541" y="4330"/>
                    <a:pt x="29367" y="4110"/>
                    <a:pt x="29087" y="4110"/>
                  </a:cubicBezTo>
                  <a:cubicBezTo>
                    <a:pt x="29040" y="4110"/>
                    <a:pt x="28990" y="4116"/>
                    <a:pt x="28938" y="4129"/>
                  </a:cubicBezTo>
                  <a:cubicBezTo>
                    <a:pt x="29083" y="3646"/>
                    <a:pt x="28690" y="3336"/>
                    <a:pt x="28247" y="3336"/>
                  </a:cubicBezTo>
                  <a:cubicBezTo>
                    <a:pt x="28133" y="3336"/>
                    <a:pt x="28016" y="3356"/>
                    <a:pt x="27904" y="3400"/>
                  </a:cubicBezTo>
                  <a:cubicBezTo>
                    <a:pt x="27874" y="2883"/>
                    <a:pt x="27783" y="2762"/>
                    <a:pt x="27570" y="2367"/>
                  </a:cubicBezTo>
                  <a:cubicBezTo>
                    <a:pt x="27481" y="2278"/>
                    <a:pt x="27133" y="1757"/>
                    <a:pt x="26863" y="1757"/>
                  </a:cubicBezTo>
                  <a:cubicBezTo>
                    <a:pt x="26855" y="1757"/>
                    <a:pt x="26848" y="1758"/>
                    <a:pt x="26840" y="1759"/>
                  </a:cubicBezTo>
                  <a:cubicBezTo>
                    <a:pt x="26871" y="1455"/>
                    <a:pt x="26779" y="1242"/>
                    <a:pt x="26506" y="1120"/>
                  </a:cubicBezTo>
                  <a:cubicBezTo>
                    <a:pt x="27494" y="1000"/>
                    <a:pt x="27030" y="1"/>
                    <a:pt x="264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4" name="Google Shape;3919;p26"/>
            <p:cNvSpPr/>
            <p:nvPr/>
          </p:nvSpPr>
          <p:spPr>
            <a:xfrm rot="6796800">
              <a:off x="321480" y="445680"/>
              <a:ext cx="147240" cy="237240"/>
            </a:xfrm>
            <a:custGeom>
              <a:avLst/>
              <a:gdLst>
                <a:gd name="textAreaLeft" fmla="*/ 0 w 147240"/>
                <a:gd name="textAreaRight" fmla="*/ 148320 w 147240"/>
                <a:gd name="textAreaTop" fmla="*/ 0 h 237240"/>
                <a:gd name="textAreaBottom" fmla="*/ 238320 h 237240"/>
              </a:gdLst>
              <a:ahLst/>
              <a:rect l="textAreaLeft" t="textAreaTop" r="textAreaRight" b="textAreaBottom"/>
              <a:pathLst>
                <a:path w="16415" h="26370">
                  <a:moveTo>
                    <a:pt x="7903" y="0"/>
                  </a:moveTo>
                  <a:cubicBezTo>
                    <a:pt x="7903" y="547"/>
                    <a:pt x="7599" y="942"/>
                    <a:pt x="7204" y="1155"/>
                  </a:cubicBezTo>
                  <a:cubicBezTo>
                    <a:pt x="7447" y="1611"/>
                    <a:pt x="7447" y="1550"/>
                    <a:pt x="7265" y="1915"/>
                  </a:cubicBezTo>
                  <a:cubicBezTo>
                    <a:pt x="7351" y="1893"/>
                    <a:pt x="7428" y="1883"/>
                    <a:pt x="7497" y="1883"/>
                  </a:cubicBezTo>
                  <a:cubicBezTo>
                    <a:pt x="8071" y="1883"/>
                    <a:pt x="8023" y="2585"/>
                    <a:pt x="7248" y="2585"/>
                  </a:cubicBezTo>
                  <a:cubicBezTo>
                    <a:pt x="7234" y="2585"/>
                    <a:pt x="7219" y="2584"/>
                    <a:pt x="7204" y="2584"/>
                  </a:cubicBezTo>
                  <a:lnTo>
                    <a:pt x="7204" y="2584"/>
                  </a:lnTo>
                  <a:cubicBezTo>
                    <a:pt x="7934" y="2797"/>
                    <a:pt x="7812" y="3374"/>
                    <a:pt x="7143" y="3374"/>
                  </a:cubicBezTo>
                  <a:cubicBezTo>
                    <a:pt x="7940" y="3746"/>
                    <a:pt x="7739" y="4488"/>
                    <a:pt x="7048" y="4488"/>
                  </a:cubicBezTo>
                  <a:cubicBezTo>
                    <a:pt x="6948" y="4488"/>
                    <a:pt x="6837" y="4473"/>
                    <a:pt x="6718" y="4438"/>
                  </a:cubicBezTo>
                  <a:cubicBezTo>
                    <a:pt x="6596" y="4712"/>
                    <a:pt x="6596" y="4803"/>
                    <a:pt x="6080" y="4863"/>
                  </a:cubicBezTo>
                  <a:cubicBezTo>
                    <a:pt x="6809" y="5502"/>
                    <a:pt x="6049" y="5654"/>
                    <a:pt x="5472" y="5654"/>
                  </a:cubicBezTo>
                  <a:cubicBezTo>
                    <a:pt x="5836" y="5806"/>
                    <a:pt x="5897" y="6414"/>
                    <a:pt x="5228" y="6414"/>
                  </a:cubicBezTo>
                  <a:cubicBezTo>
                    <a:pt x="5593" y="6626"/>
                    <a:pt x="5472" y="7052"/>
                    <a:pt x="5077" y="7326"/>
                  </a:cubicBezTo>
                  <a:cubicBezTo>
                    <a:pt x="5087" y="7325"/>
                    <a:pt x="5097" y="7325"/>
                    <a:pt x="5107" y="7325"/>
                  </a:cubicBezTo>
                  <a:cubicBezTo>
                    <a:pt x="5746" y="7325"/>
                    <a:pt x="5765" y="8270"/>
                    <a:pt x="5077" y="8420"/>
                  </a:cubicBezTo>
                  <a:cubicBezTo>
                    <a:pt x="5532" y="8663"/>
                    <a:pt x="5897" y="9210"/>
                    <a:pt x="5289" y="9362"/>
                  </a:cubicBezTo>
                  <a:cubicBezTo>
                    <a:pt x="5521" y="9871"/>
                    <a:pt x="5435" y="10662"/>
                    <a:pt x="4965" y="10662"/>
                  </a:cubicBezTo>
                  <a:cubicBezTo>
                    <a:pt x="4818" y="10662"/>
                    <a:pt x="4633" y="10584"/>
                    <a:pt x="4408" y="10395"/>
                  </a:cubicBezTo>
                  <a:lnTo>
                    <a:pt x="4408" y="10395"/>
                  </a:lnTo>
                  <a:cubicBezTo>
                    <a:pt x="4645" y="10804"/>
                    <a:pt x="4576" y="11290"/>
                    <a:pt x="4290" y="11290"/>
                  </a:cubicBezTo>
                  <a:cubicBezTo>
                    <a:pt x="4172" y="11290"/>
                    <a:pt x="4017" y="11207"/>
                    <a:pt x="3830" y="11003"/>
                  </a:cubicBezTo>
                  <a:cubicBezTo>
                    <a:pt x="3679" y="11230"/>
                    <a:pt x="3503" y="11336"/>
                    <a:pt x="3345" y="11336"/>
                  </a:cubicBezTo>
                  <a:cubicBezTo>
                    <a:pt x="3121" y="11336"/>
                    <a:pt x="2936" y="11122"/>
                    <a:pt x="2918" y="10730"/>
                  </a:cubicBezTo>
                  <a:cubicBezTo>
                    <a:pt x="2554" y="10639"/>
                    <a:pt x="2462" y="10791"/>
                    <a:pt x="2310" y="10244"/>
                  </a:cubicBezTo>
                  <a:cubicBezTo>
                    <a:pt x="2189" y="10244"/>
                    <a:pt x="1855" y="10274"/>
                    <a:pt x="1733" y="10274"/>
                  </a:cubicBezTo>
                  <a:cubicBezTo>
                    <a:pt x="1944" y="10855"/>
                    <a:pt x="1536" y="11046"/>
                    <a:pt x="1086" y="11046"/>
                  </a:cubicBezTo>
                  <a:cubicBezTo>
                    <a:pt x="1018" y="11046"/>
                    <a:pt x="949" y="11042"/>
                    <a:pt x="882" y="11034"/>
                  </a:cubicBezTo>
                  <a:lnTo>
                    <a:pt x="882" y="11034"/>
                  </a:lnTo>
                  <a:cubicBezTo>
                    <a:pt x="1368" y="11611"/>
                    <a:pt x="1064" y="12219"/>
                    <a:pt x="335" y="12371"/>
                  </a:cubicBezTo>
                  <a:cubicBezTo>
                    <a:pt x="882" y="12858"/>
                    <a:pt x="517" y="13465"/>
                    <a:pt x="0" y="13739"/>
                  </a:cubicBezTo>
                  <a:cubicBezTo>
                    <a:pt x="274" y="14013"/>
                    <a:pt x="335" y="14317"/>
                    <a:pt x="183" y="14681"/>
                  </a:cubicBezTo>
                  <a:cubicBezTo>
                    <a:pt x="227" y="14677"/>
                    <a:pt x="270" y="14674"/>
                    <a:pt x="312" y="14674"/>
                  </a:cubicBezTo>
                  <a:cubicBezTo>
                    <a:pt x="1071" y="14674"/>
                    <a:pt x="1380" y="15427"/>
                    <a:pt x="487" y="15715"/>
                  </a:cubicBezTo>
                  <a:cubicBezTo>
                    <a:pt x="1095" y="15958"/>
                    <a:pt x="1064" y="16475"/>
                    <a:pt x="608" y="16809"/>
                  </a:cubicBezTo>
                  <a:cubicBezTo>
                    <a:pt x="1216" y="17204"/>
                    <a:pt x="2007" y="17660"/>
                    <a:pt x="1125" y="18298"/>
                  </a:cubicBezTo>
                  <a:cubicBezTo>
                    <a:pt x="1703" y="18329"/>
                    <a:pt x="2007" y="18785"/>
                    <a:pt x="1551" y="19180"/>
                  </a:cubicBezTo>
                  <a:cubicBezTo>
                    <a:pt x="2159" y="19484"/>
                    <a:pt x="2432" y="20061"/>
                    <a:pt x="1946" y="20578"/>
                  </a:cubicBezTo>
                  <a:cubicBezTo>
                    <a:pt x="2462" y="20882"/>
                    <a:pt x="2766" y="21459"/>
                    <a:pt x="2189" y="21946"/>
                  </a:cubicBezTo>
                  <a:cubicBezTo>
                    <a:pt x="2402" y="22067"/>
                    <a:pt x="2736" y="22341"/>
                    <a:pt x="2888" y="22523"/>
                  </a:cubicBezTo>
                  <a:cubicBezTo>
                    <a:pt x="2949" y="22645"/>
                    <a:pt x="3040" y="23283"/>
                    <a:pt x="3010" y="23283"/>
                  </a:cubicBezTo>
                  <a:cubicBezTo>
                    <a:pt x="3466" y="23709"/>
                    <a:pt x="4408" y="24013"/>
                    <a:pt x="4985" y="24225"/>
                  </a:cubicBezTo>
                  <a:cubicBezTo>
                    <a:pt x="6566" y="24985"/>
                    <a:pt x="8055" y="25836"/>
                    <a:pt x="9727" y="26171"/>
                  </a:cubicBezTo>
                  <a:cubicBezTo>
                    <a:pt x="10457" y="26289"/>
                    <a:pt x="11200" y="26369"/>
                    <a:pt x="11922" y="26369"/>
                  </a:cubicBezTo>
                  <a:cubicBezTo>
                    <a:pt x="12313" y="26369"/>
                    <a:pt x="12697" y="26346"/>
                    <a:pt x="13071" y="26292"/>
                  </a:cubicBezTo>
                  <a:cubicBezTo>
                    <a:pt x="13040" y="26201"/>
                    <a:pt x="12979" y="26080"/>
                    <a:pt x="12949" y="25928"/>
                  </a:cubicBezTo>
                  <a:cubicBezTo>
                    <a:pt x="13405" y="25776"/>
                    <a:pt x="13587" y="25684"/>
                    <a:pt x="13648" y="25472"/>
                  </a:cubicBezTo>
                  <a:cubicBezTo>
                    <a:pt x="13952" y="25380"/>
                    <a:pt x="14195" y="25229"/>
                    <a:pt x="14438" y="25016"/>
                  </a:cubicBezTo>
                  <a:cubicBezTo>
                    <a:pt x="15046" y="24499"/>
                    <a:pt x="15533" y="23253"/>
                    <a:pt x="15077" y="22523"/>
                  </a:cubicBezTo>
                  <a:cubicBezTo>
                    <a:pt x="15533" y="22402"/>
                    <a:pt x="15958" y="22067"/>
                    <a:pt x="15563" y="21611"/>
                  </a:cubicBezTo>
                  <a:cubicBezTo>
                    <a:pt x="16112" y="21351"/>
                    <a:pt x="16002" y="20541"/>
                    <a:pt x="15440" y="20541"/>
                  </a:cubicBezTo>
                  <a:cubicBezTo>
                    <a:pt x="15411" y="20541"/>
                    <a:pt x="15381" y="20543"/>
                    <a:pt x="15350" y="20548"/>
                  </a:cubicBezTo>
                  <a:cubicBezTo>
                    <a:pt x="15715" y="20304"/>
                    <a:pt x="15685" y="19788"/>
                    <a:pt x="15381" y="19545"/>
                  </a:cubicBezTo>
                  <a:cubicBezTo>
                    <a:pt x="15867" y="19332"/>
                    <a:pt x="15685" y="18724"/>
                    <a:pt x="15198" y="18602"/>
                  </a:cubicBezTo>
                  <a:cubicBezTo>
                    <a:pt x="15563" y="18268"/>
                    <a:pt x="15198" y="17842"/>
                    <a:pt x="14803" y="17812"/>
                  </a:cubicBezTo>
                  <a:cubicBezTo>
                    <a:pt x="14864" y="17630"/>
                    <a:pt x="14773" y="17386"/>
                    <a:pt x="14560" y="17326"/>
                  </a:cubicBezTo>
                  <a:cubicBezTo>
                    <a:pt x="15336" y="16875"/>
                    <a:pt x="14976" y="16509"/>
                    <a:pt x="14569" y="16509"/>
                  </a:cubicBezTo>
                  <a:cubicBezTo>
                    <a:pt x="14290" y="16509"/>
                    <a:pt x="13988" y="16681"/>
                    <a:pt x="14013" y="17113"/>
                  </a:cubicBezTo>
                  <a:cubicBezTo>
                    <a:pt x="13875" y="16984"/>
                    <a:pt x="13723" y="16929"/>
                    <a:pt x="13585" y="16929"/>
                  </a:cubicBezTo>
                  <a:cubicBezTo>
                    <a:pt x="13203" y="16929"/>
                    <a:pt x="12928" y="17342"/>
                    <a:pt x="13375" y="17721"/>
                  </a:cubicBezTo>
                  <a:cubicBezTo>
                    <a:pt x="13350" y="17718"/>
                    <a:pt x="13326" y="17716"/>
                    <a:pt x="13302" y="17716"/>
                  </a:cubicBezTo>
                  <a:cubicBezTo>
                    <a:pt x="13096" y="17716"/>
                    <a:pt x="12946" y="17834"/>
                    <a:pt x="12919" y="18025"/>
                  </a:cubicBezTo>
                  <a:cubicBezTo>
                    <a:pt x="12770" y="17913"/>
                    <a:pt x="12599" y="17847"/>
                    <a:pt x="12419" y="17847"/>
                  </a:cubicBezTo>
                  <a:cubicBezTo>
                    <a:pt x="12304" y="17847"/>
                    <a:pt x="12186" y="17874"/>
                    <a:pt x="12068" y="17934"/>
                  </a:cubicBezTo>
                  <a:cubicBezTo>
                    <a:pt x="12225" y="17547"/>
                    <a:pt x="12089" y="17386"/>
                    <a:pt x="11883" y="17386"/>
                  </a:cubicBezTo>
                  <a:cubicBezTo>
                    <a:pt x="11572" y="17386"/>
                    <a:pt x="11100" y="17755"/>
                    <a:pt x="11247" y="18268"/>
                  </a:cubicBezTo>
                  <a:cubicBezTo>
                    <a:pt x="11130" y="18151"/>
                    <a:pt x="10929" y="18084"/>
                    <a:pt x="10761" y="18084"/>
                  </a:cubicBezTo>
                  <a:cubicBezTo>
                    <a:pt x="10538" y="18084"/>
                    <a:pt x="10374" y="18203"/>
                    <a:pt x="10548" y="18481"/>
                  </a:cubicBezTo>
                  <a:cubicBezTo>
                    <a:pt x="10469" y="18363"/>
                    <a:pt x="10372" y="18315"/>
                    <a:pt x="10282" y="18315"/>
                  </a:cubicBezTo>
                  <a:cubicBezTo>
                    <a:pt x="10093" y="18315"/>
                    <a:pt x="9938" y="18528"/>
                    <a:pt x="10061" y="18754"/>
                  </a:cubicBezTo>
                  <a:lnTo>
                    <a:pt x="10031" y="18754"/>
                  </a:lnTo>
                  <a:cubicBezTo>
                    <a:pt x="9864" y="18663"/>
                    <a:pt x="9666" y="18610"/>
                    <a:pt x="9476" y="18610"/>
                  </a:cubicBezTo>
                  <a:cubicBezTo>
                    <a:pt x="9286" y="18610"/>
                    <a:pt x="9104" y="18663"/>
                    <a:pt x="8967" y="18785"/>
                  </a:cubicBezTo>
                  <a:cubicBezTo>
                    <a:pt x="8937" y="18541"/>
                    <a:pt x="8846" y="18268"/>
                    <a:pt x="8663" y="18025"/>
                  </a:cubicBezTo>
                  <a:cubicBezTo>
                    <a:pt x="8724" y="17994"/>
                    <a:pt x="8785" y="17964"/>
                    <a:pt x="8846" y="17873"/>
                  </a:cubicBezTo>
                  <a:cubicBezTo>
                    <a:pt x="8927" y="17893"/>
                    <a:pt x="9004" y="17907"/>
                    <a:pt x="9077" y="17907"/>
                  </a:cubicBezTo>
                  <a:cubicBezTo>
                    <a:pt x="9224" y="17907"/>
                    <a:pt x="9352" y="17853"/>
                    <a:pt x="9453" y="17690"/>
                  </a:cubicBezTo>
                  <a:cubicBezTo>
                    <a:pt x="9553" y="17828"/>
                    <a:pt x="9679" y="17893"/>
                    <a:pt x="9792" y="17893"/>
                  </a:cubicBezTo>
                  <a:cubicBezTo>
                    <a:pt x="9955" y="17893"/>
                    <a:pt x="10092" y="17759"/>
                    <a:pt x="10092" y="17508"/>
                  </a:cubicBezTo>
                  <a:cubicBezTo>
                    <a:pt x="10195" y="17583"/>
                    <a:pt x="10282" y="17616"/>
                    <a:pt x="10355" y="17616"/>
                  </a:cubicBezTo>
                  <a:cubicBezTo>
                    <a:pt x="10604" y="17616"/>
                    <a:pt x="10679" y="17237"/>
                    <a:pt x="10609" y="16931"/>
                  </a:cubicBezTo>
                  <a:lnTo>
                    <a:pt x="10609" y="16931"/>
                  </a:lnTo>
                  <a:cubicBezTo>
                    <a:pt x="10631" y="16933"/>
                    <a:pt x="10652" y="16934"/>
                    <a:pt x="10671" y="16934"/>
                  </a:cubicBezTo>
                  <a:cubicBezTo>
                    <a:pt x="10925" y="16934"/>
                    <a:pt x="10999" y="16756"/>
                    <a:pt x="10943" y="16475"/>
                  </a:cubicBezTo>
                  <a:lnTo>
                    <a:pt x="10943" y="16475"/>
                  </a:lnTo>
                  <a:cubicBezTo>
                    <a:pt x="11061" y="16585"/>
                    <a:pt x="11186" y="16631"/>
                    <a:pt x="11301" y="16631"/>
                  </a:cubicBezTo>
                  <a:cubicBezTo>
                    <a:pt x="11658" y="16631"/>
                    <a:pt x="11912" y="16182"/>
                    <a:pt x="11520" y="15836"/>
                  </a:cubicBezTo>
                  <a:cubicBezTo>
                    <a:pt x="12159" y="15684"/>
                    <a:pt x="11824" y="15046"/>
                    <a:pt x="11429" y="14894"/>
                  </a:cubicBezTo>
                  <a:cubicBezTo>
                    <a:pt x="11764" y="14742"/>
                    <a:pt x="11612" y="14317"/>
                    <a:pt x="11429" y="14043"/>
                  </a:cubicBezTo>
                  <a:cubicBezTo>
                    <a:pt x="11612" y="13861"/>
                    <a:pt x="11672" y="13709"/>
                    <a:pt x="11581" y="13435"/>
                  </a:cubicBezTo>
                  <a:cubicBezTo>
                    <a:pt x="11672" y="13405"/>
                    <a:pt x="11976" y="13313"/>
                    <a:pt x="12128" y="13313"/>
                  </a:cubicBezTo>
                  <a:cubicBezTo>
                    <a:pt x="12159" y="13587"/>
                    <a:pt x="12371" y="13769"/>
                    <a:pt x="12675" y="13861"/>
                  </a:cubicBezTo>
                  <a:cubicBezTo>
                    <a:pt x="12280" y="14073"/>
                    <a:pt x="12523" y="14377"/>
                    <a:pt x="12888" y="14468"/>
                  </a:cubicBezTo>
                  <a:cubicBezTo>
                    <a:pt x="12449" y="15127"/>
                    <a:pt x="12836" y="15499"/>
                    <a:pt x="13187" y="15499"/>
                  </a:cubicBezTo>
                  <a:cubicBezTo>
                    <a:pt x="13419" y="15499"/>
                    <a:pt x="13636" y="15336"/>
                    <a:pt x="13587" y="14985"/>
                  </a:cubicBezTo>
                  <a:lnTo>
                    <a:pt x="13587" y="14985"/>
                  </a:lnTo>
                  <a:cubicBezTo>
                    <a:pt x="13697" y="15163"/>
                    <a:pt x="13849" y="15255"/>
                    <a:pt x="13981" y="15255"/>
                  </a:cubicBezTo>
                  <a:cubicBezTo>
                    <a:pt x="14142" y="15255"/>
                    <a:pt x="14273" y="15118"/>
                    <a:pt x="14256" y="14833"/>
                  </a:cubicBezTo>
                  <a:lnTo>
                    <a:pt x="14256" y="14833"/>
                  </a:lnTo>
                  <a:cubicBezTo>
                    <a:pt x="14324" y="14867"/>
                    <a:pt x="14390" y="14883"/>
                    <a:pt x="14450" y="14883"/>
                  </a:cubicBezTo>
                  <a:cubicBezTo>
                    <a:pt x="14656" y="14883"/>
                    <a:pt x="14796" y="14697"/>
                    <a:pt x="14773" y="14438"/>
                  </a:cubicBezTo>
                  <a:lnTo>
                    <a:pt x="14773" y="14438"/>
                  </a:lnTo>
                  <a:cubicBezTo>
                    <a:pt x="14949" y="14649"/>
                    <a:pt x="15124" y="14733"/>
                    <a:pt x="15270" y="14733"/>
                  </a:cubicBezTo>
                  <a:cubicBezTo>
                    <a:pt x="15652" y="14733"/>
                    <a:pt x="15842" y="14157"/>
                    <a:pt x="15381" y="13739"/>
                  </a:cubicBezTo>
                  <a:cubicBezTo>
                    <a:pt x="15806" y="13526"/>
                    <a:pt x="15989" y="12979"/>
                    <a:pt x="15533" y="12614"/>
                  </a:cubicBezTo>
                  <a:cubicBezTo>
                    <a:pt x="16080" y="12250"/>
                    <a:pt x="16414" y="11247"/>
                    <a:pt x="15715" y="10973"/>
                  </a:cubicBezTo>
                  <a:cubicBezTo>
                    <a:pt x="15928" y="10639"/>
                    <a:pt x="16019" y="10031"/>
                    <a:pt x="15624" y="9757"/>
                  </a:cubicBezTo>
                  <a:cubicBezTo>
                    <a:pt x="15958" y="9605"/>
                    <a:pt x="15989" y="9180"/>
                    <a:pt x="15685" y="8906"/>
                  </a:cubicBezTo>
                  <a:cubicBezTo>
                    <a:pt x="16019" y="8541"/>
                    <a:pt x="15715" y="8207"/>
                    <a:pt x="15350" y="7994"/>
                  </a:cubicBezTo>
                  <a:cubicBezTo>
                    <a:pt x="15533" y="7690"/>
                    <a:pt x="15472" y="7326"/>
                    <a:pt x="15046" y="7234"/>
                  </a:cubicBezTo>
                  <a:cubicBezTo>
                    <a:pt x="15229" y="6778"/>
                    <a:pt x="15077" y="6292"/>
                    <a:pt x="14499" y="6262"/>
                  </a:cubicBezTo>
                  <a:cubicBezTo>
                    <a:pt x="14693" y="5846"/>
                    <a:pt x="14761" y="5304"/>
                    <a:pt x="14264" y="5304"/>
                  </a:cubicBezTo>
                  <a:cubicBezTo>
                    <a:pt x="14216" y="5304"/>
                    <a:pt x="14163" y="5309"/>
                    <a:pt x="14104" y="5319"/>
                  </a:cubicBezTo>
                  <a:cubicBezTo>
                    <a:pt x="14802" y="4415"/>
                    <a:pt x="14203" y="3971"/>
                    <a:pt x="13447" y="3971"/>
                  </a:cubicBezTo>
                  <a:cubicBezTo>
                    <a:pt x="13314" y="3971"/>
                    <a:pt x="13176" y="3985"/>
                    <a:pt x="13040" y="4012"/>
                  </a:cubicBezTo>
                  <a:cubicBezTo>
                    <a:pt x="13197" y="3700"/>
                    <a:pt x="12918" y="3491"/>
                    <a:pt x="12620" y="3491"/>
                  </a:cubicBezTo>
                  <a:cubicBezTo>
                    <a:pt x="12338" y="3491"/>
                    <a:pt x="12038" y="3677"/>
                    <a:pt x="12068" y="4134"/>
                  </a:cubicBezTo>
                  <a:cubicBezTo>
                    <a:pt x="11950" y="3992"/>
                    <a:pt x="11832" y="3934"/>
                    <a:pt x="11723" y="3934"/>
                  </a:cubicBezTo>
                  <a:cubicBezTo>
                    <a:pt x="11410" y="3934"/>
                    <a:pt x="11171" y="4412"/>
                    <a:pt x="11216" y="4772"/>
                  </a:cubicBezTo>
                  <a:cubicBezTo>
                    <a:pt x="11115" y="4705"/>
                    <a:pt x="11023" y="4676"/>
                    <a:pt x="10939" y="4676"/>
                  </a:cubicBezTo>
                  <a:cubicBezTo>
                    <a:pt x="10568" y="4676"/>
                    <a:pt x="10371" y="5240"/>
                    <a:pt x="10396" y="5563"/>
                  </a:cubicBezTo>
                  <a:cubicBezTo>
                    <a:pt x="10364" y="5559"/>
                    <a:pt x="10333" y="5557"/>
                    <a:pt x="10301" y="5557"/>
                  </a:cubicBezTo>
                  <a:cubicBezTo>
                    <a:pt x="9844" y="5557"/>
                    <a:pt x="9379" y="5953"/>
                    <a:pt x="9180" y="6322"/>
                  </a:cubicBezTo>
                  <a:cubicBezTo>
                    <a:pt x="9089" y="6535"/>
                    <a:pt x="9119" y="6991"/>
                    <a:pt x="9028" y="7204"/>
                  </a:cubicBezTo>
                  <a:cubicBezTo>
                    <a:pt x="8876" y="7204"/>
                    <a:pt x="8724" y="7234"/>
                    <a:pt x="8572" y="7234"/>
                  </a:cubicBezTo>
                  <a:cubicBezTo>
                    <a:pt x="8724" y="6748"/>
                    <a:pt x="8785" y="6262"/>
                    <a:pt x="8694" y="5684"/>
                  </a:cubicBezTo>
                  <a:cubicBezTo>
                    <a:pt x="9150" y="5563"/>
                    <a:pt x="9636" y="4468"/>
                    <a:pt x="9453" y="4043"/>
                  </a:cubicBezTo>
                  <a:cubicBezTo>
                    <a:pt x="10001" y="3952"/>
                    <a:pt x="10335" y="3526"/>
                    <a:pt x="9909" y="3070"/>
                  </a:cubicBezTo>
                  <a:cubicBezTo>
                    <a:pt x="10618" y="2893"/>
                    <a:pt x="10409" y="1455"/>
                    <a:pt x="9617" y="1455"/>
                  </a:cubicBezTo>
                  <a:cubicBezTo>
                    <a:pt x="9594" y="1455"/>
                    <a:pt x="9569" y="1457"/>
                    <a:pt x="9545" y="1459"/>
                  </a:cubicBezTo>
                  <a:cubicBezTo>
                    <a:pt x="9572" y="1163"/>
                    <a:pt x="9384" y="962"/>
                    <a:pt x="9088" y="962"/>
                  </a:cubicBezTo>
                  <a:cubicBezTo>
                    <a:pt x="9049" y="962"/>
                    <a:pt x="9009" y="966"/>
                    <a:pt x="8967" y="973"/>
                  </a:cubicBezTo>
                  <a:cubicBezTo>
                    <a:pt x="9112" y="490"/>
                    <a:pt x="8719" y="179"/>
                    <a:pt x="8277" y="179"/>
                  </a:cubicBezTo>
                  <a:cubicBezTo>
                    <a:pt x="8163" y="179"/>
                    <a:pt x="8046" y="200"/>
                    <a:pt x="7934" y="243"/>
                  </a:cubicBezTo>
                  <a:cubicBezTo>
                    <a:pt x="7934" y="152"/>
                    <a:pt x="7934" y="61"/>
                    <a:pt x="7903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5" name="Google Shape;3920;p26"/>
            <p:cNvSpPr/>
            <p:nvPr/>
          </p:nvSpPr>
          <p:spPr>
            <a:xfrm rot="6796800">
              <a:off x="418680" y="412920"/>
              <a:ext cx="56520" cy="234720"/>
            </a:xfrm>
            <a:custGeom>
              <a:avLst/>
              <a:gdLst>
                <a:gd name="textAreaLeft" fmla="*/ 0 w 56520"/>
                <a:gd name="textAreaRight" fmla="*/ 57600 w 56520"/>
                <a:gd name="textAreaTop" fmla="*/ 0 h 234720"/>
                <a:gd name="textAreaBottom" fmla="*/ 235800 h 234720"/>
              </a:gdLst>
              <a:ahLst/>
              <a:rect l="textAreaLeft" t="textAreaTop" r="textAreaRight" b="textAreaBottom"/>
              <a:pathLst>
                <a:path w="6384" h="26070">
                  <a:moveTo>
                    <a:pt x="6384" y="0"/>
                  </a:moveTo>
                  <a:lnTo>
                    <a:pt x="6384" y="0"/>
                  </a:lnTo>
                  <a:cubicBezTo>
                    <a:pt x="6080" y="1885"/>
                    <a:pt x="5654" y="3769"/>
                    <a:pt x="5198" y="5623"/>
                  </a:cubicBezTo>
                  <a:cubicBezTo>
                    <a:pt x="4833" y="7204"/>
                    <a:pt x="3800" y="8420"/>
                    <a:pt x="2949" y="9787"/>
                  </a:cubicBezTo>
                  <a:cubicBezTo>
                    <a:pt x="2037" y="11246"/>
                    <a:pt x="1642" y="12888"/>
                    <a:pt x="1338" y="14560"/>
                  </a:cubicBezTo>
                  <a:cubicBezTo>
                    <a:pt x="1125" y="15502"/>
                    <a:pt x="973" y="16444"/>
                    <a:pt x="791" y="17447"/>
                  </a:cubicBezTo>
                  <a:cubicBezTo>
                    <a:pt x="608" y="18359"/>
                    <a:pt x="335" y="19210"/>
                    <a:pt x="213" y="20122"/>
                  </a:cubicBezTo>
                  <a:cubicBezTo>
                    <a:pt x="1" y="22067"/>
                    <a:pt x="639" y="24317"/>
                    <a:pt x="1824" y="25867"/>
                  </a:cubicBezTo>
                  <a:cubicBezTo>
                    <a:pt x="1932" y="26006"/>
                    <a:pt x="2100" y="26070"/>
                    <a:pt x="2264" y="26070"/>
                  </a:cubicBezTo>
                  <a:cubicBezTo>
                    <a:pt x="2565" y="26070"/>
                    <a:pt x="2854" y="25856"/>
                    <a:pt x="2736" y="25502"/>
                  </a:cubicBezTo>
                  <a:cubicBezTo>
                    <a:pt x="2432" y="24681"/>
                    <a:pt x="2007" y="23921"/>
                    <a:pt x="1703" y="23131"/>
                  </a:cubicBezTo>
                  <a:cubicBezTo>
                    <a:pt x="1399" y="22250"/>
                    <a:pt x="1216" y="21399"/>
                    <a:pt x="1216" y="20487"/>
                  </a:cubicBezTo>
                  <a:cubicBezTo>
                    <a:pt x="1216" y="19514"/>
                    <a:pt x="1460" y="18602"/>
                    <a:pt x="1642" y="17690"/>
                  </a:cubicBezTo>
                  <a:cubicBezTo>
                    <a:pt x="1794" y="16778"/>
                    <a:pt x="1946" y="15867"/>
                    <a:pt x="2037" y="14955"/>
                  </a:cubicBezTo>
                  <a:cubicBezTo>
                    <a:pt x="2189" y="14043"/>
                    <a:pt x="2311" y="13131"/>
                    <a:pt x="2463" y="12219"/>
                  </a:cubicBezTo>
                  <a:cubicBezTo>
                    <a:pt x="2615" y="11459"/>
                    <a:pt x="2949" y="10760"/>
                    <a:pt x="3374" y="10061"/>
                  </a:cubicBezTo>
                  <a:cubicBezTo>
                    <a:pt x="4134" y="8784"/>
                    <a:pt x="5046" y="7569"/>
                    <a:pt x="5441" y="6079"/>
                  </a:cubicBezTo>
                  <a:cubicBezTo>
                    <a:pt x="5685" y="5076"/>
                    <a:pt x="5837" y="4073"/>
                    <a:pt x="5988" y="3040"/>
                  </a:cubicBezTo>
                  <a:cubicBezTo>
                    <a:pt x="6232" y="2037"/>
                    <a:pt x="6353" y="1034"/>
                    <a:pt x="638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6" name="Google Shape;3921;p26"/>
            <p:cNvSpPr/>
            <p:nvPr/>
          </p:nvSpPr>
          <p:spPr>
            <a:xfrm rot="6796800">
              <a:off x="467280" y="567720"/>
              <a:ext cx="1440" cy="360"/>
            </a:xfrm>
            <a:custGeom>
              <a:avLst/>
              <a:gdLst>
                <a:gd name="textAreaLeft" fmla="*/ 0 w 1440"/>
                <a:gd name="textAreaRight" fmla="*/ 2520 w 1440"/>
                <a:gd name="textAreaTop" fmla="*/ 0 h 360"/>
                <a:gd name="textAreaBottom" fmla="*/ 2880 h 360"/>
              </a:gdLst>
              <a:ahLst/>
              <a:rect l="textAreaLeft" t="textAreaTop" r="textAreaRight" b="textAreaBottom"/>
              <a:pathLst>
                <a:path w="274" h="57">
                  <a:moveTo>
                    <a:pt x="98" y="0"/>
                  </a:moveTo>
                  <a:cubicBezTo>
                    <a:pt x="70" y="0"/>
                    <a:pt x="38" y="8"/>
                    <a:pt x="0" y="26"/>
                  </a:cubicBezTo>
                  <a:cubicBezTo>
                    <a:pt x="61" y="26"/>
                    <a:pt x="152" y="57"/>
                    <a:pt x="274" y="57"/>
                  </a:cubicBezTo>
                  <a:cubicBezTo>
                    <a:pt x="211" y="36"/>
                    <a:pt x="162" y="0"/>
                    <a:pt x="98" y="0"/>
                  </a:cubicBezTo>
                  <a:close/>
                </a:path>
              </a:pathLst>
            </a:custGeom>
            <a:solidFill>
              <a:srgbClr val="7489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7" name="Google Shape;3922;p26"/>
            <p:cNvSpPr/>
            <p:nvPr/>
          </p:nvSpPr>
          <p:spPr>
            <a:xfrm rot="6796800">
              <a:off x="243720" y="335160"/>
              <a:ext cx="104400" cy="84240"/>
            </a:xfrm>
            <a:custGeom>
              <a:avLst/>
              <a:gdLst>
                <a:gd name="textAreaLeft" fmla="*/ 0 w 104400"/>
                <a:gd name="textAreaRight" fmla="*/ 105480 w 104400"/>
                <a:gd name="textAreaTop" fmla="*/ 0 h 84240"/>
                <a:gd name="textAreaBottom" fmla="*/ 85320 h 84240"/>
              </a:gdLst>
              <a:ahLst/>
              <a:rect l="textAreaLeft" t="textAreaTop" r="textAreaRight" b="textAreaBottom"/>
              <a:pathLst>
                <a:path w="11681" h="9449">
                  <a:moveTo>
                    <a:pt x="11318" y="1"/>
                  </a:moveTo>
                  <a:cubicBezTo>
                    <a:pt x="11264" y="1"/>
                    <a:pt x="11208" y="17"/>
                    <a:pt x="11155" y="57"/>
                  </a:cubicBezTo>
                  <a:cubicBezTo>
                    <a:pt x="10395" y="725"/>
                    <a:pt x="9453" y="999"/>
                    <a:pt x="8541" y="1394"/>
                  </a:cubicBezTo>
                  <a:cubicBezTo>
                    <a:pt x="7538" y="1759"/>
                    <a:pt x="6535" y="2215"/>
                    <a:pt x="5715" y="2853"/>
                  </a:cubicBezTo>
                  <a:cubicBezTo>
                    <a:pt x="5046" y="3400"/>
                    <a:pt x="4560" y="4130"/>
                    <a:pt x="4651" y="5042"/>
                  </a:cubicBezTo>
                  <a:cubicBezTo>
                    <a:pt x="4742" y="5528"/>
                    <a:pt x="4924" y="5862"/>
                    <a:pt x="5319" y="6166"/>
                  </a:cubicBezTo>
                  <a:cubicBezTo>
                    <a:pt x="5471" y="6288"/>
                    <a:pt x="5623" y="6409"/>
                    <a:pt x="5654" y="6622"/>
                  </a:cubicBezTo>
                  <a:cubicBezTo>
                    <a:pt x="5684" y="6956"/>
                    <a:pt x="5411" y="7443"/>
                    <a:pt x="5228" y="7686"/>
                  </a:cubicBezTo>
                  <a:cubicBezTo>
                    <a:pt x="4651" y="8385"/>
                    <a:pt x="3526" y="8598"/>
                    <a:pt x="2675" y="8719"/>
                  </a:cubicBezTo>
                  <a:cubicBezTo>
                    <a:pt x="1794" y="8902"/>
                    <a:pt x="882" y="8993"/>
                    <a:pt x="0" y="9449"/>
                  </a:cubicBezTo>
                  <a:cubicBezTo>
                    <a:pt x="912" y="9023"/>
                    <a:pt x="1885" y="8932"/>
                    <a:pt x="2888" y="8841"/>
                  </a:cubicBezTo>
                  <a:cubicBezTo>
                    <a:pt x="3617" y="8719"/>
                    <a:pt x="4286" y="8537"/>
                    <a:pt x="4985" y="8203"/>
                  </a:cubicBezTo>
                  <a:cubicBezTo>
                    <a:pt x="5806" y="7838"/>
                    <a:pt x="6566" y="6683"/>
                    <a:pt x="5745" y="5984"/>
                  </a:cubicBezTo>
                  <a:cubicBezTo>
                    <a:pt x="3769" y="4160"/>
                    <a:pt x="7356" y="2640"/>
                    <a:pt x="8663" y="2032"/>
                  </a:cubicBezTo>
                  <a:cubicBezTo>
                    <a:pt x="9180" y="1789"/>
                    <a:pt x="9727" y="1485"/>
                    <a:pt x="10244" y="1242"/>
                  </a:cubicBezTo>
                  <a:cubicBezTo>
                    <a:pt x="10699" y="999"/>
                    <a:pt x="11155" y="725"/>
                    <a:pt x="11490" y="391"/>
                  </a:cubicBezTo>
                  <a:cubicBezTo>
                    <a:pt x="11681" y="224"/>
                    <a:pt x="11516" y="1"/>
                    <a:pt x="1131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480" bIns="42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8" name="Google Shape;3923;p26"/>
            <p:cNvSpPr/>
            <p:nvPr/>
          </p:nvSpPr>
          <p:spPr>
            <a:xfrm rot="6796800">
              <a:off x="221760" y="328320"/>
              <a:ext cx="163800" cy="88200"/>
            </a:xfrm>
            <a:custGeom>
              <a:avLst/>
              <a:gdLst>
                <a:gd name="textAreaLeft" fmla="*/ 0 w 163800"/>
                <a:gd name="textAreaRight" fmla="*/ 164880 w 163800"/>
                <a:gd name="textAreaTop" fmla="*/ 0 h 88200"/>
                <a:gd name="textAreaBottom" fmla="*/ 89280 h 88200"/>
              </a:gdLst>
              <a:ahLst/>
              <a:rect l="textAreaLeft" t="textAreaTop" r="textAreaRight" b="textAreaBottom"/>
              <a:pathLst>
                <a:path w="18222" h="9880">
                  <a:moveTo>
                    <a:pt x="7" y="9853"/>
                  </a:moveTo>
                  <a:cubicBezTo>
                    <a:pt x="0" y="9853"/>
                    <a:pt x="34" y="9880"/>
                    <a:pt x="54" y="9880"/>
                  </a:cubicBezTo>
                  <a:cubicBezTo>
                    <a:pt x="24" y="9860"/>
                    <a:pt x="10" y="9853"/>
                    <a:pt x="7" y="9853"/>
                  </a:cubicBezTo>
                  <a:close/>
                  <a:moveTo>
                    <a:pt x="17683" y="0"/>
                  </a:moveTo>
                  <a:cubicBezTo>
                    <a:pt x="17673" y="0"/>
                    <a:pt x="17663" y="1"/>
                    <a:pt x="17653" y="1"/>
                  </a:cubicBezTo>
                  <a:cubicBezTo>
                    <a:pt x="16772" y="1"/>
                    <a:pt x="15830" y="275"/>
                    <a:pt x="14978" y="427"/>
                  </a:cubicBezTo>
                  <a:cubicBezTo>
                    <a:pt x="14067" y="609"/>
                    <a:pt x="13215" y="852"/>
                    <a:pt x="12304" y="1035"/>
                  </a:cubicBezTo>
                  <a:cubicBezTo>
                    <a:pt x="11605" y="1187"/>
                    <a:pt x="10936" y="1369"/>
                    <a:pt x="10267" y="1673"/>
                  </a:cubicBezTo>
                  <a:cubicBezTo>
                    <a:pt x="9629" y="1977"/>
                    <a:pt x="9051" y="2433"/>
                    <a:pt x="8504" y="2858"/>
                  </a:cubicBezTo>
                  <a:cubicBezTo>
                    <a:pt x="7319" y="3649"/>
                    <a:pt x="5617" y="3041"/>
                    <a:pt x="4644" y="4378"/>
                  </a:cubicBezTo>
                  <a:cubicBezTo>
                    <a:pt x="4006" y="5320"/>
                    <a:pt x="4279" y="6506"/>
                    <a:pt x="3884" y="7570"/>
                  </a:cubicBezTo>
                  <a:cubicBezTo>
                    <a:pt x="3337" y="9241"/>
                    <a:pt x="1392" y="9120"/>
                    <a:pt x="54" y="9880"/>
                  </a:cubicBezTo>
                  <a:cubicBezTo>
                    <a:pt x="1270" y="9424"/>
                    <a:pt x="2607" y="9393"/>
                    <a:pt x="3671" y="8603"/>
                  </a:cubicBezTo>
                  <a:cubicBezTo>
                    <a:pt x="4644" y="7874"/>
                    <a:pt x="4492" y="6567"/>
                    <a:pt x="4705" y="5564"/>
                  </a:cubicBezTo>
                  <a:cubicBezTo>
                    <a:pt x="4857" y="4865"/>
                    <a:pt x="5221" y="4530"/>
                    <a:pt x="5890" y="4409"/>
                  </a:cubicBezTo>
                  <a:cubicBezTo>
                    <a:pt x="6620" y="4287"/>
                    <a:pt x="7380" y="4409"/>
                    <a:pt x="8139" y="4257"/>
                  </a:cubicBezTo>
                  <a:cubicBezTo>
                    <a:pt x="8899" y="4105"/>
                    <a:pt x="9507" y="3588"/>
                    <a:pt x="10176" y="3193"/>
                  </a:cubicBezTo>
                  <a:cubicBezTo>
                    <a:pt x="10723" y="2858"/>
                    <a:pt x="11331" y="2615"/>
                    <a:pt x="11939" y="2463"/>
                  </a:cubicBezTo>
                  <a:cubicBezTo>
                    <a:pt x="12912" y="2250"/>
                    <a:pt x="13854" y="2007"/>
                    <a:pt x="14766" y="1764"/>
                  </a:cubicBezTo>
                  <a:cubicBezTo>
                    <a:pt x="15738" y="1460"/>
                    <a:pt x="16772" y="1187"/>
                    <a:pt x="17775" y="883"/>
                  </a:cubicBezTo>
                  <a:cubicBezTo>
                    <a:pt x="18222" y="734"/>
                    <a:pt x="18172" y="0"/>
                    <a:pt x="1768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4640" bIns="44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9" name="Google Shape;3924;p26"/>
            <p:cNvSpPr/>
            <p:nvPr/>
          </p:nvSpPr>
          <p:spPr>
            <a:xfrm rot="6796800">
              <a:off x="316080" y="491400"/>
              <a:ext cx="117000" cy="98640"/>
            </a:xfrm>
            <a:custGeom>
              <a:avLst/>
              <a:gdLst>
                <a:gd name="textAreaLeft" fmla="*/ 0 w 117000"/>
                <a:gd name="textAreaRight" fmla="*/ 118080 w 117000"/>
                <a:gd name="textAreaTop" fmla="*/ 0 h 98640"/>
                <a:gd name="textAreaBottom" fmla="*/ 99720 h 98640"/>
              </a:gdLst>
              <a:ahLst/>
              <a:rect l="textAreaLeft" t="textAreaTop" r="textAreaRight" b="textAreaBottom"/>
              <a:pathLst>
                <a:path w="13071" h="11026">
                  <a:moveTo>
                    <a:pt x="13071" y="0"/>
                  </a:moveTo>
                  <a:cubicBezTo>
                    <a:pt x="11642" y="426"/>
                    <a:pt x="10366" y="1125"/>
                    <a:pt x="8998" y="1733"/>
                  </a:cubicBezTo>
                  <a:cubicBezTo>
                    <a:pt x="8390" y="2037"/>
                    <a:pt x="7752" y="2249"/>
                    <a:pt x="7174" y="2644"/>
                  </a:cubicBezTo>
                  <a:cubicBezTo>
                    <a:pt x="6779" y="3009"/>
                    <a:pt x="6384" y="3374"/>
                    <a:pt x="6050" y="3769"/>
                  </a:cubicBezTo>
                  <a:cubicBezTo>
                    <a:pt x="5715" y="4164"/>
                    <a:pt x="5350" y="4590"/>
                    <a:pt x="4986" y="4985"/>
                  </a:cubicBezTo>
                  <a:cubicBezTo>
                    <a:pt x="4499" y="5471"/>
                    <a:pt x="3952" y="5532"/>
                    <a:pt x="3314" y="5654"/>
                  </a:cubicBezTo>
                  <a:cubicBezTo>
                    <a:pt x="2220" y="5836"/>
                    <a:pt x="1034" y="6110"/>
                    <a:pt x="578" y="7265"/>
                  </a:cubicBezTo>
                  <a:cubicBezTo>
                    <a:pt x="1" y="8663"/>
                    <a:pt x="1095" y="9787"/>
                    <a:pt x="1794" y="10912"/>
                  </a:cubicBezTo>
                  <a:cubicBezTo>
                    <a:pt x="1844" y="10992"/>
                    <a:pt x="1917" y="11026"/>
                    <a:pt x="1991" y="11026"/>
                  </a:cubicBezTo>
                  <a:cubicBezTo>
                    <a:pt x="2143" y="11026"/>
                    <a:pt x="2301" y="10883"/>
                    <a:pt x="2280" y="10699"/>
                  </a:cubicBezTo>
                  <a:cubicBezTo>
                    <a:pt x="2220" y="10395"/>
                    <a:pt x="2068" y="10152"/>
                    <a:pt x="1946" y="9879"/>
                  </a:cubicBezTo>
                  <a:cubicBezTo>
                    <a:pt x="1794" y="9544"/>
                    <a:pt x="1642" y="9149"/>
                    <a:pt x="1521" y="8784"/>
                  </a:cubicBezTo>
                  <a:cubicBezTo>
                    <a:pt x="1338" y="8055"/>
                    <a:pt x="1338" y="7417"/>
                    <a:pt x="1977" y="6869"/>
                  </a:cubicBezTo>
                  <a:cubicBezTo>
                    <a:pt x="2524" y="6413"/>
                    <a:pt x="3284" y="6444"/>
                    <a:pt x="3891" y="6201"/>
                  </a:cubicBezTo>
                  <a:cubicBezTo>
                    <a:pt x="4439" y="5958"/>
                    <a:pt x="4895" y="5593"/>
                    <a:pt x="5350" y="5137"/>
                  </a:cubicBezTo>
                  <a:cubicBezTo>
                    <a:pt x="6384" y="4134"/>
                    <a:pt x="6992" y="2918"/>
                    <a:pt x="8360" y="2340"/>
                  </a:cubicBezTo>
                  <a:cubicBezTo>
                    <a:pt x="9910" y="1641"/>
                    <a:pt x="11430" y="730"/>
                    <a:pt x="1307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9680" bIns="49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0" name="Google Shape;3925;p26"/>
            <p:cNvSpPr/>
            <p:nvPr/>
          </p:nvSpPr>
          <p:spPr>
            <a:xfrm rot="6796800">
              <a:off x="376560" y="384120"/>
              <a:ext cx="107640" cy="200520"/>
            </a:xfrm>
            <a:custGeom>
              <a:avLst/>
              <a:gdLst>
                <a:gd name="textAreaLeft" fmla="*/ 0 w 107640"/>
                <a:gd name="textAreaRight" fmla="*/ 108720 w 107640"/>
                <a:gd name="textAreaTop" fmla="*/ 0 h 200520"/>
                <a:gd name="textAreaBottom" fmla="*/ 201600 h 200520"/>
              </a:gdLst>
              <a:ahLst/>
              <a:rect l="textAreaLeft" t="textAreaTop" r="textAreaRight" b="textAreaBottom"/>
              <a:pathLst>
                <a:path w="12010" h="22300">
                  <a:moveTo>
                    <a:pt x="0" y="1"/>
                  </a:moveTo>
                  <a:lnTo>
                    <a:pt x="0" y="1"/>
                  </a:lnTo>
                  <a:cubicBezTo>
                    <a:pt x="608" y="548"/>
                    <a:pt x="1307" y="1004"/>
                    <a:pt x="1915" y="1581"/>
                  </a:cubicBezTo>
                  <a:cubicBezTo>
                    <a:pt x="2523" y="2159"/>
                    <a:pt x="2796" y="2828"/>
                    <a:pt x="3252" y="3496"/>
                  </a:cubicBezTo>
                  <a:cubicBezTo>
                    <a:pt x="3708" y="4135"/>
                    <a:pt x="4316" y="4651"/>
                    <a:pt x="4742" y="5351"/>
                  </a:cubicBezTo>
                  <a:cubicBezTo>
                    <a:pt x="5259" y="6141"/>
                    <a:pt x="5167" y="6901"/>
                    <a:pt x="4894" y="7782"/>
                  </a:cubicBezTo>
                  <a:cubicBezTo>
                    <a:pt x="4620" y="8633"/>
                    <a:pt x="4286" y="9454"/>
                    <a:pt x="4255" y="10396"/>
                  </a:cubicBezTo>
                  <a:cubicBezTo>
                    <a:pt x="4195" y="11186"/>
                    <a:pt x="4195" y="12038"/>
                    <a:pt x="4286" y="12828"/>
                  </a:cubicBezTo>
                  <a:cubicBezTo>
                    <a:pt x="4499" y="14560"/>
                    <a:pt x="5532" y="16171"/>
                    <a:pt x="6535" y="17600"/>
                  </a:cubicBezTo>
                  <a:cubicBezTo>
                    <a:pt x="7143" y="18481"/>
                    <a:pt x="7781" y="19272"/>
                    <a:pt x="8450" y="20092"/>
                  </a:cubicBezTo>
                  <a:cubicBezTo>
                    <a:pt x="9180" y="20883"/>
                    <a:pt x="9939" y="21764"/>
                    <a:pt x="10882" y="22250"/>
                  </a:cubicBezTo>
                  <a:cubicBezTo>
                    <a:pt x="10954" y="22284"/>
                    <a:pt x="11034" y="22300"/>
                    <a:pt x="11114" y="22300"/>
                  </a:cubicBezTo>
                  <a:cubicBezTo>
                    <a:pt x="11542" y="22300"/>
                    <a:pt x="12009" y="21869"/>
                    <a:pt x="11702" y="21460"/>
                  </a:cubicBezTo>
                  <a:cubicBezTo>
                    <a:pt x="11125" y="20700"/>
                    <a:pt x="10365" y="20092"/>
                    <a:pt x="9727" y="19393"/>
                  </a:cubicBezTo>
                  <a:cubicBezTo>
                    <a:pt x="9058" y="18725"/>
                    <a:pt x="8450" y="18025"/>
                    <a:pt x="7933" y="17266"/>
                  </a:cubicBezTo>
                  <a:cubicBezTo>
                    <a:pt x="6870" y="15867"/>
                    <a:pt x="5714" y="14348"/>
                    <a:pt x="5259" y="12645"/>
                  </a:cubicBezTo>
                  <a:cubicBezTo>
                    <a:pt x="5076" y="11825"/>
                    <a:pt x="5046" y="11034"/>
                    <a:pt x="5046" y="10244"/>
                  </a:cubicBezTo>
                  <a:cubicBezTo>
                    <a:pt x="5046" y="9241"/>
                    <a:pt x="5471" y="8390"/>
                    <a:pt x="5623" y="7417"/>
                  </a:cubicBezTo>
                  <a:cubicBezTo>
                    <a:pt x="5836" y="5837"/>
                    <a:pt x="4711" y="4743"/>
                    <a:pt x="3739" y="3618"/>
                  </a:cubicBezTo>
                  <a:cubicBezTo>
                    <a:pt x="3222" y="2980"/>
                    <a:pt x="2796" y="2250"/>
                    <a:pt x="2158" y="1733"/>
                  </a:cubicBezTo>
                  <a:cubicBezTo>
                    <a:pt x="1550" y="1095"/>
                    <a:pt x="699" y="609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" name="Google Shape;3926;p26"/>
            <p:cNvSpPr/>
            <p:nvPr/>
          </p:nvSpPr>
          <p:spPr>
            <a:xfrm rot="6796800">
              <a:off x="469440" y="346680"/>
              <a:ext cx="67680" cy="157680"/>
            </a:xfrm>
            <a:custGeom>
              <a:avLst/>
              <a:gdLst>
                <a:gd name="textAreaLeft" fmla="*/ 0 w 67680"/>
                <a:gd name="textAreaRight" fmla="*/ 68760 w 67680"/>
                <a:gd name="textAreaTop" fmla="*/ 0 h 157680"/>
                <a:gd name="textAreaBottom" fmla="*/ 158760 h 157680"/>
              </a:gdLst>
              <a:ahLst/>
              <a:rect l="textAreaLeft" t="textAreaTop" r="textAreaRight" b="textAreaBottom"/>
              <a:pathLst>
                <a:path w="7626" h="17545">
                  <a:moveTo>
                    <a:pt x="0" y="0"/>
                  </a:moveTo>
                  <a:cubicBezTo>
                    <a:pt x="182" y="821"/>
                    <a:pt x="486" y="1581"/>
                    <a:pt x="790" y="2341"/>
                  </a:cubicBezTo>
                  <a:cubicBezTo>
                    <a:pt x="973" y="2736"/>
                    <a:pt x="1155" y="3162"/>
                    <a:pt x="1307" y="3618"/>
                  </a:cubicBezTo>
                  <a:cubicBezTo>
                    <a:pt x="1429" y="4043"/>
                    <a:pt x="1459" y="4408"/>
                    <a:pt x="1520" y="4833"/>
                  </a:cubicBezTo>
                  <a:cubicBezTo>
                    <a:pt x="1672" y="6384"/>
                    <a:pt x="1702" y="8025"/>
                    <a:pt x="2280" y="9545"/>
                  </a:cubicBezTo>
                  <a:cubicBezTo>
                    <a:pt x="2584" y="10335"/>
                    <a:pt x="3040" y="11064"/>
                    <a:pt x="3374" y="11855"/>
                  </a:cubicBezTo>
                  <a:cubicBezTo>
                    <a:pt x="3739" y="12706"/>
                    <a:pt x="4103" y="13587"/>
                    <a:pt x="4438" y="14408"/>
                  </a:cubicBezTo>
                  <a:cubicBezTo>
                    <a:pt x="5015" y="15806"/>
                    <a:pt x="6231" y="16809"/>
                    <a:pt x="7508" y="17539"/>
                  </a:cubicBezTo>
                  <a:cubicBezTo>
                    <a:pt x="7512" y="17543"/>
                    <a:pt x="7517" y="17545"/>
                    <a:pt x="7524" y="17545"/>
                  </a:cubicBezTo>
                  <a:cubicBezTo>
                    <a:pt x="7561" y="17545"/>
                    <a:pt x="7625" y="17474"/>
                    <a:pt x="7599" y="17448"/>
                  </a:cubicBezTo>
                  <a:cubicBezTo>
                    <a:pt x="7173" y="16870"/>
                    <a:pt x="6778" y="16323"/>
                    <a:pt x="6292" y="15806"/>
                  </a:cubicBezTo>
                  <a:cubicBezTo>
                    <a:pt x="5775" y="15198"/>
                    <a:pt x="5259" y="14712"/>
                    <a:pt x="4924" y="13982"/>
                  </a:cubicBezTo>
                  <a:cubicBezTo>
                    <a:pt x="4195" y="12341"/>
                    <a:pt x="3100" y="10882"/>
                    <a:pt x="2493" y="9180"/>
                  </a:cubicBezTo>
                  <a:cubicBezTo>
                    <a:pt x="2006" y="7691"/>
                    <a:pt x="2067" y="6140"/>
                    <a:pt x="1793" y="4560"/>
                  </a:cubicBezTo>
                  <a:cubicBezTo>
                    <a:pt x="1702" y="3861"/>
                    <a:pt x="1429" y="3131"/>
                    <a:pt x="1094" y="2432"/>
                  </a:cubicBezTo>
                  <a:cubicBezTo>
                    <a:pt x="790" y="1611"/>
                    <a:pt x="274" y="85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0" bIns="79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2" name="Google Shape;3927;p26"/>
            <p:cNvSpPr/>
            <p:nvPr/>
          </p:nvSpPr>
          <p:spPr>
            <a:xfrm rot="6796800">
              <a:off x="353520" y="334440"/>
              <a:ext cx="123120" cy="105480"/>
            </a:xfrm>
            <a:custGeom>
              <a:avLst/>
              <a:gdLst>
                <a:gd name="textAreaLeft" fmla="*/ 0 w 123120"/>
                <a:gd name="textAreaRight" fmla="*/ 124200 w 123120"/>
                <a:gd name="textAreaTop" fmla="*/ 0 h 105480"/>
                <a:gd name="textAreaBottom" fmla="*/ 106560 h 105480"/>
              </a:gdLst>
              <a:ahLst/>
              <a:rect l="textAreaLeft" t="textAreaTop" r="textAreaRight" b="textAreaBottom"/>
              <a:pathLst>
                <a:path w="13740" h="11799">
                  <a:moveTo>
                    <a:pt x="1" y="0"/>
                  </a:moveTo>
                  <a:cubicBezTo>
                    <a:pt x="366" y="608"/>
                    <a:pt x="609" y="1338"/>
                    <a:pt x="943" y="1945"/>
                  </a:cubicBezTo>
                  <a:cubicBezTo>
                    <a:pt x="1278" y="2584"/>
                    <a:pt x="1885" y="3040"/>
                    <a:pt x="2433" y="3526"/>
                  </a:cubicBezTo>
                  <a:cubicBezTo>
                    <a:pt x="2949" y="3982"/>
                    <a:pt x="3436" y="4559"/>
                    <a:pt x="3831" y="5167"/>
                  </a:cubicBezTo>
                  <a:cubicBezTo>
                    <a:pt x="4135" y="5714"/>
                    <a:pt x="4712" y="5958"/>
                    <a:pt x="5199" y="6262"/>
                  </a:cubicBezTo>
                  <a:cubicBezTo>
                    <a:pt x="6475" y="7021"/>
                    <a:pt x="7478" y="8207"/>
                    <a:pt x="8664" y="9119"/>
                  </a:cubicBezTo>
                  <a:cubicBezTo>
                    <a:pt x="9880" y="10122"/>
                    <a:pt x="11247" y="11064"/>
                    <a:pt x="12676" y="11733"/>
                  </a:cubicBezTo>
                  <a:cubicBezTo>
                    <a:pt x="12772" y="11779"/>
                    <a:pt x="12865" y="11799"/>
                    <a:pt x="12952" y="11799"/>
                  </a:cubicBezTo>
                  <a:cubicBezTo>
                    <a:pt x="13444" y="11799"/>
                    <a:pt x="13740" y="11152"/>
                    <a:pt x="13223" y="10791"/>
                  </a:cubicBezTo>
                  <a:cubicBezTo>
                    <a:pt x="11916" y="9909"/>
                    <a:pt x="10548" y="9210"/>
                    <a:pt x="9332" y="8177"/>
                  </a:cubicBezTo>
                  <a:cubicBezTo>
                    <a:pt x="8238" y="7265"/>
                    <a:pt x="7235" y="6110"/>
                    <a:pt x="5958" y="5411"/>
                  </a:cubicBezTo>
                  <a:cubicBezTo>
                    <a:pt x="5411" y="5107"/>
                    <a:pt x="4864" y="4863"/>
                    <a:pt x="4317" y="4651"/>
                  </a:cubicBezTo>
                  <a:cubicBezTo>
                    <a:pt x="4013" y="4499"/>
                    <a:pt x="3800" y="4225"/>
                    <a:pt x="3557" y="3982"/>
                  </a:cubicBezTo>
                  <a:cubicBezTo>
                    <a:pt x="3284" y="3739"/>
                    <a:pt x="3040" y="3496"/>
                    <a:pt x="2767" y="3283"/>
                  </a:cubicBezTo>
                  <a:cubicBezTo>
                    <a:pt x="2159" y="2766"/>
                    <a:pt x="1551" y="2280"/>
                    <a:pt x="1095" y="1641"/>
                  </a:cubicBezTo>
                  <a:cubicBezTo>
                    <a:pt x="791" y="1094"/>
                    <a:pt x="487" y="48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3280" bIns="53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3" name="Google Shape;3928;p26"/>
            <p:cNvSpPr/>
            <p:nvPr/>
          </p:nvSpPr>
          <p:spPr>
            <a:xfrm rot="6796800">
              <a:off x="394920" y="259200"/>
              <a:ext cx="185760" cy="178560"/>
            </a:xfrm>
            <a:custGeom>
              <a:avLst/>
              <a:gdLst>
                <a:gd name="textAreaLeft" fmla="*/ 0 w 185760"/>
                <a:gd name="textAreaRight" fmla="*/ 186840 w 185760"/>
                <a:gd name="textAreaTop" fmla="*/ 0 h 178560"/>
                <a:gd name="textAreaBottom" fmla="*/ 179640 h 178560"/>
              </a:gdLst>
              <a:ahLst/>
              <a:rect l="textAreaLeft" t="textAreaTop" r="textAreaRight" b="textAreaBottom"/>
              <a:pathLst>
                <a:path w="20689" h="19856">
                  <a:moveTo>
                    <a:pt x="92" y="1"/>
                  </a:moveTo>
                  <a:cubicBezTo>
                    <a:pt x="31" y="1"/>
                    <a:pt x="1" y="31"/>
                    <a:pt x="31" y="31"/>
                  </a:cubicBezTo>
                  <a:cubicBezTo>
                    <a:pt x="1247" y="1490"/>
                    <a:pt x="1916" y="3314"/>
                    <a:pt x="3040" y="4803"/>
                  </a:cubicBezTo>
                  <a:cubicBezTo>
                    <a:pt x="4074" y="6201"/>
                    <a:pt x="5654" y="7113"/>
                    <a:pt x="6870" y="8329"/>
                  </a:cubicBezTo>
                  <a:cubicBezTo>
                    <a:pt x="7448" y="8906"/>
                    <a:pt x="7995" y="9514"/>
                    <a:pt x="8360" y="10213"/>
                  </a:cubicBezTo>
                  <a:cubicBezTo>
                    <a:pt x="8816" y="11034"/>
                    <a:pt x="9059" y="11946"/>
                    <a:pt x="9515" y="12767"/>
                  </a:cubicBezTo>
                  <a:cubicBezTo>
                    <a:pt x="10427" y="14438"/>
                    <a:pt x="11734" y="15745"/>
                    <a:pt x="13375" y="16718"/>
                  </a:cubicBezTo>
                  <a:cubicBezTo>
                    <a:pt x="14317" y="17326"/>
                    <a:pt x="15351" y="17782"/>
                    <a:pt x="16414" y="18238"/>
                  </a:cubicBezTo>
                  <a:cubicBezTo>
                    <a:pt x="16992" y="18481"/>
                    <a:pt x="17509" y="18694"/>
                    <a:pt x="18086" y="18967"/>
                  </a:cubicBezTo>
                  <a:cubicBezTo>
                    <a:pt x="18360" y="19089"/>
                    <a:pt x="18633" y="19180"/>
                    <a:pt x="18877" y="19332"/>
                  </a:cubicBezTo>
                  <a:cubicBezTo>
                    <a:pt x="19089" y="19454"/>
                    <a:pt x="19424" y="19514"/>
                    <a:pt x="19576" y="19666"/>
                  </a:cubicBezTo>
                  <a:cubicBezTo>
                    <a:pt x="19686" y="19799"/>
                    <a:pt x="19815" y="19855"/>
                    <a:pt x="19940" y="19855"/>
                  </a:cubicBezTo>
                  <a:cubicBezTo>
                    <a:pt x="20331" y="19855"/>
                    <a:pt x="20688" y="19313"/>
                    <a:pt x="20366" y="18876"/>
                  </a:cubicBezTo>
                  <a:cubicBezTo>
                    <a:pt x="20092" y="18572"/>
                    <a:pt x="19636" y="18420"/>
                    <a:pt x="19302" y="18268"/>
                  </a:cubicBezTo>
                  <a:cubicBezTo>
                    <a:pt x="18816" y="17995"/>
                    <a:pt x="18269" y="17812"/>
                    <a:pt x="17752" y="17600"/>
                  </a:cubicBezTo>
                  <a:cubicBezTo>
                    <a:pt x="16810" y="17204"/>
                    <a:pt x="15898" y="16840"/>
                    <a:pt x="14986" y="16384"/>
                  </a:cubicBezTo>
                  <a:cubicBezTo>
                    <a:pt x="13223" y="15502"/>
                    <a:pt x="11490" y="14317"/>
                    <a:pt x="10366" y="12675"/>
                  </a:cubicBezTo>
                  <a:cubicBezTo>
                    <a:pt x="9849" y="11916"/>
                    <a:pt x="9606" y="11065"/>
                    <a:pt x="9211" y="10213"/>
                  </a:cubicBezTo>
                  <a:cubicBezTo>
                    <a:pt x="8816" y="9484"/>
                    <a:pt x="8360" y="8846"/>
                    <a:pt x="7752" y="8238"/>
                  </a:cubicBezTo>
                  <a:cubicBezTo>
                    <a:pt x="6536" y="6992"/>
                    <a:pt x="4955" y="6232"/>
                    <a:pt x="3679" y="5016"/>
                  </a:cubicBezTo>
                  <a:cubicBezTo>
                    <a:pt x="2220" y="3557"/>
                    <a:pt x="1490" y="1520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9640" bIns="89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4" name="Google Shape;3929;p26"/>
            <p:cNvSpPr/>
            <p:nvPr/>
          </p:nvSpPr>
          <p:spPr>
            <a:xfrm rot="6796800">
              <a:off x="52560" y="439560"/>
              <a:ext cx="502920" cy="206640"/>
            </a:xfrm>
            <a:custGeom>
              <a:avLst/>
              <a:gdLst>
                <a:gd name="textAreaLeft" fmla="*/ 0 w 502920"/>
                <a:gd name="textAreaRight" fmla="*/ 504000 w 502920"/>
                <a:gd name="textAreaTop" fmla="*/ 0 h 206640"/>
                <a:gd name="textAreaBottom" fmla="*/ 207720 h 206640"/>
              </a:gdLst>
              <a:ahLst/>
              <a:rect l="textAreaLeft" t="textAreaTop" r="textAreaRight" b="textAreaBottom"/>
              <a:pathLst>
                <a:path w="55747" h="22980">
                  <a:moveTo>
                    <a:pt x="1" y="1"/>
                  </a:moveTo>
                  <a:cubicBezTo>
                    <a:pt x="1" y="1"/>
                    <a:pt x="1764" y="1186"/>
                    <a:pt x="3466" y="2250"/>
                  </a:cubicBezTo>
                  <a:cubicBezTo>
                    <a:pt x="5168" y="3314"/>
                    <a:pt x="6232" y="3101"/>
                    <a:pt x="7964" y="4378"/>
                  </a:cubicBezTo>
                  <a:cubicBezTo>
                    <a:pt x="9697" y="5654"/>
                    <a:pt x="9575" y="5016"/>
                    <a:pt x="11642" y="6688"/>
                  </a:cubicBezTo>
                  <a:cubicBezTo>
                    <a:pt x="13162" y="7904"/>
                    <a:pt x="17478" y="11004"/>
                    <a:pt x="17478" y="11004"/>
                  </a:cubicBezTo>
                  <a:cubicBezTo>
                    <a:pt x="17478" y="11004"/>
                    <a:pt x="7205" y="10092"/>
                    <a:pt x="4864" y="10001"/>
                  </a:cubicBezTo>
                  <a:cubicBezTo>
                    <a:pt x="4644" y="9989"/>
                    <a:pt x="4422" y="9984"/>
                    <a:pt x="4200" y="9984"/>
                  </a:cubicBezTo>
                  <a:cubicBezTo>
                    <a:pt x="2091" y="9984"/>
                    <a:pt x="1" y="10457"/>
                    <a:pt x="1" y="10457"/>
                  </a:cubicBezTo>
                  <a:lnTo>
                    <a:pt x="92" y="12129"/>
                  </a:lnTo>
                  <a:cubicBezTo>
                    <a:pt x="92" y="12129"/>
                    <a:pt x="4439" y="12159"/>
                    <a:pt x="4682" y="12311"/>
                  </a:cubicBezTo>
                  <a:lnTo>
                    <a:pt x="153" y="13557"/>
                  </a:lnTo>
                  <a:lnTo>
                    <a:pt x="244" y="15351"/>
                  </a:lnTo>
                  <a:cubicBezTo>
                    <a:pt x="245" y="15355"/>
                    <a:pt x="254" y="15358"/>
                    <a:pt x="270" y="15358"/>
                  </a:cubicBezTo>
                  <a:cubicBezTo>
                    <a:pt x="678" y="15358"/>
                    <a:pt x="5665" y="13952"/>
                    <a:pt x="7448" y="13952"/>
                  </a:cubicBezTo>
                  <a:cubicBezTo>
                    <a:pt x="8816" y="13952"/>
                    <a:pt x="11399" y="14439"/>
                    <a:pt x="15472" y="15259"/>
                  </a:cubicBezTo>
                  <a:cubicBezTo>
                    <a:pt x="19515" y="16111"/>
                    <a:pt x="18816" y="15411"/>
                    <a:pt x="20974" y="16475"/>
                  </a:cubicBezTo>
                  <a:cubicBezTo>
                    <a:pt x="23101" y="17539"/>
                    <a:pt x="24378" y="17053"/>
                    <a:pt x="30062" y="19940"/>
                  </a:cubicBezTo>
                  <a:cubicBezTo>
                    <a:pt x="32767" y="21308"/>
                    <a:pt x="37175" y="22311"/>
                    <a:pt x="41096" y="22980"/>
                  </a:cubicBezTo>
                  <a:lnTo>
                    <a:pt x="55746" y="22311"/>
                  </a:lnTo>
                  <a:lnTo>
                    <a:pt x="55230" y="10457"/>
                  </a:lnTo>
                  <a:cubicBezTo>
                    <a:pt x="50767" y="10721"/>
                    <a:pt x="40912" y="11319"/>
                    <a:pt x="34444" y="11319"/>
                  </a:cubicBezTo>
                  <a:cubicBezTo>
                    <a:pt x="31969" y="11319"/>
                    <a:pt x="29991" y="11231"/>
                    <a:pt x="28998" y="11004"/>
                  </a:cubicBezTo>
                  <a:cubicBezTo>
                    <a:pt x="26445" y="10457"/>
                    <a:pt x="19758" y="10031"/>
                    <a:pt x="18603" y="9332"/>
                  </a:cubicBezTo>
                  <a:cubicBezTo>
                    <a:pt x="17417" y="8664"/>
                    <a:pt x="13922" y="6293"/>
                    <a:pt x="12402" y="5199"/>
                  </a:cubicBezTo>
                  <a:cubicBezTo>
                    <a:pt x="10882" y="4104"/>
                    <a:pt x="5898" y="2645"/>
                    <a:pt x="4834" y="2402"/>
                  </a:cubicBezTo>
                  <a:cubicBezTo>
                    <a:pt x="3770" y="212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5" name="Google Shape;3930;p26"/>
            <p:cNvSpPr/>
            <p:nvPr/>
          </p:nvSpPr>
          <p:spPr>
            <a:xfrm rot="6796800">
              <a:off x="309240" y="246600"/>
              <a:ext cx="128160" cy="61200"/>
            </a:xfrm>
            <a:custGeom>
              <a:avLst/>
              <a:gdLst>
                <a:gd name="textAreaLeft" fmla="*/ 0 w 128160"/>
                <a:gd name="textAreaRight" fmla="*/ 129240 w 128160"/>
                <a:gd name="textAreaTop" fmla="*/ 0 h 61200"/>
                <a:gd name="textAreaBottom" fmla="*/ 62280 h 61200"/>
              </a:gdLst>
              <a:ahLst/>
              <a:rect l="textAreaLeft" t="textAreaTop" r="textAreaRight" b="textAreaBottom"/>
              <a:pathLst>
                <a:path w="15193" h="6909">
                  <a:moveTo>
                    <a:pt x="14230" y="1"/>
                  </a:moveTo>
                  <a:cubicBezTo>
                    <a:pt x="13046" y="1"/>
                    <a:pt x="11916" y="297"/>
                    <a:pt x="10785" y="732"/>
                  </a:cubicBezTo>
                  <a:cubicBezTo>
                    <a:pt x="10146" y="1006"/>
                    <a:pt x="9538" y="1279"/>
                    <a:pt x="8961" y="1675"/>
                  </a:cubicBezTo>
                  <a:cubicBezTo>
                    <a:pt x="8444" y="2070"/>
                    <a:pt x="8019" y="2556"/>
                    <a:pt x="7563" y="3042"/>
                  </a:cubicBezTo>
                  <a:cubicBezTo>
                    <a:pt x="5587" y="5140"/>
                    <a:pt x="2608" y="5839"/>
                    <a:pt x="25" y="6903"/>
                  </a:cubicBezTo>
                  <a:cubicBezTo>
                    <a:pt x="17" y="6887"/>
                    <a:pt x="11" y="6881"/>
                    <a:pt x="8" y="6881"/>
                  </a:cubicBezTo>
                  <a:cubicBezTo>
                    <a:pt x="0" y="6881"/>
                    <a:pt x="6" y="6909"/>
                    <a:pt x="32" y="6909"/>
                  </a:cubicBezTo>
                  <a:cubicBezTo>
                    <a:pt x="38" y="6909"/>
                    <a:pt x="46" y="6907"/>
                    <a:pt x="55" y="6903"/>
                  </a:cubicBezTo>
                  <a:cubicBezTo>
                    <a:pt x="2669" y="6143"/>
                    <a:pt x="5617" y="5839"/>
                    <a:pt x="7958" y="4228"/>
                  </a:cubicBezTo>
                  <a:cubicBezTo>
                    <a:pt x="8475" y="3863"/>
                    <a:pt x="8961" y="3468"/>
                    <a:pt x="9538" y="3194"/>
                  </a:cubicBezTo>
                  <a:cubicBezTo>
                    <a:pt x="10116" y="2951"/>
                    <a:pt x="10663" y="2678"/>
                    <a:pt x="11271" y="2434"/>
                  </a:cubicBezTo>
                  <a:cubicBezTo>
                    <a:pt x="12426" y="2039"/>
                    <a:pt x="13642" y="1766"/>
                    <a:pt x="14706" y="1127"/>
                  </a:cubicBezTo>
                  <a:cubicBezTo>
                    <a:pt x="15192" y="823"/>
                    <a:pt x="14979" y="64"/>
                    <a:pt x="14402" y="3"/>
                  </a:cubicBezTo>
                  <a:cubicBezTo>
                    <a:pt x="14344" y="1"/>
                    <a:pt x="14287" y="1"/>
                    <a:pt x="1423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960" bIns="30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6" name="Google Shape;3931;p26"/>
            <p:cNvSpPr/>
            <p:nvPr/>
          </p:nvSpPr>
          <p:spPr>
            <a:xfrm rot="6796800">
              <a:off x="6480" y="471240"/>
              <a:ext cx="500040" cy="105120"/>
            </a:xfrm>
            <a:custGeom>
              <a:avLst/>
              <a:gdLst>
                <a:gd name="textAreaLeft" fmla="*/ 0 w 500040"/>
                <a:gd name="textAreaRight" fmla="*/ 501120 w 500040"/>
                <a:gd name="textAreaTop" fmla="*/ 0 h 105120"/>
                <a:gd name="textAreaBottom" fmla="*/ 106200 h 105120"/>
              </a:gdLst>
              <a:ahLst/>
              <a:rect l="textAreaLeft" t="textAreaTop" r="textAreaRight" b="textAreaBottom"/>
              <a:pathLst>
                <a:path w="55443" h="11764">
                  <a:moveTo>
                    <a:pt x="9332" y="0"/>
                  </a:moveTo>
                  <a:cubicBezTo>
                    <a:pt x="8664" y="791"/>
                    <a:pt x="8724" y="2401"/>
                    <a:pt x="8724" y="2401"/>
                  </a:cubicBezTo>
                  <a:cubicBezTo>
                    <a:pt x="7904" y="1338"/>
                    <a:pt x="8056" y="608"/>
                    <a:pt x="8056" y="608"/>
                  </a:cubicBezTo>
                  <a:lnTo>
                    <a:pt x="8056" y="608"/>
                  </a:lnTo>
                  <a:cubicBezTo>
                    <a:pt x="7782" y="1034"/>
                    <a:pt x="7721" y="1885"/>
                    <a:pt x="7721" y="1885"/>
                  </a:cubicBezTo>
                  <a:cubicBezTo>
                    <a:pt x="7235" y="1186"/>
                    <a:pt x="6840" y="760"/>
                    <a:pt x="6840" y="760"/>
                  </a:cubicBezTo>
                  <a:cubicBezTo>
                    <a:pt x="6688" y="1094"/>
                    <a:pt x="6718" y="1854"/>
                    <a:pt x="6718" y="1854"/>
                  </a:cubicBezTo>
                  <a:cubicBezTo>
                    <a:pt x="6536" y="1490"/>
                    <a:pt x="6293" y="942"/>
                    <a:pt x="6293" y="942"/>
                  </a:cubicBezTo>
                  <a:cubicBezTo>
                    <a:pt x="4803" y="1094"/>
                    <a:pt x="1" y="3009"/>
                    <a:pt x="1" y="3009"/>
                  </a:cubicBezTo>
                  <a:lnTo>
                    <a:pt x="31" y="3952"/>
                  </a:lnTo>
                  <a:cubicBezTo>
                    <a:pt x="548" y="3860"/>
                    <a:pt x="7144" y="2341"/>
                    <a:pt x="7144" y="2341"/>
                  </a:cubicBezTo>
                  <a:cubicBezTo>
                    <a:pt x="7965" y="2705"/>
                    <a:pt x="11187" y="2888"/>
                    <a:pt x="11187" y="2888"/>
                  </a:cubicBezTo>
                  <a:cubicBezTo>
                    <a:pt x="12372" y="3526"/>
                    <a:pt x="19910" y="4529"/>
                    <a:pt x="19910" y="4529"/>
                  </a:cubicBezTo>
                  <a:cubicBezTo>
                    <a:pt x="21126" y="5684"/>
                    <a:pt x="25898" y="6566"/>
                    <a:pt x="25898" y="6566"/>
                  </a:cubicBezTo>
                  <a:cubicBezTo>
                    <a:pt x="28603" y="8389"/>
                    <a:pt x="32190" y="9119"/>
                    <a:pt x="32190" y="9119"/>
                  </a:cubicBezTo>
                  <a:cubicBezTo>
                    <a:pt x="33862" y="10092"/>
                    <a:pt x="37236" y="10335"/>
                    <a:pt x="37236" y="10335"/>
                  </a:cubicBezTo>
                  <a:cubicBezTo>
                    <a:pt x="38421" y="11247"/>
                    <a:pt x="42312" y="11763"/>
                    <a:pt x="42312" y="11763"/>
                  </a:cubicBezTo>
                  <a:lnTo>
                    <a:pt x="55443" y="11095"/>
                  </a:lnTo>
                  <a:lnTo>
                    <a:pt x="55017" y="2249"/>
                  </a:lnTo>
                  <a:lnTo>
                    <a:pt x="36141" y="1946"/>
                  </a:lnTo>
                  <a:cubicBezTo>
                    <a:pt x="33406" y="3708"/>
                    <a:pt x="33467" y="8937"/>
                    <a:pt x="33467" y="8937"/>
                  </a:cubicBezTo>
                  <a:cubicBezTo>
                    <a:pt x="33345" y="5076"/>
                    <a:pt x="34773" y="2250"/>
                    <a:pt x="34774" y="2249"/>
                  </a:cubicBezTo>
                  <a:lnTo>
                    <a:pt x="34774" y="2249"/>
                  </a:lnTo>
                  <a:cubicBezTo>
                    <a:pt x="33467" y="3192"/>
                    <a:pt x="32646" y="7751"/>
                    <a:pt x="32646" y="7751"/>
                  </a:cubicBezTo>
                  <a:cubicBezTo>
                    <a:pt x="32798" y="6110"/>
                    <a:pt x="33801" y="2311"/>
                    <a:pt x="33801" y="2310"/>
                  </a:cubicBezTo>
                  <a:lnTo>
                    <a:pt x="33801" y="2310"/>
                  </a:lnTo>
                  <a:cubicBezTo>
                    <a:pt x="32342" y="3405"/>
                    <a:pt x="31886" y="8085"/>
                    <a:pt x="31886" y="8085"/>
                  </a:cubicBezTo>
                  <a:cubicBezTo>
                    <a:pt x="31886" y="6505"/>
                    <a:pt x="32859" y="2705"/>
                    <a:pt x="32859" y="2705"/>
                  </a:cubicBezTo>
                  <a:cubicBezTo>
                    <a:pt x="32828" y="2645"/>
                    <a:pt x="32737" y="2645"/>
                    <a:pt x="32676" y="2614"/>
                  </a:cubicBezTo>
                  <a:cubicBezTo>
                    <a:pt x="31157" y="2189"/>
                    <a:pt x="25442" y="1520"/>
                    <a:pt x="25442" y="1520"/>
                  </a:cubicBezTo>
                  <a:cubicBezTo>
                    <a:pt x="24135" y="3009"/>
                    <a:pt x="23983" y="5745"/>
                    <a:pt x="23983" y="5745"/>
                  </a:cubicBezTo>
                  <a:cubicBezTo>
                    <a:pt x="24044" y="3800"/>
                    <a:pt x="24591" y="821"/>
                    <a:pt x="24591" y="821"/>
                  </a:cubicBezTo>
                  <a:lnTo>
                    <a:pt x="24591" y="821"/>
                  </a:lnTo>
                  <a:cubicBezTo>
                    <a:pt x="23284" y="2645"/>
                    <a:pt x="23102" y="5532"/>
                    <a:pt x="23102" y="5532"/>
                  </a:cubicBezTo>
                  <a:cubicBezTo>
                    <a:pt x="22615" y="4012"/>
                    <a:pt x="22494" y="1946"/>
                    <a:pt x="22494" y="1946"/>
                  </a:cubicBezTo>
                  <a:cubicBezTo>
                    <a:pt x="22099" y="3192"/>
                    <a:pt x="22403" y="5228"/>
                    <a:pt x="22403" y="5228"/>
                  </a:cubicBezTo>
                  <a:cubicBezTo>
                    <a:pt x="21916" y="3952"/>
                    <a:pt x="22007" y="1885"/>
                    <a:pt x="22007" y="1885"/>
                  </a:cubicBezTo>
                  <a:cubicBezTo>
                    <a:pt x="19819" y="1186"/>
                    <a:pt x="12615" y="335"/>
                    <a:pt x="12615" y="335"/>
                  </a:cubicBezTo>
                  <a:cubicBezTo>
                    <a:pt x="11825" y="973"/>
                    <a:pt x="11217" y="2614"/>
                    <a:pt x="11217" y="2614"/>
                  </a:cubicBezTo>
                  <a:cubicBezTo>
                    <a:pt x="11004" y="1702"/>
                    <a:pt x="11673" y="122"/>
                    <a:pt x="11673" y="122"/>
                  </a:cubicBezTo>
                  <a:lnTo>
                    <a:pt x="11673" y="122"/>
                  </a:lnTo>
                  <a:cubicBezTo>
                    <a:pt x="10396" y="1186"/>
                    <a:pt x="10214" y="2128"/>
                    <a:pt x="10214" y="2128"/>
                  </a:cubicBezTo>
                  <a:cubicBezTo>
                    <a:pt x="10092" y="1520"/>
                    <a:pt x="10396" y="0"/>
                    <a:pt x="10396" y="0"/>
                  </a:cubicBezTo>
                  <a:lnTo>
                    <a:pt x="10396" y="0"/>
                  </a:lnTo>
                  <a:cubicBezTo>
                    <a:pt x="9697" y="1125"/>
                    <a:pt x="9880" y="2098"/>
                    <a:pt x="9880" y="2098"/>
                  </a:cubicBezTo>
                  <a:cubicBezTo>
                    <a:pt x="9454" y="1246"/>
                    <a:pt x="9332" y="0"/>
                    <a:pt x="933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920" bIns="52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7" name="Google Shape;3932;p26"/>
            <p:cNvSpPr/>
            <p:nvPr/>
          </p:nvSpPr>
          <p:spPr>
            <a:xfrm rot="6796800">
              <a:off x="298440" y="485640"/>
              <a:ext cx="10800" cy="3780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37800"/>
                <a:gd name="textAreaBottom" fmla="*/ 38880 h 37800"/>
              </a:gdLst>
              <a:ahLst/>
              <a:rect l="textAreaLeft" t="textAreaTop" r="textAreaRight" b="textAreaBottom"/>
              <a:pathLst>
                <a:path w="1322" h="4314">
                  <a:moveTo>
                    <a:pt x="1140" y="0"/>
                  </a:moveTo>
                  <a:cubicBezTo>
                    <a:pt x="1104" y="0"/>
                    <a:pt x="1067" y="17"/>
                    <a:pt x="1034" y="58"/>
                  </a:cubicBezTo>
                  <a:cubicBezTo>
                    <a:pt x="61" y="1213"/>
                    <a:pt x="122" y="2824"/>
                    <a:pt x="0" y="4313"/>
                  </a:cubicBezTo>
                  <a:cubicBezTo>
                    <a:pt x="0" y="4313"/>
                    <a:pt x="61" y="4313"/>
                    <a:pt x="61" y="4252"/>
                  </a:cubicBezTo>
                  <a:cubicBezTo>
                    <a:pt x="304" y="2854"/>
                    <a:pt x="608" y="1486"/>
                    <a:pt x="1277" y="210"/>
                  </a:cubicBezTo>
                  <a:cubicBezTo>
                    <a:pt x="1321" y="121"/>
                    <a:pt x="1236" y="0"/>
                    <a:pt x="114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440" bIns="19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8" name="Google Shape;3933;p26"/>
            <p:cNvSpPr/>
            <p:nvPr/>
          </p:nvSpPr>
          <p:spPr>
            <a:xfrm rot="6796800">
              <a:off x="307080" y="479160"/>
              <a:ext cx="7920" cy="3456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34560"/>
                <a:gd name="textAreaBottom" fmla="*/ 35640 h 34560"/>
              </a:gdLst>
              <a:ahLst/>
              <a:rect l="textAreaLeft" t="textAreaTop" r="textAreaRight" b="textAreaBottom"/>
              <a:pathLst>
                <a:path w="992" h="3928">
                  <a:moveTo>
                    <a:pt x="769" y="0"/>
                  </a:moveTo>
                  <a:cubicBezTo>
                    <a:pt x="693" y="0"/>
                    <a:pt x="615" y="41"/>
                    <a:pt x="578" y="128"/>
                  </a:cubicBezTo>
                  <a:cubicBezTo>
                    <a:pt x="457" y="402"/>
                    <a:pt x="396" y="675"/>
                    <a:pt x="305" y="949"/>
                  </a:cubicBezTo>
                  <a:cubicBezTo>
                    <a:pt x="244" y="1192"/>
                    <a:pt x="122" y="1465"/>
                    <a:pt x="92" y="1739"/>
                  </a:cubicBezTo>
                  <a:cubicBezTo>
                    <a:pt x="1" y="2499"/>
                    <a:pt x="122" y="3228"/>
                    <a:pt x="61" y="3928"/>
                  </a:cubicBezTo>
                  <a:cubicBezTo>
                    <a:pt x="213" y="3228"/>
                    <a:pt x="92" y="2499"/>
                    <a:pt x="244" y="1800"/>
                  </a:cubicBezTo>
                  <a:cubicBezTo>
                    <a:pt x="305" y="1496"/>
                    <a:pt x="426" y="1283"/>
                    <a:pt x="578" y="1010"/>
                  </a:cubicBezTo>
                  <a:cubicBezTo>
                    <a:pt x="730" y="766"/>
                    <a:pt x="882" y="554"/>
                    <a:pt x="973" y="250"/>
                  </a:cubicBezTo>
                  <a:cubicBezTo>
                    <a:pt x="991" y="88"/>
                    <a:pt x="881" y="0"/>
                    <a:pt x="769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9" name="Google Shape;3934;p26"/>
            <p:cNvSpPr/>
            <p:nvPr/>
          </p:nvSpPr>
          <p:spPr>
            <a:xfrm rot="6796800">
              <a:off x="258840" y="576360"/>
              <a:ext cx="15480" cy="2232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22320"/>
                <a:gd name="textAreaBottom" fmla="*/ 23400 h 22320"/>
              </a:gdLst>
              <a:ahLst/>
              <a:rect l="textAreaLeft" t="textAreaTop" r="textAreaRight" b="textAreaBottom"/>
              <a:pathLst>
                <a:path w="1839" h="2600">
                  <a:moveTo>
                    <a:pt x="1742" y="1"/>
                  </a:moveTo>
                  <a:cubicBezTo>
                    <a:pt x="1721" y="1"/>
                    <a:pt x="1697" y="14"/>
                    <a:pt x="1672" y="46"/>
                  </a:cubicBezTo>
                  <a:cubicBezTo>
                    <a:pt x="1004" y="776"/>
                    <a:pt x="244" y="1596"/>
                    <a:pt x="1" y="2599"/>
                  </a:cubicBezTo>
                  <a:cubicBezTo>
                    <a:pt x="274" y="2174"/>
                    <a:pt x="487" y="1718"/>
                    <a:pt x="791" y="1323"/>
                  </a:cubicBezTo>
                  <a:cubicBezTo>
                    <a:pt x="1095" y="928"/>
                    <a:pt x="1429" y="563"/>
                    <a:pt x="1794" y="168"/>
                  </a:cubicBezTo>
                  <a:cubicBezTo>
                    <a:pt x="1839" y="101"/>
                    <a:pt x="1801" y="1"/>
                    <a:pt x="1742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0" name="Google Shape;3935;p26"/>
            <p:cNvSpPr/>
            <p:nvPr/>
          </p:nvSpPr>
          <p:spPr>
            <a:xfrm rot="6796800">
              <a:off x="251280" y="591120"/>
              <a:ext cx="16920" cy="21240"/>
            </a:xfrm>
            <a:custGeom>
              <a:avLst/>
              <a:gdLst>
                <a:gd name="textAreaLeft" fmla="*/ 0 w 16920"/>
                <a:gd name="textAreaRight" fmla="*/ 18000 w 16920"/>
                <a:gd name="textAreaTop" fmla="*/ 0 h 21240"/>
                <a:gd name="textAreaBottom" fmla="*/ 22320 h 21240"/>
              </a:gdLst>
              <a:ahLst/>
              <a:rect l="textAreaLeft" t="textAreaTop" r="textAreaRight" b="textAreaBottom"/>
              <a:pathLst>
                <a:path w="1988" h="2469">
                  <a:moveTo>
                    <a:pt x="1785" y="0"/>
                  </a:moveTo>
                  <a:cubicBezTo>
                    <a:pt x="1757" y="0"/>
                    <a:pt x="1728" y="11"/>
                    <a:pt x="1703" y="37"/>
                  </a:cubicBezTo>
                  <a:cubicBezTo>
                    <a:pt x="1368" y="371"/>
                    <a:pt x="1064" y="766"/>
                    <a:pt x="791" y="1192"/>
                  </a:cubicBezTo>
                  <a:cubicBezTo>
                    <a:pt x="548" y="1617"/>
                    <a:pt x="274" y="2073"/>
                    <a:pt x="0" y="2469"/>
                  </a:cubicBezTo>
                  <a:cubicBezTo>
                    <a:pt x="304" y="2073"/>
                    <a:pt x="578" y="1678"/>
                    <a:pt x="912" y="1313"/>
                  </a:cubicBezTo>
                  <a:cubicBezTo>
                    <a:pt x="1216" y="918"/>
                    <a:pt x="1551" y="584"/>
                    <a:pt x="1915" y="219"/>
                  </a:cubicBezTo>
                  <a:cubicBezTo>
                    <a:pt x="1987" y="147"/>
                    <a:pt x="1889" y="0"/>
                    <a:pt x="178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1" name="Google Shape;3936;p26"/>
            <p:cNvSpPr/>
            <p:nvPr/>
          </p:nvSpPr>
          <p:spPr>
            <a:xfrm rot="6796800">
              <a:off x="348840" y="400320"/>
              <a:ext cx="11160" cy="2052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20520"/>
                <a:gd name="textAreaBottom" fmla="*/ 21600 h 20520"/>
              </a:gdLst>
              <a:ahLst/>
              <a:rect l="textAreaLeft" t="textAreaTop" r="textAreaRight" b="textAreaBottom"/>
              <a:pathLst>
                <a:path w="1340" h="2399">
                  <a:moveTo>
                    <a:pt x="1096" y="0"/>
                  </a:moveTo>
                  <a:cubicBezTo>
                    <a:pt x="1072" y="0"/>
                    <a:pt x="1048" y="5"/>
                    <a:pt x="1024" y="14"/>
                  </a:cubicBezTo>
                  <a:cubicBezTo>
                    <a:pt x="629" y="227"/>
                    <a:pt x="447" y="713"/>
                    <a:pt x="295" y="1078"/>
                  </a:cubicBezTo>
                  <a:cubicBezTo>
                    <a:pt x="143" y="1534"/>
                    <a:pt x="82" y="1959"/>
                    <a:pt x="21" y="2385"/>
                  </a:cubicBezTo>
                  <a:cubicBezTo>
                    <a:pt x="143" y="1959"/>
                    <a:pt x="295" y="1595"/>
                    <a:pt x="477" y="1230"/>
                  </a:cubicBezTo>
                  <a:cubicBezTo>
                    <a:pt x="599" y="1078"/>
                    <a:pt x="690" y="896"/>
                    <a:pt x="842" y="744"/>
                  </a:cubicBezTo>
                  <a:cubicBezTo>
                    <a:pt x="994" y="592"/>
                    <a:pt x="1146" y="440"/>
                    <a:pt x="1237" y="257"/>
                  </a:cubicBezTo>
                  <a:cubicBezTo>
                    <a:pt x="1340" y="129"/>
                    <a:pt x="1225" y="0"/>
                    <a:pt x="1096" y="0"/>
                  </a:cubicBezTo>
                  <a:close/>
                  <a:moveTo>
                    <a:pt x="21" y="2385"/>
                  </a:moveTo>
                  <a:cubicBezTo>
                    <a:pt x="1" y="2385"/>
                    <a:pt x="8" y="2398"/>
                    <a:pt x="14" y="2398"/>
                  </a:cubicBezTo>
                  <a:cubicBezTo>
                    <a:pt x="18" y="2398"/>
                    <a:pt x="21" y="2395"/>
                    <a:pt x="21" y="238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2" name="Google Shape;3937;p26"/>
            <p:cNvSpPr/>
            <p:nvPr/>
          </p:nvSpPr>
          <p:spPr>
            <a:xfrm rot="6796800">
              <a:off x="356040" y="392760"/>
              <a:ext cx="8280" cy="1800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18000"/>
                <a:gd name="textAreaBottom" fmla="*/ 19080 h 18000"/>
              </a:gdLst>
              <a:ahLst/>
              <a:rect l="textAreaLeft" t="textAreaTop" r="textAreaRight" b="textAreaBottom"/>
              <a:pathLst>
                <a:path w="1044" h="2096">
                  <a:moveTo>
                    <a:pt x="800" y="0"/>
                  </a:moveTo>
                  <a:cubicBezTo>
                    <a:pt x="742" y="0"/>
                    <a:pt x="690" y="27"/>
                    <a:pt x="669" y="89"/>
                  </a:cubicBezTo>
                  <a:cubicBezTo>
                    <a:pt x="517" y="393"/>
                    <a:pt x="365" y="697"/>
                    <a:pt x="243" y="1001"/>
                  </a:cubicBezTo>
                  <a:cubicBezTo>
                    <a:pt x="122" y="1335"/>
                    <a:pt x="122" y="1700"/>
                    <a:pt x="61" y="2065"/>
                  </a:cubicBezTo>
                  <a:cubicBezTo>
                    <a:pt x="0" y="2095"/>
                    <a:pt x="61" y="2095"/>
                    <a:pt x="91" y="2095"/>
                  </a:cubicBezTo>
                  <a:cubicBezTo>
                    <a:pt x="274" y="1791"/>
                    <a:pt x="365" y="1457"/>
                    <a:pt x="517" y="1123"/>
                  </a:cubicBezTo>
                  <a:cubicBezTo>
                    <a:pt x="669" y="788"/>
                    <a:pt x="882" y="545"/>
                    <a:pt x="1003" y="241"/>
                  </a:cubicBezTo>
                  <a:cubicBezTo>
                    <a:pt x="1043" y="101"/>
                    <a:pt x="912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3" name="Google Shape;3938;p26"/>
            <p:cNvSpPr/>
            <p:nvPr/>
          </p:nvSpPr>
          <p:spPr>
            <a:xfrm rot="6796800">
              <a:off x="365760" y="374400"/>
              <a:ext cx="3240" cy="20520"/>
            </a:xfrm>
            <a:custGeom>
              <a:avLst/>
              <a:gdLst>
                <a:gd name="textAreaLeft" fmla="*/ 0 w 3240"/>
                <a:gd name="textAreaRight" fmla="*/ 4320 w 3240"/>
                <a:gd name="textAreaTop" fmla="*/ 0 h 20520"/>
                <a:gd name="textAreaBottom" fmla="*/ 21600 h 20520"/>
              </a:gdLst>
              <a:ahLst/>
              <a:rect l="textAreaLeft" t="textAreaTop" r="textAreaRight" b="textAreaBottom"/>
              <a:pathLst>
                <a:path w="473" h="2406">
                  <a:moveTo>
                    <a:pt x="303" y="0"/>
                  </a:moveTo>
                  <a:cubicBezTo>
                    <a:pt x="222" y="0"/>
                    <a:pt x="137" y="46"/>
                    <a:pt x="122" y="134"/>
                  </a:cubicBezTo>
                  <a:cubicBezTo>
                    <a:pt x="1" y="529"/>
                    <a:pt x="1" y="894"/>
                    <a:pt x="1" y="1289"/>
                  </a:cubicBezTo>
                  <a:cubicBezTo>
                    <a:pt x="1" y="1653"/>
                    <a:pt x="62" y="2049"/>
                    <a:pt x="122" y="2383"/>
                  </a:cubicBezTo>
                  <a:cubicBezTo>
                    <a:pt x="92" y="2398"/>
                    <a:pt x="99" y="2406"/>
                    <a:pt x="115" y="2406"/>
                  </a:cubicBezTo>
                  <a:cubicBezTo>
                    <a:pt x="130" y="2406"/>
                    <a:pt x="153" y="2398"/>
                    <a:pt x="153" y="2383"/>
                  </a:cubicBezTo>
                  <a:cubicBezTo>
                    <a:pt x="153" y="1988"/>
                    <a:pt x="213" y="1653"/>
                    <a:pt x="274" y="1289"/>
                  </a:cubicBezTo>
                  <a:cubicBezTo>
                    <a:pt x="305" y="894"/>
                    <a:pt x="426" y="559"/>
                    <a:pt x="457" y="164"/>
                  </a:cubicBezTo>
                  <a:cubicBezTo>
                    <a:pt x="472" y="54"/>
                    <a:pt x="390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4" name="Google Shape;3939;p26"/>
            <p:cNvSpPr/>
            <p:nvPr/>
          </p:nvSpPr>
          <p:spPr>
            <a:xfrm rot="6796800">
              <a:off x="376200" y="360360"/>
              <a:ext cx="3240" cy="17280"/>
            </a:xfrm>
            <a:custGeom>
              <a:avLst/>
              <a:gdLst>
                <a:gd name="textAreaLeft" fmla="*/ 0 w 3240"/>
                <a:gd name="textAreaRight" fmla="*/ 4320 w 3240"/>
                <a:gd name="textAreaTop" fmla="*/ 0 h 17280"/>
                <a:gd name="textAreaBottom" fmla="*/ 18360 h 17280"/>
              </a:gdLst>
              <a:ahLst/>
              <a:rect l="textAreaLeft" t="textAreaTop" r="textAreaRight" b="textAreaBottom"/>
              <a:pathLst>
                <a:path w="476" h="2046">
                  <a:moveTo>
                    <a:pt x="300" y="1"/>
                  </a:moveTo>
                  <a:cubicBezTo>
                    <a:pt x="244" y="1"/>
                    <a:pt x="187" y="30"/>
                    <a:pt x="152" y="100"/>
                  </a:cubicBezTo>
                  <a:cubicBezTo>
                    <a:pt x="31" y="404"/>
                    <a:pt x="0" y="769"/>
                    <a:pt x="31" y="1103"/>
                  </a:cubicBezTo>
                  <a:cubicBezTo>
                    <a:pt x="31" y="1407"/>
                    <a:pt x="122" y="1741"/>
                    <a:pt x="183" y="2045"/>
                  </a:cubicBezTo>
                  <a:cubicBezTo>
                    <a:pt x="244" y="1741"/>
                    <a:pt x="244" y="1438"/>
                    <a:pt x="274" y="1103"/>
                  </a:cubicBezTo>
                  <a:cubicBezTo>
                    <a:pt x="304" y="799"/>
                    <a:pt x="396" y="495"/>
                    <a:pt x="456" y="191"/>
                  </a:cubicBezTo>
                  <a:cubicBezTo>
                    <a:pt x="475" y="79"/>
                    <a:pt x="389" y="1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5" name="Google Shape;3940;p26"/>
            <p:cNvSpPr/>
            <p:nvPr/>
          </p:nvSpPr>
          <p:spPr>
            <a:xfrm rot="6796800">
              <a:off x="176760" y="626400"/>
              <a:ext cx="35640" cy="94320"/>
            </a:xfrm>
            <a:custGeom>
              <a:avLst/>
              <a:gdLst>
                <a:gd name="textAreaLeft" fmla="*/ 0 w 35640"/>
                <a:gd name="textAreaRight" fmla="*/ 36720 w 35640"/>
                <a:gd name="textAreaTop" fmla="*/ 0 h 94320"/>
                <a:gd name="textAreaBottom" fmla="*/ 95400 h 94320"/>
              </a:gdLst>
              <a:ahLst/>
              <a:rect l="textAreaLeft" t="textAreaTop" r="textAreaRight" b="textAreaBottom"/>
              <a:pathLst>
                <a:path w="4052" h="10562">
                  <a:moveTo>
                    <a:pt x="3575" y="0"/>
                  </a:moveTo>
                  <a:cubicBezTo>
                    <a:pt x="3503" y="0"/>
                    <a:pt x="3426" y="25"/>
                    <a:pt x="3344" y="83"/>
                  </a:cubicBezTo>
                  <a:cubicBezTo>
                    <a:pt x="1764" y="1116"/>
                    <a:pt x="943" y="3214"/>
                    <a:pt x="487" y="4946"/>
                  </a:cubicBezTo>
                  <a:cubicBezTo>
                    <a:pt x="1" y="6800"/>
                    <a:pt x="122" y="8685"/>
                    <a:pt x="426" y="10539"/>
                  </a:cubicBezTo>
                  <a:cubicBezTo>
                    <a:pt x="441" y="10554"/>
                    <a:pt x="464" y="10562"/>
                    <a:pt x="483" y="10562"/>
                  </a:cubicBezTo>
                  <a:cubicBezTo>
                    <a:pt x="502" y="10562"/>
                    <a:pt x="517" y="10554"/>
                    <a:pt x="517" y="10539"/>
                  </a:cubicBezTo>
                  <a:cubicBezTo>
                    <a:pt x="487" y="8806"/>
                    <a:pt x="882" y="6983"/>
                    <a:pt x="1277" y="5311"/>
                  </a:cubicBezTo>
                  <a:cubicBezTo>
                    <a:pt x="1521" y="4460"/>
                    <a:pt x="1824" y="3639"/>
                    <a:pt x="2250" y="2819"/>
                  </a:cubicBezTo>
                  <a:cubicBezTo>
                    <a:pt x="2645" y="2028"/>
                    <a:pt x="3253" y="1390"/>
                    <a:pt x="3831" y="691"/>
                  </a:cubicBezTo>
                  <a:cubicBezTo>
                    <a:pt x="4052" y="445"/>
                    <a:pt x="3875" y="0"/>
                    <a:pt x="357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7520" bIns="47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6" name="Google Shape;3941;p26"/>
            <p:cNvSpPr/>
            <p:nvPr/>
          </p:nvSpPr>
          <p:spPr>
            <a:xfrm rot="6796800">
              <a:off x="188280" y="626400"/>
              <a:ext cx="23040" cy="78840"/>
            </a:xfrm>
            <a:custGeom>
              <a:avLst/>
              <a:gdLst>
                <a:gd name="textAreaLeft" fmla="*/ 0 w 23040"/>
                <a:gd name="textAreaRight" fmla="*/ 24120 w 23040"/>
                <a:gd name="textAreaTop" fmla="*/ 0 h 78840"/>
                <a:gd name="textAreaBottom" fmla="*/ 79920 h 78840"/>
              </a:gdLst>
              <a:ahLst/>
              <a:rect l="textAreaLeft" t="textAreaTop" r="textAreaRight" b="textAreaBottom"/>
              <a:pathLst>
                <a:path w="2661" h="8830">
                  <a:moveTo>
                    <a:pt x="2453" y="1"/>
                  </a:moveTo>
                  <a:cubicBezTo>
                    <a:pt x="2423" y="1"/>
                    <a:pt x="2393" y="16"/>
                    <a:pt x="2371" y="53"/>
                  </a:cubicBezTo>
                  <a:cubicBezTo>
                    <a:pt x="1429" y="1269"/>
                    <a:pt x="791" y="2697"/>
                    <a:pt x="396" y="4156"/>
                  </a:cubicBezTo>
                  <a:cubicBezTo>
                    <a:pt x="31" y="5737"/>
                    <a:pt x="0" y="7257"/>
                    <a:pt x="183" y="8807"/>
                  </a:cubicBezTo>
                  <a:cubicBezTo>
                    <a:pt x="183" y="7317"/>
                    <a:pt x="335" y="5767"/>
                    <a:pt x="699" y="4308"/>
                  </a:cubicBezTo>
                  <a:cubicBezTo>
                    <a:pt x="1095" y="2849"/>
                    <a:pt x="1794" y="1542"/>
                    <a:pt x="2614" y="266"/>
                  </a:cubicBezTo>
                  <a:cubicBezTo>
                    <a:pt x="2660" y="151"/>
                    <a:pt x="2550" y="1"/>
                    <a:pt x="2453" y="1"/>
                  </a:cubicBezTo>
                  <a:close/>
                  <a:moveTo>
                    <a:pt x="183" y="8807"/>
                  </a:moveTo>
                  <a:cubicBezTo>
                    <a:pt x="152" y="8822"/>
                    <a:pt x="152" y="8830"/>
                    <a:pt x="160" y="8830"/>
                  </a:cubicBezTo>
                  <a:cubicBezTo>
                    <a:pt x="168" y="8830"/>
                    <a:pt x="183" y="8822"/>
                    <a:pt x="183" y="8807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960" bIns="39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" name="Google Shape;3942;p26"/>
            <p:cNvSpPr/>
            <p:nvPr/>
          </p:nvSpPr>
          <p:spPr>
            <a:xfrm rot="6796800">
              <a:off x="172440" y="648720"/>
              <a:ext cx="42120" cy="87480"/>
            </a:xfrm>
            <a:custGeom>
              <a:avLst/>
              <a:gdLst>
                <a:gd name="textAreaLeft" fmla="*/ 0 w 42120"/>
                <a:gd name="textAreaRight" fmla="*/ 43200 w 42120"/>
                <a:gd name="textAreaTop" fmla="*/ 0 h 87480"/>
                <a:gd name="textAreaBottom" fmla="*/ 88560 h 87480"/>
              </a:gdLst>
              <a:ahLst/>
              <a:rect l="textAreaLeft" t="textAreaTop" r="textAreaRight" b="textAreaBottom"/>
              <a:pathLst>
                <a:path w="4795" h="9816">
                  <a:moveTo>
                    <a:pt x="4322" y="1"/>
                  </a:moveTo>
                  <a:cubicBezTo>
                    <a:pt x="4248" y="1"/>
                    <a:pt x="4172" y="27"/>
                    <a:pt x="4104" y="89"/>
                  </a:cubicBezTo>
                  <a:cubicBezTo>
                    <a:pt x="2797" y="1305"/>
                    <a:pt x="1763" y="2916"/>
                    <a:pt x="1003" y="4557"/>
                  </a:cubicBezTo>
                  <a:cubicBezTo>
                    <a:pt x="304" y="6229"/>
                    <a:pt x="0" y="8022"/>
                    <a:pt x="182" y="9815"/>
                  </a:cubicBezTo>
                  <a:cubicBezTo>
                    <a:pt x="91" y="7992"/>
                    <a:pt x="547" y="6229"/>
                    <a:pt x="1368" y="4587"/>
                  </a:cubicBezTo>
                  <a:cubicBezTo>
                    <a:pt x="2158" y="3007"/>
                    <a:pt x="3344" y="1791"/>
                    <a:pt x="4559" y="545"/>
                  </a:cubicBezTo>
                  <a:cubicBezTo>
                    <a:pt x="4795" y="309"/>
                    <a:pt x="4574" y="1"/>
                    <a:pt x="4322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4280" bIns="44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8" name="Google Shape;3943;p26"/>
            <p:cNvSpPr/>
            <p:nvPr/>
          </p:nvSpPr>
          <p:spPr>
            <a:xfrm rot="6796800">
              <a:off x="207000" y="587880"/>
              <a:ext cx="33120" cy="73800"/>
            </a:xfrm>
            <a:custGeom>
              <a:avLst/>
              <a:gdLst>
                <a:gd name="textAreaLeft" fmla="*/ 0 w 33120"/>
                <a:gd name="textAreaRight" fmla="*/ 34200 w 33120"/>
                <a:gd name="textAreaTop" fmla="*/ 0 h 73800"/>
                <a:gd name="textAreaBottom" fmla="*/ 74880 h 73800"/>
              </a:gdLst>
              <a:ahLst/>
              <a:rect l="textAreaLeft" t="textAreaTop" r="textAreaRight" b="textAreaBottom"/>
              <a:pathLst>
                <a:path w="3800" h="8277">
                  <a:moveTo>
                    <a:pt x="3538" y="0"/>
                  </a:moveTo>
                  <a:cubicBezTo>
                    <a:pt x="3491" y="0"/>
                    <a:pt x="3444" y="17"/>
                    <a:pt x="3405" y="57"/>
                  </a:cubicBezTo>
                  <a:cubicBezTo>
                    <a:pt x="2402" y="1151"/>
                    <a:pt x="1520" y="2488"/>
                    <a:pt x="912" y="3856"/>
                  </a:cubicBezTo>
                  <a:cubicBezTo>
                    <a:pt x="609" y="4494"/>
                    <a:pt x="335" y="5193"/>
                    <a:pt x="213" y="5892"/>
                  </a:cubicBezTo>
                  <a:cubicBezTo>
                    <a:pt x="1" y="6713"/>
                    <a:pt x="31" y="7473"/>
                    <a:pt x="31" y="8263"/>
                  </a:cubicBezTo>
                  <a:cubicBezTo>
                    <a:pt x="153" y="7534"/>
                    <a:pt x="426" y="6835"/>
                    <a:pt x="669" y="6136"/>
                  </a:cubicBezTo>
                  <a:cubicBezTo>
                    <a:pt x="943" y="5437"/>
                    <a:pt x="1186" y="4768"/>
                    <a:pt x="1520" y="4099"/>
                  </a:cubicBezTo>
                  <a:cubicBezTo>
                    <a:pt x="2159" y="2762"/>
                    <a:pt x="2949" y="1546"/>
                    <a:pt x="3709" y="300"/>
                  </a:cubicBezTo>
                  <a:cubicBezTo>
                    <a:pt x="3799" y="142"/>
                    <a:pt x="3672" y="0"/>
                    <a:pt x="3538" y="0"/>
                  </a:cubicBezTo>
                  <a:close/>
                  <a:moveTo>
                    <a:pt x="31" y="8263"/>
                  </a:moveTo>
                  <a:cubicBezTo>
                    <a:pt x="11" y="8263"/>
                    <a:pt x="4" y="8277"/>
                    <a:pt x="11" y="8277"/>
                  </a:cubicBezTo>
                  <a:cubicBezTo>
                    <a:pt x="14" y="8277"/>
                    <a:pt x="21" y="8273"/>
                    <a:pt x="31" y="826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9" name="Google Shape;3944;p26"/>
            <p:cNvSpPr/>
            <p:nvPr/>
          </p:nvSpPr>
          <p:spPr>
            <a:xfrm rot="6796800">
              <a:off x="226080" y="599040"/>
              <a:ext cx="22320" cy="46440"/>
            </a:xfrm>
            <a:custGeom>
              <a:avLst/>
              <a:gdLst>
                <a:gd name="textAreaLeft" fmla="*/ 0 w 22320"/>
                <a:gd name="textAreaRight" fmla="*/ 23400 w 22320"/>
                <a:gd name="textAreaTop" fmla="*/ 0 h 46440"/>
                <a:gd name="textAreaBottom" fmla="*/ 47520 h 46440"/>
              </a:gdLst>
              <a:ahLst/>
              <a:rect l="textAreaLeft" t="textAreaTop" r="textAreaRight" b="textAreaBottom"/>
              <a:pathLst>
                <a:path w="2574" h="5239">
                  <a:moveTo>
                    <a:pt x="2420" y="1"/>
                  </a:moveTo>
                  <a:cubicBezTo>
                    <a:pt x="2381" y="1"/>
                    <a:pt x="2341" y="21"/>
                    <a:pt x="2310" y="71"/>
                  </a:cubicBezTo>
                  <a:cubicBezTo>
                    <a:pt x="2128" y="497"/>
                    <a:pt x="1945" y="953"/>
                    <a:pt x="1702" y="1378"/>
                  </a:cubicBezTo>
                  <a:cubicBezTo>
                    <a:pt x="1489" y="1774"/>
                    <a:pt x="1216" y="2230"/>
                    <a:pt x="1003" y="2655"/>
                  </a:cubicBezTo>
                  <a:cubicBezTo>
                    <a:pt x="578" y="3415"/>
                    <a:pt x="152" y="4296"/>
                    <a:pt x="0" y="5239"/>
                  </a:cubicBezTo>
                  <a:cubicBezTo>
                    <a:pt x="274" y="4296"/>
                    <a:pt x="760" y="3445"/>
                    <a:pt x="1246" y="2625"/>
                  </a:cubicBezTo>
                  <a:cubicBezTo>
                    <a:pt x="1702" y="1834"/>
                    <a:pt x="2280" y="1014"/>
                    <a:pt x="2553" y="163"/>
                  </a:cubicBezTo>
                  <a:cubicBezTo>
                    <a:pt x="2574" y="82"/>
                    <a:pt x="2499" y="1"/>
                    <a:pt x="242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0" name="Google Shape;3945;p26"/>
            <p:cNvSpPr/>
            <p:nvPr/>
          </p:nvSpPr>
          <p:spPr>
            <a:xfrm rot="6796800">
              <a:off x="209520" y="569880"/>
              <a:ext cx="30960" cy="73800"/>
            </a:xfrm>
            <a:custGeom>
              <a:avLst/>
              <a:gdLst>
                <a:gd name="textAreaLeft" fmla="*/ 0 w 30960"/>
                <a:gd name="textAreaRight" fmla="*/ 32040 w 30960"/>
                <a:gd name="textAreaTop" fmla="*/ 0 h 73800"/>
                <a:gd name="textAreaBottom" fmla="*/ 74880 h 73800"/>
              </a:gdLst>
              <a:ahLst/>
              <a:rect l="textAreaLeft" t="textAreaTop" r="textAreaRight" b="textAreaBottom"/>
              <a:pathLst>
                <a:path w="3548" h="8301">
                  <a:moveTo>
                    <a:pt x="3361" y="0"/>
                  </a:moveTo>
                  <a:cubicBezTo>
                    <a:pt x="3346" y="0"/>
                    <a:pt x="3330" y="3"/>
                    <a:pt x="3314" y="10"/>
                  </a:cubicBezTo>
                  <a:cubicBezTo>
                    <a:pt x="1855" y="526"/>
                    <a:pt x="1034" y="2229"/>
                    <a:pt x="578" y="3596"/>
                  </a:cubicBezTo>
                  <a:cubicBezTo>
                    <a:pt x="31" y="5177"/>
                    <a:pt x="1" y="6697"/>
                    <a:pt x="214" y="8277"/>
                  </a:cubicBezTo>
                  <a:cubicBezTo>
                    <a:pt x="214" y="8292"/>
                    <a:pt x="229" y="8300"/>
                    <a:pt x="244" y="8300"/>
                  </a:cubicBezTo>
                  <a:cubicBezTo>
                    <a:pt x="259" y="8300"/>
                    <a:pt x="274" y="8292"/>
                    <a:pt x="274" y="8277"/>
                  </a:cubicBezTo>
                  <a:cubicBezTo>
                    <a:pt x="274" y="7548"/>
                    <a:pt x="426" y="6879"/>
                    <a:pt x="578" y="6180"/>
                  </a:cubicBezTo>
                  <a:cubicBezTo>
                    <a:pt x="730" y="5420"/>
                    <a:pt x="913" y="4660"/>
                    <a:pt x="1126" y="3961"/>
                  </a:cubicBezTo>
                  <a:cubicBezTo>
                    <a:pt x="1369" y="3232"/>
                    <a:pt x="1673" y="2532"/>
                    <a:pt x="2098" y="1894"/>
                  </a:cubicBezTo>
                  <a:cubicBezTo>
                    <a:pt x="2463" y="1286"/>
                    <a:pt x="2949" y="800"/>
                    <a:pt x="3466" y="314"/>
                  </a:cubicBezTo>
                  <a:cubicBezTo>
                    <a:pt x="3547" y="205"/>
                    <a:pt x="3484" y="0"/>
                    <a:pt x="336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1" name="Google Shape;3946;p26"/>
            <p:cNvSpPr/>
            <p:nvPr/>
          </p:nvSpPr>
          <p:spPr>
            <a:xfrm rot="6796800">
              <a:off x="244800" y="605880"/>
              <a:ext cx="18360" cy="21240"/>
            </a:xfrm>
            <a:custGeom>
              <a:avLst/>
              <a:gdLst>
                <a:gd name="textAreaLeft" fmla="*/ 0 w 18360"/>
                <a:gd name="textAreaRight" fmla="*/ 19440 w 18360"/>
                <a:gd name="textAreaTop" fmla="*/ 0 h 21240"/>
                <a:gd name="textAreaBottom" fmla="*/ 22320 h 21240"/>
              </a:gdLst>
              <a:ahLst/>
              <a:rect l="textAreaLeft" t="textAreaTop" r="textAreaRight" b="textAreaBottom"/>
              <a:pathLst>
                <a:path w="2149" h="2474">
                  <a:moveTo>
                    <a:pt x="2019" y="1"/>
                  </a:moveTo>
                  <a:cubicBezTo>
                    <a:pt x="2005" y="1"/>
                    <a:pt x="1991" y="5"/>
                    <a:pt x="1976" y="15"/>
                  </a:cubicBezTo>
                  <a:cubicBezTo>
                    <a:pt x="1155" y="684"/>
                    <a:pt x="426" y="1504"/>
                    <a:pt x="0" y="2447"/>
                  </a:cubicBezTo>
                  <a:cubicBezTo>
                    <a:pt x="0" y="2447"/>
                    <a:pt x="14" y="2474"/>
                    <a:pt x="23" y="2474"/>
                  </a:cubicBezTo>
                  <a:cubicBezTo>
                    <a:pt x="27" y="2474"/>
                    <a:pt x="31" y="2467"/>
                    <a:pt x="31" y="2447"/>
                  </a:cubicBezTo>
                  <a:cubicBezTo>
                    <a:pt x="274" y="1991"/>
                    <a:pt x="608" y="1595"/>
                    <a:pt x="942" y="1200"/>
                  </a:cubicBezTo>
                  <a:cubicBezTo>
                    <a:pt x="1307" y="836"/>
                    <a:pt x="1672" y="471"/>
                    <a:pt x="2098" y="167"/>
                  </a:cubicBezTo>
                  <a:cubicBezTo>
                    <a:pt x="2148" y="116"/>
                    <a:pt x="2093" y="1"/>
                    <a:pt x="2019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2" name="Google Shape;3947;p26"/>
            <p:cNvSpPr/>
            <p:nvPr/>
          </p:nvSpPr>
          <p:spPr>
            <a:xfrm rot="6796800">
              <a:off x="251280" y="522360"/>
              <a:ext cx="10800" cy="6192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61920"/>
                <a:gd name="textAreaBottom" fmla="*/ 63000 h 61920"/>
              </a:gdLst>
              <a:ahLst/>
              <a:rect l="textAreaLeft" t="textAreaTop" r="textAreaRight" b="textAreaBottom"/>
              <a:pathLst>
                <a:path w="1306" h="6985">
                  <a:moveTo>
                    <a:pt x="1033" y="0"/>
                  </a:moveTo>
                  <a:cubicBezTo>
                    <a:pt x="956" y="0"/>
                    <a:pt x="875" y="30"/>
                    <a:pt x="821" y="95"/>
                  </a:cubicBezTo>
                  <a:cubicBezTo>
                    <a:pt x="183" y="1007"/>
                    <a:pt x="31" y="2314"/>
                    <a:pt x="1" y="3439"/>
                  </a:cubicBezTo>
                  <a:cubicBezTo>
                    <a:pt x="1" y="4624"/>
                    <a:pt x="213" y="5779"/>
                    <a:pt x="305" y="6934"/>
                  </a:cubicBezTo>
                  <a:cubicBezTo>
                    <a:pt x="305" y="6970"/>
                    <a:pt x="315" y="6984"/>
                    <a:pt x="324" y="6984"/>
                  </a:cubicBezTo>
                  <a:cubicBezTo>
                    <a:pt x="330" y="6984"/>
                    <a:pt x="335" y="6977"/>
                    <a:pt x="335" y="6964"/>
                  </a:cubicBezTo>
                  <a:cubicBezTo>
                    <a:pt x="396" y="5870"/>
                    <a:pt x="457" y="4715"/>
                    <a:pt x="517" y="3621"/>
                  </a:cubicBezTo>
                  <a:cubicBezTo>
                    <a:pt x="578" y="3104"/>
                    <a:pt x="639" y="2527"/>
                    <a:pt x="761" y="1980"/>
                  </a:cubicBezTo>
                  <a:cubicBezTo>
                    <a:pt x="882" y="1432"/>
                    <a:pt x="1095" y="855"/>
                    <a:pt x="1247" y="277"/>
                  </a:cubicBezTo>
                  <a:cubicBezTo>
                    <a:pt x="1306" y="101"/>
                    <a:pt x="1175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3" name="Google Shape;3948;p26"/>
            <p:cNvSpPr/>
            <p:nvPr/>
          </p:nvSpPr>
          <p:spPr>
            <a:xfrm rot="6796800">
              <a:off x="263880" y="529560"/>
              <a:ext cx="5760" cy="39960"/>
            </a:xfrm>
            <a:custGeom>
              <a:avLst/>
              <a:gdLst>
                <a:gd name="textAreaLeft" fmla="*/ 0 w 5760"/>
                <a:gd name="textAreaRight" fmla="*/ 6840 w 5760"/>
                <a:gd name="textAreaTop" fmla="*/ 0 h 39960"/>
                <a:gd name="textAreaBottom" fmla="*/ 41040 h 39960"/>
              </a:gdLst>
              <a:ahLst/>
              <a:rect l="textAreaLeft" t="textAreaTop" r="textAreaRight" b="textAreaBottom"/>
              <a:pathLst>
                <a:path w="748" h="4536">
                  <a:moveTo>
                    <a:pt x="613" y="1"/>
                  </a:moveTo>
                  <a:cubicBezTo>
                    <a:pt x="558" y="1"/>
                    <a:pt x="496" y="32"/>
                    <a:pt x="456" y="98"/>
                  </a:cubicBezTo>
                  <a:cubicBezTo>
                    <a:pt x="1" y="1527"/>
                    <a:pt x="122" y="3107"/>
                    <a:pt x="274" y="4536"/>
                  </a:cubicBezTo>
                  <a:cubicBezTo>
                    <a:pt x="274" y="3806"/>
                    <a:pt x="304" y="3107"/>
                    <a:pt x="365" y="2378"/>
                  </a:cubicBezTo>
                  <a:cubicBezTo>
                    <a:pt x="426" y="1618"/>
                    <a:pt x="578" y="919"/>
                    <a:pt x="730" y="159"/>
                  </a:cubicBezTo>
                  <a:cubicBezTo>
                    <a:pt x="747" y="55"/>
                    <a:pt x="686" y="1"/>
                    <a:pt x="613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4" name="Google Shape;3949;p26"/>
            <p:cNvSpPr/>
            <p:nvPr/>
          </p:nvSpPr>
          <p:spPr>
            <a:xfrm rot="6796800">
              <a:off x="267120" y="513720"/>
              <a:ext cx="23040" cy="41040"/>
            </a:xfrm>
            <a:custGeom>
              <a:avLst/>
              <a:gdLst>
                <a:gd name="textAreaLeft" fmla="*/ 0 w 23040"/>
                <a:gd name="textAreaRight" fmla="*/ 24120 w 23040"/>
                <a:gd name="textAreaTop" fmla="*/ 0 h 41040"/>
                <a:gd name="textAreaBottom" fmla="*/ 42120 h 41040"/>
              </a:gdLst>
              <a:ahLst/>
              <a:rect l="textAreaLeft" t="textAreaTop" r="textAreaRight" b="textAreaBottom"/>
              <a:pathLst>
                <a:path w="2675" h="4670">
                  <a:moveTo>
                    <a:pt x="2401" y="1"/>
                  </a:moveTo>
                  <a:cubicBezTo>
                    <a:pt x="2350" y="1"/>
                    <a:pt x="2297" y="18"/>
                    <a:pt x="2250" y="57"/>
                  </a:cubicBezTo>
                  <a:cubicBezTo>
                    <a:pt x="1946" y="361"/>
                    <a:pt x="1673" y="725"/>
                    <a:pt x="1430" y="1060"/>
                  </a:cubicBezTo>
                  <a:cubicBezTo>
                    <a:pt x="1156" y="1424"/>
                    <a:pt x="882" y="1759"/>
                    <a:pt x="670" y="2124"/>
                  </a:cubicBezTo>
                  <a:cubicBezTo>
                    <a:pt x="214" y="2883"/>
                    <a:pt x="1" y="3735"/>
                    <a:pt x="1" y="4646"/>
                  </a:cubicBezTo>
                  <a:cubicBezTo>
                    <a:pt x="1" y="4662"/>
                    <a:pt x="16" y="4669"/>
                    <a:pt x="31" y="4669"/>
                  </a:cubicBezTo>
                  <a:cubicBezTo>
                    <a:pt x="47" y="4669"/>
                    <a:pt x="62" y="4662"/>
                    <a:pt x="62" y="4646"/>
                  </a:cubicBezTo>
                  <a:cubicBezTo>
                    <a:pt x="123" y="3765"/>
                    <a:pt x="548" y="2975"/>
                    <a:pt x="1034" y="2245"/>
                  </a:cubicBezTo>
                  <a:cubicBezTo>
                    <a:pt x="1278" y="1911"/>
                    <a:pt x="1521" y="1607"/>
                    <a:pt x="1794" y="1303"/>
                  </a:cubicBezTo>
                  <a:cubicBezTo>
                    <a:pt x="2068" y="969"/>
                    <a:pt x="2402" y="665"/>
                    <a:pt x="2585" y="300"/>
                  </a:cubicBezTo>
                  <a:cubicBezTo>
                    <a:pt x="2675" y="142"/>
                    <a:pt x="2547" y="1"/>
                    <a:pt x="240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5" name="Google Shape;3950;p26"/>
            <p:cNvSpPr/>
            <p:nvPr/>
          </p:nvSpPr>
          <p:spPr>
            <a:xfrm rot="6796800">
              <a:off x="285480" y="532440"/>
              <a:ext cx="11520" cy="1044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1410" h="1276">
                  <a:moveTo>
                    <a:pt x="1319" y="1"/>
                  </a:moveTo>
                  <a:cubicBezTo>
                    <a:pt x="1305" y="1"/>
                    <a:pt x="1291" y="9"/>
                    <a:pt x="1278" y="29"/>
                  </a:cubicBezTo>
                  <a:cubicBezTo>
                    <a:pt x="1034" y="181"/>
                    <a:pt x="822" y="363"/>
                    <a:pt x="609" y="607"/>
                  </a:cubicBezTo>
                  <a:cubicBezTo>
                    <a:pt x="366" y="789"/>
                    <a:pt x="153" y="1002"/>
                    <a:pt x="1" y="1275"/>
                  </a:cubicBezTo>
                  <a:cubicBezTo>
                    <a:pt x="214" y="1062"/>
                    <a:pt x="426" y="850"/>
                    <a:pt x="670" y="667"/>
                  </a:cubicBezTo>
                  <a:cubicBezTo>
                    <a:pt x="882" y="485"/>
                    <a:pt x="1095" y="333"/>
                    <a:pt x="1338" y="181"/>
                  </a:cubicBezTo>
                  <a:cubicBezTo>
                    <a:pt x="1410" y="110"/>
                    <a:pt x="1369" y="1"/>
                    <a:pt x="1319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166" name="Google Shape;3951;p26"/>
            <p:cNvGrpSpPr/>
            <p:nvPr/>
          </p:nvGrpSpPr>
          <p:grpSpPr>
            <a:xfrm>
              <a:off x="110880" y="302760"/>
              <a:ext cx="274320" cy="459360"/>
              <a:chOff x="110880" y="302760"/>
              <a:chExt cx="274320" cy="459360"/>
            </a:xfrm>
          </p:grpSpPr>
          <p:sp>
            <p:nvSpPr>
              <p:cNvPr id="167" name="Google Shape;3952;p26"/>
              <p:cNvSpPr/>
              <p:nvPr/>
            </p:nvSpPr>
            <p:spPr>
              <a:xfrm rot="6796800">
                <a:off x="116640" y="670320"/>
                <a:ext cx="89640" cy="72360"/>
              </a:xfrm>
              <a:custGeom>
                <a:avLst/>
                <a:gdLst>
                  <a:gd name="textAreaLeft" fmla="*/ 0 w 89640"/>
                  <a:gd name="textAreaRight" fmla="*/ 90720 w 89640"/>
                  <a:gd name="textAreaTop" fmla="*/ 0 h 72360"/>
                  <a:gd name="textAreaBottom" fmla="*/ 73440 h 72360"/>
                </a:gdLst>
                <a:ahLst/>
                <a:rect l="textAreaLeft" t="textAreaTop" r="textAreaRight" b="textAreaBottom"/>
                <a:pathLst>
                  <a:path w="10032" h="8116">
                    <a:moveTo>
                      <a:pt x="2797" y="0"/>
                    </a:moveTo>
                    <a:cubicBezTo>
                      <a:pt x="2797" y="0"/>
                      <a:pt x="152" y="1156"/>
                      <a:pt x="61" y="8116"/>
                    </a:cubicBezTo>
                    <a:lnTo>
                      <a:pt x="10031" y="7599"/>
                    </a:lnTo>
                    <a:lnTo>
                      <a:pt x="9879" y="3891"/>
                    </a:lnTo>
                    <a:cubicBezTo>
                      <a:pt x="8664" y="3535"/>
                      <a:pt x="2799" y="1851"/>
                      <a:pt x="2279" y="1851"/>
                    </a:cubicBezTo>
                    <a:cubicBezTo>
                      <a:pt x="2266" y="1851"/>
                      <a:pt x="2256" y="1852"/>
                      <a:pt x="2250" y="1854"/>
                    </a:cubicBezTo>
                    <a:cubicBezTo>
                      <a:pt x="1976" y="1915"/>
                      <a:pt x="1034" y="5624"/>
                      <a:pt x="821" y="7295"/>
                    </a:cubicBezTo>
                    <a:cubicBezTo>
                      <a:pt x="821" y="7295"/>
                      <a:pt x="0" y="3800"/>
                      <a:pt x="27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720" bIns="36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8" name="Google Shape;3953;p26"/>
              <p:cNvSpPr/>
              <p:nvPr/>
            </p:nvSpPr>
            <p:spPr>
              <a:xfrm rot="6796800">
                <a:off x="363240" y="388800"/>
                <a:ext cx="720" cy="9720"/>
              </a:xfrm>
              <a:custGeom>
                <a:avLst/>
                <a:gdLst>
                  <a:gd name="textAreaLeft" fmla="*/ 0 w 720"/>
                  <a:gd name="textAreaRight" fmla="*/ 1800 w 720"/>
                  <a:gd name="textAreaTop" fmla="*/ 0 h 9720"/>
                  <a:gd name="textAreaBottom" fmla="*/ 10800 h 9720"/>
                </a:gdLst>
                <a:ahLst/>
                <a:rect l="textAreaLeft" t="textAreaTop" r="textAreaRight" b="textAreaBottom"/>
                <a:pathLst>
                  <a:path w="184" h="1189">
                    <a:moveTo>
                      <a:pt x="81" y="0"/>
                    </a:moveTo>
                    <a:cubicBezTo>
                      <a:pt x="54" y="0"/>
                      <a:pt x="31" y="10"/>
                      <a:pt x="31" y="34"/>
                    </a:cubicBezTo>
                    <a:cubicBezTo>
                      <a:pt x="1" y="429"/>
                      <a:pt x="1" y="793"/>
                      <a:pt x="1" y="1189"/>
                    </a:cubicBezTo>
                    <a:cubicBezTo>
                      <a:pt x="92" y="793"/>
                      <a:pt x="153" y="459"/>
                      <a:pt x="183" y="64"/>
                    </a:cubicBezTo>
                    <a:cubicBezTo>
                      <a:pt x="183" y="26"/>
                      <a:pt x="125" y="0"/>
                      <a:pt x="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9" name="Google Shape;3954;p26"/>
              <p:cNvSpPr/>
              <p:nvPr/>
            </p:nvSpPr>
            <p:spPr>
              <a:xfrm rot="6796800">
                <a:off x="371160" y="369720"/>
                <a:ext cx="360" cy="10440"/>
              </a:xfrm>
              <a:custGeom>
                <a:avLst/>
                <a:gdLst>
                  <a:gd name="textAreaLeft" fmla="*/ 0 w 360"/>
                  <a:gd name="textAreaRight" fmla="*/ 1440 w 360"/>
                  <a:gd name="textAreaTop" fmla="*/ 0 h 10440"/>
                  <a:gd name="textAreaBottom" fmla="*/ 11520 h 10440"/>
                </a:gdLst>
                <a:ahLst/>
                <a:rect l="textAreaLeft" t="textAreaTop" r="textAreaRight" b="textAreaBottom"/>
                <a:pathLst>
                  <a:path w="153" h="1286">
                    <a:moveTo>
                      <a:pt x="77" y="1"/>
                    </a:moveTo>
                    <a:cubicBezTo>
                      <a:pt x="39" y="1"/>
                      <a:pt x="1" y="24"/>
                      <a:pt x="1" y="69"/>
                    </a:cubicBezTo>
                    <a:cubicBezTo>
                      <a:pt x="1" y="495"/>
                      <a:pt x="61" y="890"/>
                      <a:pt x="122" y="1285"/>
                    </a:cubicBezTo>
                    <a:cubicBezTo>
                      <a:pt x="92" y="859"/>
                      <a:pt x="122" y="495"/>
                      <a:pt x="153" y="69"/>
                    </a:cubicBezTo>
                    <a:cubicBezTo>
                      <a:pt x="153" y="24"/>
                      <a:pt x="115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0" name="Google Shape;3955;p26"/>
              <p:cNvSpPr/>
              <p:nvPr/>
            </p:nvSpPr>
            <p:spPr>
              <a:xfrm rot="6796800">
                <a:off x="300240" y="461160"/>
                <a:ext cx="7200" cy="47880"/>
              </a:xfrm>
              <a:custGeom>
                <a:avLst/>
                <a:gdLst>
                  <a:gd name="textAreaLeft" fmla="*/ 0 w 7200"/>
                  <a:gd name="textAreaRight" fmla="*/ 8280 w 7200"/>
                  <a:gd name="textAreaTop" fmla="*/ 0 h 47880"/>
                  <a:gd name="textAreaBottom" fmla="*/ 48960 h 47880"/>
                </a:gdLst>
                <a:ahLst/>
                <a:rect l="textAreaLeft" t="textAreaTop" r="textAreaRight" b="textAreaBottom"/>
                <a:pathLst>
                  <a:path w="930" h="5428">
                    <a:moveTo>
                      <a:pt x="827" y="0"/>
                    </a:moveTo>
                    <a:cubicBezTo>
                      <a:pt x="786" y="0"/>
                      <a:pt x="744" y="24"/>
                      <a:pt x="730" y="78"/>
                    </a:cubicBezTo>
                    <a:cubicBezTo>
                      <a:pt x="457" y="929"/>
                      <a:pt x="31" y="1780"/>
                      <a:pt x="31" y="2692"/>
                    </a:cubicBezTo>
                    <a:cubicBezTo>
                      <a:pt x="1" y="3604"/>
                      <a:pt x="214" y="4576"/>
                      <a:pt x="639" y="5427"/>
                    </a:cubicBezTo>
                    <a:cubicBezTo>
                      <a:pt x="670" y="5427"/>
                      <a:pt x="761" y="5427"/>
                      <a:pt x="761" y="5397"/>
                    </a:cubicBezTo>
                    <a:cubicBezTo>
                      <a:pt x="730" y="4485"/>
                      <a:pt x="639" y="3573"/>
                      <a:pt x="578" y="2692"/>
                    </a:cubicBezTo>
                    <a:cubicBezTo>
                      <a:pt x="518" y="2266"/>
                      <a:pt x="518" y="1810"/>
                      <a:pt x="578" y="1385"/>
                    </a:cubicBezTo>
                    <a:cubicBezTo>
                      <a:pt x="609" y="990"/>
                      <a:pt x="791" y="534"/>
                      <a:pt x="913" y="108"/>
                    </a:cubicBezTo>
                    <a:cubicBezTo>
                      <a:pt x="930" y="40"/>
                      <a:pt x="880" y="0"/>
                      <a:pt x="8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480" bIns="24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1" name="Google Shape;3956;p26"/>
              <p:cNvSpPr/>
              <p:nvPr/>
            </p:nvSpPr>
            <p:spPr>
              <a:xfrm rot="6796800">
                <a:off x="299520" y="464760"/>
                <a:ext cx="4320" cy="2124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21240"/>
                  <a:gd name="textAreaBottom" fmla="*/ 22320 h 21240"/>
                </a:gdLst>
                <a:ahLst/>
                <a:rect l="textAreaLeft" t="textAreaTop" r="textAreaRight" b="textAreaBottom"/>
                <a:pathLst>
                  <a:path w="609" h="2488">
                    <a:moveTo>
                      <a:pt x="319" y="1"/>
                    </a:moveTo>
                    <a:cubicBezTo>
                      <a:pt x="281" y="1"/>
                      <a:pt x="241" y="16"/>
                      <a:pt x="214" y="43"/>
                    </a:cubicBezTo>
                    <a:cubicBezTo>
                      <a:pt x="1" y="438"/>
                      <a:pt x="62" y="894"/>
                      <a:pt x="153" y="1259"/>
                    </a:cubicBezTo>
                    <a:cubicBezTo>
                      <a:pt x="274" y="1685"/>
                      <a:pt x="396" y="2049"/>
                      <a:pt x="578" y="2475"/>
                    </a:cubicBezTo>
                    <a:cubicBezTo>
                      <a:pt x="578" y="2484"/>
                      <a:pt x="581" y="2488"/>
                      <a:pt x="585" y="2488"/>
                    </a:cubicBezTo>
                    <a:cubicBezTo>
                      <a:pt x="594" y="2488"/>
                      <a:pt x="609" y="2466"/>
                      <a:pt x="609" y="2445"/>
                    </a:cubicBezTo>
                    <a:cubicBezTo>
                      <a:pt x="548" y="2019"/>
                      <a:pt x="518" y="1654"/>
                      <a:pt x="518" y="1229"/>
                    </a:cubicBezTo>
                    <a:cubicBezTo>
                      <a:pt x="518" y="834"/>
                      <a:pt x="548" y="438"/>
                      <a:pt x="426" y="74"/>
                    </a:cubicBezTo>
                    <a:cubicBezTo>
                      <a:pt x="410" y="23"/>
                      <a:pt x="365" y="1"/>
                      <a:pt x="3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1160" bIns="11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2" name="Google Shape;3957;p26"/>
              <p:cNvSpPr/>
              <p:nvPr/>
            </p:nvSpPr>
            <p:spPr>
              <a:xfrm rot="6796800">
                <a:off x="316440" y="479520"/>
                <a:ext cx="3960" cy="11880"/>
              </a:xfrm>
              <a:custGeom>
                <a:avLst/>
                <a:gdLst>
                  <a:gd name="textAreaLeft" fmla="*/ 0 w 3960"/>
                  <a:gd name="textAreaRight" fmla="*/ 5040 w 3960"/>
                  <a:gd name="textAreaTop" fmla="*/ 0 h 11880"/>
                  <a:gd name="textAreaBottom" fmla="*/ 12960 h 11880"/>
                </a:gdLst>
                <a:ahLst/>
                <a:rect l="textAreaLeft" t="textAreaTop" r="textAreaRight" b="textAreaBottom"/>
                <a:pathLst>
                  <a:path w="569" h="1438">
                    <a:moveTo>
                      <a:pt x="389" y="0"/>
                    </a:moveTo>
                    <a:cubicBezTo>
                      <a:pt x="346" y="0"/>
                      <a:pt x="304" y="21"/>
                      <a:pt x="274" y="70"/>
                    </a:cubicBezTo>
                    <a:cubicBezTo>
                      <a:pt x="153" y="283"/>
                      <a:pt x="122" y="526"/>
                      <a:pt x="92" y="769"/>
                    </a:cubicBezTo>
                    <a:cubicBezTo>
                      <a:pt x="92" y="982"/>
                      <a:pt x="92" y="1225"/>
                      <a:pt x="1" y="1438"/>
                    </a:cubicBezTo>
                    <a:cubicBezTo>
                      <a:pt x="122" y="1255"/>
                      <a:pt x="214" y="1043"/>
                      <a:pt x="274" y="830"/>
                    </a:cubicBezTo>
                    <a:cubicBezTo>
                      <a:pt x="305" y="739"/>
                      <a:pt x="335" y="617"/>
                      <a:pt x="396" y="526"/>
                    </a:cubicBezTo>
                    <a:cubicBezTo>
                      <a:pt x="426" y="435"/>
                      <a:pt x="517" y="313"/>
                      <a:pt x="548" y="192"/>
                    </a:cubicBezTo>
                    <a:cubicBezTo>
                      <a:pt x="568" y="89"/>
                      <a:pt x="478" y="0"/>
                      <a:pt x="3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3" name="Google Shape;3958;p26"/>
              <p:cNvSpPr/>
              <p:nvPr/>
            </p:nvSpPr>
            <p:spPr>
              <a:xfrm rot="6796800">
                <a:off x="325800" y="424440"/>
                <a:ext cx="5400" cy="3276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32760"/>
                  <a:gd name="textAreaBottom" fmla="*/ 33840 h 32760"/>
                </a:gdLst>
                <a:ahLst/>
                <a:rect l="textAreaLeft" t="textAreaTop" r="textAreaRight" b="textAreaBottom"/>
                <a:pathLst>
                  <a:path w="731" h="3734">
                    <a:moveTo>
                      <a:pt x="668" y="1"/>
                    </a:moveTo>
                    <a:cubicBezTo>
                      <a:pt x="645" y="1"/>
                      <a:pt x="621" y="18"/>
                      <a:pt x="609" y="56"/>
                    </a:cubicBezTo>
                    <a:cubicBezTo>
                      <a:pt x="517" y="208"/>
                      <a:pt x="426" y="299"/>
                      <a:pt x="305" y="451"/>
                    </a:cubicBezTo>
                    <a:cubicBezTo>
                      <a:pt x="213" y="603"/>
                      <a:pt x="153" y="755"/>
                      <a:pt x="92" y="907"/>
                    </a:cubicBezTo>
                    <a:cubicBezTo>
                      <a:pt x="31" y="1211"/>
                      <a:pt x="1" y="1515"/>
                      <a:pt x="1" y="1819"/>
                    </a:cubicBezTo>
                    <a:cubicBezTo>
                      <a:pt x="1" y="2487"/>
                      <a:pt x="183" y="3095"/>
                      <a:pt x="335" y="3734"/>
                    </a:cubicBezTo>
                    <a:cubicBezTo>
                      <a:pt x="365" y="3126"/>
                      <a:pt x="426" y="2487"/>
                      <a:pt x="487" y="1879"/>
                    </a:cubicBezTo>
                    <a:lnTo>
                      <a:pt x="609" y="1059"/>
                    </a:lnTo>
                    <a:cubicBezTo>
                      <a:pt x="639" y="907"/>
                      <a:pt x="669" y="755"/>
                      <a:pt x="669" y="603"/>
                    </a:cubicBezTo>
                    <a:cubicBezTo>
                      <a:pt x="669" y="421"/>
                      <a:pt x="669" y="269"/>
                      <a:pt x="730" y="86"/>
                    </a:cubicBezTo>
                    <a:cubicBezTo>
                      <a:pt x="730" y="33"/>
                      <a:pt x="699" y="1"/>
                      <a:pt x="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6920" bIns="16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4" name="Google Shape;3959;p26"/>
              <p:cNvSpPr/>
              <p:nvPr/>
            </p:nvSpPr>
            <p:spPr>
              <a:xfrm rot="6796800">
                <a:off x="328680" y="425160"/>
                <a:ext cx="2880" cy="17280"/>
              </a:xfrm>
              <a:custGeom>
                <a:avLst/>
                <a:gdLst>
                  <a:gd name="textAreaLeft" fmla="*/ 0 w 2880"/>
                  <a:gd name="textAreaRight" fmla="*/ 3960 w 2880"/>
                  <a:gd name="textAreaTop" fmla="*/ 0 h 17280"/>
                  <a:gd name="textAreaBottom" fmla="*/ 18360 h 17280"/>
                </a:gdLst>
                <a:ahLst/>
                <a:rect l="textAreaLeft" t="textAreaTop" r="textAreaRight" b="textAreaBottom"/>
                <a:pathLst>
                  <a:path w="427" h="2038">
                    <a:moveTo>
                      <a:pt x="200" y="0"/>
                    </a:moveTo>
                    <a:cubicBezTo>
                      <a:pt x="153" y="0"/>
                      <a:pt x="94" y="32"/>
                      <a:pt x="62" y="81"/>
                    </a:cubicBezTo>
                    <a:cubicBezTo>
                      <a:pt x="1" y="202"/>
                      <a:pt x="1" y="385"/>
                      <a:pt x="1" y="506"/>
                    </a:cubicBezTo>
                    <a:cubicBezTo>
                      <a:pt x="1" y="658"/>
                      <a:pt x="31" y="871"/>
                      <a:pt x="122" y="1023"/>
                    </a:cubicBezTo>
                    <a:cubicBezTo>
                      <a:pt x="153" y="1175"/>
                      <a:pt x="183" y="1327"/>
                      <a:pt x="274" y="1479"/>
                    </a:cubicBezTo>
                    <a:cubicBezTo>
                      <a:pt x="305" y="1631"/>
                      <a:pt x="335" y="1783"/>
                      <a:pt x="366" y="1965"/>
                    </a:cubicBezTo>
                    <a:cubicBezTo>
                      <a:pt x="399" y="2015"/>
                      <a:pt x="414" y="2038"/>
                      <a:pt x="421" y="2038"/>
                    </a:cubicBezTo>
                    <a:cubicBezTo>
                      <a:pt x="426" y="2038"/>
                      <a:pt x="426" y="2023"/>
                      <a:pt x="426" y="1996"/>
                    </a:cubicBezTo>
                    <a:lnTo>
                      <a:pt x="426" y="1509"/>
                    </a:lnTo>
                    <a:cubicBezTo>
                      <a:pt x="426" y="1357"/>
                      <a:pt x="426" y="1205"/>
                      <a:pt x="366" y="1023"/>
                    </a:cubicBezTo>
                    <a:cubicBezTo>
                      <a:pt x="366" y="871"/>
                      <a:pt x="335" y="719"/>
                      <a:pt x="335" y="506"/>
                    </a:cubicBezTo>
                    <a:cubicBezTo>
                      <a:pt x="335" y="385"/>
                      <a:pt x="305" y="202"/>
                      <a:pt x="274" y="81"/>
                    </a:cubicBezTo>
                    <a:cubicBezTo>
                      <a:pt x="274" y="24"/>
                      <a:pt x="241" y="0"/>
                      <a:pt x="2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5" name="Google Shape;3960;p26"/>
              <p:cNvSpPr/>
              <p:nvPr/>
            </p:nvSpPr>
            <p:spPr>
              <a:xfrm rot="6796800">
                <a:off x="342360" y="438120"/>
                <a:ext cx="2880" cy="7920"/>
              </a:xfrm>
              <a:custGeom>
                <a:avLst/>
                <a:gdLst>
                  <a:gd name="textAreaLeft" fmla="*/ 0 w 2880"/>
                  <a:gd name="textAreaRight" fmla="*/ 3960 w 2880"/>
                  <a:gd name="textAreaTop" fmla="*/ 0 h 7920"/>
                  <a:gd name="textAreaBottom" fmla="*/ 9000 h 7920"/>
                </a:gdLst>
                <a:ahLst/>
                <a:rect l="textAreaLeft" t="textAreaTop" r="textAreaRight" b="textAreaBottom"/>
                <a:pathLst>
                  <a:path w="448" h="999">
                    <a:moveTo>
                      <a:pt x="397" y="1"/>
                    </a:moveTo>
                    <a:cubicBezTo>
                      <a:pt x="386" y="1"/>
                      <a:pt x="374" y="8"/>
                      <a:pt x="365" y="26"/>
                    </a:cubicBezTo>
                    <a:lnTo>
                      <a:pt x="122" y="482"/>
                    </a:lnTo>
                    <a:cubicBezTo>
                      <a:pt x="92" y="573"/>
                      <a:pt x="61" y="634"/>
                      <a:pt x="61" y="725"/>
                    </a:cubicBezTo>
                    <a:cubicBezTo>
                      <a:pt x="61" y="847"/>
                      <a:pt x="1" y="907"/>
                      <a:pt x="1" y="999"/>
                    </a:cubicBezTo>
                    <a:lnTo>
                      <a:pt x="122" y="755"/>
                    </a:lnTo>
                    <a:cubicBezTo>
                      <a:pt x="153" y="695"/>
                      <a:pt x="213" y="604"/>
                      <a:pt x="213" y="543"/>
                    </a:cubicBezTo>
                    <a:lnTo>
                      <a:pt x="426" y="87"/>
                    </a:lnTo>
                    <a:cubicBezTo>
                      <a:pt x="448" y="44"/>
                      <a:pt x="423" y="1"/>
                      <a:pt x="3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6" name="Google Shape;3961;p26"/>
              <p:cNvSpPr/>
              <p:nvPr/>
            </p:nvSpPr>
            <p:spPr>
              <a:xfrm rot="6796800">
                <a:off x="365040" y="373320"/>
                <a:ext cx="1800" cy="10440"/>
              </a:xfrm>
              <a:custGeom>
                <a:avLst/>
                <a:gdLst>
                  <a:gd name="textAreaLeft" fmla="*/ 0 w 1800"/>
                  <a:gd name="textAreaRight" fmla="*/ 2880 w 1800"/>
                  <a:gd name="textAreaTop" fmla="*/ 0 h 10440"/>
                  <a:gd name="textAreaBottom" fmla="*/ 11520 h 10440"/>
                </a:gdLst>
                <a:ahLst/>
                <a:rect l="textAreaLeft" t="textAreaTop" r="textAreaRight" b="textAreaBottom"/>
                <a:pathLst>
                  <a:path w="336" h="1279">
                    <a:moveTo>
                      <a:pt x="122" y="1"/>
                    </a:moveTo>
                    <a:cubicBezTo>
                      <a:pt x="74" y="1"/>
                      <a:pt x="31" y="32"/>
                      <a:pt x="31" y="101"/>
                    </a:cubicBezTo>
                    <a:cubicBezTo>
                      <a:pt x="31" y="222"/>
                      <a:pt x="1" y="283"/>
                      <a:pt x="31" y="404"/>
                    </a:cubicBezTo>
                    <a:cubicBezTo>
                      <a:pt x="31" y="526"/>
                      <a:pt x="62" y="587"/>
                      <a:pt x="92" y="708"/>
                    </a:cubicBezTo>
                    <a:cubicBezTo>
                      <a:pt x="153" y="891"/>
                      <a:pt x="214" y="1104"/>
                      <a:pt x="335" y="1256"/>
                    </a:cubicBezTo>
                    <a:cubicBezTo>
                      <a:pt x="305" y="1043"/>
                      <a:pt x="274" y="891"/>
                      <a:pt x="214" y="708"/>
                    </a:cubicBezTo>
                    <a:cubicBezTo>
                      <a:pt x="214" y="526"/>
                      <a:pt x="244" y="344"/>
                      <a:pt x="244" y="131"/>
                    </a:cubicBezTo>
                    <a:cubicBezTo>
                      <a:pt x="244" y="47"/>
                      <a:pt x="180" y="1"/>
                      <a:pt x="122" y="1"/>
                    </a:cubicBezTo>
                    <a:close/>
                    <a:moveTo>
                      <a:pt x="335" y="1256"/>
                    </a:moveTo>
                    <a:lnTo>
                      <a:pt x="335" y="1256"/>
                    </a:lnTo>
                    <a:cubicBezTo>
                      <a:pt x="320" y="1271"/>
                      <a:pt x="320" y="1278"/>
                      <a:pt x="324" y="1278"/>
                    </a:cubicBezTo>
                    <a:cubicBezTo>
                      <a:pt x="328" y="1278"/>
                      <a:pt x="335" y="1271"/>
                      <a:pt x="335" y="125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7" name="Google Shape;3962;p26"/>
              <p:cNvSpPr/>
              <p:nvPr/>
            </p:nvSpPr>
            <p:spPr>
              <a:xfrm rot="6796800">
                <a:off x="375120" y="301680"/>
                <a:ext cx="1800" cy="6840"/>
              </a:xfrm>
              <a:custGeom>
                <a:avLst/>
                <a:gdLst>
                  <a:gd name="textAreaLeft" fmla="*/ 0 w 1800"/>
                  <a:gd name="textAreaRight" fmla="*/ 2880 w 180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336" h="895">
                    <a:moveTo>
                      <a:pt x="122" y="1"/>
                    </a:moveTo>
                    <a:cubicBezTo>
                      <a:pt x="31" y="1"/>
                      <a:pt x="31" y="31"/>
                      <a:pt x="1" y="122"/>
                    </a:cubicBezTo>
                    <a:cubicBezTo>
                      <a:pt x="1" y="183"/>
                      <a:pt x="1" y="244"/>
                      <a:pt x="31" y="335"/>
                    </a:cubicBezTo>
                    <a:cubicBezTo>
                      <a:pt x="31" y="426"/>
                      <a:pt x="62" y="457"/>
                      <a:pt x="92" y="518"/>
                    </a:cubicBezTo>
                    <a:cubicBezTo>
                      <a:pt x="153" y="609"/>
                      <a:pt x="183" y="639"/>
                      <a:pt x="214" y="730"/>
                    </a:cubicBezTo>
                    <a:cubicBezTo>
                      <a:pt x="242" y="759"/>
                      <a:pt x="297" y="813"/>
                      <a:pt x="329" y="870"/>
                    </a:cubicBezTo>
                    <a:lnTo>
                      <a:pt x="329" y="870"/>
                    </a:lnTo>
                    <a:cubicBezTo>
                      <a:pt x="332" y="858"/>
                      <a:pt x="335" y="841"/>
                      <a:pt x="335" y="821"/>
                    </a:cubicBezTo>
                    <a:cubicBezTo>
                      <a:pt x="305" y="730"/>
                      <a:pt x="274" y="609"/>
                      <a:pt x="274" y="457"/>
                    </a:cubicBezTo>
                    <a:cubicBezTo>
                      <a:pt x="274" y="366"/>
                      <a:pt x="214" y="335"/>
                      <a:pt x="214" y="274"/>
                    </a:cubicBezTo>
                    <a:lnTo>
                      <a:pt x="214" y="214"/>
                    </a:lnTo>
                    <a:lnTo>
                      <a:pt x="214" y="183"/>
                    </a:lnTo>
                    <a:lnTo>
                      <a:pt x="214" y="62"/>
                    </a:lnTo>
                    <a:cubicBezTo>
                      <a:pt x="214" y="31"/>
                      <a:pt x="153" y="1"/>
                      <a:pt x="122" y="1"/>
                    </a:cubicBezTo>
                    <a:close/>
                    <a:moveTo>
                      <a:pt x="329" y="870"/>
                    </a:moveTo>
                    <a:cubicBezTo>
                      <a:pt x="325" y="885"/>
                      <a:pt x="320" y="894"/>
                      <a:pt x="322" y="894"/>
                    </a:cubicBezTo>
                    <a:cubicBezTo>
                      <a:pt x="323" y="894"/>
                      <a:pt x="327" y="890"/>
                      <a:pt x="335" y="882"/>
                    </a:cubicBezTo>
                    <a:cubicBezTo>
                      <a:pt x="333" y="878"/>
                      <a:pt x="331" y="874"/>
                      <a:pt x="329" y="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8" name="Google Shape;3963;p26"/>
              <p:cNvSpPr/>
              <p:nvPr/>
            </p:nvSpPr>
            <p:spPr>
              <a:xfrm rot="6796800">
                <a:off x="376560" y="303480"/>
                <a:ext cx="2880" cy="10080"/>
              </a:xfrm>
              <a:custGeom>
                <a:avLst/>
                <a:gdLst>
                  <a:gd name="textAreaLeft" fmla="*/ 0 w 2880"/>
                  <a:gd name="textAreaRight" fmla="*/ 3960 w 2880"/>
                  <a:gd name="textAreaTop" fmla="*/ 0 h 10080"/>
                  <a:gd name="textAreaBottom" fmla="*/ 11160 h 10080"/>
                </a:gdLst>
                <a:ahLst/>
                <a:rect l="textAreaLeft" t="textAreaTop" r="textAreaRight" b="textAreaBottom"/>
                <a:pathLst>
                  <a:path w="427" h="1217">
                    <a:moveTo>
                      <a:pt x="92" y="0"/>
                    </a:moveTo>
                    <a:cubicBezTo>
                      <a:pt x="31" y="0"/>
                      <a:pt x="1" y="61"/>
                      <a:pt x="1" y="92"/>
                    </a:cubicBezTo>
                    <a:lnTo>
                      <a:pt x="122" y="669"/>
                    </a:lnTo>
                    <a:cubicBezTo>
                      <a:pt x="213" y="912"/>
                      <a:pt x="274" y="1095"/>
                      <a:pt x="426" y="1216"/>
                    </a:cubicBezTo>
                    <a:cubicBezTo>
                      <a:pt x="365" y="1004"/>
                      <a:pt x="305" y="821"/>
                      <a:pt x="274" y="639"/>
                    </a:cubicBezTo>
                    <a:cubicBezTo>
                      <a:pt x="244" y="456"/>
                      <a:pt x="244" y="244"/>
                      <a:pt x="213" y="61"/>
                    </a:cubicBezTo>
                    <a:cubicBezTo>
                      <a:pt x="213" y="31"/>
                      <a:pt x="122" y="0"/>
                      <a:pt x="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79" name="Google Shape;3964;p26"/>
              <p:cNvSpPr/>
              <p:nvPr/>
            </p:nvSpPr>
            <p:spPr>
              <a:xfrm rot="6796800">
                <a:off x="374400" y="310680"/>
                <a:ext cx="720" cy="3960"/>
              </a:xfrm>
              <a:custGeom>
                <a:avLst/>
                <a:gdLst>
                  <a:gd name="textAreaLeft" fmla="*/ 0 w 720"/>
                  <a:gd name="textAreaRight" fmla="*/ 1800 w 72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214" h="561">
                    <a:moveTo>
                      <a:pt x="93" y="1"/>
                    </a:moveTo>
                    <a:cubicBezTo>
                      <a:pt x="82" y="1"/>
                      <a:pt x="70" y="4"/>
                      <a:pt x="61" y="13"/>
                    </a:cubicBezTo>
                    <a:cubicBezTo>
                      <a:pt x="31" y="13"/>
                      <a:pt x="0" y="44"/>
                      <a:pt x="31" y="104"/>
                    </a:cubicBezTo>
                    <a:cubicBezTo>
                      <a:pt x="61" y="165"/>
                      <a:pt x="92" y="226"/>
                      <a:pt x="92" y="317"/>
                    </a:cubicBezTo>
                    <a:lnTo>
                      <a:pt x="213" y="560"/>
                    </a:lnTo>
                    <a:cubicBezTo>
                      <a:pt x="213" y="469"/>
                      <a:pt x="183" y="408"/>
                      <a:pt x="183" y="317"/>
                    </a:cubicBezTo>
                    <a:cubicBezTo>
                      <a:pt x="183" y="256"/>
                      <a:pt x="152" y="165"/>
                      <a:pt x="152" y="44"/>
                    </a:cubicBezTo>
                    <a:cubicBezTo>
                      <a:pt x="152" y="22"/>
                      <a:pt x="122" y="1"/>
                      <a:pt x="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0" name="Google Shape;3965;p26"/>
              <p:cNvSpPr/>
              <p:nvPr/>
            </p:nvSpPr>
            <p:spPr>
              <a:xfrm rot="6796800">
                <a:off x="369000" y="341280"/>
                <a:ext cx="2880" cy="11880"/>
              </a:xfrm>
              <a:custGeom>
                <a:avLst/>
                <a:gdLst>
                  <a:gd name="textAreaLeft" fmla="*/ 0 w 2880"/>
                  <a:gd name="textAreaRight" fmla="*/ 3960 w 2880"/>
                  <a:gd name="textAreaTop" fmla="*/ 0 h 11880"/>
                  <a:gd name="textAreaBottom" fmla="*/ 12960 h 11880"/>
                </a:gdLst>
                <a:ahLst/>
                <a:rect l="textAreaLeft" t="textAreaTop" r="textAreaRight" b="textAreaBottom"/>
                <a:pathLst>
                  <a:path w="457" h="1418">
                    <a:moveTo>
                      <a:pt x="151" y="0"/>
                    </a:moveTo>
                    <a:cubicBezTo>
                      <a:pt x="75" y="0"/>
                      <a:pt x="1" y="46"/>
                      <a:pt x="1" y="141"/>
                    </a:cubicBezTo>
                    <a:cubicBezTo>
                      <a:pt x="1" y="354"/>
                      <a:pt x="122" y="597"/>
                      <a:pt x="183" y="810"/>
                    </a:cubicBezTo>
                    <a:cubicBezTo>
                      <a:pt x="305" y="1022"/>
                      <a:pt x="365" y="1205"/>
                      <a:pt x="457" y="1418"/>
                    </a:cubicBezTo>
                    <a:cubicBezTo>
                      <a:pt x="457" y="1205"/>
                      <a:pt x="457" y="962"/>
                      <a:pt x="426" y="779"/>
                    </a:cubicBezTo>
                    <a:cubicBezTo>
                      <a:pt x="396" y="567"/>
                      <a:pt x="396" y="323"/>
                      <a:pt x="305" y="111"/>
                    </a:cubicBezTo>
                    <a:cubicBezTo>
                      <a:pt x="290" y="38"/>
                      <a:pt x="220" y="0"/>
                      <a:pt x="1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1" name="Google Shape;3966;p26"/>
              <p:cNvSpPr/>
              <p:nvPr/>
            </p:nvSpPr>
            <p:spPr>
              <a:xfrm rot="6796800">
                <a:off x="371520" y="344880"/>
                <a:ext cx="2880" cy="12600"/>
              </a:xfrm>
              <a:custGeom>
                <a:avLst/>
                <a:gdLst>
                  <a:gd name="textAreaLeft" fmla="*/ 0 w 2880"/>
                  <a:gd name="textAreaRight" fmla="*/ 3960 w 2880"/>
                  <a:gd name="textAreaTop" fmla="*/ 0 h 12600"/>
                  <a:gd name="textAreaBottom" fmla="*/ 13680 h 12600"/>
                </a:gdLst>
                <a:ahLst/>
                <a:rect l="textAreaLeft" t="textAreaTop" r="textAreaRight" b="textAreaBottom"/>
                <a:pathLst>
                  <a:path w="457" h="1513">
                    <a:moveTo>
                      <a:pt x="153" y="0"/>
                    </a:moveTo>
                    <a:cubicBezTo>
                      <a:pt x="61" y="0"/>
                      <a:pt x="31" y="31"/>
                      <a:pt x="31" y="122"/>
                    </a:cubicBezTo>
                    <a:cubicBezTo>
                      <a:pt x="1" y="335"/>
                      <a:pt x="61" y="608"/>
                      <a:pt x="153" y="852"/>
                    </a:cubicBezTo>
                    <a:cubicBezTo>
                      <a:pt x="213" y="1064"/>
                      <a:pt x="335" y="1247"/>
                      <a:pt x="426" y="1490"/>
                    </a:cubicBezTo>
                    <a:cubicBezTo>
                      <a:pt x="426" y="1505"/>
                      <a:pt x="434" y="1513"/>
                      <a:pt x="441" y="1513"/>
                    </a:cubicBezTo>
                    <a:cubicBezTo>
                      <a:pt x="449" y="1513"/>
                      <a:pt x="457" y="1505"/>
                      <a:pt x="457" y="1490"/>
                    </a:cubicBezTo>
                    <a:cubicBezTo>
                      <a:pt x="457" y="1247"/>
                      <a:pt x="426" y="1034"/>
                      <a:pt x="396" y="791"/>
                    </a:cubicBezTo>
                    <a:cubicBezTo>
                      <a:pt x="335" y="578"/>
                      <a:pt x="305" y="335"/>
                      <a:pt x="274" y="92"/>
                    </a:cubicBezTo>
                    <a:cubicBezTo>
                      <a:pt x="274" y="0"/>
                      <a:pt x="183" y="0"/>
                      <a:pt x="1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2" name="Google Shape;3967;p26"/>
              <p:cNvSpPr/>
              <p:nvPr/>
            </p:nvSpPr>
            <p:spPr>
              <a:xfrm rot="6796800">
                <a:off x="373680" y="348840"/>
                <a:ext cx="2880" cy="20520"/>
              </a:xfrm>
              <a:custGeom>
                <a:avLst/>
                <a:gdLst>
                  <a:gd name="textAreaLeft" fmla="*/ 0 w 2880"/>
                  <a:gd name="textAreaRight" fmla="*/ 3960 w 2880"/>
                  <a:gd name="textAreaTop" fmla="*/ 0 h 20520"/>
                  <a:gd name="textAreaBottom" fmla="*/ 21600 h 20520"/>
                </a:gdLst>
                <a:ahLst/>
                <a:rect l="textAreaLeft" t="textAreaTop" r="textAreaRight" b="textAreaBottom"/>
                <a:pathLst>
                  <a:path w="445" h="2383">
                    <a:moveTo>
                      <a:pt x="314" y="0"/>
                    </a:moveTo>
                    <a:cubicBezTo>
                      <a:pt x="275" y="0"/>
                      <a:pt x="236" y="23"/>
                      <a:pt x="213" y="80"/>
                    </a:cubicBezTo>
                    <a:cubicBezTo>
                      <a:pt x="61" y="414"/>
                      <a:pt x="0" y="840"/>
                      <a:pt x="31" y="1204"/>
                    </a:cubicBezTo>
                    <a:cubicBezTo>
                      <a:pt x="61" y="1600"/>
                      <a:pt x="182" y="1964"/>
                      <a:pt x="274" y="2359"/>
                    </a:cubicBezTo>
                    <a:lnTo>
                      <a:pt x="274" y="1235"/>
                    </a:lnTo>
                    <a:cubicBezTo>
                      <a:pt x="274" y="1052"/>
                      <a:pt x="274" y="901"/>
                      <a:pt x="304" y="718"/>
                    </a:cubicBezTo>
                    <a:lnTo>
                      <a:pt x="426" y="141"/>
                    </a:lnTo>
                    <a:cubicBezTo>
                      <a:pt x="445" y="64"/>
                      <a:pt x="380" y="0"/>
                      <a:pt x="314" y="0"/>
                    </a:cubicBezTo>
                    <a:close/>
                    <a:moveTo>
                      <a:pt x="274" y="2359"/>
                    </a:moveTo>
                    <a:cubicBezTo>
                      <a:pt x="243" y="2375"/>
                      <a:pt x="243" y="2382"/>
                      <a:pt x="251" y="2382"/>
                    </a:cubicBezTo>
                    <a:cubicBezTo>
                      <a:pt x="258" y="2382"/>
                      <a:pt x="274" y="2375"/>
                      <a:pt x="274" y="235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800" bIns="10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3" name="Google Shape;3968;p26"/>
              <p:cNvSpPr/>
              <p:nvPr/>
            </p:nvSpPr>
            <p:spPr>
              <a:xfrm rot="6796800">
                <a:off x="191520" y="593640"/>
                <a:ext cx="18360" cy="73800"/>
              </a:xfrm>
              <a:custGeom>
                <a:avLst/>
                <a:gdLst>
                  <a:gd name="textAreaLeft" fmla="*/ 0 w 18360"/>
                  <a:gd name="textAreaRight" fmla="*/ 19440 w 18360"/>
                  <a:gd name="textAreaTop" fmla="*/ 0 h 73800"/>
                  <a:gd name="textAreaBottom" fmla="*/ 74880 h 73800"/>
                </a:gdLst>
                <a:ahLst/>
                <a:rect l="textAreaLeft" t="textAreaTop" r="textAreaRight" b="textAreaBottom"/>
                <a:pathLst>
                  <a:path w="2166" h="8282">
                    <a:moveTo>
                      <a:pt x="1946" y="0"/>
                    </a:moveTo>
                    <a:cubicBezTo>
                      <a:pt x="1905" y="0"/>
                      <a:pt x="1863" y="13"/>
                      <a:pt x="1824" y="44"/>
                    </a:cubicBezTo>
                    <a:cubicBezTo>
                      <a:pt x="730" y="956"/>
                      <a:pt x="335" y="2628"/>
                      <a:pt x="152" y="3935"/>
                    </a:cubicBezTo>
                    <a:cubicBezTo>
                      <a:pt x="31" y="4756"/>
                      <a:pt x="0" y="5546"/>
                      <a:pt x="61" y="6306"/>
                    </a:cubicBezTo>
                    <a:cubicBezTo>
                      <a:pt x="122" y="6975"/>
                      <a:pt x="304" y="7643"/>
                      <a:pt x="517" y="8282"/>
                    </a:cubicBezTo>
                    <a:lnTo>
                      <a:pt x="608" y="8282"/>
                    </a:lnTo>
                    <a:cubicBezTo>
                      <a:pt x="578" y="7674"/>
                      <a:pt x="669" y="7035"/>
                      <a:pt x="669" y="6427"/>
                    </a:cubicBezTo>
                    <a:cubicBezTo>
                      <a:pt x="730" y="5668"/>
                      <a:pt x="760" y="4908"/>
                      <a:pt x="882" y="4148"/>
                    </a:cubicBezTo>
                    <a:cubicBezTo>
                      <a:pt x="1064" y="2780"/>
                      <a:pt x="1398" y="1412"/>
                      <a:pt x="2098" y="227"/>
                    </a:cubicBezTo>
                    <a:cubicBezTo>
                      <a:pt x="2166" y="114"/>
                      <a:pt x="2065" y="0"/>
                      <a:pt x="19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440" bIns="37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4" name="Google Shape;3969;p26"/>
              <p:cNvSpPr/>
              <p:nvPr/>
            </p:nvSpPr>
            <p:spPr>
              <a:xfrm rot="6796800">
                <a:off x="196920" y="588240"/>
                <a:ext cx="19800" cy="77400"/>
              </a:xfrm>
              <a:custGeom>
                <a:avLst/>
                <a:gdLst>
                  <a:gd name="textAreaLeft" fmla="*/ 0 w 19800"/>
                  <a:gd name="textAreaRight" fmla="*/ 20880 w 19800"/>
                  <a:gd name="textAreaTop" fmla="*/ 0 h 77400"/>
                  <a:gd name="textAreaBottom" fmla="*/ 78480 h 77400"/>
                </a:gdLst>
                <a:ahLst/>
                <a:rect l="textAreaLeft" t="textAreaTop" r="textAreaRight" b="textAreaBottom"/>
                <a:pathLst>
                  <a:path w="2301" h="8673">
                    <a:moveTo>
                      <a:pt x="2244" y="0"/>
                    </a:moveTo>
                    <a:cubicBezTo>
                      <a:pt x="2227" y="0"/>
                      <a:pt x="2208" y="11"/>
                      <a:pt x="2189" y="40"/>
                    </a:cubicBezTo>
                    <a:cubicBezTo>
                      <a:pt x="1520" y="1377"/>
                      <a:pt x="821" y="2745"/>
                      <a:pt x="365" y="4174"/>
                    </a:cubicBezTo>
                    <a:cubicBezTo>
                      <a:pt x="152" y="4873"/>
                      <a:pt x="0" y="5633"/>
                      <a:pt x="31" y="6332"/>
                    </a:cubicBezTo>
                    <a:cubicBezTo>
                      <a:pt x="61" y="7092"/>
                      <a:pt x="274" y="7852"/>
                      <a:pt x="304" y="8672"/>
                    </a:cubicBezTo>
                    <a:cubicBezTo>
                      <a:pt x="365" y="7973"/>
                      <a:pt x="426" y="7244"/>
                      <a:pt x="456" y="6575"/>
                    </a:cubicBezTo>
                    <a:cubicBezTo>
                      <a:pt x="456" y="5785"/>
                      <a:pt x="365" y="5025"/>
                      <a:pt x="578" y="4204"/>
                    </a:cubicBezTo>
                    <a:cubicBezTo>
                      <a:pt x="882" y="2745"/>
                      <a:pt x="1551" y="1408"/>
                      <a:pt x="2280" y="70"/>
                    </a:cubicBezTo>
                    <a:cubicBezTo>
                      <a:pt x="2301" y="50"/>
                      <a:pt x="2279" y="0"/>
                      <a:pt x="2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240" bIns="39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5" name="Google Shape;3970;p26"/>
              <p:cNvSpPr/>
              <p:nvPr/>
            </p:nvSpPr>
            <p:spPr>
              <a:xfrm rot="6796800">
                <a:off x="190800" y="605160"/>
                <a:ext cx="23760" cy="87840"/>
              </a:xfrm>
              <a:custGeom>
                <a:avLst/>
                <a:gdLst>
                  <a:gd name="textAreaLeft" fmla="*/ 0 w 23760"/>
                  <a:gd name="textAreaRight" fmla="*/ 24840 w 23760"/>
                  <a:gd name="textAreaTop" fmla="*/ 0 h 87840"/>
                  <a:gd name="textAreaBottom" fmla="*/ 88920 h 87840"/>
                </a:gdLst>
                <a:ahLst/>
                <a:rect l="textAreaLeft" t="textAreaTop" r="textAreaRight" b="textAreaBottom"/>
                <a:pathLst>
                  <a:path w="2749" h="9837">
                    <a:moveTo>
                      <a:pt x="2682" y="1"/>
                    </a:moveTo>
                    <a:cubicBezTo>
                      <a:pt x="2668" y="1"/>
                      <a:pt x="2654" y="8"/>
                      <a:pt x="2645" y="26"/>
                    </a:cubicBezTo>
                    <a:cubicBezTo>
                      <a:pt x="1764" y="1515"/>
                      <a:pt x="1125" y="3126"/>
                      <a:pt x="639" y="4737"/>
                    </a:cubicBezTo>
                    <a:cubicBezTo>
                      <a:pt x="396" y="5558"/>
                      <a:pt x="122" y="6348"/>
                      <a:pt x="61" y="7230"/>
                    </a:cubicBezTo>
                    <a:cubicBezTo>
                      <a:pt x="1" y="8081"/>
                      <a:pt x="61" y="8962"/>
                      <a:pt x="122" y="9813"/>
                    </a:cubicBezTo>
                    <a:cubicBezTo>
                      <a:pt x="153" y="9828"/>
                      <a:pt x="175" y="9836"/>
                      <a:pt x="191" y="9836"/>
                    </a:cubicBezTo>
                    <a:cubicBezTo>
                      <a:pt x="206" y="9836"/>
                      <a:pt x="213" y="9828"/>
                      <a:pt x="213" y="9813"/>
                    </a:cubicBezTo>
                    <a:cubicBezTo>
                      <a:pt x="213" y="8932"/>
                      <a:pt x="365" y="8081"/>
                      <a:pt x="487" y="7260"/>
                    </a:cubicBezTo>
                    <a:cubicBezTo>
                      <a:pt x="609" y="6470"/>
                      <a:pt x="669" y="5619"/>
                      <a:pt x="852" y="4798"/>
                    </a:cubicBezTo>
                    <a:cubicBezTo>
                      <a:pt x="1247" y="3157"/>
                      <a:pt x="1885" y="1546"/>
                      <a:pt x="2706" y="87"/>
                    </a:cubicBezTo>
                    <a:cubicBezTo>
                      <a:pt x="2749" y="44"/>
                      <a:pt x="2716" y="1"/>
                      <a:pt x="2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6" name="Google Shape;3971;p26"/>
              <p:cNvSpPr/>
              <p:nvPr/>
            </p:nvSpPr>
            <p:spPr>
              <a:xfrm rot="6796800">
                <a:off x="176040" y="635400"/>
                <a:ext cx="18000" cy="70560"/>
              </a:xfrm>
              <a:custGeom>
                <a:avLst/>
                <a:gdLst>
                  <a:gd name="textAreaLeft" fmla="*/ 0 w 18000"/>
                  <a:gd name="textAreaRight" fmla="*/ 19080 w 18000"/>
                  <a:gd name="textAreaTop" fmla="*/ 0 h 70560"/>
                  <a:gd name="textAreaBottom" fmla="*/ 71640 h 70560"/>
                </a:gdLst>
                <a:ahLst/>
                <a:rect l="textAreaLeft" t="textAreaTop" r="textAreaRight" b="textAreaBottom"/>
                <a:pathLst>
                  <a:path w="2120" h="7920">
                    <a:moveTo>
                      <a:pt x="2031" y="0"/>
                    </a:moveTo>
                    <a:cubicBezTo>
                      <a:pt x="2012" y="0"/>
                      <a:pt x="1993" y="8"/>
                      <a:pt x="1976" y="25"/>
                    </a:cubicBezTo>
                    <a:cubicBezTo>
                      <a:pt x="1277" y="1180"/>
                      <a:pt x="699" y="2456"/>
                      <a:pt x="365" y="3794"/>
                    </a:cubicBezTo>
                    <a:cubicBezTo>
                      <a:pt x="0" y="5161"/>
                      <a:pt x="0" y="6529"/>
                      <a:pt x="213" y="7897"/>
                    </a:cubicBezTo>
                    <a:cubicBezTo>
                      <a:pt x="198" y="7912"/>
                      <a:pt x="213" y="7920"/>
                      <a:pt x="232" y="7920"/>
                    </a:cubicBezTo>
                    <a:cubicBezTo>
                      <a:pt x="251" y="7920"/>
                      <a:pt x="274" y="7912"/>
                      <a:pt x="274" y="7897"/>
                    </a:cubicBezTo>
                    <a:cubicBezTo>
                      <a:pt x="304" y="6560"/>
                      <a:pt x="456" y="5192"/>
                      <a:pt x="699" y="3885"/>
                    </a:cubicBezTo>
                    <a:cubicBezTo>
                      <a:pt x="912" y="2517"/>
                      <a:pt x="1429" y="1301"/>
                      <a:pt x="2098" y="116"/>
                    </a:cubicBezTo>
                    <a:cubicBezTo>
                      <a:pt x="2120" y="50"/>
                      <a:pt x="2078" y="0"/>
                      <a:pt x="20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5640" bIns="35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7" name="Google Shape;3972;p26"/>
              <p:cNvSpPr/>
              <p:nvPr/>
            </p:nvSpPr>
            <p:spPr>
              <a:xfrm rot="6796800">
                <a:off x="182520" y="611280"/>
                <a:ext cx="13320" cy="71640"/>
              </a:xfrm>
              <a:custGeom>
                <a:avLst/>
                <a:gdLst>
                  <a:gd name="textAreaLeft" fmla="*/ 0 w 13320"/>
                  <a:gd name="textAreaRight" fmla="*/ 14400 w 13320"/>
                  <a:gd name="textAreaTop" fmla="*/ 0 h 71640"/>
                  <a:gd name="textAreaBottom" fmla="*/ 72720 h 71640"/>
                </a:gdLst>
                <a:ahLst/>
                <a:rect l="textAreaLeft" t="textAreaTop" r="textAreaRight" b="textAreaBottom"/>
                <a:pathLst>
                  <a:path w="1589" h="8051">
                    <a:moveTo>
                      <a:pt x="1504" y="1"/>
                    </a:moveTo>
                    <a:cubicBezTo>
                      <a:pt x="1473" y="1"/>
                      <a:pt x="1433" y="11"/>
                      <a:pt x="1399" y="34"/>
                    </a:cubicBezTo>
                    <a:cubicBezTo>
                      <a:pt x="1034" y="612"/>
                      <a:pt x="730" y="1311"/>
                      <a:pt x="547" y="1979"/>
                    </a:cubicBezTo>
                    <a:cubicBezTo>
                      <a:pt x="304" y="2618"/>
                      <a:pt x="152" y="3256"/>
                      <a:pt x="92" y="3925"/>
                    </a:cubicBezTo>
                    <a:cubicBezTo>
                      <a:pt x="0" y="4593"/>
                      <a:pt x="0" y="5293"/>
                      <a:pt x="31" y="5931"/>
                    </a:cubicBezTo>
                    <a:cubicBezTo>
                      <a:pt x="122" y="6691"/>
                      <a:pt x="335" y="7329"/>
                      <a:pt x="578" y="8028"/>
                    </a:cubicBezTo>
                    <a:cubicBezTo>
                      <a:pt x="578" y="8043"/>
                      <a:pt x="585" y="8051"/>
                      <a:pt x="593" y="8051"/>
                    </a:cubicBezTo>
                    <a:cubicBezTo>
                      <a:pt x="601" y="8051"/>
                      <a:pt x="608" y="8043"/>
                      <a:pt x="608" y="8028"/>
                    </a:cubicBezTo>
                    <a:cubicBezTo>
                      <a:pt x="608" y="7329"/>
                      <a:pt x="669" y="6600"/>
                      <a:pt x="669" y="5931"/>
                    </a:cubicBezTo>
                    <a:cubicBezTo>
                      <a:pt x="669" y="5293"/>
                      <a:pt x="669" y="4624"/>
                      <a:pt x="730" y="4016"/>
                    </a:cubicBezTo>
                    <a:cubicBezTo>
                      <a:pt x="760" y="3378"/>
                      <a:pt x="851" y="2739"/>
                      <a:pt x="943" y="2101"/>
                    </a:cubicBezTo>
                    <a:cubicBezTo>
                      <a:pt x="1095" y="1402"/>
                      <a:pt x="1338" y="764"/>
                      <a:pt x="1550" y="65"/>
                    </a:cubicBezTo>
                    <a:cubicBezTo>
                      <a:pt x="1588" y="27"/>
                      <a:pt x="1556" y="1"/>
                      <a:pt x="15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360" bIns="36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8" name="Google Shape;3973;p26"/>
              <p:cNvSpPr/>
              <p:nvPr/>
            </p:nvSpPr>
            <p:spPr>
              <a:xfrm rot="6796800">
                <a:off x="220320" y="552960"/>
                <a:ext cx="18360" cy="62640"/>
              </a:xfrm>
              <a:custGeom>
                <a:avLst/>
                <a:gdLst>
                  <a:gd name="textAreaLeft" fmla="*/ 0 w 18360"/>
                  <a:gd name="textAreaRight" fmla="*/ 19440 w 18360"/>
                  <a:gd name="textAreaTop" fmla="*/ 0 h 62640"/>
                  <a:gd name="textAreaBottom" fmla="*/ 63720 h 62640"/>
                </a:gdLst>
                <a:ahLst/>
                <a:rect l="textAreaLeft" t="textAreaTop" r="textAreaRight" b="textAreaBottom"/>
                <a:pathLst>
                  <a:path w="2151" h="7067">
                    <a:moveTo>
                      <a:pt x="2032" y="1"/>
                    </a:moveTo>
                    <a:cubicBezTo>
                      <a:pt x="2012" y="1"/>
                      <a:pt x="1992" y="10"/>
                      <a:pt x="1976" y="33"/>
                    </a:cubicBezTo>
                    <a:cubicBezTo>
                      <a:pt x="1520" y="489"/>
                      <a:pt x="1217" y="1006"/>
                      <a:pt x="913" y="1584"/>
                    </a:cubicBezTo>
                    <a:cubicBezTo>
                      <a:pt x="609" y="2161"/>
                      <a:pt x="335" y="2708"/>
                      <a:pt x="213" y="3377"/>
                    </a:cubicBezTo>
                    <a:cubicBezTo>
                      <a:pt x="1" y="4593"/>
                      <a:pt x="61" y="5961"/>
                      <a:pt x="700" y="7055"/>
                    </a:cubicBezTo>
                    <a:cubicBezTo>
                      <a:pt x="723" y="7062"/>
                      <a:pt x="744" y="7066"/>
                      <a:pt x="762" y="7066"/>
                    </a:cubicBezTo>
                    <a:cubicBezTo>
                      <a:pt x="818" y="7066"/>
                      <a:pt x="852" y="7032"/>
                      <a:pt x="852" y="6964"/>
                    </a:cubicBezTo>
                    <a:cubicBezTo>
                      <a:pt x="943" y="5809"/>
                      <a:pt x="821" y="4623"/>
                      <a:pt x="973" y="3468"/>
                    </a:cubicBezTo>
                    <a:cubicBezTo>
                      <a:pt x="1065" y="2921"/>
                      <a:pt x="1125" y="2313"/>
                      <a:pt x="1277" y="1766"/>
                    </a:cubicBezTo>
                    <a:cubicBezTo>
                      <a:pt x="1429" y="1188"/>
                      <a:pt x="1764" y="641"/>
                      <a:pt x="2128" y="125"/>
                    </a:cubicBezTo>
                    <a:cubicBezTo>
                      <a:pt x="2151" y="79"/>
                      <a:pt x="2090" y="1"/>
                      <a:pt x="20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1680" bIns="31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89" name="Google Shape;3974;p26"/>
              <p:cNvSpPr/>
              <p:nvPr/>
            </p:nvSpPr>
            <p:spPr>
              <a:xfrm rot="6796800">
                <a:off x="231480" y="582840"/>
                <a:ext cx="3240" cy="14400"/>
              </a:xfrm>
              <a:custGeom>
                <a:avLst/>
                <a:gdLst>
                  <a:gd name="textAreaLeft" fmla="*/ 0 w 3240"/>
                  <a:gd name="textAreaRight" fmla="*/ 4320 w 3240"/>
                  <a:gd name="textAreaTop" fmla="*/ 0 h 14400"/>
                  <a:gd name="textAreaBottom" fmla="*/ 15480 h 14400"/>
                </a:gdLst>
                <a:ahLst/>
                <a:rect l="textAreaLeft" t="textAreaTop" r="textAreaRight" b="textAreaBottom"/>
                <a:pathLst>
                  <a:path w="487" h="1713">
                    <a:moveTo>
                      <a:pt x="385" y="0"/>
                    </a:moveTo>
                    <a:cubicBezTo>
                      <a:pt x="350" y="0"/>
                      <a:pt x="317" y="15"/>
                      <a:pt x="304" y="40"/>
                    </a:cubicBezTo>
                    <a:cubicBezTo>
                      <a:pt x="92" y="587"/>
                      <a:pt x="0" y="1195"/>
                      <a:pt x="31" y="1712"/>
                    </a:cubicBezTo>
                    <a:cubicBezTo>
                      <a:pt x="183" y="1195"/>
                      <a:pt x="456" y="648"/>
                      <a:pt x="487" y="101"/>
                    </a:cubicBezTo>
                    <a:cubicBezTo>
                      <a:pt x="487" y="30"/>
                      <a:pt x="435" y="0"/>
                      <a:pt x="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190" name="Google Shape;3975;p26"/>
            <p:cNvSpPr/>
            <p:nvPr/>
          </p:nvSpPr>
          <p:spPr>
            <a:xfrm rot="6796800">
              <a:off x="151920" y="441360"/>
              <a:ext cx="195840" cy="60480"/>
            </a:xfrm>
            <a:custGeom>
              <a:avLst/>
              <a:gdLst>
                <a:gd name="textAreaLeft" fmla="*/ 0 w 195840"/>
                <a:gd name="textAreaRight" fmla="*/ 196920 w 195840"/>
                <a:gd name="textAreaTop" fmla="*/ 0 h 60480"/>
                <a:gd name="textAreaBottom" fmla="*/ 61560 h 60480"/>
              </a:gdLst>
              <a:ahLst/>
              <a:rect l="textAreaLeft" t="textAreaTop" r="textAreaRight" b="textAreaBottom"/>
              <a:pathLst>
                <a:path w="21795" h="6791">
                  <a:moveTo>
                    <a:pt x="14092" y="0"/>
                  </a:moveTo>
                  <a:cubicBezTo>
                    <a:pt x="12744" y="0"/>
                    <a:pt x="11399" y="60"/>
                    <a:pt x="10062" y="255"/>
                  </a:cubicBezTo>
                  <a:cubicBezTo>
                    <a:pt x="8603" y="438"/>
                    <a:pt x="7083" y="134"/>
                    <a:pt x="5746" y="772"/>
                  </a:cubicBezTo>
                  <a:cubicBezTo>
                    <a:pt x="4530" y="1350"/>
                    <a:pt x="3709" y="2687"/>
                    <a:pt x="3253" y="3903"/>
                  </a:cubicBezTo>
                  <a:cubicBezTo>
                    <a:pt x="2980" y="4572"/>
                    <a:pt x="2767" y="5119"/>
                    <a:pt x="2220" y="5635"/>
                  </a:cubicBezTo>
                  <a:cubicBezTo>
                    <a:pt x="1521" y="6183"/>
                    <a:pt x="761" y="6547"/>
                    <a:pt x="1" y="6790"/>
                  </a:cubicBezTo>
                  <a:cubicBezTo>
                    <a:pt x="1186" y="6547"/>
                    <a:pt x="2129" y="6000"/>
                    <a:pt x="2888" y="5027"/>
                  </a:cubicBezTo>
                  <a:cubicBezTo>
                    <a:pt x="3253" y="4541"/>
                    <a:pt x="3679" y="4116"/>
                    <a:pt x="4043" y="3629"/>
                  </a:cubicBezTo>
                  <a:cubicBezTo>
                    <a:pt x="4439" y="3113"/>
                    <a:pt x="4773" y="2505"/>
                    <a:pt x="5259" y="1988"/>
                  </a:cubicBezTo>
                  <a:cubicBezTo>
                    <a:pt x="5760" y="1501"/>
                    <a:pt x="6407" y="1377"/>
                    <a:pt x="7093" y="1377"/>
                  </a:cubicBezTo>
                  <a:cubicBezTo>
                    <a:pt x="7805" y="1377"/>
                    <a:pt x="8558" y="1510"/>
                    <a:pt x="9232" y="1510"/>
                  </a:cubicBezTo>
                  <a:cubicBezTo>
                    <a:pt x="9328" y="1510"/>
                    <a:pt x="9422" y="1508"/>
                    <a:pt x="9515" y="1502"/>
                  </a:cubicBezTo>
                  <a:cubicBezTo>
                    <a:pt x="10427" y="1441"/>
                    <a:pt x="11338" y="1289"/>
                    <a:pt x="12281" y="1198"/>
                  </a:cubicBezTo>
                  <a:cubicBezTo>
                    <a:pt x="13193" y="1137"/>
                    <a:pt x="14104" y="1076"/>
                    <a:pt x="15077" y="1046"/>
                  </a:cubicBezTo>
                  <a:cubicBezTo>
                    <a:pt x="17144" y="985"/>
                    <a:pt x="19272" y="924"/>
                    <a:pt x="21369" y="772"/>
                  </a:cubicBezTo>
                  <a:cubicBezTo>
                    <a:pt x="21785" y="742"/>
                    <a:pt x="21794" y="133"/>
                    <a:pt x="21398" y="133"/>
                  </a:cubicBezTo>
                  <a:cubicBezTo>
                    <a:pt x="21389" y="133"/>
                    <a:pt x="21379" y="133"/>
                    <a:pt x="21369" y="134"/>
                  </a:cubicBezTo>
                  <a:cubicBezTo>
                    <a:pt x="21049" y="142"/>
                    <a:pt x="20729" y="145"/>
                    <a:pt x="20408" y="145"/>
                  </a:cubicBezTo>
                  <a:cubicBezTo>
                    <a:pt x="18305" y="145"/>
                    <a:pt x="16194" y="0"/>
                    <a:pt x="1409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91" name="Google Shape;3976;p26"/>
            <p:cNvSpPr/>
            <p:nvPr/>
          </p:nvSpPr>
          <p:spPr>
            <a:xfrm rot="6796800">
              <a:off x="352440" y="253800"/>
              <a:ext cx="100080" cy="52920"/>
            </a:xfrm>
            <a:custGeom>
              <a:avLst/>
              <a:gdLst>
                <a:gd name="textAreaLeft" fmla="*/ 0 w 100080"/>
                <a:gd name="textAreaRight" fmla="*/ 101160 w 100080"/>
                <a:gd name="textAreaTop" fmla="*/ 0 h 52920"/>
                <a:gd name="textAreaBottom" fmla="*/ 54000 h 52920"/>
              </a:gdLst>
              <a:ahLst/>
              <a:rect l="textAreaLeft" t="textAreaTop" r="textAreaRight" b="textAreaBottom"/>
              <a:pathLst>
                <a:path w="16658" h="5474">
                  <a:moveTo>
                    <a:pt x="14604" y="1"/>
                  </a:moveTo>
                  <a:cubicBezTo>
                    <a:pt x="13565" y="1"/>
                    <a:pt x="12485" y="207"/>
                    <a:pt x="11490" y="456"/>
                  </a:cubicBezTo>
                  <a:cubicBezTo>
                    <a:pt x="10335" y="760"/>
                    <a:pt x="9180" y="1246"/>
                    <a:pt x="8116" y="1824"/>
                  </a:cubicBezTo>
                  <a:cubicBezTo>
                    <a:pt x="6900" y="2462"/>
                    <a:pt x="5654" y="3039"/>
                    <a:pt x="4468" y="3678"/>
                  </a:cubicBezTo>
                  <a:cubicBezTo>
                    <a:pt x="3800" y="4073"/>
                    <a:pt x="3192" y="4498"/>
                    <a:pt x="2462" y="4741"/>
                  </a:cubicBezTo>
                  <a:cubicBezTo>
                    <a:pt x="1672" y="5137"/>
                    <a:pt x="821" y="5349"/>
                    <a:pt x="0" y="5471"/>
                  </a:cubicBezTo>
                  <a:cubicBezTo>
                    <a:pt x="74" y="5473"/>
                    <a:pt x="148" y="5473"/>
                    <a:pt x="222" y="5473"/>
                  </a:cubicBezTo>
                  <a:cubicBezTo>
                    <a:pt x="1604" y="5473"/>
                    <a:pt x="2960" y="5208"/>
                    <a:pt x="4317" y="4833"/>
                  </a:cubicBezTo>
                  <a:cubicBezTo>
                    <a:pt x="5654" y="4438"/>
                    <a:pt x="6900" y="3769"/>
                    <a:pt x="8238" y="3282"/>
                  </a:cubicBezTo>
                  <a:cubicBezTo>
                    <a:pt x="9332" y="2887"/>
                    <a:pt x="10426" y="2462"/>
                    <a:pt x="11581" y="2188"/>
                  </a:cubicBezTo>
                  <a:cubicBezTo>
                    <a:pt x="12159" y="2097"/>
                    <a:pt x="12767" y="1975"/>
                    <a:pt x="13374" y="1945"/>
                  </a:cubicBezTo>
                  <a:cubicBezTo>
                    <a:pt x="13638" y="1925"/>
                    <a:pt x="13905" y="1921"/>
                    <a:pt x="14174" y="1921"/>
                  </a:cubicBezTo>
                  <a:cubicBezTo>
                    <a:pt x="14308" y="1921"/>
                    <a:pt x="14443" y="1922"/>
                    <a:pt x="14579" y="1922"/>
                  </a:cubicBezTo>
                  <a:cubicBezTo>
                    <a:pt x="14985" y="1922"/>
                    <a:pt x="15396" y="1915"/>
                    <a:pt x="15806" y="1854"/>
                  </a:cubicBezTo>
                  <a:cubicBezTo>
                    <a:pt x="16201" y="1824"/>
                    <a:pt x="16596" y="1611"/>
                    <a:pt x="16627" y="1094"/>
                  </a:cubicBezTo>
                  <a:cubicBezTo>
                    <a:pt x="16657" y="668"/>
                    <a:pt x="16444" y="273"/>
                    <a:pt x="16019" y="152"/>
                  </a:cubicBezTo>
                  <a:cubicBezTo>
                    <a:pt x="15565" y="45"/>
                    <a:pt x="15089" y="1"/>
                    <a:pt x="1460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192" name="Google Shape;3977;p26"/>
            <p:cNvGrpSpPr/>
            <p:nvPr/>
          </p:nvGrpSpPr>
          <p:grpSpPr>
            <a:xfrm>
              <a:off x="446400" y="261720"/>
              <a:ext cx="65880" cy="22320"/>
              <a:chOff x="446400" y="261720"/>
              <a:chExt cx="65880" cy="22320"/>
            </a:xfrm>
          </p:grpSpPr>
          <p:sp>
            <p:nvSpPr>
              <p:cNvPr id="193" name="Google Shape;3978;p26"/>
              <p:cNvSpPr/>
              <p:nvPr/>
            </p:nvSpPr>
            <p:spPr>
              <a:xfrm rot="6796800">
                <a:off x="452880" y="263880"/>
                <a:ext cx="9000" cy="6120"/>
              </a:xfrm>
              <a:custGeom>
                <a:avLst/>
                <a:gdLst>
                  <a:gd name="textAreaLeft" fmla="*/ 0 w 9000"/>
                  <a:gd name="textAreaRight" fmla="*/ 10080 w 900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1125" h="793">
                    <a:moveTo>
                      <a:pt x="921" y="0"/>
                    </a:moveTo>
                    <a:cubicBezTo>
                      <a:pt x="905" y="0"/>
                      <a:pt x="892" y="4"/>
                      <a:pt x="881" y="14"/>
                    </a:cubicBezTo>
                    <a:lnTo>
                      <a:pt x="790" y="14"/>
                    </a:lnTo>
                    <a:cubicBezTo>
                      <a:pt x="730" y="14"/>
                      <a:pt x="669" y="44"/>
                      <a:pt x="608" y="44"/>
                    </a:cubicBezTo>
                    <a:cubicBezTo>
                      <a:pt x="517" y="44"/>
                      <a:pt x="486" y="75"/>
                      <a:pt x="426" y="75"/>
                    </a:cubicBezTo>
                    <a:cubicBezTo>
                      <a:pt x="334" y="135"/>
                      <a:pt x="274" y="135"/>
                      <a:pt x="182" y="166"/>
                    </a:cubicBezTo>
                    <a:cubicBezTo>
                      <a:pt x="30" y="227"/>
                      <a:pt x="0" y="439"/>
                      <a:pt x="30" y="591"/>
                    </a:cubicBezTo>
                    <a:cubicBezTo>
                      <a:pt x="102" y="711"/>
                      <a:pt x="211" y="793"/>
                      <a:pt x="343" y="793"/>
                    </a:cubicBezTo>
                    <a:cubicBezTo>
                      <a:pt x="379" y="793"/>
                      <a:pt x="417" y="787"/>
                      <a:pt x="456" y="774"/>
                    </a:cubicBezTo>
                    <a:cubicBezTo>
                      <a:pt x="486" y="774"/>
                      <a:pt x="547" y="743"/>
                      <a:pt x="608" y="682"/>
                    </a:cubicBezTo>
                    <a:cubicBezTo>
                      <a:pt x="638" y="682"/>
                      <a:pt x="638" y="652"/>
                      <a:pt x="669" y="652"/>
                    </a:cubicBezTo>
                    <a:cubicBezTo>
                      <a:pt x="760" y="622"/>
                      <a:pt x="821" y="530"/>
                      <a:pt x="881" y="500"/>
                    </a:cubicBezTo>
                    <a:lnTo>
                      <a:pt x="973" y="379"/>
                    </a:lnTo>
                    <a:lnTo>
                      <a:pt x="1033" y="348"/>
                    </a:lnTo>
                    <a:cubicBezTo>
                      <a:pt x="1064" y="318"/>
                      <a:pt x="1064" y="287"/>
                      <a:pt x="1094" y="227"/>
                    </a:cubicBezTo>
                    <a:cubicBezTo>
                      <a:pt x="1125" y="166"/>
                      <a:pt x="1125" y="135"/>
                      <a:pt x="1094" y="44"/>
                    </a:cubicBezTo>
                    <a:cubicBezTo>
                      <a:pt x="1125" y="44"/>
                      <a:pt x="1094" y="14"/>
                      <a:pt x="1033" y="14"/>
                    </a:cubicBezTo>
                    <a:cubicBezTo>
                      <a:pt x="993" y="14"/>
                      <a:pt x="952" y="0"/>
                      <a:pt x="9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4" name="Google Shape;3979;p26"/>
              <p:cNvSpPr/>
              <p:nvPr/>
            </p:nvSpPr>
            <p:spPr>
              <a:xfrm rot="6796800">
                <a:off x="460440" y="267120"/>
                <a:ext cx="5760" cy="360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3600"/>
                  <a:gd name="textAreaBottom" fmla="*/ 4680 h 3600"/>
                </a:gdLst>
                <a:ahLst/>
                <a:rect l="textAreaLeft" t="textAreaTop" r="textAreaRight" b="textAreaBottom"/>
                <a:pathLst>
                  <a:path w="761" h="518">
                    <a:moveTo>
                      <a:pt x="183" y="1"/>
                    </a:moveTo>
                    <a:cubicBezTo>
                      <a:pt x="152" y="1"/>
                      <a:pt x="122" y="31"/>
                      <a:pt x="92" y="92"/>
                    </a:cubicBezTo>
                    <a:cubicBezTo>
                      <a:pt x="31" y="122"/>
                      <a:pt x="31" y="153"/>
                      <a:pt x="0" y="183"/>
                    </a:cubicBezTo>
                    <a:lnTo>
                      <a:pt x="0" y="274"/>
                    </a:lnTo>
                    <a:cubicBezTo>
                      <a:pt x="0" y="305"/>
                      <a:pt x="0" y="335"/>
                      <a:pt x="31" y="396"/>
                    </a:cubicBezTo>
                    <a:cubicBezTo>
                      <a:pt x="31" y="426"/>
                      <a:pt x="31" y="426"/>
                      <a:pt x="92" y="426"/>
                    </a:cubicBezTo>
                    <a:cubicBezTo>
                      <a:pt x="92" y="457"/>
                      <a:pt x="122" y="457"/>
                      <a:pt x="122" y="457"/>
                    </a:cubicBezTo>
                    <a:lnTo>
                      <a:pt x="152" y="517"/>
                    </a:lnTo>
                    <a:lnTo>
                      <a:pt x="396" y="517"/>
                    </a:lnTo>
                    <a:cubicBezTo>
                      <a:pt x="426" y="517"/>
                      <a:pt x="426" y="517"/>
                      <a:pt x="426" y="457"/>
                    </a:cubicBezTo>
                    <a:cubicBezTo>
                      <a:pt x="456" y="457"/>
                      <a:pt x="456" y="426"/>
                      <a:pt x="487" y="396"/>
                    </a:cubicBezTo>
                    <a:lnTo>
                      <a:pt x="487" y="396"/>
                    </a:lnTo>
                    <a:lnTo>
                      <a:pt x="456" y="426"/>
                    </a:lnTo>
                    <a:cubicBezTo>
                      <a:pt x="456" y="426"/>
                      <a:pt x="456" y="396"/>
                      <a:pt x="487" y="396"/>
                    </a:cubicBezTo>
                    <a:cubicBezTo>
                      <a:pt x="533" y="373"/>
                      <a:pt x="544" y="332"/>
                      <a:pt x="547" y="301"/>
                    </a:cubicBezTo>
                    <a:lnTo>
                      <a:pt x="547" y="301"/>
                    </a:lnTo>
                    <a:cubicBezTo>
                      <a:pt x="559" y="291"/>
                      <a:pt x="570" y="282"/>
                      <a:pt x="578" y="274"/>
                    </a:cubicBezTo>
                    <a:cubicBezTo>
                      <a:pt x="639" y="244"/>
                      <a:pt x="699" y="213"/>
                      <a:pt x="730" y="153"/>
                    </a:cubicBezTo>
                    <a:cubicBezTo>
                      <a:pt x="760" y="122"/>
                      <a:pt x="760" y="92"/>
                      <a:pt x="760" y="31"/>
                    </a:cubicBezTo>
                    <a:cubicBezTo>
                      <a:pt x="730" y="1"/>
                      <a:pt x="730" y="1"/>
                      <a:pt x="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5" name="Google Shape;3980;p26"/>
              <p:cNvSpPr/>
              <p:nvPr/>
            </p:nvSpPr>
            <p:spPr>
              <a:xfrm rot="6796800">
                <a:off x="447120" y="266040"/>
                <a:ext cx="4320" cy="432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579" h="609">
                    <a:moveTo>
                      <a:pt x="213" y="0"/>
                    </a:moveTo>
                    <a:cubicBezTo>
                      <a:pt x="212" y="2"/>
                      <a:pt x="211" y="3"/>
                      <a:pt x="210" y="4"/>
                    </a:cubicBezTo>
                    <a:lnTo>
                      <a:pt x="210" y="4"/>
                    </a:lnTo>
                    <a:cubicBezTo>
                      <a:pt x="221" y="0"/>
                      <a:pt x="229" y="0"/>
                      <a:pt x="244" y="0"/>
                    </a:cubicBezTo>
                    <a:close/>
                    <a:moveTo>
                      <a:pt x="365" y="0"/>
                    </a:moveTo>
                    <a:cubicBezTo>
                      <a:pt x="389" y="24"/>
                      <a:pt x="395" y="30"/>
                      <a:pt x="411" y="31"/>
                    </a:cubicBezTo>
                    <a:lnTo>
                      <a:pt x="411" y="31"/>
                    </a:lnTo>
                    <a:cubicBezTo>
                      <a:pt x="395" y="0"/>
                      <a:pt x="389" y="0"/>
                      <a:pt x="365" y="0"/>
                    </a:cubicBezTo>
                    <a:close/>
                    <a:moveTo>
                      <a:pt x="210" y="4"/>
                    </a:moveTo>
                    <a:cubicBezTo>
                      <a:pt x="198" y="8"/>
                      <a:pt x="183" y="16"/>
                      <a:pt x="153" y="31"/>
                    </a:cubicBezTo>
                    <a:cubicBezTo>
                      <a:pt x="147" y="43"/>
                      <a:pt x="140" y="53"/>
                      <a:pt x="134" y="61"/>
                    </a:cubicBezTo>
                    <a:lnTo>
                      <a:pt x="134" y="61"/>
                    </a:lnTo>
                    <a:cubicBezTo>
                      <a:pt x="154" y="60"/>
                      <a:pt x="162" y="52"/>
                      <a:pt x="210" y="4"/>
                    </a:cubicBezTo>
                    <a:close/>
                    <a:moveTo>
                      <a:pt x="134" y="61"/>
                    </a:moveTo>
                    <a:cubicBezTo>
                      <a:pt x="131" y="61"/>
                      <a:pt x="127" y="61"/>
                      <a:pt x="122" y="61"/>
                    </a:cubicBezTo>
                    <a:lnTo>
                      <a:pt x="134" y="61"/>
                    </a:lnTo>
                    <a:cubicBezTo>
                      <a:pt x="134" y="61"/>
                      <a:pt x="134" y="61"/>
                      <a:pt x="134" y="61"/>
                    </a:cubicBezTo>
                    <a:close/>
                    <a:moveTo>
                      <a:pt x="517" y="396"/>
                    </a:moveTo>
                    <a:cubicBezTo>
                      <a:pt x="517" y="396"/>
                      <a:pt x="517" y="396"/>
                      <a:pt x="517" y="396"/>
                    </a:cubicBezTo>
                    <a:lnTo>
                      <a:pt x="517" y="396"/>
                    </a:lnTo>
                    <a:close/>
                    <a:moveTo>
                      <a:pt x="548" y="304"/>
                    </a:moveTo>
                    <a:lnTo>
                      <a:pt x="548" y="365"/>
                    </a:lnTo>
                    <a:cubicBezTo>
                      <a:pt x="548" y="396"/>
                      <a:pt x="548" y="396"/>
                      <a:pt x="517" y="426"/>
                    </a:cubicBezTo>
                    <a:lnTo>
                      <a:pt x="517" y="396"/>
                    </a:lnTo>
                    <a:cubicBezTo>
                      <a:pt x="517" y="426"/>
                      <a:pt x="517" y="426"/>
                      <a:pt x="457" y="456"/>
                    </a:cubicBezTo>
                    <a:lnTo>
                      <a:pt x="457" y="426"/>
                    </a:lnTo>
                    <a:lnTo>
                      <a:pt x="517" y="396"/>
                    </a:lnTo>
                    <a:lnTo>
                      <a:pt x="517" y="396"/>
                    </a:lnTo>
                    <a:lnTo>
                      <a:pt x="517" y="396"/>
                    </a:lnTo>
                    <a:cubicBezTo>
                      <a:pt x="517" y="335"/>
                      <a:pt x="548" y="304"/>
                      <a:pt x="548" y="304"/>
                    </a:cubicBezTo>
                    <a:close/>
                    <a:moveTo>
                      <a:pt x="411" y="31"/>
                    </a:moveTo>
                    <a:lnTo>
                      <a:pt x="411" y="31"/>
                    </a:lnTo>
                    <a:cubicBezTo>
                      <a:pt x="415" y="38"/>
                      <a:pt x="420" y="49"/>
                      <a:pt x="426" y="61"/>
                    </a:cubicBezTo>
                    <a:lnTo>
                      <a:pt x="457" y="92"/>
                    </a:lnTo>
                    <a:lnTo>
                      <a:pt x="500" y="113"/>
                    </a:lnTo>
                    <a:lnTo>
                      <a:pt x="500" y="113"/>
                    </a:lnTo>
                    <a:cubicBezTo>
                      <a:pt x="365" y="86"/>
                      <a:pt x="360" y="61"/>
                      <a:pt x="305" y="61"/>
                    </a:cubicBezTo>
                    <a:lnTo>
                      <a:pt x="134" y="61"/>
                    </a:lnTo>
                    <a:cubicBezTo>
                      <a:pt x="111" y="93"/>
                      <a:pt x="92" y="98"/>
                      <a:pt x="92" y="122"/>
                    </a:cubicBezTo>
                    <a:cubicBezTo>
                      <a:pt x="92" y="152"/>
                      <a:pt x="61" y="152"/>
                      <a:pt x="61" y="183"/>
                    </a:cubicBezTo>
                    <a:cubicBezTo>
                      <a:pt x="61" y="244"/>
                      <a:pt x="61" y="244"/>
                      <a:pt x="1" y="274"/>
                    </a:cubicBezTo>
                    <a:lnTo>
                      <a:pt x="1" y="396"/>
                    </a:lnTo>
                    <a:cubicBezTo>
                      <a:pt x="1" y="426"/>
                      <a:pt x="1" y="426"/>
                      <a:pt x="61" y="456"/>
                    </a:cubicBezTo>
                    <a:lnTo>
                      <a:pt x="69" y="464"/>
                    </a:lnTo>
                    <a:lnTo>
                      <a:pt x="69" y="464"/>
                    </a:lnTo>
                    <a:cubicBezTo>
                      <a:pt x="88" y="491"/>
                      <a:pt x="111" y="525"/>
                      <a:pt x="122" y="548"/>
                    </a:cubicBezTo>
                    <a:lnTo>
                      <a:pt x="153" y="578"/>
                    </a:lnTo>
                    <a:lnTo>
                      <a:pt x="244" y="608"/>
                    </a:lnTo>
                    <a:lnTo>
                      <a:pt x="396" y="608"/>
                    </a:lnTo>
                    <a:lnTo>
                      <a:pt x="457" y="578"/>
                    </a:lnTo>
                    <a:lnTo>
                      <a:pt x="487" y="548"/>
                    </a:lnTo>
                    <a:lnTo>
                      <a:pt x="548" y="487"/>
                    </a:lnTo>
                    <a:lnTo>
                      <a:pt x="578" y="426"/>
                    </a:lnTo>
                    <a:lnTo>
                      <a:pt x="578" y="335"/>
                    </a:lnTo>
                    <a:lnTo>
                      <a:pt x="578" y="274"/>
                    </a:lnTo>
                    <a:cubicBezTo>
                      <a:pt x="578" y="244"/>
                      <a:pt x="548" y="244"/>
                      <a:pt x="548" y="183"/>
                    </a:cubicBezTo>
                    <a:lnTo>
                      <a:pt x="548" y="152"/>
                    </a:lnTo>
                    <a:lnTo>
                      <a:pt x="548" y="122"/>
                    </a:lnTo>
                    <a:cubicBezTo>
                      <a:pt x="537" y="120"/>
                      <a:pt x="526" y="118"/>
                      <a:pt x="517" y="117"/>
                    </a:cubicBezTo>
                    <a:lnTo>
                      <a:pt x="517" y="117"/>
                    </a:lnTo>
                    <a:cubicBezTo>
                      <a:pt x="510" y="91"/>
                      <a:pt x="455" y="88"/>
                      <a:pt x="426" y="31"/>
                    </a:cubicBezTo>
                    <a:cubicBezTo>
                      <a:pt x="420" y="31"/>
                      <a:pt x="415" y="31"/>
                      <a:pt x="411" y="3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6" name="Google Shape;3981;p26"/>
              <p:cNvSpPr/>
              <p:nvPr/>
            </p:nvSpPr>
            <p:spPr>
              <a:xfrm rot="6796800">
                <a:off x="468000" y="268920"/>
                <a:ext cx="8280" cy="468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1022" h="645">
                    <a:moveTo>
                      <a:pt x="973" y="493"/>
                    </a:moveTo>
                    <a:lnTo>
                      <a:pt x="973" y="493"/>
                    </a:lnTo>
                    <a:cubicBezTo>
                      <a:pt x="1000" y="534"/>
                      <a:pt x="1015" y="550"/>
                      <a:pt x="1018" y="550"/>
                    </a:cubicBezTo>
                    <a:cubicBezTo>
                      <a:pt x="1021" y="550"/>
                      <a:pt x="1006" y="526"/>
                      <a:pt x="973" y="493"/>
                    </a:cubicBezTo>
                    <a:close/>
                    <a:moveTo>
                      <a:pt x="353" y="0"/>
                    </a:moveTo>
                    <a:cubicBezTo>
                      <a:pt x="270" y="0"/>
                      <a:pt x="187" y="32"/>
                      <a:pt x="122" y="98"/>
                    </a:cubicBezTo>
                    <a:cubicBezTo>
                      <a:pt x="30" y="158"/>
                      <a:pt x="0" y="250"/>
                      <a:pt x="0" y="310"/>
                    </a:cubicBezTo>
                    <a:cubicBezTo>
                      <a:pt x="0" y="402"/>
                      <a:pt x="0" y="432"/>
                      <a:pt x="30" y="462"/>
                    </a:cubicBezTo>
                    <a:lnTo>
                      <a:pt x="152" y="584"/>
                    </a:lnTo>
                    <a:cubicBezTo>
                      <a:pt x="213" y="614"/>
                      <a:pt x="304" y="645"/>
                      <a:pt x="426" y="645"/>
                    </a:cubicBezTo>
                    <a:lnTo>
                      <a:pt x="638" y="645"/>
                    </a:lnTo>
                    <a:cubicBezTo>
                      <a:pt x="658" y="645"/>
                      <a:pt x="705" y="631"/>
                      <a:pt x="743" y="614"/>
                    </a:cubicBezTo>
                    <a:lnTo>
                      <a:pt x="743" y="614"/>
                    </a:lnTo>
                    <a:cubicBezTo>
                      <a:pt x="799" y="612"/>
                      <a:pt x="848" y="605"/>
                      <a:pt x="912" y="584"/>
                    </a:cubicBezTo>
                    <a:cubicBezTo>
                      <a:pt x="942" y="584"/>
                      <a:pt x="973" y="554"/>
                      <a:pt x="973" y="493"/>
                    </a:cubicBezTo>
                    <a:cubicBezTo>
                      <a:pt x="942" y="462"/>
                      <a:pt x="912" y="462"/>
                      <a:pt x="912" y="432"/>
                    </a:cubicBezTo>
                    <a:lnTo>
                      <a:pt x="882" y="432"/>
                    </a:lnTo>
                    <a:lnTo>
                      <a:pt x="821" y="402"/>
                    </a:lnTo>
                    <a:lnTo>
                      <a:pt x="821" y="402"/>
                    </a:lnTo>
                    <a:cubicBezTo>
                      <a:pt x="821" y="402"/>
                      <a:pt x="821" y="402"/>
                      <a:pt x="821" y="402"/>
                    </a:cubicBezTo>
                    <a:lnTo>
                      <a:pt x="821" y="402"/>
                    </a:lnTo>
                    <a:cubicBezTo>
                      <a:pt x="821" y="402"/>
                      <a:pt x="821" y="402"/>
                      <a:pt x="821" y="402"/>
                    </a:cubicBezTo>
                    <a:cubicBezTo>
                      <a:pt x="790" y="341"/>
                      <a:pt x="790" y="310"/>
                      <a:pt x="760" y="280"/>
                    </a:cubicBezTo>
                    <a:lnTo>
                      <a:pt x="638" y="158"/>
                    </a:lnTo>
                    <a:cubicBezTo>
                      <a:pt x="569" y="55"/>
                      <a:pt x="461" y="0"/>
                      <a:pt x="3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7" name="Google Shape;3982;p26"/>
              <p:cNvSpPr/>
              <p:nvPr/>
            </p:nvSpPr>
            <p:spPr>
              <a:xfrm rot="6796800">
                <a:off x="497520" y="263880"/>
                <a:ext cx="8280" cy="1080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10800"/>
                  <a:gd name="textAreaBottom" fmla="*/ 11880 h 10800"/>
                </a:gdLst>
                <a:ahLst/>
                <a:rect l="textAreaLeft" t="textAreaTop" r="textAreaRight" b="textAreaBottom"/>
                <a:pathLst>
                  <a:path w="1023" h="1296">
                    <a:moveTo>
                      <a:pt x="929" y="1"/>
                    </a:moveTo>
                    <a:cubicBezTo>
                      <a:pt x="902" y="1"/>
                      <a:pt x="873" y="11"/>
                      <a:pt x="851" y="32"/>
                    </a:cubicBezTo>
                    <a:lnTo>
                      <a:pt x="821" y="93"/>
                    </a:lnTo>
                    <a:lnTo>
                      <a:pt x="730" y="154"/>
                    </a:lnTo>
                    <a:cubicBezTo>
                      <a:pt x="699" y="154"/>
                      <a:pt x="699" y="184"/>
                      <a:pt x="669" y="184"/>
                    </a:cubicBezTo>
                    <a:cubicBezTo>
                      <a:pt x="669" y="184"/>
                      <a:pt x="608" y="184"/>
                      <a:pt x="608" y="245"/>
                    </a:cubicBezTo>
                    <a:cubicBezTo>
                      <a:pt x="608" y="245"/>
                      <a:pt x="635" y="218"/>
                      <a:pt x="653" y="218"/>
                    </a:cubicBezTo>
                    <a:cubicBezTo>
                      <a:pt x="662" y="218"/>
                      <a:pt x="669" y="225"/>
                      <a:pt x="669" y="245"/>
                    </a:cubicBezTo>
                    <a:lnTo>
                      <a:pt x="608" y="245"/>
                    </a:lnTo>
                    <a:cubicBezTo>
                      <a:pt x="578" y="275"/>
                      <a:pt x="547" y="275"/>
                      <a:pt x="456" y="306"/>
                    </a:cubicBezTo>
                    <a:cubicBezTo>
                      <a:pt x="395" y="336"/>
                      <a:pt x="304" y="397"/>
                      <a:pt x="274" y="458"/>
                    </a:cubicBezTo>
                    <a:cubicBezTo>
                      <a:pt x="243" y="549"/>
                      <a:pt x="152" y="579"/>
                      <a:pt x="122" y="640"/>
                    </a:cubicBezTo>
                    <a:cubicBezTo>
                      <a:pt x="91" y="701"/>
                      <a:pt x="91" y="762"/>
                      <a:pt x="61" y="792"/>
                    </a:cubicBezTo>
                    <a:cubicBezTo>
                      <a:pt x="0" y="914"/>
                      <a:pt x="61" y="1096"/>
                      <a:pt x="152" y="1187"/>
                    </a:cubicBezTo>
                    <a:cubicBezTo>
                      <a:pt x="220" y="1256"/>
                      <a:pt x="308" y="1295"/>
                      <a:pt x="398" y="1295"/>
                    </a:cubicBezTo>
                    <a:cubicBezTo>
                      <a:pt x="469" y="1295"/>
                      <a:pt x="541" y="1271"/>
                      <a:pt x="608" y="1218"/>
                    </a:cubicBezTo>
                    <a:cubicBezTo>
                      <a:pt x="699" y="1187"/>
                      <a:pt x="730" y="1096"/>
                      <a:pt x="760" y="1035"/>
                    </a:cubicBezTo>
                    <a:cubicBezTo>
                      <a:pt x="821" y="1005"/>
                      <a:pt x="821" y="914"/>
                      <a:pt x="851" y="883"/>
                    </a:cubicBezTo>
                    <a:cubicBezTo>
                      <a:pt x="882" y="792"/>
                      <a:pt x="912" y="731"/>
                      <a:pt x="912" y="610"/>
                    </a:cubicBezTo>
                    <a:cubicBezTo>
                      <a:pt x="973" y="549"/>
                      <a:pt x="973" y="458"/>
                      <a:pt x="973" y="397"/>
                    </a:cubicBezTo>
                    <a:lnTo>
                      <a:pt x="973" y="458"/>
                    </a:lnTo>
                    <a:cubicBezTo>
                      <a:pt x="973" y="427"/>
                      <a:pt x="973" y="427"/>
                      <a:pt x="1003" y="397"/>
                    </a:cubicBezTo>
                    <a:lnTo>
                      <a:pt x="1003" y="306"/>
                    </a:lnTo>
                    <a:lnTo>
                      <a:pt x="1003" y="184"/>
                    </a:lnTo>
                    <a:lnTo>
                      <a:pt x="1003" y="123"/>
                    </a:lnTo>
                    <a:lnTo>
                      <a:pt x="1003" y="93"/>
                    </a:lnTo>
                    <a:cubicBezTo>
                      <a:pt x="1023" y="34"/>
                      <a:pt x="979" y="1"/>
                      <a:pt x="9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8" name="Google Shape;3983;p26"/>
              <p:cNvSpPr/>
              <p:nvPr/>
            </p:nvSpPr>
            <p:spPr>
              <a:xfrm rot="6796800">
                <a:off x="506160" y="264960"/>
                <a:ext cx="5760" cy="432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761" h="613">
                    <a:moveTo>
                      <a:pt x="721" y="1"/>
                    </a:moveTo>
                    <a:cubicBezTo>
                      <a:pt x="714" y="1"/>
                      <a:pt x="707" y="5"/>
                      <a:pt x="700" y="12"/>
                    </a:cubicBezTo>
                    <a:lnTo>
                      <a:pt x="487" y="12"/>
                    </a:lnTo>
                    <a:cubicBezTo>
                      <a:pt x="457" y="12"/>
                      <a:pt x="426" y="42"/>
                      <a:pt x="396" y="42"/>
                    </a:cubicBezTo>
                    <a:cubicBezTo>
                      <a:pt x="335" y="42"/>
                      <a:pt x="335" y="103"/>
                      <a:pt x="305" y="103"/>
                    </a:cubicBezTo>
                    <a:cubicBezTo>
                      <a:pt x="305" y="103"/>
                      <a:pt x="335" y="103"/>
                      <a:pt x="335" y="42"/>
                    </a:cubicBezTo>
                    <a:cubicBezTo>
                      <a:pt x="274" y="42"/>
                      <a:pt x="244" y="103"/>
                      <a:pt x="153" y="133"/>
                    </a:cubicBezTo>
                    <a:cubicBezTo>
                      <a:pt x="92" y="164"/>
                      <a:pt x="1" y="285"/>
                      <a:pt x="1" y="346"/>
                    </a:cubicBezTo>
                    <a:cubicBezTo>
                      <a:pt x="1" y="468"/>
                      <a:pt x="31" y="559"/>
                      <a:pt x="153" y="589"/>
                    </a:cubicBezTo>
                    <a:cubicBezTo>
                      <a:pt x="198" y="605"/>
                      <a:pt x="244" y="612"/>
                      <a:pt x="293" y="612"/>
                    </a:cubicBezTo>
                    <a:cubicBezTo>
                      <a:pt x="343" y="612"/>
                      <a:pt x="396" y="605"/>
                      <a:pt x="457" y="589"/>
                    </a:cubicBezTo>
                    <a:cubicBezTo>
                      <a:pt x="548" y="559"/>
                      <a:pt x="609" y="437"/>
                      <a:pt x="609" y="346"/>
                    </a:cubicBezTo>
                    <a:lnTo>
                      <a:pt x="609" y="346"/>
                    </a:lnTo>
                    <a:cubicBezTo>
                      <a:pt x="609" y="347"/>
                      <a:pt x="608" y="407"/>
                      <a:pt x="578" y="407"/>
                    </a:cubicBezTo>
                    <a:lnTo>
                      <a:pt x="609" y="346"/>
                    </a:lnTo>
                    <a:lnTo>
                      <a:pt x="609" y="346"/>
                    </a:lnTo>
                    <a:cubicBezTo>
                      <a:pt x="609" y="346"/>
                      <a:pt x="609" y="346"/>
                      <a:pt x="609" y="346"/>
                    </a:cubicBezTo>
                    <a:cubicBezTo>
                      <a:pt x="607" y="346"/>
                      <a:pt x="606" y="346"/>
                      <a:pt x="605" y="347"/>
                    </a:cubicBezTo>
                    <a:lnTo>
                      <a:pt x="605" y="347"/>
                    </a:lnTo>
                    <a:cubicBezTo>
                      <a:pt x="598" y="361"/>
                      <a:pt x="591" y="382"/>
                      <a:pt x="578" y="407"/>
                    </a:cubicBezTo>
                    <a:cubicBezTo>
                      <a:pt x="578" y="407"/>
                      <a:pt x="578" y="351"/>
                      <a:pt x="605" y="347"/>
                    </a:cubicBezTo>
                    <a:lnTo>
                      <a:pt x="605" y="347"/>
                    </a:lnTo>
                    <a:cubicBezTo>
                      <a:pt x="614" y="326"/>
                      <a:pt x="621" y="316"/>
                      <a:pt x="639" y="316"/>
                    </a:cubicBezTo>
                    <a:lnTo>
                      <a:pt x="730" y="255"/>
                    </a:lnTo>
                    <a:lnTo>
                      <a:pt x="761" y="194"/>
                    </a:lnTo>
                    <a:lnTo>
                      <a:pt x="761" y="133"/>
                    </a:lnTo>
                    <a:cubicBezTo>
                      <a:pt x="761" y="41"/>
                      <a:pt x="743" y="1"/>
                      <a:pt x="7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99" name="Google Shape;3984;p26"/>
              <p:cNvSpPr/>
              <p:nvPr/>
            </p:nvSpPr>
            <p:spPr>
              <a:xfrm rot="6796800">
                <a:off x="492480" y="271440"/>
                <a:ext cx="5040" cy="720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669" h="930">
                    <a:moveTo>
                      <a:pt x="276" y="1"/>
                    </a:moveTo>
                    <a:cubicBezTo>
                      <a:pt x="253" y="1"/>
                      <a:pt x="233" y="8"/>
                      <a:pt x="213" y="18"/>
                    </a:cubicBezTo>
                    <a:cubicBezTo>
                      <a:pt x="182" y="48"/>
                      <a:pt x="182" y="109"/>
                      <a:pt x="152" y="139"/>
                    </a:cubicBezTo>
                    <a:cubicBezTo>
                      <a:pt x="152" y="170"/>
                      <a:pt x="122" y="200"/>
                      <a:pt x="122" y="261"/>
                    </a:cubicBezTo>
                    <a:lnTo>
                      <a:pt x="122" y="261"/>
                    </a:lnTo>
                    <a:cubicBezTo>
                      <a:pt x="122" y="261"/>
                      <a:pt x="122" y="200"/>
                      <a:pt x="152" y="200"/>
                    </a:cubicBezTo>
                    <a:cubicBezTo>
                      <a:pt x="152" y="261"/>
                      <a:pt x="122" y="291"/>
                      <a:pt x="61" y="322"/>
                    </a:cubicBezTo>
                    <a:cubicBezTo>
                      <a:pt x="30" y="352"/>
                      <a:pt x="30" y="413"/>
                      <a:pt x="30" y="443"/>
                    </a:cubicBezTo>
                    <a:cubicBezTo>
                      <a:pt x="30" y="474"/>
                      <a:pt x="0" y="504"/>
                      <a:pt x="30" y="595"/>
                    </a:cubicBezTo>
                    <a:cubicBezTo>
                      <a:pt x="30" y="626"/>
                      <a:pt x="30" y="656"/>
                      <a:pt x="61" y="717"/>
                    </a:cubicBezTo>
                    <a:cubicBezTo>
                      <a:pt x="61" y="747"/>
                      <a:pt x="122" y="778"/>
                      <a:pt x="152" y="808"/>
                    </a:cubicBezTo>
                    <a:cubicBezTo>
                      <a:pt x="182" y="869"/>
                      <a:pt x="213" y="869"/>
                      <a:pt x="274" y="899"/>
                    </a:cubicBezTo>
                    <a:cubicBezTo>
                      <a:pt x="304" y="899"/>
                      <a:pt x="334" y="930"/>
                      <a:pt x="365" y="930"/>
                    </a:cubicBezTo>
                    <a:cubicBezTo>
                      <a:pt x="456" y="930"/>
                      <a:pt x="517" y="899"/>
                      <a:pt x="608" y="869"/>
                    </a:cubicBezTo>
                    <a:cubicBezTo>
                      <a:pt x="638" y="778"/>
                      <a:pt x="669" y="747"/>
                      <a:pt x="669" y="626"/>
                    </a:cubicBezTo>
                    <a:lnTo>
                      <a:pt x="669" y="595"/>
                    </a:lnTo>
                    <a:lnTo>
                      <a:pt x="669" y="504"/>
                    </a:lnTo>
                    <a:cubicBezTo>
                      <a:pt x="669" y="474"/>
                      <a:pt x="638" y="474"/>
                      <a:pt x="638" y="443"/>
                    </a:cubicBezTo>
                    <a:cubicBezTo>
                      <a:pt x="638" y="443"/>
                      <a:pt x="638" y="413"/>
                      <a:pt x="608" y="413"/>
                    </a:cubicBezTo>
                    <a:lnTo>
                      <a:pt x="578" y="352"/>
                    </a:lnTo>
                    <a:lnTo>
                      <a:pt x="578" y="322"/>
                    </a:lnTo>
                    <a:lnTo>
                      <a:pt x="578" y="261"/>
                    </a:lnTo>
                    <a:lnTo>
                      <a:pt x="578" y="200"/>
                    </a:lnTo>
                    <a:cubicBezTo>
                      <a:pt x="578" y="170"/>
                      <a:pt x="517" y="139"/>
                      <a:pt x="456" y="109"/>
                    </a:cubicBezTo>
                    <a:cubicBezTo>
                      <a:pt x="375" y="28"/>
                      <a:pt x="321" y="1"/>
                      <a:pt x="2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0" name="Google Shape;3985;p26"/>
              <p:cNvSpPr/>
              <p:nvPr/>
            </p:nvSpPr>
            <p:spPr>
              <a:xfrm rot="6796800">
                <a:off x="488160" y="277560"/>
                <a:ext cx="4320" cy="612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579" h="788">
                    <a:moveTo>
                      <a:pt x="548" y="332"/>
                    </a:moveTo>
                    <a:cubicBezTo>
                      <a:pt x="548" y="362"/>
                      <a:pt x="548" y="362"/>
                      <a:pt x="578" y="393"/>
                    </a:cubicBezTo>
                    <a:cubicBezTo>
                      <a:pt x="578" y="362"/>
                      <a:pt x="578" y="362"/>
                      <a:pt x="548" y="332"/>
                    </a:cubicBezTo>
                    <a:close/>
                    <a:moveTo>
                      <a:pt x="298" y="1"/>
                    </a:moveTo>
                    <a:cubicBezTo>
                      <a:pt x="291" y="1"/>
                      <a:pt x="284" y="8"/>
                      <a:pt x="274" y="28"/>
                    </a:cubicBezTo>
                    <a:cubicBezTo>
                      <a:pt x="153" y="58"/>
                      <a:pt x="122" y="58"/>
                      <a:pt x="92" y="89"/>
                    </a:cubicBezTo>
                    <a:lnTo>
                      <a:pt x="92" y="89"/>
                    </a:lnTo>
                    <a:lnTo>
                      <a:pt x="92" y="89"/>
                    </a:lnTo>
                    <a:cubicBezTo>
                      <a:pt x="92" y="104"/>
                      <a:pt x="84" y="112"/>
                      <a:pt x="81" y="112"/>
                    </a:cubicBezTo>
                    <a:cubicBezTo>
                      <a:pt x="77" y="112"/>
                      <a:pt x="77" y="104"/>
                      <a:pt x="92" y="89"/>
                    </a:cubicBezTo>
                    <a:lnTo>
                      <a:pt x="92" y="89"/>
                    </a:lnTo>
                    <a:lnTo>
                      <a:pt x="62" y="119"/>
                    </a:lnTo>
                    <a:cubicBezTo>
                      <a:pt x="62" y="119"/>
                      <a:pt x="62" y="180"/>
                      <a:pt x="1" y="180"/>
                    </a:cubicBezTo>
                    <a:lnTo>
                      <a:pt x="1" y="210"/>
                    </a:lnTo>
                    <a:lnTo>
                      <a:pt x="1" y="332"/>
                    </a:lnTo>
                    <a:lnTo>
                      <a:pt x="1" y="362"/>
                    </a:lnTo>
                    <a:lnTo>
                      <a:pt x="1" y="484"/>
                    </a:lnTo>
                    <a:cubicBezTo>
                      <a:pt x="1" y="514"/>
                      <a:pt x="1" y="545"/>
                      <a:pt x="62" y="575"/>
                    </a:cubicBezTo>
                    <a:cubicBezTo>
                      <a:pt x="92" y="666"/>
                      <a:pt x="122" y="697"/>
                      <a:pt x="153" y="727"/>
                    </a:cubicBezTo>
                    <a:cubicBezTo>
                      <a:pt x="214" y="788"/>
                      <a:pt x="244" y="788"/>
                      <a:pt x="305" y="788"/>
                    </a:cubicBezTo>
                    <a:cubicBezTo>
                      <a:pt x="366" y="788"/>
                      <a:pt x="396" y="788"/>
                      <a:pt x="426" y="727"/>
                    </a:cubicBezTo>
                    <a:cubicBezTo>
                      <a:pt x="457" y="727"/>
                      <a:pt x="518" y="697"/>
                      <a:pt x="518" y="697"/>
                    </a:cubicBezTo>
                    <a:cubicBezTo>
                      <a:pt x="548" y="666"/>
                      <a:pt x="548" y="666"/>
                      <a:pt x="548" y="636"/>
                    </a:cubicBezTo>
                    <a:cubicBezTo>
                      <a:pt x="548" y="575"/>
                      <a:pt x="578" y="545"/>
                      <a:pt x="578" y="514"/>
                    </a:cubicBezTo>
                    <a:cubicBezTo>
                      <a:pt x="578" y="484"/>
                      <a:pt x="578" y="423"/>
                      <a:pt x="548" y="362"/>
                    </a:cubicBezTo>
                    <a:lnTo>
                      <a:pt x="548" y="332"/>
                    </a:lnTo>
                    <a:cubicBezTo>
                      <a:pt x="548" y="297"/>
                      <a:pt x="538" y="273"/>
                      <a:pt x="530" y="252"/>
                    </a:cubicBezTo>
                    <a:lnTo>
                      <a:pt x="530" y="252"/>
                    </a:lnTo>
                    <a:cubicBezTo>
                      <a:pt x="534" y="257"/>
                      <a:pt x="540" y="263"/>
                      <a:pt x="548" y="271"/>
                    </a:cubicBezTo>
                    <a:cubicBezTo>
                      <a:pt x="548" y="241"/>
                      <a:pt x="548" y="241"/>
                      <a:pt x="518" y="210"/>
                    </a:cubicBezTo>
                    <a:lnTo>
                      <a:pt x="518" y="210"/>
                    </a:lnTo>
                    <a:cubicBezTo>
                      <a:pt x="518" y="210"/>
                      <a:pt x="518" y="210"/>
                      <a:pt x="518" y="210"/>
                    </a:cubicBezTo>
                    <a:lnTo>
                      <a:pt x="518" y="180"/>
                    </a:lnTo>
                    <a:cubicBezTo>
                      <a:pt x="518" y="119"/>
                      <a:pt x="457" y="89"/>
                      <a:pt x="426" y="58"/>
                    </a:cubicBezTo>
                    <a:cubicBezTo>
                      <a:pt x="426" y="28"/>
                      <a:pt x="396" y="28"/>
                      <a:pt x="366" y="28"/>
                    </a:cubicBezTo>
                    <a:cubicBezTo>
                      <a:pt x="325" y="28"/>
                      <a:pt x="311" y="1"/>
                      <a:pt x="2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01" name="Google Shape;3986;p26"/>
            <p:cNvGrpSpPr/>
            <p:nvPr/>
          </p:nvGrpSpPr>
          <p:grpSpPr>
            <a:xfrm>
              <a:off x="283320" y="541800"/>
              <a:ext cx="106560" cy="100800"/>
              <a:chOff x="283320" y="541800"/>
              <a:chExt cx="106560" cy="100800"/>
            </a:xfrm>
          </p:grpSpPr>
          <p:sp>
            <p:nvSpPr>
              <p:cNvPr id="202" name="Google Shape;3987;p26"/>
              <p:cNvSpPr/>
              <p:nvPr/>
            </p:nvSpPr>
            <p:spPr>
              <a:xfrm rot="6796800">
                <a:off x="287280" y="587880"/>
                <a:ext cx="8640" cy="5040"/>
              </a:xfrm>
              <a:custGeom>
                <a:avLst/>
                <a:gdLst>
                  <a:gd name="textAreaLeft" fmla="*/ 0 w 8640"/>
                  <a:gd name="textAreaRight" fmla="*/ 9720 w 864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1095" h="670">
                    <a:moveTo>
                      <a:pt x="313" y="591"/>
                    </a:moveTo>
                    <a:lnTo>
                      <a:pt x="313" y="591"/>
                    </a:lnTo>
                    <a:cubicBezTo>
                      <a:pt x="322" y="609"/>
                      <a:pt x="335" y="609"/>
                      <a:pt x="335" y="609"/>
                    </a:cubicBezTo>
                    <a:lnTo>
                      <a:pt x="396" y="609"/>
                    </a:lnTo>
                    <a:cubicBezTo>
                      <a:pt x="388" y="609"/>
                      <a:pt x="382" y="608"/>
                      <a:pt x="376" y="606"/>
                    </a:cubicBezTo>
                    <a:lnTo>
                      <a:pt x="376" y="606"/>
                    </a:lnTo>
                    <a:cubicBezTo>
                      <a:pt x="357" y="604"/>
                      <a:pt x="335" y="600"/>
                      <a:pt x="313" y="591"/>
                    </a:cubicBezTo>
                    <a:close/>
                    <a:moveTo>
                      <a:pt x="639" y="1"/>
                    </a:moveTo>
                    <a:cubicBezTo>
                      <a:pt x="609" y="1"/>
                      <a:pt x="578" y="31"/>
                      <a:pt x="548" y="31"/>
                    </a:cubicBezTo>
                    <a:cubicBezTo>
                      <a:pt x="487" y="31"/>
                      <a:pt x="487" y="62"/>
                      <a:pt x="457" y="62"/>
                    </a:cubicBezTo>
                    <a:cubicBezTo>
                      <a:pt x="426" y="62"/>
                      <a:pt x="426" y="92"/>
                      <a:pt x="396" y="92"/>
                    </a:cubicBezTo>
                    <a:lnTo>
                      <a:pt x="335" y="153"/>
                    </a:lnTo>
                    <a:lnTo>
                      <a:pt x="335" y="153"/>
                    </a:lnTo>
                    <a:cubicBezTo>
                      <a:pt x="274" y="183"/>
                      <a:pt x="214" y="214"/>
                      <a:pt x="153" y="214"/>
                    </a:cubicBezTo>
                    <a:cubicBezTo>
                      <a:pt x="122" y="244"/>
                      <a:pt x="92" y="244"/>
                      <a:pt x="31" y="305"/>
                    </a:cubicBezTo>
                    <a:cubicBezTo>
                      <a:pt x="1" y="366"/>
                      <a:pt x="1" y="457"/>
                      <a:pt x="92" y="487"/>
                    </a:cubicBezTo>
                    <a:cubicBezTo>
                      <a:pt x="122" y="518"/>
                      <a:pt x="183" y="518"/>
                      <a:pt x="244" y="548"/>
                    </a:cubicBezTo>
                    <a:cubicBezTo>
                      <a:pt x="265" y="569"/>
                      <a:pt x="289" y="582"/>
                      <a:pt x="313" y="591"/>
                    </a:cubicBezTo>
                    <a:lnTo>
                      <a:pt x="313" y="591"/>
                    </a:lnTo>
                    <a:cubicBezTo>
                      <a:pt x="308" y="582"/>
                      <a:pt x="305" y="569"/>
                      <a:pt x="305" y="548"/>
                    </a:cubicBezTo>
                    <a:cubicBezTo>
                      <a:pt x="331" y="548"/>
                      <a:pt x="335" y="595"/>
                      <a:pt x="376" y="606"/>
                    </a:cubicBezTo>
                    <a:lnTo>
                      <a:pt x="376" y="606"/>
                    </a:lnTo>
                    <a:cubicBezTo>
                      <a:pt x="397" y="609"/>
                      <a:pt x="416" y="609"/>
                      <a:pt x="426" y="609"/>
                    </a:cubicBezTo>
                    <a:lnTo>
                      <a:pt x="396" y="609"/>
                    </a:lnTo>
                    <a:cubicBezTo>
                      <a:pt x="426" y="639"/>
                      <a:pt x="457" y="639"/>
                      <a:pt x="548" y="639"/>
                    </a:cubicBezTo>
                    <a:cubicBezTo>
                      <a:pt x="609" y="639"/>
                      <a:pt x="700" y="670"/>
                      <a:pt x="761" y="670"/>
                    </a:cubicBezTo>
                    <a:cubicBezTo>
                      <a:pt x="852" y="670"/>
                      <a:pt x="943" y="639"/>
                      <a:pt x="1004" y="548"/>
                    </a:cubicBezTo>
                    <a:cubicBezTo>
                      <a:pt x="1065" y="487"/>
                      <a:pt x="1095" y="396"/>
                      <a:pt x="1095" y="335"/>
                    </a:cubicBezTo>
                    <a:cubicBezTo>
                      <a:pt x="1095" y="244"/>
                      <a:pt x="1065" y="153"/>
                      <a:pt x="1004" y="92"/>
                    </a:cubicBezTo>
                    <a:cubicBezTo>
                      <a:pt x="913" y="31"/>
                      <a:pt x="852" y="1"/>
                      <a:pt x="7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3" name="Google Shape;3988;p26"/>
              <p:cNvSpPr/>
              <p:nvPr/>
            </p:nvSpPr>
            <p:spPr>
              <a:xfrm rot="6796800">
                <a:off x="290520" y="601200"/>
                <a:ext cx="5760" cy="540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5400"/>
                  <a:gd name="textAreaBottom" fmla="*/ 6480 h 5400"/>
                </a:gdLst>
                <a:ahLst/>
                <a:rect l="textAreaLeft" t="textAreaTop" r="textAreaRight" b="textAreaBottom"/>
                <a:pathLst>
                  <a:path w="761" h="730">
                    <a:moveTo>
                      <a:pt x="152" y="335"/>
                    </a:moveTo>
                    <a:cubicBezTo>
                      <a:pt x="148" y="346"/>
                      <a:pt x="144" y="356"/>
                      <a:pt x="140" y="365"/>
                    </a:cubicBezTo>
                    <a:lnTo>
                      <a:pt x="140" y="365"/>
                    </a:lnTo>
                    <a:cubicBezTo>
                      <a:pt x="140" y="365"/>
                      <a:pt x="140" y="364"/>
                      <a:pt x="140" y="364"/>
                    </a:cubicBezTo>
                    <a:lnTo>
                      <a:pt x="140" y="364"/>
                    </a:lnTo>
                    <a:cubicBezTo>
                      <a:pt x="143" y="354"/>
                      <a:pt x="147" y="344"/>
                      <a:pt x="152" y="335"/>
                    </a:cubicBezTo>
                    <a:close/>
                    <a:moveTo>
                      <a:pt x="334" y="0"/>
                    </a:moveTo>
                    <a:cubicBezTo>
                      <a:pt x="304" y="0"/>
                      <a:pt x="213" y="61"/>
                      <a:pt x="182" y="91"/>
                    </a:cubicBezTo>
                    <a:cubicBezTo>
                      <a:pt x="182" y="122"/>
                      <a:pt x="152" y="122"/>
                      <a:pt x="152" y="152"/>
                    </a:cubicBezTo>
                    <a:cubicBezTo>
                      <a:pt x="128" y="200"/>
                      <a:pt x="123" y="229"/>
                      <a:pt x="122" y="254"/>
                    </a:cubicBezTo>
                    <a:lnTo>
                      <a:pt x="122" y="254"/>
                    </a:lnTo>
                    <a:cubicBezTo>
                      <a:pt x="122" y="251"/>
                      <a:pt x="122" y="247"/>
                      <a:pt x="122" y="243"/>
                    </a:cubicBezTo>
                    <a:lnTo>
                      <a:pt x="122" y="304"/>
                    </a:lnTo>
                    <a:lnTo>
                      <a:pt x="122" y="395"/>
                    </a:lnTo>
                    <a:lnTo>
                      <a:pt x="122" y="397"/>
                    </a:lnTo>
                    <a:lnTo>
                      <a:pt x="122" y="397"/>
                    </a:lnTo>
                    <a:cubicBezTo>
                      <a:pt x="91" y="442"/>
                      <a:pt x="53" y="464"/>
                      <a:pt x="31" y="487"/>
                    </a:cubicBezTo>
                    <a:cubicBezTo>
                      <a:pt x="0" y="547"/>
                      <a:pt x="0" y="578"/>
                      <a:pt x="0" y="608"/>
                    </a:cubicBezTo>
                    <a:cubicBezTo>
                      <a:pt x="0" y="699"/>
                      <a:pt x="31" y="730"/>
                      <a:pt x="61" y="730"/>
                    </a:cubicBezTo>
                    <a:cubicBezTo>
                      <a:pt x="140" y="730"/>
                      <a:pt x="220" y="717"/>
                      <a:pt x="299" y="699"/>
                    </a:cubicBezTo>
                    <a:lnTo>
                      <a:pt x="456" y="699"/>
                    </a:lnTo>
                    <a:cubicBezTo>
                      <a:pt x="456" y="699"/>
                      <a:pt x="486" y="699"/>
                      <a:pt x="486" y="669"/>
                    </a:cubicBezTo>
                    <a:cubicBezTo>
                      <a:pt x="478" y="669"/>
                      <a:pt x="469" y="668"/>
                      <a:pt x="460" y="666"/>
                    </a:cubicBezTo>
                    <a:lnTo>
                      <a:pt x="460" y="666"/>
                    </a:lnTo>
                    <a:cubicBezTo>
                      <a:pt x="479" y="661"/>
                      <a:pt x="498" y="646"/>
                      <a:pt x="517" y="608"/>
                    </a:cubicBezTo>
                    <a:cubicBezTo>
                      <a:pt x="578" y="608"/>
                      <a:pt x="608" y="578"/>
                      <a:pt x="638" y="547"/>
                    </a:cubicBezTo>
                    <a:cubicBezTo>
                      <a:pt x="669" y="517"/>
                      <a:pt x="669" y="456"/>
                      <a:pt x="730" y="426"/>
                    </a:cubicBezTo>
                    <a:cubicBezTo>
                      <a:pt x="760" y="395"/>
                      <a:pt x="760" y="365"/>
                      <a:pt x="760" y="304"/>
                    </a:cubicBezTo>
                    <a:cubicBezTo>
                      <a:pt x="760" y="274"/>
                      <a:pt x="760" y="243"/>
                      <a:pt x="730" y="213"/>
                    </a:cubicBezTo>
                    <a:cubicBezTo>
                      <a:pt x="730" y="152"/>
                      <a:pt x="669" y="122"/>
                      <a:pt x="638" y="91"/>
                    </a:cubicBezTo>
                    <a:cubicBezTo>
                      <a:pt x="578" y="31"/>
                      <a:pt x="486" y="0"/>
                      <a:pt x="4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4" name="Google Shape;3989;p26"/>
              <p:cNvSpPr/>
              <p:nvPr/>
            </p:nvSpPr>
            <p:spPr>
              <a:xfrm rot="6796800">
                <a:off x="282960" y="601200"/>
                <a:ext cx="6480" cy="432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852" h="609">
                    <a:moveTo>
                      <a:pt x="487" y="0"/>
                    </a:moveTo>
                    <a:cubicBezTo>
                      <a:pt x="457" y="0"/>
                      <a:pt x="426" y="0"/>
                      <a:pt x="396" y="31"/>
                    </a:cubicBezTo>
                    <a:cubicBezTo>
                      <a:pt x="361" y="48"/>
                      <a:pt x="336" y="56"/>
                      <a:pt x="321" y="71"/>
                    </a:cubicBezTo>
                    <a:lnTo>
                      <a:pt x="321" y="71"/>
                    </a:lnTo>
                    <a:cubicBezTo>
                      <a:pt x="295" y="81"/>
                      <a:pt x="270" y="96"/>
                      <a:pt x="244" y="122"/>
                    </a:cubicBezTo>
                    <a:cubicBezTo>
                      <a:pt x="183" y="122"/>
                      <a:pt x="183" y="152"/>
                      <a:pt x="153" y="152"/>
                    </a:cubicBezTo>
                    <a:cubicBezTo>
                      <a:pt x="122" y="152"/>
                      <a:pt x="122" y="183"/>
                      <a:pt x="92" y="183"/>
                    </a:cubicBezTo>
                    <a:cubicBezTo>
                      <a:pt x="92" y="183"/>
                      <a:pt x="92" y="213"/>
                      <a:pt x="62" y="213"/>
                    </a:cubicBezTo>
                    <a:cubicBezTo>
                      <a:pt x="1" y="274"/>
                      <a:pt x="1" y="274"/>
                      <a:pt x="1" y="304"/>
                    </a:cubicBezTo>
                    <a:lnTo>
                      <a:pt x="1" y="365"/>
                    </a:lnTo>
                    <a:cubicBezTo>
                      <a:pt x="1" y="487"/>
                      <a:pt x="62" y="517"/>
                      <a:pt x="122" y="517"/>
                    </a:cubicBezTo>
                    <a:lnTo>
                      <a:pt x="274" y="517"/>
                    </a:lnTo>
                    <a:cubicBezTo>
                      <a:pt x="285" y="517"/>
                      <a:pt x="302" y="524"/>
                      <a:pt x="321" y="533"/>
                    </a:cubicBezTo>
                    <a:lnTo>
                      <a:pt x="321" y="533"/>
                    </a:lnTo>
                    <a:cubicBezTo>
                      <a:pt x="371" y="583"/>
                      <a:pt x="402" y="608"/>
                      <a:pt x="457" y="608"/>
                    </a:cubicBezTo>
                    <a:lnTo>
                      <a:pt x="548" y="608"/>
                    </a:lnTo>
                    <a:cubicBezTo>
                      <a:pt x="609" y="608"/>
                      <a:pt x="700" y="547"/>
                      <a:pt x="761" y="517"/>
                    </a:cubicBezTo>
                    <a:cubicBezTo>
                      <a:pt x="791" y="487"/>
                      <a:pt x="852" y="456"/>
                      <a:pt x="852" y="365"/>
                    </a:cubicBezTo>
                    <a:lnTo>
                      <a:pt x="852" y="274"/>
                    </a:lnTo>
                    <a:cubicBezTo>
                      <a:pt x="852" y="213"/>
                      <a:pt x="852" y="183"/>
                      <a:pt x="791" y="152"/>
                    </a:cubicBezTo>
                    <a:cubicBezTo>
                      <a:pt x="761" y="122"/>
                      <a:pt x="761" y="61"/>
                      <a:pt x="730" y="61"/>
                    </a:cubicBezTo>
                    <a:cubicBezTo>
                      <a:pt x="700" y="31"/>
                      <a:pt x="670" y="31"/>
                      <a:pt x="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5" name="Google Shape;3990;p26"/>
              <p:cNvSpPr/>
              <p:nvPr/>
            </p:nvSpPr>
            <p:spPr>
              <a:xfrm rot="6796800">
                <a:off x="292320" y="610560"/>
                <a:ext cx="4320" cy="720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609" h="933">
                    <a:moveTo>
                      <a:pt x="214" y="1"/>
                    </a:moveTo>
                    <a:cubicBezTo>
                      <a:pt x="183" y="1"/>
                      <a:pt x="92" y="31"/>
                      <a:pt x="62" y="61"/>
                    </a:cubicBezTo>
                    <a:cubicBezTo>
                      <a:pt x="31" y="122"/>
                      <a:pt x="1" y="153"/>
                      <a:pt x="1" y="213"/>
                    </a:cubicBezTo>
                    <a:lnTo>
                      <a:pt x="1" y="274"/>
                    </a:lnTo>
                    <a:lnTo>
                      <a:pt x="1" y="365"/>
                    </a:lnTo>
                    <a:lnTo>
                      <a:pt x="1" y="456"/>
                    </a:lnTo>
                    <a:cubicBezTo>
                      <a:pt x="1" y="487"/>
                      <a:pt x="1" y="517"/>
                      <a:pt x="31" y="578"/>
                    </a:cubicBezTo>
                    <a:cubicBezTo>
                      <a:pt x="53" y="621"/>
                      <a:pt x="59" y="648"/>
                      <a:pt x="92" y="682"/>
                    </a:cubicBezTo>
                    <a:lnTo>
                      <a:pt x="92" y="682"/>
                    </a:lnTo>
                    <a:lnTo>
                      <a:pt x="92" y="730"/>
                    </a:lnTo>
                    <a:lnTo>
                      <a:pt x="92" y="760"/>
                    </a:lnTo>
                    <a:cubicBezTo>
                      <a:pt x="92" y="791"/>
                      <a:pt x="153" y="821"/>
                      <a:pt x="153" y="882"/>
                    </a:cubicBezTo>
                    <a:cubicBezTo>
                      <a:pt x="153" y="918"/>
                      <a:pt x="163" y="932"/>
                      <a:pt x="178" y="932"/>
                    </a:cubicBezTo>
                    <a:cubicBezTo>
                      <a:pt x="189" y="932"/>
                      <a:pt x="201" y="925"/>
                      <a:pt x="214" y="912"/>
                    </a:cubicBezTo>
                    <a:cubicBezTo>
                      <a:pt x="214" y="882"/>
                      <a:pt x="275" y="882"/>
                      <a:pt x="275" y="821"/>
                    </a:cubicBezTo>
                    <a:cubicBezTo>
                      <a:pt x="275" y="821"/>
                      <a:pt x="275" y="791"/>
                      <a:pt x="305" y="791"/>
                    </a:cubicBezTo>
                    <a:lnTo>
                      <a:pt x="305" y="760"/>
                    </a:lnTo>
                    <a:lnTo>
                      <a:pt x="214" y="760"/>
                    </a:lnTo>
                    <a:cubicBezTo>
                      <a:pt x="305" y="760"/>
                      <a:pt x="427" y="730"/>
                      <a:pt x="457" y="639"/>
                    </a:cubicBezTo>
                    <a:lnTo>
                      <a:pt x="487" y="608"/>
                    </a:lnTo>
                    <a:cubicBezTo>
                      <a:pt x="487" y="608"/>
                      <a:pt x="518" y="548"/>
                      <a:pt x="518" y="517"/>
                    </a:cubicBezTo>
                    <a:cubicBezTo>
                      <a:pt x="548" y="487"/>
                      <a:pt x="609" y="456"/>
                      <a:pt x="609" y="365"/>
                    </a:cubicBezTo>
                    <a:lnTo>
                      <a:pt x="609" y="213"/>
                    </a:lnTo>
                    <a:cubicBezTo>
                      <a:pt x="548" y="153"/>
                      <a:pt x="518" y="61"/>
                      <a:pt x="457" y="31"/>
                    </a:cubicBezTo>
                    <a:cubicBezTo>
                      <a:pt x="366" y="1"/>
                      <a:pt x="305" y="1"/>
                      <a:pt x="2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6" name="Google Shape;3991;p26"/>
              <p:cNvSpPr/>
              <p:nvPr/>
            </p:nvSpPr>
            <p:spPr>
              <a:xfrm rot="6796800">
                <a:off x="284400" y="613080"/>
                <a:ext cx="4680" cy="5400"/>
              </a:xfrm>
              <a:custGeom>
                <a:avLst/>
                <a:gdLst>
                  <a:gd name="textAreaLeft" fmla="*/ 0 w 4680"/>
                  <a:gd name="textAreaRight" fmla="*/ 5760 w 4680"/>
                  <a:gd name="textAreaTop" fmla="*/ 0 h 5400"/>
                  <a:gd name="textAreaBottom" fmla="*/ 6480 h 5400"/>
                </a:gdLst>
                <a:ahLst/>
                <a:rect l="textAreaLeft" t="textAreaTop" r="textAreaRight" b="textAreaBottom"/>
                <a:pathLst>
                  <a:path w="640" h="730">
                    <a:moveTo>
                      <a:pt x="214" y="0"/>
                    </a:moveTo>
                    <a:cubicBezTo>
                      <a:pt x="183" y="0"/>
                      <a:pt x="183" y="0"/>
                      <a:pt x="153" y="31"/>
                    </a:cubicBezTo>
                    <a:cubicBezTo>
                      <a:pt x="122" y="31"/>
                      <a:pt x="122" y="61"/>
                      <a:pt x="62" y="92"/>
                    </a:cubicBezTo>
                    <a:cubicBezTo>
                      <a:pt x="31" y="152"/>
                      <a:pt x="31" y="183"/>
                      <a:pt x="31" y="213"/>
                    </a:cubicBezTo>
                    <a:cubicBezTo>
                      <a:pt x="31" y="244"/>
                      <a:pt x="1" y="304"/>
                      <a:pt x="1" y="335"/>
                    </a:cubicBezTo>
                    <a:lnTo>
                      <a:pt x="1" y="456"/>
                    </a:lnTo>
                    <a:cubicBezTo>
                      <a:pt x="1" y="487"/>
                      <a:pt x="31" y="517"/>
                      <a:pt x="31" y="517"/>
                    </a:cubicBezTo>
                    <a:cubicBezTo>
                      <a:pt x="31" y="542"/>
                      <a:pt x="52" y="547"/>
                      <a:pt x="92" y="580"/>
                    </a:cubicBezTo>
                    <a:lnTo>
                      <a:pt x="92" y="580"/>
                    </a:lnTo>
                    <a:lnTo>
                      <a:pt x="92" y="608"/>
                    </a:lnTo>
                    <a:lnTo>
                      <a:pt x="92" y="639"/>
                    </a:lnTo>
                    <a:lnTo>
                      <a:pt x="92" y="669"/>
                    </a:lnTo>
                    <a:cubicBezTo>
                      <a:pt x="92" y="669"/>
                      <a:pt x="153" y="669"/>
                      <a:pt x="153" y="730"/>
                    </a:cubicBezTo>
                    <a:lnTo>
                      <a:pt x="214" y="730"/>
                    </a:lnTo>
                    <a:cubicBezTo>
                      <a:pt x="250" y="676"/>
                      <a:pt x="275" y="654"/>
                      <a:pt x="296" y="639"/>
                    </a:cubicBezTo>
                    <a:lnTo>
                      <a:pt x="335" y="639"/>
                    </a:lnTo>
                    <a:cubicBezTo>
                      <a:pt x="366" y="639"/>
                      <a:pt x="366" y="639"/>
                      <a:pt x="396" y="608"/>
                    </a:cubicBezTo>
                    <a:cubicBezTo>
                      <a:pt x="457" y="548"/>
                      <a:pt x="487" y="548"/>
                      <a:pt x="487" y="517"/>
                    </a:cubicBezTo>
                    <a:cubicBezTo>
                      <a:pt x="490" y="514"/>
                      <a:pt x="493" y="511"/>
                      <a:pt x="496" y="508"/>
                    </a:cubicBezTo>
                    <a:lnTo>
                      <a:pt x="496" y="508"/>
                    </a:lnTo>
                    <a:cubicBezTo>
                      <a:pt x="501" y="503"/>
                      <a:pt x="508" y="496"/>
                      <a:pt x="518" y="487"/>
                    </a:cubicBezTo>
                    <a:lnTo>
                      <a:pt x="548" y="456"/>
                    </a:lnTo>
                    <a:lnTo>
                      <a:pt x="609" y="396"/>
                    </a:lnTo>
                    <a:cubicBezTo>
                      <a:pt x="609" y="365"/>
                      <a:pt x="609" y="365"/>
                      <a:pt x="639" y="335"/>
                    </a:cubicBezTo>
                    <a:lnTo>
                      <a:pt x="639" y="244"/>
                    </a:lnTo>
                    <a:cubicBezTo>
                      <a:pt x="639" y="213"/>
                      <a:pt x="639" y="183"/>
                      <a:pt x="609" y="152"/>
                    </a:cubicBezTo>
                    <a:cubicBezTo>
                      <a:pt x="609" y="92"/>
                      <a:pt x="609" y="92"/>
                      <a:pt x="548" y="61"/>
                    </a:cubicBezTo>
                    <a:cubicBezTo>
                      <a:pt x="548" y="31"/>
                      <a:pt x="518" y="31"/>
                      <a:pt x="518" y="31"/>
                    </a:cubicBezTo>
                    <a:cubicBezTo>
                      <a:pt x="518" y="31"/>
                      <a:pt x="487" y="0"/>
                      <a:pt x="4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7" name="Google Shape;3992;p26"/>
              <p:cNvSpPr/>
              <p:nvPr/>
            </p:nvSpPr>
            <p:spPr>
              <a:xfrm rot="6796800">
                <a:off x="304200" y="597600"/>
                <a:ext cx="5040" cy="792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7920"/>
                  <a:gd name="textAreaBottom" fmla="*/ 9000 h 7920"/>
                </a:gdLst>
                <a:ahLst/>
                <a:rect l="textAreaLeft" t="textAreaTop" r="textAreaRight" b="textAreaBottom"/>
                <a:pathLst>
                  <a:path w="669" h="1004">
                    <a:moveTo>
                      <a:pt x="274" y="0"/>
                    </a:moveTo>
                    <a:cubicBezTo>
                      <a:pt x="213" y="0"/>
                      <a:pt x="152" y="61"/>
                      <a:pt x="122" y="92"/>
                    </a:cubicBezTo>
                    <a:cubicBezTo>
                      <a:pt x="61" y="122"/>
                      <a:pt x="31" y="152"/>
                      <a:pt x="31" y="244"/>
                    </a:cubicBezTo>
                    <a:cubicBezTo>
                      <a:pt x="31" y="274"/>
                      <a:pt x="31" y="335"/>
                      <a:pt x="0" y="396"/>
                    </a:cubicBezTo>
                    <a:lnTo>
                      <a:pt x="0" y="426"/>
                    </a:lnTo>
                    <a:lnTo>
                      <a:pt x="0" y="548"/>
                    </a:lnTo>
                    <a:lnTo>
                      <a:pt x="0" y="608"/>
                    </a:lnTo>
                    <a:cubicBezTo>
                      <a:pt x="0" y="639"/>
                      <a:pt x="31" y="700"/>
                      <a:pt x="31" y="730"/>
                    </a:cubicBezTo>
                    <a:lnTo>
                      <a:pt x="31" y="700"/>
                    </a:lnTo>
                    <a:lnTo>
                      <a:pt x="31" y="639"/>
                    </a:lnTo>
                    <a:cubicBezTo>
                      <a:pt x="31" y="760"/>
                      <a:pt x="31" y="852"/>
                      <a:pt x="61" y="943"/>
                    </a:cubicBezTo>
                    <a:cubicBezTo>
                      <a:pt x="61" y="1004"/>
                      <a:pt x="122" y="1004"/>
                      <a:pt x="152" y="1004"/>
                    </a:cubicBezTo>
                    <a:cubicBezTo>
                      <a:pt x="152" y="1004"/>
                      <a:pt x="183" y="1004"/>
                      <a:pt x="183" y="973"/>
                    </a:cubicBezTo>
                    <a:lnTo>
                      <a:pt x="213" y="912"/>
                    </a:lnTo>
                    <a:cubicBezTo>
                      <a:pt x="213" y="912"/>
                      <a:pt x="213" y="882"/>
                      <a:pt x="274" y="882"/>
                    </a:cubicBezTo>
                    <a:cubicBezTo>
                      <a:pt x="292" y="864"/>
                      <a:pt x="299" y="845"/>
                      <a:pt x="309" y="821"/>
                    </a:cubicBezTo>
                    <a:lnTo>
                      <a:pt x="309" y="821"/>
                    </a:lnTo>
                    <a:cubicBezTo>
                      <a:pt x="338" y="815"/>
                      <a:pt x="368" y="759"/>
                      <a:pt x="426" y="730"/>
                    </a:cubicBezTo>
                    <a:cubicBezTo>
                      <a:pt x="456" y="730"/>
                      <a:pt x="456" y="700"/>
                      <a:pt x="487" y="700"/>
                    </a:cubicBezTo>
                    <a:lnTo>
                      <a:pt x="608" y="578"/>
                    </a:lnTo>
                    <a:cubicBezTo>
                      <a:pt x="639" y="548"/>
                      <a:pt x="669" y="487"/>
                      <a:pt x="669" y="426"/>
                    </a:cubicBezTo>
                    <a:lnTo>
                      <a:pt x="669" y="244"/>
                    </a:lnTo>
                    <a:cubicBezTo>
                      <a:pt x="639" y="152"/>
                      <a:pt x="608" y="92"/>
                      <a:pt x="517" y="61"/>
                    </a:cubicBezTo>
                    <a:cubicBezTo>
                      <a:pt x="456" y="0"/>
                      <a:pt x="365" y="0"/>
                      <a:pt x="2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8" name="Google Shape;3993;p26"/>
              <p:cNvSpPr/>
              <p:nvPr/>
            </p:nvSpPr>
            <p:spPr>
              <a:xfrm rot="6796800">
                <a:off x="304200" y="605880"/>
                <a:ext cx="5400" cy="900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731" h="1108">
                    <a:moveTo>
                      <a:pt x="318" y="925"/>
                    </a:moveTo>
                    <a:lnTo>
                      <a:pt x="274" y="969"/>
                    </a:lnTo>
                    <a:cubicBezTo>
                      <a:pt x="284" y="949"/>
                      <a:pt x="300" y="936"/>
                      <a:pt x="318" y="925"/>
                    </a:cubicBezTo>
                    <a:close/>
                    <a:moveTo>
                      <a:pt x="386" y="0"/>
                    </a:moveTo>
                    <a:cubicBezTo>
                      <a:pt x="326" y="0"/>
                      <a:pt x="256" y="36"/>
                      <a:pt x="214" y="57"/>
                    </a:cubicBezTo>
                    <a:cubicBezTo>
                      <a:pt x="122" y="87"/>
                      <a:pt x="92" y="178"/>
                      <a:pt x="62" y="239"/>
                    </a:cubicBezTo>
                    <a:cubicBezTo>
                      <a:pt x="1" y="330"/>
                      <a:pt x="1" y="391"/>
                      <a:pt x="1" y="421"/>
                    </a:cubicBezTo>
                    <a:lnTo>
                      <a:pt x="1" y="634"/>
                    </a:lnTo>
                    <a:cubicBezTo>
                      <a:pt x="1" y="665"/>
                      <a:pt x="62" y="695"/>
                      <a:pt x="62" y="725"/>
                    </a:cubicBezTo>
                    <a:cubicBezTo>
                      <a:pt x="62" y="786"/>
                      <a:pt x="92" y="817"/>
                      <a:pt x="92" y="817"/>
                    </a:cubicBezTo>
                    <a:lnTo>
                      <a:pt x="92" y="847"/>
                    </a:lnTo>
                    <a:lnTo>
                      <a:pt x="122" y="877"/>
                    </a:lnTo>
                    <a:cubicBezTo>
                      <a:pt x="127" y="886"/>
                      <a:pt x="130" y="893"/>
                      <a:pt x="133" y="899"/>
                    </a:cubicBezTo>
                    <a:lnTo>
                      <a:pt x="133" y="899"/>
                    </a:lnTo>
                    <a:cubicBezTo>
                      <a:pt x="142" y="941"/>
                      <a:pt x="153" y="981"/>
                      <a:pt x="153" y="999"/>
                    </a:cubicBezTo>
                    <a:cubicBezTo>
                      <a:pt x="133" y="1080"/>
                      <a:pt x="166" y="1107"/>
                      <a:pt x="200" y="1107"/>
                    </a:cubicBezTo>
                    <a:cubicBezTo>
                      <a:pt x="217" y="1107"/>
                      <a:pt x="234" y="1100"/>
                      <a:pt x="244" y="1090"/>
                    </a:cubicBezTo>
                    <a:cubicBezTo>
                      <a:pt x="270" y="1012"/>
                      <a:pt x="296" y="978"/>
                      <a:pt x="342" y="912"/>
                    </a:cubicBezTo>
                    <a:lnTo>
                      <a:pt x="342" y="912"/>
                    </a:lnTo>
                    <a:cubicBezTo>
                      <a:pt x="375" y="895"/>
                      <a:pt x="410" y="880"/>
                      <a:pt x="426" y="847"/>
                    </a:cubicBezTo>
                    <a:lnTo>
                      <a:pt x="518" y="786"/>
                    </a:lnTo>
                    <a:cubicBezTo>
                      <a:pt x="548" y="725"/>
                      <a:pt x="548" y="695"/>
                      <a:pt x="578" y="665"/>
                    </a:cubicBezTo>
                    <a:cubicBezTo>
                      <a:pt x="578" y="665"/>
                      <a:pt x="578" y="604"/>
                      <a:pt x="609" y="604"/>
                    </a:cubicBezTo>
                    <a:cubicBezTo>
                      <a:pt x="670" y="543"/>
                      <a:pt x="700" y="513"/>
                      <a:pt x="700" y="421"/>
                    </a:cubicBezTo>
                    <a:cubicBezTo>
                      <a:pt x="730" y="361"/>
                      <a:pt x="700" y="239"/>
                      <a:pt x="670" y="148"/>
                    </a:cubicBezTo>
                    <a:cubicBezTo>
                      <a:pt x="609" y="87"/>
                      <a:pt x="548" y="26"/>
                      <a:pt x="457" y="26"/>
                    </a:cubicBezTo>
                    <a:cubicBezTo>
                      <a:pt x="438" y="7"/>
                      <a:pt x="413" y="0"/>
                      <a:pt x="3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09" name="Google Shape;3994;p26"/>
              <p:cNvSpPr/>
              <p:nvPr/>
            </p:nvSpPr>
            <p:spPr>
              <a:xfrm rot="6796800">
                <a:off x="306720" y="615960"/>
                <a:ext cx="4680" cy="5760"/>
              </a:xfrm>
              <a:custGeom>
                <a:avLst/>
                <a:gdLst>
                  <a:gd name="textAreaLeft" fmla="*/ 0 w 4680"/>
                  <a:gd name="textAreaRight" fmla="*/ 5760 w 468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640" h="743">
                    <a:moveTo>
                      <a:pt x="31" y="377"/>
                    </a:moveTo>
                    <a:cubicBezTo>
                      <a:pt x="31" y="390"/>
                      <a:pt x="31" y="400"/>
                      <a:pt x="32" y="408"/>
                    </a:cubicBezTo>
                    <a:lnTo>
                      <a:pt x="32" y="408"/>
                    </a:lnTo>
                    <a:cubicBezTo>
                      <a:pt x="32" y="408"/>
                      <a:pt x="31" y="408"/>
                      <a:pt x="31" y="408"/>
                    </a:cubicBezTo>
                    <a:lnTo>
                      <a:pt x="31" y="377"/>
                    </a:lnTo>
                    <a:close/>
                    <a:moveTo>
                      <a:pt x="404" y="615"/>
                    </a:moveTo>
                    <a:cubicBezTo>
                      <a:pt x="412" y="617"/>
                      <a:pt x="419" y="619"/>
                      <a:pt x="427" y="621"/>
                    </a:cubicBezTo>
                    <a:lnTo>
                      <a:pt x="335" y="621"/>
                    </a:lnTo>
                    <a:cubicBezTo>
                      <a:pt x="352" y="621"/>
                      <a:pt x="379" y="621"/>
                      <a:pt x="404" y="615"/>
                    </a:cubicBezTo>
                    <a:close/>
                    <a:moveTo>
                      <a:pt x="348" y="1"/>
                    </a:moveTo>
                    <a:cubicBezTo>
                      <a:pt x="275" y="1"/>
                      <a:pt x="197" y="29"/>
                      <a:pt x="153" y="73"/>
                    </a:cubicBezTo>
                    <a:cubicBezTo>
                      <a:pt x="62" y="104"/>
                      <a:pt x="62" y="134"/>
                      <a:pt x="31" y="165"/>
                    </a:cubicBezTo>
                    <a:cubicBezTo>
                      <a:pt x="31" y="225"/>
                      <a:pt x="1" y="225"/>
                      <a:pt x="1" y="256"/>
                    </a:cubicBezTo>
                    <a:lnTo>
                      <a:pt x="1" y="377"/>
                    </a:lnTo>
                    <a:lnTo>
                      <a:pt x="1" y="469"/>
                    </a:lnTo>
                    <a:cubicBezTo>
                      <a:pt x="1" y="529"/>
                      <a:pt x="1" y="560"/>
                      <a:pt x="31" y="590"/>
                    </a:cubicBezTo>
                    <a:cubicBezTo>
                      <a:pt x="31" y="621"/>
                      <a:pt x="62" y="621"/>
                      <a:pt x="62" y="681"/>
                    </a:cubicBezTo>
                    <a:cubicBezTo>
                      <a:pt x="62" y="681"/>
                      <a:pt x="62" y="681"/>
                      <a:pt x="62" y="681"/>
                    </a:cubicBezTo>
                    <a:lnTo>
                      <a:pt x="62" y="681"/>
                    </a:lnTo>
                    <a:cubicBezTo>
                      <a:pt x="62" y="712"/>
                      <a:pt x="123" y="742"/>
                      <a:pt x="153" y="742"/>
                    </a:cubicBezTo>
                    <a:lnTo>
                      <a:pt x="183" y="742"/>
                    </a:lnTo>
                    <a:cubicBezTo>
                      <a:pt x="214" y="712"/>
                      <a:pt x="214" y="712"/>
                      <a:pt x="275" y="712"/>
                    </a:cubicBezTo>
                    <a:cubicBezTo>
                      <a:pt x="290" y="727"/>
                      <a:pt x="305" y="734"/>
                      <a:pt x="320" y="734"/>
                    </a:cubicBezTo>
                    <a:cubicBezTo>
                      <a:pt x="335" y="734"/>
                      <a:pt x="351" y="727"/>
                      <a:pt x="366" y="712"/>
                    </a:cubicBezTo>
                    <a:cubicBezTo>
                      <a:pt x="427" y="712"/>
                      <a:pt x="427" y="681"/>
                      <a:pt x="457" y="681"/>
                    </a:cubicBezTo>
                    <a:lnTo>
                      <a:pt x="579" y="560"/>
                    </a:lnTo>
                    <a:cubicBezTo>
                      <a:pt x="518" y="560"/>
                      <a:pt x="518" y="590"/>
                      <a:pt x="487" y="590"/>
                    </a:cubicBezTo>
                    <a:cubicBezTo>
                      <a:pt x="473" y="590"/>
                      <a:pt x="458" y="597"/>
                      <a:pt x="436" y="605"/>
                    </a:cubicBezTo>
                    <a:lnTo>
                      <a:pt x="436" y="605"/>
                    </a:lnTo>
                    <a:cubicBezTo>
                      <a:pt x="426" y="609"/>
                      <a:pt x="415" y="613"/>
                      <a:pt x="404" y="615"/>
                    </a:cubicBezTo>
                    <a:lnTo>
                      <a:pt x="404" y="615"/>
                    </a:lnTo>
                    <a:cubicBezTo>
                      <a:pt x="403" y="615"/>
                      <a:pt x="402" y="615"/>
                      <a:pt x="400" y="614"/>
                    </a:cubicBezTo>
                    <a:lnTo>
                      <a:pt x="400" y="614"/>
                    </a:lnTo>
                    <a:cubicBezTo>
                      <a:pt x="414" y="612"/>
                      <a:pt x="426" y="608"/>
                      <a:pt x="436" y="605"/>
                    </a:cubicBezTo>
                    <a:lnTo>
                      <a:pt x="436" y="605"/>
                    </a:lnTo>
                    <a:cubicBezTo>
                      <a:pt x="444" y="601"/>
                      <a:pt x="451" y="596"/>
                      <a:pt x="457" y="590"/>
                    </a:cubicBezTo>
                    <a:cubicBezTo>
                      <a:pt x="487" y="590"/>
                      <a:pt x="487" y="560"/>
                      <a:pt x="518" y="560"/>
                    </a:cubicBezTo>
                    <a:cubicBezTo>
                      <a:pt x="551" y="527"/>
                      <a:pt x="575" y="512"/>
                      <a:pt x="590" y="500"/>
                    </a:cubicBezTo>
                    <a:lnTo>
                      <a:pt x="590" y="500"/>
                    </a:lnTo>
                    <a:cubicBezTo>
                      <a:pt x="584" y="515"/>
                      <a:pt x="579" y="535"/>
                      <a:pt x="579" y="560"/>
                    </a:cubicBezTo>
                    <a:lnTo>
                      <a:pt x="579" y="560"/>
                    </a:lnTo>
                    <a:cubicBezTo>
                      <a:pt x="579" y="499"/>
                      <a:pt x="609" y="499"/>
                      <a:pt x="609" y="469"/>
                    </a:cubicBezTo>
                    <a:lnTo>
                      <a:pt x="609" y="469"/>
                    </a:lnTo>
                    <a:cubicBezTo>
                      <a:pt x="609" y="483"/>
                      <a:pt x="602" y="490"/>
                      <a:pt x="590" y="500"/>
                    </a:cubicBezTo>
                    <a:lnTo>
                      <a:pt x="590" y="500"/>
                    </a:lnTo>
                    <a:cubicBezTo>
                      <a:pt x="598" y="479"/>
                      <a:pt x="609" y="469"/>
                      <a:pt x="609" y="469"/>
                    </a:cubicBezTo>
                    <a:lnTo>
                      <a:pt x="609" y="469"/>
                    </a:lnTo>
                    <a:cubicBezTo>
                      <a:pt x="609" y="469"/>
                      <a:pt x="609" y="469"/>
                      <a:pt x="609" y="469"/>
                    </a:cubicBezTo>
                    <a:lnTo>
                      <a:pt x="639" y="408"/>
                    </a:lnTo>
                    <a:lnTo>
                      <a:pt x="639" y="317"/>
                    </a:lnTo>
                    <a:cubicBezTo>
                      <a:pt x="639" y="256"/>
                      <a:pt x="609" y="165"/>
                      <a:pt x="579" y="104"/>
                    </a:cubicBezTo>
                    <a:cubicBezTo>
                      <a:pt x="579" y="73"/>
                      <a:pt x="518" y="73"/>
                      <a:pt x="487" y="73"/>
                    </a:cubicBezTo>
                    <a:cubicBezTo>
                      <a:pt x="457" y="73"/>
                      <a:pt x="457" y="13"/>
                      <a:pt x="427" y="13"/>
                    </a:cubicBezTo>
                    <a:cubicBezTo>
                      <a:pt x="402" y="4"/>
                      <a:pt x="375" y="1"/>
                      <a:pt x="3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0" name="Google Shape;3995;p26"/>
              <p:cNvSpPr/>
              <p:nvPr/>
            </p:nvSpPr>
            <p:spPr>
              <a:xfrm rot="6796800">
                <a:off x="314280" y="612000"/>
                <a:ext cx="3960" cy="6120"/>
              </a:xfrm>
              <a:custGeom>
                <a:avLst/>
                <a:gdLst>
                  <a:gd name="textAreaLeft" fmla="*/ 0 w 3960"/>
                  <a:gd name="textAreaRight" fmla="*/ 5040 w 396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548" h="791">
                    <a:moveTo>
                      <a:pt x="213" y="0"/>
                    </a:moveTo>
                    <a:cubicBezTo>
                      <a:pt x="153" y="0"/>
                      <a:pt x="92" y="91"/>
                      <a:pt x="61" y="122"/>
                    </a:cubicBezTo>
                    <a:cubicBezTo>
                      <a:pt x="31" y="152"/>
                      <a:pt x="31" y="243"/>
                      <a:pt x="31" y="304"/>
                    </a:cubicBezTo>
                    <a:lnTo>
                      <a:pt x="31" y="335"/>
                    </a:lnTo>
                    <a:lnTo>
                      <a:pt x="31" y="426"/>
                    </a:lnTo>
                    <a:lnTo>
                      <a:pt x="31" y="547"/>
                    </a:lnTo>
                    <a:cubicBezTo>
                      <a:pt x="31" y="578"/>
                      <a:pt x="31" y="608"/>
                      <a:pt x="1" y="639"/>
                    </a:cubicBezTo>
                    <a:cubicBezTo>
                      <a:pt x="1" y="699"/>
                      <a:pt x="1" y="760"/>
                      <a:pt x="61" y="791"/>
                    </a:cubicBezTo>
                    <a:cubicBezTo>
                      <a:pt x="92" y="760"/>
                      <a:pt x="153" y="760"/>
                      <a:pt x="213" y="730"/>
                    </a:cubicBezTo>
                    <a:lnTo>
                      <a:pt x="365" y="578"/>
                    </a:lnTo>
                    <a:lnTo>
                      <a:pt x="487" y="456"/>
                    </a:lnTo>
                    <a:cubicBezTo>
                      <a:pt x="517" y="395"/>
                      <a:pt x="548" y="304"/>
                      <a:pt x="548" y="243"/>
                    </a:cubicBezTo>
                    <a:lnTo>
                      <a:pt x="548" y="152"/>
                    </a:lnTo>
                    <a:cubicBezTo>
                      <a:pt x="548" y="122"/>
                      <a:pt x="517" y="91"/>
                      <a:pt x="517" y="91"/>
                    </a:cubicBezTo>
                    <a:cubicBezTo>
                      <a:pt x="487" y="31"/>
                      <a:pt x="457" y="0"/>
                      <a:pt x="3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1" name="Google Shape;3996;p26"/>
              <p:cNvSpPr/>
              <p:nvPr/>
            </p:nvSpPr>
            <p:spPr>
              <a:xfrm rot="6796800">
                <a:off x="325800" y="615600"/>
                <a:ext cx="7200" cy="6480"/>
              </a:xfrm>
              <a:custGeom>
                <a:avLst/>
                <a:gdLst>
                  <a:gd name="textAreaLeft" fmla="*/ 0 w 7200"/>
                  <a:gd name="textAreaRight" fmla="*/ 8280 w 720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913" h="852">
                    <a:moveTo>
                      <a:pt x="517" y="1"/>
                    </a:moveTo>
                    <a:cubicBezTo>
                      <a:pt x="486" y="1"/>
                      <a:pt x="426" y="31"/>
                      <a:pt x="365" y="61"/>
                    </a:cubicBezTo>
                    <a:cubicBezTo>
                      <a:pt x="304" y="152"/>
                      <a:pt x="213" y="274"/>
                      <a:pt x="183" y="335"/>
                    </a:cubicBezTo>
                    <a:cubicBezTo>
                      <a:pt x="152" y="426"/>
                      <a:pt x="61" y="517"/>
                      <a:pt x="31" y="608"/>
                    </a:cubicBezTo>
                    <a:cubicBezTo>
                      <a:pt x="0" y="639"/>
                      <a:pt x="0" y="730"/>
                      <a:pt x="31" y="760"/>
                    </a:cubicBezTo>
                    <a:cubicBezTo>
                      <a:pt x="61" y="791"/>
                      <a:pt x="152" y="852"/>
                      <a:pt x="183" y="852"/>
                    </a:cubicBezTo>
                    <a:cubicBezTo>
                      <a:pt x="274" y="791"/>
                      <a:pt x="365" y="760"/>
                      <a:pt x="456" y="730"/>
                    </a:cubicBezTo>
                    <a:cubicBezTo>
                      <a:pt x="578" y="700"/>
                      <a:pt x="669" y="639"/>
                      <a:pt x="760" y="608"/>
                    </a:cubicBezTo>
                    <a:cubicBezTo>
                      <a:pt x="821" y="578"/>
                      <a:pt x="882" y="487"/>
                      <a:pt x="912" y="426"/>
                    </a:cubicBezTo>
                    <a:lnTo>
                      <a:pt x="912" y="244"/>
                    </a:lnTo>
                    <a:cubicBezTo>
                      <a:pt x="912" y="183"/>
                      <a:pt x="882" y="152"/>
                      <a:pt x="821" y="122"/>
                    </a:cubicBezTo>
                    <a:cubicBezTo>
                      <a:pt x="790" y="61"/>
                      <a:pt x="790" y="31"/>
                      <a:pt x="760" y="31"/>
                    </a:cubicBezTo>
                    <a:cubicBezTo>
                      <a:pt x="730" y="1"/>
                      <a:pt x="669" y="1"/>
                      <a:pt x="6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2" name="Google Shape;3997;p26"/>
              <p:cNvSpPr/>
              <p:nvPr/>
            </p:nvSpPr>
            <p:spPr>
              <a:xfrm rot="6796800">
                <a:off x="330480" y="608760"/>
                <a:ext cx="3600" cy="5040"/>
              </a:xfrm>
              <a:custGeom>
                <a:avLst/>
                <a:gdLst>
                  <a:gd name="textAreaLeft" fmla="*/ 0 w 3600"/>
                  <a:gd name="textAreaRight" fmla="*/ 4680 w 360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518" h="669">
                    <a:moveTo>
                      <a:pt x="426" y="456"/>
                    </a:moveTo>
                    <a:lnTo>
                      <a:pt x="396" y="486"/>
                    </a:lnTo>
                    <a:cubicBezTo>
                      <a:pt x="402" y="481"/>
                      <a:pt x="406" y="475"/>
                      <a:pt x="411" y="469"/>
                    </a:cubicBezTo>
                    <a:lnTo>
                      <a:pt x="411" y="469"/>
                    </a:lnTo>
                    <a:cubicBezTo>
                      <a:pt x="420" y="462"/>
                      <a:pt x="426" y="456"/>
                      <a:pt x="426" y="456"/>
                    </a:cubicBezTo>
                    <a:close/>
                    <a:moveTo>
                      <a:pt x="214" y="0"/>
                    </a:moveTo>
                    <a:cubicBezTo>
                      <a:pt x="183" y="0"/>
                      <a:pt x="183" y="0"/>
                      <a:pt x="153" y="30"/>
                    </a:cubicBezTo>
                    <a:cubicBezTo>
                      <a:pt x="92" y="61"/>
                      <a:pt x="62" y="61"/>
                      <a:pt x="62" y="91"/>
                    </a:cubicBezTo>
                    <a:cubicBezTo>
                      <a:pt x="31" y="152"/>
                      <a:pt x="31" y="182"/>
                      <a:pt x="31" y="243"/>
                    </a:cubicBezTo>
                    <a:lnTo>
                      <a:pt x="31" y="334"/>
                    </a:lnTo>
                    <a:cubicBezTo>
                      <a:pt x="31" y="348"/>
                      <a:pt x="37" y="361"/>
                      <a:pt x="43" y="371"/>
                    </a:cubicBezTo>
                    <a:lnTo>
                      <a:pt x="43" y="371"/>
                    </a:lnTo>
                    <a:cubicBezTo>
                      <a:pt x="39" y="369"/>
                      <a:pt x="35" y="367"/>
                      <a:pt x="31" y="365"/>
                    </a:cubicBezTo>
                    <a:lnTo>
                      <a:pt x="31" y="395"/>
                    </a:lnTo>
                    <a:cubicBezTo>
                      <a:pt x="31" y="395"/>
                      <a:pt x="31" y="414"/>
                      <a:pt x="37" y="431"/>
                    </a:cubicBezTo>
                    <a:lnTo>
                      <a:pt x="37" y="431"/>
                    </a:lnTo>
                    <a:lnTo>
                      <a:pt x="31" y="426"/>
                    </a:lnTo>
                    <a:cubicBezTo>
                      <a:pt x="31" y="365"/>
                      <a:pt x="31" y="365"/>
                      <a:pt x="1" y="334"/>
                    </a:cubicBezTo>
                    <a:lnTo>
                      <a:pt x="1" y="334"/>
                    </a:lnTo>
                    <a:cubicBezTo>
                      <a:pt x="1" y="365"/>
                      <a:pt x="1" y="426"/>
                      <a:pt x="31" y="456"/>
                    </a:cubicBezTo>
                    <a:cubicBezTo>
                      <a:pt x="31" y="486"/>
                      <a:pt x="62" y="517"/>
                      <a:pt x="62" y="517"/>
                    </a:cubicBezTo>
                    <a:cubicBezTo>
                      <a:pt x="92" y="578"/>
                      <a:pt x="92" y="578"/>
                      <a:pt x="153" y="578"/>
                    </a:cubicBezTo>
                    <a:cubicBezTo>
                      <a:pt x="158" y="578"/>
                      <a:pt x="163" y="578"/>
                      <a:pt x="168" y="578"/>
                    </a:cubicBezTo>
                    <a:lnTo>
                      <a:pt x="168" y="578"/>
                    </a:lnTo>
                    <a:cubicBezTo>
                      <a:pt x="176" y="601"/>
                      <a:pt x="183" y="623"/>
                      <a:pt x="183" y="638"/>
                    </a:cubicBezTo>
                    <a:cubicBezTo>
                      <a:pt x="183" y="669"/>
                      <a:pt x="214" y="669"/>
                      <a:pt x="214" y="669"/>
                    </a:cubicBezTo>
                    <a:cubicBezTo>
                      <a:pt x="244" y="638"/>
                      <a:pt x="305" y="638"/>
                      <a:pt x="305" y="608"/>
                    </a:cubicBezTo>
                    <a:cubicBezTo>
                      <a:pt x="313" y="600"/>
                      <a:pt x="318" y="590"/>
                      <a:pt x="323" y="580"/>
                    </a:cubicBezTo>
                    <a:lnTo>
                      <a:pt x="323" y="580"/>
                    </a:lnTo>
                    <a:cubicBezTo>
                      <a:pt x="329" y="578"/>
                      <a:pt x="335" y="578"/>
                      <a:pt x="335" y="578"/>
                    </a:cubicBezTo>
                    <a:cubicBezTo>
                      <a:pt x="366" y="578"/>
                      <a:pt x="396" y="517"/>
                      <a:pt x="457" y="486"/>
                    </a:cubicBezTo>
                    <a:lnTo>
                      <a:pt x="487" y="456"/>
                    </a:lnTo>
                    <a:cubicBezTo>
                      <a:pt x="518" y="395"/>
                      <a:pt x="518" y="365"/>
                      <a:pt x="518" y="334"/>
                    </a:cubicBezTo>
                    <a:lnTo>
                      <a:pt x="518" y="213"/>
                    </a:lnTo>
                    <a:lnTo>
                      <a:pt x="518" y="182"/>
                    </a:lnTo>
                    <a:cubicBezTo>
                      <a:pt x="518" y="152"/>
                      <a:pt x="518" y="152"/>
                      <a:pt x="487" y="91"/>
                    </a:cubicBezTo>
                    <a:lnTo>
                      <a:pt x="457" y="61"/>
                    </a:lnTo>
                    <a:lnTo>
                      <a:pt x="396" y="30"/>
                    </a:lnTo>
                    <a:cubicBezTo>
                      <a:pt x="366" y="0"/>
                      <a:pt x="335" y="0"/>
                      <a:pt x="3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3" name="Google Shape;3998;p26"/>
              <p:cNvSpPr/>
              <p:nvPr/>
            </p:nvSpPr>
            <p:spPr>
              <a:xfrm rot="6796800">
                <a:off x="317520" y="606600"/>
                <a:ext cx="3240" cy="4680"/>
              </a:xfrm>
              <a:custGeom>
                <a:avLst/>
                <a:gdLst>
                  <a:gd name="textAreaLeft" fmla="*/ 0 w 3240"/>
                  <a:gd name="textAreaRight" fmla="*/ 4320 w 324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487" h="636">
                    <a:moveTo>
                      <a:pt x="122" y="517"/>
                    </a:moveTo>
                    <a:cubicBezTo>
                      <a:pt x="122" y="517"/>
                      <a:pt x="122" y="548"/>
                      <a:pt x="152" y="548"/>
                    </a:cubicBezTo>
                    <a:lnTo>
                      <a:pt x="122" y="517"/>
                    </a:lnTo>
                    <a:close/>
                    <a:moveTo>
                      <a:pt x="122" y="1"/>
                    </a:moveTo>
                    <a:cubicBezTo>
                      <a:pt x="61" y="1"/>
                      <a:pt x="61" y="1"/>
                      <a:pt x="61" y="61"/>
                    </a:cubicBezTo>
                    <a:cubicBezTo>
                      <a:pt x="31" y="61"/>
                      <a:pt x="31" y="92"/>
                      <a:pt x="31" y="92"/>
                    </a:cubicBezTo>
                    <a:lnTo>
                      <a:pt x="0" y="122"/>
                    </a:lnTo>
                    <a:lnTo>
                      <a:pt x="0" y="213"/>
                    </a:lnTo>
                    <a:lnTo>
                      <a:pt x="0" y="274"/>
                    </a:lnTo>
                    <a:lnTo>
                      <a:pt x="0" y="365"/>
                    </a:lnTo>
                    <a:cubicBezTo>
                      <a:pt x="0" y="396"/>
                      <a:pt x="31" y="426"/>
                      <a:pt x="31" y="426"/>
                    </a:cubicBezTo>
                    <a:lnTo>
                      <a:pt x="61" y="457"/>
                    </a:lnTo>
                    <a:cubicBezTo>
                      <a:pt x="122" y="517"/>
                      <a:pt x="152" y="517"/>
                      <a:pt x="183" y="548"/>
                    </a:cubicBezTo>
                    <a:lnTo>
                      <a:pt x="152" y="548"/>
                    </a:lnTo>
                    <a:cubicBezTo>
                      <a:pt x="152" y="578"/>
                      <a:pt x="183" y="578"/>
                      <a:pt x="183" y="609"/>
                    </a:cubicBezTo>
                    <a:cubicBezTo>
                      <a:pt x="183" y="609"/>
                      <a:pt x="196" y="636"/>
                      <a:pt x="223" y="636"/>
                    </a:cubicBezTo>
                    <a:cubicBezTo>
                      <a:pt x="237" y="636"/>
                      <a:pt x="253" y="629"/>
                      <a:pt x="274" y="609"/>
                    </a:cubicBezTo>
                    <a:cubicBezTo>
                      <a:pt x="365" y="609"/>
                      <a:pt x="365" y="578"/>
                      <a:pt x="365" y="578"/>
                    </a:cubicBezTo>
                    <a:lnTo>
                      <a:pt x="365" y="558"/>
                    </a:lnTo>
                    <a:lnTo>
                      <a:pt x="365" y="558"/>
                    </a:lnTo>
                    <a:lnTo>
                      <a:pt x="426" y="517"/>
                    </a:lnTo>
                    <a:cubicBezTo>
                      <a:pt x="426" y="457"/>
                      <a:pt x="456" y="457"/>
                      <a:pt x="456" y="426"/>
                    </a:cubicBezTo>
                    <a:cubicBezTo>
                      <a:pt x="456" y="396"/>
                      <a:pt x="456" y="396"/>
                      <a:pt x="487" y="365"/>
                    </a:cubicBezTo>
                    <a:lnTo>
                      <a:pt x="487" y="274"/>
                    </a:lnTo>
                    <a:lnTo>
                      <a:pt x="487" y="213"/>
                    </a:lnTo>
                    <a:cubicBezTo>
                      <a:pt x="487" y="153"/>
                      <a:pt x="487" y="153"/>
                      <a:pt x="456" y="122"/>
                    </a:cubicBezTo>
                    <a:lnTo>
                      <a:pt x="426" y="92"/>
                    </a:lnTo>
                    <a:lnTo>
                      <a:pt x="365" y="61"/>
                    </a:lnTo>
                    <a:cubicBezTo>
                      <a:pt x="335" y="61"/>
                      <a:pt x="335" y="61"/>
                      <a:pt x="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4" name="Google Shape;3999;p26"/>
              <p:cNvSpPr/>
              <p:nvPr/>
            </p:nvSpPr>
            <p:spPr>
              <a:xfrm rot="6796800">
                <a:off x="339120" y="610920"/>
                <a:ext cx="5400" cy="648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700" h="830">
                    <a:moveTo>
                      <a:pt x="0" y="769"/>
                    </a:moveTo>
                    <a:lnTo>
                      <a:pt x="0" y="830"/>
                    </a:lnTo>
                    <a:lnTo>
                      <a:pt x="31" y="830"/>
                    </a:lnTo>
                    <a:lnTo>
                      <a:pt x="0" y="769"/>
                    </a:lnTo>
                    <a:close/>
                    <a:moveTo>
                      <a:pt x="413" y="1"/>
                    </a:moveTo>
                    <a:cubicBezTo>
                      <a:pt x="397" y="1"/>
                      <a:pt x="382" y="3"/>
                      <a:pt x="365" y="9"/>
                    </a:cubicBezTo>
                    <a:cubicBezTo>
                      <a:pt x="304" y="9"/>
                      <a:pt x="183" y="39"/>
                      <a:pt x="152" y="100"/>
                    </a:cubicBezTo>
                    <a:cubicBezTo>
                      <a:pt x="122" y="131"/>
                      <a:pt x="61" y="161"/>
                      <a:pt x="61" y="191"/>
                    </a:cubicBezTo>
                    <a:cubicBezTo>
                      <a:pt x="31" y="252"/>
                      <a:pt x="31" y="283"/>
                      <a:pt x="0" y="313"/>
                    </a:cubicBezTo>
                    <a:lnTo>
                      <a:pt x="0" y="404"/>
                    </a:lnTo>
                    <a:lnTo>
                      <a:pt x="0" y="435"/>
                    </a:lnTo>
                    <a:lnTo>
                      <a:pt x="0" y="495"/>
                    </a:lnTo>
                    <a:lnTo>
                      <a:pt x="0" y="617"/>
                    </a:lnTo>
                    <a:lnTo>
                      <a:pt x="0" y="647"/>
                    </a:lnTo>
                    <a:lnTo>
                      <a:pt x="0" y="708"/>
                    </a:lnTo>
                    <a:cubicBezTo>
                      <a:pt x="0" y="739"/>
                      <a:pt x="31" y="769"/>
                      <a:pt x="31" y="830"/>
                    </a:cubicBezTo>
                    <a:lnTo>
                      <a:pt x="183" y="830"/>
                    </a:lnTo>
                    <a:cubicBezTo>
                      <a:pt x="183" y="830"/>
                      <a:pt x="213" y="830"/>
                      <a:pt x="274" y="769"/>
                    </a:cubicBezTo>
                    <a:lnTo>
                      <a:pt x="304" y="769"/>
                    </a:lnTo>
                    <a:cubicBezTo>
                      <a:pt x="304" y="769"/>
                      <a:pt x="335" y="769"/>
                      <a:pt x="335" y="739"/>
                    </a:cubicBezTo>
                    <a:cubicBezTo>
                      <a:pt x="365" y="739"/>
                      <a:pt x="395" y="708"/>
                      <a:pt x="456" y="708"/>
                    </a:cubicBezTo>
                    <a:lnTo>
                      <a:pt x="487" y="647"/>
                    </a:lnTo>
                    <a:cubicBezTo>
                      <a:pt x="517" y="617"/>
                      <a:pt x="547" y="617"/>
                      <a:pt x="608" y="587"/>
                    </a:cubicBezTo>
                    <a:lnTo>
                      <a:pt x="639" y="556"/>
                    </a:lnTo>
                    <a:cubicBezTo>
                      <a:pt x="699" y="465"/>
                      <a:pt x="699" y="404"/>
                      <a:pt x="699" y="313"/>
                    </a:cubicBezTo>
                    <a:cubicBezTo>
                      <a:pt x="699" y="283"/>
                      <a:pt x="699" y="252"/>
                      <a:pt x="669" y="191"/>
                    </a:cubicBezTo>
                    <a:cubicBezTo>
                      <a:pt x="669" y="161"/>
                      <a:pt x="639" y="131"/>
                      <a:pt x="608" y="100"/>
                    </a:cubicBezTo>
                    <a:cubicBezTo>
                      <a:pt x="534" y="51"/>
                      <a:pt x="480" y="1"/>
                      <a:pt x="4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5" name="Google Shape;4000;p26"/>
              <p:cNvSpPr/>
              <p:nvPr/>
            </p:nvSpPr>
            <p:spPr>
              <a:xfrm rot="6796800">
                <a:off x="324360" y="628920"/>
                <a:ext cx="8640" cy="6480"/>
              </a:xfrm>
              <a:custGeom>
                <a:avLst/>
                <a:gdLst>
                  <a:gd name="textAreaLeft" fmla="*/ 0 w 8640"/>
                  <a:gd name="textAreaRight" fmla="*/ 9720 w 864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1065" h="853">
                    <a:moveTo>
                      <a:pt x="730" y="1"/>
                    </a:moveTo>
                    <a:cubicBezTo>
                      <a:pt x="639" y="1"/>
                      <a:pt x="609" y="1"/>
                      <a:pt x="548" y="62"/>
                    </a:cubicBezTo>
                    <a:cubicBezTo>
                      <a:pt x="548" y="62"/>
                      <a:pt x="487" y="62"/>
                      <a:pt x="487" y="92"/>
                    </a:cubicBezTo>
                    <a:lnTo>
                      <a:pt x="396" y="214"/>
                    </a:lnTo>
                    <a:lnTo>
                      <a:pt x="335" y="244"/>
                    </a:lnTo>
                    <a:cubicBezTo>
                      <a:pt x="335" y="214"/>
                      <a:pt x="396" y="214"/>
                      <a:pt x="396" y="153"/>
                    </a:cubicBezTo>
                    <a:lnTo>
                      <a:pt x="396" y="153"/>
                    </a:lnTo>
                    <a:cubicBezTo>
                      <a:pt x="335" y="214"/>
                      <a:pt x="305" y="275"/>
                      <a:pt x="274" y="305"/>
                    </a:cubicBezTo>
                    <a:cubicBezTo>
                      <a:pt x="244" y="366"/>
                      <a:pt x="244" y="396"/>
                      <a:pt x="183" y="427"/>
                    </a:cubicBezTo>
                    <a:cubicBezTo>
                      <a:pt x="153" y="457"/>
                      <a:pt x="153" y="518"/>
                      <a:pt x="122" y="518"/>
                    </a:cubicBezTo>
                    <a:lnTo>
                      <a:pt x="92" y="548"/>
                    </a:lnTo>
                    <a:cubicBezTo>
                      <a:pt x="98" y="542"/>
                      <a:pt x="99" y="539"/>
                      <a:pt x="98" y="539"/>
                    </a:cubicBezTo>
                    <a:cubicBezTo>
                      <a:pt x="92" y="539"/>
                      <a:pt x="66" y="557"/>
                      <a:pt x="71" y="557"/>
                    </a:cubicBezTo>
                    <a:cubicBezTo>
                      <a:pt x="73" y="557"/>
                      <a:pt x="79" y="555"/>
                      <a:pt x="92" y="548"/>
                    </a:cubicBezTo>
                    <a:lnTo>
                      <a:pt x="92" y="548"/>
                    </a:lnTo>
                    <a:lnTo>
                      <a:pt x="31" y="579"/>
                    </a:lnTo>
                    <a:cubicBezTo>
                      <a:pt x="1" y="609"/>
                      <a:pt x="1" y="670"/>
                      <a:pt x="1" y="700"/>
                    </a:cubicBezTo>
                    <a:cubicBezTo>
                      <a:pt x="62" y="761"/>
                      <a:pt x="92" y="822"/>
                      <a:pt x="122" y="822"/>
                    </a:cubicBezTo>
                    <a:cubicBezTo>
                      <a:pt x="214" y="852"/>
                      <a:pt x="274" y="852"/>
                      <a:pt x="366" y="852"/>
                    </a:cubicBezTo>
                    <a:lnTo>
                      <a:pt x="487" y="852"/>
                    </a:lnTo>
                    <a:cubicBezTo>
                      <a:pt x="548" y="852"/>
                      <a:pt x="578" y="852"/>
                      <a:pt x="609" y="822"/>
                    </a:cubicBezTo>
                    <a:cubicBezTo>
                      <a:pt x="700" y="761"/>
                      <a:pt x="730" y="761"/>
                      <a:pt x="791" y="730"/>
                    </a:cubicBezTo>
                    <a:cubicBezTo>
                      <a:pt x="791" y="730"/>
                      <a:pt x="852" y="730"/>
                      <a:pt x="852" y="700"/>
                    </a:cubicBezTo>
                    <a:lnTo>
                      <a:pt x="882" y="700"/>
                    </a:lnTo>
                    <a:cubicBezTo>
                      <a:pt x="943" y="639"/>
                      <a:pt x="1004" y="609"/>
                      <a:pt x="1034" y="548"/>
                    </a:cubicBezTo>
                    <a:cubicBezTo>
                      <a:pt x="1065" y="457"/>
                      <a:pt x="1065" y="427"/>
                      <a:pt x="1065" y="366"/>
                    </a:cubicBezTo>
                    <a:cubicBezTo>
                      <a:pt x="1065" y="275"/>
                      <a:pt x="1065" y="244"/>
                      <a:pt x="1034" y="153"/>
                    </a:cubicBezTo>
                    <a:cubicBezTo>
                      <a:pt x="1004" y="92"/>
                      <a:pt x="973" y="92"/>
                      <a:pt x="913" y="62"/>
                    </a:cubicBezTo>
                    <a:cubicBezTo>
                      <a:pt x="852" y="1"/>
                      <a:pt x="791" y="1"/>
                      <a:pt x="7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6" name="Google Shape;4001;p26"/>
              <p:cNvSpPr/>
              <p:nvPr/>
            </p:nvSpPr>
            <p:spPr>
              <a:xfrm rot="6796800">
                <a:off x="354600" y="581040"/>
                <a:ext cx="8640" cy="6120"/>
              </a:xfrm>
              <a:custGeom>
                <a:avLst/>
                <a:gdLst>
                  <a:gd name="textAreaLeft" fmla="*/ 0 w 8640"/>
                  <a:gd name="textAreaRight" fmla="*/ 9720 w 864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1065" h="803">
                    <a:moveTo>
                      <a:pt x="354" y="556"/>
                    </a:moveTo>
                    <a:cubicBezTo>
                      <a:pt x="366" y="559"/>
                      <a:pt x="379" y="563"/>
                      <a:pt x="391" y="566"/>
                    </a:cubicBezTo>
                    <a:lnTo>
                      <a:pt x="391" y="566"/>
                    </a:lnTo>
                    <a:cubicBezTo>
                      <a:pt x="394" y="569"/>
                      <a:pt x="395" y="573"/>
                      <a:pt x="395" y="578"/>
                    </a:cubicBezTo>
                    <a:cubicBezTo>
                      <a:pt x="382" y="578"/>
                      <a:pt x="372" y="577"/>
                      <a:pt x="363" y="574"/>
                    </a:cubicBezTo>
                    <a:lnTo>
                      <a:pt x="363" y="574"/>
                    </a:lnTo>
                    <a:lnTo>
                      <a:pt x="354" y="556"/>
                    </a:lnTo>
                    <a:close/>
                    <a:moveTo>
                      <a:pt x="639" y="1"/>
                    </a:moveTo>
                    <a:cubicBezTo>
                      <a:pt x="608" y="1"/>
                      <a:pt x="547" y="1"/>
                      <a:pt x="487" y="61"/>
                    </a:cubicBezTo>
                    <a:cubicBezTo>
                      <a:pt x="456" y="61"/>
                      <a:pt x="426" y="92"/>
                      <a:pt x="395" y="122"/>
                    </a:cubicBezTo>
                    <a:lnTo>
                      <a:pt x="426" y="92"/>
                    </a:lnTo>
                    <a:lnTo>
                      <a:pt x="426" y="92"/>
                    </a:lnTo>
                    <a:cubicBezTo>
                      <a:pt x="391" y="103"/>
                      <a:pt x="360" y="115"/>
                      <a:pt x="334" y="130"/>
                    </a:cubicBezTo>
                    <a:lnTo>
                      <a:pt x="334" y="130"/>
                    </a:lnTo>
                    <a:cubicBezTo>
                      <a:pt x="296" y="139"/>
                      <a:pt x="263" y="152"/>
                      <a:pt x="243" y="152"/>
                    </a:cubicBezTo>
                    <a:cubicBezTo>
                      <a:pt x="183" y="152"/>
                      <a:pt x="183" y="213"/>
                      <a:pt x="152" y="213"/>
                    </a:cubicBezTo>
                    <a:cubicBezTo>
                      <a:pt x="122" y="213"/>
                      <a:pt x="122" y="213"/>
                      <a:pt x="91" y="244"/>
                    </a:cubicBezTo>
                    <a:lnTo>
                      <a:pt x="31" y="274"/>
                    </a:lnTo>
                    <a:cubicBezTo>
                      <a:pt x="0" y="335"/>
                      <a:pt x="0" y="365"/>
                      <a:pt x="0" y="396"/>
                    </a:cubicBezTo>
                    <a:cubicBezTo>
                      <a:pt x="91" y="426"/>
                      <a:pt x="91" y="487"/>
                      <a:pt x="122" y="487"/>
                    </a:cubicBezTo>
                    <a:cubicBezTo>
                      <a:pt x="148" y="513"/>
                      <a:pt x="219" y="517"/>
                      <a:pt x="277" y="537"/>
                    </a:cubicBezTo>
                    <a:lnTo>
                      <a:pt x="277" y="537"/>
                    </a:lnTo>
                    <a:cubicBezTo>
                      <a:pt x="285" y="559"/>
                      <a:pt x="304" y="578"/>
                      <a:pt x="304" y="578"/>
                    </a:cubicBezTo>
                    <a:lnTo>
                      <a:pt x="426" y="700"/>
                    </a:lnTo>
                    <a:cubicBezTo>
                      <a:pt x="456" y="730"/>
                      <a:pt x="487" y="791"/>
                      <a:pt x="547" y="791"/>
                    </a:cubicBezTo>
                    <a:cubicBezTo>
                      <a:pt x="572" y="799"/>
                      <a:pt x="598" y="803"/>
                      <a:pt x="626" y="803"/>
                    </a:cubicBezTo>
                    <a:cubicBezTo>
                      <a:pt x="702" y="803"/>
                      <a:pt x="785" y="775"/>
                      <a:pt x="851" y="730"/>
                    </a:cubicBezTo>
                    <a:lnTo>
                      <a:pt x="942" y="639"/>
                    </a:lnTo>
                    <a:cubicBezTo>
                      <a:pt x="1003" y="578"/>
                      <a:pt x="1034" y="548"/>
                      <a:pt x="1034" y="517"/>
                    </a:cubicBezTo>
                    <a:cubicBezTo>
                      <a:pt x="1064" y="396"/>
                      <a:pt x="1034" y="274"/>
                      <a:pt x="1003" y="213"/>
                    </a:cubicBezTo>
                    <a:cubicBezTo>
                      <a:pt x="942" y="122"/>
                      <a:pt x="882" y="61"/>
                      <a:pt x="7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7" name="Google Shape;4002;p26"/>
              <p:cNvSpPr/>
              <p:nvPr/>
            </p:nvSpPr>
            <p:spPr>
              <a:xfrm rot="6796800">
                <a:off x="365040" y="586800"/>
                <a:ext cx="4320" cy="324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3240"/>
                  <a:gd name="textAreaBottom" fmla="*/ 4320 h 3240"/>
                </a:gdLst>
                <a:ahLst/>
                <a:rect l="textAreaLeft" t="textAreaTop" r="textAreaRight" b="textAreaBottom"/>
                <a:pathLst>
                  <a:path w="609" h="487">
                    <a:moveTo>
                      <a:pt x="274" y="0"/>
                    </a:moveTo>
                    <a:cubicBezTo>
                      <a:pt x="243" y="0"/>
                      <a:pt x="183" y="0"/>
                      <a:pt x="183" y="31"/>
                    </a:cubicBezTo>
                    <a:cubicBezTo>
                      <a:pt x="152" y="31"/>
                      <a:pt x="152" y="61"/>
                      <a:pt x="122" y="61"/>
                    </a:cubicBezTo>
                    <a:cubicBezTo>
                      <a:pt x="91" y="122"/>
                      <a:pt x="91" y="122"/>
                      <a:pt x="91" y="152"/>
                    </a:cubicBezTo>
                    <a:cubicBezTo>
                      <a:pt x="91" y="163"/>
                      <a:pt x="84" y="174"/>
                      <a:pt x="74" y="183"/>
                    </a:cubicBezTo>
                    <a:lnTo>
                      <a:pt x="0" y="183"/>
                    </a:lnTo>
                    <a:lnTo>
                      <a:pt x="0" y="213"/>
                    </a:lnTo>
                    <a:lnTo>
                      <a:pt x="0" y="274"/>
                    </a:lnTo>
                    <a:lnTo>
                      <a:pt x="0" y="304"/>
                    </a:lnTo>
                    <a:lnTo>
                      <a:pt x="0" y="335"/>
                    </a:lnTo>
                    <a:lnTo>
                      <a:pt x="0" y="365"/>
                    </a:lnTo>
                    <a:cubicBezTo>
                      <a:pt x="31" y="365"/>
                      <a:pt x="31" y="365"/>
                      <a:pt x="91" y="426"/>
                    </a:cubicBezTo>
                    <a:cubicBezTo>
                      <a:pt x="91" y="426"/>
                      <a:pt x="91" y="426"/>
                      <a:pt x="91" y="426"/>
                    </a:cubicBezTo>
                    <a:lnTo>
                      <a:pt x="91" y="426"/>
                    </a:lnTo>
                    <a:cubicBezTo>
                      <a:pt x="122" y="456"/>
                      <a:pt x="152" y="456"/>
                      <a:pt x="152" y="456"/>
                    </a:cubicBezTo>
                    <a:cubicBezTo>
                      <a:pt x="183" y="487"/>
                      <a:pt x="213" y="487"/>
                      <a:pt x="274" y="487"/>
                    </a:cubicBezTo>
                    <a:cubicBezTo>
                      <a:pt x="274" y="487"/>
                      <a:pt x="256" y="487"/>
                      <a:pt x="248" y="474"/>
                    </a:cubicBezTo>
                    <a:lnTo>
                      <a:pt x="248" y="474"/>
                    </a:lnTo>
                    <a:cubicBezTo>
                      <a:pt x="276" y="487"/>
                      <a:pt x="281" y="487"/>
                      <a:pt x="304" y="487"/>
                    </a:cubicBezTo>
                    <a:lnTo>
                      <a:pt x="365" y="487"/>
                    </a:lnTo>
                    <a:cubicBezTo>
                      <a:pt x="426" y="487"/>
                      <a:pt x="456" y="487"/>
                      <a:pt x="487" y="456"/>
                    </a:cubicBezTo>
                    <a:cubicBezTo>
                      <a:pt x="517" y="456"/>
                      <a:pt x="517" y="426"/>
                      <a:pt x="517" y="426"/>
                    </a:cubicBezTo>
                    <a:cubicBezTo>
                      <a:pt x="608" y="335"/>
                      <a:pt x="608" y="274"/>
                      <a:pt x="608" y="183"/>
                    </a:cubicBezTo>
                    <a:cubicBezTo>
                      <a:pt x="608" y="152"/>
                      <a:pt x="578" y="122"/>
                      <a:pt x="517" y="61"/>
                    </a:cubicBezTo>
                    <a:lnTo>
                      <a:pt x="487" y="31"/>
                    </a:lnTo>
                    <a:cubicBezTo>
                      <a:pt x="487" y="31"/>
                      <a:pt x="456" y="0"/>
                      <a:pt x="4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8" name="Google Shape;4003;p26"/>
              <p:cNvSpPr/>
              <p:nvPr/>
            </p:nvSpPr>
            <p:spPr>
              <a:xfrm rot="6796800">
                <a:off x="342360" y="552600"/>
                <a:ext cx="4320" cy="612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609" h="778">
                    <a:moveTo>
                      <a:pt x="183" y="1"/>
                    </a:moveTo>
                    <a:cubicBezTo>
                      <a:pt x="153" y="1"/>
                      <a:pt x="153" y="1"/>
                      <a:pt x="122" y="31"/>
                    </a:cubicBezTo>
                    <a:cubicBezTo>
                      <a:pt x="92" y="31"/>
                      <a:pt x="92" y="62"/>
                      <a:pt x="92" y="62"/>
                    </a:cubicBezTo>
                    <a:cubicBezTo>
                      <a:pt x="31" y="123"/>
                      <a:pt x="1" y="183"/>
                      <a:pt x="31" y="214"/>
                    </a:cubicBezTo>
                    <a:cubicBezTo>
                      <a:pt x="31" y="268"/>
                      <a:pt x="31" y="322"/>
                      <a:pt x="74" y="355"/>
                    </a:cubicBezTo>
                    <a:lnTo>
                      <a:pt x="74" y="355"/>
                    </a:lnTo>
                    <a:cubicBezTo>
                      <a:pt x="56" y="392"/>
                      <a:pt x="31" y="437"/>
                      <a:pt x="31" y="457"/>
                    </a:cubicBezTo>
                    <a:cubicBezTo>
                      <a:pt x="31" y="487"/>
                      <a:pt x="1" y="578"/>
                      <a:pt x="1" y="609"/>
                    </a:cubicBezTo>
                    <a:cubicBezTo>
                      <a:pt x="1" y="639"/>
                      <a:pt x="1" y="670"/>
                      <a:pt x="31" y="670"/>
                    </a:cubicBezTo>
                    <a:cubicBezTo>
                      <a:pt x="71" y="751"/>
                      <a:pt x="98" y="778"/>
                      <a:pt x="121" y="778"/>
                    </a:cubicBezTo>
                    <a:cubicBezTo>
                      <a:pt x="132" y="778"/>
                      <a:pt x="142" y="771"/>
                      <a:pt x="153" y="761"/>
                    </a:cubicBezTo>
                    <a:lnTo>
                      <a:pt x="274" y="639"/>
                    </a:lnTo>
                    <a:lnTo>
                      <a:pt x="365" y="548"/>
                    </a:lnTo>
                    <a:lnTo>
                      <a:pt x="365" y="548"/>
                    </a:lnTo>
                    <a:cubicBezTo>
                      <a:pt x="388" y="533"/>
                      <a:pt x="411" y="518"/>
                      <a:pt x="426" y="518"/>
                    </a:cubicBezTo>
                    <a:cubicBezTo>
                      <a:pt x="456" y="518"/>
                      <a:pt x="487" y="487"/>
                      <a:pt x="548" y="457"/>
                    </a:cubicBezTo>
                    <a:lnTo>
                      <a:pt x="578" y="396"/>
                    </a:lnTo>
                    <a:cubicBezTo>
                      <a:pt x="578" y="366"/>
                      <a:pt x="578" y="366"/>
                      <a:pt x="608" y="335"/>
                    </a:cubicBezTo>
                    <a:lnTo>
                      <a:pt x="608" y="274"/>
                    </a:lnTo>
                    <a:lnTo>
                      <a:pt x="608" y="183"/>
                    </a:lnTo>
                    <a:cubicBezTo>
                      <a:pt x="608" y="153"/>
                      <a:pt x="608" y="153"/>
                      <a:pt x="578" y="123"/>
                    </a:cubicBezTo>
                    <a:cubicBezTo>
                      <a:pt x="578" y="62"/>
                      <a:pt x="548" y="62"/>
                      <a:pt x="487" y="31"/>
                    </a:cubicBezTo>
                    <a:cubicBezTo>
                      <a:pt x="487" y="31"/>
                      <a:pt x="456" y="1"/>
                      <a:pt x="4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9" name="Google Shape;4004;p26"/>
              <p:cNvSpPr/>
              <p:nvPr/>
            </p:nvSpPr>
            <p:spPr>
              <a:xfrm rot="6796800">
                <a:off x="339480" y="557280"/>
                <a:ext cx="5040" cy="936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9360"/>
                  <a:gd name="textAreaBottom" fmla="*/ 10440 h 9360"/>
                </a:gdLst>
                <a:ahLst/>
                <a:rect l="textAreaLeft" t="textAreaTop" r="textAreaRight" b="textAreaBottom"/>
                <a:pathLst>
                  <a:path w="670" h="1141">
                    <a:moveTo>
                      <a:pt x="365" y="1"/>
                    </a:moveTo>
                    <a:cubicBezTo>
                      <a:pt x="304" y="1"/>
                      <a:pt x="213" y="1"/>
                      <a:pt x="152" y="62"/>
                    </a:cubicBezTo>
                    <a:cubicBezTo>
                      <a:pt x="92" y="153"/>
                      <a:pt x="0" y="214"/>
                      <a:pt x="31" y="335"/>
                    </a:cubicBezTo>
                    <a:cubicBezTo>
                      <a:pt x="31" y="426"/>
                      <a:pt x="31" y="487"/>
                      <a:pt x="61" y="578"/>
                    </a:cubicBezTo>
                    <a:cubicBezTo>
                      <a:pt x="61" y="609"/>
                      <a:pt x="122" y="670"/>
                      <a:pt x="122" y="730"/>
                    </a:cubicBezTo>
                    <a:cubicBezTo>
                      <a:pt x="122" y="791"/>
                      <a:pt x="152" y="822"/>
                      <a:pt x="183" y="913"/>
                    </a:cubicBezTo>
                    <a:cubicBezTo>
                      <a:pt x="183" y="943"/>
                      <a:pt x="213" y="943"/>
                      <a:pt x="213" y="943"/>
                    </a:cubicBezTo>
                    <a:cubicBezTo>
                      <a:pt x="213" y="974"/>
                      <a:pt x="213" y="1034"/>
                      <a:pt x="274" y="1034"/>
                    </a:cubicBezTo>
                    <a:cubicBezTo>
                      <a:pt x="274" y="1094"/>
                      <a:pt x="326" y="1140"/>
                      <a:pt x="362" y="1140"/>
                    </a:cubicBezTo>
                    <a:cubicBezTo>
                      <a:pt x="381" y="1140"/>
                      <a:pt x="396" y="1127"/>
                      <a:pt x="396" y="1095"/>
                    </a:cubicBezTo>
                    <a:cubicBezTo>
                      <a:pt x="396" y="1065"/>
                      <a:pt x="396" y="1065"/>
                      <a:pt x="426" y="1034"/>
                    </a:cubicBezTo>
                    <a:lnTo>
                      <a:pt x="426" y="974"/>
                    </a:lnTo>
                    <a:lnTo>
                      <a:pt x="426" y="943"/>
                    </a:lnTo>
                    <a:cubicBezTo>
                      <a:pt x="456" y="913"/>
                      <a:pt x="456" y="852"/>
                      <a:pt x="487" y="791"/>
                    </a:cubicBezTo>
                    <a:cubicBezTo>
                      <a:pt x="517" y="761"/>
                      <a:pt x="517" y="670"/>
                      <a:pt x="578" y="639"/>
                    </a:cubicBezTo>
                    <a:cubicBezTo>
                      <a:pt x="608" y="578"/>
                      <a:pt x="639" y="487"/>
                      <a:pt x="639" y="426"/>
                    </a:cubicBezTo>
                    <a:cubicBezTo>
                      <a:pt x="669" y="335"/>
                      <a:pt x="639" y="214"/>
                      <a:pt x="608" y="153"/>
                    </a:cubicBezTo>
                    <a:cubicBezTo>
                      <a:pt x="578" y="62"/>
                      <a:pt x="456" y="1"/>
                      <a:pt x="3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0" name="Google Shape;4005;p26"/>
              <p:cNvSpPr/>
              <p:nvPr/>
            </p:nvSpPr>
            <p:spPr>
              <a:xfrm rot="6796800">
                <a:off x="336240" y="567360"/>
                <a:ext cx="3240" cy="5760"/>
              </a:xfrm>
              <a:custGeom>
                <a:avLst/>
                <a:gdLst>
                  <a:gd name="textAreaLeft" fmla="*/ 0 w 3240"/>
                  <a:gd name="textAreaRight" fmla="*/ 4320 w 324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488" h="761">
                    <a:moveTo>
                      <a:pt x="214" y="1"/>
                    </a:moveTo>
                    <a:cubicBezTo>
                      <a:pt x="183" y="1"/>
                      <a:pt x="153" y="1"/>
                      <a:pt x="92" y="31"/>
                    </a:cubicBezTo>
                    <a:cubicBezTo>
                      <a:pt x="31" y="62"/>
                      <a:pt x="1" y="153"/>
                      <a:pt x="1" y="244"/>
                    </a:cubicBezTo>
                    <a:lnTo>
                      <a:pt x="1" y="396"/>
                    </a:lnTo>
                    <a:lnTo>
                      <a:pt x="1" y="518"/>
                    </a:lnTo>
                    <a:cubicBezTo>
                      <a:pt x="1" y="548"/>
                      <a:pt x="31" y="609"/>
                      <a:pt x="31" y="639"/>
                    </a:cubicBezTo>
                    <a:lnTo>
                      <a:pt x="31" y="609"/>
                    </a:lnTo>
                    <a:cubicBezTo>
                      <a:pt x="31" y="639"/>
                      <a:pt x="62" y="670"/>
                      <a:pt x="62" y="700"/>
                    </a:cubicBezTo>
                    <a:cubicBezTo>
                      <a:pt x="62" y="761"/>
                      <a:pt x="92" y="761"/>
                      <a:pt x="153" y="761"/>
                    </a:cubicBezTo>
                    <a:cubicBezTo>
                      <a:pt x="153" y="761"/>
                      <a:pt x="153" y="730"/>
                      <a:pt x="183" y="670"/>
                    </a:cubicBezTo>
                    <a:cubicBezTo>
                      <a:pt x="183" y="639"/>
                      <a:pt x="214" y="639"/>
                      <a:pt x="214" y="639"/>
                    </a:cubicBezTo>
                    <a:cubicBezTo>
                      <a:pt x="214" y="639"/>
                      <a:pt x="244" y="639"/>
                      <a:pt x="244" y="609"/>
                    </a:cubicBezTo>
                    <a:lnTo>
                      <a:pt x="305" y="548"/>
                    </a:lnTo>
                    <a:lnTo>
                      <a:pt x="335" y="518"/>
                    </a:lnTo>
                    <a:lnTo>
                      <a:pt x="396" y="457"/>
                    </a:lnTo>
                    <a:cubicBezTo>
                      <a:pt x="487" y="366"/>
                      <a:pt x="487" y="305"/>
                      <a:pt x="487" y="183"/>
                    </a:cubicBezTo>
                    <a:cubicBezTo>
                      <a:pt x="487" y="153"/>
                      <a:pt x="457" y="122"/>
                      <a:pt x="396" y="62"/>
                    </a:cubicBezTo>
                    <a:cubicBezTo>
                      <a:pt x="366" y="31"/>
                      <a:pt x="366" y="31"/>
                      <a:pt x="335" y="31"/>
                    </a:cubicBezTo>
                    <a:cubicBezTo>
                      <a:pt x="305" y="31"/>
                      <a:pt x="244" y="1"/>
                      <a:pt x="2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1" name="Google Shape;4006;p26"/>
              <p:cNvSpPr/>
              <p:nvPr/>
            </p:nvSpPr>
            <p:spPr>
              <a:xfrm rot="6796800">
                <a:off x="333720" y="576720"/>
                <a:ext cx="6120" cy="900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791" h="1133">
                    <a:moveTo>
                      <a:pt x="475" y="1"/>
                    </a:moveTo>
                    <a:cubicBezTo>
                      <a:pt x="449" y="1"/>
                      <a:pt x="422" y="4"/>
                      <a:pt x="395" y="13"/>
                    </a:cubicBezTo>
                    <a:cubicBezTo>
                      <a:pt x="304" y="44"/>
                      <a:pt x="243" y="105"/>
                      <a:pt x="182" y="165"/>
                    </a:cubicBezTo>
                    <a:cubicBezTo>
                      <a:pt x="182" y="196"/>
                      <a:pt x="152" y="257"/>
                      <a:pt x="152" y="287"/>
                    </a:cubicBezTo>
                    <a:cubicBezTo>
                      <a:pt x="122" y="348"/>
                      <a:pt x="122" y="409"/>
                      <a:pt x="91" y="469"/>
                    </a:cubicBezTo>
                    <a:cubicBezTo>
                      <a:pt x="91" y="500"/>
                      <a:pt x="31" y="591"/>
                      <a:pt x="31" y="652"/>
                    </a:cubicBezTo>
                    <a:lnTo>
                      <a:pt x="31" y="712"/>
                    </a:lnTo>
                    <a:cubicBezTo>
                      <a:pt x="0" y="804"/>
                      <a:pt x="0" y="895"/>
                      <a:pt x="0" y="1016"/>
                    </a:cubicBezTo>
                    <a:cubicBezTo>
                      <a:pt x="22" y="1082"/>
                      <a:pt x="76" y="1132"/>
                      <a:pt x="115" y="1132"/>
                    </a:cubicBezTo>
                    <a:cubicBezTo>
                      <a:pt x="130" y="1132"/>
                      <a:pt x="144" y="1125"/>
                      <a:pt x="152" y="1108"/>
                    </a:cubicBezTo>
                    <a:cubicBezTo>
                      <a:pt x="240" y="1049"/>
                      <a:pt x="300" y="1019"/>
                      <a:pt x="385" y="935"/>
                    </a:cubicBezTo>
                    <a:lnTo>
                      <a:pt x="385" y="935"/>
                    </a:lnTo>
                    <a:cubicBezTo>
                      <a:pt x="422" y="915"/>
                      <a:pt x="448" y="884"/>
                      <a:pt x="486" y="864"/>
                    </a:cubicBezTo>
                    <a:cubicBezTo>
                      <a:pt x="547" y="804"/>
                      <a:pt x="578" y="804"/>
                      <a:pt x="578" y="773"/>
                    </a:cubicBezTo>
                    <a:cubicBezTo>
                      <a:pt x="608" y="743"/>
                      <a:pt x="638" y="712"/>
                      <a:pt x="699" y="621"/>
                    </a:cubicBezTo>
                    <a:cubicBezTo>
                      <a:pt x="730" y="591"/>
                      <a:pt x="730" y="561"/>
                      <a:pt x="760" y="500"/>
                    </a:cubicBezTo>
                    <a:cubicBezTo>
                      <a:pt x="790" y="439"/>
                      <a:pt x="790" y="348"/>
                      <a:pt x="790" y="257"/>
                    </a:cubicBezTo>
                    <a:cubicBezTo>
                      <a:pt x="760" y="165"/>
                      <a:pt x="730" y="105"/>
                      <a:pt x="638" y="44"/>
                    </a:cubicBezTo>
                    <a:cubicBezTo>
                      <a:pt x="595" y="22"/>
                      <a:pt x="537" y="1"/>
                      <a:pt x="4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2" name="Google Shape;4007;p26"/>
              <p:cNvSpPr/>
              <p:nvPr/>
            </p:nvSpPr>
            <p:spPr>
              <a:xfrm rot="6796800">
                <a:off x="334440" y="586080"/>
                <a:ext cx="2880" cy="6840"/>
              </a:xfrm>
              <a:custGeom>
                <a:avLst/>
                <a:gdLst>
                  <a:gd name="textAreaLeft" fmla="*/ 0 w 2880"/>
                  <a:gd name="textAreaRight" fmla="*/ 3960 w 288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457" h="875">
                    <a:moveTo>
                      <a:pt x="275" y="0"/>
                    </a:moveTo>
                    <a:cubicBezTo>
                      <a:pt x="123" y="0"/>
                      <a:pt x="1" y="152"/>
                      <a:pt x="31" y="274"/>
                    </a:cubicBezTo>
                    <a:cubicBezTo>
                      <a:pt x="92" y="335"/>
                      <a:pt x="123" y="456"/>
                      <a:pt x="123" y="548"/>
                    </a:cubicBezTo>
                    <a:cubicBezTo>
                      <a:pt x="153" y="608"/>
                      <a:pt x="183" y="730"/>
                      <a:pt x="244" y="791"/>
                    </a:cubicBezTo>
                    <a:cubicBezTo>
                      <a:pt x="244" y="851"/>
                      <a:pt x="275" y="851"/>
                      <a:pt x="305" y="851"/>
                    </a:cubicBezTo>
                    <a:cubicBezTo>
                      <a:pt x="320" y="867"/>
                      <a:pt x="328" y="874"/>
                      <a:pt x="339" y="874"/>
                    </a:cubicBezTo>
                    <a:cubicBezTo>
                      <a:pt x="351" y="874"/>
                      <a:pt x="366" y="867"/>
                      <a:pt x="396" y="851"/>
                    </a:cubicBezTo>
                    <a:cubicBezTo>
                      <a:pt x="427" y="760"/>
                      <a:pt x="427" y="639"/>
                      <a:pt x="457" y="578"/>
                    </a:cubicBezTo>
                    <a:lnTo>
                      <a:pt x="457" y="304"/>
                    </a:lnTo>
                    <a:cubicBezTo>
                      <a:pt x="457" y="244"/>
                      <a:pt x="457" y="152"/>
                      <a:pt x="427" y="92"/>
                    </a:cubicBezTo>
                    <a:cubicBezTo>
                      <a:pt x="396" y="31"/>
                      <a:pt x="335" y="0"/>
                      <a:pt x="2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3" name="Google Shape;4008;p26"/>
              <p:cNvSpPr/>
              <p:nvPr/>
            </p:nvSpPr>
            <p:spPr>
              <a:xfrm rot="6796800">
                <a:off x="338040" y="593280"/>
                <a:ext cx="4320" cy="900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609" h="1100">
                    <a:moveTo>
                      <a:pt x="335" y="1"/>
                    </a:moveTo>
                    <a:cubicBezTo>
                      <a:pt x="274" y="1"/>
                      <a:pt x="183" y="1"/>
                      <a:pt x="122" y="62"/>
                    </a:cubicBezTo>
                    <a:cubicBezTo>
                      <a:pt x="31" y="153"/>
                      <a:pt x="0" y="214"/>
                      <a:pt x="0" y="305"/>
                    </a:cubicBezTo>
                    <a:lnTo>
                      <a:pt x="0" y="487"/>
                    </a:lnTo>
                    <a:lnTo>
                      <a:pt x="0" y="669"/>
                    </a:lnTo>
                    <a:cubicBezTo>
                      <a:pt x="0" y="761"/>
                      <a:pt x="31" y="852"/>
                      <a:pt x="61" y="913"/>
                    </a:cubicBezTo>
                    <a:lnTo>
                      <a:pt x="122" y="943"/>
                    </a:lnTo>
                    <a:cubicBezTo>
                      <a:pt x="122" y="973"/>
                      <a:pt x="152" y="1004"/>
                      <a:pt x="152" y="1065"/>
                    </a:cubicBezTo>
                    <a:cubicBezTo>
                      <a:pt x="165" y="1090"/>
                      <a:pt x="189" y="1100"/>
                      <a:pt x="212" y="1100"/>
                    </a:cubicBezTo>
                    <a:cubicBezTo>
                      <a:pt x="244" y="1100"/>
                      <a:pt x="274" y="1082"/>
                      <a:pt x="274" y="1065"/>
                    </a:cubicBezTo>
                    <a:cubicBezTo>
                      <a:pt x="274" y="1004"/>
                      <a:pt x="274" y="1004"/>
                      <a:pt x="304" y="973"/>
                    </a:cubicBezTo>
                    <a:lnTo>
                      <a:pt x="335" y="943"/>
                    </a:lnTo>
                    <a:cubicBezTo>
                      <a:pt x="365" y="913"/>
                      <a:pt x="396" y="821"/>
                      <a:pt x="456" y="791"/>
                    </a:cubicBezTo>
                    <a:lnTo>
                      <a:pt x="578" y="548"/>
                    </a:lnTo>
                    <a:cubicBezTo>
                      <a:pt x="608" y="487"/>
                      <a:pt x="608" y="457"/>
                      <a:pt x="608" y="366"/>
                    </a:cubicBezTo>
                    <a:cubicBezTo>
                      <a:pt x="608" y="305"/>
                      <a:pt x="608" y="214"/>
                      <a:pt x="578" y="153"/>
                    </a:cubicBezTo>
                    <a:cubicBezTo>
                      <a:pt x="517" y="62"/>
                      <a:pt x="456" y="31"/>
                      <a:pt x="3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4" name="Google Shape;4009;p26"/>
              <p:cNvSpPr/>
              <p:nvPr/>
            </p:nvSpPr>
            <p:spPr>
              <a:xfrm rot="6796800">
                <a:off x="350280" y="551160"/>
                <a:ext cx="7560" cy="468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943" h="640">
                    <a:moveTo>
                      <a:pt x="609" y="1"/>
                    </a:moveTo>
                    <a:cubicBezTo>
                      <a:pt x="578" y="1"/>
                      <a:pt x="487" y="1"/>
                      <a:pt x="457" y="62"/>
                    </a:cubicBezTo>
                    <a:cubicBezTo>
                      <a:pt x="426" y="62"/>
                      <a:pt x="426" y="92"/>
                      <a:pt x="396" y="122"/>
                    </a:cubicBezTo>
                    <a:cubicBezTo>
                      <a:pt x="396" y="122"/>
                      <a:pt x="396" y="153"/>
                      <a:pt x="335" y="153"/>
                    </a:cubicBezTo>
                    <a:cubicBezTo>
                      <a:pt x="335" y="153"/>
                      <a:pt x="305" y="214"/>
                      <a:pt x="305" y="244"/>
                    </a:cubicBezTo>
                    <a:cubicBezTo>
                      <a:pt x="305" y="272"/>
                      <a:pt x="278" y="274"/>
                      <a:pt x="275" y="299"/>
                    </a:cubicBezTo>
                    <a:lnTo>
                      <a:pt x="275" y="299"/>
                    </a:lnTo>
                    <a:cubicBezTo>
                      <a:pt x="253" y="317"/>
                      <a:pt x="224" y="338"/>
                      <a:pt x="183" y="366"/>
                    </a:cubicBezTo>
                    <a:lnTo>
                      <a:pt x="122" y="426"/>
                    </a:lnTo>
                    <a:lnTo>
                      <a:pt x="92" y="457"/>
                    </a:lnTo>
                    <a:cubicBezTo>
                      <a:pt x="31" y="518"/>
                      <a:pt x="1" y="548"/>
                      <a:pt x="31" y="578"/>
                    </a:cubicBezTo>
                    <a:cubicBezTo>
                      <a:pt x="122" y="578"/>
                      <a:pt x="153" y="609"/>
                      <a:pt x="183" y="609"/>
                    </a:cubicBezTo>
                    <a:lnTo>
                      <a:pt x="396" y="609"/>
                    </a:lnTo>
                    <a:cubicBezTo>
                      <a:pt x="417" y="609"/>
                      <a:pt x="442" y="605"/>
                      <a:pt x="468" y="600"/>
                    </a:cubicBezTo>
                    <a:lnTo>
                      <a:pt x="468" y="600"/>
                    </a:lnTo>
                    <a:cubicBezTo>
                      <a:pt x="516" y="626"/>
                      <a:pt x="569" y="639"/>
                      <a:pt x="609" y="639"/>
                    </a:cubicBezTo>
                    <a:lnTo>
                      <a:pt x="730" y="639"/>
                    </a:lnTo>
                    <a:cubicBezTo>
                      <a:pt x="791" y="639"/>
                      <a:pt x="882" y="578"/>
                      <a:pt x="913" y="518"/>
                    </a:cubicBezTo>
                    <a:cubicBezTo>
                      <a:pt x="943" y="457"/>
                      <a:pt x="943" y="396"/>
                      <a:pt x="943" y="366"/>
                    </a:cubicBezTo>
                    <a:cubicBezTo>
                      <a:pt x="943" y="305"/>
                      <a:pt x="943" y="274"/>
                      <a:pt x="913" y="244"/>
                    </a:cubicBezTo>
                    <a:cubicBezTo>
                      <a:pt x="913" y="214"/>
                      <a:pt x="882" y="153"/>
                      <a:pt x="852" y="122"/>
                    </a:cubicBezTo>
                    <a:cubicBezTo>
                      <a:pt x="791" y="92"/>
                      <a:pt x="761" y="92"/>
                      <a:pt x="730" y="62"/>
                    </a:cubicBezTo>
                    <a:cubicBezTo>
                      <a:pt x="700" y="62"/>
                      <a:pt x="639" y="1"/>
                      <a:pt x="6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5" name="Google Shape;4010;p26"/>
              <p:cNvSpPr/>
              <p:nvPr/>
            </p:nvSpPr>
            <p:spPr>
              <a:xfrm rot="6796800">
                <a:off x="351720" y="559800"/>
                <a:ext cx="10440" cy="4320"/>
              </a:xfrm>
              <a:custGeom>
                <a:avLst/>
                <a:gdLst>
                  <a:gd name="textAreaLeft" fmla="*/ 0 w 10440"/>
                  <a:gd name="textAreaRight" fmla="*/ 11520 w 1044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1277" h="614">
                    <a:moveTo>
                      <a:pt x="958" y="0"/>
                    </a:moveTo>
                    <a:cubicBezTo>
                      <a:pt x="909" y="0"/>
                      <a:pt x="859" y="10"/>
                      <a:pt x="821" y="36"/>
                    </a:cubicBezTo>
                    <a:lnTo>
                      <a:pt x="790" y="36"/>
                    </a:lnTo>
                    <a:cubicBezTo>
                      <a:pt x="821" y="36"/>
                      <a:pt x="821" y="5"/>
                      <a:pt x="851" y="5"/>
                    </a:cubicBezTo>
                    <a:cubicBezTo>
                      <a:pt x="790" y="5"/>
                      <a:pt x="699" y="36"/>
                      <a:pt x="669" y="36"/>
                    </a:cubicBezTo>
                    <a:lnTo>
                      <a:pt x="578" y="36"/>
                    </a:lnTo>
                    <a:cubicBezTo>
                      <a:pt x="426" y="36"/>
                      <a:pt x="304" y="66"/>
                      <a:pt x="152" y="127"/>
                    </a:cubicBezTo>
                    <a:cubicBezTo>
                      <a:pt x="122" y="127"/>
                      <a:pt x="31" y="188"/>
                      <a:pt x="31" y="218"/>
                    </a:cubicBezTo>
                    <a:cubicBezTo>
                      <a:pt x="0" y="370"/>
                      <a:pt x="31" y="461"/>
                      <a:pt x="122" y="461"/>
                    </a:cubicBezTo>
                    <a:cubicBezTo>
                      <a:pt x="359" y="491"/>
                      <a:pt x="597" y="579"/>
                      <a:pt x="863" y="611"/>
                    </a:cubicBezTo>
                    <a:lnTo>
                      <a:pt x="863" y="611"/>
                    </a:lnTo>
                    <a:cubicBezTo>
                      <a:pt x="820" y="600"/>
                      <a:pt x="817" y="552"/>
                      <a:pt x="790" y="552"/>
                    </a:cubicBezTo>
                    <a:lnTo>
                      <a:pt x="821" y="552"/>
                    </a:lnTo>
                    <a:cubicBezTo>
                      <a:pt x="873" y="582"/>
                      <a:pt x="927" y="595"/>
                      <a:pt x="979" y="595"/>
                    </a:cubicBezTo>
                    <a:cubicBezTo>
                      <a:pt x="1138" y="595"/>
                      <a:pt x="1277" y="470"/>
                      <a:pt x="1277" y="309"/>
                    </a:cubicBezTo>
                    <a:cubicBezTo>
                      <a:pt x="1277" y="188"/>
                      <a:pt x="1216" y="66"/>
                      <a:pt x="1125" y="36"/>
                    </a:cubicBezTo>
                    <a:cubicBezTo>
                      <a:pt x="1090" y="18"/>
                      <a:pt x="1024" y="0"/>
                      <a:pt x="958" y="0"/>
                    </a:cubicBezTo>
                    <a:close/>
                    <a:moveTo>
                      <a:pt x="863" y="611"/>
                    </a:moveTo>
                    <a:cubicBezTo>
                      <a:pt x="869" y="612"/>
                      <a:pt x="875" y="613"/>
                      <a:pt x="882" y="613"/>
                    </a:cubicBezTo>
                    <a:cubicBezTo>
                      <a:pt x="876" y="612"/>
                      <a:pt x="869" y="612"/>
                      <a:pt x="863" y="61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6" name="Google Shape;4011;p26"/>
              <p:cNvSpPr/>
              <p:nvPr/>
            </p:nvSpPr>
            <p:spPr>
              <a:xfrm rot="6796800">
                <a:off x="360000" y="621360"/>
                <a:ext cx="9000" cy="8640"/>
              </a:xfrm>
              <a:custGeom>
                <a:avLst/>
                <a:gdLst>
                  <a:gd name="textAreaLeft" fmla="*/ 0 w 9000"/>
                  <a:gd name="textAreaRight" fmla="*/ 10080 w 9000"/>
                  <a:gd name="textAreaTop" fmla="*/ 0 h 8640"/>
                  <a:gd name="textAreaBottom" fmla="*/ 9720 h 8640"/>
                </a:gdLst>
                <a:ahLst/>
                <a:rect l="textAreaLeft" t="textAreaTop" r="textAreaRight" b="textAreaBottom"/>
                <a:pathLst>
                  <a:path w="1126" h="1064">
                    <a:moveTo>
                      <a:pt x="730" y="0"/>
                    </a:moveTo>
                    <a:cubicBezTo>
                      <a:pt x="639" y="0"/>
                      <a:pt x="578" y="30"/>
                      <a:pt x="487" y="91"/>
                    </a:cubicBezTo>
                    <a:cubicBezTo>
                      <a:pt x="426" y="122"/>
                      <a:pt x="365" y="152"/>
                      <a:pt x="335" y="182"/>
                    </a:cubicBezTo>
                    <a:lnTo>
                      <a:pt x="274" y="274"/>
                    </a:lnTo>
                    <a:cubicBezTo>
                      <a:pt x="183" y="334"/>
                      <a:pt x="153" y="426"/>
                      <a:pt x="92" y="486"/>
                    </a:cubicBezTo>
                    <a:cubicBezTo>
                      <a:pt x="92" y="547"/>
                      <a:pt x="31" y="547"/>
                      <a:pt x="31" y="578"/>
                    </a:cubicBezTo>
                    <a:lnTo>
                      <a:pt x="31" y="608"/>
                    </a:lnTo>
                    <a:cubicBezTo>
                      <a:pt x="1" y="699"/>
                      <a:pt x="1" y="730"/>
                      <a:pt x="1" y="760"/>
                    </a:cubicBezTo>
                    <a:lnTo>
                      <a:pt x="1" y="790"/>
                    </a:lnTo>
                    <a:lnTo>
                      <a:pt x="1" y="851"/>
                    </a:lnTo>
                    <a:cubicBezTo>
                      <a:pt x="31" y="882"/>
                      <a:pt x="31" y="1003"/>
                      <a:pt x="122" y="1034"/>
                    </a:cubicBezTo>
                    <a:cubicBezTo>
                      <a:pt x="153" y="1064"/>
                      <a:pt x="183" y="1064"/>
                      <a:pt x="274" y="1064"/>
                    </a:cubicBezTo>
                    <a:lnTo>
                      <a:pt x="457" y="1064"/>
                    </a:lnTo>
                    <a:cubicBezTo>
                      <a:pt x="487" y="1064"/>
                      <a:pt x="548" y="1064"/>
                      <a:pt x="548" y="1034"/>
                    </a:cubicBezTo>
                    <a:cubicBezTo>
                      <a:pt x="609" y="1003"/>
                      <a:pt x="730" y="942"/>
                      <a:pt x="791" y="912"/>
                    </a:cubicBezTo>
                    <a:cubicBezTo>
                      <a:pt x="882" y="882"/>
                      <a:pt x="943" y="851"/>
                      <a:pt x="1034" y="760"/>
                    </a:cubicBezTo>
                    <a:cubicBezTo>
                      <a:pt x="1065" y="730"/>
                      <a:pt x="1095" y="699"/>
                      <a:pt x="1095" y="608"/>
                    </a:cubicBezTo>
                    <a:cubicBezTo>
                      <a:pt x="1125" y="578"/>
                      <a:pt x="1125" y="486"/>
                      <a:pt x="1125" y="426"/>
                    </a:cubicBezTo>
                    <a:lnTo>
                      <a:pt x="1125" y="304"/>
                    </a:lnTo>
                    <a:cubicBezTo>
                      <a:pt x="1125" y="243"/>
                      <a:pt x="1095" y="182"/>
                      <a:pt x="1065" y="152"/>
                    </a:cubicBezTo>
                    <a:cubicBezTo>
                      <a:pt x="1034" y="122"/>
                      <a:pt x="1034" y="91"/>
                      <a:pt x="1004" y="91"/>
                    </a:cubicBezTo>
                    <a:cubicBezTo>
                      <a:pt x="943" y="30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7" name="Google Shape;4012;p26"/>
              <p:cNvSpPr/>
              <p:nvPr/>
            </p:nvSpPr>
            <p:spPr>
              <a:xfrm rot="6796800">
                <a:off x="349920" y="624960"/>
                <a:ext cx="5760" cy="504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748" h="670">
                    <a:moveTo>
                      <a:pt x="444" y="0"/>
                    </a:moveTo>
                    <a:cubicBezTo>
                      <a:pt x="413" y="0"/>
                      <a:pt x="383" y="0"/>
                      <a:pt x="353" y="31"/>
                    </a:cubicBezTo>
                    <a:cubicBezTo>
                      <a:pt x="292" y="31"/>
                      <a:pt x="262" y="61"/>
                      <a:pt x="231" y="122"/>
                    </a:cubicBezTo>
                    <a:lnTo>
                      <a:pt x="201" y="152"/>
                    </a:lnTo>
                    <a:lnTo>
                      <a:pt x="140" y="183"/>
                    </a:lnTo>
                    <a:cubicBezTo>
                      <a:pt x="110" y="213"/>
                      <a:pt x="110" y="304"/>
                      <a:pt x="110" y="335"/>
                    </a:cubicBezTo>
                    <a:lnTo>
                      <a:pt x="110" y="456"/>
                    </a:lnTo>
                    <a:cubicBezTo>
                      <a:pt x="110" y="456"/>
                      <a:pt x="110" y="426"/>
                      <a:pt x="140" y="426"/>
                    </a:cubicBezTo>
                    <a:cubicBezTo>
                      <a:pt x="140" y="456"/>
                      <a:pt x="110" y="487"/>
                      <a:pt x="110" y="487"/>
                    </a:cubicBezTo>
                    <a:cubicBezTo>
                      <a:pt x="110" y="517"/>
                      <a:pt x="79" y="578"/>
                      <a:pt x="79" y="578"/>
                    </a:cubicBezTo>
                    <a:cubicBezTo>
                      <a:pt x="79" y="598"/>
                      <a:pt x="66" y="619"/>
                      <a:pt x="66" y="639"/>
                    </a:cubicBezTo>
                    <a:lnTo>
                      <a:pt x="66" y="639"/>
                    </a:lnTo>
                    <a:cubicBezTo>
                      <a:pt x="70" y="639"/>
                      <a:pt x="75" y="639"/>
                      <a:pt x="79" y="639"/>
                    </a:cubicBezTo>
                    <a:lnTo>
                      <a:pt x="201" y="639"/>
                    </a:lnTo>
                    <a:cubicBezTo>
                      <a:pt x="231" y="639"/>
                      <a:pt x="262" y="608"/>
                      <a:pt x="292" y="608"/>
                    </a:cubicBezTo>
                    <a:lnTo>
                      <a:pt x="413" y="608"/>
                    </a:lnTo>
                    <a:cubicBezTo>
                      <a:pt x="444" y="608"/>
                      <a:pt x="505" y="578"/>
                      <a:pt x="535" y="578"/>
                    </a:cubicBezTo>
                    <a:lnTo>
                      <a:pt x="565" y="578"/>
                    </a:lnTo>
                    <a:cubicBezTo>
                      <a:pt x="596" y="517"/>
                      <a:pt x="657" y="517"/>
                      <a:pt x="687" y="487"/>
                    </a:cubicBezTo>
                    <a:cubicBezTo>
                      <a:pt x="717" y="456"/>
                      <a:pt x="717" y="426"/>
                      <a:pt x="748" y="365"/>
                    </a:cubicBezTo>
                    <a:lnTo>
                      <a:pt x="748" y="304"/>
                    </a:lnTo>
                    <a:cubicBezTo>
                      <a:pt x="748" y="274"/>
                      <a:pt x="748" y="213"/>
                      <a:pt x="717" y="183"/>
                    </a:cubicBezTo>
                    <a:cubicBezTo>
                      <a:pt x="717" y="152"/>
                      <a:pt x="687" y="152"/>
                      <a:pt x="687" y="122"/>
                    </a:cubicBezTo>
                    <a:cubicBezTo>
                      <a:pt x="657" y="61"/>
                      <a:pt x="657" y="31"/>
                      <a:pt x="596" y="31"/>
                    </a:cubicBezTo>
                    <a:cubicBezTo>
                      <a:pt x="565" y="31"/>
                      <a:pt x="565" y="0"/>
                      <a:pt x="535" y="0"/>
                    </a:cubicBezTo>
                    <a:close/>
                    <a:moveTo>
                      <a:pt x="66" y="639"/>
                    </a:moveTo>
                    <a:cubicBezTo>
                      <a:pt x="35" y="639"/>
                      <a:pt x="0" y="643"/>
                      <a:pt x="79" y="669"/>
                    </a:cubicBezTo>
                    <a:cubicBezTo>
                      <a:pt x="69" y="659"/>
                      <a:pt x="66" y="649"/>
                      <a:pt x="66" y="63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8" name="Google Shape;4013;p26"/>
              <p:cNvSpPr/>
              <p:nvPr/>
            </p:nvSpPr>
            <p:spPr>
              <a:xfrm rot="6796800">
                <a:off x="366120" y="635040"/>
                <a:ext cx="6120" cy="648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791" h="828">
                    <a:moveTo>
                      <a:pt x="463" y="1"/>
                    </a:moveTo>
                    <a:cubicBezTo>
                      <a:pt x="451" y="1"/>
                      <a:pt x="439" y="3"/>
                      <a:pt x="426" y="7"/>
                    </a:cubicBezTo>
                    <a:cubicBezTo>
                      <a:pt x="365" y="7"/>
                      <a:pt x="244" y="68"/>
                      <a:pt x="213" y="98"/>
                    </a:cubicBezTo>
                    <a:lnTo>
                      <a:pt x="183" y="129"/>
                    </a:lnTo>
                    <a:cubicBezTo>
                      <a:pt x="183" y="159"/>
                      <a:pt x="122" y="159"/>
                      <a:pt x="122" y="220"/>
                    </a:cubicBezTo>
                    <a:cubicBezTo>
                      <a:pt x="122" y="250"/>
                      <a:pt x="92" y="250"/>
                      <a:pt x="92" y="281"/>
                    </a:cubicBezTo>
                    <a:lnTo>
                      <a:pt x="92" y="311"/>
                    </a:lnTo>
                    <a:cubicBezTo>
                      <a:pt x="61" y="372"/>
                      <a:pt x="61" y="402"/>
                      <a:pt x="61" y="433"/>
                    </a:cubicBezTo>
                    <a:cubicBezTo>
                      <a:pt x="31" y="463"/>
                      <a:pt x="31" y="554"/>
                      <a:pt x="1" y="585"/>
                    </a:cubicBezTo>
                    <a:lnTo>
                      <a:pt x="1" y="615"/>
                    </a:lnTo>
                    <a:lnTo>
                      <a:pt x="1" y="676"/>
                    </a:lnTo>
                    <a:cubicBezTo>
                      <a:pt x="1" y="706"/>
                      <a:pt x="31" y="737"/>
                      <a:pt x="61" y="737"/>
                    </a:cubicBezTo>
                    <a:cubicBezTo>
                      <a:pt x="92" y="737"/>
                      <a:pt x="92" y="767"/>
                      <a:pt x="122" y="767"/>
                    </a:cubicBezTo>
                    <a:cubicBezTo>
                      <a:pt x="153" y="828"/>
                      <a:pt x="183" y="828"/>
                      <a:pt x="213" y="828"/>
                    </a:cubicBezTo>
                    <a:cubicBezTo>
                      <a:pt x="244" y="767"/>
                      <a:pt x="335" y="767"/>
                      <a:pt x="365" y="737"/>
                    </a:cubicBezTo>
                    <a:cubicBezTo>
                      <a:pt x="396" y="737"/>
                      <a:pt x="396" y="706"/>
                      <a:pt x="457" y="706"/>
                    </a:cubicBezTo>
                    <a:cubicBezTo>
                      <a:pt x="457" y="706"/>
                      <a:pt x="487" y="706"/>
                      <a:pt x="487" y="676"/>
                    </a:cubicBezTo>
                    <a:cubicBezTo>
                      <a:pt x="517" y="676"/>
                      <a:pt x="517" y="615"/>
                      <a:pt x="548" y="615"/>
                    </a:cubicBezTo>
                    <a:cubicBezTo>
                      <a:pt x="578" y="615"/>
                      <a:pt x="578" y="585"/>
                      <a:pt x="639" y="585"/>
                    </a:cubicBezTo>
                    <a:lnTo>
                      <a:pt x="669" y="554"/>
                    </a:lnTo>
                    <a:cubicBezTo>
                      <a:pt x="700" y="524"/>
                      <a:pt x="700" y="463"/>
                      <a:pt x="730" y="433"/>
                    </a:cubicBezTo>
                    <a:cubicBezTo>
                      <a:pt x="791" y="402"/>
                      <a:pt x="791" y="372"/>
                      <a:pt x="791" y="311"/>
                    </a:cubicBezTo>
                    <a:cubicBezTo>
                      <a:pt x="791" y="281"/>
                      <a:pt x="791" y="250"/>
                      <a:pt x="730" y="220"/>
                    </a:cubicBezTo>
                    <a:cubicBezTo>
                      <a:pt x="730" y="159"/>
                      <a:pt x="700" y="129"/>
                      <a:pt x="669" y="98"/>
                    </a:cubicBezTo>
                    <a:cubicBezTo>
                      <a:pt x="591" y="72"/>
                      <a:pt x="535" y="1"/>
                      <a:pt x="4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29" name="Google Shape;4014;p26"/>
              <p:cNvSpPr/>
              <p:nvPr/>
            </p:nvSpPr>
            <p:spPr>
              <a:xfrm rot="6796800">
                <a:off x="375480" y="631800"/>
                <a:ext cx="7560" cy="756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7560"/>
                  <a:gd name="textAreaBottom" fmla="*/ 8640 h 7560"/>
                </a:gdLst>
                <a:ahLst/>
                <a:rect l="textAreaLeft" t="textAreaTop" r="textAreaRight" b="textAreaBottom"/>
                <a:pathLst>
                  <a:path w="974" h="955">
                    <a:moveTo>
                      <a:pt x="652" y="0"/>
                    </a:moveTo>
                    <a:cubicBezTo>
                      <a:pt x="578" y="0"/>
                      <a:pt x="501" y="28"/>
                      <a:pt x="457" y="73"/>
                    </a:cubicBezTo>
                    <a:cubicBezTo>
                      <a:pt x="457" y="73"/>
                      <a:pt x="426" y="73"/>
                      <a:pt x="426" y="103"/>
                    </a:cubicBezTo>
                    <a:cubicBezTo>
                      <a:pt x="396" y="103"/>
                      <a:pt x="335" y="134"/>
                      <a:pt x="335" y="164"/>
                    </a:cubicBezTo>
                    <a:lnTo>
                      <a:pt x="274" y="255"/>
                    </a:lnTo>
                    <a:cubicBezTo>
                      <a:pt x="274" y="286"/>
                      <a:pt x="244" y="286"/>
                      <a:pt x="244" y="316"/>
                    </a:cubicBezTo>
                    <a:cubicBezTo>
                      <a:pt x="244" y="377"/>
                      <a:pt x="183" y="377"/>
                      <a:pt x="183" y="407"/>
                    </a:cubicBezTo>
                    <a:cubicBezTo>
                      <a:pt x="183" y="438"/>
                      <a:pt x="153" y="468"/>
                      <a:pt x="153" y="468"/>
                    </a:cubicBezTo>
                    <a:cubicBezTo>
                      <a:pt x="122" y="559"/>
                      <a:pt x="122" y="590"/>
                      <a:pt x="92" y="620"/>
                    </a:cubicBezTo>
                    <a:cubicBezTo>
                      <a:pt x="31" y="681"/>
                      <a:pt x="31" y="711"/>
                      <a:pt x="31" y="742"/>
                    </a:cubicBezTo>
                    <a:lnTo>
                      <a:pt x="31" y="772"/>
                    </a:lnTo>
                    <a:cubicBezTo>
                      <a:pt x="1" y="833"/>
                      <a:pt x="1" y="863"/>
                      <a:pt x="31" y="894"/>
                    </a:cubicBezTo>
                    <a:cubicBezTo>
                      <a:pt x="92" y="954"/>
                      <a:pt x="153" y="954"/>
                      <a:pt x="183" y="954"/>
                    </a:cubicBezTo>
                    <a:lnTo>
                      <a:pt x="274" y="954"/>
                    </a:lnTo>
                    <a:cubicBezTo>
                      <a:pt x="305" y="954"/>
                      <a:pt x="305" y="894"/>
                      <a:pt x="335" y="894"/>
                    </a:cubicBezTo>
                    <a:cubicBezTo>
                      <a:pt x="396" y="863"/>
                      <a:pt x="457" y="863"/>
                      <a:pt x="487" y="833"/>
                    </a:cubicBezTo>
                    <a:cubicBezTo>
                      <a:pt x="548" y="833"/>
                      <a:pt x="578" y="802"/>
                      <a:pt x="578" y="802"/>
                    </a:cubicBezTo>
                    <a:cubicBezTo>
                      <a:pt x="609" y="802"/>
                      <a:pt x="609" y="742"/>
                      <a:pt x="639" y="742"/>
                    </a:cubicBezTo>
                    <a:cubicBezTo>
                      <a:pt x="669" y="742"/>
                      <a:pt x="669" y="711"/>
                      <a:pt x="730" y="711"/>
                    </a:cubicBezTo>
                    <a:cubicBezTo>
                      <a:pt x="760" y="681"/>
                      <a:pt x="791" y="681"/>
                      <a:pt x="821" y="620"/>
                    </a:cubicBezTo>
                    <a:cubicBezTo>
                      <a:pt x="821" y="620"/>
                      <a:pt x="821" y="590"/>
                      <a:pt x="882" y="590"/>
                    </a:cubicBezTo>
                    <a:cubicBezTo>
                      <a:pt x="912" y="559"/>
                      <a:pt x="943" y="529"/>
                      <a:pt x="943" y="468"/>
                    </a:cubicBezTo>
                    <a:cubicBezTo>
                      <a:pt x="973" y="438"/>
                      <a:pt x="973" y="407"/>
                      <a:pt x="973" y="316"/>
                    </a:cubicBezTo>
                    <a:lnTo>
                      <a:pt x="973" y="255"/>
                    </a:lnTo>
                    <a:cubicBezTo>
                      <a:pt x="973" y="225"/>
                      <a:pt x="943" y="164"/>
                      <a:pt x="912" y="134"/>
                    </a:cubicBezTo>
                    <a:cubicBezTo>
                      <a:pt x="882" y="73"/>
                      <a:pt x="791" y="12"/>
                      <a:pt x="730" y="12"/>
                    </a:cubicBezTo>
                    <a:cubicBezTo>
                      <a:pt x="706" y="4"/>
                      <a:pt x="679" y="0"/>
                      <a:pt x="6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0" name="Google Shape;4015;p26"/>
              <p:cNvSpPr/>
              <p:nvPr/>
            </p:nvSpPr>
            <p:spPr>
              <a:xfrm rot="6796800">
                <a:off x="383400" y="635040"/>
                <a:ext cx="5400" cy="576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700" h="761">
                    <a:moveTo>
                      <a:pt x="53" y="488"/>
                    </a:moveTo>
                    <a:lnTo>
                      <a:pt x="53" y="488"/>
                    </a:lnTo>
                    <a:cubicBezTo>
                      <a:pt x="31" y="493"/>
                      <a:pt x="31" y="517"/>
                      <a:pt x="31" y="517"/>
                    </a:cubicBezTo>
                    <a:cubicBezTo>
                      <a:pt x="40" y="507"/>
                      <a:pt x="47" y="498"/>
                      <a:pt x="53" y="488"/>
                    </a:cubicBezTo>
                    <a:close/>
                    <a:moveTo>
                      <a:pt x="487" y="517"/>
                    </a:moveTo>
                    <a:cubicBezTo>
                      <a:pt x="487" y="517"/>
                      <a:pt x="456" y="517"/>
                      <a:pt x="456" y="578"/>
                    </a:cubicBezTo>
                    <a:cubicBezTo>
                      <a:pt x="456" y="578"/>
                      <a:pt x="487" y="578"/>
                      <a:pt x="487" y="517"/>
                    </a:cubicBezTo>
                    <a:close/>
                    <a:moveTo>
                      <a:pt x="426" y="0"/>
                    </a:moveTo>
                    <a:cubicBezTo>
                      <a:pt x="365" y="0"/>
                      <a:pt x="335" y="0"/>
                      <a:pt x="304" y="31"/>
                    </a:cubicBezTo>
                    <a:cubicBezTo>
                      <a:pt x="243" y="61"/>
                      <a:pt x="213" y="61"/>
                      <a:pt x="183" y="152"/>
                    </a:cubicBezTo>
                    <a:cubicBezTo>
                      <a:pt x="152" y="183"/>
                      <a:pt x="152" y="213"/>
                      <a:pt x="152" y="274"/>
                    </a:cubicBezTo>
                    <a:lnTo>
                      <a:pt x="152" y="304"/>
                    </a:lnTo>
                    <a:cubicBezTo>
                      <a:pt x="152" y="304"/>
                      <a:pt x="152" y="274"/>
                      <a:pt x="183" y="274"/>
                    </a:cubicBezTo>
                    <a:cubicBezTo>
                      <a:pt x="183" y="304"/>
                      <a:pt x="152" y="304"/>
                      <a:pt x="152" y="335"/>
                    </a:cubicBezTo>
                    <a:cubicBezTo>
                      <a:pt x="152" y="396"/>
                      <a:pt x="91" y="396"/>
                      <a:pt x="91" y="426"/>
                    </a:cubicBezTo>
                    <a:cubicBezTo>
                      <a:pt x="71" y="447"/>
                      <a:pt x="64" y="467"/>
                      <a:pt x="53" y="488"/>
                    </a:cubicBezTo>
                    <a:lnTo>
                      <a:pt x="53" y="488"/>
                    </a:lnTo>
                    <a:cubicBezTo>
                      <a:pt x="55" y="487"/>
                      <a:pt x="58" y="487"/>
                      <a:pt x="61" y="487"/>
                    </a:cubicBezTo>
                    <a:cubicBezTo>
                      <a:pt x="61" y="487"/>
                      <a:pt x="61" y="517"/>
                      <a:pt x="31" y="517"/>
                    </a:cubicBezTo>
                    <a:cubicBezTo>
                      <a:pt x="0" y="578"/>
                      <a:pt x="0" y="608"/>
                      <a:pt x="0" y="639"/>
                    </a:cubicBezTo>
                    <a:cubicBezTo>
                      <a:pt x="0" y="700"/>
                      <a:pt x="0" y="730"/>
                      <a:pt x="31" y="730"/>
                    </a:cubicBezTo>
                    <a:cubicBezTo>
                      <a:pt x="61" y="760"/>
                      <a:pt x="61" y="760"/>
                      <a:pt x="91" y="760"/>
                    </a:cubicBezTo>
                    <a:lnTo>
                      <a:pt x="152" y="760"/>
                    </a:lnTo>
                    <a:cubicBezTo>
                      <a:pt x="122" y="700"/>
                      <a:pt x="152" y="700"/>
                      <a:pt x="183" y="700"/>
                    </a:cubicBezTo>
                    <a:cubicBezTo>
                      <a:pt x="213" y="639"/>
                      <a:pt x="304" y="639"/>
                      <a:pt x="335" y="608"/>
                    </a:cubicBezTo>
                    <a:cubicBezTo>
                      <a:pt x="365" y="608"/>
                      <a:pt x="365" y="578"/>
                      <a:pt x="426" y="578"/>
                    </a:cubicBezTo>
                    <a:cubicBezTo>
                      <a:pt x="456" y="578"/>
                      <a:pt x="456" y="517"/>
                      <a:pt x="487" y="517"/>
                    </a:cubicBezTo>
                    <a:cubicBezTo>
                      <a:pt x="547" y="487"/>
                      <a:pt x="547" y="487"/>
                      <a:pt x="608" y="487"/>
                    </a:cubicBezTo>
                    <a:lnTo>
                      <a:pt x="639" y="456"/>
                    </a:lnTo>
                    <a:cubicBezTo>
                      <a:pt x="669" y="426"/>
                      <a:pt x="699" y="335"/>
                      <a:pt x="699" y="274"/>
                    </a:cubicBezTo>
                    <a:cubicBezTo>
                      <a:pt x="699" y="213"/>
                      <a:pt x="699" y="183"/>
                      <a:pt x="669" y="122"/>
                    </a:cubicBezTo>
                    <a:cubicBezTo>
                      <a:pt x="669" y="61"/>
                      <a:pt x="639" y="61"/>
                      <a:pt x="608" y="31"/>
                    </a:cubicBezTo>
                    <a:cubicBezTo>
                      <a:pt x="578" y="0"/>
                      <a:pt x="578" y="0"/>
                      <a:pt x="5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1" name="Google Shape;4016;p26"/>
              <p:cNvSpPr/>
              <p:nvPr/>
            </p:nvSpPr>
            <p:spPr>
              <a:xfrm rot="6796800">
                <a:off x="344160" y="541440"/>
                <a:ext cx="5040" cy="828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669" h="1016">
                    <a:moveTo>
                      <a:pt x="437" y="1"/>
                    </a:moveTo>
                    <a:cubicBezTo>
                      <a:pt x="403" y="1"/>
                      <a:pt x="365" y="8"/>
                      <a:pt x="335" y="23"/>
                    </a:cubicBezTo>
                    <a:cubicBezTo>
                      <a:pt x="304" y="23"/>
                      <a:pt x="304" y="23"/>
                      <a:pt x="243" y="54"/>
                    </a:cubicBezTo>
                    <a:lnTo>
                      <a:pt x="152" y="175"/>
                    </a:lnTo>
                    <a:cubicBezTo>
                      <a:pt x="152" y="206"/>
                      <a:pt x="91" y="206"/>
                      <a:pt x="91" y="236"/>
                    </a:cubicBezTo>
                    <a:cubicBezTo>
                      <a:pt x="61" y="297"/>
                      <a:pt x="61" y="327"/>
                      <a:pt x="61" y="388"/>
                    </a:cubicBezTo>
                    <a:cubicBezTo>
                      <a:pt x="61" y="449"/>
                      <a:pt x="31" y="510"/>
                      <a:pt x="31" y="540"/>
                    </a:cubicBezTo>
                    <a:cubicBezTo>
                      <a:pt x="31" y="631"/>
                      <a:pt x="0" y="753"/>
                      <a:pt x="31" y="814"/>
                    </a:cubicBezTo>
                    <a:lnTo>
                      <a:pt x="31" y="905"/>
                    </a:lnTo>
                    <a:cubicBezTo>
                      <a:pt x="31" y="935"/>
                      <a:pt x="31" y="996"/>
                      <a:pt x="61" y="996"/>
                    </a:cubicBezTo>
                    <a:cubicBezTo>
                      <a:pt x="86" y="1009"/>
                      <a:pt x="111" y="1016"/>
                      <a:pt x="134" y="1016"/>
                    </a:cubicBezTo>
                    <a:cubicBezTo>
                      <a:pt x="167" y="1016"/>
                      <a:pt x="195" y="1001"/>
                      <a:pt x="213" y="966"/>
                    </a:cubicBezTo>
                    <a:lnTo>
                      <a:pt x="304" y="905"/>
                    </a:lnTo>
                    <a:cubicBezTo>
                      <a:pt x="335" y="905"/>
                      <a:pt x="365" y="874"/>
                      <a:pt x="365" y="874"/>
                    </a:cubicBezTo>
                    <a:lnTo>
                      <a:pt x="426" y="814"/>
                    </a:lnTo>
                    <a:lnTo>
                      <a:pt x="456" y="783"/>
                    </a:lnTo>
                    <a:lnTo>
                      <a:pt x="517" y="692"/>
                    </a:lnTo>
                    <a:cubicBezTo>
                      <a:pt x="547" y="662"/>
                      <a:pt x="608" y="601"/>
                      <a:pt x="639" y="540"/>
                    </a:cubicBezTo>
                    <a:cubicBezTo>
                      <a:pt x="639" y="510"/>
                      <a:pt x="669" y="479"/>
                      <a:pt x="669" y="449"/>
                    </a:cubicBezTo>
                    <a:lnTo>
                      <a:pt x="669" y="358"/>
                    </a:lnTo>
                    <a:cubicBezTo>
                      <a:pt x="669" y="297"/>
                      <a:pt x="669" y="206"/>
                      <a:pt x="639" y="145"/>
                    </a:cubicBezTo>
                    <a:lnTo>
                      <a:pt x="517" y="23"/>
                    </a:lnTo>
                    <a:cubicBezTo>
                      <a:pt x="502" y="8"/>
                      <a:pt x="471" y="1"/>
                      <a:pt x="4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2" name="Google Shape;4017;p26"/>
              <p:cNvSpPr/>
              <p:nvPr/>
            </p:nvSpPr>
            <p:spPr>
              <a:xfrm rot="6796800">
                <a:off x="337320" y="547920"/>
                <a:ext cx="6120" cy="324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3240"/>
                  <a:gd name="textAreaBottom" fmla="*/ 4320 h 3240"/>
                </a:gdLst>
                <a:ahLst/>
                <a:rect l="textAreaLeft" t="textAreaTop" r="textAreaRight" b="textAreaBottom"/>
                <a:pathLst>
                  <a:path w="792" h="487">
                    <a:moveTo>
                      <a:pt x="487" y="0"/>
                    </a:moveTo>
                    <a:cubicBezTo>
                      <a:pt x="426" y="0"/>
                      <a:pt x="396" y="31"/>
                      <a:pt x="366" y="31"/>
                    </a:cubicBezTo>
                    <a:lnTo>
                      <a:pt x="335" y="61"/>
                    </a:lnTo>
                    <a:cubicBezTo>
                      <a:pt x="274" y="61"/>
                      <a:pt x="244" y="92"/>
                      <a:pt x="244" y="92"/>
                    </a:cubicBezTo>
                    <a:cubicBezTo>
                      <a:pt x="183" y="152"/>
                      <a:pt x="122" y="183"/>
                      <a:pt x="62" y="213"/>
                    </a:cubicBezTo>
                    <a:cubicBezTo>
                      <a:pt x="1" y="304"/>
                      <a:pt x="1" y="396"/>
                      <a:pt x="62" y="456"/>
                    </a:cubicBezTo>
                    <a:cubicBezTo>
                      <a:pt x="153" y="487"/>
                      <a:pt x="244" y="487"/>
                      <a:pt x="335" y="487"/>
                    </a:cubicBezTo>
                    <a:lnTo>
                      <a:pt x="609" y="487"/>
                    </a:lnTo>
                    <a:cubicBezTo>
                      <a:pt x="639" y="456"/>
                      <a:pt x="700" y="456"/>
                      <a:pt x="761" y="365"/>
                    </a:cubicBezTo>
                    <a:cubicBezTo>
                      <a:pt x="791" y="335"/>
                      <a:pt x="791" y="244"/>
                      <a:pt x="791" y="183"/>
                    </a:cubicBezTo>
                    <a:cubicBezTo>
                      <a:pt x="791" y="152"/>
                      <a:pt x="761" y="61"/>
                      <a:pt x="670" y="31"/>
                    </a:cubicBezTo>
                    <a:cubicBezTo>
                      <a:pt x="639" y="0"/>
                      <a:pt x="548" y="0"/>
                      <a:pt x="4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33" name="Google Shape;4018;p26"/>
              <p:cNvSpPr/>
              <p:nvPr/>
            </p:nvSpPr>
            <p:spPr>
              <a:xfrm rot="6796800">
                <a:off x="351000" y="542880"/>
                <a:ext cx="2880" cy="4320"/>
              </a:xfrm>
              <a:custGeom>
                <a:avLst/>
                <a:gdLst>
                  <a:gd name="textAreaLeft" fmla="*/ 0 w 2880"/>
                  <a:gd name="textAreaRight" fmla="*/ 3960 w 288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426" h="609">
                    <a:moveTo>
                      <a:pt x="274" y="1"/>
                    </a:moveTo>
                    <a:cubicBezTo>
                      <a:pt x="243" y="1"/>
                      <a:pt x="152" y="1"/>
                      <a:pt x="122" y="62"/>
                    </a:cubicBezTo>
                    <a:cubicBezTo>
                      <a:pt x="91" y="92"/>
                      <a:pt x="61" y="122"/>
                      <a:pt x="61" y="153"/>
                    </a:cubicBezTo>
                    <a:lnTo>
                      <a:pt x="61" y="274"/>
                    </a:lnTo>
                    <a:lnTo>
                      <a:pt x="61" y="305"/>
                    </a:lnTo>
                    <a:cubicBezTo>
                      <a:pt x="61" y="396"/>
                      <a:pt x="0" y="457"/>
                      <a:pt x="0" y="517"/>
                    </a:cubicBezTo>
                    <a:lnTo>
                      <a:pt x="0" y="548"/>
                    </a:lnTo>
                    <a:lnTo>
                      <a:pt x="0" y="578"/>
                    </a:lnTo>
                    <a:cubicBezTo>
                      <a:pt x="0" y="609"/>
                      <a:pt x="61" y="609"/>
                      <a:pt x="61" y="609"/>
                    </a:cubicBezTo>
                    <a:lnTo>
                      <a:pt x="91" y="609"/>
                    </a:lnTo>
                    <a:cubicBezTo>
                      <a:pt x="122" y="609"/>
                      <a:pt x="152" y="578"/>
                      <a:pt x="152" y="578"/>
                    </a:cubicBezTo>
                    <a:cubicBezTo>
                      <a:pt x="213" y="548"/>
                      <a:pt x="274" y="517"/>
                      <a:pt x="304" y="457"/>
                    </a:cubicBezTo>
                    <a:cubicBezTo>
                      <a:pt x="365" y="426"/>
                      <a:pt x="365" y="396"/>
                      <a:pt x="395" y="366"/>
                    </a:cubicBezTo>
                    <a:cubicBezTo>
                      <a:pt x="426" y="305"/>
                      <a:pt x="426" y="305"/>
                      <a:pt x="426" y="274"/>
                    </a:cubicBezTo>
                    <a:lnTo>
                      <a:pt x="426" y="244"/>
                    </a:lnTo>
                    <a:cubicBezTo>
                      <a:pt x="426" y="183"/>
                      <a:pt x="426" y="122"/>
                      <a:pt x="395" y="92"/>
                    </a:cubicBezTo>
                    <a:cubicBezTo>
                      <a:pt x="365" y="62"/>
                      <a:pt x="304" y="1"/>
                      <a:pt x="2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234" name="Google Shape;4019;p26"/>
            <p:cNvSpPr/>
            <p:nvPr/>
          </p:nvSpPr>
          <p:spPr>
            <a:xfrm rot="6796800">
              <a:off x="286560" y="510480"/>
              <a:ext cx="116280" cy="48600"/>
            </a:xfrm>
            <a:custGeom>
              <a:avLst/>
              <a:gdLst>
                <a:gd name="textAreaLeft" fmla="*/ 0 w 116280"/>
                <a:gd name="textAreaRight" fmla="*/ 117360 w 116280"/>
                <a:gd name="textAreaTop" fmla="*/ 0 h 48600"/>
                <a:gd name="textAreaBottom" fmla="*/ 49680 h 48600"/>
              </a:gdLst>
              <a:ahLst/>
              <a:rect l="textAreaLeft" t="textAreaTop" r="textAreaRight" b="textAreaBottom"/>
              <a:pathLst>
                <a:path w="12984" h="5493">
                  <a:moveTo>
                    <a:pt x="4102" y="1"/>
                  </a:moveTo>
                  <a:cubicBezTo>
                    <a:pt x="3552" y="1"/>
                    <a:pt x="3007" y="61"/>
                    <a:pt x="2497" y="174"/>
                  </a:cubicBezTo>
                  <a:cubicBezTo>
                    <a:pt x="1585" y="356"/>
                    <a:pt x="521" y="782"/>
                    <a:pt x="65" y="1693"/>
                  </a:cubicBezTo>
                  <a:cubicBezTo>
                    <a:pt x="0" y="1845"/>
                    <a:pt x="136" y="1981"/>
                    <a:pt x="285" y="1981"/>
                  </a:cubicBezTo>
                  <a:cubicBezTo>
                    <a:pt x="345" y="1981"/>
                    <a:pt x="408" y="1959"/>
                    <a:pt x="460" y="1906"/>
                  </a:cubicBezTo>
                  <a:cubicBezTo>
                    <a:pt x="1129" y="994"/>
                    <a:pt x="2284" y="660"/>
                    <a:pt x="3378" y="538"/>
                  </a:cubicBezTo>
                  <a:cubicBezTo>
                    <a:pt x="3703" y="502"/>
                    <a:pt x="4041" y="482"/>
                    <a:pt x="4383" y="482"/>
                  </a:cubicBezTo>
                  <a:cubicBezTo>
                    <a:pt x="5193" y="482"/>
                    <a:pt x="6025" y="595"/>
                    <a:pt x="6752" y="873"/>
                  </a:cubicBezTo>
                  <a:cubicBezTo>
                    <a:pt x="8029" y="1420"/>
                    <a:pt x="8667" y="2757"/>
                    <a:pt x="9853" y="3456"/>
                  </a:cubicBezTo>
                  <a:cubicBezTo>
                    <a:pt x="10369" y="3760"/>
                    <a:pt x="10977" y="3912"/>
                    <a:pt x="11555" y="4216"/>
                  </a:cubicBezTo>
                  <a:cubicBezTo>
                    <a:pt x="12132" y="4490"/>
                    <a:pt x="12588" y="4976"/>
                    <a:pt x="12983" y="5493"/>
                  </a:cubicBezTo>
                  <a:cubicBezTo>
                    <a:pt x="12375" y="4611"/>
                    <a:pt x="11737" y="4125"/>
                    <a:pt x="10764" y="3700"/>
                  </a:cubicBezTo>
                  <a:cubicBezTo>
                    <a:pt x="10156" y="3426"/>
                    <a:pt x="9640" y="3122"/>
                    <a:pt x="9153" y="2636"/>
                  </a:cubicBezTo>
                  <a:cubicBezTo>
                    <a:pt x="8728" y="2180"/>
                    <a:pt x="8363" y="1724"/>
                    <a:pt x="7907" y="1298"/>
                  </a:cubicBezTo>
                  <a:cubicBezTo>
                    <a:pt x="6907" y="385"/>
                    <a:pt x="5486" y="1"/>
                    <a:pt x="410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5" name="Google Shape;4020;p26"/>
            <p:cNvSpPr/>
            <p:nvPr/>
          </p:nvSpPr>
          <p:spPr>
            <a:xfrm rot="6796800">
              <a:off x="223560" y="265680"/>
              <a:ext cx="199800" cy="89280"/>
            </a:xfrm>
            <a:custGeom>
              <a:avLst/>
              <a:gdLst>
                <a:gd name="textAreaLeft" fmla="*/ 0 w 199800"/>
                <a:gd name="textAreaRight" fmla="*/ 200880 w 199800"/>
                <a:gd name="textAreaTop" fmla="*/ 0 h 89280"/>
                <a:gd name="textAreaBottom" fmla="*/ 90360 h 89280"/>
              </a:gdLst>
              <a:ahLst/>
              <a:rect l="textAreaLeft" t="textAreaTop" r="textAreaRight" b="textAreaBottom"/>
              <a:pathLst>
                <a:path w="22235" h="10003">
                  <a:moveTo>
                    <a:pt x="21967" y="1"/>
                  </a:moveTo>
                  <a:cubicBezTo>
                    <a:pt x="21958" y="1"/>
                    <a:pt x="21948" y="1"/>
                    <a:pt x="21938" y="3"/>
                  </a:cubicBezTo>
                  <a:cubicBezTo>
                    <a:pt x="20327" y="246"/>
                    <a:pt x="18868" y="1249"/>
                    <a:pt x="17227" y="1492"/>
                  </a:cubicBezTo>
                  <a:cubicBezTo>
                    <a:pt x="17031" y="1516"/>
                    <a:pt x="16834" y="1527"/>
                    <a:pt x="16636" y="1527"/>
                  </a:cubicBezTo>
                  <a:cubicBezTo>
                    <a:pt x="15644" y="1527"/>
                    <a:pt x="14640" y="1268"/>
                    <a:pt x="13634" y="1268"/>
                  </a:cubicBezTo>
                  <a:cubicBezTo>
                    <a:pt x="13352" y="1268"/>
                    <a:pt x="13071" y="1288"/>
                    <a:pt x="12789" y="1340"/>
                  </a:cubicBezTo>
                  <a:cubicBezTo>
                    <a:pt x="11968" y="1492"/>
                    <a:pt x="11269" y="1917"/>
                    <a:pt x="10631" y="2404"/>
                  </a:cubicBezTo>
                  <a:cubicBezTo>
                    <a:pt x="9932" y="2890"/>
                    <a:pt x="9233" y="3346"/>
                    <a:pt x="8534" y="3802"/>
                  </a:cubicBezTo>
                  <a:cubicBezTo>
                    <a:pt x="7135" y="4714"/>
                    <a:pt x="5737" y="5626"/>
                    <a:pt x="4582" y="6872"/>
                  </a:cubicBezTo>
                  <a:cubicBezTo>
                    <a:pt x="3405" y="8189"/>
                    <a:pt x="1892" y="8912"/>
                    <a:pt x="400" y="9779"/>
                  </a:cubicBezTo>
                  <a:lnTo>
                    <a:pt x="400" y="9779"/>
                  </a:lnTo>
                  <a:cubicBezTo>
                    <a:pt x="1683" y="9122"/>
                    <a:pt x="2874" y="8491"/>
                    <a:pt x="4065" y="7632"/>
                  </a:cubicBezTo>
                  <a:cubicBezTo>
                    <a:pt x="4704" y="7206"/>
                    <a:pt x="5221" y="6629"/>
                    <a:pt x="5828" y="6112"/>
                  </a:cubicBezTo>
                  <a:cubicBezTo>
                    <a:pt x="6528" y="5565"/>
                    <a:pt x="7257" y="5109"/>
                    <a:pt x="7956" y="4592"/>
                  </a:cubicBezTo>
                  <a:cubicBezTo>
                    <a:pt x="8686" y="4167"/>
                    <a:pt x="9415" y="3741"/>
                    <a:pt x="10145" y="3285"/>
                  </a:cubicBezTo>
                  <a:cubicBezTo>
                    <a:pt x="10844" y="2829"/>
                    <a:pt x="11543" y="2221"/>
                    <a:pt x="12424" y="1978"/>
                  </a:cubicBezTo>
                  <a:cubicBezTo>
                    <a:pt x="12786" y="1871"/>
                    <a:pt x="13153" y="1831"/>
                    <a:pt x="13524" y="1831"/>
                  </a:cubicBezTo>
                  <a:cubicBezTo>
                    <a:pt x="14551" y="1831"/>
                    <a:pt x="15603" y="2134"/>
                    <a:pt x="16629" y="2134"/>
                  </a:cubicBezTo>
                  <a:cubicBezTo>
                    <a:pt x="16697" y="2134"/>
                    <a:pt x="16764" y="2133"/>
                    <a:pt x="16832" y="2130"/>
                  </a:cubicBezTo>
                  <a:cubicBezTo>
                    <a:pt x="18686" y="2069"/>
                    <a:pt x="20266" y="1006"/>
                    <a:pt x="22029" y="428"/>
                  </a:cubicBezTo>
                  <a:cubicBezTo>
                    <a:pt x="22234" y="370"/>
                    <a:pt x="22214" y="1"/>
                    <a:pt x="21967" y="1"/>
                  </a:cubicBezTo>
                  <a:close/>
                  <a:moveTo>
                    <a:pt x="400" y="9779"/>
                  </a:moveTo>
                  <a:cubicBezTo>
                    <a:pt x="275" y="9843"/>
                    <a:pt x="150" y="9908"/>
                    <a:pt x="23" y="9972"/>
                  </a:cubicBezTo>
                  <a:cubicBezTo>
                    <a:pt x="8" y="9972"/>
                    <a:pt x="0" y="9965"/>
                    <a:pt x="0" y="9965"/>
                  </a:cubicBezTo>
                  <a:lnTo>
                    <a:pt x="0" y="9965"/>
                  </a:lnTo>
                  <a:cubicBezTo>
                    <a:pt x="0" y="9965"/>
                    <a:pt x="8" y="9972"/>
                    <a:pt x="23" y="10003"/>
                  </a:cubicBezTo>
                  <a:cubicBezTo>
                    <a:pt x="148" y="9927"/>
                    <a:pt x="274" y="9853"/>
                    <a:pt x="400" y="9779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6" name="Google Shape;4021;p26"/>
            <p:cNvSpPr/>
            <p:nvPr/>
          </p:nvSpPr>
          <p:spPr>
            <a:xfrm rot="6796800">
              <a:off x="500040" y="358200"/>
              <a:ext cx="83880" cy="55440"/>
            </a:xfrm>
            <a:custGeom>
              <a:avLst/>
              <a:gdLst>
                <a:gd name="textAreaLeft" fmla="*/ 0 w 83880"/>
                <a:gd name="textAreaRight" fmla="*/ 84960 w 83880"/>
                <a:gd name="textAreaTop" fmla="*/ 0 h 55440"/>
                <a:gd name="textAreaBottom" fmla="*/ 56520 h 55440"/>
              </a:gdLst>
              <a:ahLst/>
              <a:rect l="textAreaLeft" t="textAreaTop" r="textAreaRight" b="textAreaBottom"/>
              <a:pathLst>
                <a:path w="9395" h="6241">
                  <a:moveTo>
                    <a:pt x="0" y="1"/>
                  </a:moveTo>
                  <a:lnTo>
                    <a:pt x="0" y="1"/>
                  </a:lnTo>
                  <a:cubicBezTo>
                    <a:pt x="1976" y="275"/>
                    <a:pt x="3557" y="1460"/>
                    <a:pt x="5350" y="2250"/>
                  </a:cubicBezTo>
                  <a:cubicBezTo>
                    <a:pt x="6140" y="2645"/>
                    <a:pt x="6931" y="3010"/>
                    <a:pt x="7569" y="3648"/>
                  </a:cubicBezTo>
                  <a:cubicBezTo>
                    <a:pt x="7903" y="3983"/>
                    <a:pt x="8177" y="4408"/>
                    <a:pt x="8390" y="4864"/>
                  </a:cubicBezTo>
                  <a:cubicBezTo>
                    <a:pt x="8572" y="5320"/>
                    <a:pt x="8785" y="5776"/>
                    <a:pt x="9089" y="6171"/>
                  </a:cubicBezTo>
                  <a:cubicBezTo>
                    <a:pt x="9118" y="6219"/>
                    <a:pt x="9162" y="6240"/>
                    <a:pt x="9206" y="6240"/>
                  </a:cubicBezTo>
                  <a:cubicBezTo>
                    <a:pt x="9300" y="6240"/>
                    <a:pt x="9394" y="6144"/>
                    <a:pt x="9332" y="6019"/>
                  </a:cubicBezTo>
                  <a:cubicBezTo>
                    <a:pt x="8876" y="5107"/>
                    <a:pt x="8663" y="4196"/>
                    <a:pt x="7903" y="3436"/>
                  </a:cubicBezTo>
                  <a:cubicBezTo>
                    <a:pt x="7295" y="2767"/>
                    <a:pt x="6505" y="2372"/>
                    <a:pt x="5684" y="2068"/>
                  </a:cubicBezTo>
                  <a:cubicBezTo>
                    <a:pt x="3800" y="1308"/>
                    <a:pt x="2007" y="21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080" bIns="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7" name="Google Shape;4022;p26"/>
            <p:cNvSpPr/>
            <p:nvPr/>
          </p:nvSpPr>
          <p:spPr>
            <a:xfrm rot="6796800">
              <a:off x="532800" y="363240"/>
              <a:ext cx="23400" cy="161640"/>
            </a:xfrm>
            <a:custGeom>
              <a:avLst/>
              <a:gdLst>
                <a:gd name="textAreaLeft" fmla="*/ 0 w 23400"/>
                <a:gd name="textAreaRight" fmla="*/ 24480 w 23400"/>
                <a:gd name="textAreaTop" fmla="*/ 0 h 161640"/>
                <a:gd name="textAreaBottom" fmla="*/ 162720 h 161640"/>
              </a:gdLst>
              <a:ahLst/>
              <a:rect l="textAreaLeft" t="textAreaTop" r="textAreaRight" b="textAreaBottom"/>
              <a:pathLst>
                <a:path w="2707" h="17987">
                  <a:moveTo>
                    <a:pt x="2189" y="0"/>
                  </a:moveTo>
                  <a:lnTo>
                    <a:pt x="2189" y="0"/>
                  </a:lnTo>
                  <a:cubicBezTo>
                    <a:pt x="2493" y="1581"/>
                    <a:pt x="2645" y="3283"/>
                    <a:pt x="2433" y="4864"/>
                  </a:cubicBezTo>
                  <a:cubicBezTo>
                    <a:pt x="2250" y="6505"/>
                    <a:pt x="1673" y="8116"/>
                    <a:pt x="974" y="9544"/>
                  </a:cubicBezTo>
                  <a:cubicBezTo>
                    <a:pt x="305" y="10882"/>
                    <a:pt x="1" y="12250"/>
                    <a:pt x="214" y="13739"/>
                  </a:cubicBezTo>
                  <a:cubicBezTo>
                    <a:pt x="396" y="15168"/>
                    <a:pt x="852" y="16566"/>
                    <a:pt x="1460" y="17903"/>
                  </a:cubicBezTo>
                  <a:cubicBezTo>
                    <a:pt x="1480" y="17963"/>
                    <a:pt x="1525" y="17987"/>
                    <a:pt x="1576" y="17987"/>
                  </a:cubicBezTo>
                  <a:cubicBezTo>
                    <a:pt x="1680" y="17987"/>
                    <a:pt x="1805" y="17884"/>
                    <a:pt x="1764" y="17782"/>
                  </a:cubicBezTo>
                  <a:cubicBezTo>
                    <a:pt x="1338" y="16262"/>
                    <a:pt x="670" y="14864"/>
                    <a:pt x="518" y="13283"/>
                  </a:cubicBezTo>
                  <a:cubicBezTo>
                    <a:pt x="426" y="12554"/>
                    <a:pt x="457" y="11794"/>
                    <a:pt x="670" y="11064"/>
                  </a:cubicBezTo>
                  <a:cubicBezTo>
                    <a:pt x="852" y="10274"/>
                    <a:pt x="1278" y="9575"/>
                    <a:pt x="1581" y="8815"/>
                  </a:cubicBezTo>
                  <a:cubicBezTo>
                    <a:pt x="2098" y="7447"/>
                    <a:pt x="2372" y="6019"/>
                    <a:pt x="2524" y="4529"/>
                  </a:cubicBezTo>
                  <a:cubicBezTo>
                    <a:pt x="2706" y="2979"/>
                    <a:pt x="2585" y="1520"/>
                    <a:pt x="2189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1360" bIns="81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238" name="Google Shape;4023;p26"/>
            <p:cNvSpPr/>
            <p:nvPr/>
          </p:nvSpPr>
          <p:spPr>
            <a:xfrm rot="6796800">
              <a:off x="454320" y="442080"/>
              <a:ext cx="52560" cy="56520"/>
            </a:xfrm>
            <a:custGeom>
              <a:avLst/>
              <a:gdLst>
                <a:gd name="textAreaLeft" fmla="*/ 0 w 52560"/>
                <a:gd name="textAreaRight" fmla="*/ 53640 w 52560"/>
                <a:gd name="textAreaTop" fmla="*/ 0 h 56520"/>
                <a:gd name="textAreaBottom" fmla="*/ 57600 h 56520"/>
              </a:gdLst>
              <a:ahLst/>
              <a:rect l="textAreaLeft" t="textAreaTop" r="textAreaRight" b="textAreaBottom"/>
              <a:pathLst>
                <a:path w="5942" h="6354">
                  <a:moveTo>
                    <a:pt x="8" y="1"/>
                  </a:moveTo>
                  <a:cubicBezTo>
                    <a:pt x="1" y="1"/>
                    <a:pt x="1" y="16"/>
                    <a:pt x="31" y="46"/>
                  </a:cubicBezTo>
                  <a:cubicBezTo>
                    <a:pt x="31" y="16"/>
                    <a:pt x="16" y="1"/>
                    <a:pt x="8" y="1"/>
                  </a:cubicBezTo>
                  <a:close/>
                  <a:moveTo>
                    <a:pt x="31" y="46"/>
                  </a:moveTo>
                  <a:lnTo>
                    <a:pt x="31" y="46"/>
                  </a:lnTo>
                  <a:cubicBezTo>
                    <a:pt x="1277" y="594"/>
                    <a:pt x="2372" y="1566"/>
                    <a:pt x="3284" y="2569"/>
                  </a:cubicBezTo>
                  <a:cubicBezTo>
                    <a:pt x="4195" y="3633"/>
                    <a:pt x="4955" y="4819"/>
                    <a:pt x="5411" y="6186"/>
                  </a:cubicBezTo>
                  <a:cubicBezTo>
                    <a:pt x="5458" y="6304"/>
                    <a:pt x="5556" y="6354"/>
                    <a:pt x="5651" y="6354"/>
                  </a:cubicBezTo>
                  <a:cubicBezTo>
                    <a:pt x="5800" y="6354"/>
                    <a:pt x="5941" y="6232"/>
                    <a:pt x="5867" y="6065"/>
                  </a:cubicBezTo>
                  <a:cubicBezTo>
                    <a:pt x="4925" y="3390"/>
                    <a:pt x="2706" y="989"/>
                    <a:pt x="31" y="46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0" bIns="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239" name="Google Shape;4024;p26"/>
            <p:cNvGrpSpPr/>
            <p:nvPr/>
          </p:nvGrpSpPr>
          <p:grpSpPr>
            <a:xfrm>
              <a:off x="331200" y="269640"/>
              <a:ext cx="26640" cy="28800"/>
              <a:chOff x="331200" y="269640"/>
              <a:chExt cx="26640" cy="28800"/>
            </a:xfrm>
          </p:grpSpPr>
          <p:sp>
            <p:nvSpPr>
              <p:cNvPr id="240" name="Google Shape;4025;p26"/>
              <p:cNvSpPr/>
              <p:nvPr/>
            </p:nvSpPr>
            <p:spPr>
              <a:xfrm rot="6796800">
                <a:off x="337680" y="284400"/>
                <a:ext cx="9000" cy="6120"/>
              </a:xfrm>
              <a:custGeom>
                <a:avLst/>
                <a:gdLst>
                  <a:gd name="textAreaLeft" fmla="*/ 0 w 9000"/>
                  <a:gd name="textAreaRight" fmla="*/ 10080 w 900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1096" h="814">
                    <a:moveTo>
                      <a:pt x="427" y="0"/>
                    </a:moveTo>
                    <a:cubicBezTo>
                      <a:pt x="305" y="0"/>
                      <a:pt x="183" y="31"/>
                      <a:pt x="153" y="91"/>
                    </a:cubicBezTo>
                    <a:cubicBezTo>
                      <a:pt x="123" y="152"/>
                      <a:pt x="62" y="213"/>
                      <a:pt x="31" y="304"/>
                    </a:cubicBezTo>
                    <a:cubicBezTo>
                      <a:pt x="31" y="335"/>
                      <a:pt x="1" y="395"/>
                      <a:pt x="31" y="456"/>
                    </a:cubicBezTo>
                    <a:cubicBezTo>
                      <a:pt x="31" y="487"/>
                      <a:pt x="31" y="547"/>
                      <a:pt x="62" y="608"/>
                    </a:cubicBezTo>
                    <a:lnTo>
                      <a:pt x="183" y="699"/>
                    </a:lnTo>
                    <a:cubicBezTo>
                      <a:pt x="214" y="760"/>
                      <a:pt x="275" y="790"/>
                      <a:pt x="335" y="790"/>
                    </a:cubicBezTo>
                    <a:cubicBezTo>
                      <a:pt x="381" y="806"/>
                      <a:pt x="419" y="813"/>
                      <a:pt x="457" y="813"/>
                    </a:cubicBezTo>
                    <a:cubicBezTo>
                      <a:pt x="495" y="813"/>
                      <a:pt x="533" y="806"/>
                      <a:pt x="579" y="790"/>
                    </a:cubicBezTo>
                    <a:cubicBezTo>
                      <a:pt x="730" y="760"/>
                      <a:pt x="822" y="669"/>
                      <a:pt x="943" y="608"/>
                    </a:cubicBezTo>
                    <a:cubicBezTo>
                      <a:pt x="974" y="547"/>
                      <a:pt x="974" y="517"/>
                      <a:pt x="1034" y="487"/>
                    </a:cubicBezTo>
                    <a:cubicBezTo>
                      <a:pt x="1065" y="487"/>
                      <a:pt x="1065" y="456"/>
                      <a:pt x="1095" y="456"/>
                    </a:cubicBezTo>
                    <a:cubicBezTo>
                      <a:pt x="1065" y="365"/>
                      <a:pt x="1065" y="304"/>
                      <a:pt x="1004" y="304"/>
                    </a:cubicBezTo>
                    <a:cubicBezTo>
                      <a:pt x="974" y="304"/>
                      <a:pt x="974" y="274"/>
                      <a:pt x="943" y="274"/>
                    </a:cubicBezTo>
                    <a:cubicBezTo>
                      <a:pt x="913" y="213"/>
                      <a:pt x="913" y="183"/>
                      <a:pt x="882" y="152"/>
                    </a:cubicBezTo>
                    <a:lnTo>
                      <a:pt x="822" y="91"/>
                    </a:lnTo>
                    <a:cubicBezTo>
                      <a:pt x="791" y="61"/>
                      <a:pt x="791" y="61"/>
                      <a:pt x="761" y="61"/>
                    </a:cubicBezTo>
                    <a:cubicBezTo>
                      <a:pt x="730" y="61"/>
                      <a:pt x="670" y="31"/>
                      <a:pt x="670" y="31"/>
                    </a:cubicBezTo>
                    <a:lnTo>
                      <a:pt x="639" y="31"/>
                    </a:lnTo>
                    <a:cubicBezTo>
                      <a:pt x="609" y="31"/>
                      <a:pt x="609" y="0"/>
                      <a:pt x="5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1" name="Google Shape;4026;p26"/>
              <p:cNvSpPr/>
              <p:nvPr/>
            </p:nvSpPr>
            <p:spPr>
              <a:xfrm rot="6796800">
                <a:off x="343080" y="292320"/>
                <a:ext cx="6480" cy="396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852" h="559">
                    <a:moveTo>
                      <a:pt x="299" y="0"/>
                    </a:moveTo>
                    <a:cubicBezTo>
                      <a:pt x="278" y="0"/>
                      <a:pt x="259" y="4"/>
                      <a:pt x="244" y="11"/>
                    </a:cubicBezTo>
                    <a:cubicBezTo>
                      <a:pt x="153" y="72"/>
                      <a:pt x="92" y="133"/>
                      <a:pt x="61" y="224"/>
                    </a:cubicBezTo>
                    <a:cubicBezTo>
                      <a:pt x="1" y="315"/>
                      <a:pt x="61" y="407"/>
                      <a:pt x="122" y="467"/>
                    </a:cubicBezTo>
                    <a:cubicBezTo>
                      <a:pt x="213" y="559"/>
                      <a:pt x="305" y="559"/>
                      <a:pt x="396" y="559"/>
                    </a:cubicBezTo>
                    <a:lnTo>
                      <a:pt x="426" y="559"/>
                    </a:lnTo>
                    <a:cubicBezTo>
                      <a:pt x="457" y="559"/>
                      <a:pt x="457" y="559"/>
                      <a:pt x="517" y="528"/>
                    </a:cubicBezTo>
                    <a:lnTo>
                      <a:pt x="564" y="466"/>
                    </a:lnTo>
                    <a:lnTo>
                      <a:pt x="564" y="466"/>
                    </a:lnTo>
                    <a:cubicBezTo>
                      <a:pt x="636" y="464"/>
                      <a:pt x="698" y="458"/>
                      <a:pt x="761" y="437"/>
                    </a:cubicBezTo>
                    <a:cubicBezTo>
                      <a:pt x="821" y="437"/>
                      <a:pt x="852" y="376"/>
                      <a:pt x="852" y="316"/>
                    </a:cubicBezTo>
                    <a:lnTo>
                      <a:pt x="852" y="316"/>
                    </a:lnTo>
                    <a:cubicBezTo>
                      <a:pt x="852" y="331"/>
                      <a:pt x="850" y="336"/>
                      <a:pt x="846" y="336"/>
                    </a:cubicBezTo>
                    <a:cubicBezTo>
                      <a:pt x="835" y="336"/>
                      <a:pt x="806" y="285"/>
                      <a:pt x="761" y="285"/>
                    </a:cubicBezTo>
                    <a:cubicBezTo>
                      <a:pt x="714" y="285"/>
                      <a:pt x="650" y="267"/>
                      <a:pt x="595" y="245"/>
                    </a:cubicBezTo>
                    <a:lnTo>
                      <a:pt x="595" y="245"/>
                    </a:lnTo>
                    <a:cubicBezTo>
                      <a:pt x="591" y="238"/>
                      <a:pt x="585" y="231"/>
                      <a:pt x="578" y="224"/>
                    </a:cubicBezTo>
                    <a:cubicBezTo>
                      <a:pt x="578" y="163"/>
                      <a:pt x="548" y="163"/>
                      <a:pt x="548" y="133"/>
                    </a:cubicBezTo>
                    <a:lnTo>
                      <a:pt x="517" y="103"/>
                    </a:lnTo>
                    <a:cubicBezTo>
                      <a:pt x="449" y="34"/>
                      <a:pt x="364" y="0"/>
                      <a:pt x="2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2" name="Google Shape;4027;p26"/>
              <p:cNvSpPr/>
              <p:nvPr/>
            </p:nvSpPr>
            <p:spPr>
              <a:xfrm rot="6796800">
                <a:off x="332640" y="270360"/>
                <a:ext cx="7560" cy="900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973" h="1111">
                    <a:moveTo>
                      <a:pt x="578" y="54"/>
                    </a:moveTo>
                    <a:cubicBezTo>
                      <a:pt x="558" y="67"/>
                      <a:pt x="539" y="77"/>
                      <a:pt x="520" y="85"/>
                    </a:cubicBezTo>
                    <a:lnTo>
                      <a:pt x="520" y="85"/>
                    </a:lnTo>
                    <a:cubicBezTo>
                      <a:pt x="531" y="70"/>
                      <a:pt x="547" y="54"/>
                      <a:pt x="578" y="54"/>
                    </a:cubicBezTo>
                    <a:close/>
                    <a:moveTo>
                      <a:pt x="912" y="814"/>
                    </a:moveTo>
                    <a:lnTo>
                      <a:pt x="882" y="875"/>
                    </a:lnTo>
                    <a:cubicBezTo>
                      <a:pt x="862" y="884"/>
                      <a:pt x="849" y="894"/>
                      <a:pt x="839" y="904"/>
                    </a:cubicBezTo>
                    <a:lnTo>
                      <a:pt x="839" y="904"/>
                    </a:lnTo>
                    <a:cubicBezTo>
                      <a:pt x="882" y="898"/>
                      <a:pt x="885" y="868"/>
                      <a:pt x="912" y="814"/>
                    </a:cubicBezTo>
                    <a:close/>
                    <a:moveTo>
                      <a:pt x="756" y="1"/>
                    </a:moveTo>
                    <a:cubicBezTo>
                      <a:pt x="730" y="1"/>
                      <a:pt x="699" y="8"/>
                      <a:pt x="669" y="23"/>
                    </a:cubicBezTo>
                    <a:lnTo>
                      <a:pt x="638" y="23"/>
                    </a:lnTo>
                    <a:cubicBezTo>
                      <a:pt x="612" y="23"/>
                      <a:pt x="539" y="47"/>
                      <a:pt x="501" y="93"/>
                    </a:cubicBezTo>
                    <a:lnTo>
                      <a:pt x="501" y="93"/>
                    </a:lnTo>
                    <a:cubicBezTo>
                      <a:pt x="437" y="117"/>
                      <a:pt x="378" y="123"/>
                      <a:pt x="334" y="145"/>
                    </a:cubicBezTo>
                    <a:cubicBezTo>
                      <a:pt x="334" y="145"/>
                      <a:pt x="304" y="145"/>
                      <a:pt x="304" y="175"/>
                    </a:cubicBezTo>
                    <a:cubicBezTo>
                      <a:pt x="213" y="206"/>
                      <a:pt x="183" y="297"/>
                      <a:pt x="122" y="358"/>
                    </a:cubicBezTo>
                    <a:cubicBezTo>
                      <a:pt x="122" y="358"/>
                      <a:pt x="122" y="419"/>
                      <a:pt x="61" y="419"/>
                    </a:cubicBezTo>
                    <a:cubicBezTo>
                      <a:pt x="31" y="479"/>
                      <a:pt x="0" y="571"/>
                      <a:pt x="0" y="662"/>
                    </a:cubicBezTo>
                    <a:cubicBezTo>
                      <a:pt x="0" y="753"/>
                      <a:pt x="31" y="814"/>
                      <a:pt x="61" y="905"/>
                    </a:cubicBezTo>
                    <a:lnTo>
                      <a:pt x="183" y="1027"/>
                    </a:lnTo>
                    <a:cubicBezTo>
                      <a:pt x="213" y="1057"/>
                      <a:pt x="274" y="1087"/>
                      <a:pt x="334" y="1087"/>
                    </a:cubicBezTo>
                    <a:cubicBezTo>
                      <a:pt x="380" y="1102"/>
                      <a:pt x="418" y="1110"/>
                      <a:pt x="456" y="1110"/>
                    </a:cubicBezTo>
                    <a:cubicBezTo>
                      <a:pt x="494" y="1110"/>
                      <a:pt x="532" y="1102"/>
                      <a:pt x="578" y="1087"/>
                    </a:cubicBezTo>
                    <a:cubicBezTo>
                      <a:pt x="608" y="1087"/>
                      <a:pt x="608" y="1087"/>
                      <a:pt x="638" y="1057"/>
                    </a:cubicBezTo>
                    <a:cubicBezTo>
                      <a:pt x="669" y="1057"/>
                      <a:pt x="760" y="1027"/>
                      <a:pt x="790" y="966"/>
                    </a:cubicBezTo>
                    <a:cubicBezTo>
                      <a:pt x="811" y="945"/>
                      <a:pt x="818" y="924"/>
                      <a:pt x="839" y="904"/>
                    </a:cubicBezTo>
                    <a:lnTo>
                      <a:pt x="839" y="904"/>
                    </a:lnTo>
                    <a:cubicBezTo>
                      <a:pt x="833" y="905"/>
                      <a:pt x="828" y="905"/>
                      <a:pt x="821" y="905"/>
                    </a:cubicBezTo>
                    <a:cubicBezTo>
                      <a:pt x="882" y="844"/>
                      <a:pt x="912" y="814"/>
                      <a:pt x="912" y="783"/>
                    </a:cubicBezTo>
                    <a:cubicBezTo>
                      <a:pt x="942" y="753"/>
                      <a:pt x="942" y="692"/>
                      <a:pt x="942" y="662"/>
                    </a:cubicBezTo>
                    <a:cubicBezTo>
                      <a:pt x="942" y="631"/>
                      <a:pt x="942" y="540"/>
                      <a:pt x="973" y="510"/>
                    </a:cubicBezTo>
                    <a:lnTo>
                      <a:pt x="973" y="388"/>
                    </a:lnTo>
                    <a:cubicBezTo>
                      <a:pt x="973" y="327"/>
                      <a:pt x="973" y="206"/>
                      <a:pt x="942" y="145"/>
                    </a:cubicBezTo>
                    <a:cubicBezTo>
                      <a:pt x="942" y="84"/>
                      <a:pt x="912" y="54"/>
                      <a:pt x="821" y="23"/>
                    </a:cubicBezTo>
                    <a:cubicBezTo>
                      <a:pt x="806" y="8"/>
                      <a:pt x="783" y="1"/>
                      <a:pt x="7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3" name="Google Shape;4028;p26"/>
              <p:cNvSpPr/>
              <p:nvPr/>
            </p:nvSpPr>
            <p:spPr>
              <a:xfrm rot="6796800">
                <a:off x="343800" y="271080"/>
                <a:ext cx="7560" cy="576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944" h="761">
                    <a:moveTo>
                      <a:pt x="639" y="244"/>
                    </a:moveTo>
                    <a:lnTo>
                      <a:pt x="639" y="244"/>
                    </a:lnTo>
                    <a:cubicBezTo>
                      <a:pt x="653" y="257"/>
                      <a:pt x="666" y="264"/>
                      <a:pt x="682" y="274"/>
                    </a:cubicBezTo>
                    <a:lnTo>
                      <a:pt x="670" y="274"/>
                    </a:lnTo>
                    <a:cubicBezTo>
                      <a:pt x="670" y="274"/>
                      <a:pt x="639" y="274"/>
                      <a:pt x="639" y="244"/>
                    </a:cubicBezTo>
                    <a:close/>
                    <a:moveTo>
                      <a:pt x="791" y="396"/>
                    </a:moveTo>
                    <a:lnTo>
                      <a:pt x="791" y="426"/>
                    </a:lnTo>
                    <a:cubicBezTo>
                      <a:pt x="791" y="432"/>
                      <a:pt x="790" y="437"/>
                      <a:pt x="788" y="441"/>
                    </a:cubicBezTo>
                    <a:lnTo>
                      <a:pt x="788" y="441"/>
                    </a:lnTo>
                    <a:cubicBezTo>
                      <a:pt x="791" y="424"/>
                      <a:pt x="791" y="410"/>
                      <a:pt x="791" y="396"/>
                    </a:cubicBezTo>
                    <a:close/>
                    <a:moveTo>
                      <a:pt x="366" y="0"/>
                    </a:moveTo>
                    <a:cubicBezTo>
                      <a:pt x="244" y="0"/>
                      <a:pt x="183" y="61"/>
                      <a:pt x="92" y="122"/>
                    </a:cubicBezTo>
                    <a:cubicBezTo>
                      <a:pt x="62" y="183"/>
                      <a:pt x="31" y="244"/>
                      <a:pt x="1" y="274"/>
                    </a:cubicBezTo>
                    <a:lnTo>
                      <a:pt x="1" y="426"/>
                    </a:lnTo>
                    <a:cubicBezTo>
                      <a:pt x="1" y="456"/>
                      <a:pt x="1" y="547"/>
                      <a:pt x="31" y="578"/>
                    </a:cubicBezTo>
                    <a:cubicBezTo>
                      <a:pt x="62" y="608"/>
                      <a:pt x="62" y="669"/>
                      <a:pt x="153" y="699"/>
                    </a:cubicBezTo>
                    <a:cubicBezTo>
                      <a:pt x="183" y="730"/>
                      <a:pt x="214" y="730"/>
                      <a:pt x="244" y="760"/>
                    </a:cubicBezTo>
                    <a:lnTo>
                      <a:pt x="396" y="760"/>
                    </a:lnTo>
                    <a:cubicBezTo>
                      <a:pt x="457" y="760"/>
                      <a:pt x="518" y="760"/>
                      <a:pt x="548" y="730"/>
                    </a:cubicBezTo>
                    <a:cubicBezTo>
                      <a:pt x="609" y="699"/>
                      <a:pt x="639" y="699"/>
                      <a:pt x="670" y="608"/>
                    </a:cubicBezTo>
                    <a:cubicBezTo>
                      <a:pt x="700" y="578"/>
                      <a:pt x="700" y="547"/>
                      <a:pt x="761" y="517"/>
                    </a:cubicBezTo>
                    <a:lnTo>
                      <a:pt x="791" y="456"/>
                    </a:lnTo>
                    <a:lnTo>
                      <a:pt x="822" y="456"/>
                    </a:lnTo>
                    <a:cubicBezTo>
                      <a:pt x="852" y="426"/>
                      <a:pt x="913" y="426"/>
                      <a:pt x="913" y="396"/>
                    </a:cubicBezTo>
                    <a:cubicBezTo>
                      <a:pt x="943" y="365"/>
                      <a:pt x="943" y="365"/>
                      <a:pt x="943" y="304"/>
                    </a:cubicBezTo>
                    <a:lnTo>
                      <a:pt x="943" y="304"/>
                    </a:lnTo>
                    <a:cubicBezTo>
                      <a:pt x="925" y="310"/>
                      <a:pt x="910" y="313"/>
                      <a:pt x="898" y="313"/>
                    </a:cubicBezTo>
                    <a:cubicBezTo>
                      <a:pt x="851" y="313"/>
                      <a:pt x="846" y="274"/>
                      <a:pt x="822" y="274"/>
                    </a:cubicBezTo>
                    <a:lnTo>
                      <a:pt x="750" y="274"/>
                    </a:lnTo>
                    <a:cubicBezTo>
                      <a:pt x="729" y="224"/>
                      <a:pt x="684" y="189"/>
                      <a:pt x="639" y="122"/>
                    </a:cubicBezTo>
                    <a:cubicBezTo>
                      <a:pt x="548" y="61"/>
                      <a:pt x="487" y="0"/>
                      <a:pt x="3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4" name="Google Shape;4029;p26"/>
              <p:cNvSpPr/>
              <p:nvPr/>
            </p:nvSpPr>
            <p:spPr>
              <a:xfrm rot="6796800">
                <a:off x="350280" y="277560"/>
                <a:ext cx="7560" cy="432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943" h="609">
                    <a:moveTo>
                      <a:pt x="611" y="156"/>
                    </a:moveTo>
                    <a:lnTo>
                      <a:pt x="638" y="183"/>
                    </a:lnTo>
                    <a:cubicBezTo>
                      <a:pt x="622" y="183"/>
                      <a:pt x="614" y="174"/>
                      <a:pt x="611" y="156"/>
                    </a:cubicBezTo>
                    <a:close/>
                    <a:moveTo>
                      <a:pt x="335" y="1"/>
                    </a:moveTo>
                    <a:cubicBezTo>
                      <a:pt x="274" y="1"/>
                      <a:pt x="213" y="1"/>
                      <a:pt x="152" y="31"/>
                    </a:cubicBezTo>
                    <a:cubicBezTo>
                      <a:pt x="61" y="62"/>
                      <a:pt x="0" y="153"/>
                      <a:pt x="0" y="214"/>
                    </a:cubicBezTo>
                    <a:lnTo>
                      <a:pt x="0" y="305"/>
                    </a:lnTo>
                    <a:cubicBezTo>
                      <a:pt x="0" y="366"/>
                      <a:pt x="0" y="396"/>
                      <a:pt x="31" y="457"/>
                    </a:cubicBezTo>
                    <a:cubicBezTo>
                      <a:pt x="31" y="487"/>
                      <a:pt x="61" y="487"/>
                      <a:pt x="61" y="518"/>
                    </a:cubicBezTo>
                    <a:cubicBezTo>
                      <a:pt x="122" y="518"/>
                      <a:pt x="122" y="548"/>
                      <a:pt x="152" y="548"/>
                    </a:cubicBezTo>
                    <a:cubicBezTo>
                      <a:pt x="183" y="609"/>
                      <a:pt x="274" y="609"/>
                      <a:pt x="335" y="609"/>
                    </a:cubicBezTo>
                    <a:cubicBezTo>
                      <a:pt x="365" y="609"/>
                      <a:pt x="395" y="609"/>
                      <a:pt x="456" y="548"/>
                    </a:cubicBezTo>
                    <a:cubicBezTo>
                      <a:pt x="487" y="548"/>
                      <a:pt x="487" y="518"/>
                      <a:pt x="517" y="518"/>
                    </a:cubicBezTo>
                    <a:lnTo>
                      <a:pt x="456" y="518"/>
                    </a:lnTo>
                    <a:cubicBezTo>
                      <a:pt x="517" y="518"/>
                      <a:pt x="608" y="518"/>
                      <a:pt x="669" y="487"/>
                    </a:cubicBezTo>
                    <a:lnTo>
                      <a:pt x="760" y="487"/>
                    </a:lnTo>
                    <a:cubicBezTo>
                      <a:pt x="790" y="487"/>
                      <a:pt x="790" y="457"/>
                      <a:pt x="821" y="457"/>
                    </a:cubicBezTo>
                    <a:lnTo>
                      <a:pt x="851" y="457"/>
                    </a:lnTo>
                    <a:cubicBezTo>
                      <a:pt x="912" y="457"/>
                      <a:pt x="942" y="396"/>
                      <a:pt x="942" y="336"/>
                    </a:cubicBezTo>
                    <a:lnTo>
                      <a:pt x="942" y="336"/>
                    </a:lnTo>
                    <a:cubicBezTo>
                      <a:pt x="942" y="361"/>
                      <a:pt x="937" y="370"/>
                      <a:pt x="928" y="370"/>
                    </a:cubicBezTo>
                    <a:cubicBezTo>
                      <a:pt x="917" y="370"/>
                      <a:pt x="899" y="353"/>
                      <a:pt x="882" y="335"/>
                    </a:cubicBezTo>
                    <a:lnTo>
                      <a:pt x="790" y="244"/>
                    </a:lnTo>
                    <a:cubicBezTo>
                      <a:pt x="731" y="214"/>
                      <a:pt x="671" y="184"/>
                      <a:pt x="611" y="154"/>
                    </a:cubicBezTo>
                    <a:lnTo>
                      <a:pt x="611" y="154"/>
                    </a:lnTo>
                    <a:cubicBezTo>
                      <a:pt x="608" y="139"/>
                      <a:pt x="608" y="119"/>
                      <a:pt x="608" y="92"/>
                    </a:cubicBezTo>
                    <a:cubicBezTo>
                      <a:pt x="608" y="92"/>
                      <a:pt x="578" y="62"/>
                      <a:pt x="517" y="62"/>
                    </a:cubicBezTo>
                    <a:cubicBezTo>
                      <a:pt x="456" y="31"/>
                      <a:pt x="426" y="1"/>
                      <a:pt x="3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45" name="Google Shape;4030;p26"/>
            <p:cNvGrpSpPr/>
            <p:nvPr/>
          </p:nvGrpSpPr>
          <p:grpSpPr>
            <a:xfrm>
              <a:off x="253080" y="293760"/>
              <a:ext cx="62280" cy="146160"/>
              <a:chOff x="253080" y="293760"/>
              <a:chExt cx="62280" cy="146160"/>
            </a:xfrm>
          </p:grpSpPr>
          <p:sp>
            <p:nvSpPr>
              <p:cNvPr id="246" name="Google Shape;4031;p26"/>
              <p:cNvSpPr/>
              <p:nvPr/>
            </p:nvSpPr>
            <p:spPr>
              <a:xfrm rot="6796800">
                <a:off x="289800" y="386280"/>
                <a:ext cx="6840" cy="13680"/>
              </a:xfrm>
              <a:custGeom>
                <a:avLst/>
                <a:gdLst>
                  <a:gd name="textAreaLeft" fmla="*/ 0 w 6840"/>
                  <a:gd name="textAreaRight" fmla="*/ 7920 w 6840"/>
                  <a:gd name="textAreaTop" fmla="*/ 0 h 13680"/>
                  <a:gd name="textAreaBottom" fmla="*/ 14760 h 13680"/>
                </a:gdLst>
                <a:ahLst/>
                <a:rect l="textAreaLeft" t="textAreaTop" r="textAreaRight" b="textAreaBottom"/>
                <a:pathLst>
                  <a:path w="882" h="1642">
                    <a:moveTo>
                      <a:pt x="312" y="268"/>
                    </a:moveTo>
                    <a:cubicBezTo>
                      <a:pt x="314" y="268"/>
                      <a:pt x="308" y="277"/>
                      <a:pt x="297" y="288"/>
                    </a:cubicBezTo>
                    <a:lnTo>
                      <a:pt x="297" y="288"/>
                    </a:lnTo>
                    <a:cubicBezTo>
                      <a:pt x="299" y="284"/>
                      <a:pt x="302" y="279"/>
                      <a:pt x="304" y="274"/>
                    </a:cubicBezTo>
                    <a:cubicBezTo>
                      <a:pt x="308" y="270"/>
                      <a:pt x="311" y="268"/>
                      <a:pt x="312" y="268"/>
                    </a:cubicBezTo>
                    <a:close/>
                    <a:moveTo>
                      <a:pt x="418" y="0"/>
                    </a:moveTo>
                    <a:cubicBezTo>
                      <a:pt x="365" y="0"/>
                      <a:pt x="319" y="31"/>
                      <a:pt x="304" y="92"/>
                    </a:cubicBezTo>
                    <a:cubicBezTo>
                      <a:pt x="280" y="188"/>
                      <a:pt x="275" y="247"/>
                      <a:pt x="243" y="328"/>
                    </a:cubicBezTo>
                    <a:lnTo>
                      <a:pt x="243" y="328"/>
                    </a:lnTo>
                    <a:cubicBezTo>
                      <a:pt x="233" y="332"/>
                      <a:pt x="223" y="335"/>
                      <a:pt x="213" y="335"/>
                    </a:cubicBezTo>
                    <a:cubicBezTo>
                      <a:pt x="213" y="335"/>
                      <a:pt x="213" y="365"/>
                      <a:pt x="183" y="365"/>
                    </a:cubicBezTo>
                    <a:cubicBezTo>
                      <a:pt x="122" y="426"/>
                      <a:pt x="61" y="487"/>
                      <a:pt x="61" y="578"/>
                    </a:cubicBezTo>
                    <a:cubicBezTo>
                      <a:pt x="61" y="639"/>
                      <a:pt x="31" y="669"/>
                      <a:pt x="31" y="669"/>
                    </a:cubicBezTo>
                    <a:cubicBezTo>
                      <a:pt x="0" y="730"/>
                      <a:pt x="31" y="821"/>
                      <a:pt x="0" y="851"/>
                    </a:cubicBezTo>
                    <a:lnTo>
                      <a:pt x="0" y="973"/>
                    </a:lnTo>
                    <a:lnTo>
                      <a:pt x="0" y="1155"/>
                    </a:lnTo>
                    <a:cubicBezTo>
                      <a:pt x="0" y="1247"/>
                      <a:pt x="31" y="1307"/>
                      <a:pt x="31" y="1399"/>
                    </a:cubicBezTo>
                    <a:cubicBezTo>
                      <a:pt x="61" y="1551"/>
                      <a:pt x="183" y="1611"/>
                      <a:pt x="335" y="1642"/>
                    </a:cubicBezTo>
                    <a:cubicBezTo>
                      <a:pt x="486" y="1642"/>
                      <a:pt x="638" y="1611"/>
                      <a:pt x="730" y="1459"/>
                    </a:cubicBezTo>
                    <a:cubicBezTo>
                      <a:pt x="760" y="1399"/>
                      <a:pt x="790" y="1277"/>
                      <a:pt x="821" y="1186"/>
                    </a:cubicBezTo>
                    <a:cubicBezTo>
                      <a:pt x="882" y="1095"/>
                      <a:pt x="882" y="973"/>
                      <a:pt x="882" y="851"/>
                    </a:cubicBezTo>
                    <a:cubicBezTo>
                      <a:pt x="882" y="791"/>
                      <a:pt x="882" y="699"/>
                      <a:pt x="821" y="669"/>
                    </a:cubicBezTo>
                    <a:cubicBezTo>
                      <a:pt x="821" y="639"/>
                      <a:pt x="790" y="578"/>
                      <a:pt x="790" y="517"/>
                    </a:cubicBezTo>
                    <a:cubicBezTo>
                      <a:pt x="760" y="426"/>
                      <a:pt x="730" y="396"/>
                      <a:pt x="669" y="365"/>
                    </a:cubicBezTo>
                    <a:cubicBezTo>
                      <a:pt x="661" y="357"/>
                      <a:pt x="651" y="347"/>
                      <a:pt x="638" y="336"/>
                    </a:cubicBezTo>
                    <a:lnTo>
                      <a:pt x="638" y="336"/>
                    </a:lnTo>
                    <a:lnTo>
                      <a:pt x="638" y="335"/>
                    </a:lnTo>
                    <a:cubicBezTo>
                      <a:pt x="638" y="274"/>
                      <a:pt x="638" y="274"/>
                      <a:pt x="608" y="244"/>
                    </a:cubicBezTo>
                    <a:cubicBezTo>
                      <a:pt x="608" y="213"/>
                      <a:pt x="578" y="183"/>
                      <a:pt x="578" y="92"/>
                    </a:cubicBezTo>
                    <a:cubicBezTo>
                      <a:pt x="532" y="31"/>
                      <a:pt x="471" y="0"/>
                      <a:pt x="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200" bIns="7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7" name="Google Shape;4032;p26"/>
              <p:cNvSpPr/>
              <p:nvPr/>
            </p:nvSpPr>
            <p:spPr>
              <a:xfrm rot="6796800">
                <a:off x="291240" y="380880"/>
                <a:ext cx="5400" cy="756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7560"/>
                  <a:gd name="textAreaBottom" fmla="*/ 8640 h 7560"/>
                </a:gdLst>
                <a:ahLst/>
                <a:rect l="textAreaLeft" t="textAreaTop" r="textAreaRight" b="textAreaBottom"/>
                <a:pathLst>
                  <a:path w="700" h="943">
                    <a:moveTo>
                      <a:pt x="151" y="0"/>
                    </a:moveTo>
                    <a:cubicBezTo>
                      <a:pt x="122" y="0"/>
                      <a:pt x="122" y="38"/>
                      <a:pt x="122" y="55"/>
                    </a:cubicBezTo>
                    <a:lnTo>
                      <a:pt x="122" y="85"/>
                    </a:lnTo>
                    <a:lnTo>
                      <a:pt x="122" y="177"/>
                    </a:lnTo>
                    <a:lnTo>
                      <a:pt x="122" y="207"/>
                    </a:lnTo>
                    <a:cubicBezTo>
                      <a:pt x="122" y="207"/>
                      <a:pt x="122" y="237"/>
                      <a:pt x="92" y="237"/>
                    </a:cubicBezTo>
                    <a:cubicBezTo>
                      <a:pt x="31" y="268"/>
                      <a:pt x="31" y="268"/>
                      <a:pt x="31" y="359"/>
                    </a:cubicBezTo>
                    <a:cubicBezTo>
                      <a:pt x="31" y="389"/>
                      <a:pt x="1" y="389"/>
                      <a:pt x="1" y="420"/>
                    </a:cubicBezTo>
                    <a:lnTo>
                      <a:pt x="1" y="481"/>
                    </a:lnTo>
                    <a:lnTo>
                      <a:pt x="1" y="572"/>
                    </a:lnTo>
                    <a:cubicBezTo>
                      <a:pt x="1" y="663"/>
                      <a:pt x="31" y="785"/>
                      <a:pt x="122" y="845"/>
                    </a:cubicBezTo>
                    <a:cubicBezTo>
                      <a:pt x="148" y="872"/>
                      <a:pt x="242" y="943"/>
                      <a:pt x="306" y="943"/>
                    </a:cubicBezTo>
                    <a:cubicBezTo>
                      <a:pt x="317" y="943"/>
                      <a:pt x="327" y="941"/>
                      <a:pt x="335" y="937"/>
                    </a:cubicBezTo>
                    <a:cubicBezTo>
                      <a:pt x="426" y="937"/>
                      <a:pt x="548" y="876"/>
                      <a:pt x="578" y="845"/>
                    </a:cubicBezTo>
                    <a:cubicBezTo>
                      <a:pt x="609" y="815"/>
                      <a:pt x="609" y="785"/>
                      <a:pt x="639" y="724"/>
                    </a:cubicBezTo>
                    <a:cubicBezTo>
                      <a:pt x="639" y="693"/>
                      <a:pt x="700" y="693"/>
                      <a:pt x="700" y="663"/>
                    </a:cubicBezTo>
                    <a:lnTo>
                      <a:pt x="700" y="572"/>
                    </a:lnTo>
                    <a:cubicBezTo>
                      <a:pt x="700" y="541"/>
                      <a:pt x="700" y="481"/>
                      <a:pt x="639" y="420"/>
                    </a:cubicBezTo>
                    <a:cubicBezTo>
                      <a:pt x="639" y="389"/>
                      <a:pt x="609" y="389"/>
                      <a:pt x="609" y="359"/>
                    </a:cubicBezTo>
                    <a:cubicBezTo>
                      <a:pt x="578" y="268"/>
                      <a:pt x="487" y="237"/>
                      <a:pt x="457" y="207"/>
                    </a:cubicBezTo>
                    <a:lnTo>
                      <a:pt x="457" y="207"/>
                    </a:lnTo>
                    <a:lnTo>
                      <a:pt x="548" y="268"/>
                    </a:lnTo>
                    <a:cubicBezTo>
                      <a:pt x="487" y="207"/>
                      <a:pt x="457" y="116"/>
                      <a:pt x="396" y="85"/>
                    </a:cubicBezTo>
                    <a:cubicBezTo>
                      <a:pt x="365" y="70"/>
                      <a:pt x="343" y="63"/>
                      <a:pt x="324" y="63"/>
                    </a:cubicBezTo>
                    <a:cubicBezTo>
                      <a:pt x="305" y="63"/>
                      <a:pt x="289" y="70"/>
                      <a:pt x="274" y="85"/>
                    </a:cubicBezTo>
                    <a:cubicBezTo>
                      <a:pt x="210" y="21"/>
                      <a:pt x="172" y="0"/>
                      <a:pt x="1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8" name="Google Shape;4033;p26"/>
              <p:cNvSpPr/>
              <p:nvPr/>
            </p:nvSpPr>
            <p:spPr>
              <a:xfrm rot="6796800">
                <a:off x="294480" y="374040"/>
                <a:ext cx="3960" cy="6480"/>
              </a:xfrm>
              <a:custGeom>
                <a:avLst/>
                <a:gdLst>
                  <a:gd name="textAreaLeft" fmla="*/ 0 w 3960"/>
                  <a:gd name="textAreaRight" fmla="*/ 5040 w 396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549" h="821">
                    <a:moveTo>
                      <a:pt x="335" y="0"/>
                    </a:moveTo>
                    <a:lnTo>
                      <a:pt x="214" y="122"/>
                    </a:lnTo>
                    <a:cubicBezTo>
                      <a:pt x="214" y="183"/>
                      <a:pt x="183" y="183"/>
                      <a:pt x="183" y="213"/>
                    </a:cubicBezTo>
                    <a:lnTo>
                      <a:pt x="183" y="152"/>
                    </a:lnTo>
                    <a:cubicBezTo>
                      <a:pt x="183" y="213"/>
                      <a:pt x="153" y="243"/>
                      <a:pt x="92" y="274"/>
                    </a:cubicBezTo>
                    <a:cubicBezTo>
                      <a:pt x="62" y="274"/>
                      <a:pt x="62" y="335"/>
                      <a:pt x="62" y="335"/>
                    </a:cubicBezTo>
                    <a:cubicBezTo>
                      <a:pt x="31" y="365"/>
                      <a:pt x="1" y="395"/>
                      <a:pt x="1" y="426"/>
                    </a:cubicBezTo>
                    <a:lnTo>
                      <a:pt x="1" y="578"/>
                    </a:lnTo>
                    <a:cubicBezTo>
                      <a:pt x="1" y="639"/>
                      <a:pt x="31" y="669"/>
                      <a:pt x="62" y="699"/>
                    </a:cubicBezTo>
                    <a:cubicBezTo>
                      <a:pt x="92" y="730"/>
                      <a:pt x="153" y="730"/>
                      <a:pt x="153" y="791"/>
                    </a:cubicBezTo>
                    <a:cubicBezTo>
                      <a:pt x="183" y="791"/>
                      <a:pt x="214" y="821"/>
                      <a:pt x="244" y="821"/>
                    </a:cubicBezTo>
                    <a:cubicBezTo>
                      <a:pt x="305" y="821"/>
                      <a:pt x="366" y="821"/>
                      <a:pt x="396" y="791"/>
                    </a:cubicBezTo>
                    <a:lnTo>
                      <a:pt x="518" y="669"/>
                    </a:lnTo>
                    <a:cubicBezTo>
                      <a:pt x="548" y="608"/>
                      <a:pt x="548" y="578"/>
                      <a:pt x="548" y="517"/>
                    </a:cubicBezTo>
                    <a:lnTo>
                      <a:pt x="548" y="395"/>
                    </a:lnTo>
                    <a:lnTo>
                      <a:pt x="548" y="365"/>
                    </a:lnTo>
                    <a:cubicBezTo>
                      <a:pt x="548" y="304"/>
                      <a:pt x="518" y="274"/>
                      <a:pt x="518" y="243"/>
                    </a:cubicBezTo>
                    <a:lnTo>
                      <a:pt x="518" y="243"/>
                    </a:lnTo>
                    <a:cubicBezTo>
                      <a:pt x="518" y="244"/>
                      <a:pt x="518" y="274"/>
                      <a:pt x="548" y="274"/>
                    </a:cubicBezTo>
                    <a:lnTo>
                      <a:pt x="457" y="61"/>
                    </a:lnTo>
                    <a:cubicBezTo>
                      <a:pt x="396" y="0"/>
                      <a:pt x="366" y="0"/>
                      <a:pt x="3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49" name="Google Shape;4034;p26"/>
              <p:cNvSpPr/>
              <p:nvPr/>
            </p:nvSpPr>
            <p:spPr>
              <a:xfrm rot="6796800">
                <a:off x="296280" y="362880"/>
                <a:ext cx="10440" cy="9000"/>
              </a:xfrm>
              <a:custGeom>
                <a:avLst/>
                <a:gdLst>
                  <a:gd name="textAreaLeft" fmla="*/ 0 w 10440"/>
                  <a:gd name="textAreaRight" fmla="*/ 11520 w 1044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1278" h="1099">
                    <a:moveTo>
                      <a:pt x="1096" y="1"/>
                    </a:moveTo>
                    <a:cubicBezTo>
                      <a:pt x="1086" y="1"/>
                      <a:pt x="1075" y="2"/>
                      <a:pt x="1064" y="5"/>
                    </a:cubicBezTo>
                    <a:cubicBezTo>
                      <a:pt x="973" y="35"/>
                      <a:pt x="912" y="35"/>
                      <a:pt x="821" y="96"/>
                    </a:cubicBezTo>
                    <a:cubicBezTo>
                      <a:pt x="760" y="126"/>
                      <a:pt x="669" y="156"/>
                      <a:pt x="578" y="187"/>
                    </a:cubicBezTo>
                    <a:cubicBezTo>
                      <a:pt x="457" y="248"/>
                      <a:pt x="335" y="278"/>
                      <a:pt x="274" y="339"/>
                    </a:cubicBezTo>
                    <a:cubicBezTo>
                      <a:pt x="183" y="400"/>
                      <a:pt x="153" y="430"/>
                      <a:pt x="122" y="460"/>
                    </a:cubicBezTo>
                    <a:lnTo>
                      <a:pt x="61" y="491"/>
                    </a:lnTo>
                    <a:cubicBezTo>
                      <a:pt x="31" y="552"/>
                      <a:pt x="1" y="612"/>
                      <a:pt x="1" y="643"/>
                    </a:cubicBezTo>
                    <a:lnTo>
                      <a:pt x="1" y="764"/>
                    </a:lnTo>
                    <a:cubicBezTo>
                      <a:pt x="1" y="856"/>
                      <a:pt x="31" y="947"/>
                      <a:pt x="122" y="1008"/>
                    </a:cubicBezTo>
                    <a:cubicBezTo>
                      <a:pt x="183" y="1068"/>
                      <a:pt x="274" y="1068"/>
                      <a:pt x="335" y="1099"/>
                    </a:cubicBezTo>
                    <a:cubicBezTo>
                      <a:pt x="487" y="1099"/>
                      <a:pt x="639" y="1008"/>
                      <a:pt x="760" y="886"/>
                    </a:cubicBezTo>
                    <a:cubicBezTo>
                      <a:pt x="821" y="795"/>
                      <a:pt x="882" y="734"/>
                      <a:pt x="943" y="704"/>
                    </a:cubicBezTo>
                    <a:cubicBezTo>
                      <a:pt x="973" y="612"/>
                      <a:pt x="1064" y="552"/>
                      <a:pt x="1095" y="460"/>
                    </a:cubicBezTo>
                    <a:cubicBezTo>
                      <a:pt x="1125" y="430"/>
                      <a:pt x="1186" y="400"/>
                      <a:pt x="1216" y="308"/>
                    </a:cubicBezTo>
                    <a:cubicBezTo>
                      <a:pt x="1247" y="278"/>
                      <a:pt x="1247" y="248"/>
                      <a:pt x="1277" y="187"/>
                    </a:cubicBezTo>
                    <a:cubicBezTo>
                      <a:pt x="1277" y="132"/>
                      <a:pt x="1202" y="1"/>
                      <a:pt x="10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0" name="Google Shape;4035;p26"/>
              <p:cNvSpPr/>
              <p:nvPr/>
            </p:nvSpPr>
            <p:spPr>
              <a:xfrm rot="6796800">
                <a:off x="304200" y="381960"/>
                <a:ext cx="6480" cy="468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852" h="639">
                    <a:moveTo>
                      <a:pt x="244" y="1"/>
                    </a:moveTo>
                    <a:cubicBezTo>
                      <a:pt x="153" y="31"/>
                      <a:pt x="92" y="92"/>
                      <a:pt x="31" y="153"/>
                    </a:cubicBezTo>
                    <a:cubicBezTo>
                      <a:pt x="1" y="183"/>
                      <a:pt x="1" y="274"/>
                      <a:pt x="1" y="305"/>
                    </a:cubicBezTo>
                    <a:cubicBezTo>
                      <a:pt x="1" y="335"/>
                      <a:pt x="1" y="365"/>
                      <a:pt x="31" y="426"/>
                    </a:cubicBezTo>
                    <a:cubicBezTo>
                      <a:pt x="31" y="457"/>
                      <a:pt x="92" y="487"/>
                      <a:pt x="122" y="548"/>
                    </a:cubicBezTo>
                    <a:cubicBezTo>
                      <a:pt x="153" y="578"/>
                      <a:pt x="183" y="578"/>
                      <a:pt x="244" y="609"/>
                    </a:cubicBezTo>
                    <a:cubicBezTo>
                      <a:pt x="274" y="639"/>
                      <a:pt x="305" y="639"/>
                      <a:pt x="335" y="639"/>
                    </a:cubicBezTo>
                    <a:cubicBezTo>
                      <a:pt x="426" y="639"/>
                      <a:pt x="457" y="639"/>
                      <a:pt x="487" y="609"/>
                    </a:cubicBezTo>
                    <a:lnTo>
                      <a:pt x="548" y="609"/>
                    </a:lnTo>
                    <a:cubicBezTo>
                      <a:pt x="548" y="609"/>
                      <a:pt x="578" y="609"/>
                      <a:pt x="578" y="578"/>
                    </a:cubicBezTo>
                    <a:cubicBezTo>
                      <a:pt x="578" y="578"/>
                      <a:pt x="609" y="578"/>
                      <a:pt x="609" y="517"/>
                    </a:cubicBezTo>
                    <a:lnTo>
                      <a:pt x="639" y="487"/>
                    </a:lnTo>
                    <a:lnTo>
                      <a:pt x="700" y="457"/>
                    </a:lnTo>
                    <a:cubicBezTo>
                      <a:pt x="730" y="426"/>
                      <a:pt x="730" y="426"/>
                      <a:pt x="730" y="365"/>
                    </a:cubicBezTo>
                    <a:lnTo>
                      <a:pt x="761" y="335"/>
                    </a:lnTo>
                    <a:lnTo>
                      <a:pt x="761" y="335"/>
                    </a:lnTo>
                    <a:cubicBezTo>
                      <a:pt x="761" y="354"/>
                      <a:pt x="761" y="361"/>
                      <a:pt x="762" y="361"/>
                    </a:cubicBezTo>
                    <a:cubicBezTo>
                      <a:pt x="764" y="361"/>
                      <a:pt x="770" y="326"/>
                      <a:pt x="791" y="305"/>
                    </a:cubicBezTo>
                    <a:lnTo>
                      <a:pt x="791" y="305"/>
                    </a:lnTo>
                    <a:lnTo>
                      <a:pt x="791" y="305"/>
                    </a:lnTo>
                    <a:cubicBezTo>
                      <a:pt x="852" y="305"/>
                      <a:pt x="852" y="244"/>
                      <a:pt x="852" y="183"/>
                    </a:cubicBezTo>
                    <a:cubicBezTo>
                      <a:pt x="852" y="153"/>
                      <a:pt x="791" y="122"/>
                      <a:pt x="761" y="92"/>
                    </a:cubicBezTo>
                    <a:cubicBezTo>
                      <a:pt x="730" y="31"/>
                      <a:pt x="700" y="1"/>
                      <a:pt x="6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1" name="Google Shape;4036;p26"/>
              <p:cNvSpPr/>
              <p:nvPr/>
            </p:nvSpPr>
            <p:spPr>
              <a:xfrm rot="6796800">
                <a:off x="306000" y="369000"/>
                <a:ext cx="8640" cy="4680"/>
              </a:xfrm>
              <a:custGeom>
                <a:avLst/>
                <a:gdLst>
                  <a:gd name="textAreaLeft" fmla="*/ 0 w 8640"/>
                  <a:gd name="textAreaRight" fmla="*/ 9720 w 864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1095" h="623">
                    <a:moveTo>
                      <a:pt x="243" y="1"/>
                    </a:moveTo>
                    <a:cubicBezTo>
                      <a:pt x="213" y="1"/>
                      <a:pt x="152" y="31"/>
                      <a:pt x="91" y="62"/>
                    </a:cubicBezTo>
                    <a:cubicBezTo>
                      <a:pt x="31" y="122"/>
                      <a:pt x="0" y="214"/>
                      <a:pt x="0" y="305"/>
                    </a:cubicBezTo>
                    <a:cubicBezTo>
                      <a:pt x="0" y="485"/>
                      <a:pt x="154" y="622"/>
                      <a:pt x="311" y="622"/>
                    </a:cubicBezTo>
                    <a:cubicBezTo>
                      <a:pt x="340" y="622"/>
                      <a:pt x="368" y="618"/>
                      <a:pt x="395" y="609"/>
                    </a:cubicBezTo>
                    <a:cubicBezTo>
                      <a:pt x="446" y="575"/>
                      <a:pt x="488" y="560"/>
                      <a:pt x="520" y="548"/>
                    </a:cubicBezTo>
                    <a:lnTo>
                      <a:pt x="520" y="548"/>
                    </a:lnTo>
                    <a:cubicBezTo>
                      <a:pt x="519" y="548"/>
                      <a:pt x="518" y="548"/>
                      <a:pt x="517" y="548"/>
                    </a:cubicBezTo>
                    <a:cubicBezTo>
                      <a:pt x="520" y="547"/>
                      <a:pt x="522" y="547"/>
                      <a:pt x="525" y="546"/>
                    </a:cubicBezTo>
                    <a:lnTo>
                      <a:pt x="525" y="546"/>
                    </a:lnTo>
                    <a:cubicBezTo>
                      <a:pt x="523" y="547"/>
                      <a:pt x="521" y="547"/>
                      <a:pt x="520" y="548"/>
                    </a:cubicBezTo>
                    <a:lnTo>
                      <a:pt x="520" y="548"/>
                    </a:lnTo>
                    <a:cubicBezTo>
                      <a:pt x="526" y="547"/>
                      <a:pt x="531" y="546"/>
                      <a:pt x="535" y="543"/>
                    </a:cubicBezTo>
                    <a:lnTo>
                      <a:pt x="535" y="543"/>
                    </a:lnTo>
                    <a:cubicBezTo>
                      <a:pt x="531" y="544"/>
                      <a:pt x="528" y="545"/>
                      <a:pt x="525" y="546"/>
                    </a:cubicBezTo>
                    <a:lnTo>
                      <a:pt x="525" y="546"/>
                    </a:lnTo>
                    <a:cubicBezTo>
                      <a:pt x="530" y="544"/>
                      <a:pt x="534" y="542"/>
                      <a:pt x="539" y="541"/>
                    </a:cubicBezTo>
                    <a:lnTo>
                      <a:pt x="539" y="541"/>
                    </a:lnTo>
                    <a:cubicBezTo>
                      <a:pt x="538" y="542"/>
                      <a:pt x="536" y="543"/>
                      <a:pt x="535" y="543"/>
                    </a:cubicBezTo>
                    <a:lnTo>
                      <a:pt x="535" y="543"/>
                    </a:lnTo>
                    <a:cubicBezTo>
                      <a:pt x="645" y="515"/>
                      <a:pt x="705" y="486"/>
                      <a:pt x="821" y="457"/>
                    </a:cubicBezTo>
                    <a:lnTo>
                      <a:pt x="851" y="457"/>
                    </a:lnTo>
                    <a:cubicBezTo>
                      <a:pt x="942" y="457"/>
                      <a:pt x="973" y="396"/>
                      <a:pt x="973" y="335"/>
                    </a:cubicBezTo>
                    <a:cubicBezTo>
                      <a:pt x="1094" y="305"/>
                      <a:pt x="1064" y="244"/>
                      <a:pt x="1003" y="214"/>
                    </a:cubicBezTo>
                    <a:cubicBezTo>
                      <a:pt x="942" y="183"/>
                      <a:pt x="851" y="153"/>
                      <a:pt x="760" y="92"/>
                    </a:cubicBezTo>
                    <a:cubicBezTo>
                      <a:pt x="638" y="62"/>
                      <a:pt x="547" y="31"/>
                      <a:pt x="4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2" name="Google Shape;4037;p26"/>
              <p:cNvSpPr/>
              <p:nvPr/>
            </p:nvSpPr>
            <p:spPr>
              <a:xfrm rot="6796800">
                <a:off x="306720" y="394200"/>
                <a:ext cx="8640" cy="4320"/>
              </a:xfrm>
              <a:custGeom>
                <a:avLst/>
                <a:gdLst>
                  <a:gd name="textAreaLeft" fmla="*/ 0 w 8640"/>
                  <a:gd name="textAreaRight" fmla="*/ 9720 w 864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1065" h="609">
                    <a:moveTo>
                      <a:pt x="274" y="1"/>
                    </a:moveTo>
                    <a:cubicBezTo>
                      <a:pt x="213" y="1"/>
                      <a:pt x="152" y="31"/>
                      <a:pt x="122" y="62"/>
                    </a:cubicBezTo>
                    <a:cubicBezTo>
                      <a:pt x="61" y="122"/>
                      <a:pt x="31" y="153"/>
                      <a:pt x="31" y="214"/>
                    </a:cubicBezTo>
                    <a:cubicBezTo>
                      <a:pt x="0" y="335"/>
                      <a:pt x="31" y="457"/>
                      <a:pt x="122" y="518"/>
                    </a:cubicBezTo>
                    <a:cubicBezTo>
                      <a:pt x="152" y="578"/>
                      <a:pt x="213" y="609"/>
                      <a:pt x="274" y="609"/>
                    </a:cubicBezTo>
                    <a:lnTo>
                      <a:pt x="456" y="609"/>
                    </a:lnTo>
                    <a:cubicBezTo>
                      <a:pt x="487" y="609"/>
                      <a:pt x="517" y="578"/>
                      <a:pt x="517" y="578"/>
                    </a:cubicBezTo>
                    <a:cubicBezTo>
                      <a:pt x="608" y="518"/>
                      <a:pt x="638" y="488"/>
                      <a:pt x="668" y="457"/>
                    </a:cubicBezTo>
                    <a:lnTo>
                      <a:pt x="668" y="457"/>
                    </a:lnTo>
                    <a:lnTo>
                      <a:pt x="608" y="518"/>
                    </a:lnTo>
                    <a:cubicBezTo>
                      <a:pt x="608" y="518"/>
                      <a:pt x="578" y="518"/>
                      <a:pt x="578" y="578"/>
                    </a:cubicBezTo>
                    <a:lnTo>
                      <a:pt x="760" y="578"/>
                    </a:lnTo>
                    <a:cubicBezTo>
                      <a:pt x="821" y="578"/>
                      <a:pt x="882" y="578"/>
                      <a:pt x="943" y="518"/>
                    </a:cubicBezTo>
                    <a:cubicBezTo>
                      <a:pt x="973" y="518"/>
                      <a:pt x="1064" y="457"/>
                      <a:pt x="1034" y="426"/>
                    </a:cubicBezTo>
                    <a:cubicBezTo>
                      <a:pt x="973" y="426"/>
                      <a:pt x="943" y="335"/>
                      <a:pt x="882" y="335"/>
                    </a:cubicBezTo>
                    <a:cubicBezTo>
                      <a:pt x="807" y="335"/>
                      <a:pt x="753" y="315"/>
                      <a:pt x="702" y="291"/>
                    </a:cubicBezTo>
                    <a:lnTo>
                      <a:pt x="702" y="291"/>
                    </a:lnTo>
                    <a:cubicBezTo>
                      <a:pt x="699" y="285"/>
                      <a:pt x="696" y="280"/>
                      <a:pt x="693" y="274"/>
                    </a:cubicBezTo>
                    <a:lnTo>
                      <a:pt x="730" y="274"/>
                    </a:lnTo>
                    <a:cubicBezTo>
                      <a:pt x="712" y="274"/>
                      <a:pt x="699" y="272"/>
                      <a:pt x="690" y="268"/>
                    </a:cubicBezTo>
                    <a:lnTo>
                      <a:pt x="690" y="268"/>
                    </a:lnTo>
                    <a:cubicBezTo>
                      <a:pt x="672" y="238"/>
                      <a:pt x="652" y="211"/>
                      <a:pt x="639" y="183"/>
                    </a:cubicBezTo>
                    <a:lnTo>
                      <a:pt x="608" y="153"/>
                    </a:lnTo>
                    <a:cubicBezTo>
                      <a:pt x="608" y="122"/>
                      <a:pt x="578" y="122"/>
                      <a:pt x="517" y="92"/>
                    </a:cubicBezTo>
                    <a:cubicBezTo>
                      <a:pt x="487" y="31"/>
                      <a:pt x="487" y="31"/>
                      <a:pt x="456" y="31"/>
                    </a:cubicBezTo>
                    <a:cubicBezTo>
                      <a:pt x="441" y="16"/>
                      <a:pt x="433" y="16"/>
                      <a:pt x="422" y="16"/>
                    </a:cubicBezTo>
                    <a:cubicBezTo>
                      <a:pt x="411" y="16"/>
                      <a:pt x="395" y="16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3" name="Google Shape;4038;p26"/>
              <p:cNvSpPr/>
              <p:nvPr/>
            </p:nvSpPr>
            <p:spPr>
              <a:xfrm rot="6796800">
                <a:off x="284760" y="399240"/>
                <a:ext cx="5760" cy="972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9720"/>
                  <a:gd name="textAreaBottom" fmla="*/ 10800 h 9720"/>
                </a:gdLst>
                <a:ahLst/>
                <a:rect l="textAreaLeft" t="textAreaTop" r="textAreaRight" b="textAreaBottom"/>
                <a:pathLst>
                  <a:path w="761" h="1198">
                    <a:moveTo>
                      <a:pt x="275" y="0"/>
                    </a:moveTo>
                    <a:cubicBezTo>
                      <a:pt x="279" y="0"/>
                      <a:pt x="283" y="1"/>
                      <a:pt x="288" y="2"/>
                    </a:cubicBezTo>
                    <a:lnTo>
                      <a:pt x="288" y="2"/>
                    </a:lnTo>
                    <a:cubicBezTo>
                      <a:pt x="287" y="0"/>
                      <a:pt x="283" y="0"/>
                      <a:pt x="275" y="0"/>
                    </a:cubicBezTo>
                    <a:close/>
                    <a:moveTo>
                      <a:pt x="288" y="2"/>
                    </a:moveTo>
                    <a:cubicBezTo>
                      <a:pt x="290" y="5"/>
                      <a:pt x="275" y="18"/>
                      <a:pt x="275" y="61"/>
                    </a:cubicBezTo>
                    <a:cubicBezTo>
                      <a:pt x="275" y="122"/>
                      <a:pt x="275" y="152"/>
                      <a:pt x="214" y="183"/>
                    </a:cubicBezTo>
                    <a:cubicBezTo>
                      <a:pt x="214" y="183"/>
                      <a:pt x="214" y="213"/>
                      <a:pt x="183" y="213"/>
                    </a:cubicBezTo>
                    <a:cubicBezTo>
                      <a:pt x="153" y="274"/>
                      <a:pt x="153" y="304"/>
                      <a:pt x="123" y="365"/>
                    </a:cubicBezTo>
                    <a:cubicBezTo>
                      <a:pt x="62" y="426"/>
                      <a:pt x="62" y="456"/>
                      <a:pt x="31" y="486"/>
                    </a:cubicBezTo>
                    <a:cubicBezTo>
                      <a:pt x="1" y="517"/>
                      <a:pt x="1" y="608"/>
                      <a:pt x="1" y="638"/>
                    </a:cubicBezTo>
                    <a:lnTo>
                      <a:pt x="1" y="790"/>
                    </a:lnTo>
                    <a:cubicBezTo>
                      <a:pt x="1" y="882"/>
                      <a:pt x="1" y="942"/>
                      <a:pt x="31" y="973"/>
                    </a:cubicBezTo>
                    <a:cubicBezTo>
                      <a:pt x="62" y="1064"/>
                      <a:pt x="123" y="1094"/>
                      <a:pt x="183" y="1125"/>
                    </a:cubicBezTo>
                    <a:cubicBezTo>
                      <a:pt x="272" y="1169"/>
                      <a:pt x="329" y="1197"/>
                      <a:pt x="400" y="1197"/>
                    </a:cubicBezTo>
                    <a:cubicBezTo>
                      <a:pt x="427" y="1197"/>
                      <a:pt x="455" y="1194"/>
                      <a:pt x="487" y="1186"/>
                    </a:cubicBezTo>
                    <a:cubicBezTo>
                      <a:pt x="609" y="1125"/>
                      <a:pt x="670" y="1064"/>
                      <a:pt x="730" y="973"/>
                    </a:cubicBezTo>
                    <a:cubicBezTo>
                      <a:pt x="761" y="912"/>
                      <a:pt x="761" y="821"/>
                      <a:pt x="761" y="790"/>
                    </a:cubicBezTo>
                    <a:cubicBezTo>
                      <a:pt x="761" y="730"/>
                      <a:pt x="761" y="638"/>
                      <a:pt x="730" y="608"/>
                    </a:cubicBezTo>
                    <a:cubicBezTo>
                      <a:pt x="670" y="547"/>
                      <a:pt x="639" y="517"/>
                      <a:pt x="639" y="456"/>
                    </a:cubicBezTo>
                    <a:cubicBezTo>
                      <a:pt x="609" y="365"/>
                      <a:pt x="518" y="334"/>
                      <a:pt x="487" y="274"/>
                    </a:cubicBezTo>
                    <a:lnTo>
                      <a:pt x="487" y="274"/>
                    </a:lnTo>
                    <a:lnTo>
                      <a:pt x="518" y="304"/>
                    </a:lnTo>
                    <a:cubicBezTo>
                      <a:pt x="487" y="274"/>
                      <a:pt x="457" y="213"/>
                      <a:pt x="457" y="183"/>
                    </a:cubicBezTo>
                    <a:cubicBezTo>
                      <a:pt x="457" y="183"/>
                      <a:pt x="457" y="152"/>
                      <a:pt x="427" y="152"/>
                    </a:cubicBezTo>
                    <a:cubicBezTo>
                      <a:pt x="427" y="122"/>
                      <a:pt x="427" y="61"/>
                      <a:pt x="366" y="61"/>
                    </a:cubicBezTo>
                    <a:cubicBezTo>
                      <a:pt x="366" y="35"/>
                      <a:pt x="320" y="8"/>
                      <a:pt x="288" y="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4" name="Google Shape;4039;p26"/>
              <p:cNvSpPr/>
              <p:nvPr/>
            </p:nvSpPr>
            <p:spPr>
              <a:xfrm rot="6796800">
                <a:off x="298080" y="402840"/>
                <a:ext cx="2880" cy="4320"/>
              </a:xfrm>
              <a:custGeom>
                <a:avLst/>
                <a:gdLst>
                  <a:gd name="textAreaLeft" fmla="*/ 0 w 2880"/>
                  <a:gd name="textAreaRight" fmla="*/ 3960 w 288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426" h="579">
                    <a:moveTo>
                      <a:pt x="183" y="1"/>
                    </a:moveTo>
                    <a:cubicBezTo>
                      <a:pt x="183" y="31"/>
                      <a:pt x="152" y="92"/>
                      <a:pt x="152" y="92"/>
                    </a:cubicBezTo>
                    <a:cubicBezTo>
                      <a:pt x="152" y="92"/>
                      <a:pt x="152" y="92"/>
                      <a:pt x="152" y="92"/>
                    </a:cubicBezTo>
                    <a:lnTo>
                      <a:pt x="152" y="92"/>
                    </a:lnTo>
                    <a:lnTo>
                      <a:pt x="92" y="153"/>
                    </a:lnTo>
                    <a:cubicBezTo>
                      <a:pt x="92" y="153"/>
                      <a:pt x="92" y="183"/>
                      <a:pt x="31" y="183"/>
                    </a:cubicBezTo>
                    <a:cubicBezTo>
                      <a:pt x="31" y="244"/>
                      <a:pt x="0" y="274"/>
                      <a:pt x="0" y="274"/>
                    </a:cubicBezTo>
                    <a:lnTo>
                      <a:pt x="0" y="335"/>
                    </a:lnTo>
                    <a:lnTo>
                      <a:pt x="0" y="396"/>
                    </a:lnTo>
                    <a:cubicBezTo>
                      <a:pt x="31" y="396"/>
                      <a:pt x="62" y="392"/>
                      <a:pt x="92" y="386"/>
                    </a:cubicBezTo>
                    <a:lnTo>
                      <a:pt x="92" y="386"/>
                    </a:lnTo>
                    <a:lnTo>
                      <a:pt x="92" y="396"/>
                    </a:lnTo>
                    <a:lnTo>
                      <a:pt x="92" y="457"/>
                    </a:lnTo>
                    <a:cubicBezTo>
                      <a:pt x="92" y="487"/>
                      <a:pt x="122" y="487"/>
                      <a:pt x="122" y="487"/>
                    </a:cubicBezTo>
                    <a:cubicBezTo>
                      <a:pt x="122" y="487"/>
                      <a:pt x="152" y="487"/>
                      <a:pt x="152" y="548"/>
                    </a:cubicBezTo>
                    <a:cubicBezTo>
                      <a:pt x="183" y="548"/>
                      <a:pt x="183" y="578"/>
                      <a:pt x="213" y="578"/>
                    </a:cubicBezTo>
                    <a:lnTo>
                      <a:pt x="274" y="578"/>
                    </a:lnTo>
                    <a:cubicBezTo>
                      <a:pt x="304" y="578"/>
                      <a:pt x="304" y="578"/>
                      <a:pt x="335" y="548"/>
                    </a:cubicBezTo>
                    <a:cubicBezTo>
                      <a:pt x="365" y="487"/>
                      <a:pt x="426" y="457"/>
                      <a:pt x="426" y="426"/>
                    </a:cubicBezTo>
                    <a:lnTo>
                      <a:pt x="426" y="274"/>
                    </a:lnTo>
                    <a:lnTo>
                      <a:pt x="426" y="183"/>
                    </a:lnTo>
                    <a:cubicBezTo>
                      <a:pt x="426" y="153"/>
                      <a:pt x="365" y="153"/>
                      <a:pt x="365" y="122"/>
                    </a:cubicBezTo>
                    <a:cubicBezTo>
                      <a:pt x="365" y="122"/>
                      <a:pt x="335" y="92"/>
                      <a:pt x="304" y="92"/>
                    </a:cubicBezTo>
                    <a:lnTo>
                      <a:pt x="247" y="92"/>
                    </a:lnTo>
                    <a:cubicBezTo>
                      <a:pt x="245" y="84"/>
                      <a:pt x="244" y="74"/>
                      <a:pt x="244" y="61"/>
                    </a:cubicBezTo>
                    <a:lnTo>
                      <a:pt x="244" y="31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5" name="Google Shape;4040;p26"/>
              <p:cNvSpPr/>
              <p:nvPr/>
            </p:nvSpPr>
            <p:spPr>
              <a:xfrm rot="6796800">
                <a:off x="294840" y="408960"/>
                <a:ext cx="6120" cy="900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791" h="1133">
                    <a:moveTo>
                      <a:pt x="238" y="379"/>
                    </a:moveTo>
                    <a:cubicBezTo>
                      <a:pt x="227" y="397"/>
                      <a:pt x="212" y="411"/>
                      <a:pt x="183" y="426"/>
                    </a:cubicBezTo>
                    <a:cubicBezTo>
                      <a:pt x="183" y="401"/>
                      <a:pt x="223" y="396"/>
                      <a:pt x="238" y="379"/>
                    </a:cubicBezTo>
                    <a:close/>
                    <a:moveTo>
                      <a:pt x="456" y="0"/>
                    </a:moveTo>
                    <a:cubicBezTo>
                      <a:pt x="426" y="0"/>
                      <a:pt x="395" y="61"/>
                      <a:pt x="395" y="91"/>
                    </a:cubicBezTo>
                    <a:cubicBezTo>
                      <a:pt x="395" y="122"/>
                      <a:pt x="335" y="152"/>
                      <a:pt x="335" y="213"/>
                    </a:cubicBezTo>
                    <a:lnTo>
                      <a:pt x="304" y="243"/>
                    </a:lnTo>
                    <a:cubicBezTo>
                      <a:pt x="304" y="274"/>
                      <a:pt x="274" y="274"/>
                      <a:pt x="274" y="304"/>
                    </a:cubicBezTo>
                    <a:cubicBezTo>
                      <a:pt x="260" y="332"/>
                      <a:pt x="252" y="354"/>
                      <a:pt x="242" y="372"/>
                    </a:cubicBezTo>
                    <a:lnTo>
                      <a:pt x="242" y="372"/>
                    </a:lnTo>
                    <a:cubicBezTo>
                      <a:pt x="243" y="370"/>
                      <a:pt x="243" y="367"/>
                      <a:pt x="243" y="365"/>
                    </a:cubicBezTo>
                    <a:lnTo>
                      <a:pt x="243" y="365"/>
                    </a:lnTo>
                    <a:lnTo>
                      <a:pt x="152" y="426"/>
                    </a:lnTo>
                    <a:cubicBezTo>
                      <a:pt x="91" y="486"/>
                      <a:pt x="0" y="608"/>
                      <a:pt x="0" y="760"/>
                    </a:cubicBezTo>
                    <a:cubicBezTo>
                      <a:pt x="0" y="882"/>
                      <a:pt x="91" y="1003"/>
                      <a:pt x="183" y="1064"/>
                    </a:cubicBezTo>
                    <a:cubicBezTo>
                      <a:pt x="243" y="1110"/>
                      <a:pt x="304" y="1132"/>
                      <a:pt x="369" y="1132"/>
                    </a:cubicBezTo>
                    <a:cubicBezTo>
                      <a:pt x="433" y="1132"/>
                      <a:pt x="502" y="1110"/>
                      <a:pt x="578" y="1064"/>
                    </a:cubicBezTo>
                    <a:cubicBezTo>
                      <a:pt x="791" y="942"/>
                      <a:pt x="791" y="638"/>
                      <a:pt x="730" y="456"/>
                    </a:cubicBezTo>
                    <a:cubicBezTo>
                      <a:pt x="730" y="426"/>
                      <a:pt x="699" y="395"/>
                      <a:pt x="699" y="304"/>
                    </a:cubicBezTo>
                    <a:cubicBezTo>
                      <a:pt x="699" y="274"/>
                      <a:pt x="639" y="243"/>
                      <a:pt x="608" y="183"/>
                    </a:cubicBezTo>
                    <a:cubicBezTo>
                      <a:pt x="593" y="167"/>
                      <a:pt x="585" y="160"/>
                      <a:pt x="578" y="156"/>
                    </a:cubicBezTo>
                    <a:lnTo>
                      <a:pt x="578" y="156"/>
                    </a:lnTo>
                    <a:lnTo>
                      <a:pt x="578" y="152"/>
                    </a:lnTo>
                    <a:cubicBezTo>
                      <a:pt x="578" y="122"/>
                      <a:pt x="578" y="122"/>
                      <a:pt x="547" y="91"/>
                    </a:cubicBezTo>
                    <a:cubicBezTo>
                      <a:pt x="547" y="31"/>
                      <a:pt x="487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6" name="Google Shape;4041;p26"/>
              <p:cNvSpPr/>
              <p:nvPr/>
            </p:nvSpPr>
            <p:spPr>
              <a:xfrm rot="6796800">
                <a:off x="307440" y="405720"/>
                <a:ext cx="3960" cy="4320"/>
              </a:xfrm>
              <a:custGeom>
                <a:avLst/>
                <a:gdLst>
                  <a:gd name="textAreaLeft" fmla="*/ 0 w 3960"/>
                  <a:gd name="textAreaRight" fmla="*/ 5040 w 396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548" h="608">
                    <a:moveTo>
                      <a:pt x="548" y="334"/>
                    </a:moveTo>
                    <a:cubicBezTo>
                      <a:pt x="548" y="365"/>
                      <a:pt x="517" y="365"/>
                      <a:pt x="517" y="395"/>
                    </a:cubicBezTo>
                    <a:cubicBezTo>
                      <a:pt x="548" y="365"/>
                      <a:pt x="548" y="365"/>
                      <a:pt x="548" y="334"/>
                    </a:cubicBezTo>
                    <a:close/>
                    <a:moveTo>
                      <a:pt x="213" y="0"/>
                    </a:moveTo>
                    <a:cubicBezTo>
                      <a:pt x="183" y="0"/>
                      <a:pt x="183" y="30"/>
                      <a:pt x="153" y="30"/>
                    </a:cubicBezTo>
                    <a:cubicBezTo>
                      <a:pt x="92" y="30"/>
                      <a:pt x="92" y="61"/>
                      <a:pt x="61" y="61"/>
                    </a:cubicBezTo>
                    <a:cubicBezTo>
                      <a:pt x="61" y="91"/>
                      <a:pt x="31" y="91"/>
                      <a:pt x="31" y="152"/>
                    </a:cubicBezTo>
                    <a:cubicBezTo>
                      <a:pt x="31" y="182"/>
                      <a:pt x="1" y="182"/>
                      <a:pt x="1" y="213"/>
                    </a:cubicBezTo>
                    <a:lnTo>
                      <a:pt x="1" y="334"/>
                    </a:lnTo>
                    <a:cubicBezTo>
                      <a:pt x="1" y="365"/>
                      <a:pt x="1" y="365"/>
                      <a:pt x="31" y="395"/>
                    </a:cubicBezTo>
                    <a:cubicBezTo>
                      <a:pt x="31" y="456"/>
                      <a:pt x="31" y="456"/>
                      <a:pt x="61" y="486"/>
                    </a:cubicBezTo>
                    <a:cubicBezTo>
                      <a:pt x="61" y="517"/>
                      <a:pt x="92" y="517"/>
                      <a:pt x="92" y="517"/>
                    </a:cubicBezTo>
                    <a:cubicBezTo>
                      <a:pt x="92" y="517"/>
                      <a:pt x="153" y="547"/>
                      <a:pt x="183" y="547"/>
                    </a:cubicBezTo>
                    <a:cubicBezTo>
                      <a:pt x="213" y="547"/>
                      <a:pt x="213" y="608"/>
                      <a:pt x="244" y="608"/>
                    </a:cubicBezTo>
                    <a:lnTo>
                      <a:pt x="335" y="608"/>
                    </a:lnTo>
                    <a:cubicBezTo>
                      <a:pt x="365" y="608"/>
                      <a:pt x="365" y="608"/>
                      <a:pt x="396" y="547"/>
                    </a:cubicBezTo>
                    <a:cubicBezTo>
                      <a:pt x="457" y="547"/>
                      <a:pt x="487" y="517"/>
                      <a:pt x="487" y="486"/>
                    </a:cubicBezTo>
                    <a:cubicBezTo>
                      <a:pt x="517" y="456"/>
                      <a:pt x="517" y="456"/>
                      <a:pt x="517" y="395"/>
                    </a:cubicBezTo>
                    <a:lnTo>
                      <a:pt x="517" y="365"/>
                    </a:lnTo>
                    <a:lnTo>
                      <a:pt x="517" y="334"/>
                    </a:lnTo>
                    <a:lnTo>
                      <a:pt x="517" y="304"/>
                    </a:lnTo>
                    <a:cubicBezTo>
                      <a:pt x="517" y="304"/>
                      <a:pt x="517" y="334"/>
                      <a:pt x="487" y="334"/>
                    </a:cubicBezTo>
                    <a:cubicBezTo>
                      <a:pt x="487" y="304"/>
                      <a:pt x="517" y="243"/>
                      <a:pt x="517" y="213"/>
                    </a:cubicBezTo>
                    <a:cubicBezTo>
                      <a:pt x="517" y="182"/>
                      <a:pt x="517" y="152"/>
                      <a:pt x="487" y="91"/>
                    </a:cubicBezTo>
                    <a:cubicBezTo>
                      <a:pt x="517" y="61"/>
                      <a:pt x="487" y="30"/>
                      <a:pt x="487" y="30"/>
                    </a:cubicBezTo>
                    <a:cubicBezTo>
                      <a:pt x="457" y="30"/>
                      <a:pt x="457" y="30"/>
                      <a:pt x="396" y="0"/>
                    </a:cubicBezTo>
                    <a:lnTo>
                      <a:pt x="365" y="0"/>
                    </a:lnTo>
                    <a:cubicBezTo>
                      <a:pt x="396" y="0"/>
                      <a:pt x="396" y="0"/>
                      <a:pt x="457" y="30"/>
                    </a:cubicBezTo>
                    <a:cubicBezTo>
                      <a:pt x="396" y="30"/>
                      <a:pt x="396" y="0"/>
                      <a:pt x="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7" name="Google Shape;4042;p26"/>
              <p:cNvSpPr/>
              <p:nvPr/>
            </p:nvSpPr>
            <p:spPr>
              <a:xfrm rot="6796800">
                <a:off x="301680" y="419760"/>
                <a:ext cx="7560" cy="432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974" h="609">
                    <a:moveTo>
                      <a:pt x="214" y="0"/>
                    </a:moveTo>
                    <a:cubicBezTo>
                      <a:pt x="183" y="0"/>
                      <a:pt x="92" y="61"/>
                      <a:pt x="62" y="91"/>
                    </a:cubicBezTo>
                    <a:cubicBezTo>
                      <a:pt x="31" y="122"/>
                      <a:pt x="1" y="152"/>
                      <a:pt x="1" y="243"/>
                    </a:cubicBezTo>
                    <a:lnTo>
                      <a:pt x="1" y="335"/>
                    </a:lnTo>
                    <a:cubicBezTo>
                      <a:pt x="1" y="395"/>
                      <a:pt x="1" y="426"/>
                      <a:pt x="31" y="456"/>
                    </a:cubicBezTo>
                    <a:lnTo>
                      <a:pt x="153" y="578"/>
                    </a:lnTo>
                    <a:cubicBezTo>
                      <a:pt x="183" y="608"/>
                      <a:pt x="274" y="608"/>
                      <a:pt x="305" y="608"/>
                    </a:cubicBezTo>
                    <a:cubicBezTo>
                      <a:pt x="335" y="608"/>
                      <a:pt x="426" y="608"/>
                      <a:pt x="457" y="578"/>
                    </a:cubicBezTo>
                    <a:cubicBezTo>
                      <a:pt x="466" y="578"/>
                      <a:pt x="475" y="575"/>
                      <a:pt x="483" y="571"/>
                    </a:cubicBezTo>
                    <a:lnTo>
                      <a:pt x="483" y="571"/>
                    </a:lnTo>
                    <a:cubicBezTo>
                      <a:pt x="600" y="543"/>
                      <a:pt x="737" y="513"/>
                      <a:pt x="822" y="456"/>
                    </a:cubicBezTo>
                    <a:cubicBezTo>
                      <a:pt x="913" y="426"/>
                      <a:pt x="943" y="395"/>
                      <a:pt x="943" y="304"/>
                    </a:cubicBezTo>
                    <a:cubicBezTo>
                      <a:pt x="973" y="243"/>
                      <a:pt x="943" y="213"/>
                      <a:pt x="882" y="152"/>
                    </a:cubicBezTo>
                    <a:cubicBezTo>
                      <a:pt x="791" y="122"/>
                      <a:pt x="670" y="122"/>
                      <a:pt x="609" y="91"/>
                    </a:cubicBezTo>
                    <a:cubicBezTo>
                      <a:pt x="578" y="91"/>
                      <a:pt x="518" y="91"/>
                      <a:pt x="487" y="61"/>
                    </a:cubicBezTo>
                    <a:cubicBezTo>
                      <a:pt x="457" y="61"/>
                      <a:pt x="426" y="0"/>
                      <a:pt x="3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8" name="Google Shape;4043;p26"/>
              <p:cNvSpPr/>
              <p:nvPr/>
            </p:nvSpPr>
            <p:spPr>
              <a:xfrm rot="6796800">
                <a:off x="292320" y="417600"/>
                <a:ext cx="3960" cy="6120"/>
              </a:xfrm>
              <a:custGeom>
                <a:avLst/>
                <a:gdLst>
                  <a:gd name="textAreaLeft" fmla="*/ 0 w 3960"/>
                  <a:gd name="textAreaRight" fmla="*/ 5040 w 396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565" h="802">
                    <a:moveTo>
                      <a:pt x="565" y="397"/>
                    </a:moveTo>
                    <a:cubicBezTo>
                      <a:pt x="565" y="410"/>
                      <a:pt x="565" y="420"/>
                      <a:pt x="564" y="429"/>
                    </a:cubicBezTo>
                    <a:lnTo>
                      <a:pt x="564" y="429"/>
                    </a:lnTo>
                    <a:cubicBezTo>
                      <a:pt x="565" y="418"/>
                      <a:pt x="565" y="407"/>
                      <a:pt x="565" y="397"/>
                    </a:cubicBezTo>
                    <a:close/>
                    <a:moveTo>
                      <a:pt x="337" y="0"/>
                    </a:moveTo>
                    <a:cubicBezTo>
                      <a:pt x="320" y="0"/>
                      <a:pt x="303" y="9"/>
                      <a:pt x="295" y="19"/>
                    </a:cubicBezTo>
                    <a:lnTo>
                      <a:pt x="295" y="19"/>
                    </a:lnTo>
                    <a:cubicBezTo>
                      <a:pt x="290" y="19"/>
                      <a:pt x="284" y="19"/>
                      <a:pt x="279" y="19"/>
                    </a:cubicBezTo>
                    <a:cubicBezTo>
                      <a:pt x="214" y="19"/>
                      <a:pt x="153" y="47"/>
                      <a:pt x="109" y="92"/>
                    </a:cubicBezTo>
                    <a:cubicBezTo>
                      <a:pt x="109" y="92"/>
                      <a:pt x="78" y="152"/>
                      <a:pt x="78" y="183"/>
                    </a:cubicBezTo>
                    <a:cubicBezTo>
                      <a:pt x="78" y="213"/>
                      <a:pt x="18" y="243"/>
                      <a:pt x="18" y="304"/>
                    </a:cubicBezTo>
                    <a:cubicBezTo>
                      <a:pt x="1" y="338"/>
                      <a:pt x="2" y="380"/>
                      <a:pt x="18" y="422"/>
                    </a:cubicBezTo>
                    <a:lnTo>
                      <a:pt x="18" y="422"/>
                    </a:lnTo>
                    <a:lnTo>
                      <a:pt x="18" y="547"/>
                    </a:lnTo>
                    <a:cubicBezTo>
                      <a:pt x="18" y="608"/>
                      <a:pt x="18" y="639"/>
                      <a:pt x="78" y="669"/>
                    </a:cubicBezTo>
                    <a:cubicBezTo>
                      <a:pt x="78" y="699"/>
                      <a:pt x="109" y="791"/>
                      <a:pt x="170" y="791"/>
                    </a:cubicBezTo>
                    <a:cubicBezTo>
                      <a:pt x="166" y="780"/>
                      <a:pt x="163" y="771"/>
                      <a:pt x="160" y="761"/>
                    </a:cubicBezTo>
                    <a:lnTo>
                      <a:pt x="160" y="761"/>
                    </a:lnTo>
                    <a:cubicBezTo>
                      <a:pt x="179" y="773"/>
                      <a:pt x="202" y="784"/>
                      <a:pt x="230" y="791"/>
                    </a:cubicBezTo>
                    <a:cubicBezTo>
                      <a:pt x="245" y="798"/>
                      <a:pt x="262" y="802"/>
                      <a:pt x="282" y="802"/>
                    </a:cubicBezTo>
                    <a:cubicBezTo>
                      <a:pt x="318" y="802"/>
                      <a:pt x="358" y="788"/>
                      <a:pt x="391" y="759"/>
                    </a:cubicBezTo>
                    <a:lnTo>
                      <a:pt x="391" y="759"/>
                    </a:lnTo>
                    <a:cubicBezTo>
                      <a:pt x="418" y="749"/>
                      <a:pt x="443" y="699"/>
                      <a:pt x="443" y="699"/>
                    </a:cubicBezTo>
                    <a:cubicBezTo>
                      <a:pt x="473" y="669"/>
                      <a:pt x="504" y="639"/>
                      <a:pt x="504" y="608"/>
                    </a:cubicBezTo>
                    <a:cubicBezTo>
                      <a:pt x="534" y="563"/>
                      <a:pt x="549" y="526"/>
                      <a:pt x="557" y="492"/>
                    </a:cubicBezTo>
                    <a:lnTo>
                      <a:pt x="557" y="492"/>
                    </a:lnTo>
                    <a:cubicBezTo>
                      <a:pt x="562" y="481"/>
                      <a:pt x="565" y="469"/>
                      <a:pt x="565" y="456"/>
                    </a:cubicBezTo>
                    <a:lnTo>
                      <a:pt x="565" y="395"/>
                    </a:lnTo>
                    <a:lnTo>
                      <a:pt x="565" y="304"/>
                    </a:lnTo>
                    <a:cubicBezTo>
                      <a:pt x="565" y="192"/>
                      <a:pt x="487" y="80"/>
                      <a:pt x="380" y="40"/>
                    </a:cubicBezTo>
                    <a:lnTo>
                      <a:pt x="380" y="40"/>
                    </a:lnTo>
                    <a:cubicBezTo>
                      <a:pt x="374" y="11"/>
                      <a:pt x="355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59" name="Google Shape;4044;p26"/>
              <p:cNvSpPr/>
              <p:nvPr/>
            </p:nvSpPr>
            <p:spPr>
              <a:xfrm rot="6796800">
                <a:off x="305280" y="433800"/>
                <a:ext cx="6120" cy="432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790" h="589">
                    <a:moveTo>
                      <a:pt x="266" y="1"/>
                    </a:moveTo>
                    <a:cubicBezTo>
                      <a:pt x="135" y="1"/>
                      <a:pt x="20" y="81"/>
                      <a:pt x="18" y="295"/>
                    </a:cubicBezTo>
                    <a:lnTo>
                      <a:pt x="18" y="295"/>
                    </a:lnTo>
                    <a:cubicBezTo>
                      <a:pt x="0" y="440"/>
                      <a:pt x="144" y="588"/>
                      <a:pt x="299" y="588"/>
                    </a:cubicBezTo>
                    <a:cubicBezTo>
                      <a:pt x="359" y="588"/>
                      <a:pt x="420" y="566"/>
                      <a:pt x="474" y="512"/>
                    </a:cubicBezTo>
                    <a:lnTo>
                      <a:pt x="535" y="482"/>
                    </a:lnTo>
                    <a:cubicBezTo>
                      <a:pt x="789" y="266"/>
                      <a:pt x="503" y="1"/>
                      <a:pt x="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0" name="Google Shape;4045;p26"/>
              <p:cNvSpPr/>
              <p:nvPr/>
            </p:nvSpPr>
            <p:spPr>
              <a:xfrm rot="6796800">
                <a:off x="298080" y="336600"/>
                <a:ext cx="7200" cy="8280"/>
              </a:xfrm>
              <a:custGeom>
                <a:avLst/>
                <a:gdLst>
                  <a:gd name="textAreaLeft" fmla="*/ 0 w 7200"/>
                  <a:gd name="textAreaRight" fmla="*/ 8280 w 720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913" h="1021">
                    <a:moveTo>
                      <a:pt x="726" y="0"/>
                    </a:moveTo>
                    <a:cubicBezTo>
                      <a:pt x="717" y="0"/>
                      <a:pt x="710" y="7"/>
                      <a:pt x="700" y="17"/>
                    </a:cubicBezTo>
                    <a:cubicBezTo>
                      <a:pt x="622" y="17"/>
                      <a:pt x="588" y="40"/>
                      <a:pt x="580" y="84"/>
                    </a:cubicBezTo>
                    <a:lnTo>
                      <a:pt x="580" y="84"/>
                    </a:lnTo>
                    <a:cubicBezTo>
                      <a:pt x="521" y="149"/>
                      <a:pt x="439" y="183"/>
                      <a:pt x="335" y="261"/>
                    </a:cubicBezTo>
                    <a:lnTo>
                      <a:pt x="396" y="200"/>
                    </a:lnTo>
                    <a:lnTo>
                      <a:pt x="396" y="200"/>
                    </a:lnTo>
                    <a:cubicBezTo>
                      <a:pt x="335" y="261"/>
                      <a:pt x="305" y="261"/>
                      <a:pt x="305" y="291"/>
                    </a:cubicBezTo>
                    <a:lnTo>
                      <a:pt x="274" y="291"/>
                    </a:lnTo>
                    <a:cubicBezTo>
                      <a:pt x="214" y="321"/>
                      <a:pt x="153" y="321"/>
                      <a:pt x="122" y="382"/>
                    </a:cubicBezTo>
                    <a:lnTo>
                      <a:pt x="62" y="473"/>
                    </a:lnTo>
                    <a:cubicBezTo>
                      <a:pt x="1" y="504"/>
                      <a:pt x="1" y="595"/>
                      <a:pt x="1" y="656"/>
                    </a:cubicBezTo>
                    <a:lnTo>
                      <a:pt x="1" y="747"/>
                    </a:lnTo>
                    <a:cubicBezTo>
                      <a:pt x="1" y="777"/>
                      <a:pt x="62" y="808"/>
                      <a:pt x="92" y="838"/>
                    </a:cubicBezTo>
                    <a:cubicBezTo>
                      <a:pt x="92" y="899"/>
                      <a:pt x="122" y="899"/>
                      <a:pt x="153" y="929"/>
                    </a:cubicBezTo>
                    <a:cubicBezTo>
                      <a:pt x="183" y="960"/>
                      <a:pt x="183" y="960"/>
                      <a:pt x="244" y="960"/>
                    </a:cubicBezTo>
                    <a:cubicBezTo>
                      <a:pt x="274" y="960"/>
                      <a:pt x="274" y="1020"/>
                      <a:pt x="305" y="1020"/>
                    </a:cubicBezTo>
                    <a:lnTo>
                      <a:pt x="457" y="1020"/>
                    </a:lnTo>
                    <a:cubicBezTo>
                      <a:pt x="487" y="1020"/>
                      <a:pt x="548" y="960"/>
                      <a:pt x="578" y="929"/>
                    </a:cubicBezTo>
                    <a:cubicBezTo>
                      <a:pt x="609" y="899"/>
                      <a:pt x="639" y="899"/>
                      <a:pt x="700" y="808"/>
                    </a:cubicBezTo>
                    <a:cubicBezTo>
                      <a:pt x="700" y="777"/>
                      <a:pt x="730" y="747"/>
                      <a:pt x="730" y="686"/>
                    </a:cubicBezTo>
                    <a:cubicBezTo>
                      <a:pt x="735" y="676"/>
                      <a:pt x="740" y="666"/>
                      <a:pt x="745" y="656"/>
                    </a:cubicBezTo>
                    <a:lnTo>
                      <a:pt x="745" y="656"/>
                    </a:lnTo>
                    <a:cubicBezTo>
                      <a:pt x="738" y="663"/>
                      <a:pt x="730" y="671"/>
                      <a:pt x="730" y="686"/>
                    </a:cubicBezTo>
                    <a:lnTo>
                      <a:pt x="730" y="686"/>
                    </a:lnTo>
                    <a:cubicBezTo>
                      <a:pt x="730" y="655"/>
                      <a:pt x="761" y="625"/>
                      <a:pt x="761" y="625"/>
                    </a:cubicBezTo>
                    <a:lnTo>
                      <a:pt x="761" y="625"/>
                    </a:lnTo>
                    <a:cubicBezTo>
                      <a:pt x="755" y="636"/>
                      <a:pt x="750" y="646"/>
                      <a:pt x="745" y="656"/>
                    </a:cubicBezTo>
                    <a:lnTo>
                      <a:pt x="745" y="656"/>
                    </a:lnTo>
                    <a:cubicBezTo>
                      <a:pt x="753" y="648"/>
                      <a:pt x="761" y="640"/>
                      <a:pt x="761" y="625"/>
                    </a:cubicBezTo>
                    <a:lnTo>
                      <a:pt x="761" y="625"/>
                    </a:lnTo>
                    <a:cubicBezTo>
                      <a:pt x="783" y="580"/>
                      <a:pt x="811" y="525"/>
                      <a:pt x="852" y="443"/>
                    </a:cubicBezTo>
                    <a:cubicBezTo>
                      <a:pt x="852" y="382"/>
                      <a:pt x="882" y="352"/>
                      <a:pt x="882" y="321"/>
                    </a:cubicBezTo>
                    <a:cubicBezTo>
                      <a:pt x="882" y="291"/>
                      <a:pt x="913" y="261"/>
                      <a:pt x="913" y="261"/>
                    </a:cubicBezTo>
                    <a:lnTo>
                      <a:pt x="913" y="169"/>
                    </a:lnTo>
                    <a:cubicBezTo>
                      <a:pt x="913" y="139"/>
                      <a:pt x="882" y="109"/>
                      <a:pt x="852" y="109"/>
                    </a:cubicBezTo>
                    <a:cubicBezTo>
                      <a:pt x="771" y="27"/>
                      <a:pt x="744" y="0"/>
                      <a:pt x="7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1" name="Google Shape;4046;p26"/>
              <p:cNvSpPr/>
              <p:nvPr/>
            </p:nvSpPr>
            <p:spPr>
              <a:xfrm rot="6796800">
                <a:off x="305280" y="338760"/>
                <a:ext cx="5760" cy="324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3240"/>
                  <a:gd name="textAreaBottom" fmla="*/ 4320 h 3240"/>
                </a:gdLst>
                <a:ahLst/>
                <a:rect l="textAreaLeft" t="textAreaTop" r="textAreaRight" b="textAreaBottom"/>
                <a:pathLst>
                  <a:path w="761" h="477">
                    <a:moveTo>
                      <a:pt x="244" y="0"/>
                    </a:moveTo>
                    <a:cubicBezTo>
                      <a:pt x="213" y="0"/>
                      <a:pt x="183" y="0"/>
                      <a:pt x="153" y="61"/>
                    </a:cubicBezTo>
                    <a:cubicBezTo>
                      <a:pt x="153" y="61"/>
                      <a:pt x="92" y="91"/>
                      <a:pt x="61" y="91"/>
                    </a:cubicBezTo>
                    <a:cubicBezTo>
                      <a:pt x="31" y="122"/>
                      <a:pt x="1" y="213"/>
                      <a:pt x="1" y="243"/>
                    </a:cubicBezTo>
                    <a:cubicBezTo>
                      <a:pt x="1" y="304"/>
                      <a:pt x="31" y="365"/>
                      <a:pt x="61" y="395"/>
                    </a:cubicBezTo>
                    <a:cubicBezTo>
                      <a:pt x="131" y="418"/>
                      <a:pt x="165" y="477"/>
                      <a:pt x="204" y="477"/>
                    </a:cubicBezTo>
                    <a:cubicBezTo>
                      <a:pt x="216" y="477"/>
                      <a:pt x="229" y="471"/>
                      <a:pt x="244" y="456"/>
                    </a:cubicBezTo>
                    <a:cubicBezTo>
                      <a:pt x="335" y="456"/>
                      <a:pt x="365" y="426"/>
                      <a:pt x="457" y="426"/>
                    </a:cubicBezTo>
                    <a:cubicBezTo>
                      <a:pt x="487" y="426"/>
                      <a:pt x="517" y="395"/>
                      <a:pt x="548" y="395"/>
                    </a:cubicBezTo>
                    <a:cubicBezTo>
                      <a:pt x="609" y="365"/>
                      <a:pt x="639" y="304"/>
                      <a:pt x="669" y="304"/>
                    </a:cubicBezTo>
                    <a:cubicBezTo>
                      <a:pt x="700" y="274"/>
                      <a:pt x="760" y="213"/>
                      <a:pt x="760" y="122"/>
                    </a:cubicBezTo>
                    <a:lnTo>
                      <a:pt x="760" y="122"/>
                    </a:lnTo>
                    <a:cubicBezTo>
                      <a:pt x="742" y="141"/>
                      <a:pt x="729" y="148"/>
                      <a:pt x="719" y="148"/>
                    </a:cubicBezTo>
                    <a:cubicBezTo>
                      <a:pt x="697" y="148"/>
                      <a:pt x="690" y="112"/>
                      <a:pt x="669" y="91"/>
                    </a:cubicBezTo>
                    <a:cubicBezTo>
                      <a:pt x="639" y="61"/>
                      <a:pt x="609" y="61"/>
                      <a:pt x="609" y="61"/>
                    </a:cubicBezTo>
                    <a:lnTo>
                      <a:pt x="517" y="61"/>
                    </a:lnTo>
                    <a:cubicBezTo>
                      <a:pt x="487" y="61"/>
                      <a:pt x="457" y="61"/>
                      <a:pt x="3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2" name="Google Shape;4047;p26"/>
              <p:cNvSpPr/>
              <p:nvPr/>
            </p:nvSpPr>
            <p:spPr>
              <a:xfrm rot="6796800">
                <a:off x="309240" y="343080"/>
                <a:ext cx="5040" cy="504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670" h="669">
                    <a:moveTo>
                      <a:pt x="366" y="61"/>
                    </a:moveTo>
                    <a:cubicBezTo>
                      <a:pt x="406" y="61"/>
                      <a:pt x="420" y="88"/>
                      <a:pt x="433" y="106"/>
                    </a:cubicBezTo>
                    <a:lnTo>
                      <a:pt x="433" y="106"/>
                    </a:lnTo>
                    <a:lnTo>
                      <a:pt x="366" y="61"/>
                    </a:lnTo>
                    <a:close/>
                    <a:moveTo>
                      <a:pt x="457" y="122"/>
                    </a:moveTo>
                    <a:cubicBezTo>
                      <a:pt x="487" y="122"/>
                      <a:pt x="487" y="152"/>
                      <a:pt x="518" y="152"/>
                    </a:cubicBezTo>
                    <a:cubicBezTo>
                      <a:pt x="518" y="182"/>
                      <a:pt x="578" y="182"/>
                      <a:pt x="578" y="213"/>
                    </a:cubicBezTo>
                    <a:lnTo>
                      <a:pt x="578" y="213"/>
                    </a:lnTo>
                    <a:cubicBezTo>
                      <a:pt x="578" y="213"/>
                      <a:pt x="578" y="182"/>
                      <a:pt x="518" y="182"/>
                    </a:cubicBezTo>
                    <a:lnTo>
                      <a:pt x="457" y="122"/>
                    </a:lnTo>
                    <a:close/>
                    <a:moveTo>
                      <a:pt x="214" y="0"/>
                    </a:moveTo>
                    <a:cubicBezTo>
                      <a:pt x="183" y="0"/>
                      <a:pt x="183" y="30"/>
                      <a:pt x="153" y="30"/>
                    </a:cubicBezTo>
                    <a:lnTo>
                      <a:pt x="62" y="61"/>
                    </a:lnTo>
                    <a:lnTo>
                      <a:pt x="31" y="152"/>
                    </a:lnTo>
                    <a:lnTo>
                      <a:pt x="1" y="213"/>
                    </a:lnTo>
                    <a:lnTo>
                      <a:pt x="1" y="304"/>
                    </a:lnTo>
                    <a:lnTo>
                      <a:pt x="1" y="365"/>
                    </a:lnTo>
                    <a:lnTo>
                      <a:pt x="31" y="456"/>
                    </a:lnTo>
                    <a:cubicBezTo>
                      <a:pt x="31" y="486"/>
                      <a:pt x="62" y="486"/>
                      <a:pt x="62" y="517"/>
                    </a:cubicBezTo>
                    <a:lnTo>
                      <a:pt x="123" y="578"/>
                    </a:lnTo>
                    <a:cubicBezTo>
                      <a:pt x="123" y="578"/>
                      <a:pt x="153" y="578"/>
                      <a:pt x="153" y="608"/>
                    </a:cubicBezTo>
                    <a:lnTo>
                      <a:pt x="214" y="638"/>
                    </a:lnTo>
                    <a:lnTo>
                      <a:pt x="335" y="638"/>
                    </a:lnTo>
                    <a:cubicBezTo>
                      <a:pt x="366" y="638"/>
                      <a:pt x="396" y="638"/>
                      <a:pt x="457" y="608"/>
                    </a:cubicBezTo>
                    <a:cubicBezTo>
                      <a:pt x="487" y="578"/>
                      <a:pt x="518" y="578"/>
                      <a:pt x="578" y="517"/>
                    </a:cubicBezTo>
                    <a:lnTo>
                      <a:pt x="578" y="517"/>
                    </a:lnTo>
                    <a:cubicBezTo>
                      <a:pt x="578" y="578"/>
                      <a:pt x="518" y="578"/>
                      <a:pt x="518" y="608"/>
                    </a:cubicBezTo>
                    <a:cubicBezTo>
                      <a:pt x="487" y="608"/>
                      <a:pt x="487" y="638"/>
                      <a:pt x="457" y="638"/>
                    </a:cubicBezTo>
                    <a:cubicBezTo>
                      <a:pt x="426" y="638"/>
                      <a:pt x="426" y="669"/>
                      <a:pt x="366" y="669"/>
                    </a:cubicBezTo>
                    <a:lnTo>
                      <a:pt x="457" y="669"/>
                    </a:lnTo>
                    <a:cubicBezTo>
                      <a:pt x="487" y="669"/>
                      <a:pt x="518" y="638"/>
                      <a:pt x="578" y="638"/>
                    </a:cubicBezTo>
                    <a:cubicBezTo>
                      <a:pt x="609" y="608"/>
                      <a:pt x="639" y="608"/>
                      <a:pt x="639" y="578"/>
                    </a:cubicBezTo>
                    <a:cubicBezTo>
                      <a:pt x="670" y="517"/>
                      <a:pt x="670" y="486"/>
                      <a:pt x="670" y="456"/>
                    </a:cubicBezTo>
                    <a:cubicBezTo>
                      <a:pt x="662" y="424"/>
                      <a:pt x="656" y="398"/>
                      <a:pt x="651" y="376"/>
                    </a:cubicBezTo>
                    <a:lnTo>
                      <a:pt x="651" y="376"/>
                    </a:lnTo>
                    <a:cubicBezTo>
                      <a:pt x="655" y="370"/>
                      <a:pt x="661" y="365"/>
                      <a:pt x="670" y="365"/>
                    </a:cubicBezTo>
                    <a:lnTo>
                      <a:pt x="670" y="334"/>
                    </a:lnTo>
                    <a:lnTo>
                      <a:pt x="670" y="304"/>
                    </a:lnTo>
                    <a:lnTo>
                      <a:pt x="670" y="243"/>
                    </a:lnTo>
                    <a:cubicBezTo>
                      <a:pt x="639" y="274"/>
                      <a:pt x="624" y="281"/>
                      <a:pt x="616" y="281"/>
                    </a:cubicBezTo>
                    <a:cubicBezTo>
                      <a:pt x="616" y="281"/>
                      <a:pt x="616" y="281"/>
                      <a:pt x="616" y="281"/>
                    </a:cubicBezTo>
                    <a:lnTo>
                      <a:pt x="616" y="281"/>
                    </a:lnTo>
                    <a:cubicBezTo>
                      <a:pt x="614" y="279"/>
                      <a:pt x="611" y="276"/>
                      <a:pt x="609" y="274"/>
                    </a:cubicBezTo>
                    <a:cubicBezTo>
                      <a:pt x="639" y="213"/>
                      <a:pt x="609" y="182"/>
                      <a:pt x="609" y="152"/>
                    </a:cubicBezTo>
                    <a:lnTo>
                      <a:pt x="487" y="30"/>
                    </a:lnTo>
                    <a:cubicBezTo>
                      <a:pt x="457" y="30"/>
                      <a:pt x="457" y="0"/>
                      <a:pt x="3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3" name="Google Shape;4048;p26"/>
              <p:cNvSpPr/>
              <p:nvPr/>
            </p:nvSpPr>
            <p:spPr>
              <a:xfrm rot="6796800">
                <a:off x="254880" y="380880"/>
                <a:ext cx="4680" cy="7920"/>
              </a:xfrm>
              <a:custGeom>
                <a:avLst/>
                <a:gdLst>
                  <a:gd name="textAreaLeft" fmla="*/ 0 w 4680"/>
                  <a:gd name="textAreaRight" fmla="*/ 5760 w 4680"/>
                  <a:gd name="textAreaTop" fmla="*/ 0 h 7920"/>
                  <a:gd name="textAreaBottom" fmla="*/ 9000 h 7920"/>
                </a:gdLst>
                <a:ahLst/>
                <a:rect l="textAreaLeft" t="textAreaTop" r="textAreaRight" b="textAreaBottom"/>
                <a:pathLst>
                  <a:path w="639" h="986">
                    <a:moveTo>
                      <a:pt x="182" y="317"/>
                    </a:moveTo>
                    <a:cubicBezTo>
                      <a:pt x="172" y="322"/>
                      <a:pt x="162" y="327"/>
                      <a:pt x="151" y="333"/>
                    </a:cubicBezTo>
                    <a:lnTo>
                      <a:pt x="151" y="333"/>
                    </a:lnTo>
                    <a:cubicBezTo>
                      <a:pt x="159" y="325"/>
                      <a:pt x="167" y="317"/>
                      <a:pt x="182" y="317"/>
                    </a:cubicBezTo>
                    <a:close/>
                    <a:moveTo>
                      <a:pt x="122" y="347"/>
                    </a:moveTo>
                    <a:cubicBezTo>
                      <a:pt x="122" y="348"/>
                      <a:pt x="122" y="349"/>
                      <a:pt x="121" y="350"/>
                    </a:cubicBezTo>
                    <a:lnTo>
                      <a:pt x="121" y="350"/>
                    </a:lnTo>
                    <a:cubicBezTo>
                      <a:pt x="121" y="350"/>
                      <a:pt x="122" y="350"/>
                      <a:pt x="122" y="350"/>
                    </a:cubicBezTo>
                    <a:lnTo>
                      <a:pt x="122" y="350"/>
                    </a:lnTo>
                    <a:cubicBezTo>
                      <a:pt x="122" y="349"/>
                      <a:pt x="122" y="348"/>
                      <a:pt x="122" y="347"/>
                    </a:cubicBezTo>
                    <a:close/>
                    <a:moveTo>
                      <a:pt x="471" y="0"/>
                    </a:moveTo>
                    <a:cubicBezTo>
                      <a:pt x="459" y="0"/>
                      <a:pt x="443" y="4"/>
                      <a:pt x="426" y="13"/>
                    </a:cubicBezTo>
                    <a:cubicBezTo>
                      <a:pt x="365" y="13"/>
                      <a:pt x="334" y="43"/>
                      <a:pt x="304" y="104"/>
                    </a:cubicBezTo>
                    <a:cubicBezTo>
                      <a:pt x="274" y="135"/>
                      <a:pt x="274" y="165"/>
                      <a:pt x="213" y="165"/>
                    </a:cubicBezTo>
                    <a:cubicBezTo>
                      <a:pt x="182" y="195"/>
                      <a:pt x="182" y="256"/>
                      <a:pt x="152" y="287"/>
                    </a:cubicBezTo>
                    <a:lnTo>
                      <a:pt x="182" y="257"/>
                    </a:lnTo>
                    <a:lnTo>
                      <a:pt x="182" y="257"/>
                    </a:lnTo>
                    <a:cubicBezTo>
                      <a:pt x="152" y="287"/>
                      <a:pt x="122" y="317"/>
                      <a:pt x="122" y="347"/>
                    </a:cubicBezTo>
                    <a:cubicBezTo>
                      <a:pt x="123" y="347"/>
                      <a:pt x="125" y="347"/>
                      <a:pt x="127" y="347"/>
                    </a:cubicBezTo>
                    <a:lnTo>
                      <a:pt x="127" y="347"/>
                    </a:lnTo>
                    <a:cubicBezTo>
                      <a:pt x="125" y="348"/>
                      <a:pt x="123" y="349"/>
                      <a:pt x="122" y="350"/>
                    </a:cubicBezTo>
                    <a:lnTo>
                      <a:pt x="122" y="350"/>
                    </a:lnTo>
                    <a:cubicBezTo>
                      <a:pt x="120" y="408"/>
                      <a:pt x="61" y="409"/>
                      <a:pt x="61" y="438"/>
                    </a:cubicBezTo>
                    <a:cubicBezTo>
                      <a:pt x="61" y="380"/>
                      <a:pt x="117" y="378"/>
                      <a:pt x="121" y="350"/>
                    </a:cubicBezTo>
                    <a:lnTo>
                      <a:pt x="121" y="350"/>
                    </a:lnTo>
                    <a:cubicBezTo>
                      <a:pt x="84" y="375"/>
                      <a:pt x="50" y="409"/>
                      <a:pt x="30" y="469"/>
                    </a:cubicBezTo>
                    <a:cubicBezTo>
                      <a:pt x="0" y="499"/>
                      <a:pt x="0" y="530"/>
                      <a:pt x="0" y="621"/>
                    </a:cubicBezTo>
                    <a:lnTo>
                      <a:pt x="0" y="682"/>
                    </a:lnTo>
                    <a:cubicBezTo>
                      <a:pt x="0" y="742"/>
                      <a:pt x="0" y="773"/>
                      <a:pt x="30" y="803"/>
                    </a:cubicBezTo>
                    <a:cubicBezTo>
                      <a:pt x="30" y="834"/>
                      <a:pt x="61" y="834"/>
                      <a:pt x="61" y="894"/>
                    </a:cubicBezTo>
                    <a:cubicBezTo>
                      <a:pt x="122" y="925"/>
                      <a:pt x="122" y="955"/>
                      <a:pt x="152" y="955"/>
                    </a:cubicBezTo>
                    <a:cubicBezTo>
                      <a:pt x="182" y="986"/>
                      <a:pt x="274" y="986"/>
                      <a:pt x="304" y="986"/>
                    </a:cubicBezTo>
                    <a:cubicBezTo>
                      <a:pt x="334" y="986"/>
                      <a:pt x="365" y="986"/>
                      <a:pt x="426" y="955"/>
                    </a:cubicBezTo>
                    <a:cubicBezTo>
                      <a:pt x="456" y="955"/>
                      <a:pt x="486" y="925"/>
                      <a:pt x="517" y="894"/>
                    </a:cubicBezTo>
                    <a:cubicBezTo>
                      <a:pt x="578" y="834"/>
                      <a:pt x="608" y="803"/>
                      <a:pt x="608" y="773"/>
                    </a:cubicBezTo>
                    <a:cubicBezTo>
                      <a:pt x="608" y="742"/>
                      <a:pt x="638" y="742"/>
                      <a:pt x="638" y="682"/>
                    </a:cubicBezTo>
                    <a:lnTo>
                      <a:pt x="638" y="590"/>
                    </a:lnTo>
                    <a:lnTo>
                      <a:pt x="638" y="530"/>
                    </a:lnTo>
                    <a:lnTo>
                      <a:pt x="638" y="438"/>
                    </a:lnTo>
                    <a:cubicBezTo>
                      <a:pt x="638" y="347"/>
                      <a:pt x="638" y="317"/>
                      <a:pt x="608" y="226"/>
                    </a:cubicBezTo>
                    <a:lnTo>
                      <a:pt x="608" y="165"/>
                    </a:lnTo>
                    <a:cubicBezTo>
                      <a:pt x="608" y="135"/>
                      <a:pt x="578" y="74"/>
                      <a:pt x="517" y="43"/>
                    </a:cubicBezTo>
                    <a:cubicBezTo>
                      <a:pt x="517" y="22"/>
                      <a:pt x="502" y="0"/>
                      <a:pt x="4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4" name="Google Shape;4049;p26"/>
              <p:cNvSpPr/>
              <p:nvPr/>
            </p:nvSpPr>
            <p:spPr>
              <a:xfrm rot="6796800">
                <a:off x="259560" y="379440"/>
                <a:ext cx="5400" cy="432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731" h="609">
                    <a:moveTo>
                      <a:pt x="304" y="1"/>
                    </a:moveTo>
                    <a:cubicBezTo>
                      <a:pt x="274" y="1"/>
                      <a:pt x="244" y="31"/>
                      <a:pt x="183" y="92"/>
                    </a:cubicBezTo>
                    <a:cubicBezTo>
                      <a:pt x="153" y="92"/>
                      <a:pt x="153" y="123"/>
                      <a:pt x="122" y="123"/>
                    </a:cubicBezTo>
                    <a:cubicBezTo>
                      <a:pt x="122" y="123"/>
                      <a:pt x="92" y="123"/>
                      <a:pt x="92" y="153"/>
                    </a:cubicBezTo>
                    <a:lnTo>
                      <a:pt x="31" y="183"/>
                    </a:lnTo>
                    <a:cubicBezTo>
                      <a:pt x="31" y="244"/>
                      <a:pt x="31" y="244"/>
                      <a:pt x="1" y="275"/>
                    </a:cubicBezTo>
                    <a:lnTo>
                      <a:pt x="1" y="335"/>
                    </a:lnTo>
                    <a:lnTo>
                      <a:pt x="1" y="427"/>
                    </a:lnTo>
                    <a:cubicBezTo>
                      <a:pt x="1" y="457"/>
                      <a:pt x="1" y="457"/>
                      <a:pt x="31" y="487"/>
                    </a:cubicBezTo>
                    <a:lnTo>
                      <a:pt x="92" y="548"/>
                    </a:lnTo>
                    <a:lnTo>
                      <a:pt x="122" y="578"/>
                    </a:lnTo>
                    <a:cubicBezTo>
                      <a:pt x="153" y="609"/>
                      <a:pt x="183" y="609"/>
                      <a:pt x="244" y="609"/>
                    </a:cubicBezTo>
                    <a:lnTo>
                      <a:pt x="396" y="609"/>
                    </a:lnTo>
                    <a:cubicBezTo>
                      <a:pt x="426" y="609"/>
                      <a:pt x="426" y="609"/>
                      <a:pt x="456" y="578"/>
                    </a:cubicBezTo>
                    <a:cubicBezTo>
                      <a:pt x="487" y="578"/>
                      <a:pt x="487" y="548"/>
                      <a:pt x="487" y="548"/>
                    </a:cubicBezTo>
                    <a:cubicBezTo>
                      <a:pt x="487" y="548"/>
                      <a:pt x="548" y="487"/>
                      <a:pt x="548" y="457"/>
                    </a:cubicBezTo>
                    <a:lnTo>
                      <a:pt x="548" y="578"/>
                    </a:lnTo>
                    <a:cubicBezTo>
                      <a:pt x="548" y="578"/>
                      <a:pt x="548" y="548"/>
                      <a:pt x="578" y="548"/>
                    </a:cubicBezTo>
                    <a:cubicBezTo>
                      <a:pt x="578" y="487"/>
                      <a:pt x="608" y="487"/>
                      <a:pt x="639" y="457"/>
                    </a:cubicBezTo>
                    <a:cubicBezTo>
                      <a:pt x="700" y="427"/>
                      <a:pt x="700" y="427"/>
                      <a:pt x="700" y="396"/>
                    </a:cubicBezTo>
                    <a:cubicBezTo>
                      <a:pt x="700" y="335"/>
                      <a:pt x="730" y="305"/>
                      <a:pt x="730" y="275"/>
                    </a:cubicBezTo>
                    <a:cubicBezTo>
                      <a:pt x="730" y="244"/>
                      <a:pt x="730" y="183"/>
                      <a:pt x="700" y="153"/>
                    </a:cubicBezTo>
                    <a:cubicBezTo>
                      <a:pt x="700" y="123"/>
                      <a:pt x="639" y="92"/>
                      <a:pt x="639" y="92"/>
                    </a:cubicBezTo>
                    <a:cubicBezTo>
                      <a:pt x="549" y="56"/>
                      <a:pt x="512" y="42"/>
                      <a:pt x="491" y="36"/>
                    </a:cubicBezTo>
                    <a:lnTo>
                      <a:pt x="491" y="36"/>
                    </a:lnTo>
                    <a:lnTo>
                      <a:pt x="487" y="31"/>
                    </a:lnTo>
                    <a:lnTo>
                      <a:pt x="456" y="31"/>
                    </a:lnTo>
                    <a:cubicBezTo>
                      <a:pt x="456" y="1"/>
                      <a:pt x="426" y="1"/>
                      <a:pt x="3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5" name="Google Shape;4050;p26"/>
              <p:cNvSpPr/>
              <p:nvPr/>
            </p:nvSpPr>
            <p:spPr>
              <a:xfrm rot="6796800">
                <a:off x="266400" y="410760"/>
                <a:ext cx="6480" cy="900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852" h="1126">
                    <a:moveTo>
                      <a:pt x="244" y="1"/>
                    </a:moveTo>
                    <a:cubicBezTo>
                      <a:pt x="152" y="1"/>
                      <a:pt x="122" y="62"/>
                      <a:pt x="92" y="122"/>
                    </a:cubicBezTo>
                    <a:cubicBezTo>
                      <a:pt x="61" y="153"/>
                      <a:pt x="61" y="244"/>
                      <a:pt x="61" y="274"/>
                    </a:cubicBezTo>
                    <a:cubicBezTo>
                      <a:pt x="61" y="366"/>
                      <a:pt x="0" y="426"/>
                      <a:pt x="0" y="517"/>
                    </a:cubicBezTo>
                    <a:lnTo>
                      <a:pt x="0" y="700"/>
                    </a:lnTo>
                    <a:cubicBezTo>
                      <a:pt x="0" y="730"/>
                      <a:pt x="0" y="761"/>
                      <a:pt x="61" y="821"/>
                    </a:cubicBezTo>
                    <a:cubicBezTo>
                      <a:pt x="61" y="882"/>
                      <a:pt x="92" y="973"/>
                      <a:pt x="152" y="1004"/>
                    </a:cubicBezTo>
                    <a:cubicBezTo>
                      <a:pt x="213" y="1034"/>
                      <a:pt x="274" y="1065"/>
                      <a:pt x="365" y="1125"/>
                    </a:cubicBezTo>
                    <a:lnTo>
                      <a:pt x="517" y="1125"/>
                    </a:lnTo>
                    <a:cubicBezTo>
                      <a:pt x="548" y="1125"/>
                      <a:pt x="578" y="1125"/>
                      <a:pt x="669" y="1065"/>
                    </a:cubicBezTo>
                    <a:cubicBezTo>
                      <a:pt x="700" y="1065"/>
                      <a:pt x="700" y="1034"/>
                      <a:pt x="730" y="1034"/>
                    </a:cubicBezTo>
                    <a:cubicBezTo>
                      <a:pt x="760" y="1004"/>
                      <a:pt x="821" y="913"/>
                      <a:pt x="821" y="882"/>
                    </a:cubicBezTo>
                    <a:cubicBezTo>
                      <a:pt x="852" y="761"/>
                      <a:pt x="821" y="669"/>
                      <a:pt x="760" y="548"/>
                    </a:cubicBezTo>
                    <a:cubicBezTo>
                      <a:pt x="760" y="517"/>
                      <a:pt x="730" y="517"/>
                      <a:pt x="730" y="457"/>
                    </a:cubicBezTo>
                    <a:cubicBezTo>
                      <a:pt x="700" y="396"/>
                      <a:pt x="608" y="366"/>
                      <a:pt x="578" y="274"/>
                    </a:cubicBezTo>
                    <a:lnTo>
                      <a:pt x="578" y="274"/>
                    </a:lnTo>
                    <a:cubicBezTo>
                      <a:pt x="578" y="305"/>
                      <a:pt x="608" y="305"/>
                      <a:pt x="608" y="366"/>
                    </a:cubicBezTo>
                    <a:cubicBezTo>
                      <a:pt x="548" y="274"/>
                      <a:pt x="517" y="153"/>
                      <a:pt x="426" y="92"/>
                    </a:cubicBezTo>
                    <a:cubicBezTo>
                      <a:pt x="396" y="1"/>
                      <a:pt x="304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6" name="Google Shape;4051;p26"/>
              <p:cNvSpPr/>
              <p:nvPr/>
            </p:nvSpPr>
            <p:spPr>
              <a:xfrm rot="6796800">
                <a:off x="267480" y="418680"/>
                <a:ext cx="5040" cy="396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684" h="548">
                    <a:moveTo>
                      <a:pt x="3" y="54"/>
                    </a:moveTo>
                    <a:cubicBezTo>
                      <a:pt x="1" y="54"/>
                      <a:pt x="7" y="57"/>
                      <a:pt x="19" y="59"/>
                    </a:cubicBezTo>
                    <a:lnTo>
                      <a:pt x="19" y="59"/>
                    </a:lnTo>
                    <a:cubicBezTo>
                      <a:pt x="10" y="55"/>
                      <a:pt x="5" y="54"/>
                      <a:pt x="3" y="54"/>
                    </a:cubicBezTo>
                    <a:close/>
                    <a:moveTo>
                      <a:pt x="19" y="59"/>
                    </a:moveTo>
                    <a:cubicBezTo>
                      <a:pt x="26" y="62"/>
                      <a:pt x="35" y="67"/>
                      <a:pt x="45" y="73"/>
                    </a:cubicBezTo>
                    <a:lnTo>
                      <a:pt x="45" y="73"/>
                    </a:lnTo>
                    <a:cubicBezTo>
                      <a:pt x="45" y="69"/>
                      <a:pt x="45" y="65"/>
                      <a:pt x="45" y="61"/>
                    </a:cubicBezTo>
                    <a:cubicBezTo>
                      <a:pt x="35" y="61"/>
                      <a:pt x="26" y="60"/>
                      <a:pt x="19" y="59"/>
                    </a:cubicBezTo>
                    <a:close/>
                    <a:moveTo>
                      <a:pt x="440" y="92"/>
                    </a:moveTo>
                    <a:cubicBezTo>
                      <a:pt x="446" y="92"/>
                      <a:pt x="451" y="94"/>
                      <a:pt x="455" y="98"/>
                    </a:cubicBezTo>
                    <a:lnTo>
                      <a:pt x="455" y="98"/>
                    </a:lnTo>
                    <a:cubicBezTo>
                      <a:pt x="438" y="92"/>
                      <a:pt x="424" y="92"/>
                      <a:pt x="410" y="92"/>
                    </a:cubicBezTo>
                    <a:close/>
                    <a:moveTo>
                      <a:pt x="319" y="92"/>
                    </a:moveTo>
                    <a:cubicBezTo>
                      <a:pt x="303" y="92"/>
                      <a:pt x="287" y="92"/>
                      <a:pt x="271" y="100"/>
                    </a:cubicBezTo>
                    <a:lnTo>
                      <a:pt x="271" y="100"/>
                    </a:lnTo>
                    <a:cubicBezTo>
                      <a:pt x="276" y="95"/>
                      <a:pt x="281" y="92"/>
                      <a:pt x="288" y="92"/>
                    </a:cubicBezTo>
                    <a:close/>
                    <a:moveTo>
                      <a:pt x="288" y="1"/>
                    </a:moveTo>
                    <a:cubicBezTo>
                      <a:pt x="258" y="1"/>
                      <a:pt x="228" y="1"/>
                      <a:pt x="167" y="31"/>
                    </a:cubicBezTo>
                    <a:lnTo>
                      <a:pt x="106" y="31"/>
                    </a:lnTo>
                    <a:lnTo>
                      <a:pt x="76" y="61"/>
                    </a:lnTo>
                    <a:lnTo>
                      <a:pt x="76" y="92"/>
                    </a:lnTo>
                    <a:cubicBezTo>
                      <a:pt x="64" y="84"/>
                      <a:pt x="54" y="78"/>
                      <a:pt x="45" y="73"/>
                    </a:cubicBezTo>
                    <a:lnTo>
                      <a:pt x="45" y="73"/>
                    </a:lnTo>
                    <a:cubicBezTo>
                      <a:pt x="46" y="91"/>
                      <a:pt x="48" y="109"/>
                      <a:pt x="50" y="125"/>
                    </a:cubicBezTo>
                    <a:lnTo>
                      <a:pt x="50" y="125"/>
                    </a:lnTo>
                    <a:cubicBezTo>
                      <a:pt x="31" y="151"/>
                      <a:pt x="15" y="182"/>
                      <a:pt x="15" y="213"/>
                    </a:cubicBezTo>
                    <a:lnTo>
                      <a:pt x="15" y="305"/>
                    </a:lnTo>
                    <a:cubicBezTo>
                      <a:pt x="15" y="335"/>
                      <a:pt x="15" y="396"/>
                      <a:pt x="76" y="456"/>
                    </a:cubicBezTo>
                    <a:lnTo>
                      <a:pt x="76" y="396"/>
                    </a:lnTo>
                    <a:lnTo>
                      <a:pt x="76" y="335"/>
                    </a:lnTo>
                    <a:cubicBezTo>
                      <a:pt x="76" y="328"/>
                      <a:pt x="77" y="322"/>
                      <a:pt x="80" y="318"/>
                    </a:cubicBezTo>
                    <a:lnTo>
                      <a:pt x="80" y="318"/>
                    </a:lnTo>
                    <a:cubicBezTo>
                      <a:pt x="84" y="336"/>
                      <a:pt x="91" y="351"/>
                      <a:pt x="106" y="365"/>
                    </a:cubicBezTo>
                    <a:cubicBezTo>
                      <a:pt x="106" y="396"/>
                      <a:pt x="136" y="396"/>
                      <a:pt x="136" y="456"/>
                    </a:cubicBezTo>
                    <a:cubicBezTo>
                      <a:pt x="167" y="487"/>
                      <a:pt x="167" y="517"/>
                      <a:pt x="228" y="517"/>
                    </a:cubicBezTo>
                    <a:lnTo>
                      <a:pt x="288" y="548"/>
                    </a:lnTo>
                    <a:lnTo>
                      <a:pt x="532" y="548"/>
                    </a:lnTo>
                    <a:lnTo>
                      <a:pt x="592" y="517"/>
                    </a:lnTo>
                    <a:lnTo>
                      <a:pt x="623" y="456"/>
                    </a:lnTo>
                    <a:lnTo>
                      <a:pt x="684" y="365"/>
                    </a:lnTo>
                    <a:lnTo>
                      <a:pt x="684" y="305"/>
                    </a:lnTo>
                    <a:lnTo>
                      <a:pt x="684" y="213"/>
                    </a:lnTo>
                    <a:cubicBezTo>
                      <a:pt x="684" y="183"/>
                      <a:pt x="623" y="183"/>
                      <a:pt x="623" y="153"/>
                    </a:cubicBezTo>
                    <a:cubicBezTo>
                      <a:pt x="623" y="153"/>
                      <a:pt x="623" y="92"/>
                      <a:pt x="592" y="92"/>
                    </a:cubicBezTo>
                    <a:cubicBezTo>
                      <a:pt x="592" y="61"/>
                      <a:pt x="562" y="31"/>
                      <a:pt x="532" y="31"/>
                    </a:cubicBezTo>
                    <a:cubicBezTo>
                      <a:pt x="471" y="1"/>
                      <a:pt x="440" y="1"/>
                      <a:pt x="4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7" name="Google Shape;4052;p26"/>
              <p:cNvSpPr/>
              <p:nvPr/>
            </p:nvSpPr>
            <p:spPr>
              <a:xfrm rot="6796800">
                <a:off x="289440" y="298080"/>
                <a:ext cx="6480" cy="684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821" h="895">
                    <a:moveTo>
                      <a:pt x="665" y="1"/>
                    </a:moveTo>
                    <a:cubicBezTo>
                      <a:pt x="646" y="1"/>
                      <a:pt x="626" y="5"/>
                      <a:pt x="608" y="14"/>
                    </a:cubicBezTo>
                    <a:cubicBezTo>
                      <a:pt x="517" y="44"/>
                      <a:pt x="486" y="74"/>
                      <a:pt x="395" y="74"/>
                    </a:cubicBezTo>
                    <a:cubicBezTo>
                      <a:pt x="374" y="117"/>
                      <a:pt x="323" y="144"/>
                      <a:pt x="284" y="168"/>
                    </a:cubicBezTo>
                    <a:lnTo>
                      <a:pt x="284" y="168"/>
                    </a:lnTo>
                    <a:cubicBezTo>
                      <a:pt x="268" y="171"/>
                      <a:pt x="261" y="178"/>
                      <a:pt x="243" y="196"/>
                    </a:cubicBezTo>
                    <a:cubicBezTo>
                      <a:pt x="182" y="226"/>
                      <a:pt x="122" y="226"/>
                      <a:pt x="91" y="287"/>
                    </a:cubicBezTo>
                    <a:cubicBezTo>
                      <a:pt x="61" y="317"/>
                      <a:pt x="30" y="348"/>
                      <a:pt x="30" y="378"/>
                    </a:cubicBezTo>
                    <a:cubicBezTo>
                      <a:pt x="30" y="439"/>
                      <a:pt x="0" y="439"/>
                      <a:pt x="0" y="469"/>
                    </a:cubicBezTo>
                    <a:lnTo>
                      <a:pt x="0" y="530"/>
                    </a:lnTo>
                    <a:lnTo>
                      <a:pt x="0" y="621"/>
                    </a:lnTo>
                    <a:cubicBezTo>
                      <a:pt x="0" y="652"/>
                      <a:pt x="30" y="652"/>
                      <a:pt x="30" y="682"/>
                    </a:cubicBezTo>
                    <a:cubicBezTo>
                      <a:pt x="61" y="743"/>
                      <a:pt x="61" y="773"/>
                      <a:pt x="91" y="804"/>
                    </a:cubicBezTo>
                    <a:cubicBezTo>
                      <a:pt x="122" y="834"/>
                      <a:pt x="122" y="834"/>
                      <a:pt x="182" y="834"/>
                    </a:cubicBezTo>
                    <a:cubicBezTo>
                      <a:pt x="213" y="834"/>
                      <a:pt x="213" y="895"/>
                      <a:pt x="243" y="895"/>
                    </a:cubicBezTo>
                    <a:lnTo>
                      <a:pt x="334" y="895"/>
                    </a:lnTo>
                    <a:cubicBezTo>
                      <a:pt x="365" y="895"/>
                      <a:pt x="395" y="895"/>
                      <a:pt x="426" y="834"/>
                    </a:cubicBezTo>
                    <a:lnTo>
                      <a:pt x="486" y="834"/>
                    </a:lnTo>
                    <a:cubicBezTo>
                      <a:pt x="517" y="834"/>
                      <a:pt x="517" y="804"/>
                      <a:pt x="547" y="804"/>
                    </a:cubicBezTo>
                    <a:lnTo>
                      <a:pt x="578" y="773"/>
                    </a:lnTo>
                    <a:cubicBezTo>
                      <a:pt x="638" y="713"/>
                      <a:pt x="638" y="713"/>
                      <a:pt x="638" y="682"/>
                    </a:cubicBezTo>
                    <a:cubicBezTo>
                      <a:pt x="638" y="682"/>
                      <a:pt x="638" y="652"/>
                      <a:pt x="669" y="652"/>
                    </a:cubicBezTo>
                    <a:lnTo>
                      <a:pt x="669" y="591"/>
                    </a:lnTo>
                    <a:cubicBezTo>
                      <a:pt x="669" y="606"/>
                      <a:pt x="661" y="614"/>
                      <a:pt x="653" y="622"/>
                    </a:cubicBezTo>
                    <a:lnTo>
                      <a:pt x="653" y="622"/>
                    </a:lnTo>
                    <a:cubicBezTo>
                      <a:pt x="678" y="571"/>
                      <a:pt x="699" y="520"/>
                      <a:pt x="699" y="469"/>
                    </a:cubicBezTo>
                    <a:lnTo>
                      <a:pt x="821" y="226"/>
                    </a:lnTo>
                    <a:lnTo>
                      <a:pt x="821" y="196"/>
                    </a:lnTo>
                    <a:lnTo>
                      <a:pt x="821" y="166"/>
                    </a:lnTo>
                    <a:cubicBezTo>
                      <a:pt x="821" y="105"/>
                      <a:pt x="790" y="74"/>
                      <a:pt x="730" y="44"/>
                    </a:cubicBezTo>
                    <a:cubicBezTo>
                      <a:pt x="751" y="22"/>
                      <a:pt x="712" y="1"/>
                      <a:pt x="6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8" name="Google Shape;4053;p26"/>
              <p:cNvSpPr/>
              <p:nvPr/>
            </p:nvSpPr>
            <p:spPr>
              <a:xfrm rot="6796800">
                <a:off x="293400" y="295560"/>
                <a:ext cx="8640" cy="5760"/>
              </a:xfrm>
              <a:custGeom>
                <a:avLst/>
                <a:gdLst>
                  <a:gd name="textAreaLeft" fmla="*/ 0 w 8640"/>
                  <a:gd name="textAreaRight" fmla="*/ 9720 w 864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1065" h="761">
                    <a:moveTo>
                      <a:pt x="274" y="0"/>
                    </a:moveTo>
                    <a:cubicBezTo>
                      <a:pt x="183" y="0"/>
                      <a:pt x="152" y="31"/>
                      <a:pt x="122" y="122"/>
                    </a:cubicBezTo>
                    <a:cubicBezTo>
                      <a:pt x="92" y="152"/>
                      <a:pt x="31" y="244"/>
                      <a:pt x="0" y="274"/>
                    </a:cubicBezTo>
                    <a:lnTo>
                      <a:pt x="0" y="426"/>
                    </a:lnTo>
                    <a:cubicBezTo>
                      <a:pt x="0" y="456"/>
                      <a:pt x="0" y="548"/>
                      <a:pt x="31" y="578"/>
                    </a:cubicBezTo>
                    <a:cubicBezTo>
                      <a:pt x="92" y="608"/>
                      <a:pt x="122" y="699"/>
                      <a:pt x="183" y="730"/>
                    </a:cubicBezTo>
                    <a:cubicBezTo>
                      <a:pt x="274" y="760"/>
                      <a:pt x="304" y="760"/>
                      <a:pt x="396" y="760"/>
                    </a:cubicBezTo>
                    <a:cubicBezTo>
                      <a:pt x="456" y="760"/>
                      <a:pt x="487" y="760"/>
                      <a:pt x="578" y="730"/>
                    </a:cubicBezTo>
                    <a:cubicBezTo>
                      <a:pt x="608" y="699"/>
                      <a:pt x="639" y="699"/>
                      <a:pt x="699" y="639"/>
                    </a:cubicBezTo>
                    <a:cubicBezTo>
                      <a:pt x="730" y="639"/>
                      <a:pt x="730" y="608"/>
                      <a:pt x="760" y="608"/>
                    </a:cubicBezTo>
                    <a:lnTo>
                      <a:pt x="882" y="487"/>
                    </a:lnTo>
                    <a:lnTo>
                      <a:pt x="851" y="548"/>
                    </a:lnTo>
                    <a:lnTo>
                      <a:pt x="791" y="578"/>
                    </a:lnTo>
                    <a:cubicBezTo>
                      <a:pt x="882" y="548"/>
                      <a:pt x="912" y="487"/>
                      <a:pt x="1003" y="456"/>
                    </a:cubicBezTo>
                    <a:cubicBezTo>
                      <a:pt x="1034" y="365"/>
                      <a:pt x="1064" y="244"/>
                      <a:pt x="1003" y="213"/>
                    </a:cubicBezTo>
                    <a:cubicBezTo>
                      <a:pt x="973" y="213"/>
                      <a:pt x="912" y="152"/>
                      <a:pt x="912" y="152"/>
                    </a:cubicBezTo>
                    <a:cubicBezTo>
                      <a:pt x="882" y="152"/>
                      <a:pt x="851" y="122"/>
                      <a:pt x="821" y="122"/>
                    </a:cubicBezTo>
                    <a:lnTo>
                      <a:pt x="882" y="213"/>
                    </a:lnTo>
                    <a:lnTo>
                      <a:pt x="760" y="92"/>
                    </a:lnTo>
                    <a:cubicBezTo>
                      <a:pt x="730" y="31"/>
                      <a:pt x="699" y="31"/>
                      <a:pt x="608" y="31"/>
                    </a:cubicBezTo>
                    <a:cubicBezTo>
                      <a:pt x="578" y="31"/>
                      <a:pt x="547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69" name="Google Shape;4054;p26"/>
              <p:cNvSpPr/>
              <p:nvPr/>
            </p:nvSpPr>
            <p:spPr>
              <a:xfrm rot="6796800">
                <a:off x="296640" y="304560"/>
                <a:ext cx="5040" cy="504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669" h="670">
                    <a:moveTo>
                      <a:pt x="486" y="92"/>
                    </a:moveTo>
                    <a:lnTo>
                      <a:pt x="517" y="122"/>
                    </a:lnTo>
                    <a:cubicBezTo>
                      <a:pt x="517" y="122"/>
                      <a:pt x="517" y="130"/>
                      <a:pt x="518" y="140"/>
                    </a:cubicBezTo>
                    <a:lnTo>
                      <a:pt x="518" y="140"/>
                    </a:lnTo>
                    <a:cubicBezTo>
                      <a:pt x="515" y="136"/>
                      <a:pt x="512" y="133"/>
                      <a:pt x="509" y="130"/>
                    </a:cubicBezTo>
                    <a:lnTo>
                      <a:pt x="509" y="130"/>
                    </a:lnTo>
                    <a:cubicBezTo>
                      <a:pt x="504" y="116"/>
                      <a:pt x="497" y="102"/>
                      <a:pt x="486" y="92"/>
                    </a:cubicBezTo>
                    <a:close/>
                    <a:moveTo>
                      <a:pt x="243" y="1"/>
                    </a:moveTo>
                    <a:cubicBezTo>
                      <a:pt x="182" y="62"/>
                      <a:pt x="91" y="62"/>
                      <a:pt x="61" y="122"/>
                    </a:cubicBezTo>
                    <a:cubicBezTo>
                      <a:pt x="61" y="122"/>
                      <a:pt x="30" y="153"/>
                      <a:pt x="30" y="214"/>
                    </a:cubicBezTo>
                    <a:cubicBezTo>
                      <a:pt x="30" y="214"/>
                      <a:pt x="0" y="244"/>
                      <a:pt x="0" y="274"/>
                    </a:cubicBezTo>
                    <a:lnTo>
                      <a:pt x="0" y="426"/>
                    </a:lnTo>
                    <a:cubicBezTo>
                      <a:pt x="0" y="457"/>
                      <a:pt x="0" y="457"/>
                      <a:pt x="30" y="518"/>
                    </a:cubicBezTo>
                    <a:cubicBezTo>
                      <a:pt x="30" y="518"/>
                      <a:pt x="61" y="548"/>
                      <a:pt x="61" y="578"/>
                    </a:cubicBezTo>
                    <a:cubicBezTo>
                      <a:pt x="91" y="609"/>
                      <a:pt x="152" y="670"/>
                      <a:pt x="182" y="670"/>
                    </a:cubicBezTo>
                    <a:lnTo>
                      <a:pt x="243" y="670"/>
                    </a:lnTo>
                    <a:cubicBezTo>
                      <a:pt x="304" y="670"/>
                      <a:pt x="334" y="670"/>
                      <a:pt x="365" y="609"/>
                    </a:cubicBezTo>
                    <a:cubicBezTo>
                      <a:pt x="395" y="609"/>
                      <a:pt x="395" y="609"/>
                      <a:pt x="456" y="578"/>
                    </a:cubicBezTo>
                    <a:lnTo>
                      <a:pt x="486" y="548"/>
                    </a:lnTo>
                    <a:cubicBezTo>
                      <a:pt x="502" y="533"/>
                      <a:pt x="509" y="510"/>
                      <a:pt x="517" y="487"/>
                    </a:cubicBezTo>
                    <a:lnTo>
                      <a:pt x="517" y="487"/>
                    </a:lnTo>
                    <a:cubicBezTo>
                      <a:pt x="524" y="472"/>
                      <a:pt x="532" y="457"/>
                      <a:pt x="547" y="457"/>
                    </a:cubicBezTo>
                    <a:lnTo>
                      <a:pt x="578" y="457"/>
                    </a:lnTo>
                    <a:lnTo>
                      <a:pt x="638" y="426"/>
                    </a:lnTo>
                    <a:lnTo>
                      <a:pt x="669" y="396"/>
                    </a:lnTo>
                    <a:lnTo>
                      <a:pt x="669" y="366"/>
                    </a:lnTo>
                    <a:lnTo>
                      <a:pt x="669" y="305"/>
                    </a:lnTo>
                    <a:cubicBezTo>
                      <a:pt x="659" y="289"/>
                      <a:pt x="648" y="276"/>
                      <a:pt x="638" y="264"/>
                    </a:cubicBezTo>
                    <a:lnTo>
                      <a:pt x="638" y="264"/>
                    </a:lnTo>
                    <a:lnTo>
                      <a:pt x="638" y="244"/>
                    </a:lnTo>
                    <a:cubicBezTo>
                      <a:pt x="638" y="214"/>
                      <a:pt x="638" y="153"/>
                      <a:pt x="608" y="122"/>
                    </a:cubicBezTo>
                    <a:cubicBezTo>
                      <a:pt x="608" y="92"/>
                      <a:pt x="547" y="62"/>
                      <a:pt x="517" y="62"/>
                    </a:cubicBezTo>
                    <a:cubicBezTo>
                      <a:pt x="486" y="1"/>
                      <a:pt x="456" y="1"/>
                      <a:pt x="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70" name="Google Shape;4055;p26"/>
            <p:cNvGrpSpPr/>
            <p:nvPr/>
          </p:nvGrpSpPr>
          <p:grpSpPr>
            <a:xfrm>
              <a:off x="544320" y="304200"/>
              <a:ext cx="18360" cy="19080"/>
              <a:chOff x="544320" y="304200"/>
              <a:chExt cx="18360" cy="19080"/>
            </a:xfrm>
          </p:grpSpPr>
          <p:sp>
            <p:nvSpPr>
              <p:cNvPr id="271" name="Google Shape;4056;p26"/>
              <p:cNvSpPr/>
              <p:nvPr/>
            </p:nvSpPr>
            <p:spPr>
              <a:xfrm rot="6796800">
                <a:off x="546120" y="314640"/>
                <a:ext cx="5760" cy="828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761" h="1035">
                    <a:moveTo>
                      <a:pt x="700" y="578"/>
                    </a:moveTo>
                    <a:cubicBezTo>
                      <a:pt x="700" y="590"/>
                      <a:pt x="695" y="597"/>
                      <a:pt x="690" y="603"/>
                    </a:cubicBezTo>
                    <a:lnTo>
                      <a:pt x="690" y="603"/>
                    </a:lnTo>
                    <a:cubicBezTo>
                      <a:pt x="693" y="594"/>
                      <a:pt x="696" y="586"/>
                      <a:pt x="700" y="578"/>
                    </a:cubicBezTo>
                    <a:close/>
                    <a:moveTo>
                      <a:pt x="365" y="1"/>
                    </a:moveTo>
                    <a:cubicBezTo>
                      <a:pt x="335" y="1"/>
                      <a:pt x="304" y="1"/>
                      <a:pt x="213" y="31"/>
                    </a:cubicBezTo>
                    <a:cubicBezTo>
                      <a:pt x="183" y="31"/>
                      <a:pt x="183" y="92"/>
                      <a:pt x="152" y="92"/>
                    </a:cubicBezTo>
                    <a:cubicBezTo>
                      <a:pt x="92" y="92"/>
                      <a:pt x="92" y="122"/>
                      <a:pt x="61" y="153"/>
                    </a:cubicBezTo>
                    <a:cubicBezTo>
                      <a:pt x="31" y="183"/>
                      <a:pt x="31" y="183"/>
                      <a:pt x="31" y="244"/>
                    </a:cubicBezTo>
                    <a:cubicBezTo>
                      <a:pt x="0" y="274"/>
                      <a:pt x="0" y="305"/>
                      <a:pt x="0" y="396"/>
                    </a:cubicBezTo>
                    <a:cubicBezTo>
                      <a:pt x="0" y="487"/>
                      <a:pt x="31" y="609"/>
                      <a:pt x="61" y="700"/>
                    </a:cubicBezTo>
                    <a:lnTo>
                      <a:pt x="92" y="730"/>
                    </a:lnTo>
                    <a:lnTo>
                      <a:pt x="213" y="852"/>
                    </a:lnTo>
                    <a:lnTo>
                      <a:pt x="244" y="882"/>
                    </a:lnTo>
                    <a:cubicBezTo>
                      <a:pt x="213" y="882"/>
                      <a:pt x="213" y="852"/>
                      <a:pt x="183" y="852"/>
                    </a:cubicBezTo>
                    <a:cubicBezTo>
                      <a:pt x="244" y="913"/>
                      <a:pt x="335" y="943"/>
                      <a:pt x="365" y="1034"/>
                    </a:cubicBezTo>
                    <a:cubicBezTo>
                      <a:pt x="517" y="943"/>
                      <a:pt x="578" y="943"/>
                      <a:pt x="639" y="852"/>
                    </a:cubicBezTo>
                    <a:cubicBezTo>
                      <a:pt x="664" y="775"/>
                      <a:pt x="668" y="676"/>
                      <a:pt x="687" y="611"/>
                    </a:cubicBezTo>
                    <a:lnTo>
                      <a:pt x="687" y="611"/>
                    </a:lnTo>
                    <a:cubicBezTo>
                      <a:pt x="691" y="610"/>
                      <a:pt x="695" y="609"/>
                      <a:pt x="700" y="609"/>
                    </a:cubicBezTo>
                    <a:cubicBezTo>
                      <a:pt x="760" y="578"/>
                      <a:pt x="760" y="487"/>
                      <a:pt x="760" y="457"/>
                    </a:cubicBezTo>
                    <a:lnTo>
                      <a:pt x="760" y="426"/>
                    </a:lnTo>
                    <a:cubicBezTo>
                      <a:pt x="760" y="396"/>
                      <a:pt x="760" y="305"/>
                      <a:pt x="700" y="274"/>
                    </a:cubicBezTo>
                    <a:cubicBezTo>
                      <a:pt x="700" y="244"/>
                      <a:pt x="669" y="183"/>
                      <a:pt x="669" y="153"/>
                    </a:cubicBezTo>
                    <a:cubicBezTo>
                      <a:pt x="669" y="122"/>
                      <a:pt x="639" y="92"/>
                      <a:pt x="608" y="92"/>
                    </a:cubicBezTo>
                    <a:cubicBezTo>
                      <a:pt x="548" y="92"/>
                      <a:pt x="548" y="31"/>
                      <a:pt x="517" y="31"/>
                    </a:cubicBezTo>
                    <a:cubicBezTo>
                      <a:pt x="487" y="31"/>
                      <a:pt x="487" y="1"/>
                      <a:pt x="4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2" name="Google Shape;4057;p26"/>
              <p:cNvSpPr/>
              <p:nvPr/>
            </p:nvSpPr>
            <p:spPr>
              <a:xfrm rot="6796800">
                <a:off x="546120" y="307440"/>
                <a:ext cx="7560" cy="468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957" h="640">
                    <a:moveTo>
                      <a:pt x="943" y="366"/>
                    </a:moveTo>
                    <a:lnTo>
                      <a:pt x="943" y="366"/>
                    </a:lnTo>
                    <a:cubicBezTo>
                      <a:pt x="949" y="384"/>
                      <a:pt x="952" y="396"/>
                      <a:pt x="954" y="403"/>
                    </a:cubicBezTo>
                    <a:lnTo>
                      <a:pt x="954" y="403"/>
                    </a:lnTo>
                    <a:cubicBezTo>
                      <a:pt x="956" y="389"/>
                      <a:pt x="953" y="376"/>
                      <a:pt x="943" y="366"/>
                    </a:cubicBezTo>
                    <a:close/>
                    <a:moveTo>
                      <a:pt x="244" y="1"/>
                    </a:moveTo>
                    <a:cubicBezTo>
                      <a:pt x="213" y="1"/>
                      <a:pt x="213" y="31"/>
                      <a:pt x="183" y="31"/>
                    </a:cubicBezTo>
                    <a:cubicBezTo>
                      <a:pt x="153" y="31"/>
                      <a:pt x="153" y="62"/>
                      <a:pt x="92" y="62"/>
                    </a:cubicBezTo>
                    <a:cubicBezTo>
                      <a:pt x="61" y="92"/>
                      <a:pt x="61" y="153"/>
                      <a:pt x="31" y="183"/>
                    </a:cubicBezTo>
                    <a:cubicBezTo>
                      <a:pt x="31" y="214"/>
                      <a:pt x="1" y="214"/>
                      <a:pt x="1" y="244"/>
                    </a:cubicBezTo>
                    <a:lnTo>
                      <a:pt x="1" y="335"/>
                    </a:lnTo>
                    <a:cubicBezTo>
                      <a:pt x="1" y="366"/>
                      <a:pt x="1" y="366"/>
                      <a:pt x="31" y="396"/>
                    </a:cubicBezTo>
                    <a:cubicBezTo>
                      <a:pt x="31" y="457"/>
                      <a:pt x="61" y="487"/>
                      <a:pt x="92" y="518"/>
                    </a:cubicBezTo>
                    <a:cubicBezTo>
                      <a:pt x="183" y="609"/>
                      <a:pt x="244" y="639"/>
                      <a:pt x="335" y="639"/>
                    </a:cubicBezTo>
                    <a:lnTo>
                      <a:pt x="426" y="639"/>
                    </a:lnTo>
                    <a:cubicBezTo>
                      <a:pt x="517" y="639"/>
                      <a:pt x="548" y="639"/>
                      <a:pt x="639" y="609"/>
                    </a:cubicBezTo>
                    <a:cubicBezTo>
                      <a:pt x="700" y="548"/>
                      <a:pt x="821" y="548"/>
                      <a:pt x="882" y="487"/>
                    </a:cubicBezTo>
                    <a:cubicBezTo>
                      <a:pt x="919" y="469"/>
                      <a:pt x="944" y="440"/>
                      <a:pt x="952" y="413"/>
                    </a:cubicBezTo>
                    <a:lnTo>
                      <a:pt x="952" y="413"/>
                    </a:lnTo>
                    <a:cubicBezTo>
                      <a:pt x="953" y="414"/>
                      <a:pt x="954" y="414"/>
                      <a:pt x="954" y="414"/>
                    </a:cubicBezTo>
                    <a:cubicBezTo>
                      <a:pt x="956" y="414"/>
                      <a:pt x="956" y="411"/>
                      <a:pt x="954" y="403"/>
                    </a:cubicBezTo>
                    <a:lnTo>
                      <a:pt x="954" y="403"/>
                    </a:lnTo>
                    <a:cubicBezTo>
                      <a:pt x="954" y="406"/>
                      <a:pt x="953" y="410"/>
                      <a:pt x="952" y="413"/>
                    </a:cubicBezTo>
                    <a:lnTo>
                      <a:pt x="952" y="413"/>
                    </a:lnTo>
                    <a:cubicBezTo>
                      <a:pt x="945" y="407"/>
                      <a:pt x="929" y="382"/>
                      <a:pt x="912" y="366"/>
                    </a:cubicBezTo>
                    <a:cubicBezTo>
                      <a:pt x="852" y="366"/>
                      <a:pt x="852" y="366"/>
                      <a:pt x="852" y="335"/>
                    </a:cubicBezTo>
                    <a:cubicBezTo>
                      <a:pt x="852" y="335"/>
                      <a:pt x="821" y="335"/>
                      <a:pt x="821" y="305"/>
                    </a:cubicBezTo>
                    <a:cubicBezTo>
                      <a:pt x="791" y="244"/>
                      <a:pt x="760" y="244"/>
                      <a:pt x="700" y="214"/>
                    </a:cubicBezTo>
                    <a:lnTo>
                      <a:pt x="700" y="214"/>
                    </a:lnTo>
                    <a:lnTo>
                      <a:pt x="760" y="244"/>
                    </a:lnTo>
                    <a:cubicBezTo>
                      <a:pt x="700" y="214"/>
                      <a:pt x="669" y="214"/>
                      <a:pt x="669" y="183"/>
                    </a:cubicBezTo>
                    <a:lnTo>
                      <a:pt x="669" y="183"/>
                    </a:lnTo>
                    <a:lnTo>
                      <a:pt x="700" y="214"/>
                    </a:lnTo>
                    <a:lnTo>
                      <a:pt x="639" y="153"/>
                    </a:lnTo>
                    <a:lnTo>
                      <a:pt x="608" y="92"/>
                    </a:lnTo>
                    <a:lnTo>
                      <a:pt x="517" y="31"/>
                    </a:lnTo>
                    <a:cubicBezTo>
                      <a:pt x="487" y="31"/>
                      <a:pt x="487" y="1"/>
                      <a:pt x="4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3" name="Google Shape;4058;p26"/>
              <p:cNvSpPr/>
              <p:nvPr/>
            </p:nvSpPr>
            <p:spPr>
              <a:xfrm rot="6796800">
                <a:off x="555840" y="305640"/>
                <a:ext cx="5400" cy="324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3240"/>
                  <a:gd name="textAreaBottom" fmla="*/ 4320 h 3240"/>
                </a:gdLst>
                <a:ahLst/>
                <a:rect l="textAreaLeft" t="textAreaTop" r="textAreaRight" b="textAreaBottom"/>
                <a:pathLst>
                  <a:path w="731" h="488">
                    <a:moveTo>
                      <a:pt x="214" y="1"/>
                    </a:moveTo>
                    <a:cubicBezTo>
                      <a:pt x="122" y="1"/>
                      <a:pt x="92" y="31"/>
                      <a:pt x="62" y="122"/>
                    </a:cubicBezTo>
                    <a:cubicBezTo>
                      <a:pt x="1" y="153"/>
                      <a:pt x="1" y="244"/>
                      <a:pt x="1" y="305"/>
                    </a:cubicBezTo>
                    <a:cubicBezTo>
                      <a:pt x="62" y="396"/>
                      <a:pt x="92" y="457"/>
                      <a:pt x="153" y="457"/>
                    </a:cubicBezTo>
                    <a:cubicBezTo>
                      <a:pt x="244" y="487"/>
                      <a:pt x="305" y="487"/>
                      <a:pt x="396" y="487"/>
                    </a:cubicBezTo>
                    <a:cubicBezTo>
                      <a:pt x="457" y="487"/>
                      <a:pt x="548" y="487"/>
                      <a:pt x="609" y="457"/>
                    </a:cubicBezTo>
                    <a:cubicBezTo>
                      <a:pt x="700" y="457"/>
                      <a:pt x="730" y="396"/>
                      <a:pt x="730" y="305"/>
                    </a:cubicBezTo>
                    <a:cubicBezTo>
                      <a:pt x="730" y="274"/>
                      <a:pt x="730" y="274"/>
                      <a:pt x="700" y="244"/>
                    </a:cubicBezTo>
                    <a:lnTo>
                      <a:pt x="700" y="244"/>
                    </a:lnTo>
                    <a:cubicBezTo>
                      <a:pt x="715" y="274"/>
                      <a:pt x="715" y="282"/>
                      <a:pt x="708" y="282"/>
                    </a:cubicBezTo>
                    <a:cubicBezTo>
                      <a:pt x="700" y="282"/>
                      <a:pt x="685" y="274"/>
                      <a:pt x="670" y="274"/>
                    </a:cubicBezTo>
                    <a:cubicBezTo>
                      <a:pt x="609" y="274"/>
                      <a:pt x="578" y="274"/>
                      <a:pt x="578" y="244"/>
                    </a:cubicBezTo>
                    <a:lnTo>
                      <a:pt x="609" y="244"/>
                    </a:lnTo>
                    <a:cubicBezTo>
                      <a:pt x="584" y="244"/>
                      <a:pt x="560" y="205"/>
                      <a:pt x="536" y="174"/>
                    </a:cubicBezTo>
                    <a:lnTo>
                      <a:pt x="536" y="174"/>
                    </a:lnTo>
                    <a:lnTo>
                      <a:pt x="548" y="183"/>
                    </a:lnTo>
                    <a:lnTo>
                      <a:pt x="518" y="153"/>
                    </a:lnTo>
                    <a:lnTo>
                      <a:pt x="518" y="153"/>
                    </a:lnTo>
                    <a:cubicBezTo>
                      <a:pt x="524" y="159"/>
                      <a:pt x="530" y="166"/>
                      <a:pt x="536" y="174"/>
                    </a:cubicBezTo>
                    <a:lnTo>
                      <a:pt x="536" y="174"/>
                    </a:lnTo>
                    <a:lnTo>
                      <a:pt x="426" y="92"/>
                    </a:lnTo>
                    <a:cubicBezTo>
                      <a:pt x="396" y="1"/>
                      <a:pt x="274" y="1"/>
                      <a:pt x="2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4" name="Google Shape;4059;p26"/>
              <p:cNvSpPr/>
              <p:nvPr/>
            </p:nvSpPr>
            <p:spPr>
              <a:xfrm rot="6796800">
                <a:off x="558360" y="309960"/>
                <a:ext cx="3240" cy="4320"/>
              </a:xfrm>
              <a:custGeom>
                <a:avLst/>
                <a:gdLst>
                  <a:gd name="textAreaLeft" fmla="*/ 0 w 3240"/>
                  <a:gd name="textAreaRight" fmla="*/ 4320 w 324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487" h="579">
                    <a:moveTo>
                      <a:pt x="183" y="1"/>
                    </a:moveTo>
                    <a:cubicBezTo>
                      <a:pt x="152" y="1"/>
                      <a:pt x="152" y="1"/>
                      <a:pt x="122" y="31"/>
                    </a:cubicBezTo>
                    <a:lnTo>
                      <a:pt x="92" y="31"/>
                    </a:lnTo>
                    <a:cubicBezTo>
                      <a:pt x="31" y="92"/>
                      <a:pt x="31" y="123"/>
                      <a:pt x="0" y="153"/>
                    </a:cubicBezTo>
                    <a:lnTo>
                      <a:pt x="0" y="244"/>
                    </a:lnTo>
                    <a:cubicBezTo>
                      <a:pt x="0" y="275"/>
                      <a:pt x="0" y="275"/>
                      <a:pt x="31" y="305"/>
                    </a:cubicBezTo>
                    <a:cubicBezTo>
                      <a:pt x="31" y="305"/>
                      <a:pt x="31" y="335"/>
                      <a:pt x="61" y="335"/>
                    </a:cubicBezTo>
                    <a:lnTo>
                      <a:pt x="122" y="396"/>
                    </a:lnTo>
                    <a:cubicBezTo>
                      <a:pt x="152" y="426"/>
                      <a:pt x="152" y="426"/>
                      <a:pt x="183" y="426"/>
                    </a:cubicBezTo>
                    <a:lnTo>
                      <a:pt x="224" y="426"/>
                    </a:lnTo>
                    <a:cubicBezTo>
                      <a:pt x="255" y="444"/>
                      <a:pt x="295" y="457"/>
                      <a:pt x="335" y="457"/>
                    </a:cubicBezTo>
                    <a:cubicBezTo>
                      <a:pt x="304" y="457"/>
                      <a:pt x="274" y="487"/>
                      <a:pt x="244" y="487"/>
                    </a:cubicBezTo>
                    <a:lnTo>
                      <a:pt x="152" y="487"/>
                    </a:lnTo>
                    <a:cubicBezTo>
                      <a:pt x="152" y="487"/>
                      <a:pt x="122" y="487"/>
                      <a:pt x="122" y="457"/>
                    </a:cubicBezTo>
                    <a:lnTo>
                      <a:pt x="92" y="426"/>
                    </a:lnTo>
                    <a:lnTo>
                      <a:pt x="31" y="366"/>
                    </a:lnTo>
                    <a:cubicBezTo>
                      <a:pt x="31" y="366"/>
                      <a:pt x="31" y="335"/>
                      <a:pt x="0" y="335"/>
                    </a:cubicBezTo>
                    <a:lnTo>
                      <a:pt x="0" y="366"/>
                    </a:lnTo>
                    <a:cubicBezTo>
                      <a:pt x="0" y="426"/>
                      <a:pt x="31" y="457"/>
                      <a:pt x="92" y="487"/>
                    </a:cubicBezTo>
                    <a:cubicBezTo>
                      <a:pt x="122" y="518"/>
                      <a:pt x="152" y="518"/>
                      <a:pt x="183" y="578"/>
                    </a:cubicBezTo>
                    <a:lnTo>
                      <a:pt x="274" y="578"/>
                    </a:lnTo>
                    <a:cubicBezTo>
                      <a:pt x="304" y="578"/>
                      <a:pt x="335" y="578"/>
                      <a:pt x="395" y="518"/>
                    </a:cubicBezTo>
                    <a:cubicBezTo>
                      <a:pt x="402" y="505"/>
                      <a:pt x="408" y="495"/>
                      <a:pt x="414" y="487"/>
                    </a:cubicBezTo>
                    <a:lnTo>
                      <a:pt x="426" y="487"/>
                    </a:lnTo>
                    <a:cubicBezTo>
                      <a:pt x="426" y="487"/>
                      <a:pt x="456" y="487"/>
                      <a:pt x="456" y="457"/>
                    </a:cubicBezTo>
                    <a:lnTo>
                      <a:pt x="456" y="426"/>
                    </a:lnTo>
                    <a:cubicBezTo>
                      <a:pt x="487" y="426"/>
                      <a:pt x="487" y="366"/>
                      <a:pt x="487" y="335"/>
                    </a:cubicBezTo>
                    <a:lnTo>
                      <a:pt x="487" y="244"/>
                    </a:lnTo>
                    <a:cubicBezTo>
                      <a:pt x="487" y="183"/>
                      <a:pt x="456" y="153"/>
                      <a:pt x="426" y="123"/>
                    </a:cubicBezTo>
                    <a:cubicBezTo>
                      <a:pt x="395" y="62"/>
                      <a:pt x="395" y="31"/>
                      <a:pt x="335" y="31"/>
                    </a:cubicBezTo>
                    <a:cubicBezTo>
                      <a:pt x="335" y="31"/>
                      <a:pt x="304" y="31"/>
                      <a:pt x="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75" name="Google Shape;4060;p26"/>
            <p:cNvGrpSpPr/>
            <p:nvPr/>
          </p:nvGrpSpPr>
          <p:grpSpPr>
            <a:xfrm>
              <a:off x="642240" y="318240"/>
              <a:ext cx="28440" cy="30240"/>
              <a:chOff x="642240" y="318240"/>
              <a:chExt cx="28440" cy="30240"/>
            </a:xfrm>
          </p:grpSpPr>
          <p:sp>
            <p:nvSpPr>
              <p:cNvPr id="276" name="Google Shape;4061;p26"/>
              <p:cNvSpPr/>
              <p:nvPr/>
            </p:nvSpPr>
            <p:spPr>
              <a:xfrm rot="6796800">
                <a:off x="646200" y="338760"/>
                <a:ext cx="10800" cy="6480"/>
              </a:xfrm>
              <a:custGeom>
                <a:avLst/>
                <a:gdLst>
                  <a:gd name="textAreaLeft" fmla="*/ 0 w 10800"/>
                  <a:gd name="textAreaRight" fmla="*/ 11880 w 1080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1308" h="856">
                    <a:moveTo>
                      <a:pt x="984" y="0"/>
                    </a:moveTo>
                    <a:cubicBezTo>
                      <a:pt x="888" y="0"/>
                      <a:pt x="784" y="21"/>
                      <a:pt x="700" y="35"/>
                    </a:cubicBezTo>
                    <a:cubicBezTo>
                      <a:pt x="608" y="35"/>
                      <a:pt x="548" y="96"/>
                      <a:pt x="456" y="126"/>
                    </a:cubicBezTo>
                    <a:cubicBezTo>
                      <a:pt x="426" y="126"/>
                      <a:pt x="396" y="156"/>
                      <a:pt x="335" y="156"/>
                    </a:cubicBezTo>
                    <a:cubicBezTo>
                      <a:pt x="304" y="156"/>
                      <a:pt x="274" y="187"/>
                      <a:pt x="244" y="187"/>
                    </a:cubicBezTo>
                    <a:cubicBezTo>
                      <a:pt x="153" y="248"/>
                      <a:pt x="92" y="339"/>
                      <a:pt x="31" y="430"/>
                    </a:cubicBezTo>
                    <a:cubicBezTo>
                      <a:pt x="1" y="491"/>
                      <a:pt x="31" y="612"/>
                      <a:pt x="92" y="704"/>
                    </a:cubicBezTo>
                    <a:cubicBezTo>
                      <a:pt x="122" y="764"/>
                      <a:pt x="183" y="795"/>
                      <a:pt x="274" y="856"/>
                    </a:cubicBezTo>
                    <a:lnTo>
                      <a:pt x="487" y="856"/>
                    </a:lnTo>
                    <a:cubicBezTo>
                      <a:pt x="548" y="856"/>
                      <a:pt x="548" y="795"/>
                      <a:pt x="578" y="795"/>
                    </a:cubicBezTo>
                    <a:cubicBezTo>
                      <a:pt x="578" y="795"/>
                      <a:pt x="608" y="795"/>
                      <a:pt x="608" y="764"/>
                    </a:cubicBezTo>
                    <a:cubicBezTo>
                      <a:pt x="639" y="734"/>
                      <a:pt x="700" y="734"/>
                      <a:pt x="700" y="704"/>
                    </a:cubicBezTo>
                    <a:cubicBezTo>
                      <a:pt x="760" y="643"/>
                      <a:pt x="791" y="612"/>
                      <a:pt x="882" y="582"/>
                    </a:cubicBezTo>
                    <a:cubicBezTo>
                      <a:pt x="943" y="521"/>
                      <a:pt x="1034" y="460"/>
                      <a:pt x="1095" y="430"/>
                    </a:cubicBezTo>
                    <a:cubicBezTo>
                      <a:pt x="1156" y="400"/>
                      <a:pt x="1186" y="339"/>
                      <a:pt x="1186" y="308"/>
                    </a:cubicBezTo>
                    <a:cubicBezTo>
                      <a:pt x="1247" y="278"/>
                      <a:pt x="1308" y="187"/>
                      <a:pt x="1247" y="126"/>
                    </a:cubicBezTo>
                    <a:cubicBezTo>
                      <a:pt x="1198" y="28"/>
                      <a:pt x="109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7" name="Google Shape;4062;p26"/>
              <p:cNvSpPr/>
              <p:nvPr/>
            </p:nvSpPr>
            <p:spPr>
              <a:xfrm rot="6796800">
                <a:off x="655200" y="342000"/>
                <a:ext cx="6480" cy="396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822" h="548">
                    <a:moveTo>
                      <a:pt x="244" y="0"/>
                    </a:moveTo>
                    <a:cubicBezTo>
                      <a:pt x="183" y="0"/>
                      <a:pt x="92" y="61"/>
                      <a:pt x="62" y="92"/>
                    </a:cubicBezTo>
                    <a:cubicBezTo>
                      <a:pt x="31" y="122"/>
                      <a:pt x="1" y="213"/>
                      <a:pt x="1" y="274"/>
                    </a:cubicBezTo>
                    <a:cubicBezTo>
                      <a:pt x="1" y="365"/>
                      <a:pt x="31" y="426"/>
                      <a:pt x="62" y="456"/>
                    </a:cubicBezTo>
                    <a:cubicBezTo>
                      <a:pt x="92" y="517"/>
                      <a:pt x="183" y="548"/>
                      <a:pt x="244" y="548"/>
                    </a:cubicBezTo>
                    <a:cubicBezTo>
                      <a:pt x="305" y="548"/>
                      <a:pt x="335" y="548"/>
                      <a:pt x="365" y="517"/>
                    </a:cubicBezTo>
                    <a:cubicBezTo>
                      <a:pt x="396" y="517"/>
                      <a:pt x="457" y="456"/>
                      <a:pt x="487" y="456"/>
                    </a:cubicBezTo>
                    <a:cubicBezTo>
                      <a:pt x="517" y="456"/>
                      <a:pt x="548" y="426"/>
                      <a:pt x="609" y="426"/>
                    </a:cubicBezTo>
                    <a:cubicBezTo>
                      <a:pt x="639" y="426"/>
                      <a:pt x="669" y="396"/>
                      <a:pt x="700" y="396"/>
                    </a:cubicBezTo>
                    <a:lnTo>
                      <a:pt x="761" y="396"/>
                    </a:lnTo>
                    <a:cubicBezTo>
                      <a:pt x="791" y="396"/>
                      <a:pt x="821" y="365"/>
                      <a:pt x="821" y="304"/>
                    </a:cubicBezTo>
                    <a:lnTo>
                      <a:pt x="821" y="304"/>
                    </a:lnTo>
                    <a:lnTo>
                      <a:pt x="791" y="365"/>
                    </a:lnTo>
                    <a:cubicBezTo>
                      <a:pt x="791" y="326"/>
                      <a:pt x="779" y="300"/>
                      <a:pt x="770" y="270"/>
                    </a:cubicBezTo>
                    <a:lnTo>
                      <a:pt x="770" y="270"/>
                    </a:lnTo>
                    <a:cubicBezTo>
                      <a:pt x="784" y="266"/>
                      <a:pt x="791" y="258"/>
                      <a:pt x="791" y="244"/>
                    </a:cubicBezTo>
                    <a:cubicBezTo>
                      <a:pt x="791" y="213"/>
                      <a:pt x="791" y="183"/>
                      <a:pt x="761" y="183"/>
                    </a:cubicBezTo>
                    <a:lnTo>
                      <a:pt x="749" y="183"/>
                    </a:lnTo>
                    <a:cubicBezTo>
                      <a:pt x="729" y="154"/>
                      <a:pt x="691" y="122"/>
                      <a:pt x="669" y="122"/>
                    </a:cubicBezTo>
                    <a:lnTo>
                      <a:pt x="639" y="122"/>
                    </a:lnTo>
                    <a:cubicBezTo>
                      <a:pt x="609" y="122"/>
                      <a:pt x="548" y="92"/>
                      <a:pt x="517" y="92"/>
                    </a:cubicBezTo>
                    <a:cubicBezTo>
                      <a:pt x="487" y="92"/>
                      <a:pt x="457" y="61"/>
                      <a:pt x="396" y="61"/>
                    </a:cubicBezTo>
                    <a:cubicBezTo>
                      <a:pt x="365" y="61"/>
                      <a:pt x="305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8" name="Google Shape;4063;p26"/>
              <p:cNvSpPr/>
              <p:nvPr/>
            </p:nvSpPr>
            <p:spPr>
              <a:xfrm rot="6796800">
                <a:off x="642960" y="340560"/>
                <a:ext cx="5400" cy="504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731" h="670">
                    <a:moveTo>
                      <a:pt x="355" y="92"/>
                    </a:moveTo>
                    <a:cubicBezTo>
                      <a:pt x="309" y="110"/>
                      <a:pt x="264" y="122"/>
                      <a:pt x="244" y="122"/>
                    </a:cubicBezTo>
                    <a:cubicBezTo>
                      <a:pt x="273" y="122"/>
                      <a:pt x="301" y="96"/>
                      <a:pt x="355" y="92"/>
                    </a:cubicBezTo>
                    <a:close/>
                    <a:moveTo>
                      <a:pt x="518" y="1"/>
                    </a:moveTo>
                    <a:cubicBezTo>
                      <a:pt x="457" y="1"/>
                      <a:pt x="457" y="1"/>
                      <a:pt x="426" y="62"/>
                    </a:cubicBezTo>
                    <a:cubicBezTo>
                      <a:pt x="411" y="69"/>
                      <a:pt x="393" y="77"/>
                      <a:pt x="375" y="84"/>
                    </a:cubicBezTo>
                    <a:lnTo>
                      <a:pt x="375" y="84"/>
                    </a:lnTo>
                    <a:cubicBezTo>
                      <a:pt x="358" y="81"/>
                      <a:pt x="338" y="78"/>
                      <a:pt x="321" y="78"/>
                    </a:cubicBezTo>
                    <a:cubicBezTo>
                      <a:pt x="301" y="78"/>
                      <a:pt x="285" y="82"/>
                      <a:pt x="274" y="92"/>
                    </a:cubicBezTo>
                    <a:cubicBezTo>
                      <a:pt x="244" y="92"/>
                      <a:pt x="214" y="122"/>
                      <a:pt x="153" y="122"/>
                    </a:cubicBezTo>
                    <a:lnTo>
                      <a:pt x="62" y="244"/>
                    </a:lnTo>
                    <a:cubicBezTo>
                      <a:pt x="1" y="274"/>
                      <a:pt x="1" y="366"/>
                      <a:pt x="1" y="396"/>
                    </a:cubicBezTo>
                    <a:cubicBezTo>
                      <a:pt x="1" y="426"/>
                      <a:pt x="1" y="518"/>
                      <a:pt x="62" y="548"/>
                    </a:cubicBezTo>
                    <a:cubicBezTo>
                      <a:pt x="62" y="578"/>
                      <a:pt x="92" y="609"/>
                      <a:pt x="122" y="609"/>
                    </a:cubicBezTo>
                    <a:cubicBezTo>
                      <a:pt x="153" y="670"/>
                      <a:pt x="214" y="670"/>
                      <a:pt x="244" y="670"/>
                    </a:cubicBezTo>
                    <a:lnTo>
                      <a:pt x="396" y="670"/>
                    </a:lnTo>
                    <a:cubicBezTo>
                      <a:pt x="426" y="670"/>
                      <a:pt x="457" y="609"/>
                      <a:pt x="518" y="578"/>
                    </a:cubicBezTo>
                    <a:cubicBezTo>
                      <a:pt x="548" y="548"/>
                      <a:pt x="578" y="518"/>
                      <a:pt x="578" y="457"/>
                    </a:cubicBezTo>
                    <a:lnTo>
                      <a:pt x="578" y="426"/>
                    </a:lnTo>
                    <a:lnTo>
                      <a:pt x="578" y="366"/>
                    </a:lnTo>
                    <a:lnTo>
                      <a:pt x="578" y="350"/>
                    </a:lnTo>
                    <a:lnTo>
                      <a:pt x="578" y="350"/>
                    </a:lnTo>
                    <a:cubicBezTo>
                      <a:pt x="586" y="320"/>
                      <a:pt x="594" y="290"/>
                      <a:pt x="609" y="274"/>
                    </a:cubicBezTo>
                    <a:cubicBezTo>
                      <a:pt x="609" y="244"/>
                      <a:pt x="670" y="244"/>
                      <a:pt x="670" y="214"/>
                    </a:cubicBezTo>
                    <a:cubicBezTo>
                      <a:pt x="670" y="153"/>
                      <a:pt x="700" y="153"/>
                      <a:pt x="700" y="122"/>
                    </a:cubicBezTo>
                    <a:cubicBezTo>
                      <a:pt x="730" y="122"/>
                      <a:pt x="700" y="1"/>
                      <a:pt x="6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79" name="Google Shape;4064;p26"/>
              <p:cNvSpPr/>
              <p:nvPr/>
            </p:nvSpPr>
            <p:spPr>
              <a:xfrm rot="6796800">
                <a:off x="648720" y="319680"/>
                <a:ext cx="9000" cy="8280"/>
              </a:xfrm>
              <a:custGeom>
                <a:avLst/>
                <a:gdLst>
                  <a:gd name="textAreaLeft" fmla="*/ 0 w 9000"/>
                  <a:gd name="textAreaRight" fmla="*/ 10080 w 900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1125" h="1034">
                    <a:moveTo>
                      <a:pt x="790" y="0"/>
                    </a:moveTo>
                    <a:cubicBezTo>
                      <a:pt x="699" y="0"/>
                      <a:pt x="608" y="61"/>
                      <a:pt x="547" y="122"/>
                    </a:cubicBezTo>
                    <a:lnTo>
                      <a:pt x="456" y="243"/>
                    </a:lnTo>
                    <a:cubicBezTo>
                      <a:pt x="456" y="274"/>
                      <a:pt x="395" y="274"/>
                      <a:pt x="395" y="335"/>
                    </a:cubicBezTo>
                    <a:cubicBezTo>
                      <a:pt x="365" y="365"/>
                      <a:pt x="334" y="426"/>
                      <a:pt x="304" y="456"/>
                    </a:cubicBezTo>
                    <a:lnTo>
                      <a:pt x="334" y="426"/>
                    </a:lnTo>
                    <a:lnTo>
                      <a:pt x="334" y="426"/>
                    </a:lnTo>
                    <a:cubicBezTo>
                      <a:pt x="243" y="547"/>
                      <a:pt x="152" y="608"/>
                      <a:pt x="61" y="730"/>
                    </a:cubicBezTo>
                    <a:cubicBezTo>
                      <a:pt x="0" y="760"/>
                      <a:pt x="0" y="882"/>
                      <a:pt x="30" y="973"/>
                    </a:cubicBezTo>
                    <a:cubicBezTo>
                      <a:pt x="30" y="1003"/>
                      <a:pt x="61" y="1003"/>
                      <a:pt x="91" y="1034"/>
                    </a:cubicBezTo>
                    <a:cubicBezTo>
                      <a:pt x="137" y="1018"/>
                      <a:pt x="167" y="1018"/>
                      <a:pt x="190" y="1018"/>
                    </a:cubicBezTo>
                    <a:cubicBezTo>
                      <a:pt x="213" y="1018"/>
                      <a:pt x="228" y="1018"/>
                      <a:pt x="243" y="1003"/>
                    </a:cubicBezTo>
                    <a:cubicBezTo>
                      <a:pt x="395" y="973"/>
                      <a:pt x="517" y="882"/>
                      <a:pt x="638" y="821"/>
                    </a:cubicBezTo>
                    <a:cubicBezTo>
                      <a:pt x="669" y="760"/>
                      <a:pt x="760" y="730"/>
                      <a:pt x="790" y="730"/>
                    </a:cubicBezTo>
                    <a:cubicBezTo>
                      <a:pt x="851" y="699"/>
                      <a:pt x="942" y="669"/>
                      <a:pt x="1003" y="578"/>
                    </a:cubicBezTo>
                    <a:cubicBezTo>
                      <a:pt x="1094" y="517"/>
                      <a:pt x="1125" y="426"/>
                      <a:pt x="1125" y="365"/>
                    </a:cubicBezTo>
                    <a:cubicBezTo>
                      <a:pt x="1125" y="274"/>
                      <a:pt x="1094" y="183"/>
                      <a:pt x="1003" y="122"/>
                    </a:cubicBezTo>
                    <a:cubicBezTo>
                      <a:pt x="942" y="61"/>
                      <a:pt x="851" y="0"/>
                      <a:pt x="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0" name="Google Shape;4065;p26"/>
              <p:cNvSpPr/>
              <p:nvPr/>
            </p:nvSpPr>
            <p:spPr>
              <a:xfrm rot="6796800">
                <a:off x="657360" y="319320"/>
                <a:ext cx="3600" cy="6120"/>
              </a:xfrm>
              <a:custGeom>
                <a:avLst/>
                <a:gdLst>
                  <a:gd name="textAreaLeft" fmla="*/ 0 w 3600"/>
                  <a:gd name="textAreaRight" fmla="*/ 4680 w 360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518" h="795">
                    <a:moveTo>
                      <a:pt x="334" y="603"/>
                    </a:moveTo>
                    <a:lnTo>
                      <a:pt x="305" y="625"/>
                    </a:lnTo>
                    <a:cubicBezTo>
                      <a:pt x="325" y="625"/>
                      <a:pt x="331" y="612"/>
                      <a:pt x="334" y="603"/>
                    </a:cubicBezTo>
                    <a:close/>
                    <a:moveTo>
                      <a:pt x="284" y="1"/>
                    </a:moveTo>
                    <a:cubicBezTo>
                      <a:pt x="259" y="1"/>
                      <a:pt x="235" y="6"/>
                      <a:pt x="214" y="17"/>
                    </a:cubicBezTo>
                    <a:cubicBezTo>
                      <a:pt x="183" y="78"/>
                      <a:pt x="153" y="78"/>
                      <a:pt x="153" y="108"/>
                    </a:cubicBezTo>
                    <a:cubicBezTo>
                      <a:pt x="153" y="138"/>
                      <a:pt x="122" y="138"/>
                      <a:pt x="122" y="169"/>
                    </a:cubicBezTo>
                    <a:cubicBezTo>
                      <a:pt x="122" y="230"/>
                      <a:pt x="122" y="230"/>
                      <a:pt x="92" y="260"/>
                    </a:cubicBezTo>
                    <a:cubicBezTo>
                      <a:pt x="92" y="290"/>
                      <a:pt x="31" y="382"/>
                      <a:pt x="31" y="412"/>
                    </a:cubicBezTo>
                    <a:cubicBezTo>
                      <a:pt x="31" y="442"/>
                      <a:pt x="1" y="534"/>
                      <a:pt x="1" y="564"/>
                    </a:cubicBezTo>
                    <a:cubicBezTo>
                      <a:pt x="1" y="625"/>
                      <a:pt x="1" y="686"/>
                      <a:pt x="31" y="716"/>
                    </a:cubicBezTo>
                    <a:cubicBezTo>
                      <a:pt x="31" y="746"/>
                      <a:pt x="122" y="746"/>
                      <a:pt x="122" y="746"/>
                    </a:cubicBezTo>
                    <a:cubicBezTo>
                      <a:pt x="146" y="782"/>
                      <a:pt x="170" y="795"/>
                      <a:pt x="190" y="795"/>
                    </a:cubicBezTo>
                    <a:cubicBezTo>
                      <a:pt x="222" y="795"/>
                      <a:pt x="244" y="765"/>
                      <a:pt x="244" y="746"/>
                    </a:cubicBezTo>
                    <a:cubicBezTo>
                      <a:pt x="274" y="716"/>
                      <a:pt x="274" y="716"/>
                      <a:pt x="274" y="686"/>
                    </a:cubicBezTo>
                    <a:cubicBezTo>
                      <a:pt x="274" y="625"/>
                      <a:pt x="305" y="594"/>
                      <a:pt x="335" y="594"/>
                    </a:cubicBezTo>
                    <a:cubicBezTo>
                      <a:pt x="335" y="594"/>
                      <a:pt x="335" y="598"/>
                      <a:pt x="334" y="603"/>
                    </a:cubicBezTo>
                    <a:lnTo>
                      <a:pt x="334" y="603"/>
                    </a:lnTo>
                    <a:lnTo>
                      <a:pt x="426" y="534"/>
                    </a:lnTo>
                    <a:cubicBezTo>
                      <a:pt x="426" y="473"/>
                      <a:pt x="457" y="473"/>
                      <a:pt x="457" y="442"/>
                    </a:cubicBezTo>
                    <a:cubicBezTo>
                      <a:pt x="457" y="412"/>
                      <a:pt x="487" y="412"/>
                      <a:pt x="487" y="382"/>
                    </a:cubicBezTo>
                    <a:cubicBezTo>
                      <a:pt x="518" y="321"/>
                      <a:pt x="518" y="290"/>
                      <a:pt x="518" y="230"/>
                    </a:cubicBezTo>
                    <a:cubicBezTo>
                      <a:pt x="518" y="105"/>
                      <a:pt x="395" y="1"/>
                      <a:pt x="2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1" name="Google Shape;4066;p26"/>
              <p:cNvSpPr/>
              <p:nvPr/>
            </p:nvSpPr>
            <p:spPr>
              <a:xfrm rot="6796800">
                <a:off x="642960" y="326160"/>
                <a:ext cx="6840" cy="5040"/>
              </a:xfrm>
              <a:custGeom>
                <a:avLst/>
                <a:gdLst>
                  <a:gd name="textAreaLeft" fmla="*/ 0 w 6840"/>
                  <a:gd name="textAreaRight" fmla="*/ 7920 w 684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883" h="681">
                    <a:moveTo>
                      <a:pt x="548" y="1"/>
                    </a:moveTo>
                    <a:cubicBezTo>
                      <a:pt x="487" y="1"/>
                      <a:pt x="457" y="31"/>
                      <a:pt x="426" y="92"/>
                    </a:cubicBezTo>
                    <a:cubicBezTo>
                      <a:pt x="396" y="122"/>
                      <a:pt x="305" y="153"/>
                      <a:pt x="274" y="183"/>
                    </a:cubicBezTo>
                    <a:cubicBezTo>
                      <a:pt x="183" y="244"/>
                      <a:pt x="122" y="274"/>
                      <a:pt x="61" y="335"/>
                    </a:cubicBezTo>
                    <a:cubicBezTo>
                      <a:pt x="61" y="335"/>
                      <a:pt x="61" y="396"/>
                      <a:pt x="31" y="396"/>
                    </a:cubicBezTo>
                    <a:cubicBezTo>
                      <a:pt x="31" y="426"/>
                      <a:pt x="1" y="426"/>
                      <a:pt x="1" y="457"/>
                    </a:cubicBezTo>
                    <a:cubicBezTo>
                      <a:pt x="1" y="487"/>
                      <a:pt x="1" y="548"/>
                      <a:pt x="31" y="578"/>
                    </a:cubicBezTo>
                    <a:cubicBezTo>
                      <a:pt x="31" y="647"/>
                      <a:pt x="82" y="681"/>
                      <a:pt x="134" y="681"/>
                    </a:cubicBezTo>
                    <a:cubicBezTo>
                      <a:pt x="151" y="681"/>
                      <a:pt x="168" y="677"/>
                      <a:pt x="183" y="669"/>
                    </a:cubicBezTo>
                    <a:cubicBezTo>
                      <a:pt x="274" y="609"/>
                      <a:pt x="335" y="609"/>
                      <a:pt x="396" y="609"/>
                    </a:cubicBezTo>
                    <a:lnTo>
                      <a:pt x="487" y="609"/>
                    </a:lnTo>
                    <a:cubicBezTo>
                      <a:pt x="548" y="609"/>
                      <a:pt x="578" y="609"/>
                      <a:pt x="609" y="578"/>
                    </a:cubicBezTo>
                    <a:lnTo>
                      <a:pt x="578" y="578"/>
                    </a:lnTo>
                    <a:cubicBezTo>
                      <a:pt x="609" y="578"/>
                      <a:pt x="669" y="578"/>
                      <a:pt x="730" y="548"/>
                    </a:cubicBezTo>
                    <a:lnTo>
                      <a:pt x="821" y="426"/>
                    </a:lnTo>
                    <a:cubicBezTo>
                      <a:pt x="882" y="396"/>
                      <a:pt x="882" y="335"/>
                      <a:pt x="882" y="274"/>
                    </a:cubicBezTo>
                    <a:cubicBezTo>
                      <a:pt x="882" y="244"/>
                      <a:pt x="882" y="183"/>
                      <a:pt x="821" y="153"/>
                    </a:cubicBezTo>
                    <a:cubicBezTo>
                      <a:pt x="821" y="122"/>
                      <a:pt x="791" y="92"/>
                      <a:pt x="791" y="92"/>
                    </a:cubicBezTo>
                    <a:cubicBezTo>
                      <a:pt x="761" y="31"/>
                      <a:pt x="730" y="1"/>
                      <a:pt x="7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2" name="Google Shape;4067;p26"/>
              <p:cNvSpPr/>
              <p:nvPr/>
            </p:nvSpPr>
            <p:spPr>
              <a:xfrm rot="6796800">
                <a:off x="662400" y="329400"/>
                <a:ext cx="7560" cy="612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974" h="799">
                    <a:moveTo>
                      <a:pt x="549" y="70"/>
                    </a:moveTo>
                    <a:cubicBezTo>
                      <a:pt x="566" y="79"/>
                      <a:pt x="578" y="92"/>
                      <a:pt x="578" y="92"/>
                    </a:cubicBezTo>
                    <a:cubicBezTo>
                      <a:pt x="578" y="92"/>
                      <a:pt x="554" y="92"/>
                      <a:pt x="549" y="70"/>
                    </a:cubicBezTo>
                    <a:close/>
                    <a:moveTo>
                      <a:pt x="366" y="0"/>
                    </a:moveTo>
                    <a:cubicBezTo>
                      <a:pt x="305" y="0"/>
                      <a:pt x="214" y="0"/>
                      <a:pt x="183" y="61"/>
                    </a:cubicBezTo>
                    <a:cubicBezTo>
                      <a:pt x="62" y="122"/>
                      <a:pt x="1" y="244"/>
                      <a:pt x="1" y="396"/>
                    </a:cubicBezTo>
                    <a:cubicBezTo>
                      <a:pt x="1" y="548"/>
                      <a:pt x="62" y="669"/>
                      <a:pt x="183" y="730"/>
                    </a:cubicBezTo>
                    <a:cubicBezTo>
                      <a:pt x="244" y="776"/>
                      <a:pt x="312" y="798"/>
                      <a:pt x="381" y="798"/>
                    </a:cubicBezTo>
                    <a:cubicBezTo>
                      <a:pt x="449" y="798"/>
                      <a:pt x="518" y="776"/>
                      <a:pt x="578" y="730"/>
                    </a:cubicBezTo>
                    <a:cubicBezTo>
                      <a:pt x="639" y="700"/>
                      <a:pt x="670" y="669"/>
                      <a:pt x="700" y="669"/>
                    </a:cubicBezTo>
                    <a:lnTo>
                      <a:pt x="639" y="730"/>
                    </a:lnTo>
                    <a:cubicBezTo>
                      <a:pt x="700" y="700"/>
                      <a:pt x="791" y="608"/>
                      <a:pt x="822" y="578"/>
                    </a:cubicBezTo>
                    <a:cubicBezTo>
                      <a:pt x="852" y="548"/>
                      <a:pt x="882" y="517"/>
                      <a:pt x="882" y="456"/>
                    </a:cubicBezTo>
                    <a:cubicBezTo>
                      <a:pt x="882" y="426"/>
                      <a:pt x="943" y="426"/>
                      <a:pt x="943" y="396"/>
                    </a:cubicBezTo>
                    <a:cubicBezTo>
                      <a:pt x="974" y="365"/>
                      <a:pt x="974" y="304"/>
                      <a:pt x="943" y="244"/>
                    </a:cubicBezTo>
                    <a:cubicBezTo>
                      <a:pt x="943" y="213"/>
                      <a:pt x="913" y="183"/>
                      <a:pt x="822" y="183"/>
                    </a:cubicBezTo>
                    <a:cubicBezTo>
                      <a:pt x="791" y="183"/>
                      <a:pt x="791" y="183"/>
                      <a:pt x="761" y="122"/>
                    </a:cubicBezTo>
                    <a:cubicBezTo>
                      <a:pt x="700" y="122"/>
                      <a:pt x="700" y="122"/>
                      <a:pt x="670" y="92"/>
                    </a:cubicBezTo>
                    <a:cubicBezTo>
                      <a:pt x="647" y="92"/>
                      <a:pt x="588" y="74"/>
                      <a:pt x="548" y="66"/>
                    </a:cubicBezTo>
                    <a:lnTo>
                      <a:pt x="548" y="66"/>
                    </a:lnTo>
                    <a:cubicBezTo>
                      <a:pt x="548" y="64"/>
                      <a:pt x="548" y="63"/>
                      <a:pt x="548" y="61"/>
                    </a:cubicBezTo>
                    <a:cubicBezTo>
                      <a:pt x="487" y="0"/>
                      <a:pt x="457" y="0"/>
                      <a:pt x="3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283" name="Google Shape;4068;p26"/>
            <p:cNvGrpSpPr/>
            <p:nvPr/>
          </p:nvGrpSpPr>
          <p:grpSpPr>
            <a:xfrm>
              <a:off x="437760" y="567000"/>
              <a:ext cx="133560" cy="68400"/>
              <a:chOff x="437760" y="567000"/>
              <a:chExt cx="133560" cy="68400"/>
            </a:xfrm>
          </p:grpSpPr>
          <p:sp>
            <p:nvSpPr>
              <p:cNvPr id="284" name="Google Shape;4069;p26"/>
              <p:cNvSpPr/>
              <p:nvPr/>
            </p:nvSpPr>
            <p:spPr>
              <a:xfrm rot="6796800">
                <a:off x="507960" y="611640"/>
                <a:ext cx="5400" cy="864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8640"/>
                  <a:gd name="textAreaBottom" fmla="*/ 9720 h 8640"/>
                </a:gdLst>
                <a:ahLst/>
                <a:rect l="textAreaLeft" t="textAreaTop" r="textAreaRight" b="textAreaBottom"/>
                <a:pathLst>
                  <a:path w="700" h="1069">
                    <a:moveTo>
                      <a:pt x="304" y="0"/>
                    </a:moveTo>
                    <a:cubicBezTo>
                      <a:pt x="213" y="31"/>
                      <a:pt x="91" y="91"/>
                      <a:pt x="61" y="152"/>
                    </a:cubicBezTo>
                    <a:cubicBezTo>
                      <a:pt x="31" y="183"/>
                      <a:pt x="31" y="243"/>
                      <a:pt x="31" y="274"/>
                    </a:cubicBezTo>
                    <a:cubicBezTo>
                      <a:pt x="31" y="304"/>
                      <a:pt x="0" y="395"/>
                      <a:pt x="0" y="426"/>
                    </a:cubicBezTo>
                    <a:lnTo>
                      <a:pt x="0" y="547"/>
                    </a:lnTo>
                    <a:lnTo>
                      <a:pt x="0" y="638"/>
                    </a:lnTo>
                    <a:lnTo>
                      <a:pt x="0" y="760"/>
                    </a:lnTo>
                    <a:lnTo>
                      <a:pt x="0" y="882"/>
                    </a:lnTo>
                    <a:cubicBezTo>
                      <a:pt x="0" y="942"/>
                      <a:pt x="31" y="1034"/>
                      <a:pt x="122" y="1034"/>
                    </a:cubicBezTo>
                    <a:lnTo>
                      <a:pt x="183" y="1034"/>
                    </a:lnTo>
                    <a:cubicBezTo>
                      <a:pt x="234" y="1059"/>
                      <a:pt x="269" y="1069"/>
                      <a:pt x="293" y="1069"/>
                    </a:cubicBezTo>
                    <a:cubicBezTo>
                      <a:pt x="325" y="1069"/>
                      <a:pt x="335" y="1051"/>
                      <a:pt x="335" y="1034"/>
                    </a:cubicBezTo>
                    <a:cubicBezTo>
                      <a:pt x="365" y="1003"/>
                      <a:pt x="365" y="942"/>
                      <a:pt x="426" y="912"/>
                    </a:cubicBezTo>
                    <a:lnTo>
                      <a:pt x="426" y="912"/>
                    </a:lnTo>
                    <a:lnTo>
                      <a:pt x="365" y="942"/>
                    </a:lnTo>
                    <a:lnTo>
                      <a:pt x="456" y="882"/>
                    </a:lnTo>
                    <a:lnTo>
                      <a:pt x="517" y="790"/>
                    </a:lnTo>
                    <a:cubicBezTo>
                      <a:pt x="547" y="760"/>
                      <a:pt x="608" y="730"/>
                      <a:pt x="639" y="638"/>
                    </a:cubicBezTo>
                    <a:lnTo>
                      <a:pt x="669" y="608"/>
                    </a:lnTo>
                    <a:cubicBezTo>
                      <a:pt x="699" y="578"/>
                      <a:pt x="699" y="547"/>
                      <a:pt x="699" y="456"/>
                    </a:cubicBezTo>
                    <a:lnTo>
                      <a:pt x="699" y="304"/>
                    </a:lnTo>
                    <a:cubicBezTo>
                      <a:pt x="699" y="274"/>
                      <a:pt x="699" y="243"/>
                      <a:pt x="669" y="183"/>
                    </a:cubicBezTo>
                    <a:cubicBezTo>
                      <a:pt x="669" y="152"/>
                      <a:pt x="639" y="152"/>
                      <a:pt x="639" y="122"/>
                    </a:cubicBezTo>
                    <a:cubicBezTo>
                      <a:pt x="608" y="91"/>
                      <a:pt x="578" y="31"/>
                      <a:pt x="517" y="31"/>
                    </a:cubicBezTo>
                    <a:cubicBezTo>
                      <a:pt x="487" y="31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5" name="Google Shape;4070;p26"/>
              <p:cNvSpPr/>
              <p:nvPr/>
            </p:nvSpPr>
            <p:spPr>
              <a:xfrm rot="6796800">
                <a:off x="515880" y="610920"/>
                <a:ext cx="3240" cy="5040"/>
              </a:xfrm>
              <a:custGeom>
                <a:avLst/>
                <a:gdLst>
                  <a:gd name="textAreaLeft" fmla="*/ 0 w 3240"/>
                  <a:gd name="textAreaRight" fmla="*/ 4320 w 324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488" h="685">
                    <a:moveTo>
                      <a:pt x="240" y="1"/>
                    </a:moveTo>
                    <a:cubicBezTo>
                      <a:pt x="191" y="1"/>
                      <a:pt x="138" y="16"/>
                      <a:pt x="92" y="46"/>
                    </a:cubicBezTo>
                    <a:cubicBezTo>
                      <a:pt x="62" y="77"/>
                      <a:pt x="31" y="77"/>
                      <a:pt x="31" y="107"/>
                    </a:cubicBezTo>
                    <a:cubicBezTo>
                      <a:pt x="1" y="138"/>
                      <a:pt x="1" y="168"/>
                      <a:pt x="1" y="229"/>
                    </a:cubicBezTo>
                    <a:lnTo>
                      <a:pt x="1" y="381"/>
                    </a:lnTo>
                    <a:lnTo>
                      <a:pt x="1" y="411"/>
                    </a:lnTo>
                    <a:cubicBezTo>
                      <a:pt x="1" y="442"/>
                      <a:pt x="1" y="472"/>
                      <a:pt x="31" y="533"/>
                    </a:cubicBezTo>
                    <a:cubicBezTo>
                      <a:pt x="31" y="563"/>
                      <a:pt x="62" y="594"/>
                      <a:pt x="62" y="624"/>
                    </a:cubicBezTo>
                    <a:cubicBezTo>
                      <a:pt x="62" y="685"/>
                      <a:pt x="153" y="685"/>
                      <a:pt x="153" y="685"/>
                    </a:cubicBezTo>
                    <a:cubicBezTo>
                      <a:pt x="214" y="685"/>
                      <a:pt x="244" y="654"/>
                      <a:pt x="244" y="594"/>
                    </a:cubicBezTo>
                    <a:cubicBezTo>
                      <a:pt x="244" y="580"/>
                      <a:pt x="257" y="572"/>
                      <a:pt x="270" y="565"/>
                    </a:cubicBezTo>
                    <a:lnTo>
                      <a:pt x="270" y="565"/>
                    </a:lnTo>
                    <a:cubicBezTo>
                      <a:pt x="263" y="574"/>
                      <a:pt x="254" y="583"/>
                      <a:pt x="244" y="594"/>
                    </a:cubicBezTo>
                    <a:cubicBezTo>
                      <a:pt x="305" y="563"/>
                      <a:pt x="305" y="563"/>
                      <a:pt x="305" y="533"/>
                    </a:cubicBezTo>
                    <a:lnTo>
                      <a:pt x="305" y="533"/>
                    </a:lnTo>
                    <a:cubicBezTo>
                      <a:pt x="305" y="549"/>
                      <a:pt x="287" y="557"/>
                      <a:pt x="270" y="565"/>
                    </a:cubicBezTo>
                    <a:lnTo>
                      <a:pt x="270" y="565"/>
                    </a:lnTo>
                    <a:cubicBezTo>
                      <a:pt x="302" y="528"/>
                      <a:pt x="309" y="508"/>
                      <a:pt x="327" y="503"/>
                    </a:cubicBezTo>
                    <a:lnTo>
                      <a:pt x="327" y="503"/>
                    </a:lnTo>
                    <a:lnTo>
                      <a:pt x="305" y="533"/>
                    </a:lnTo>
                    <a:cubicBezTo>
                      <a:pt x="335" y="533"/>
                      <a:pt x="335" y="502"/>
                      <a:pt x="335" y="502"/>
                    </a:cubicBezTo>
                    <a:cubicBezTo>
                      <a:pt x="332" y="502"/>
                      <a:pt x="330" y="503"/>
                      <a:pt x="327" y="503"/>
                    </a:cubicBezTo>
                    <a:lnTo>
                      <a:pt x="327" y="503"/>
                    </a:lnTo>
                    <a:lnTo>
                      <a:pt x="383" y="429"/>
                    </a:lnTo>
                    <a:lnTo>
                      <a:pt x="383" y="429"/>
                    </a:lnTo>
                    <a:cubicBezTo>
                      <a:pt x="415" y="410"/>
                      <a:pt x="457" y="406"/>
                      <a:pt x="457" y="381"/>
                    </a:cubicBezTo>
                    <a:cubicBezTo>
                      <a:pt x="487" y="350"/>
                      <a:pt x="487" y="290"/>
                      <a:pt x="487" y="259"/>
                    </a:cubicBezTo>
                    <a:cubicBezTo>
                      <a:pt x="487" y="198"/>
                      <a:pt x="457" y="77"/>
                      <a:pt x="366" y="46"/>
                    </a:cubicBezTo>
                    <a:cubicBezTo>
                      <a:pt x="335" y="16"/>
                      <a:pt x="290" y="1"/>
                      <a:pt x="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6" name="Google Shape;4071;p26"/>
              <p:cNvSpPr/>
              <p:nvPr/>
            </p:nvSpPr>
            <p:spPr>
              <a:xfrm rot="6796800">
                <a:off x="521280" y="610560"/>
                <a:ext cx="3960" cy="5760"/>
              </a:xfrm>
              <a:custGeom>
                <a:avLst/>
                <a:gdLst>
                  <a:gd name="textAreaLeft" fmla="*/ 0 w 3960"/>
                  <a:gd name="textAreaRight" fmla="*/ 5040 w 396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549" h="761">
                    <a:moveTo>
                      <a:pt x="244" y="1"/>
                    </a:moveTo>
                    <a:cubicBezTo>
                      <a:pt x="214" y="1"/>
                      <a:pt x="214" y="1"/>
                      <a:pt x="183" y="31"/>
                    </a:cubicBezTo>
                    <a:cubicBezTo>
                      <a:pt x="123" y="62"/>
                      <a:pt x="92" y="62"/>
                      <a:pt x="92" y="92"/>
                    </a:cubicBezTo>
                    <a:cubicBezTo>
                      <a:pt x="62" y="153"/>
                      <a:pt x="62" y="183"/>
                      <a:pt x="62" y="214"/>
                    </a:cubicBezTo>
                    <a:lnTo>
                      <a:pt x="62" y="275"/>
                    </a:lnTo>
                    <a:cubicBezTo>
                      <a:pt x="62" y="335"/>
                      <a:pt x="31" y="457"/>
                      <a:pt x="1" y="518"/>
                    </a:cubicBezTo>
                    <a:cubicBezTo>
                      <a:pt x="1" y="578"/>
                      <a:pt x="1" y="609"/>
                      <a:pt x="31" y="639"/>
                    </a:cubicBezTo>
                    <a:cubicBezTo>
                      <a:pt x="31" y="761"/>
                      <a:pt x="62" y="761"/>
                      <a:pt x="92" y="761"/>
                    </a:cubicBezTo>
                    <a:cubicBezTo>
                      <a:pt x="183" y="730"/>
                      <a:pt x="214" y="670"/>
                      <a:pt x="305" y="639"/>
                    </a:cubicBezTo>
                    <a:cubicBezTo>
                      <a:pt x="305" y="639"/>
                      <a:pt x="335" y="639"/>
                      <a:pt x="335" y="609"/>
                    </a:cubicBezTo>
                    <a:cubicBezTo>
                      <a:pt x="366" y="609"/>
                      <a:pt x="396" y="548"/>
                      <a:pt x="396" y="518"/>
                    </a:cubicBezTo>
                    <a:lnTo>
                      <a:pt x="457" y="487"/>
                    </a:lnTo>
                    <a:cubicBezTo>
                      <a:pt x="487" y="457"/>
                      <a:pt x="518" y="457"/>
                      <a:pt x="518" y="426"/>
                    </a:cubicBezTo>
                    <a:cubicBezTo>
                      <a:pt x="518" y="366"/>
                      <a:pt x="548" y="335"/>
                      <a:pt x="548" y="305"/>
                    </a:cubicBezTo>
                    <a:lnTo>
                      <a:pt x="548" y="183"/>
                    </a:lnTo>
                    <a:cubicBezTo>
                      <a:pt x="548" y="92"/>
                      <a:pt x="487" y="62"/>
                      <a:pt x="427" y="31"/>
                    </a:cubicBezTo>
                    <a:cubicBezTo>
                      <a:pt x="366" y="1"/>
                      <a:pt x="275" y="1"/>
                      <a:pt x="2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7" name="Google Shape;4072;p26"/>
              <p:cNvSpPr/>
              <p:nvPr/>
            </p:nvSpPr>
            <p:spPr>
              <a:xfrm rot="6796800">
                <a:off x="528840" y="615960"/>
                <a:ext cx="5760" cy="684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761" h="894">
                    <a:moveTo>
                      <a:pt x="335" y="1"/>
                    </a:moveTo>
                    <a:cubicBezTo>
                      <a:pt x="244" y="31"/>
                      <a:pt x="214" y="31"/>
                      <a:pt x="183" y="92"/>
                    </a:cubicBezTo>
                    <a:cubicBezTo>
                      <a:pt x="153" y="122"/>
                      <a:pt x="92" y="183"/>
                      <a:pt x="92" y="274"/>
                    </a:cubicBezTo>
                    <a:cubicBezTo>
                      <a:pt x="92" y="305"/>
                      <a:pt x="92" y="305"/>
                      <a:pt x="62" y="335"/>
                    </a:cubicBezTo>
                    <a:cubicBezTo>
                      <a:pt x="62" y="396"/>
                      <a:pt x="62" y="457"/>
                      <a:pt x="31" y="487"/>
                    </a:cubicBezTo>
                    <a:lnTo>
                      <a:pt x="31" y="548"/>
                    </a:lnTo>
                    <a:lnTo>
                      <a:pt x="31" y="578"/>
                    </a:lnTo>
                    <a:cubicBezTo>
                      <a:pt x="31" y="609"/>
                      <a:pt x="31" y="609"/>
                      <a:pt x="1" y="639"/>
                    </a:cubicBezTo>
                    <a:lnTo>
                      <a:pt x="1" y="730"/>
                    </a:lnTo>
                    <a:cubicBezTo>
                      <a:pt x="1" y="761"/>
                      <a:pt x="1" y="791"/>
                      <a:pt x="31" y="791"/>
                    </a:cubicBezTo>
                    <a:cubicBezTo>
                      <a:pt x="54" y="860"/>
                      <a:pt x="77" y="894"/>
                      <a:pt x="113" y="894"/>
                    </a:cubicBezTo>
                    <a:cubicBezTo>
                      <a:pt x="124" y="894"/>
                      <a:pt x="138" y="890"/>
                      <a:pt x="153" y="882"/>
                    </a:cubicBezTo>
                    <a:cubicBezTo>
                      <a:pt x="183" y="882"/>
                      <a:pt x="214" y="882"/>
                      <a:pt x="214" y="852"/>
                    </a:cubicBezTo>
                    <a:cubicBezTo>
                      <a:pt x="244" y="852"/>
                      <a:pt x="244" y="822"/>
                      <a:pt x="305" y="822"/>
                    </a:cubicBezTo>
                    <a:lnTo>
                      <a:pt x="244" y="822"/>
                    </a:lnTo>
                    <a:cubicBezTo>
                      <a:pt x="305" y="822"/>
                      <a:pt x="335" y="822"/>
                      <a:pt x="366" y="761"/>
                    </a:cubicBezTo>
                    <a:cubicBezTo>
                      <a:pt x="396" y="761"/>
                      <a:pt x="487" y="730"/>
                      <a:pt x="518" y="700"/>
                    </a:cubicBezTo>
                    <a:lnTo>
                      <a:pt x="639" y="578"/>
                    </a:lnTo>
                    <a:lnTo>
                      <a:pt x="670" y="548"/>
                    </a:lnTo>
                    <a:cubicBezTo>
                      <a:pt x="700" y="487"/>
                      <a:pt x="700" y="457"/>
                      <a:pt x="761" y="426"/>
                    </a:cubicBezTo>
                    <a:lnTo>
                      <a:pt x="761" y="274"/>
                    </a:lnTo>
                    <a:lnTo>
                      <a:pt x="761" y="244"/>
                    </a:lnTo>
                    <a:cubicBezTo>
                      <a:pt x="761" y="183"/>
                      <a:pt x="700" y="153"/>
                      <a:pt x="670" y="122"/>
                    </a:cubicBezTo>
                    <a:cubicBezTo>
                      <a:pt x="639" y="92"/>
                      <a:pt x="639" y="31"/>
                      <a:pt x="609" y="31"/>
                    </a:cubicBezTo>
                    <a:cubicBezTo>
                      <a:pt x="548" y="31"/>
                      <a:pt x="548" y="1"/>
                      <a:pt x="5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8" name="Google Shape;4073;p26"/>
              <p:cNvSpPr/>
              <p:nvPr/>
            </p:nvSpPr>
            <p:spPr>
              <a:xfrm rot="6796800">
                <a:off x="535320" y="613080"/>
                <a:ext cx="3240" cy="3960"/>
              </a:xfrm>
              <a:custGeom>
                <a:avLst/>
                <a:gdLst>
                  <a:gd name="textAreaLeft" fmla="*/ 0 w 3240"/>
                  <a:gd name="textAreaRight" fmla="*/ 4320 w 324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487" h="549">
                    <a:moveTo>
                      <a:pt x="91" y="123"/>
                    </a:moveTo>
                    <a:cubicBezTo>
                      <a:pt x="91" y="153"/>
                      <a:pt x="61" y="153"/>
                      <a:pt x="61" y="214"/>
                    </a:cubicBezTo>
                    <a:cubicBezTo>
                      <a:pt x="61" y="153"/>
                      <a:pt x="61" y="153"/>
                      <a:pt x="91" y="123"/>
                    </a:cubicBezTo>
                    <a:close/>
                    <a:moveTo>
                      <a:pt x="152" y="1"/>
                    </a:moveTo>
                    <a:cubicBezTo>
                      <a:pt x="91" y="31"/>
                      <a:pt x="0" y="92"/>
                      <a:pt x="0" y="153"/>
                    </a:cubicBezTo>
                    <a:lnTo>
                      <a:pt x="0" y="274"/>
                    </a:lnTo>
                    <a:lnTo>
                      <a:pt x="0" y="335"/>
                    </a:lnTo>
                    <a:cubicBezTo>
                      <a:pt x="0" y="396"/>
                      <a:pt x="61" y="426"/>
                      <a:pt x="61" y="426"/>
                    </a:cubicBezTo>
                    <a:cubicBezTo>
                      <a:pt x="61" y="457"/>
                      <a:pt x="91" y="457"/>
                      <a:pt x="122" y="487"/>
                    </a:cubicBezTo>
                    <a:cubicBezTo>
                      <a:pt x="122" y="487"/>
                      <a:pt x="152" y="487"/>
                      <a:pt x="152" y="548"/>
                    </a:cubicBezTo>
                    <a:lnTo>
                      <a:pt x="274" y="548"/>
                    </a:lnTo>
                    <a:cubicBezTo>
                      <a:pt x="274" y="548"/>
                      <a:pt x="304" y="548"/>
                      <a:pt x="304" y="487"/>
                    </a:cubicBezTo>
                    <a:cubicBezTo>
                      <a:pt x="335" y="457"/>
                      <a:pt x="395" y="457"/>
                      <a:pt x="395" y="426"/>
                    </a:cubicBezTo>
                    <a:lnTo>
                      <a:pt x="426" y="396"/>
                    </a:lnTo>
                    <a:cubicBezTo>
                      <a:pt x="426" y="396"/>
                      <a:pt x="456" y="335"/>
                      <a:pt x="456" y="305"/>
                    </a:cubicBezTo>
                    <a:cubicBezTo>
                      <a:pt x="487" y="244"/>
                      <a:pt x="456" y="123"/>
                      <a:pt x="395" y="92"/>
                    </a:cubicBezTo>
                    <a:cubicBezTo>
                      <a:pt x="304" y="1"/>
                      <a:pt x="243" y="1"/>
                      <a:pt x="1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89" name="Google Shape;4074;p26"/>
              <p:cNvSpPr/>
              <p:nvPr/>
            </p:nvSpPr>
            <p:spPr>
              <a:xfrm rot="6796800">
                <a:off x="539280" y="605880"/>
                <a:ext cx="6840" cy="4680"/>
              </a:xfrm>
              <a:custGeom>
                <a:avLst/>
                <a:gdLst>
                  <a:gd name="textAreaLeft" fmla="*/ 0 w 6840"/>
                  <a:gd name="textAreaRight" fmla="*/ 7920 w 684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882" h="639">
                    <a:moveTo>
                      <a:pt x="669" y="1"/>
                    </a:moveTo>
                    <a:cubicBezTo>
                      <a:pt x="578" y="1"/>
                      <a:pt x="517" y="1"/>
                      <a:pt x="426" y="31"/>
                    </a:cubicBezTo>
                    <a:cubicBezTo>
                      <a:pt x="396" y="31"/>
                      <a:pt x="396" y="92"/>
                      <a:pt x="365" y="92"/>
                    </a:cubicBezTo>
                    <a:cubicBezTo>
                      <a:pt x="304" y="122"/>
                      <a:pt x="304" y="153"/>
                      <a:pt x="274" y="183"/>
                    </a:cubicBezTo>
                    <a:cubicBezTo>
                      <a:pt x="260" y="210"/>
                      <a:pt x="253" y="238"/>
                      <a:pt x="249" y="268"/>
                    </a:cubicBezTo>
                    <a:lnTo>
                      <a:pt x="249" y="268"/>
                    </a:lnTo>
                    <a:cubicBezTo>
                      <a:pt x="257" y="257"/>
                      <a:pt x="273" y="230"/>
                      <a:pt x="274" y="187"/>
                    </a:cubicBezTo>
                    <a:lnTo>
                      <a:pt x="274" y="187"/>
                    </a:lnTo>
                    <a:cubicBezTo>
                      <a:pt x="273" y="219"/>
                      <a:pt x="264" y="242"/>
                      <a:pt x="256" y="262"/>
                    </a:cubicBezTo>
                    <a:lnTo>
                      <a:pt x="256" y="262"/>
                    </a:lnTo>
                    <a:lnTo>
                      <a:pt x="274" y="244"/>
                    </a:lnTo>
                    <a:lnTo>
                      <a:pt x="274" y="244"/>
                    </a:lnTo>
                    <a:cubicBezTo>
                      <a:pt x="268" y="256"/>
                      <a:pt x="260" y="266"/>
                      <a:pt x="250" y="276"/>
                    </a:cubicBezTo>
                    <a:lnTo>
                      <a:pt x="250" y="276"/>
                    </a:lnTo>
                    <a:cubicBezTo>
                      <a:pt x="252" y="272"/>
                      <a:pt x="254" y="267"/>
                      <a:pt x="256" y="262"/>
                    </a:cubicBezTo>
                    <a:lnTo>
                      <a:pt x="256" y="262"/>
                    </a:lnTo>
                    <a:lnTo>
                      <a:pt x="248" y="269"/>
                    </a:lnTo>
                    <a:lnTo>
                      <a:pt x="248" y="269"/>
                    </a:lnTo>
                    <a:cubicBezTo>
                      <a:pt x="248" y="269"/>
                      <a:pt x="249" y="268"/>
                      <a:pt x="249" y="268"/>
                    </a:cubicBezTo>
                    <a:lnTo>
                      <a:pt x="249" y="268"/>
                    </a:lnTo>
                    <a:cubicBezTo>
                      <a:pt x="246" y="272"/>
                      <a:pt x="244" y="274"/>
                      <a:pt x="244" y="274"/>
                    </a:cubicBezTo>
                    <a:lnTo>
                      <a:pt x="248" y="269"/>
                    </a:lnTo>
                    <a:lnTo>
                      <a:pt x="248" y="269"/>
                    </a:lnTo>
                    <a:cubicBezTo>
                      <a:pt x="248" y="273"/>
                      <a:pt x="248" y="276"/>
                      <a:pt x="247" y="279"/>
                    </a:cubicBezTo>
                    <a:lnTo>
                      <a:pt x="247" y="279"/>
                    </a:lnTo>
                    <a:cubicBezTo>
                      <a:pt x="248" y="278"/>
                      <a:pt x="249" y="277"/>
                      <a:pt x="250" y="276"/>
                    </a:cubicBezTo>
                    <a:lnTo>
                      <a:pt x="250" y="276"/>
                    </a:lnTo>
                    <a:cubicBezTo>
                      <a:pt x="249" y="280"/>
                      <a:pt x="248" y="283"/>
                      <a:pt x="246" y="287"/>
                    </a:cubicBezTo>
                    <a:lnTo>
                      <a:pt x="246" y="287"/>
                    </a:lnTo>
                    <a:cubicBezTo>
                      <a:pt x="247" y="284"/>
                      <a:pt x="247" y="282"/>
                      <a:pt x="247" y="279"/>
                    </a:cubicBezTo>
                    <a:lnTo>
                      <a:pt x="247" y="279"/>
                    </a:lnTo>
                    <a:cubicBezTo>
                      <a:pt x="207" y="319"/>
                      <a:pt x="146" y="348"/>
                      <a:pt x="122" y="396"/>
                    </a:cubicBezTo>
                    <a:lnTo>
                      <a:pt x="152" y="335"/>
                    </a:lnTo>
                    <a:lnTo>
                      <a:pt x="92" y="426"/>
                    </a:lnTo>
                    <a:cubicBezTo>
                      <a:pt x="0" y="548"/>
                      <a:pt x="0" y="578"/>
                      <a:pt x="61" y="578"/>
                    </a:cubicBezTo>
                    <a:cubicBezTo>
                      <a:pt x="61" y="608"/>
                      <a:pt x="92" y="608"/>
                      <a:pt x="122" y="639"/>
                    </a:cubicBezTo>
                    <a:lnTo>
                      <a:pt x="274" y="639"/>
                    </a:lnTo>
                    <a:cubicBezTo>
                      <a:pt x="334" y="639"/>
                      <a:pt x="393" y="639"/>
                      <a:pt x="453" y="610"/>
                    </a:cubicBezTo>
                    <a:lnTo>
                      <a:pt x="453" y="610"/>
                    </a:lnTo>
                    <a:cubicBezTo>
                      <a:pt x="482" y="617"/>
                      <a:pt x="512" y="620"/>
                      <a:pt x="543" y="620"/>
                    </a:cubicBezTo>
                    <a:cubicBezTo>
                      <a:pt x="608" y="620"/>
                      <a:pt x="675" y="605"/>
                      <a:pt x="730" y="578"/>
                    </a:cubicBezTo>
                    <a:cubicBezTo>
                      <a:pt x="791" y="548"/>
                      <a:pt x="851" y="457"/>
                      <a:pt x="882" y="396"/>
                    </a:cubicBezTo>
                    <a:lnTo>
                      <a:pt x="882" y="274"/>
                    </a:lnTo>
                    <a:cubicBezTo>
                      <a:pt x="882" y="213"/>
                      <a:pt x="882" y="183"/>
                      <a:pt x="851" y="153"/>
                    </a:cubicBezTo>
                    <a:cubicBezTo>
                      <a:pt x="821" y="92"/>
                      <a:pt x="730" y="31"/>
                      <a:pt x="6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0" name="Google Shape;4075;p26"/>
              <p:cNvSpPr/>
              <p:nvPr/>
            </p:nvSpPr>
            <p:spPr>
              <a:xfrm rot="6796800">
                <a:off x="545400" y="603360"/>
                <a:ext cx="5400" cy="288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2880"/>
                  <a:gd name="textAreaBottom" fmla="*/ 3960 h 2880"/>
                </a:gdLst>
                <a:ahLst/>
                <a:rect l="textAreaLeft" t="textAreaTop" r="textAreaRight" b="textAreaBottom"/>
                <a:pathLst>
                  <a:path w="700" h="450">
                    <a:moveTo>
                      <a:pt x="367" y="431"/>
                    </a:moveTo>
                    <a:lnTo>
                      <a:pt x="367" y="431"/>
                    </a:lnTo>
                    <a:cubicBezTo>
                      <a:pt x="374" y="449"/>
                      <a:pt x="396" y="449"/>
                      <a:pt x="396" y="449"/>
                    </a:cubicBezTo>
                    <a:cubicBezTo>
                      <a:pt x="388" y="441"/>
                      <a:pt x="378" y="436"/>
                      <a:pt x="367" y="431"/>
                    </a:cubicBezTo>
                    <a:close/>
                    <a:moveTo>
                      <a:pt x="472" y="1"/>
                    </a:moveTo>
                    <a:cubicBezTo>
                      <a:pt x="434" y="1"/>
                      <a:pt x="396" y="8"/>
                      <a:pt x="365" y="24"/>
                    </a:cubicBezTo>
                    <a:cubicBezTo>
                      <a:pt x="304" y="54"/>
                      <a:pt x="274" y="54"/>
                      <a:pt x="244" y="115"/>
                    </a:cubicBezTo>
                    <a:cubicBezTo>
                      <a:pt x="213" y="145"/>
                      <a:pt x="152" y="176"/>
                      <a:pt x="122" y="176"/>
                    </a:cubicBezTo>
                    <a:lnTo>
                      <a:pt x="61" y="236"/>
                    </a:lnTo>
                    <a:cubicBezTo>
                      <a:pt x="0" y="297"/>
                      <a:pt x="0" y="328"/>
                      <a:pt x="0" y="358"/>
                    </a:cubicBezTo>
                    <a:cubicBezTo>
                      <a:pt x="0" y="419"/>
                      <a:pt x="61" y="419"/>
                      <a:pt x="92" y="419"/>
                    </a:cubicBezTo>
                    <a:lnTo>
                      <a:pt x="274" y="419"/>
                    </a:lnTo>
                    <a:cubicBezTo>
                      <a:pt x="297" y="419"/>
                      <a:pt x="336" y="419"/>
                      <a:pt x="367" y="431"/>
                    </a:cubicBezTo>
                    <a:lnTo>
                      <a:pt x="367" y="431"/>
                    </a:lnTo>
                    <a:cubicBezTo>
                      <a:pt x="366" y="428"/>
                      <a:pt x="365" y="424"/>
                      <a:pt x="365" y="419"/>
                    </a:cubicBezTo>
                    <a:lnTo>
                      <a:pt x="365" y="419"/>
                    </a:lnTo>
                    <a:cubicBezTo>
                      <a:pt x="396" y="449"/>
                      <a:pt x="426" y="449"/>
                      <a:pt x="456" y="449"/>
                    </a:cubicBezTo>
                    <a:cubicBezTo>
                      <a:pt x="517" y="449"/>
                      <a:pt x="548" y="449"/>
                      <a:pt x="578" y="419"/>
                    </a:cubicBezTo>
                    <a:cubicBezTo>
                      <a:pt x="669" y="358"/>
                      <a:pt x="700" y="297"/>
                      <a:pt x="700" y="206"/>
                    </a:cubicBezTo>
                    <a:cubicBezTo>
                      <a:pt x="700" y="145"/>
                      <a:pt x="669" y="54"/>
                      <a:pt x="578" y="24"/>
                    </a:cubicBezTo>
                    <a:cubicBezTo>
                      <a:pt x="548" y="8"/>
                      <a:pt x="510" y="1"/>
                      <a:pt x="4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" bIns="1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1" name="Google Shape;4076;p26"/>
              <p:cNvSpPr/>
              <p:nvPr/>
            </p:nvSpPr>
            <p:spPr>
              <a:xfrm rot="6796800">
                <a:off x="541800" y="613800"/>
                <a:ext cx="8280" cy="540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5400"/>
                  <a:gd name="textAreaBottom" fmla="*/ 6480 h 5400"/>
                </a:gdLst>
                <a:ahLst/>
                <a:rect l="textAreaLeft" t="textAreaTop" r="textAreaRight" b="textAreaBottom"/>
                <a:pathLst>
                  <a:path w="1034" h="700">
                    <a:moveTo>
                      <a:pt x="669" y="1"/>
                    </a:moveTo>
                    <a:cubicBezTo>
                      <a:pt x="578" y="1"/>
                      <a:pt x="487" y="31"/>
                      <a:pt x="426" y="122"/>
                    </a:cubicBezTo>
                    <a:lnTo>
                      <a:pt x="365" y="153"/>
                    </a:lnTo>
                    <a:lnTo>
                      <a:pt x="304" y="244"/>
                    </a:lnTo>
                    <a:lnTo>
                      <a:pt x="304" y="244"/>
                    </a:lnTo>
                    <a:lnTo>
                      <a:pt x="335" y="183"/>
                    </a:lnTo>
                    <a:lnTo>
                      <a:pt x="304" y="183"/>
                    </a:lnTo>
                    <a:cubicBezTo>
                      <a:pt x="304" y="183"/>
                      <a:pt x="335" y="183"/>
                      <a:pt x="335" y="153"/>
                    </a:cubicBezTo>
                    <a:lnTo>
                      <a:pt x="335" y="153"/>
                    </a:lnTo>
                    <a:cubicBezTo>
                      <a:pt x="311" y="176"/>
                      <a:pt x="250" y="182"/>
                      <a:pt x="210" y="212"/>
                    </a:cubicBezTo>
                    <a:lnTo>
                      <a:pt x="210" y="212"/>
                    </a:lnTo>
                    <a:cubicBezTo>
                      <a:pt x="212" y="204"/>
                      <a:pt x="213" y="195"/>
                      <a:pt x="213" y="183"/>
                    </a:cubicBezTo>
                    <a:cubicBezTo>
                      <a:pt x="183" y="183"/>
                      <a:pt x="152" y="244"/>
                      <a:pt x="122" y="244"/>
                    </a:cubicBezTo>
                    <a:cubicBezTo>
                      <a:pt x="61" y="244"/>
                      <a:pt x="1" y="305"/>
                      <a:pt x="1" y="335"/>
                    </a:cubicBezTo>
                    <a:cubicBezTo>
                      <a:pt x="61" y="457"/>
                      <a:pt x="122" y="487"/>
                      <a:pt x="152" y="548"/>
                    </a:cubicBezTo>
                    <a:cubicBezTo>
                      <a:pt x="183" y="578"/>
                      <a:pt x="274" y="578"/>
                      <a:pt x="304" y="609"/>
                    </a:cubicBezTo>
                    <a:cubicBezTo>
                      <a:pt x="365" y="639"/>
                      <a:pt x="426" y="639"/>
                      <a:pt x="487" y="639"/>
                    </a:cubicBezTo>
                    <a:lnTo>
                      <a:pt x="426" y="639"/>
                    </a:lnTo>
                    <a:cubicBezTo>
                      <a:pt x="456" y="639"/>
                      <a:pt x="487" y="700"/>
                      <a:pt x="517" y="700"/>
                    </a:cubicBezTo>
                    <a:lnTo>
                      <a:pt x="669" y="700"/>
                    </a:lnTo>
                    <a:cubicBezTo>
                      <a:pt x="791" y="700"/>
                      <a:pt x="882" y="639"/>
                      <a:pt x="943" y="578"/>
                    </a:cubicBezTo>
                    <a:cubicBezTo>
                      <a:pt x="973" y="548"/>
                      <a:pt x="1034" y="487"/>
                      <a:pt x="1034" y="426"/>
                    </a:cubicBezTo>
                    <a:lnTo>
                      <a:pt x="1034" y="335"/>
                    </a:lnTo>
                    <a:cubicBezTo>
                      <a:pt x="1034" y="305"/>
                      <a:pt x="1034" y="274"/>
                      <a:pt x="973" y="244"/>
                    </a:cubicBezTo>
                    <a:cubicBezTo>
                      <a:pt x="973" y="183"/>
                      <a:pt x="943" y="183"/>
                      <a:pt x="943" y="153"/>
                    </a:cubicBezTo>
                    <a:cubicBezTo>
                      <a:pt x="943" y="122"/>
                      <a:pt x="912" y="122"/>
                      <a:pt x="882" y="92"/>
                    </a:cubicBezTo>
                    <a:cubicBezTo>
                      <a:pt x="821" y="31"/>
                      <a:pt x="821" y="31"/>
                      <a:pt x="791" y="31"/>
                    </a:cubicBezTo>
                    <a:cubicBezTo>
                      <a:pt x="760" y="1"/>
                      <a:pt x="730" y="1"/>
                      <a:pt x="6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2" name="Google Shape;4077;p26"/>
              <p:cNvSpPr/>
              <p:nvPr/>
            </p:nvSpPr>
            <p:spPr>
              <a:xfrm rot="6796800">
                <a:off x="538920" y="624240"/>
                <a:ext cx="3600" cy="3240"/>
              </a:xfrm>
              <a:custGeom>
                <a:avLst/>
                <a:gdLst>
                  <a:gd name="textAreaLeft" fmla="*/ 0 w 3600"/>
                  <a:gd name="textAreaRight" fmla="*/ 4680 w 3600"/>
                  <a:gd name="textAreaTop" fmla="*/ 0 h 3240"/>
                  <a:gd name="textAreaBottom" fmla="*/ 4320 h 3240"/>
                </a:gdLst>
                <a:ahLst/>
                <a:rect l="textAreaLeft" t="textAreaTop" r="textAreaRight" b="textAreaBottom"/>
                <a:pathLst>
                  <a:path w="518" h="488">
                    <a:moveTo>
                      <a:pt x="183" y="1"/>
                    </a:moveTo>
                    <a:cubicBezTo>
                      <a:pt x="122" y="31"/>
                      <a:pt x="31" y="62"/>
                      <a:pt x="31" y="153"/>
                    </a:cubicBezTo>
                    <a:cubicBezTo>
                      <a:pt x="31" y="183"/>
                      <a:pt x="31" y="214"/>
                      <a:pt x="1" y="244"/>
                    </a:cubicBezTo>
                    <a:lnTo>
                      <a:pt x="1" y="305"/>
                    </a:lnTo>
                    <a:lnTo>
                      <a:pt x="1" y="366"/>
                    </a:lnTo>
                    <a:lnTo>
                      <a:pt x="1" y="457"/>
                    </a:lnTo>
                    <a:cubicBezTo>
                      <a:pt x="31" y="487"/>
                      <a:pt x="92" y="487"/>
                      <a:pt x="92" y="487"/>
                    </a:cubicBezTo>
                    <a:lnTo>
                      <a:pt x="213" y="487"/>
                    </a:lnTo>
                    <a:cubicBezTo>
                      <a:pt x="274" y="487"/>
                      <a:pt x="305" y="487"/>
                      <a:pt x="335" y="457"/>
                    </a:cubicBezTo>
                    <a:cubicBezTo>
                      <a:pt x="426" y="396"/>
                      <a:pt x="487" y="366"/>
                      <a:pt x="487" y="305"/>
                    </a:cubicBezTo>
                    <a:cubicBezTo>
                      <a:pt x="517" y="214"/>
                      <a:pt x="487" y="153"/>
                      <a:pt x="426" y="62"/>
                    </a:cubicBezTo>
                    <a:cubicBezTo>
                      <a:pt x="335" y="1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3" name="Google Shape;4078;p26"/>
              <p:cNvSpPr/>
              <p:nvPr/>
            </p:nvSpPr>
            <p:spPr>
              <a:xfrm rot="6796800">
                <a:off x="552240" y="598320"/>
                <a:ext cx="5400" cy="324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3240"/>
                  <a:gd name="textAreaBottom" fmla="*/ 4320 h 3240"/>
                </a:gdLst>
                <a:ahLst/>
                <a:rect l="textAreaLeft" t="textAreaTop" r="textAreaRight" b="textAreaBottom"/>
                <a:pathLst>
                  <a:path w="730" h="488">
                    <a:moveTo>
                      <a:pt x="395" y="1"/>
                    </a:moveTo>
                    <a:cubicBezTo>
                      <a:pt x="335" y="1"/>
                      <a:pt x="335" y="1"/>
                      <a:pt x="304" y="31"/>
                    </a:cubicBezTo>
                    <a:cubicBezTo>
                      <a:pt x="274" y="31"/>
                      <a:pt x="274" y="92"/>
                      <a:pt x="243" y="122"/>
                    </a:cubicBezTo>
                    <a:cubicBezTo>
                      <a:pt x="243" y="122"/>
                      <a:pt x="243" y="122"/>
                      <a:pt x="243" y="122"/>
                    </a:cubicBezTo>
                    <a:lnTo>
                      <a:pt x="243" y="122"/>
                    </a:lnTo>
                    <a:cubicBezTo>
                      <a:pt x="183" y="153"/>
                      <a:pt x="152" y="153"/>
                      <a:pt x="122" y="183"/>
                    </a:cubicBezTo>
                    <a:lnTo>
                      <a:pt x="31" y="183"/>
                    </a:lnTo>
                    <a:cubicBezTo>
                      <a:pt x="31" y="183"/>
                      <a:pt x="0" y="183"/>
                      <a:pt x="0" y="244"/>
                    </a:cubicBezTo>
                    <a:cubicBezTo>
                      <a:pt x="28" y="225"/>
                      <a:pt x="42" y="218"/>
                      <a:pt x="49" y="218"/>
                    </a:cubicBezTo>
                    <a:cubicBezTo>
                      <a:pt x="65" y="218"/>
                      <a:pt x="49" y="253"/>
                      <a:pt x="91" y="274"/>
                    </a:cubicBezTo>
                    <a:cubicBezTo>
                      <a:pt x="122" y="274"/>
                      <a:pt x="122" y="305"/>
                      <a:pt x="152" y="305"/>
                    </a:cubicBezTo>
                    <a:lnTo>
                      <a:pt x="183" y="305"/>
                    </a:lnTo>
                    <a:cubicBezTo>
                      <a:pt x="217" y="305"/>
                      <a:pt x="241" y="314"/>
                      <a:pt x="261" y="323"/>
                    </a:cubicBezTo>
                    <a:lnTo>
                      <a:pt x="261" y="323"/>
                    </a:lnTo>
                    <a:cubicBezTo>
                      <a:pt x="265" y="326"/>
                      <a:pt x="269" y="330"/>
                      <a:pt x="274" y="335"/>
                    </a:cubicBezTo>
                    <a:cubicBezTo>
                      <a:pt x="274" y="396"/>
                      <a:pt x="304" y="396"/>
                      <a:pt x="335" y="426"/>
                    </a:cubicBezTo>
                    <a:lnTo>
                      <a:pt x="395" y="457"/>
                    </a:lnTo>
                    <a:cubicBezTo>
                      <a:pt x="426" y="457"/>
                      <a:pt x="456" y="487"/>
                      <a:pt x="487" y="487"/>
                    </a:cubicBezTo>
                    <a:cubicBezTo>
                      <a:pt x="547" y="487"/>
                      <a:pt x="578" y="487"/>
                      <a:pt x="608" y="457"/>
                    </a:cubicBezTo>
                    <a:lnTo>
                      <a:pt x="639" y="426"/>
                    </a:lnTo>
                    <a:cubicBezTo>
                      <a:pt x="699" y="396"/>
                      <a:pt x="699" y="335"/>
                      <a:pt x="730" y="305"/>
                    </a:cubicBezTo>
                    <a:lnTo>
                      <a:pt x="730" y="183"/>
                    </a:lnTo>
                    <a:cubicBezTo>
                      <a:pt x="730" y="153"/>
                      <a:pt x="730" y="122"/>
                      <a:pt x="699" y="122"/>
                    </a:cubicBezTo>
                    <a:cubicBezTo>
                      <a:pt x="699" y="92"/>
                      <a:pt x="639" y="92"/>
                      <a:pt x="608" y="31"/>
                    </a:cubicBezTo>
                    <a:cubicBezTo>
                      <a:pt x="578" y="1"/>
                      <a:pt x="578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4" name="Google Shape;4079;p26"/>
              <p:cNvSpPr/>
              <p:nvPr/>
            </p:nvSpPr>
            <p:spPr>
              <a:xfrm rot="6796800">
                <a:off x="440280" y="584280"/>
                <a:ext cx="4320" cy="864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8640"/>
                  <a:gd name="textAreaBottom" fmla="*/ 9720 h 8640"/>
                </a:gdLst>
                <a:ahLst/>
                <a:rect l="textAreaLeft" t="textAreaTop" r="textAreaRight" b="textAreaBottom"/>
                <a:pathLst>
                  <a:path w="578" h="1065">
                    <a:moveTo>
                      <a:pt x="244" y="0"/>
                    </a:moveTo>
                    <a:cubicBezTo>
                      <a:pt x="183" y="0"/>
                      <a:pt x="122" y="31"/>
                      <a:pt x="92" y="61"/>
                    </a:cubicBezTo>
                    <a:cubicBezTo>
                      <a:pt x="61" y="152"/>
                      <a:pt x="0" y="183"/>
                      <a:pt x="0" y="304"/>
                    </a:cubicBezTo>
                    <a:cubicBezTo>
                      <a:pt x="0" y="365"/>
                      <a:pt x="0" y="395"/>
                      <a:pt x="61" y="487"/>
                    </a:cubicBezTo>
                    <a:cubicBezTo>
                      <a:pt x="61" y="547"/>
                      <a:pt x="92" y="608"/>
                      <a:pt x="122" y="669"/>
                    </a:cubicBezTo>
                    <a:cubicBezTo>
                      <a:pt x="122" y="699"/>
                      <a:pt x="152" y="760"/>
                      <a:pt x="152" y="790"/>
                    </a:cubicBezTo>
                    <a:cubicBezTo>
                      <a:pt x="152" y="821"/>
                      <a:pt x="152" y="821"/>
                      <a:pt x="213" y="851"/>
                    </a:cubicBezTo>
                    <a:cubicBezTo>
                      <a:pt x="213" y="899"/>
                      <a:pt x="232" y="909"/>
                      <a:pt x="254" y="926"/>
                    </a:cubicBezTo>
                    <a:lnTo>
                      <a:pt x="254" y="926"/>
                    </a:lnTo>
                    <a:cubicBezTo>
                      <a:pt x="275" y="959"/>
                      <a:pt x="278" y="1011"/>
                      <a:pt x="304" y="1064"/>
                    </a:cubicBezTo>
                    <a:lnTo>
                      <a:pt x="426" y="942"/>
                    </a:lnTo>
                    <a:cubicBezTo>
                      <a:pt x="487" y="912"/>
                      <a:pt x="487" y="851"/>
                      <a:pt x="487" y="851"/>
                    </a:cubicBezTo>
                    <a:cubicBezTo>
                      <a:pt x="517" y="821"/>
                      <a:pt x="517" y="821"/>
                      <a:pt x="517" y="790"/>
                    </a:cubicBezTo>
                    <a:lnTo>
                      <a:pt x="517" y="760"/>
                    </a:lnTo>
                    <a:cubicBezTo>
                      <a:pt x="517" y="699"/>
                      <a:pt x="548" y="699"/>
                      <a:pt x="548" y="669"/>
                    </a:cubicBezTo>
                    <a:cubicBezTo>
                      <a:pt x="548" y="639"/>
                      <a:pt x="578" y="639"/>
                      <a:pt x="578" y="608"/>
                    </a:cubicBezTo>
                    <a:lnTo>
                      <a:pt x="578" y="517"/>
                    </a:lnTo>
                    <a:lnTo>
                      <a:pt x="578" y="456"/>
                    </a:lnTo>
                    <a:lnTo>
                      <a:pt x="578" y="335"/>
                    </a:lnTo>
                    <a:lnTo>
                      <a:pt x="578" y="213"/>
                    </a:lnTo>
                    <a:cubicBezTo>
                      <a:pt x="578" y="152"/>
                      <a:pt x="517" y="61"/>
                      <a:pt x="426" y="31"/>
                    </a:cubicBezTo>
                    <a:cubicBezTo>
                      <a:pt x="365" y="0"/>
                      <a:pt x="304" y="0"/>
                      <a:pt x="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5" name="Google Shape;4080;p26"/>
              <p:cNvSpPr/>
              <p:nvPr/>
            </p:nvSpPr>
            <p:spPr>
              <a:xfrm rot="6796800">
                <a:off x="439560" y="592560"/>
                <a:ext cx="3600" cy="6120"/>
              </a:xfrm>
              <a:custGeom>
                <a:avLst/>
                <a:gdLst>
                  <a:gd name="textAreaLeft" fmla="*/ 0 w 3600"/>
                  <a:gd name="textAreaRight" fmla="*/ 4680 w 360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518" h="797">
                    <a:moveTo>
                      <a:pt x="247" y="0"/>
                    </a:moveTo>
                    <a:cubicBezTo>
                      <a:pt x="116" y="0"/>
                      <a:pt x="0" y="90"/>
                      <a:pt x="0" y="249"/>
                    </a:cubicBezTo>
                    <a:lnTo>
                      <a:pt x="0" y="462"/>
                    </a:lnTo>
                    <a:lnTo>
                      <a:pt x="0" y="584"/>
                    </a:lnTo>
                    <a:lnTo>
                      <a:pt x="0" y="705"/>
                    </a:lnTo>
                    <a:cubicBezTo>
                      <a:pt x="0" y="736"/>
                      <a:pt x="61" y="766"/>
                      <a:pt x="92" y="796"/>
                    </a:cubicBezTo>
                    <a:cubicBezTo>
                      <a:pt x="213" y="796"/>
                      <a:pt x="244" y="796"/>
                      <a:pt x="274" y="766"/>
                    </a:cubicBezTo>
                    <a:cubicBezTo>
                      <a:pt x="335" y="736"/>
                      <a:pt x="365" y="705"/>
                      <a:pt x="365" y="644"/>
                    </a:cubicBezTo>
                    <a:cubicBezTo>
                      <a:pt x="395" y="614"/>
                      <a:pt x="395" y="584"/>
                      <a:pt x="395" y="553"/>
                    </a:cubicBezTo>
                    <a:cubicBezTo>
                      <a:pt x="426" y="462"/>
                      <a:pt x="426" y="432"/>
                      <a:pt x="456" y="340"/>
                    </a:cubicBezTo>
                    <a:cubicBezTo>
                      <a:pt x="517" y="310"/>
                      <a:pt x="517" y="280"/>
                      <a:pt x="517" y="249"/>
                    </a:cubicBezTo>
                    <a:cubicBezTo>
                      <a:pt x="517" y="188"/>
                      <a:pt x="517" y="158"/>
                      <a:pt x="456" y="128"/>
                    </a:cubicBezTo>
                    <a:cubicBezTo>
                      <a:pt x="426" y="67"/>
                      <a:pt x="395" y="36"/>
                      <a:pt x="304" y="6"/>
                    </a:cubicBezTo>
                    <a:cubicBezTo>
                      <a:pt x="285" y="2"/>
                      <a:pt x="266" y="0"/>
                      <a:pt x="2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6" name="Google Shape;4081;p26"/>
              <p:cNvSpPr/>
              <p:nvPr/>
            </p:nvSpPr>
            <p:spPr>
              <a:xfrm rot="6796800">
                <a:off x="448920" y="590040"/>
                <a:ext cx="5760" cy="576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760" h="761">
                    <a:moveTo>
                      <a:pt x="122" y="426"/>
                    </a:moveTo>
                    <a:cubicBezTo>
                      <a:pt x="112" y="445"/>
                      <a:pt x="102" y="465"/>
                      <a:pt x="91" y="484"/>
                    </a:cubicBezTo>
                    <a:lnTo>
                      <a:pt x="91" y="484"/>
                    </a:lnTo>
                    <a:cubicBezTo>
                      <a:pt x="91" y="456"/>
                      <a:pt x="92" y="455"/>
                      <a:pt x="122" y="426"/>
                    </a:cubicBezTo>
                    <a:close/>
                    <a:moveTo>
                      <a:pt x="426" y="0"/>
                    </a:moveTo>
                    <a:cubicBezTo>
                      <a:pt x="395" y="0"/>
                      <a:pt x="365" y="31"/>
                      <a:pt x="304" y="91"/>
                    </a:cubicBezTo>
                    <a:lnTo>
                      <a:pt x="243" y="152"/>
                    </a:lnTo>
                    <a:cubicBezTo>
                      <a:pt x="243" y="152"/>
                      <a:pt x="243" y="183"/>
                      <a:pt x="213" y="183"/>
                    </a:cubicBezTo>
                    <a:cubicBezTo>
                      <a:pt x="213" y="243"/>
                      <a:pt x="152" y="243"/>
                      <a:pt x="152" y="274"/>
                    </a:cubicBezTo>
                    <a:cubicBezTo>
                      <a:pt x="152" y="304"/>
                      <a:pt x="122" y="304"/>
                      <a:pt x="122" y="334"/>
                    </a:cubicBezTo>
                    <a:cubicBezTo>
                      <a:pt x="91" y="426"/>
                      <a:pt x="91" y="395"/>
                      <a:pt x="91" y="456"/>
                    </a:cubicBezTo>
                    <a:lnTo>
                      <a:pt x="91" y="484"/>
                    </a:lnTo>
                    <a:lnTo>
                      <a:pt x="91" y="484"/>
                    </a:lnTo>
                    <a:cubicBezTo>
                      <a:pt x="69" y="526"/>
                      <a:pt x="41" y="567"/>
                      <a:pt x="0" y="608"/>
                    </a:cubicBezTo>
                    <a:lnTo>
                      <a:pt x="0" y="699"/>
                    </a:lnTo>
                    <a:cubicBezTo>
                      <a:pt x="61" y="760"/>
                      <a:pt x="91" y="760"/>
                      <a:pt x="91" y="760"/>
                    </a:cubicBezTo>
                    <a:lnTo>
                      <a:pt x="262" y="662"/>
                    </a:lnTo>
                    <a:lnTo>
                      <a:pt x="262" y="662"/>
                    </a:lnTo>
                    <a:cubicBezTo>
                      <a:pt x="257" y="671"/>
                      <a:pt x="251" y="683"/>
                      <a:pt x="243" y="699"/>
                    </a:cubicBezTo>
                    <a:lnTo>
                      <a:pt x="365" y="699"/>
                    </a:lnTo>
                    <a:cubicBezTo>
                      <a:pt x="395" y="699"/>
                      <a:pt x="426" y="638"/>
                      <a:pt x="456" y="638"/>
                    </a:cubicBezTo>
                    <a:cubicBezTo>
                      <a:pt x="517" y="638"/>
                      <a:pt x="547" y="608"/>
                      <a:pt x="578" y="578"/>
                    </a:cubicBezTo>
                    <a:lnTo>
                      <a:pt x="699" y="456"/>
                    </a:lnTo>
                    <a:cubicBezTo>
                      <a:pt x="730" y="426"/>
                      <a:pt x="760" y="334"/>
                      <a:pt x="760" y="274"/>
                    </a:cubicBezTo>
                    <a:cubicBezTo>
                      <a:pt x="760" y="183"/>
                      <a:pt x="730" y="122"/>
                      <a:pt x="699" y="91"/>
                    </a:cubicBezTo>
                    <a:cubicBezTo>
                      <a:pt x="669" y="31"/>
                      <a:pt x="578" y="0"/>
                      <a:pt x="5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7" name="Google Shape;4082;p26"/>
              <p:cNvSpPr/>
              <p:nvPr/>
            </p:nvSpPr>
            <p:spPr>
              <a:xfrm rot="6796800">
                <a:off x="453960" y="597960"/>
                <a:ext cx="5400" cy="360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3600"/>
                  <a:gd name="textAreaBottom" fmla="*/ 4680 h 3600"/>
                </a:gdLst>
                <a:ahLst/>
                <a:rect l="textAreaLeft" t="textAreaTop" r="textAreaRight" b="textAreaBottom"/>
                <a:pathLst>
                  <a:path w="731" h="527">
                    <a:moveTo>
                      <a:pt x="148" y="287"/>
                    </a:moveTo>
                    <a:cubicBezTo>
                      <a:pt x="132" y="289"/>
                      <a:pt x="126" y="300"/>
                      <a:pt x="124" y="309"/>
                    </a:cubicBezTo>
                    <a:lnTo>
                      <a:pt x="124" y="309"/>
                    </a:lnTo>
                    <a:lnTo>
                      <a:pt x="142" y="295"/>
                    </a:lnTo>
                    <a:lnTo>
                      <a:pt x="142" y="295"/>
                    </a:lnTo>
                    <a:cubicBezTo>
                      <a:pt x="144" y="292"/>
                      <a:pt x="146" y="290"/>
                      <a:pt x="148" y="287"/>
                    </a:cubicBezTo>
                    <a:close/>
                    <a:moveTo>
                      <a:pt x="474" y="1"/>
                    </a:moveTo>
                    <a:cubicBezTo>
                      <a:pt x="419" y="1"/>
                      <a:pt x="369" y="22"/>
                      <a:pt x="305" y="44"/>
                    </a:cubicBezTo>
                    <a:lnTo>
                      <a:pt x="275" y="104"/>
                    </a:lnTo>
                    <a:cubicBezTo>
                      <a:pt x="244" y="104"/>
                      <a:pt x="244" y="135"/>
                      <a:pt x="244" y="165"/>
                    </a:cubicBezTo>
                    <a:cubicBezTo>
                      <a:pt x="221" y="188"/>
                      <a:pt x="180" y="247"/>
                      <a:pt x="148" y="287"/>
                    </a:cubicBezTo>
                    <a:lnTo>
                      <a:pt x="148" y="287"/>
                    </a:lnTo>
                    <a:cubicBezTo>
                      <a:pt x="150" y="287"/>
                      <a:pt x="151" y="287"/>
                      <a:pt x="153" y="287"/>
                    </a:cubicBezTo>
                    <a:lnTo>
                      <a:pt x="142" y="295"/>
                    </a:lnTo>
                    <a:lnTo>
                      <a:pt x="142" y="295"/>
                    </a:lnTo>
                    <a:cubicBezTo>
                      <a:pt x="135" y="304"/>
                      <a:pt x="128" y="312"/>
                      <a:pt x="123" y="317"/>
                    </a:cubicBezTo>
                    <a:cubicBezTo>
                      <a:pt x="123" y="317"/>
                      <a:pt x="123" y="313"/>
                      <a:pt x="124" y="309"/>
                    </a:cubicBezTo>
                    <a:lnTo>
                      <a:pt x="124" y="309"/>
                    </a:lnTo>
                    <a:lnTo>
                      <a:pt x="31" y="378"/>
                    </a:lnTo>
                    <a:cubicBezTo>
                      <a:pt x="1" y="439"/>
                      <a:pt x="1" y="469"/>
                      <a:pt x="31" y="500"/>
                    </a:cubicBezTo>
                    <a:cubicBezTo>
                      <a:pt x="11" y="500"/>
                      <a:pt x="4" y="527"/>
                      <a:pt x="20" y="527"/>
                    </a:cubicBezTo>
                    <a:cubicBezTo>
                      <a:pt x="28" y="527"/>
                      <a:pt x="42" y="520"/>
                      <a:pt x="62" y="500"/>
                    </a:cubicBezTo>
                    <a:lnTo>
                      <a:pt x="579" y="500"/>
                    </a:lnTo>
                    <a:cubicBezTo>
                      <a:pt x="609" y="500"/>
                      <a:pt x="609" y="500"/>
                      <a:pt x="670" y="469"/>
                    </a:cubicBezTo>
                    <a:cubicBezTo>
                      <a:pt x="700" y="439"/>
                      <a:pt x="730" y="408"/>
                      <a:pt x="730" y="348"/>
                    </a:cubicBezTo>
                    <a:lnTo>
                      <a:pt x="730" y="317"/>
                    </a:lnTo>
                    <a:cubicBezTo>
                      <a:pt x="730" y="226"/>
                      <a:pt x="730" y="165"/>
                      <a:pt x="700" y="135"/>
                    </a:cubicBezTo>
                    <a:cubicBezTo>
                      <a:pt x="670" y="74"/>
                      <a:pt x="609" y="13"/>
                      <a:pt x="548" y="13"/>
                    </a:cubicBezTo>
                    <a:cubicBezTo>
                      <a:pt x="521" y="4"/>
                      <a:pt x="497" y="1"/>
                      <a:pt x="4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8" name="Google Shape;4083;p26"/>
              <p:cNvSpPr/>
              <p:nvPr/>
            </p:nvSpPr>
            <p:spPr>
              <a:xfrm rot="6796800">
                <a:off x="459360" y="603000"/>
                <a:ext cx="4680" cy="3240"/>
              </a:xfrm>
              <a:custGeom>
                <a:avLst/>
                <a:gdLst>
                  <a:gd name="textAreaLeft" fmla="*/ 0 w 4680"/>
                  <a:gd name="textAreaRight" fmla="*/ 5760 w 4680"/>
                  <a:gd name="textAreaTop" fmla="*/ 0 h 3240"/>
                  <a:gd name="textAreaBottom" fmla="*/ 4320 h 3240"/>
                </a:gdLst>
                <a:ahLst/>
                <a:rect l="textAreaLeft" t="textAreaTop" r="textAreaRight" b="textAreaBottom"/>
                <a:pathLst>
                  <a:path w="639" h="488">
                    <a:moveTo>
                      <a:pt x="335" y="1"/>
                    </a:moveTo>
                    <a:cubicBezTo>
                      <a:pt x="335" y="1"/>
                      <a:pt x="305" y="1"/>
                      <a:pt x="305" y="31"/>
                    </a:cubicBezTo>
                    <a:lnTo>
                      <a:pt x="274" y="62"/>
                    </a:lnTo>
                    <a:lnTo>
                      <a:pt x="183" y="153"/>
                    </a:lnTo>
                    <a:cubicBezTo>
                      <a:pt x="183" y="183"/>
                      <a:pt x="153" y="183"/>
                      <a:pt x="153" y="214"/>
                    </a:cubicBezTo>
                    <a:lnTo>
                      <a:pt x="153" y="214"/>
                    </a:lnTo>
                    <a:cubicBezTo>
                      <a:pt x="153" y="214"/>
                      <a:pt x="153" y="183"/>
                      <a:pt x="183" y="183"/>
                    </a:cubicBezTo>
                    <a:lnTo>
                      <a:pt x="153" y="214"/>
                    </a:lnTo>
                    <a:lnTo>
                      <a:pt x="122" y="275"/>
                    </a:lnTo>
                    <a:lnTo>
                      <a:pt x="31" y="335"/>
                    </a:lnTo>
                    <a:cubicBezTo>
                      <a:pt x="1" y="366"/>
                      <a:pt x="1" y="426"/>
                      <a:pt x="31" y="457"/>
                    </a:cubicBezTo>
                    <a:cubicBezTo>
                      <a:pt x="31" y="487"/>
                      <a:pt x="92" y="487"/>
                      <a:pt x="122" y="487"/>
                    </a:cubicBezTo>
                    <a:lnTo>
                      <a:pt x="426" y="487"/>
                    </a:lnTo>
                    <a:cubicBezTo>
                      <a:pt x="456" y="487"/>
                      <a:pt x="487" y="487"/>
                      <a:pt x="548" y="457"/>
                    </a:cubicBezTo>
                    <a:cubicBezTo>
                      <a:pt x="608" y="426"/>
                      <a:pt x="639" y="366"/>
                      <a:pt x="639" y="305"/>
                    </a:cubicBezTo>
                    <a:lnTo>
                      <a:pt x="639" y="183"/>
                    </a:lnTo>
                    <a:cubicBezTo>
                      <a:pt x="639" y="153"/>
                      <a:pt x="608" y="153"/>
                      <a:pt x="608" y="123"/>
                    </a:cubicBezTo>
                    <a:cubicBezTo>
                      <a:pt x="608" y="62"/>
                      <a:pt x="578" y="62"/>
                      <a:pt x="548" y="31"/>
                    </a:cubicBezTo>
                    <a:cubicBezTo>
                      <a:pt x="487" y="1"/>
                      <a:pt x="456" y="1"/>
                      <a:pt x="4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99" name="Google Shape;4084;p26"/>
              <p:cNvSpPr/>
              <p:nvPr/>
            </p:nvSpPr>
            <p:spPr>
              <a:xfrm rot="6796800">
                <a:off x="463320" y="608760"/>
                <a:ext cx="7200" cy="4320"/>
              </a:xfrm>
              <a:custGeom>
                <a:avLst/>
                <a:gdLst>
                  <a:gd name="textAreaLeft" fmla="*/ 0 w 7200"/>
                  <a:gd name="textAreaRight" fmla="*/ 8280 w 720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913" h="583">
                    <a:moveTo>
                      <a:pt x="597" y="1"/>
                    </a:moveTo>
                    <a:cubicBezTo>
                      <a:pt x="580" y="1"/>
                      <a:pt x="564" y="2"/>
                      <a:pt x="548" y="5"/>
                    </a:cubicBezTo>
                    <a:cubicBezTo>
                      <a:pt x="518" y="5"/>
                      <a:pt x="518" y="66"/>
                      <a:pt x="457" y="66"/>
                    </a:cubicBezTo>
                    <a:cubicBezTo>
                      <a:pt x="426" y="66"/>
                      <a:pt x="426" y="96"/>
                      <a:pt x="396" y="96"/>
                    </a:cubicBezTo>
                    <a:lnTo>
                      <a:pt x="366" y="96"/>
                    </a:lnTo>
                    <a:lnTo>
                      <a:pt x="305" y="127"/>
                    </a:lnTo>
                    <a:lnTo>
                      <a:pt x="244" y="218"/>
                    </a:lnTo>
                    <a:lnTo>
                      <a:pt x="122" y="340"/>
                    </a:lnTo>
                    <a:lnTo>
                      <a:pt x="122" y="370"/>
                    </a:lnTo>
                    <a:cubicBezTo>
                      <a:pt x="92" y="400"/>
                      <a:pt x="92" y="400"/>
                      <a:pt x="92" y="431"/>
                    </a:cubicBezTo>
                    <a:cubicBezTo>
                      <a:pt x="1" y="492"/>
                      <a:pt x="62" y="552"/>
                      <a:pt x="92" y="583"/>
                    </a:cubicBezTo>
                    <a:lnTo>
                      <a:pt x="457" y="583"/>
                    </a:lnTo>
                    <a:cubicBezTo>
                      <a:pt x="548" y="583"/>
                      <a:pt x="578" y="552"/>
                      <a:pt x="670" y="552"/>
                    </a:cubicBezTo>
                    <a:cubicBezTo>
                      <a:pt x="700" y="552"/>
                      <a:pt x="730" y="522"/>
                      <a:pt x="761" y="522"/>
                    </a:cubicBezTo>
                    <a:cubicBezTo>
                      <a:pt x="822" y="522"/>
                      <a:pt x="822" y="461"/>
                      <a:pt x="852" y="461"/>
                    </a:cubicBezTo>
                    <a:cubicBezTo>
                      <a:pt x="882" y="431"/>
                      <a:pt x="913" y="400"/>
                      <a:pt x="913" y="370"/>
                    </a:cubicBezTo>
                    <a:lnTo>
                      <a:pt x="913" y="279"/>
                    </a:lnTo>
                    <a:cubicBezTo>
                      <a:pt x="913" y="115"/>
                      <a:pt x="742" y="1"/>
                      <a:pt x="5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0" name="Google Shape;4085;p26"/>
              <p:cNvSpPr/>
              <p:nvPr/>
            </p:nvSpPr>
            <p:spPr>
              <a:xfrm rot="6796800">
                <a:off x="468360" y="614880"/>
                <a:ext cx="5760" cy="468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761" h="620">
                    <a:moveTo>
                      <a:pt x="189" y="276"/>
                    </a:moveTo>
                    <a:cubicBezTo>
                      <a:pt x="152" y="283"/>
                      <a:pt x="152" y="304"/>
                      <a:pt x="152" y="304"/>
                    </a:cubicBezTo>
                    <a:cubicBezTo>
                      <a:pt x="168" y="296"/>
                      <a:pt x="179" y="287"/>
                      <a:pt x="189" y="276"/>
                    </a:cubicBezTo>
                    <a:close/>
                    <a:moveTo>
                      <a:pt x="608" y="0"/>
                    </a:moveTo>
                    <a:cubicBezTo>
                      <a:pt x="547" y="0"/>
                      <a:pt x="456" y="0"/>
                      <a:pt x="426" y="31"/>
                    </a:cubicBezTo>
                    <a:lnTo>
                      <a:pt x="395" y="31"/>
                    </a:lnTo>
                    <a:lnTo>
                      <a:pt x="274" y="152"/>
                    </a:lnTo>
                    <a:lnTo>
                      <a:pt x="243" y="183"/>
                    </a:lnTo>
                    <a:cubicBezTo>
                      <a:pt x="221" y="205"/>
                      <a:pt x="215" y="245"/>
                      <a:pt x="189" y="276"/>
                    </a:cubicBezTo>
                    <a:lnTo>
                      <a:pt x="189" y="276"/>
                    </a:lnTo>
                    <a:cubicBezTo>
                      <a:pt x="195" y="275"/>
                      <a:pt x="203" y="274"/>
                      <a:pt x="213" y="274"/>
                    </a:cubicBezTo>
                    <a:cubicBezTo>
                      <a:pt x="152" y="304"/>
                      <a:pt x="122" y="335"/>
                      <a:pt x="61" y="365"/>
                    </a:cubicBezTo>
                    <a:cubicBezTo>
                      <a:pt x="0" y="426"/>
                      <a:pt x="0" y="456"/>
                      <a:pt x="61" y="487"/>
                    </a:cubicBezTo>
                    <a:cubicBezTo>
                      <a:pt x="38" y="579"/>
                      <a:pt x="68" y="619"/>
                      <a:pt x="97" y="619"/>
                    </a:cubicBezTo>
                    <a:cubicBezTo>
                      <a:pt x="106" y="619"/>
                      <a:pt x="115" y="615"/>
                      <a:pt x="122" y="608"/>
                    </a:cubicBezTo>
                    <a:cubicBezTo>
                      <a:pt x="213" y="608"/>
                      <a:pt x="243" y="578"/>
                      <a:pt x="335" y="578"/>
                    </a:cubicBezTo>
                    <a:lnTo>
                      <a:pt x="274" y="578"/>
                    </a:lnTo>
                    <a:cubicBezTo>
                      <a:pt x="365" y="578"/>
                      <a:pt x="395" y="578"/>
                      <a:pt x="487" y="517"/>
                    </a:cubicBezTo>
                    <a:lnTo>
                      <a:pt x="547" y="517"/>
                    </a:lnTo>
                    <a:cubicBezTo>
                      <a:pt x="578" y="517"/>
                      <a:pt x="608" y="487"/>
                      <a:pt x="608" y="487"/>
                    </a:cubicBezTo>
                    <a:cubicBezTo>
                      <a:pt x="669" y="487"/>
                      <a:pt x="669" y="456"/>
                      <a:pt x="699" y="395"/>
                    </a:cubicBezTo>
                    <a:cubicBezTo>
                      <a:pt x="730" y="365"/>
                      <a:pt x="760" y="304"/>
                      <a:pt x="760" y="213"/>
                    </a:cubicBezTo>
                    <a:lnTo>
                      <a:pt x="760" y="152"/>
                    </a:lnTo>
                    <a:cubicBezTo>
                      <a:pt x="760" y="91"/>
                      <a:pt x="730" y="61"/>
                      <a:pt x="730" y="61"/>
                    </a:cubicBezTo>
                    <a:cubicBezTo>
                      <a:pt x="699" y="31"/>
                      <a:pt x="669" y="0"/>
                      <a:pt x="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1" name="Google Shape;4086;p26"/>
              <p:cNvSpPr/>
              <p:nvPr/>
            </p:nvSpPr>
            <p:spPr>
              <a:xfrm rot="6796800">
                <a:off x="474840" y="620640"/>
                <a:ext cx="6840" cy="5760"/>
              </a:xfrm>
              <a:custGeom>
                <a:avLst/>
                <a:gdLst>
                  <a:gd name="textAreaLeft" fmla="*/ 0 w 6840"/>
                  <a:gd name="textAreaRight" fmla="*/ 7920 w 684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883" h="761">
                    <a:moveTo>
                      <a:pt x="274" y="335"/>
                    </a:moveTo>
                    <a:cubicBezTo>
                      <a:pt x="274" y="365"/>
                      <a:pt x="244" y="365"/>
                      <a:pt x="244" y="395"/>
                    </a:cubicBezTo>
                    <a:lnTo>
                      <a:pt x="244" y="395"/>
                    </a:lnTo>
                    <a:cubicBezTo>
                      <a:pt x="244" y="395"/>
                      <a:pt x="244" y="365"/>
                      <a:pt x="274" y="365"/>
                    </a:cubicBezTo>
                    <a:lnTo>
                      <a:pt x="274" y="335"/>
                    </a:lnTo>
                    <a:close/>
                    <a:moveTo>
                      <a:pt x="609" y="0"/>
                    </a:moveTo>
                    <a:cubicBezTo>
                      <a:pt x="578" y="0"/>
                      <a:pt x="548" y="0"/>
                      <a:pt x="487" y="31"/>
                    </a:cubicBezTo>
                    <a:lnTo>
                      <a:pt x="457" y="61"/>
                    </a:lnTo>
                    <a:cubicBezTo>
                      <a:pt x="457" y="61"/>
                      <a:pt x="457" y="92"/>
                      <a:pt x="426" y="92"/>
                    </a:cubicBezTo>
                    <a:lnTo>
                      <a:pt x="396" y="152"/>
                    </a:lnTo>
                    <a:cubicBezTo>
                      <a:pt x="335" y="183"/>
                      <a:pt x="335" y="213"/>
                      <a:pt x="305" y="274"/>
                    </a:cubicBezTo>
                    <a:cubicBezTo>
                      <a:pt x="305" y="304"/>
                      <a:pt x="305" y="335"/>
                      <a:pt x="274" y="365"/>
                    </a:cubicBezTo>
                    <a:lnTo>
                      <a:pt x="244" y="395"/>
                    </a:lnTo>
                    <a:lnTo>
                      <a:pt x="183" y="456"/>
                    </a:lnTo>
                    <a:cubicBezTo>
                      <a:pt x="183" y="456"/>
                      <a:pt x="183" y="487"/>
                      <a:pt x="153" y="487"/>
                    </a:cubicBezTo>
                    <a:cubicBezTo>
                      <a:pt x="1" y="639"/>
                      <a:pt x="62" y="760"/>
                      <a:pt x="153" y="760"/>
                    </a:cubicBezTo>
                    <a:lnTo>
                      <a:pt x="274" y="760"/>
                    </a:lnTo>
                    <a:cubicBezTo>
                      <a:pt x="305" y="760"/>
                      <a:pt x="305" y="760"/>
                      <a:pt x="335" y="730"/>
                    </a:cubicBezTo>
                    <a:cubicBezTo>
                      <a:pt x="396" y="730"/>
                      <a:pt x="426" y="669"/>
                      <a:pt x="457" y="669"/>
                    </a:cubicBezTo>
                    <a:lnTo>
                      <a:pt x="426" y="669"/>
                    </a:lnTo>
                    <a:cubicBezTo>
                      <a:pt x="457" y="669"/>
                      <a:pt x="487" y="639"/>
                      <a:pt x="548" y="639"/>
                    </a:cubicBezTo>
                    <a:cubicBezTo>
                      <a:pt x="578" y="639"/>
                      <a:pt x="578" y="639"/>
                      <a:pt x="609" y="608"/>
                    </a:cubicBezTo>
                    <a:cubicBezTo>
                      <a:pt x="609" y="608"/>
                      <a:pt x="670" y="547"/>
                      <a:pt x="700" y="547"/>
                    </a:cubicBezTo>
                    <a:lnTo>
                      <a:pt x="730" y="517"/>
                    </a:lnTo>
                    <a:lnTo>
                      <a:pt x="761" y="487"/>
                    </a:lnTo>
                    <a:lnTo>
                      <a:pt x="852" y="395"/>
                    </a:lnTo>
                    <a:cubicBezTo>
                      <a:pt x="852" y="365"/>
                      <a:pt x="852" y="365"/>
                      <a:pt x="882" y="335"/>
                    </a:cubicBezTo>
                    <a:lnTo>
                      <a:pt x="882" y="213"/>
                    </a:lnTo>
                    <a:lnTo>
                      <a:pt x="882" y="152"/>
                    </a:lnTo>
                    <a:cubicBezTo>
                      <a:pt x="882" y="92"/>
                      <a:pt x="852" y="61"/>
                      <a:pt x="852" y="61"/>
                    </a:cubicBezTo>
                    <a:cubicBezTo>
                      <a:pt x="791" y="31"/>
                      <a:pt x="761" y="31"/>
                      <a:pt x="7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2" name="Google Shape;4087;p26"/>
              <p:cNvSpPr/>
              <p:nvPr/>
            </p:nvSpPr>
            <p:spPr>
              <a:xfrm rot="6796800">
                <a:off x="459720" y="617400"/>
                <a:ext cx="6120" cy="504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792" h="669">
                    <a:moveTo>
                      <a:pt x="457" y="0"/>
                    </a:moveTo>
                    <a:cubicBezTo>
                      <a:pt x="426" y="0"/>
                      <a:pt x="366" y="30"/>
                      <a:pt x="335" y="61"/>
                    </a:cubicBezTo>
                    <a:cubicBezTo>
                      <a:pt x="305" y="122"/>
                      <a:pt x="275" y="152"/>
                      <a:pt x="214" y="213"/>
                    </a:cubicBezTo>
                    <a:cubicBezTo>
                      <a:pt x="183" y="274"/>
                      <a:pt x="183" y="304"/>
                      <a:pt x="153" y="334"/>
                    </a:cubicBezTo>
                    <a:cubicBezTo>
                      <a:pt x="123" y="365"/>
                      <a:pt x="123" y="426"/>
                      <a:pt x="62" y="426"/>
                    </a:cubicBezTo>
                    <a:lnTo>
                      <a:pt x="62" y="456"/>
                    </a:lnTo>
                    <a:lnTo>
                      <a:pt x="62" y="486"/>
                    </a:lnTo>
                    <a:lnTo>
                      <a:pt x="31" y="517"/>
                    </a:lnTo>
                    <a:cubicBezTo>
                      <a:pt x="1" y="578"/>
                      <a:pt x="1" y="608"/>
                      <a:pt x="31" y="638"/>
                    </a:cubicBezTo>
                    <a:lnTo>
                      <a:pt x="62" y="669"/>
                    </a:lnTo>
                    <a:cubicBezTo>
                      <a:pt x="123" y="669"/>
                      <a:pt x="153" y="669"/>
                      <a:pt x="183" y="638"/>
                    </a:cubicBezTo>
                    <a:cubicBezTo>
                      <a:pt x="275" y="638"/>
                      <a:pt x="335" y="608"/>
                      <a:pt x="426" y="608"/>
                    </a:cubicBezTo>
                    <a:cubicBezTo>
                      <a:pt x="457" y="608"/>
                      <a:pt x="487" y="608"/>
                      <a:pt x="518" y="578"/>
                    </a:cubicBezTo>
                    <a:cubicBezTo>
                      <a:pt x="609" y="578"/>
                      <a:pt x="639" y="517"/>
                      <a:pt x="670" y="486"/>
                    </a:cubicBezTo>
                    <a:cubicBezTo>
                      <a:pt x="761" y="456"/>
                      <a:pt x="791" y="426"/>
                      <a:pt x="791" y="334"/>
                    </a:cubicBezTo>
                    <a:lnTo>
                      <a:pt x="791" y="182"/>
                    </a:lnTo>
                    <a:cubicBezTo>
                      <a:pt x="791" y="152"/>
                      <a:pt x="761" y="122"/>
                      <a:pt x="761" y="122"/>
                    </a:cubicBezTo>
                    <a:lnTo>
                      <a:pt x="670" y="30"/>
                    </a:lnTo>
                    <a:cubicBezTo>
                      <a:pt x="639" y="0"/>
                      <a:pt x="609" y="0"/>
                      <a:pt x="5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3" name="Google Shape;4088;p26"/>
              <p:cNvSpPr/>
              <p:nvPr/>
            </p:nvSpPr>
            <p:spPr>
              <a:xfrm rot="6796800">
                <a:off x="465840" y="623160"/>
                <a:ext cx="4680" cy="3960"/>
              </a:xfrm>
              <a:custGeom>
                <a:avLst/>
                <a:gdLst>
                  <a:gd name="textAreaLeft" fmla="*/ 0 w 4680"/>
                  <a:gd name="textAreaRight" fmla="*/ 5760 w 468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639" h="571">
                    <a:moveTo>
                      <a:pt x="395" y="1"/>
                    </a:moveTo>
                    <a:cubicBezTo>
                      <a:pt x="350" y="1"/>
                      <a:pt x="304" y="8"/>
                      <a:pt x="274" y="24"/>
                    </a:cubicBezTo>
                    <a:cubicBezTo>
                      <a:pt x="183" y="54"/>
                      <a:pt x="152" y="145"/>
                      <a:pt x="152" y="236"/>
                    </a:cubicBezTo>
                    <a:cubicBezTo>
                      <a:pt x="152" y="297"/>
                      <a:pt x="122" y="328"/>
                      <a:pt x="91" y="358"/>
                    </a:cubicBezTo>
                    <a:lnTo>
                      <a:pt x="31" y="419"/>
                    </a:lnTo>
                    <a:lnTo>
                      <a:pt x="0" y="449"/>
                    </a:lnTo>
                    <a:cubicBezTo>
                      <a:pt x="91" y="480"/>
                      <a:pt x="91" y="571"/>
                      <a:pt x="122" y="571"/>
                    </a:cubicBezTo>
                    <a:lnTo>
                      <a:pt x="274" y="571"/>
                    </a:lnTo>
                    <a:cubicBezTo>
                      <a:pt x="304" y="571"/>
                      <a:pt x="335" y="571"/>
                      <a:pt x="335" y="510"/>
                    </a:cubicBezTo>
                    <a:lnTo>
                      <a:pt x="426" y="510"/>
                    </a:lnTo>
                    <a:cubicBezTo>
                      <a:pt x="456" y="510"/>
                      <a:pt x="487" y="480"/>
                      <a:pt x="517" y="480"/>
                    </a:cubicBezTo>
                    <a:cubicBezTo>
                      <a:pt x="608" y="449"/>
                      <a:pt x="639" y="358"/>
                      <a:pt x="639" y="236"/>
                    </a:cubicBezTo>
                    <a:cubicBezTo>
                      <a:pt x="639" y="176"/>
                      <a:pt x="608" y="115"/>
                      <a:pt x="517" y="24"/>
                    </a:cubicBezTo>
                    <a:cubicBezTo>
                      <a:pt x="487" y="8"/>
                      <a:pt x="441" y="1"/>
                      <a:pt x="3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4" name="Google Shape;4089;p26"/>
              <p:cNvSpPr/>
              <p:nvPr/>
            </p:nvSpPr>
            <p:spPr>
              <a:xfrm rot="6796800">
                <a:off x="478080" y="628200"/>
                <a:ext cx="4320" cy="720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579" h="908">
                    <a:moveTo>
                      <a:pt x="309" y="1"/>
                    </a:moveTo>
                    <a:cubicBezTo>
                      <a:pt x="265" y="1"/>
                      <a:pt x="221" y="14"/>
                      <a:pt x="183" y="44"/>
                    </a:cubicBezTo>
                    <a:cubicBezTo>
                      <a:pt x="122" y="75"/>
                      <a:pt x="92" y="105"/>
                      <a:pt x="92" y="196"/>
                    </a:cubicBezTo>
                    <a:lnTo>
                      <a:pt x="92" y="227"/>
                    </a:lnTo>
                    <a:cubicBezTo>
                      <a:pt x="92" y="257"/>
                      <a:pt x="92" y="288"/>
                      <a:pt x="31" y="288"/>
                    </a:cubicBezTo>
                    <a:cubicBezTo>
                      <a:pt x="1" y="379"/>
                      <a:pt x="1" y="500"/>
                      <a:pt x="31" y="561"/>
                    </a:cubicBezTo>
                    <a:cubicBezTo>
                      <a:pt x="31" y="592"/>
                      <a:pt x="31" y="592"/>
                      <a:pt x="92" y="652"/>
                    </a:cubicBezTo>
                    <a:lnTo>
                      <a:pt x="92" y="683"/>
                    </a:lnTo>
                    <a:lnTo>
                      <a:pt x="92" y="835"/>
                    </a:lnTo>
                    <a:cubicBezTo>
                      <a:pt x="75" y="885"/>
                      <a:pt x="86" y="907"/>
                      <a:pt x="99" y="907"/>
                    </a:cubicBezTo>
                    <a:cubicBezTo>
                      <a:pt x="110" y="907"/>
                      <a:pt x="122" y="892"/>
                      <a:pt x="122" y="865"/>
                    </a:cubicBezTo>
                    <a:cubicBezTo>
                      <a:pt x="153" y="835"/>
                      <a:pt x="153" y="804"/>
                      <a:pt x="213" y="774"/>
                    </a:cubicBezTo>
                    <a:lnTo>
                      <a:pt x="244" y="713"/>
                    </a:lnTo>
                    <a:cubicBezTo>
                      <a:pt x="274" y="713"/>
                      <a:pt x="274" y="683"/>
                      <a:pt x="305" y="683"/>
                    </a:cubicBezTo>
                    <a:lnTo>
                      <a:pt x="426" y="561"/>
                    </a:lnTo>
                    <a:cubicBezTo>
                      <a:pt x="426" y="531"/>
                      <a:pt x="457" y="531"/>
                      <a:pt x="457" y="500"/>
                    </a:cubicBezTo>
                    <a:lnTo>
                      <a:pt x="517" y="440"/>
                    </a:lnTo>
                    <a:cubicBezTo>
                      <a:pt x="548" y="379"/>
                      <a:pt x="578" y="348"/>
                      <a:pt x="578" y="257"/>
                    </a:cubicBezTo>
                    <a:cubicBezTo>
                      <a:pt x="578" y="120"/>
                      <a:pt x="441" y="1"/>
                      <a:pt x="3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5" name="Google Shape;4090;p26"/>
              <p:cNvSpPr/>
              <p:nvPr/>
            </p:nvSpPr>
            <p:spPr>
              <a:xfrm rot="6796800">
                <a:off x="483480" y="621000"/>
                <a:ext cx="7200" cy="3600"/>
              </a:xfrm>
              <a:custGeom>
                <a:avLst/>
                <a:gdLst>
                  <a:gd name="textAreaLeft" fmla="*/ 0 w 7200"/>
                  <a:gd name="textAreaRight" fmla="*/ 8280 w 7200"/>
                  <a:gd name="textAreaTop" fmla="*/ 0 h 3600"/>
                  <a:gd name="textAreaBottom" fmla="*/ 4680 h 3600"/>
                </a:gdLst>
                <a:ahLst/>
                <a:rect l="textAreaLeft" t="textAreaTop" r="textAreaRight" b="textAreaBottom"/>
                <a:pathLst>
                  <a:path w="913" h="518">
                    <a:moveTo>
                      <a:pt x="715" y="0"/>
                    </a:moveTo>
                    <a:cubicBezTo>
                      <a:pt x="681" y="0"/>
                      <a:pt x="644" y="10"/>
                      <a:pt x="608" y="31"/>
                    </a:cubicBezTo>
                    <a:cubicBezTo>
                      <a:pt x="547" y="62"/>
                      <a:pt x="517" y="62"/>
                      <a:pt x="426" y="92"/>
                    </a:cubicBezTo>
                    <a:cubicBezTo>
                      <a:pt x="395" y="123"/>
                      <a:pt x="365" y="123"/>
                      <a:pt x="304" y="183"/>
                    </a:cubicBezTo>
                    <a:lnTo>
                      <a:pt x="274" y="183"/>
                    </a:lnTo>
                    <a:cubicBezTo>
                      <a:pt x="243" y="183"/>
                      <a:pt x="243" y="214"/>
                      <a:pt x="213" y="214"/>
                    </a:cubicBezTo>
                    <a:cubicBezTo>
                      <a:pt x="152" y="244"/>
                      <a:pt x="91" y="244"/>
                      <a:pt x="61" y="275"/>
                    </a:cubicBezTo>
                    <a:cubicBezTo>
                      <a:pt x="0" y="275"/>
                      <a:pt x="0" y="335"/>
                      <a:pt x="0" y="366"/>
                    </a:cubicBezTo>
                    <a:cubicBezTo>
                      <a:pt x="31" y="457"/>
                      <a:pt x="31" y="487"/>
                      <a:pt x="61" y="487"/>
                    </a:cubicBezTo>
                    <a:lnTo>
                      <a:pt x="365" y="487"/>
                    </a:lnTo>
                    <a:cubicBezTo>
                      <a:pt x="426" y="518"/>
                      <a:pt x="487" y="518"/>
                      <a:pt x="547" y="518"/>
                    </a:cubicBezTo>
                    <a:lnTo>
                      <a:pt x="699" y="518"/>
                    </a:lnTo>
                    <a:cubicBezTo>
                      <a:pt x="730" y="518"/>
                      <a:pt x="760" y="518"/>
                      <a:pt x="821" y="487"/>
                    </a:cubicBezTo>
                    <a:lnTo>
                      <a:pt x="851" y="427"/>
                    </a:lnTo>
                    <a:cubicBezTo>
                      <a:pt x="912" y="396"/>
                      <a:pt x="912" y="305"/>
                      <a:pt x="912" y="214"/>
                    </a:cubicBezTo>
                    <a:cubicBezTo>
                      <a:pt x="912" y="98"/>
                      <a:pt x="824" y="0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6" name="Google Shape;4091;p26"/>
              <p:cNvSpPr/>
              <p:nvPr/>
            </p:nvSpPr>
            <p:spPr>
              <a:xfrm rot="6796800">
                <a:off x="492480" y="618840"/>
                <a:ext cx="4320" cy="252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2520"/>
                  <a:gd name="textAreaBottom" fmla="*/ 3600 h 2520"/>
                </a:gdLst>
                <a:ahLst/>
                <a:rect l="textAreaLeft" t="textAreaTop" r="textAreaRight" b="textAreaBottom"/>
                <a:pathLst>
                  <a:path w="609" h="397">
                    <a:moveTo>
                      <a:pt x="396" y="1"/>
                    </a:moveTo>
                    <a:cubicBezTo>
                      <a:pt x="366" y="1"/>
                      <a:pt x="366" y="31"/>
                      <a:pt x="305" y="31"/>
                    </a:cubicBezTo>
                    <a:cubicBezTo>
                      <a:pt x="274" y="31"/>
                      <a:pt x="274" y="92"/>
                      <a:pt x="244" y="92"/>
                    </a:cubicBezTo>
                    <a:cubicBezTo>
                      <a:pt x="214" y="122"/>
                      <a:pt x="123" y="153"/>
                      <a:pt x="92" y="183"/>
                    </a:cubicBezTo>
                    <a:cubicBezTo>
                      <a:pt x="62" y="244"/>
                      <a:pt x="62" y="244"/>
                      <a:pt x="92" y="274"/>
                    </a:cubicBezTo>
                    <a:cubicBezTo>
                      <a:pt x="1" y="396"/>
                      <a:pt x="62" y="396"/>
                      <a:pt x="92" y="396"/>
                    </a:cubicBezTo>
                    <a:lnTo>
                      <a:pt x="457" y="396"/>
                    </a:lnTo>
                    <a:cubicBezTo>
                      <a:pt x="487" y="396"/>
                      <a:pt x="548" y="335"/>
                      <a:pt x="578" y="305"/>
                    </a:cubicBezTo>
                    <a:cubicBezTo>
                      <a:pt x="578" y="274"/>
                      <a:pt x="609" y="244"/>
                      <a:pt x="609" y="183"/>
                    </a:cubicBezTo>
                    <a:cubicBezTo>
                      <a:pt x="609" y="153"/>
                      <a:pt x="578" y="122"/>
                      <a:pt x="578" y="92"/>
                    </a:cubicBezTo>
                    <a:cubicBezTo>
                      <a:pt x="578" y="92"/>
                      <a:pt x="548" y="92"/>
                      <a:pt x="548" y="31"/>
                    </a:cubicBezTo>
                    <a:cubicBezTo>
                      <a:pt x="518" y="31"/>
                      <a:pt x="518" y="1"/>
                      <a:pt x="4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" bIns="1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7" name="Google Shape;4092;p26"/>
              <p:cNvSpPr/>
              <p:nvPr/>
            </p:nvSpPr>
            <p:spPr>
              <a:xfrm rot="6796800">
                <a:off x="488880" y="628200"/>
                <a:ext cx="5040" cy="432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670" h="579">
                    <a:moveTo>
                      <a:pt x="214" y="153"/>
                    </a:moveTo>
                    <a:cubicBezTo>
                      <a:pt x="214" y="153"/>
                      <a:pt x="214" y="164"/>
                      <a:pt x="207" y="172"/>
                    </a:cubicBezTo>
                    <a:lnTo>
                      <a:pt x="207" y="172"/>
                    </a:lnTo>
                    <a:cubicBezTo>
                      <a:pt x="209" y="166"/>
                      <a:pt x="211" y="160"/>
                      <a:pt x="214" y="153"/>
                    </a:cubicBezTo>
                    <a:close/>
                    <a:moveTo>
                      <a:pt x="457" y="1"/>
                    </a:moveTo>
                    <a:cubicBezTo>
                      <a:pt x="366" y="1"/>
                      <a:pt x="275" y="31"/>
                      <a:pt x="214" y="123"/>
                    </a:cubicBezTo>
                    <a:lnTo>
                      <a:pt x="214" y="149"/>
                    </a:lnTo>
                    <a:lnTo>
                      <a:pt x="214" y="149"/>
                    </a:lnTo>
                    <a:cubicBezTo>
                      <a:pt x="189" y="158"/>
                      <a:pt x="171" y="165"/>
                      <a:pt x="153" y="183"/>
                    </a:cubicBezTo>
                    <a:cubicBezTo>
                      <a:pt x="153" y="183"/>
                      <a:pt x="123" y="183"/>
                      <a:pt x="123" y="244"/>
                    </a:cubicBezTo>
                    <a:lnTo>
                      <a:pt x="62" y="275"/>
                    </a:lnTo>
                    <a:cubicBezTo>
                      <a:pt x="31" y="305"/>
                      <a:pt x="1" y="335"/>
                      <a:pt x="1" y="396"/>
                    </a:cubicBezTo>
                    <a:cubicBezTo>
                      <a:pt x="1" y="487"/>
                      <a:pt x="31" y="548"/>
                      <a:pt x="62" y="548"/>
                    </a:cubicBezTo>
                    <a:cubicBezTo>
                      <a:pt x="123" y="548"/>
                      <a:pt x="153" y="578"/>
                      <a:pt x="183" y="578"/>
                    </a:cubicBezTo>
                    <a:lnTo>
                      <a:pt x="305" y="578"/>
                    </a:lnTo>
                    <a:cubicBezTo>
                      <a:pt x="366" y="578"/>
                      <a:pt x="457" y="578"/>
                      <a:pt x="487" y="548"/>
                    </a:cubicBezTo>
                    <a:cubicBezTo>
                      <a:pt x="518" y="548"/>
                      <a:pt x="578" y="487"/>
                      <a:pt x="609" y="457"/>
                    </a:cubicBezTo>
                    <a:cubicBezTo>
                      <a:pt x="639" y="426"/>
                      <a:pt x="639" y="396"/>
                      <a:pt x="670" y="335"/>
                    </a:cubicBezTo>
                    <a:lnTo>
                      <a:pt x="670" y="183"/>
                    </a:lnTo>
                    <a:cubicBezTo>
                      <a:pt x="670" y="153"/>
                      <a:pt x="639" y="123"/>
                      <a:pt x="639" y="123"/>
                    </a:cubicBezTo>
                    <a:cubicBezTo>
                      <a:pt x="639" y="92"/>
                      <a:pt x="609" y="92"/>
                      <a:pt x="578" y="31"/>
                    </a:cubicBezTo>
                    <a:cubicBezTo>
                      <a:pt x="518" y="1"/>
                      <a:pt x="487" y="1"/>
                      <a:pt x="4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8" name="Google Shape;4093;p26"/>
              <p:cNvSpPr/>
              <p:nvPr/>
            </p:nvSpPr>
            <p:spPr>
              <a:xfrm rot="6796800">
                <a:off x="496800" y="611280"/>
                <a:ext cx="7560" cy="468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959" h="640">
                    <a:moveTo>
                      <a:pt x="685" y="1"/>
                    </a:moveTo>
                    <a:cubicBezTo>
                      <a:pt x="655" y="1"/>
                      <a:pt x="625" y="1"/>
                      <a:pt x="533" y="31"/>
                    </a:cubicBezTo>
                    <a:cubicBezTo>
                      <a:pt x="503" y="31"/>
                      <a:pt x="473" y="92"/>
                      <a:pt x="473" y="123"/>
                    </a:cubicBezTo>
                    <a:lnTo>
                      <a:pt x="412" y="183"/>
                    </a:lnTo>
                    <a:lnTo>
                      <a:pt x="290" y="305"/>
                    </a:lnTo>
                    <a:cubicBezTo>
                      <a:pt x="290" y="335"/>
                      <a:pt x="229" y="335"/>
                      <a:pt x="229" y="396"/>
                    </a:cubicBezTo>
                    <a:cubicBezTo>
                      <a:pt x="229" y="396"/>
                      <a:pt x="199" y="396"/>
                      <a:pt x="199" y="427"/>
                    </a:cubicBezTo>
                    <a:cubicBezTo>
                      <a:pt x="169" y="457"/>
                      <a:pt x="77" y="487"/>
                      <a:pt x="47" y="548"/>
                    </a:cubicBezTo>
                    <a:cubicBezTo>
                      <a:pt x="27" y="568"/>
                      <a:pt x="20" y="589"/>
                      <a:pt x="27" y="609"/>
                    </a:cubicBezTo>
                    <a:lnTo>
                      <a:pt x="27" y="609"/>
                    </a:lnTo>
                    <a:cubicBezTo>
                      <a:pt x="33" y="609"/>
                      <a:pt x="40" y="609"/>
                      <a:pt x="47" y="609"/>
                    </a:cubicBezTo>
                    <a:cubicBezTo>
                      <a:pt x="138" y="609"/>
                      <a:pt x="169" y="578"/>
                      <a:pt x="260" y="578"/>
                    </a:cubicBezTo>
                    <a:lnTo>
                      <a:pt x="412" y="578"/>
                    </a:lnTo>
                    <a:cubicBezTo>
                      <a:pt x="473" y="578"/>
                      <a:pt x="564" y="548"/>
                      <a:pt x="625" y="548"/>
                    </a:cubicBezTo>
                    <a:lnTo>
                      <a:pt x="685" y="548"/>
                    </a:lnTo>
                    <a:cubicBezTo>
                      <a:pt x="777" y="487"/>
                      <a:pt x="837" y="457"/>
                      <a:pt x="929" y="396"/>
                    </a:cubicBezTo>
                    <a:cubicBezTo>
                      <a:pt x="959" y="305"/>
                      <a:pt x="959" y="244"/>
                      <a:pt x="929" y="153"/>
                    </a:cubicBezTo>
                    <a:cubicBezTo>
                      <a:pt x="898" y="92"/>
                      <a:pt x="837" y="1"/>
                      <a:pt x="777" y="1"/>
                    </a:cubicBezTo>
                    <a:close/>
                    <a:moveTo>
                      <a:pt x="27" y="609"/>
                    </a:moveTo>
                    <a:cubicBezTo>
                      <a:pt x="7" y="611"/>
                      <a:pt x="0" y="616"/>
                      <a:pt x="47" y="639"/>
                    </a:cubicBezTo>
                    <a:cubicBezTo>
                      <a:pt x="37" y="629"/>
                      <a:pt x="30" y="619"/>
                      <a:pt x="27" y="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09" name="Google Shape;4094;p26"/>
              <p:cNvSpPr/>
              <p:nvPr/>
            </p:nvSpPr>
            <p:spPr>
              <a:xfrm rot="6796800">
                <a:off x="496440" y="623160"/>
                <a:ext cx="4320" cy="252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2520"/>
                  <a:gd name="textAreaBottom" fmla="*/ 3600 h 2520"/>
                </a:gdLst>
                <a:ahLst/>
                <a:rect l="textAreaLeft" t="textAreaTop" r="textAreaRight" b="textAreaBottom"/>
                <a:pathLst>
                  <a:path w="609" h="396">
                    <a:moveTo>
                      <a:pt x="426" y="0"/>
                    </a:moveTo>
                    <a:cubicBezTo>
                      <a:pt x="396" y="0"/>
                      <a:pt x="335" y="0"/>
                      <a:pt x="304" y="30"/>
                    </a:cubicBezTo>
                    <a:lnTo>
                      <a:pt x="274" y="91"/>
                    </a:lnTo>
                    <a:cubicBezTo>
                      <a:pt x="244" y="91"/>
                      <a:pt x="183" y="122"/>
                      <a:pt x="152" y="122"/>
                    </a:cubicBezTo>
                    <a:lnTo>
                      <a:pt x="183" y="122"/>
                    </a:lnTo>
                    <a:cubicBezTo>
                      <a:pt x="152" y="122"/>
                      <a:pt x="122" y="152"/>
                      <a:pt x="61" y="152"/>
                    </a:cubicBezTo>
                    <a:cubicBezTo>
                      <a:pt x="31" y="152"/>
                      <a:pt x="31" y="152"/>
                      <a:pt x="31" y="182"/>
                    </a:cubicBezTo>
                    <a:cubicBezTo>
                      <a:pt x="31" y="182"/>
                      <a:pt x="0" y="243"/>
                      <a:pt x="0" y="274"/>
                    </a:cubicBezTo>
                    <a:cubicBezTo>
                      <a:pt x="0" y="304"/>
                      <a:pt x="31" y="334"/>
                      <a:pt x="92" y="334"/>
                    </a:cubicBezTo>
                    <a:cubicBezTo>
                      <a:pt x="122" y="334"/>
                      <a:pt x="183" y="395"/>
                      <a:pt x="244" y="395"/>
                    </a:cubicBezTo>
                    <a:lnTo>
                      <a:pt x="396" y="395"/>
                    </a:lnTo>
                    <a:cubicBezTo>
                      <a:pt x="426" y="395"/>
                      <a:pt x="487" y="334"/>
                      <a:pt x="548" y="304"/>
                    </a:cubicBezTo>
                    <a:lnTo>
                      <a:pt x="578" y="274"/>
                    </a:lnTo>
                    <a:cubicBezTo>
                      <a:pt x="578" y="243"/>
                      <a:pt x="608" y="182"/>
                      <a:pt x="608" y="182"/>
                    </a:cubicBezTo>
                    <a:lnTo>
                      <a:pt x="608" y="122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" bIns="1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0" name="Google Shape;4095;p26"/>
              <p:cNvSpPr/>
              <p:nvPr/>
            </p:nvSpPr>
            <p:spPr>
              <a:xfrm rot="6796800">
                <a:off x="540000" y="565560"/>
                <a:ext cx="6840" cy="15120"/>
              </a:xfrm>
              <a:custGeom>
                <a:avLst/>
                <a:gdLst>
                  <a:gd name="textAreaLeft" fmla="*/ 0 w 6840"/>
                  <a:gd name="textAreaRight" fmla="*/ 7920 w 6840"/>
                  <a:gd name="textAreaTop" fmla="*/ 0 h 15120"/>
                  <a:gd name="textAreaBottom" fmla="*/ 16200 h 15120"/>
                </a:gdLst>
                <a:ahLst/>
                <a:rect l="textAreaLeft" t="textAreaTop" r="textAreaRight" b="textAreaBottom"/>
                <a:pathLst>
                  <a:path w="882" h="1784">
                    <a:moveTo>
                      <a:pt x="468" y="1"/>
                    </a:moveTo>
                    <a:cubicBezTo>
                      <a:pt x="445" y="1"/>
                      <a:pt x="420" y="5"/>
                      <a:pt x="396" y="13"/>
                    </a:cubicBezTo>
                    <a:cubicBezTo>
                      <a:pt x="244" y="74"/>
                      <a:pt x="122" y="134"/>
                      <a:pt x="31" y="286"/>
                    </a:cubicBezTo>
                    <a:cubicBezTo>
                      <a:pt x="1" y="408"/>
                      <a:pt x="1" y="560"/>
                      <a:pt x="31" y="682"/>
                    </a:cubicBezTo>
                    <a:cubicBezTo>
                      <a:pt x="31" y="773"/>
                      <a:pt x="92" y="925"/>
                      <a:pt x="122" y="1046"/>
                    </a:cubicBezTo>
                    <a:cubicBezTo>
                      <a:pt x="152" y="1168"/>
                      <a:pt x="183" y="1229"/>
                      <a:pt x="183" y="1350"/>
                    </a:cubicBezTo>
                    <a:cubicBezTo>
                      <a:pt x="183" y="1381"/>
                      <a:pt x="244" y="1441"/>
                      <a:pt x="244" y="1502"/>
                    </a:cubicBezTo>
                    <a:cubicBezTo>
                      <a:pt x="244" y="1533"/>
                      <a:pt x="244" y="1624"/>
                      <a:pt x="274" y="1624"/>
                    </a:cubicBezTo>
                    <a:cubicBezTo>
                      <a:pt x="274" y="1685"/>
                      <a:pt x="304" y="1776"/>
                      <a:pt x="426" y="1776"/>
                    </a:cubicBezTo>
                    <a:cubicBezTo>
                      <a:pt x="448" y="1781"/>
                      <a:pt x="467" y="1784"/>
                      <a:pt x="485" y="1784"/>
                    </a:cubicBezTo>
                    <a:cubicBezTo>
                      <a:pt x="567" y="1784"/>
                      <a:pt x="608" y="1729"/>
                      <a:pt x="608" y="1654"/>
                    </a:cubicBezTo>
                    <a:cubicBezTo>
                      <a:pt x="639" y="1533"/>
                      <a:pt x="700" y="1472"/>
                      <a:pt x="730" y="1350"/>
                    </a:cubicBezTo>
                    <a:cubicBezTo>
                      <a:pt x="760" y="1229"/>
                      <a:pt x="791" y="1168"/>
                      <a:pt x="852" y="1046"/>
                    </a:cubicBezTo>
                    <a:cubicBezTo>
                      <a:pt x="882" y="925"/>
                      <a:pt x="882" y="773"/>
                      <a:pt x="882" y="682"/>
                    </a:cubicBezTo>
                    <a:lnTo>
                      <a:pt x="882" y="530"/>
                    </a:lnTo>
                    <a:lnTo>
                      <a:pt x="882" y="438"/>
                    </a:lnTo>
                    <a:cubicBezTo>
                      <a:pt x="882" y="317"/>
                      <a:pt x="852" y="286"/>
                      <a:pt x="791" y="226"/>
                    </a:cubicBezTo>
                    <a:cubicBezTo>
                      <a:pt x="760" y="165"/>
                      <a:pt x="730" y="104"/>
                      <a:pt x="639" y="74"/>
                    </a:cubicBezTo>
                    <a:cubicBezTo>
                      <a:pt x="594" y="29"/>
                      <a:pt x="534" y="1"/>
                      <a:pt x="4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1" name="Google Shape;4096;p26"/>
              <p:cNvSpPr/>
              <p:nvPr/>
            </p:nvSpPr>
            <p:spPr>
              <a:xfrm rot="6796800">
                <a:off x="543960" y="576360"/>
                <a:ext cx="5400" cy="1044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10440"/>
                  <a:gd name="textAreaBottom" fmla="*/ 11520 h 10440"/>
                </a:gdLst>
                <a:ahLst/>
                <a:rect l="textAreaLeft" t="textAreaTop" r="textAreaRight" b="textAreaBottom"/>
                <a:pathLst>
                  <a:path w="730" h="1267">
                    <a:moveTo>
                      <a:pt x="274" y="1"/>
                    </a:moveTo>
                    <a:cubicBezTo>
                      <a:pt x="92" y="31"/>
                      <a:pt x="0" y="274"/>
                      <a:pt x="92" y="456"/>
                    </a:cubicBezTo>
                    <a:cubicBezTo>
                      <a:pt x="152" y="578"/>
                      <a:pt x="183" y="730"/>
                      <a:pt x="274" y="852"/>
                    </a:cubicBezTo>
                    <a:cubicBezTo>
                      <a:pt x="304" y="912"/>
                      <a:pt x="335" y="943"/>
                      <a:pt x="335" y="1034"/>
                    </a:cubicBezTo>
                    <a:cubicBezTo>
                      <a:pt x="396" y="1095"/>
                      <a:pt x="426" y="1156"/>
                      <a:pt x="426" y="1216"/>
                    </a:cubicBezTo>
                    <a:cubicBezTo>
                      <a:pt x="444" y="1252"/>
                      <a:pt x="482" y="1267"/>
                      <a:pt x="518" y="1267"/>
                    </a:cubicBezTo>
                    <a:cubicBezTo>
                      <a:pt x="542" y="1267"/>
                      <a:pt x="565" y="1259"/>
                      <a:pt x="578" y="1247"/>
                    </a:cubicBezTo>
                    <a:cubicBezTo>
                      <a:pt x="700" y="1247"/>
                      <a:pt x="730" y="1186"/>
                      <a:pt x="700" y="1095"/>
                    </a:cubicBezTo>
                    <a:lnTo>
                      <a:pt x="700" y="1034"/>
                    </a:lnTo>
                    <a:lnTo>
                      <a:pt x="700" y="912"/>
                    </a:lnTo>
                    <a:lnTo>
                      <a:pt x="700" y="730"/>
                    </a:lnTo>
                    <a:cubicBezTo>
                      <a:pt x="700" y="578"/>
                      <a:pt x="639" y="456"/>
                      <a:pt x="639" y="304"/>
                    </a:cubicBezTo>
                    <a:cubicBezTo>
                      <a:pt x="639" y="183"/>
                      <a:pt x="608" y="122"/>
                      <a:pt x="487" y="31"/>
                    </a:cubicBezTo>
                    <a:cubicBezTo>
                      <a:pt x="426" y="1"/>
                      <a:pt x="335" y="1"/>
                      <a:pt x="2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2" name="Google Shape;4097;p26"/>
              <p:cNvSpPr/>
              <p:nvPr/>
            </p:nvSpPr>
            <p:spPr>
              <a:xfrm rot="6796800">
                <a:off x="554400" y="588960"/>
                <a:ext cx="6480" cy="1152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11520"/>
                  <a:gd name="textAreaBottom" fmla="*/ 12600 h 11520"/>
                </a:gdLst>
                <a:ahLst/>
                <a:rect l="textAreaLeft" t="textAreaTop" r="textAreaRight" b="textAreaBottom"/>
                <a:pathLst>
                  <a:path w="822" h="1395">
                    <a:moveTo>
                      <a:pt x="450" y="1"/>
                    </a:moveTo>
                    <a:cubicBezTo>
                      <a:pt x="422" y="1"/>
                      <a:pt x="394" y="8"/>
                      <a:pt x="365" y="27"/>
                    </a:cubicBezTo>
                    <a:cubicBezTo>
                      <a:pt x="304" y="57"/>
                      <a:pt x="183" y="88"/>
                      <a:pt x="152" y="179"/>
                    </a:cubicBezTo>
                    <a:cubicBezTo>
                      <a:pt x="61" y="361"/>
                      <a:pt x="31" y="544"/>
                      <a:pt x="0" y="787"/>
                    </a:cubicBezTo>
                    <a:lnTo>
                      <a:pt x="0" y="1273"/>
                    </a:lnTo>
                    <a:cubicBezTo>
                      <a:pt x="0" y="1334"/>
                      <a:pt x="61" y="1395"/>
                      <a:pt x="92" y="1395"/>
                    </a:cubicBezTo>
                    <a:cubicBezTo>
                      <a:pt x="213" y="1334"/>
                      <a:pt x="244" y="1334"/>
                      <a:pt x="304" y="1273"/>
                    </a:cubicBezTo>
                    <a:lnTo>
                      <a:pt x="517" y="939"/>
                    </a:lnTo>
                    <a:cubicBezTo>
                      <a:pt x="548" y="848"/>
                      <a:pt x="578" y="817"/>
                      <a:pt x="639" y="726"/>
                    </a:cubicBezTo>
                    <a:cubicBezTo>
                      <a:pt x="669" y="665"/>
                      <a:pt x="700" y="635"/>
                      <a:pt x="760" y="544"/>
                    </a:cubicBezTo>
                    <a:cubicBezTo>
                      <a:pt x="791" y="483"/>
                      <a:pt x="821" y="361"/>
                      <a:pt x="791" y="270"/>
                    </a:cubicBezTo>
                    <a:cubicBezTo>
                      <a:pt x="760" y="209"/>
                      <a:pt x="700" y="88"/>
                      <a:pt x="639" y="57"/>
                    </a:cubicBezTo>
                    <a:cubicBezTo>
                      <a:pt x="576" y="36"/>
                      <a:pt x="513" y="1"/>
                      <a:pt x="4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3" name="Google Shape;4098;p26"/>
              <p:cNvSpPr/>
              <p:nvPr/>
            </p:nvSpPr>
            <p:spPr>
              <a:xfrm rot="6796800">
                <a:off x="562320" y="582480"/>
                <a:ext cx="5760" cy="828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764" h="1048">
                    <a:moveTo>
                      <a:pt x="578" y="508"/>
                    </a:moveTo>
                    <a:cubicBezTo>
                      <a:pt x="578" y="550"/>
                      <a:pt x="578" y="563"/>
                      <a:pt x="557" y="577"/>
                    </a:cubicBezTo>
                    <a:lnTo>
                      <a:pt x="557" y="577"/>
                    </a:lnTo>
                    <a:cubicBezTo>
                      <a:pt x="569" y="555"/>
                      <a:pt x="578" y="531"/>
                      <a:pt x="578" y="508"/>
                    </a:cubicBezTo>
                    <a:close/>
                    <a:moveTo>
                      <a:pt x="755" y="1"/>
                    </a:moveTo>
                    <a:cubicBezTo>
                      <a:pt x="750" y="1"/>
                      <a:pt x="629" y="52"/>
                      <a:pt x="274" y="204"/>
                    </a:cubicBezTo>
                    <a:cubicBezTo>
                      <a:pt x="213" y="204"/>
                      <a:pt x="213" y="204"/>
                      <a:pt x="213" y="264"/>
                    </a:cubicBezTo>
                    <a:lnTo>
                      <a:pt x="152" y="325"/>
                    </a:lnTo>
                    <a:cubicBezTo>
                      <a:pt x="152" y="325"/>
                      <a:pt x="152" y="356"/>
                      <a:pt x="122" y="356"/>
                    </a:cubicBezTo>
                    <a:cubicBezTo>
                      <a:pt x="99" y="425"/>
                      <a:pt x="93" y="459"/>
                      <a:pt x="65" y="512"/>
                    </a:cubicBezTo>
                    <a:lnTo>
                      <a:pt x="65" y="512"/>
                    </a:lnTo>
                    <a:cubicBezTo>
                      <a:pt x="64" y="510"/>
                      <a:pt x="63" y="509"/>
                      <a:pt x="61" y="508"/>
                    </a:cubicBezTo>
                    <a:lnTo>
                      <a:pt x="61" y="477"/>
                    </a:lnTo>
                    <a:lnTo>
                      <a:pt x="61" y="416"/>
                    </a:lnTo>
                    <a:cubicBezTo>
                      <a:pt x="61" y="466"/>
                      <a:pt x="41" y="515"/>
                      <a:pt x="34" y="564"/>
                    </a:cubicBezTo>
                    <a:lnTo>
                      <a:pt x="34" y="564"/>
                    </a:lnTo>
                    <a:cubicBezTo>
                      <a:pt x="33" y="565"/>
                      <a:pt x="32" y="567"/>
                      <a:pt x="31" y="568"/>
                    </a:cubicBezTo>
                    <a:lnTo>
                      <a:pt x="31" y="599"/>
                    </a:lnTo>
                    <a:cubicBezTo>
                      <a:pt x="31" y="660"/>
                      <a:pt x="0" y="720"/>
                      <a:pt x="0" y="781"/>
                    </a:cubicBezTo>
                    <a:lnTo>
                      <a:pt x="0" y="872"/>
                    </a:lnTo>
                    <a:cubicBezTo>
                      <a:pt x="0" y="933"/>
                      <a:pt x="0" y="1024"/>
                      <a:pt x="61" y="1024"/>
                    </a:cubicBezTo>
                    <a:lnTo>
                      <a:pt x="152" y="1024"/>
                    </a:lnTo>
                    <a:cubicBezTo>
                      <a:pt x="213" y="1039"/>
                      <a:pt x="251" y="1047"/>
                      <a:pt x="274" y="1047"/>
                    </a:cubicBezTo>
                    <a:cubicBezTo>
                      <a:pt x="297" y="1047"/>
                      <a:pt x="304" y="1039"/>
                      <a:pt x="304" y="1024"/>
                    </a:cubicBezTo>
                    <a:cubicBezTo>
                      <a:pt x="365" y="933"/>
                      <a:pt x="426" y="842"/>
                      <a:pt x="487" y="751"/>
                    </a:cubicBezTo>
                    <a:cubicBezTo>
                      <a:pt x="548" y="720"/>
                      <a:pt x="548" y="690"/>
                      <a:pt x="578" y="629"/>
                    </a:cubicBezTo>
                    <a:cubicBezTo>
                      <a:pt x="578" y="599"/>
                      <a:pt x="608" y="599"/>
                      <a:pt x="608" y="568"/>
                    </a:cubicBezTo>
                    <a:lnTo>
                      <a:pt x="608" y="538"/>
                    </a:lnTo>
                    <a:lnTo>
                      <a:pt x="608" y="477"/>
                    </a:lnTo>
                    <a:cubicBezTo>
                      <a:pt x="608" y="416"/>
                      <a:pt x="578" y="325"/>
                      <a:pt x="487" y="264"/>
                    </a:cubicBezTo>
                    <a:cubicBezTo>
                      <a:pt x="487" y="264"/>
                      <a:pt x="456" y="204"/>
                      <a:pt x="426" y="204"/>
                    </a:cubicBezTo>
                    <a:lnTo>
                      <a:pt x="304" y="204"/>
                    </a:lnTo>
                    <a:cubicBezTo>
                      <a:pt x="304" y="204"/>
                      <a:pt x="764" y="1"/>
                      <a:pt x="7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4" name="Google Shape;4099;p26"/>
              <p:cNvSpPr/>
              <p:nvPr/>
            </p:nvSpPr>
            <p:spPr>
              <a:xfrm rot="6796800">
                <a:off x="564840" y="569880"/>
                <a:ext cx="4680" cy="6480"/>
              </a:xfrm>
              <a:custGeom>
                <a:avLst/>
                <a:gdLst>
                  <a:gd name="textAreaLeft" fmla="*/ 0 w 4680"/>
                  <a:gd name="textAreaRight" fmla="*/ 5760 w 468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639" h="821">
                    <a:moveTo>
                      <a:pt x="21" y="549"/>
                    </a:moveTo>
                    <a:lnTo>
                      <a:pt x="21" y="549"/>
                    </a:lnTo>
                    <a:cubicBezTo>
                      <a:pt x="0" y="554"/>
                      <a:pt x="0" y="578"/>
                      <a:pt x="0" y="578"/>
                    </a:cubicBezTo>
                    <a:cubicBezTo>
                      <a:pt x="10" y="568"/>
                      <a:pt x="16" y="559"/>
                      <a:pt x="21" y="549"/>
                    </a:cubicBezTo>
                    <a:close/>
                    <a:moveTo>
                      <a:pt x="335" y="0"/>
                    </a:moveTo>
                    <a:cubicBezTo>
                      <a:pt x="304" y="0"/>
                      <a:pt x="243" y="0"/>
                      <a:pt x="213" y="61"/>
                    </a:cubicBezTo>
                    <a:cubicBezTo>
                      <a:pt x="183" y="61"/>
                      <a:pt x="183" y="61"/>
                      <a:pt x="183" y="91"/>
                    </a:cubicBezTo>
                    <a:cubicBezTo>
                      <a:pt x="152" y="91"/>
                      <a:pt x="152" y="122"/>
                      <a:pt x="91" y="152"/>
                    </a:cubicBezTo>
                    <a:lnTo>
                      <a:pt x="61" y="243"/>
                    </a:lnTo>
                    <a:lnTo>
                      <a:pt x="61" y="274"/>
                    </a:lnTo>
                    <a:lnTo>
                      <a:pt x="61" y="365"/>
                    </a:lnTo>
                    <a:cubicBezTo>
                      <a:pt x="61" y="395"/>
                      <a:pt x="61" y="426"/>
                      <a:pt x="31" y="456"/>
                    </a:cubicBezTo>
                    <a:cubicBezTo>
                      <a:pt x="31" y="498"/>
                      <a:pt x="31" y="526"/>
                      <a:pt x="21" y="549"/>
                    </a:cubicBezTo>
                    <a:lnTo>
                      <a:pt x="21" y="549"/>
                    </a:lnTo>
                    <a:cubicBezTo>
                      <a:pt x="24" y="548"/>
                      <a:pt x="27" y="547"/>
                      <a:pt x="31" y="547"/>
                    </a:cubicBezTo>
                    <a:cubicBezTo>
                      <a:pt x="31" y="547"/>
                      <a:pt x="31" y="578"/>
                      <a:pt x="0" y="578"/>
                    </a:cubicBezTo>
                    <a:lnTo>
                      <a:pt x="0" y="669"/>
                    </a:lnTo>
                    <a:lnTo>
                      <a:pt x="0" y="699"/>
                    </a:lnTo>
                    <a:cubicBezTo>
                      <a:pt x="0" y="730"/>
                      <a:pt x="31" y="730"/>
                      <a:pt x="31" y="760"/>
                    </a:cubicBezTo>
                    <a:cubicBezTo>
                      <a:pt x="61" y="821"/>
                      <a:pt x="61" y="821"/>
                      <a:pt x="91" y="821"/>
                    </a:cubicBezTo>
                    <a:lnTo>
                      <a:pt x="183" y="821"/>
                    </a:lnTo>
                    <a:cubicBezTo>
                      <a:pt x="335" y="760"/>
                      <a:pt x="365" y="760"/>
                      <a:pt x="365" y="760"/>
                    </a:cubicBezTo>
                    <a:lnTo>
                      <a:pt x="456" y="699"/>
                    </a:lnTo>
                    <a:cubicBezTo>
                      <a:pt x="487" y="669"/>
                      <a:pt x="487" y="608"/>
                      <a:pt x="517" y="578"/>
                    </a:cubicBezTo>
                    <a:cubicBezTo>
                      <a:pt x="547" y="547"/>
                      <a:pt x="608" y="517"/>
                      <a:pt x="608" y="426"/>
                    </a:cubicBezTo>
                    <a:cubicBezTo>
                      <a:pt x="638" y="396"/>
                      <a:pt x="639" y="366"/>
                      <a:pt x="639" y="308"/>
                    </a:cubicBezTo>
                    <a:lnTo>
                      <a:pt x="639" y="308"/>
                    </a:lnTo>
                    <a:cubicBezTo>
                      <a:pt x="639" y="365"/>
                      <a:pt x="638" y="366"/>
                      <a:pt x="608" y="395"/>
                    </a:cubicBezTo>
                    <a:lnTo>
                      <a:pt x="608" y="365"/>
                    </a:lnTo>
                    <a:lnTo>
                      <a:pt x="608" y="274"/>
                    </a:lnTo>
                    <a:lnTo>
                      <a:pt x="608" y="213"/>
                    </a:lnTo>
                    <a:cubicBezTo>
                      <a:pt x="608" y="152"/>
                      <a:pt x="547" y="122"/>
                      <a:pt x="517" y="91"/>
                    </a:cubicBezTo>
                    <a:cubicBezTo>
                      <a:pt x="487" y="61"/>
                      <a:pt x="456" y="61"/>
                      <a:pt x="3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15" name="Google Shape;4100;p26"/>
            <p:cNvGrpSpPr/>
            <p:nvPr/>
          </p:nvGrpSpPr>
          <p:grpSpPr>
            <a:xfrm>
              <a:off x="611640" y="422280"/>
              <a:ext cx="41760" cy="33480"/>
              <a:chOff x="611640" y="422280"/>
              <a:chExt cx="41760" cy="33480"/>
            </a:xfrm>
          </p:grpSpPr>
          <p:sp>
            <p:nvSpPr>
              <p:cNvPr id="316" name="Google Shape;4101;p26"/>
              <p:cNvSpPr/>
              <p:nvPr/>
            </p:nvSpPr>
            <p:spPr>
              <a:xfrm rot="6796800">
                <a:off x="614880" y="438480"/>
                <a:ext cx="8280" cy="1116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11160"/>
                  <a:gd name="textAreaBottom" fmla="*/ 12240 h 11160"/>
                </a:gdLst>
                <a:ahLst/>
                <a:rect l="textAreaLeft" t="textAreaTop" r="textAreaRight" b="textAreaBottom"/>
                <a:pathLst>
                  <a:path w="1035" h="1363">
                    <a:moveTo>
                      <a:pt x="517" y="0"/>
                    </a:moveTo>
                    <a:cubicBezTo>
                      <a:pt x="426" y="0"/>
                      <a:pt x="396" y="0"/>
                      <a:pt x="305" y="31"/>
                    </a:cubicBezTo>
                    <a:cubicBezTo>
                      <a:pt x="244" y="31"/>
                      <a:pt x="213" y="61"/>
                      <a:pt x="153" y="152"/>
                    </a:cubicBezTo>
                    <a:cubicBezTo>
                      <a:pt x="92" y="213"/>
                      <a:pt x="61" y="274"/>
                      <a:pt x="61" y="335"/>
                    </a:cubicBezTo>
                    <a:cubicBezTo>
                      <a:pt x="1" y="456"/>
                      <a:pt x="61" y="608"/>
                      <a:pt x="92" y="730"/>
                    </a:cubicBezTo>
                    <a:cubicBezTo>
                      <a:pt x="92" y="760"/>
                      <a:pt x="122" y="760"/>
                      <a:pt x="122" y="791"/>
                    </a:cubicBezTo>
                    <a:cubicBezTo>
                      <a:pt x="153" y="821"/>
                      <a:pt x="213" y="882"/>
                      <a:pt x="213" y="912"/>
                    </a:cubicBezTo>
                    <a:cubicBezTo>
                      <a:pt x="244" y="973"/>
                      <a:pt x="274" y="1064"/>
                      <a:pt x="365" y="1095"/>
                    </a:cubicBezTo>
                    <a:cubicBezTo>
                      <a:pt x="396" y="1125"/>
                      <a:pt x="457" y="1186"/>
                      <a:pt x="517" y="1216"/>
                    </a:cubicBezTo>
                    <a:cubicBezTo>
                      <a:pt x="457" y="1216"/>
                      <a:pt x="457" y="1186"/>
                      <a:pt x="426" y="1186"/>
                    </a:cubicBezTo>
                    <a:lnTo>
                      <a:pt x="548" y="1277"/>
                    </a:lnTo>
                    <a:cubicBezTo>
                      <a:pt x="570" y="1321"/>
                      <a:pt x="625" y="1350"/>
                      <a:pt x="676" y="1350"/>
                    </a:cubicBezTo>
                    <a:cubicBezTo>
                      <a:pt x="695" y="1350"/>
                      <a:pt x="714" y="1346"/>
                      <a:pt x="730" y="1338"/>
                    </a:cubicBezTo>
                    <a:cubicBezTo>
                      <a:pt x="775" y="1356"/>
                      <a:pt x="809" y="1363"/>
                      <a:pt x="835" y="1363"/>
                    </a:cubicBezTo>
                    <a:cubicBezTo>
                      <a:pt x="897" y="1363"/>
                      <a:pt x="913" y="1320"/>
                      <a:pt x="913" y="1277"/>
                    </a:cubicBezTo>
                    <a:cubicBezTo>
                      <a:pt x="973" y="1216"/>
                      <a:pt x="973" y="1186"/>
                      <a:pt x="1004" y="1095"/>
                    </a:cubicBezTo>
                    <a:cubicBezTo>
                      <a:pt x="1034" y="1034"/>
                      <a:pt x="1034" y="943"/>
                      <a:pt x="1034" y="821"/>
                    </a:cubicBezTo>
                    <a:cubicBezTo>
                      <a:pt x="1004" y="578"/>
                      <a:pt x="1004" y="213"/>
                      <a:pt x="730" y="61"/>
                    </a:cubicBezTo>
                    <a:cubicBezTo>
                      <a:pt x="669" y="31"/>
                      <a:pt x="578" y="0"/>
                      <a:pt x="5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7" name="Google Shape;4102;p26"/>
              <p:cNvSpPr/>
              <p:nvPr/>
            </p:nvSpPr>
            <p:spPr>
              <a:xfrm rot="6796800">
                <a:off x="613080" y="448920"/>
                <a:ext cx="4320" cy="684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608" h="882">
                    <a:moveTo>
                      <a:pt x="152" y="578"/>
                    </a:moveTo>
                    <a:cubicBezTo>
                      <a:pt x="152" y="593"/>
                      <a:pt x="167" y="600"/>
                      <a:pt x="182" y="608"/>
                    </a:cubicBezTo>
                    <a:lnTo>
                      <a:pt x="182" y="608"/>
                    </a:lnTo>
                    <a:cubicBezTo>
                      <a:pt x="171" y="597"/>
                      <a:pt x="161" y="587"/>
                      <a:pt x="152" y="578"/>
                    </a:cubicBezTo>
                    <a:close/>
                    <a:moveTo>
                      <a:pt x="182" y="608"/>
                    </a:moveTo>
                    <a:cubicBezTo>
                      <a:pt x="192" y="617"/>
                      <a:pt x="202" y="627"/>
                      <a:pt x="213" y="638"/>
                    </a:cubicBezTo>
                    <a:cubicBezTo>
                      <a:pt x="213" y="623"/>
                      <a:pt x="198" y="616"/>
                      <a:pt x="182" y="608"/>
                    </a:cubicBezTo>
                    <a:close/>
                    <a:moveTo>
                      <a:pt x="453" y="785"/>
                    </a:moveTo>
                    <a:cubicBezTo>
                      <a:pt x="435" y="801"/>
                      <a:pt x="415" y="821"/>
                      <a:pt x="395" y="851"/>
                    </a:cubicBezTo>
                    <a:lnTo>
                      <a:pt x="426" y="821"/>
                    </a:lnTo>
                    <a:cubicBezTo>
                      <a:pt x="443" y="821"/>
                      <a:pt x="450" y="802"/>
                      <a:pt x="453" y="785"/>
                    </a:cubicBezTo>
                    <a:close/>
                    <a:moveTo>
                      <a:pt x="304" y="0"/>
                    </a:moveTo>
                    <a:cubicBezTo>
                      <a:pt x="274" y="0"/>
                      <a:pt x="243" y="0"/>
                      <a:pt x="213" y="61"/>
                    </a:cubicBezTo>
                    <a:cubicBezTo>
                      <a:pt x="152" y="61"/>
                      <a:pt x="122" y="91"/>
                      <a:pt x="91" y="122"/>
                    </a:cubicBezTo>
                    <a:cubicBezTo>
                      <a:pt x="61" y="152"/>
                      <a:pt x="0" y="182"/>
                      <a:pt x="0" y="274"/>
                    </a:cubicBezTo>
                    <a:lnTo>
                      <a:pt x="0" y="334"/>
                    </a:lnTo>
                    <a:cubicBezTo>
                      <a:pt x="0" y="395"/>
                      <a:pt x="0" y="426"/>
                      <a:pt x="61" y="456"/>
                    </a:cubicBezTo>
                    <a:cubicBezTo>
                      <a:pt x="61" y="517"/>
                      <a:pt x="91" y="547"/>
                      <a:pt x="122" y="578"/>
                    </a:cubicBezTo>
                    <a:cubicBezTo>
                      <a:pt x="122" y="547"/>
                      <a:pt x="91" y="547"/>
                      <a:pt x="91" y="517"/>
                    </a:cubicBezTo>
                    <a:lnTo>
                      <a:pt x="91" y="517"/>
                    </a:lnTo>
                    <a:cubicBezTo>
                      <a:pt x="109" y="535"/>
                      <a:pt x="128" y="553"/>
                      <a:pt x="152" y="578"/>
                    </a:cubicBezTo>
                    <a:lnTo>
                      <a:pt x="152" y="578"/>
                    </a:lnTo>
                    <a:cubicBezTo>
                      <a:pt x="213" y="608"/>
                      <a:pt x="213" y="638"/>
                      <a:pt x="243" y="638"/>
                    </a:cubicBezTo>
                    <a:cubicBezTo>
                      <a:pt x="264" y="680"/>
                      <a:pt x="271" y="708"/>
                      <a:pt x="283" y="731"/>
                    </a:cubicBezTo>
                    <a:lnTo>
                      <a:pt x="283" y="731"/>
                    </a:lnTo>
                    <a:cubicBezTo>
                      <a:pt x="280" y="730"/>
                      <a:pt x="277" y="730"/>
                      <a:pt x="274" y="730"/>
                    </a:cubicBezTo>
                    <a:lnTo>
                      <a:pt x="274" y="760"/>
                    </a:lnTo>
                    <a:cubicBezTo>
                      <a:pt x="233" y="841"/>
                      <a:pt x="260" y="882"/>
                      <a:pt x="310" y="882"/>
                    </a:cubicBezTo>
                    <a:cubicBezTo>
                      <a:pt x="334" y="882"/>
                      <a:pt x="365" y="871"/>
                      <a:pt x="395" y="851"/>
                    </a:cubicBezTo>
                    <a:lnTo>
                      <a:pt x="456" y="760"/>
                    </a:lnTo>
                    <a:lnTo>
                      <a:pt x="456" y="760"/>
                    </a:lnTo>
                    <a:cubicBezTo>
                      <a:pt x="456" y="760"/>
                      <a:pt x="456" y="772"/>
                      <a:pt x="453" y="785"/>
                    </a:cubicBezTo>
                    <a:lnTo>
                      <a:pt x="453" y="785"/>
                    </a:lnTo>
                    <a:cubicBezTo>
                      <a:pt x="490" y="753"/>
                      <a:pt x="517" y="740"/>
                      <a:pt x="517" y="699"/>
                    </a:cubicBezTo>
                    <a:cubicBezTo>
                      <a:pt x="547" y="669"/>
                      <a:pt x="547" y="608"/>
                      <a:pt x="547" y="578"/>
                    </a:cubicBezTo>
                    <a:cubicBezTo>
                      <a:pt x="547" y="547"/>
                      <a:pt x="578" y="547"/>
                      <a:pt x="578" y="517"/>
                    </a:cubicBezTo>
                    <a:cubicBezTo>
                      <a:pt x="578" y="456"/>
                      <a:pt x="578" y="426"/>
                      <a:pt x="608" y="395"/>
                    </a:cubicBezTo>
                    <a:lnTo>
                      <a:pt x="608" y="365"/>
                    </a:lnTo>
                    <a:lnTo>
                      <a:pt x="608" y="243"/>
                    </a:lnTo>
                    <a:cubicBezTo>
                      <a:pt x="608" y="182"/>
                      <a:pt x="578" y="122"/>
                      <a:pt x="547" y="91"/>
                    </a:cubicBezTo>
                    <a:cubicBezTo>
                      <a:pt x="517" y="91"/>
                      <a:pt x="517" y="61"/>
                      <a:pt x="456" y="61"/>
                    </a:cubicBezTo>
                    <a:cubicBezTo>
                      <a:pt x="426" y="0"/>
                      <a:pt x="365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8" name="Google Shape;4103;p26"/>
              <p:cNvSpPr/>
              <p:nvPr/>
            </p:nvSpPr>
            <p:spPr>
              <a:xfrm rot="6796800">
                <a:off x="623160" y="421920"/>
                <a:ext cx="9000" cy="14400"/>
              </a:xfrm>
              <a:custGeom>
                <a:avLst/>
                <a:gdLst>
                  <a:gd name="textAreaLeft" fmla="*/ 0 w 9000"/>
                  <a:gd name="textAreaRight" fmla="*/ 10080 w 9000"/>
                  <a:gd name="textAreaTop" fmla="*/ 0 h 14400"/>
                  <a:gd name="textAreaBottom" fmla="*/ 15480 h 14400"/>
                </a:gdLst>
                <a:ahLst/>
                <a:rect l="textAreaLeft" t="textAreaTop" r="textAreaRight" b="textAreaBottom"/>
                <a:pathLst>
                  <a:path w="1133" h="1693">
                    <a:moveTo>
                      <a:pt x="299" y="438"/>
                    </a:moveTo>
                    <a:cubicBezTo>
                      <a:pt x="291" y="458"/>
                      <a:pt x="281" y="484"/>
                      <a:pt x="281" y="501"/>
                    </a:cubicBezTo>
                    <a:cubicBezTo>
                      <a:pt x="287" y="481"/>
                      <a:pt x="293" y="460"/>
                      <a:pt x="299" y="438"/>
                    </a:cubicBezTo>
                    <a:close/>
                    <a:moveTo>
                      <a:pt x="732" y="0"/>
                    </a:moveTo>
                    <a:cubicBezTo>
                      <a:pt x="635" y="0"/>
                      <a:pt x="543" y="47"/>
                      <a:pt x="464" y="106"/>
                    </a:cubicBezTo>
                    <a:cubicBezTo>
                      <a:pt x="388" y="207"/>
                      <a:pt x="333" y="329"/>
                      <a:pt x="299" y="438"/>
                    </a:cubicBezTo>
                    <a:lnTo>
                      <a:pt x="299" y="438"/>
                    </a:lnTo>
                    <a:cubicBezTo>
                      <a:pt x="306" y="422"/>
                      <a:pt x="312" y="410"/>
                      <a:pt x="312" y="410"/>
                    </a:cubicBezTo>
                    <a:lnTo>
                      <a:pt x="312" y="410"/>
                    </a:lnTo>
                    <a:cubicBezTo>
                      <a:pt x="281" y="532"/>
                      <a:pt x="251" y="653"/>
                      <a:pt x="221" y="714"/>
                    </a:cubicBezTo>
                    <a:cubicBezTo>
                      <a:pt x="160" y="805"/>
                      <a:pt x="160" y="866"/>
                      <a:pt x="130" y="988"/>
                    </a:cubicBezTo>
                    <a:cubicBezTo>
                      <a:pt x="99" y="1079"/>
                      <a:pt x="99" y="1140"/>
                      <a:pt x="69" y="1261"/>
                    </a:cubicBezTo>
                    <a:cubicBezTo>
                      <a:pt x="38" y="1322"/>
                      <a:pt x="38" y="1444"/>
                      <a:pt x="38" y="1565"/>
                    </a:cubicBezTo>
                    <a:cubicBezTo>
                      <a:pt x="1" y="1640"/>
                      <a:pt x="68" y="1692"/>
                      <a:pt x="139" y="1692"/>
                    </a:cubicBezTo>
                    <a:cubicBezTo>
                      <a:pt x="182" y="1692"/>
                      <a:pt x="228" y="1672"/>
                      <a:pt x="251" y="1626"/>
                    </a:cubicBezTo>
                    <a:cubicBezTo>
                      <a:pt x="312" y="1565"/>
                      <a:pt x="403" y="1444"/>
                      <a:pt x="464" y="1383"/>
                    </a:cubicBezTo>
                    <a:cubicBezTo>
                      <a:pt x="464" y="1383"/>
                      <a:pt x="464" y="1322"/>
                      <a:pt x="525" y="1322"/>
                    </a:cubicBezTo>
                    <a:cubicBezTo>
                      <a:pt x="525" y="1292"/>
                      <a:pt x="555" y="1292"/>
                      <a:pt x="555" y="1261"/>
                    </a:cubicBezTo>
                    <a:lnTo>
                      <a:pt x="677" y="1140"/>
                    </a:lnTo>
                    <a:cubicBezTo>
                      <a:pt x="737" y="1079"/>
                      <a:pt x="859" y="957"/>
                      <a:pt x="920" y="836"/>
                    </a:cubicBezTo>
                    <a:cubicBezTo>
                      <a:pt x="981" y="805"/>
                      <a:pt x="1011" y="775"/>
                      <a:pt x="1011" y="684"/>
                    </a:cubicBezTo>
                    <a:cubicBezTo>
                      <a:pt x="1072" y="562"/>
                      <a:pt x="1133" y="501"/>
                      <a:pt x="1133" y="380"/>
                    </a:cubicBezTo>
                    <a:cubicBezTo>
                      <a:pt x="1133" y="228"/>
                      <a:pt x="1011" y="76"/>
                      <a:pt x="889" y="45"/>
                    </a:cubicBezTo>
                    <a:cubicBezTo>
                      <a:pt x="836" y="14"/>
                      <a:pt x="783" y="0"/>
                      <a:pt x="7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19" name="Google Shape;4104;p26"/>
              <p:cNvSpPr/>
              <p:nvPr/>
            </p:nvSpPr>
            <p:spPr>
              <a:xfrm rot="6796800">
                <a:off x="636840" y="423360"/>
                <a:ext cx="6480" cy="684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852" h="895">
                    <a:moveTo>
                      <a:pt x="91" y="547"/>
                    </a:moveTo>
                    <a:cubicBezTo>
                      <a:pt x="61" y="547"/>
                      <a:pt x="61" y="578"/>
                      <a:pt x="61" y="578"/>
                    </a:cubicBezTo>
                    <a:lnTo>
                      <a:pt x="91" y="547"/>
                    </a:lnTo>
                    <a:close/>
                    <a:moveTo>
                      <a:pt x="547" y="0"/>
                    </a:moveTo>
                    <a:cubicBezTo>
                      <a:pt x="517" y="0"/>
                      <a:pt x="456" y="31"/>
                      <a:pt x="426" y="91"/>
                    </a:cubicBezTo>
                    <a:cubicBezTo>
                      <a:pt x="395" y="122"/>
                      <a:pt x="395" y="152"/>
                      <a:pt x="365" y="183"/>
                    </a:cubicBezTo>
                    <a:cubicBezTo>
                      <a:pt x="365" y="183"/>
                      <a:pt x="365" y="231"/>
                      <a:pt x="322" y="241"/>
                    </a:cubicBezTo>
                    <a:lnTo>
                      <a:pt x="322" y="241"/>
                    </a:lnTo>
                    <a:cubicBezTo>
                      <a:pt x="335" y="214"/>
                      <a:pt x="349" y="184"/>
                      <a:pt x="365" y="152"/>
                    </a:cubicBezTo>
                    <a:lnTo>
                      <a:pt x="365" y="152"/>
                    </a:lnTo>
                    <a:cubicBezTo>
                      <a:pt x="304" y="183"/>
                      <a:pt x="304" y="183"/>
                      <a:pt x="304" y="243"/>
                    </a:cubicBezTo>
                    <a:cubicBezTo>
                      <a:pt x="311" y="243"/>
                      <a:pt x="317" y="243"/>
                      <a:pt x="322" y="241"/>
                    </a:cubicBezTo>
                    <a:lnTo>
                      <a:pt x="322" y="241"/>
                    </a:lnTo>
                    <a:cubicBezTo>
                      <a:pt x="286" y="319"/>
                      <a:pt x="258" y="381"/>
                      <a:pt x="213" y="426"/>
                    </a:cubicBezTo>
                    <a:lnTo>
                      <a:pt x="243" y="395"/>
                    </a:lnTo>
                    <a:lnTo>
                      <a:pt x="243" y="395"/>
                    </a:lnTo>
                    <a:cubicBezTo>
                      <a:pt x="213" y="456"/>
                      <a:pt x="122" y="547"/>
                      <a:pt x="61" y="578"/>
                    </a:cubicBezTo>
                    <a:cubicBezTo>
                      <a:pt x="0" y="608"/>
                      <a:pt x="0" y="608"/>
                      <a:pt x="0" y="639"/>
                    </a:cubicBezTo>
                    <a:cubicBezTo>
                      <a:pt x="0" y="699"/>
                      <a:pt x="0" y="730"/>
                      <a:pt x="61" y="760"/>
                    </a:cubicBezTo>
                    <a:cubicBezTo>
                      <a:pt x="61" y="791"/>
                      <a:pt x="91" y="791"/>
                      <a:pt x="122" y="851"/>
                    </a:cubicBezTo>
                    <a:cubicBezTo>
                      <a:pt x="100" y="873"/>
                      <a:pt x="139" y="894"/>
                      <a:pt x="175" y="894"/>
                    </a:cubicBezTo>
                    <a:cubicBezTo>
                      <a:pt x="190" y="894"/>
                      <a:pt x="204" y="891"/>
                      <a:pt x="213" y="882"/>
                    </a:cubicBezTo>
                    <a:cubicBezTo>
                      <a:pt x="243" y="882"/>
                      <a:pt x="274" y="851"/>
                      <a:pt x="334" y="851"/>
                    </a:cubicBezTo>
                    <a:cubicBezTo>
                      <a:pt x="365" y="851"/>
                      <a:pt x="365" y="791"/>
                      <a:pt x="395" y="791"/>
                    </a:cubicBezTo>
                    <a:cubicBezTo>
                      <a:pt x="426" y="760"/>
                      <a:pt x="517" y="730"/>
                      <a:pt x="547" y="699"/>
                    </a:cubicBezTo>
                    <a:lnTo>
                      <a:pt x="790" y="456"/>
                    </a:lnTo>
                    <a:cubicBezTo>
                      <a:pt x="821" y="426"/>
                      <a:pt x="821" y="395"/>
                      <a:pt x="851" y="335"/>
                    </a:cubicBezTo>
                    <a:lnTo>
                      <a:pt x="851" y="183"/>
                    </a:lnTo>
                    <a:cubicBezTo>
                      <a:pt x="821" y="122"/>
                      <a:pt x="790" y="91"/>
                      <a:pt x="730" y="31"/>
                    </a:cubicBezTo>
                    <a:cubicBezTo>
                      <a:pt x="669" y="0"/>
                      <a:pt x="578" y="0"/>
                      <a:pt x="5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0" name="Google Shape;4105;p26"/>
              <p:cNvSpPr/>
              <p:nvPr/>
            </p:nvSpPr>
            <p:spPr>
              <a:xfrm rot="6796800">
                <a:off x="648000" y="428040"/>
                <a:ext cx="4320" cy="468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609" h="642">
                    <a:moveTo>
                      <a:pt x="214" y="122"/>
                    </a:moveTo>
                    <a:cubicBezTo>
                      <a:pt x="203" y="133"/>
                      <a:pt x="193" y="149"/>
                      <a:pt x="183" y="169"/>
                    </a:cubicBezTo>
                    <a:lnTo>
                      <a:pt x="183" y="169"/>
                    </a:lnTo>
                    <a:lnTo>
                      <a:pt x="183" y="153"/>
                    </a:lnTo>
                    <a:cubicBezTo>
                      <a:pt x="183" y="153"/>
                      <a:pt x="183" y="122"/>
                      <a:pt x="214" y="122"/>
                    </a:cubicBezTo>
                    <a:close/>
                    <a:moveTo>
                      <a:pt x="305" y="1"/>
                    </a:moveTo>
                    <a:cubicBezTo>
                      <a:pt x="305" y="1"/>
                      <a:pt x="274" y="62"/>
                      <a:pt x="214" y="62"/>
                    </a:cubicBezTo>
                    <a:lnTo>
                      <a:pt x="183" y="92"/>
                    </a:lnTo>
                    <a:cubicBezTo>
                      <a:pt x="153" y="92"/>
                      <a:pt x="153" y="122"/>
                      <a:pt x="122" y="183"/>
                    </a:cubicBezTo>
                    <a:cubicBezTo>
                      <a:pt x="62" y="214"/>
                      <a:pt x="62" y="214"/>
                      <a:pt x="62" y="244"/>
                    </a:cubicBezTo>
                    <a:lnTo>
                      <a:pt x="62" y="305"/>
                    </a:lnTo>
                    <a:cubicBezTo>
                      <a:pt x="62" y="316"/>
                      <a:pt x="62" y="326"/>
                      <a:pt x="62" y="335"/>
                    </a:cubicBezTo>
                    <a:lnTo>
                      <a:pt x="62" y="335"/>
                    </a:lnTo>
                    <a:lnTo>
                      <a:pt x="31" y="366"/>
                    </a:lnTo>
                    <a:cubicBezTo>
                      <a:pt x="31" y="396"/>
                      <a:pt x="1" y="396"/>
                      <a:pt x="1" y="426"/>
                    </a:cubicBezTo>
                    <a:lnTo>
                      <a:pt x="1" y="518"/>
                    </a:lnTo>
                    <a:cubicBezTo>
                      <a:pt x="1" y="518"/>
                      <a:pt x="1" y="548"/>
                      <a:pt x="31" y="548"/>
                    </a:cubicBezTo>
                    <a:cubicBezTo>
                      <a:pt x="31" y="578"/>
                      <a:pt x="62" y="578"/>
                      <a:pt x="62" y="578"/>
                    </a:cubicBezTo>
                    <a:lnTo>
                      <a:pt x="122" y="609"/>
                    </a:lnTo>
                    <a:lnTo>
                      <a:pt x="214" y="609"/>
                    </a:lnTo>
                    <a:cubicBezTo>
                      <a:pt x="237" y="632"/>
                      <a:pt x="251" y="642"/>
                      <a:pt x="262" y="642"/>
                    </a:cubicBezTo>
                    <a:cubicBezTo>
                      <a:pt x="279" y="642"/>
                      <a:pt x="286" y="616"/>
                      <a:pt x="305" y="578"/>
                    </a:cubicBezTo>
                    <a:lnTo>
                      <a:pt x="305" y="578"/>
                    </a:lnTo>
                    <a:cubicBezTo>
                      <a:pt x="290" y="609"/>
                      <a:pt x="290" y="624"/>
                      <a:pt x="293" y="624"/>
                    </a:cubicBezTo>
                    <a:cubicBezTo>
                      <a:pt x="297" y="624"/>
                      <a:pt x="305" y="609"/>
                      <a:pt x="305" y="578"/>
                    </a:cubicBezTo>
                    <a:lnTo>
                      <a:pt x="305" y="578"/>
                    </a:lnTo>
                    <a:cubicBezTo>
                      <a:pt x="305" y="578"/>
                      <a:pt x="305" y="578"/>
                      <a:pt x="305" y="578"/>
                    </a:cubicBezTo>
                    <a:cubicBezTo>
                      <a:pt x="305" y="578"/>
                      <a:pt x="335" y="548"/>
                      <a:pt x="426" y="518"/>
                    </a:cubicBezTo>
                    <a:cubicBezTo>
                      <a:pt x="457" y="518"/>
                      <a:pt x="457" y="487"/>
                      <a:pt x="487" y="487"/>
                    </a:cubicBezTo>
                    <a:lnTo>
                      <a:pt x="518" y="426"/>
                    </a:lnTo>
                    <a:lnTo>
                      <a:pt x="518" y="426"/>
                    </a:lnTo>
                    <a:cubicBezTo>
                      <a:pt x="518" y="426"/>
                      <a:pt x="487" y="426"/>
                      <a:pt x="487" y="457"/>
                    </a:cubicBezTo>
                    <a:lnTo>
                      <a:pt x="457" y="457"/>
                    </a:lnTo>
                    <a:lnTo>
                      <a:pt x="487" y="426"/>
                    </a:lnTo>
                    <a:lnTo>
                      <a:pt x="518" y="426"/>
                    </a:lnTo>
                    <a:lnTo>
                      <a:pt x="578" y="396"/>
                    </a:lnTo>
                    <a:cubicBezTo>
                      <a:pt x="578" y="396"/>
                      <a:pt x="578" y="366"/>
                      <a:pt x="609" y="305"/>
                    </a:cubicBezTo>
                    <a:lnTo>
                      <a:pt x="609" y="244"/>
                    </a:lnTo>
                    <a:lnTo>
                      <a:pt x="609" y="183"/>
                    </a:lnTo>
                    <a:cubicBezTo>
                      <a:pt x="609" y="122"/>
                      <a:pt x="609" y="122"/>
                      <a:pt x="578" y="122"/>
                    </a:cubicBezTo>
                    <a:cubicBezTo>
                      <a:pt x="518" y="62"/>
                      <a:pt x="457" y="1"/>
                      <a:pt x="3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1" name="Google Shape;4106;p26"/>
              <p:cNvSpPr/>
              <p:nvPr/>
            </p:nvSpPr>
            <p:spPr>
              <a:xfrm rot="6796800">
                <a:off x="632880" y="437400"/>
                <a:ext cx="4680" cy="5040"/>
              </a:xfrm>
              <a:custGeom>
                <a:avLst/>
                <a:gdLst>
                  <a:gd name="textAreaLeft" fmla="*/ 0 w 4680"/>
                  <a:gd name="textAreaRight" fmla="*/ 5760 w 468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639" h="669">
                    <a:moveTo>
                      <a:pt x="517" y="517"/>
                    </a:moveTo>
                    <a:cubicBezTo>
                      <a:pt x="517" y="517"/>
                      <a:pt x="504" y="517"/>
                      <a:pt x="487" y="541"/>
                    </a:cubicBezTo>
                    <a:lnTo>
                      <a:pt x="487" y="541"/>
                    </a:lnTo>
                    <a:cubicBezTo>
                      <a:pt x="488" y="539"/>
                      <a:pt x="488" y="537"/>
                      <a:pt x="489" y="535"/>
                    </a:cubicBezTo>
                    <a:lnTo>
                      <a:pt x="489" y="535"/>
                    </a:lnTo>
                    <a:cubicBezTo>
                      <a:pt x="496" y="523"/>
                      <a:pt x="503" y="517"/>
                      <a:pt x="517" y="517"/>
                    </a:cubicBezTo>
                    <a:close/>
                    <a:moveTo>
                      <a:pt x="456" y="608"/>
                    </a:moveTo>
                    <a:lnTo>
                      <a:pt x="456" y="638"/>
                    </a:lnTo>
                    <a:cubicBezTo>
                      <a:pt x="456" y="608"/>
                      <a:pt x="487" y="608"/>
                      <a:pt x="456" y="608"/>
                    </a:cubicBezTo>
                    <a:close/>
                    <a:moveTo>
                      <a:pt x="335" y="0"/>
                    </a:moveTo>
                    <a:cubicBezTo>
                      <a:pt x="243" y="0"/>
                      <a:pt x="213" y="0"/>
                      <a:pt x="183" y="30"/>
                    </a:cubicBezTo>
                    <a:lnTo>
                      <a:pt x="91" y="61"/>
                    </a:lnTo>
                    <a:lnTo>
                      <a:pt x="61" y="152"/>
                    </a:lnTo>
                    <a:cubicBezTo>
                      <a:pt x="61" y="182"/>
                      <a:pt x="31" y="182"/>
                      <a:pt x="31" y="213"/>
                    </a:cubicBezTo>
                    <a:cubicBezTo>
                      <a:pt x="0" y="243"/>
                      <a:pt x="0" y="304"/>
                      <a:pt x="0" y="334"/>
                    </a:cubicBezTo>
                    <a:lnTo>
                      <a:pt x="0" y="456"/>
                    </a:lnTo>
                    <a:cubicBezTo>
                      <a:pt x="0" y="486"/>
                      <a:pt x="31" y="517"/>
                      <a:pt x="31" y="547"/>
                    </a:cubicBezTo>
                    <a:cubicBezTo>
                      <a:pt x="61" y="608"/>
                      <a:pt x="61" y="638"/>
                      <a:pt x="91" y="638"/>
                    </a:cubicBezTo>
                    <a:lnTo>
                      <a:pt x="122" y="669"/>
                    </a:lnTo>
                    <a:lnTo>
                      <a:pt x="335" y="669"/>
                    </a:lnTo>
                    <a:cubicBezTo>
                      <a:pt x="430" y="645"/>
                      <a:pt x="451" y="621"/>
                      <a:pt x="455" y="612"/>
                    </a:cubicBezTo>
                    <a:lnTo>
                      <a:pt x="455" y="612"/>
                    </a:lnTo>
                    <a:cubicBezTo>
                      <a:pt x="456" y="610"/>
                      <a:pt x="456" y="608"/>
                      <a:pt x="456" y="608"/>
                    </a:cubicBezTo>
                    <a:lnTo>
                      <a:pt x="456" y="608"/>
                    </a:lnTo>
                    <a:cubicBezTo>
                      <a:pt x="456" y="608"/>
                      <a:pt x="456" y="608"/>
                      <a:pt x="456" y="608"/>
                    </a:cubicBezTo>
                    <a:cubicBezTo>
                      <a:pt x="517" y="608"/>
                      <a:pt x="547" y="547"/>
                      <a:pt x="547" y="517"/>
                    </a:cubicBezTo>
                    <a:lnTo>
                      <a:pt x="547" y="517"/>
                    </a:lnTo>
                    <a:lnTo>
                      <a:pt x="578" y="486"/>
                    </a:lnTo>
                    <a:lnTo>
                      <a:pt x="578" y="486"/>
                    </a:lnTo>
                    <a:cubicBezTo>
                      <a:pt x="593" y="479"/>
                      <a:pt x="608" y="471"/>
                      <a:pt x="608" y="456"/>
                    </a:cubicBezTo>
                    <a:lnTo>
                      <a:pt x="608" y="456"/>
                    </a:lnTo>
                    <a:lnTo>
                      <a:pt x="608" y="456"/>
                    </a:lnTo>
                    <a:cubicBezTo>
                      <a:pt x="608" y="395"/>
                      <a:pt x="638" y="395"/>
                      <a:pt x="638" y="365"/>
                    </a:cubicBezTo>
                    <a:lnTo>
                      <a:pt x="638" y="213"/>
                    </a:lnTo>
                    <a:cubicBezTo>
                      <a:pt x="608" y="152"/>
                      <a:pt x="547" y="61"/>
                      <a:pt x="487" y="30"/>
                    </a:cubicBezTo>
                    <a:cubicBezTo>
                      <a:pt x="456" y="0"/>
                      <a:pt x="365" y="0"/>
                      <a:pt x="3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22" name="Google Shape;4107;p26"/>
            <p:cNvGrpSpPr/>
            <p:nvPr/>
          </p:nvGrpSpPr>
          <p:grpSpPr>
            <a:xfrm>
              <a:off x="570600" y="520200"/>
              <a:ext cx="48240" cy="79560"/>
              <a:chOff x="570600" y="520200"/>
              <a:chExt cx="48240" cy="79560"/>
            </a:xfrm>
          </p:grpSpPr>
          <p:sp>
            <p:nvSpPr>
              <p:cNvPr id="323" name="Google Shape;4108;p26"/>
              <p:cNvSpPr/>
              <p:nvPr/>
            </p:nvSpPr>
            <p:spPr>
              <a:xfrm rot="6796800">
                <a:off x="594720" y="522000"/>
                <a:ext cx="6480" cy="720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822" h="925">
                    <a:moveTo>
                      <a:pt x="432" y="0"/>
                    </a:moveTo>
                    <a:cubicBezTo>
                      <a:pt x="406" y="0"/>
                      <a:pt x="383" y="4"/>
                      <a:pt x="365" y="13"/>
                    </a:cubicBezTo>
                    <a:cubicBezTo>
                      <a:pt x="335" y="13"/>
                      <a:pt x="305" y="43"/>
                      <a:pt x="305" y="43"/>
                    </a:cubicBezTo>
                    <a:cubicBezTo>
                      <a:pt x="244" y="104"/>
                      <a:pt x="183" y="134"/>
                      <a:pt x="183" y="165"/>
                    </a:cubicBezTo>
                    <a:cubicBezTo>
                      <a:pt x="183" y="134"/>
                      <a:pt x="214" y="134"/>
                      <a:pt x="214" y="104"/>
                    </a:cubicBezTo>
                    <a:lnTo>
                      <a:pt x="214" y="104"/>
                    </a:lnTo>
                    <a:lnTo>
                      <a:pt x="153" y="165"/>
                    </a:lnTo>
                    <a:cubicBezTo>
                      <a:pt x="92" y="256"/>
                      <a:pt x="92" y="286"/>
                      <a:pt x="92" y="347"/>
                    </a:cubicBezTo>
                    <a:lnTo>
                      <a:pt x="92" y="286"/>
                    </a:lnTo>
                    <a:cubicBezTo>
                      <a:pt x="92" y="347"/>
                      <a:pt x="62" y="438"/>
                      <a:pt x="62" y="499"/>
                    </a:cubicBezTo>
                    <a:cubicBezTo>
                      <a:pt x="31" y="590"/>
                      <a:pt x="31" y="651"/>
                      <a:pt x="1" y="742"/>
                    </a:cubicBezTo>
                    <a:cubicBezTo>
                      <a:pt x="1" y="773"/>
                      <a:pt x="1" y="864"/>
                      <a:pt x="31" y="894"/>
                    </a:cubicBezTo>
                    <a:cubicBezTo>
                      <a:pt x="153" y="925"/>
                      <a:pt x="214" y="925"/>
                      <a:pt x="244" y="925"/>
                    </a:cubicBezTo>
                    <a:cubicBezTo>
                      <a:pt x="335" y="894"/>
                      <a:pt x="457" y="864"/>
                      <a:pt x="517" y="803"/>
                    </a:cubicBezTo>
                    <a:cubicBezTo>
                      <a:pt x="548" y="773"/>
                      <a:pt x="609" y="773"/>
                      <a:pt x="639" y="742"/>
                    </a:cubicBezTo>
                    <a:cubicBezTo>
                      <a:pt x="639" y="742"/>
                      <a:pt x="669" y="742"/>
                      <a:pt x="669" y="712"/>
                    </a:cubicBezTo>
                    <a:cubicBezTo>
                      <a:pt x="700" y="712"/>
                      <a:pt x="761" y="651"/>
                      <a:pt x="761" y="621"/>
                    </a:cubicBezTo>
                    <a:cubicBezTo>
                      <a:pt x="761" y="590"/>
                      <a:pt x="791" y="590"/>
                      <a:pt x="791" y="560"/>
                    </a:cubicBezTo>
                    <a:cubicBezTo>
                      <a:pt x="821" y="499"/>
                      <a:pt x="821" y="469"/>
                      <a:pt x="821" y="408"/>
                    </a:cubicBezTo>
                    <a:lnTo>
                      <a:pt x="821" y="256"/>
                    </a:lnTo>
                    <a:cubicBezTo>
                      <a:pt x="821" y="195"/>
                      <a:pt x="791" y="165"/>
                      <a:pt x="761" y="134"/>
                    </a:cubicBezTo>
                    <a:cubicBezTo>
                      <a:pt x="700" y="104"/>
                      <a:pt x="669" y="43"/>
                      <a:pt x="639" y="43"/>
                    </a:cubicBezTo>
                    <a:cubicBezTo>
                      <a:pt x="575" y="22"/>
                      <a:pt x="495" y="0"/>
                      <a:pt x="4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4" name="Google Shape;4109;p26"/>
              <p:cNvSpPr/>
              <p:nvPr/>
            </p:nvSpPr>
            <p:spPr>
              <a:xfrm rot="6796800">
                <a:off x="601920" y="519840"/>
                <a:ext cx="4320" cy="648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609" h="837">
                    <a:moveTo>
                      <a:pt x="275" y="1"/>
                    </a:moveTo>
                    <a:cubicBezTo>
                      <a:pt x="214" y="31"/>
                      <a:pt x="123" y="92"/>
                      <a:pt x="123" y="123"/>
                    </a:cubicBezTo>
                    <a:cubicBezTo>
                      <a:pt x="123" y="153"/>
                      <a:pt x="92" y="183"/>
                      <a:pt x="92" y="183"/>
                    </a:cubicBezTo>
                    <a:lnTo>
                      <a:pt x="92" y="305"/>
                    </a:lnTo>
                    <a:cubicBezTo>
                      <a:pt x="92" y="396"/>
                      <a:pt x="62" y="426"/>
                      <a:pt x="62" y="487"/>
                    </a:cubicBezTo>
                    <a:cubicBezTo>
                      <a:pt x="62" y="548"/>
                      <a:pt x="62" y="578"/>
                      <a:pt x="1" y="578"/>
                    </a:cubicBezTo>
                    <a:lnTo>
                      <a:pt x="1" y="609"/>
                    </a:lnTo>
                    <a:lnTo>
                      <a:pt x="1" y="639"/>
                    </a:lnTo>
                    <a:lnTo>
                      <a:pt x="1" y="730"/>
                    </a:lnTo>
                    <a:cubicBezTo>
                      <a:pt x="1" y="761"/>
                      <a:pt x="1" y="761"/>
                      <a:pt x="62" y="791"/>
                    </a:cubicBezTo>
                    <a:cubicBezTo>
                      <a:pt x="62" y="822"/>
                      <a:pt x="69" y="837"/>
                      <a:pt x="81" y="837"/>
                    </a:cubicBezTo>
                    <a:cubicBezTo>
                      <a:pt x="92" y="837"/>
                      <a:pt x="107" y="822"/>
                      <a:pt x="123" y="791"/>
                    </a:cubicBezTo>
                    <a:cubicBezTo>
                      <a:pt x="214" y="761"/>
                      <a:pt x="275" y="700"/>
                      <a:pt x="366" y="639"/>
                    </a:cubicBezTo>
                    <a:cubicBezTo>
                      <a:pt x="396" y="609"/>
                      <a:pt x="427" y="609"/>
                      <a:pt x="457" y="578"/>
                    </a:cubicBezTo>
                    <a:cubicBezTo>
                      <a:pt x="518" y="548"/>
                      <a:pt x="579" y="487"/>
                      <a:pt x="579" y="426"/>
                    </a:cubicBezTo>
                    <a:cubicBezTo>
                      <a:pt x="609" y="396"/>
                      <a:pt x="609" y="335"/>
                      <a:pt x="609" y="305"/>
                    </a:cubicBezTo>
                    <a:lnTo>
                      <a:pt x="609" y="183"/>
                    </a:lnTo>
                    <a:cubicBezTo>
                      <a:pt x="609" y="123"/>
                      <a:pt x="548" y="31"/>
                      <a:pt x="518" y="31"/>
                    </a:cubicBezTo>
                    <a:cubicBezTo>
                      <a:pt x="427" y="1"/>
                      <a:pt x="366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5" name="Google Shape;4110;p26"/>
              <p:cNvSpPr/>
              <p:nvPr/>
            </p:nvSpPr>
            <p:spPr>
              <a:xfrm rot="6796800">
                <a:off x="603360" y="531000"/>
                <a:ext cx="4320" cy="576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608" h="746">
                    <a:moveTo>
                      <a:pt x="30" y="426"/>
                    </a:moveTo>
                    <a:cubicBezTo>
                      <a:pt x="30" y="433"/>
                      <a:pt x="32" y="442"/>
                      <a:pt x="35" y="451"/>
                    </a:cubicBezTo>
                    <a:lnTo>
                      <a:pt x="35" y="451"/>
                    </a:lnTo>
                    <a:cubicBezTo>
                      <a:pt x="34" y="453"/>
                      <a:pt x="32" y="455"/>
                      <a:pt x="30" y="456"/>
                    </a:cubicBezTo>
                    <a:lnTo>
                      <a:pt x="30" y="426"/>
                    </a:lnTo>
                    <a:close/>
                    <a:moveTo>
                      <a:pt x="213" y="0"/>
                    </a:moveTo>
                    <a:lnTo>
                      <a:pt x="152" y="61"/>
                    </a:lnTo>
                    <a:cubicBezTo>
                      <a:pt x="152" y="61"/>
                      <a:pt x="122" y="92"/>
                      <a:pt x="61" y="92"/>
                    </a:cubicBezTo>
                    <a:lnTo>
                      <a:pt x="30" y="152"/>
                    </a:lnTo>
                    <a:cubicBezTo>
                      <a:pt x="30" y="213"/>
                      <a:pt x="30" y="213"/>
                      <a:pt x="0" y="244"/>
                    </a:cubicBezTo>
                    <a:lnTo>
                      <a:pt x="0" y="365"/>
                    </a:lnTo>
                    <a:lnTo>
                      <a:pt x="0" y="396"/>
                    </a:lnTo>
                    <a:cubicBezTo>
                      <a:pt x="0" y="426"/>
                      <a:pt x="0" y="517"/>
                      <a:pt x="30" y="548"/>
                    </a:cubicBezTo>
                    <a:cubicBezTo>
                      <a:pt x="30" y="578"/>
                      <a:pt x="61" y="608"/>
                      <a:pt x="122" y="608"/>
                    </a:cubicBezTo>
                    <a:cubicBezTo>
                      <a:pt x="143" y="713"/>
                      <a:pt x="164" y="746"/>
                      <a:pt x="175" y="746"/>
                    </a:cubicBezTo>
                    <a:cubicBezTo>
                      <a:pt x="180" y="746"/>
                      <a:pt x="182" y="739"/>
                      <a:pt x="182" y="730"/>
                    </a:cubicBezTo>
                    <a:cubicBezTo>
                      <a:pt x="198" y="730"/>
                      <a:pt x="220" y="722"/>
                      <a:pt x="243" y="715"/>
                    </a:cubicBezTo>
                    <a:lnTo>
                      <a:pt x="243" y="715"/>
                    </a:lnTo>
                    <a:cubicBezTo>
                      <a:pt x="251" y="719"/>
                      <a:pt x="261" y="724"/>
                      <a:pt x="274" y="730"/>
                    </a:cubicBezTo>
                    <a:lnTo>
                      <a:pt x="365" y="730"/>
                    </a:lnTo>
                    <a:cubicBezTo>
                      <a:pt x="426" y="730"/>
                      <a:pt x="426" y="730"/>
                      <a:pt x="456" y="700"/>
                    </a:cubicBezTo>
                    <a:cubicBezTo>
                      <a:pt x="486" y="700"/>
                      <a:pt x="517" y="669"/>
                      <a:pt x="517" y="608"/>
                    </a:cubicBezTo>
                    <a:lnTo>
                      <a:pt x="517" y="608"/>
                    </a:lnTo>
                    <a:lnTo>
                      <a:pt x="486" y="669"/>
                    </a:lnTo>
                    <a:cubicBezTo>
                      <a:pt x="456" y="669"/>
                      <a:pt x="456" y="669"/>
                      <a:pt x="426" y="700"/>
                    </a:cubicBezTo>
                    <a:lnTo>
                      <a:pt x="274" y="700"/>
                    </a:lnTo>
                    <a:cubicBezTo>
                      <a:pt x="213" y="700"/>
                      <a:pt x="213" y="700"/>
                      <a:pt x="182" y="669"/>
                    </a:cubicBezTo>
                    <a:cubicBezTo>
                      <a:pt x="175" y="669"/>
                      <a:pt x="170" y="666"/>
                      <a:pt x="165" y="660"/>
                    </a:cubicBezTo>
                    <a:lnTo>
                      <a:pt x="165" y="660"/>
                    </a:lnTo>
                    <a:cubicBezTo>
                      <a:pt x="181" y="669"/>
                      <a:pt x="197" y="669"/>
                      <a:pt x="213" y="669"/>
                    </a:cubicBezTo>
                    <a:lnTo>
                      <a:pt x="334" y="669"/>
                    </a:lnTo>
                    <a:cubicBezTo>
                      <a:pt x="365" y="669"/>
                      <a:pt x="426" y="669"/>
                      <a:pt x="456" y="608"/>
                    </a:cubicBezTo>
                    <a:lnTo>
                      <a:pt x="578" y="517"/>
                    </a:lnTo>
                    <a:cubicBezTo>
                      <a:pt x="578" y="456"/>
                      <a:pt x="608" y="426"/>
                      <a:pt x="608" y="396"/>
                    </a:cubicBezTo>
                    <a:lnTo>
                      <a:pt x="608" y="304"/>
                    </a:lnTo>
                    <a:lnTo>
                      <a:pt x="608" y="244"/>
                    </a:lnTo>
                    <a:lnTo>
                      <a:pt x="578" y="152"/>
                    </a:lnTo>
                    <a:lnTo>
                      <a:pt x="517" y="92"/>
                    </a:lnTo>
                    <a:lnTo>
                      <a:pt x="456" y="61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6" name="Google Shape;4111;p26"/>
              <p:cNvSpPr/>
              <p:nvPr/>
            </p:nvSpPr>
            <p:spPr>
              <a:xfrm rot="6796800">
                <a:off x="589680" y="546480"/>
                <a:ext cx="8280" cy="972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9720"/>
                  <a:gd name="textAreaBottom" fmla="*/ 10800 h 9720"/>
                </a:gdLst>
                <a:ahLst/>
                <a:rect l="textAreaLeft" t="textAreaTop" r="textAreaRight" b="textAreaBottom"/>
                <a:pathLst>
                  <a:path w="1035" h="1201">
                    <a:moveTo>
                      <a:pt x="396" y="1"/>
                    </a:moveTo>
                    <a:cubicBezTo>
                      <a:pt x="365" y="1"/>
                      <a:pt x="305" y="31"/>
                      <a:pt x="274" y="31"/>
                    </a:cubicBezTo>
                    <a:cubicBezTo>
                      <a:pt x="213" y="61"/>
                      <a:pt x="153" y="153"/>
                      <a:pt x="92" y="213"/>
                    </a:cubicBezTo>
                    <a:cubicBezTo>
                      <a:pt x="92" y="274"/>
                      <a:pt x="61" y="305"/>
                      <a:pt x="61" y="335"/>
                    </a:cubicBezTo>
                    <a:cubicBezTo>
                      <a:pt x="1" y="426"/>
                      <a:pt x="1" y="457"/>
                      <a:pt x="61" y="517"/>
                    </a:cubicBezTo>
                    <a:lnTo>
                      <a:pt x="61" y="609"/>
                    </a:lnTo>
                    <a:cubicBezTo>
                      <a:pt x="61" y="639"/>
                      <a:pt x="92" y="730"/>
                      <a:pt x="92" y="760"/>
                    </a:cubicBezTo>
                    <a:cubicBezTo>
                      <a:pt x="92" y="791"/>
                      <a:pt x="122" y="821"/>
                      <a:pt x="122" y="821"/>
                    </a:cubicBezTo>
                    <a:cubicBezTo>
                      <a:pt x="153" y="852"/>
                      <a:pt x="153" y="912"/>
                      <a:pt x="153" y="912"/>
                    </a:cubicBezTo>
                    <a:lnTo>
                      <a:pt x="244" y="981"/>
                    </a:lnTo>
                    <a:lnTo>
                      <a:pt x="244" y="981"/>
                    </a:lnTo>
                    <a:cubicBezTo>
                      <a:pt x="249" y="1013"/>
                      <a:pt x="274" y="1064"/>
                      <a:pt x="274" y="1064"/>
                    </a:cubicBezTo>
                    <a:cubicBezTo>
                      <a:pt x="345" y="1153"/>
                      <a:pt x="426" y="1200"/>
                      <a:pt x="488" y="1200"/>
                    </a:cubicBezTo>
                    <a:cubicBezTo>
                      <a:pt x="532" y="1200"/>
                      <a:pt x="565" y="1176"/>
                      <a:pt x="578" y="1125"/>
                    </a:cubicBezTo>
                    <a:cubicBezTo>
                      <a:pt x="578" y="1114"/>
                      <a:pt x="582" y="1103"/>
                      <a:pt x="587" y="1094"/>
                    </a:cubicBezTo>
                    <a:lnTo>
                      <a:pt x="587" y="1094"/>
                    </a:lnTo>
                    <a:cubicBezTo>
                      <a:pt x="609" y="1089"/>
                      <a:pt x="615" y="1064"/>
                      <a:pt x="669" y="1064"/>
                    </a:cubicBezTo>
                    <a:lnTo>
                      <a:pt x="760" y="943"/>
                    </a:lnTo>
                    <a:lnTo>
                      <a:pt x="760" y="943"/>
                    </a:lnTo>
                    <a:cubicBezTo>
                      <a:pt x="760" y="973"/>
                      <a:pt x="730" y="973"/>
                      <a:pt x="730" y="1034"/>
                    </a:cubicBezTo>
                    <a:lnTo>
                      <a:pt x="821" y="943"/>
                    </a:lnTo>
                    <a:lnTo>
                      <a:pt x="821" y="943"/>
                    </a:lnTo>
                    <a:lnTo>
                      <a:pt x="852" y="912"/>
                    </a:lnTo>
                    <a:cubicBezTo>
                      <a:pt x="912" y="821"/>
                      <a:pt x="973" y="760"/>
                      <a:pt x="1004" y="639"/>
                    </a:cubicBezTo>
                    <a:cubicBezTo>
                      <a:pt x="1034" y="578"/>
                      <a:pt x="1034" y="517"/>
                      <a:pt x="1004" y="457"/>
                    </a:cubicBezTo>
                    <a:cubicBezTo>
                      <a:pt x="1004" y="365"/>
                      <a:pt x="973" y="335"/>
                      <a:pt x="912" y="274"/>
                    </a:cubicBezTo>
                    <a:cubicBezTo>
                      <a:pt x="882" y="213"/>
                      <a:pt x="882" y="183"/>
                      <a:pt x="852" y="153"/>
                    </a:cubicBezTo>
                    <a:cubicBezTo>
                      <a:pt x="821" y="92"/>
                      <a:pt x="730" y="61"/>
                      <a:pt x="700" y="31"/>
                    </a:cubicBezTo>
                    <a:cubicBezTo>
                      <a:pt x="669" y="1"/>
                      <a:pt x="608" y="1"/>
                      <a:pt x="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7" name="Google Shape;4112;p26"/>
              <p:cNvSpPr/>
              <p:nvPr/>
            </p:nvSpPr>
            <p:spPr>
              <a:xfrm rot="6796800">
                <a:off x="583920" y="555120"/>
                <a:ext cx="6120" cy="828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791" h="1042">
                    <a:moveTo>
                      <a:pt x="608" y="737"/>
                    </a:moveTo>
                    <a:lnTo>
                      <a:pt x="547" y="798"/>
                    </a:lnTo>
                    <a:cubicBezTo>
                      <a:pt x="547" y="798"/>
                      <a:pt x="608" y="798"/>
                      <a:pt x="608" y="737"/>
                    </a:cubicBezTo>
                    <a:close/>
                    <a:moveTo>
                      <a:pt x="407" y="0"/>
                    </a:moveTo>
                    <a:cubicBezTo>
                      <a:pt x="335" y="0"/>
                      <a:pt x="259" y="23"/>
                      <a:pt x="183" y="69"/>
                    </a:cubicBezTo>
                    <a:cubicBezTo>
                      <a:pt x="91" y="99"/>
                      <a:pt x="61" y="129"/>
                      <a:pt x="31" y="221"/>
                    </a:cubicBezTo>
                    <a:cubicBezTo>
                      <a:pt x="0" y="281"/>
                      <a:pt x="0" y="342"/>
                      <a:pt x="0" y="403"/>
                    </a:cubicBezTo>
                    <a:cubicBezTo>
                      <a:pt x="0" y="555"/>
                      <a:pt x="0" y="737"/>
                      <a:pt x="31" y="889"/>
                    </a:cubicBezTo>
                    <a:cubicBezTo>
                      <a:pt x="31" y="980"/>
                      <a:pt x="91" y="1011"/>
                      <a:pt x="183" y="1041"/>
                    </a:cubicBezTo>
                    <a:cubicBezTo>
                      <a:pt x="243" y="1011"/>
                      <a:pt x="335" y="1011"/>
                      <a:pt x="365" y="980"/>
                    </a:cubicBezTo>
                    <a:cubicBezTo>
                      <a:pt x="456" y="889"/>
                      <a:pt x="517" y="798"/>
                      <a:pt x="638" y="707"/>
                    </a:cubicBezTo>
                    <a:lnTo>
                      <a:pt x="638" y="707"/>
                    </a:lnTo>
                    <a:lnTo>
                      <a:pt x="608" y="737"/>
                    </a:lnTo>
                    <a:cubicBezTo>
                      <a:pt x="699" y="676"/>
                      <a:pt x="790" y="555"/>
                      <a:pt x="790" y="403"/>
                    </a:cubicBezTo>
                    <a:cubicBezTo>
                      <a:pt x="790" y="251"/>
                      <a:pt x="699" y="129"/>
                      <a:pt x="608" y="69"/>
                    </a:cubicBezTo>
                    <a:cubicBezTo>
                      <a:pt x="547" y="23"/>
                      <a:pt x="479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8" name="Google Shape;4113;p26"/>
              <p:cNvSpPr/>
              <p:nvPr/>
            </p:nvSpPr>
            <p:spPr>
              <a:xfrm rot="6796800">
                <a:off x="579960" y="576000"/>
                <a:ext cx="4320" cy="432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579" h="578">
                    <a:moveTo>
                      <a:pt x="213" y="0"/>
                    </a:moveTo>
                    <a:cubicBezTo>
                      <a:pt x="183" y="0"/>
                      <a:pt x="183" y="0"/>
                      <a:pt x="153" y="31"/>
                    </a:cubicBezTo>
                    <a:lnTo>
                      <a:pt x="122" y="92"/>
                    </a:lnTo>
                    <a:lnTo>
                      <a:pt x="92" y="122"/>
                    </a:lnTo>
                    <a:cubicBezTo>
                      <a:pt x="92" y="152"/>
                      <a:pt x="92" y="152"/>
                      <a:pt x="31" y="213"/>
                    </a:cubicBezTo>
                    <a:lnTo>
                      <a:pt x="31" y="152"/>
                    </a:lnTo>
                    <a:cubicBezTo>
                      <a:pt x="31" y="213"/>
                      <a:pt x="1" y="244"/>
                      <a:pt x="1" y="274"/>
                    </a:cubicBezTo>
                    <a:lnTo>
                      <a:pt x="1" y="335"/>
                    </a:lnTo>
                    <a:cubicBezTo>
                      <a:pt x="31" y="396"/>
                      <a:pt x="31" y="396"/>
                      <a:pt x="31" y="426"/>
                    </a:cubicBezTo>
                    <a:lnTo>
                      <a:pt x="92" y="456"/>
                    </a:lnTo>
                    <a:cubicBezTo>
                      <a:pt x="92" y="456"/>
                      <a:pt x="31" y="426"/>
                      <a:pt x="31" y="396"/>
                    </a:cubicBezTo>
                    <a:lnTo>
                      <a:pt x="31" y="304"/>
                    </a:lnTo>
                    <a:cubicBezTo>
                      <a:pt x="31" y="304"/>
                      <a:pt x="31" y="365"/>
                      <a:pt x="92" y="365"/>
                    </a:cubicBezTo>
                    <a:lnTo>
                      <a:pt x="122" y="396"/>
                    </a:lnTo>
                    <a:cubicBezTo>
                      <a:pt x="122" y="578"/>
                      <a:pt x="153" y="578"/>
                      <a:pt x="183" y="578"/>
                    </a:cubicBezTo>
                    <a:lnTo>
                      <a:pt x="365" y="578"/>
                    </a:lnTo>
                    <a:cubicBezTo>
                      <a:pt x="426" y="578"/>
                      <a:pt x="426" y="578"/>
                      <a:pt x="457" y="547"/>
                    </a:cubicBezTo>
                    <a:cubicBezTo>
                      <a:pt x="487" y="547"/>
                      <a:pt x="487" y="517"/>
                      <a:pt x="487" y="517"/>
                    </a:cubicBezTo>
                    <a:lnTo>
                      <a:pt x="517" y="456"/>
                    </a:lnTo>
                    <a:cubicBezTo>
                      <a:pt x="517" y="426"/>
                      <a:pt x="517" y="426"/>
                      <a:pt x="578" y="396"/>
                    </a:cubicBezTo>
                    <a:lnTo>
                      <a:pt x="578" y="274"/>
                    </a:lnTo>
                    <a:lnTo>
                      <a:pt x="578" y="213"/>
                    </a:lnTo>
                    <a:cubicBezTo>
                      <a:pt x="578" y="152"/>
                      <a:pt x="578" y="152"/>
                      <a:pt x="517" y="122"/>
                    </a:cubicBezTo>
                    <a:cubicBezTo>
                      <a:pt x="517" y="92"/>
                      <a:pt x="487" y="92"/>
                      <a:pt x="487" y="92"/>
                    </a:cubicBezTo>
                    <a:cubicBezTo>
                      <a:pt x="487" y="92"/>
                      <a:pt x="457" y="31"/>
                      <a:pt x="426" y="31"/>
                    </a:cubicBezTo>
                    <a:cubicBezTo>
                      <a:pt x="365" y="31"/>
                      <a:pt x="335" y="0"/>
                      <a:pt x="3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29" name="Google Shape;4114;p26"/>
              <p:cNvSpPr/>
              <p:nvPr/>
            </p:nvSpPr>
            <p:spPr>
              <a:xfrm rot="6796800">
                <a:off x="572040" y="590040"/>
                <a:ext cx="7560" cy="900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974" h="1118">
                    <a:moveTo>
                      <a:pt x="578" y="1"/>
                    </a:moveTo>
                    <a:cubicBezTo>
                      <a:pt x="517" y="1"/>
                      <a:pt x="396" y="31"/>
                      <a:pt x="335" y="92"/>
                    </a:cubicBezTo>
                    <a:cubicBezTo>
                      <a:pt x="335" y="92"/>
                      <a:pt x="335" y="92"/>
                      <a:pt x="335" y="92"/>
                    </a:cubicBezTo>
                    <a:lnTo>
                      <a:pt x="335" y="92"/>
                    </a:lnTo>
                    <a:cubicBezTo>
                      <a:pt x="244" y="183"/>
                      <a:pt x="213" y="244"/>
                      <a:pt x="122" y="305"/>
                    </a:cubicBezTo>
                    <a:cubicBezTo>
                      <a:pt x="61" y="365"/>
                      <a:pt x="31" y="457"/>
                      <a:pt x="31" y="548"/>
                    </a:cubicBezTo>
                    <a:cubicBezTo>
                      <a:pt x="31" y="558"/>
                      <a:pt x="31" y="569"/>
                      <a:pt x="32" y="579"/>
                    </a:cubicBezTo>
                    <a:lnTo>
                      <a:pt x="32" y="579"/>
                    </a:lnTo>
                    <a:cubicBezTo>
                      <a:pt x="31" y="588"/>
                      <a:pt x="31" y="598"/>
                      <a:pt x="31" y="609"/>
                    </a:cubicBezTo>
                    <a:cubicBezTo>
                      <a:pt x="7" y="656"/>
                      <a:pt x="2" y="742"/>
                      <a:pt x="16" y="806"/>
                    </a:cubicBezTo>
                    <a:lnTo>
                      <a:pt x="16" y="806"/>
                    </a:lnTo>
                    <a:cubicBezTo>
                      <a:pt x="8" y="791"/>
                      <a:pt x="1" y="776"/>
                      <a:pt x="1" y="761"/>
                    </a:cubicBezTo>
                    <a:lnTo>
                      <a:pt x="1" y="821"/>
                    </a:lnTo>
                    <a:lnTo>
                      <a:pt x="1" y="852"/>
                    </a:lnTo>
                    <a:lnTo>
                      <a:pt x="1" y="943"/>
                    </a:lnTo>
                    <a:cubicBezTo>
                      <a:pt x="1" y="973"/>
                      <a:pt x="1" y="1064"/>
                      <a:pt x="61" y="1095"/>
                    </a:cubicBezTo>
                    <a:cubicBezTo>
                      <a:pt x="61" y="1110"/>
                      <a:pt x="69" y="1118"/>
                      <a:pt x="88" y="1118"/>
                    </a:cubicBezTo>
                    <a:cubicBezTo>
                      <a:pt x="107" y="1118"/>
                      <a:pt x="137" y="1110"/>
                      <a:pt x="183" y="1095"/>
                    </a:cubicBezTo>
                    <a:cubicBezTo>
                      <a:pt x="213" y="1095"/>
                      <a:pt x="213" y="1064"/>
                      <a:pt x="244" y="1064"/>
                    </a:cubicBezTo>
                    <a:lnTo>
                      <a:pt x="305" y="1004"/>
                    </a:lnTo>
                    <a:lnTo>
                      <a:pt x="335" y="1004"/>
                    </a:lnTo>
                    <a:cubicBezTo>
                      <a:pt x="365" y="1004"/>
                      <a:pt x="396" y="973"/>
                      <a:pt x="396" y="973"/>
                    </a:cubicBezTo>
                    <a:cubicBezTo>
                      <a:pt x="415" y="964"/>
                      <a:pt x="436" y="952"/>
                      <a:pt x="456" y="940"/>
                    </a:cubicBezTo>
                    <a:lnTo>
                      <a:pt x="456" y="940"/>
                    </a:lnTo>
                    <a:cubicBezTo>
                      <a:pt x="540" y="930"/>
                      <a:pt x="595" y="896"/>
                      <a:pt x="669" y="821"/>
                    </a:cubicBezTo>
                    <a:cubicBezTo>
                      <a:pt x="696" y="794"/>
                      <a:pt x="723" y="761"/>
                      <a:pt x="750" y="730"/>
                    </a:cubicBezTo>
                    <a:lnTo>
                      <a:pt x="750" y="730"/>
                    </a:lnTo>
                    <a:cubicBezTo>
                      <a:pt x="764" y="720"/>
                      <a:pt x="778" y="710"/>
                      <a:pt x="791" y="700"/>
                    </a:cubicBezTo>
                    <a:cubicBezTo>
                      <a:pt x="789" y="697"/>
                      <a:pt x="787" y="695"/>
                      <a:pt x="785" y="692"/>
                    </a:cubicBezTo>
                    <a:lnTo>
                      <a:pt x="785" y="692"/>
                    </a:lnTo>
                    <a:cubicBezTo>
                      <a:pt x="807" y="669"/>
                      <a:pt x="829" y="650"/>
                      <a:pt x="852" y="639"/>
                    </a:cubicBezTo>
                    <a:cubicBezTo>
                      <a:pt x="943" y="548"/>
                      <a:pt x="973" y="487"/>
                      <a:pt x="973" y="365"/>
                    </a:cubicBezTo>
                    <a:cubicBezTo>
                      <a:pt x="973" y="305"/>
                      <a:pt x="943" y="183"/>
                      <a:pt x="852" y="92"/>
                    </a:cubicBezTo>
                    <a:cubicBezTo>
                      <a:pt x="791" y="31"/>
                      <a:pt x="700" y="1"/>
                      <a:pt x="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0" name="Google Shape;4115;p26"/>
              <p:cNvSpPr/>
              <p:nvPr/>
            </p:nvSpPr>
            <p:spPr>
              <a:xfrm rot="6796800">
                <a:off x="574920" y="582840"/>
                <a:ext cx="2520" cy="3960"/>
              </a:xfrm>
              <a:custGeom>
                <a:avLst/>
                <a:gdLst>
                  <a:gd name="textAreaLeft" fmla="*/ 0 w 2520"/>
                  <a:gd name="textAreaRight" fmla="*/ 3600 w 252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396" h="544">
                    <a:moveTo>
                      <a:pt x="181" y="1"/>
                    </a:moveTo>
                    <a:cubicBezTo>
                      <a:pt x="132" y="1"/>
                      <a:pt x="82" y="36"/>
                      <a:pt x="62" y="57"/>
                    </a:cubicBezTo>
                    <a:cubicBezTo>
                      <a:pt x="31" y="87"/>
                      <a:pt x="1" y="118"/>
                      <a:pt x="1" y="209"/>
                    </a:cubicBezTo>
                    <a:lnTo>
                      <a:pt x="1" y="270"/>
                    </a:lnTo>
                    <a:lnTo>
                      <a:pt x="1" y="330"/>
                    </a:lnTo>
                    <a:lnTo>
                      <a:pt x="1" y="391"/>
                    </a:lnTo>
                    <a:cubicBezTo>
                      <a:pt x="1" y="422"/>
                      <a:pt x="31" y="422"/>
                      <a:pt x="31" y="482"/>
                    </a:cubicBezTo>
                    <a:lnTo>
                      <a:pt x="31" y="513"/>
                    </a:lnTo>
                    <a:cubicBezTo>
                      <a:pt x="31" y="513"/>
                      <a:pt x="31" y="543"/>
                      <a:pt x="62" y="543"/>
                    </a:cubicBezTo>
                    <a:lnTo>
                      <a:pt x="213" y="543"/>
                    </a:lnTo>
                    <a:cubicBezTo>
                      <a:pt x="213" y="543"/>
                      <a:pt x="244" y="543"/>
                      <a:pt x="244" y="513"/>
                    </a:cubicBezTo>
                    <a:cubicBezTo>
                      <a:pt x="237" y="506"/>
                      <a:pt x="232" y="501"/>
                      <a:pt x="229" y="497"/>
                    </a:cubicBezTo>
                    <a:lnTo>
                      <a:pt x="229" y="497"/>
                    </a:lnTo>
                    <a:cubicBezTo>
                      <a:pt x="233" y="493"/>
                      <a:pt x="238" y="489"/>
                      <a:pt x="244" y="482"/>
                    </a:cubicBezTo>
                    <a:cubicBezTo>
                      <a:pt x="264" y="493"/>
                      <a:pt x="281" y="496"/>
                      <a:pt x="295" y="496"/>
                    </a:cubicBezTo>
                    <a:cubicBezTo>
                      <a:pt x="322" y="496"/>
                      <a:pt x="335" y="482"/>
                      <a:pt x="335" y="482"/>
                    </a:cubicBezTo>
                    <a:lnTo>
                      <a:pt x="365" y="452"/>
                    </a:lnTo>
                    <a:cubicBezTo>
                      <a:pt x="365" y="391"/>
                      <a:pt x="396" y="361"/>
                      <a:pt x="396" y="330"/>
                    </a:cubicBezTo>
                    <a:lnTo>
                      <a:pt x="396" y="209"/>
                    </a:lnTo>
                    <a:lnTo>
                      <a:pt x="396" y="178"/>
                    </a:lnTo>
                    <a:cubicBezTo>
                      <a:pt x="396" y="178"/>
                      <a:pt x="396" y="118"/>
                      <a:pt x="365" y="118"/>
                    </a:cubicBezTo>
                    <a:cubicBezTo>
                      <a:pt x="365" y="87"/>
                      <a:pt x="335" y="87"/>
                      <a:pt x="305" y="57"/>
                    </a:cubicBezTo>
                    <a:cubicBezTo>
                      <a:pt x="305" y="57"/>
                      <a:pt x="244" y="57"/>
                      <a:pt x="244" y="27"/>
                    </a:cubicBezTo>
                    <a:cubicBezTo>
                      <a:pt x="225" y="8"/>
                      <a:pt x="203" y="1"/>
                      <a:pt x="1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1" name="Google Shape;4116;p26"/>
              <p:cNvSpPr/>
              <p:nvPr/>
            </p:nvSpPr>
            <p:spPr>
              <a:xfrm rot="6796800">
                <a:off x="602640" y="542880"/>
                <a:ext cx="6120" cy="756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7560"/>
                  <a:gd name="textAreaBottom" fmla="*/ 8640 h 7560"/>
                </a:gdLst>
                <a:ahLst/>
                <a:rect l="textAreaLeft" t="textAreaTop" r="textAreaRight" b="textAreaBottom"/>
                <a:pathLst>
                  <a:path w="792" h="962">
                    <a:moveTo>
                      <a:pt x="487" y="1"/>
                    </a:moveTo>
                    <a:cubicBezTo>
                      <a:pt x="366" y="1"/>
                      <a:pt x="274" y="62"/>
                      <a:pt x="214" y="153"/>
                    </a:cubicBezTo>
                    <a:cubicBezTo>
                      <a:pt x="183" y="274"/>
                      <a:pt x="153" y="365"/>
                      <a:pt x="122" y="457"/>
                    </a:cubicBezTo>
                    <a:cubicBezTo>
                      <a:pt x="122" y="487"/>
                      <a:pt x="62" y="517"/>
                      <a:pt x="62" y="578"/>
                    </a:cubicBezTo>
                    <a:cubicBezTo>
                      <a:pt x="62" y="609"/>
                      <a:pt x="31" y="639"/>
                      <a:pt x="31" y="669"/>
                    </a:cubicBezTo>
                    <a:lnTo>
                      <a:pt x="31" y="639"/>
                    </a:lnTo>
                    <a:cubicBezTo>
                      <a:pt x="31" y="669"/>
                      <a:pt x="1" y="730"/>
                      <a:pt x="1" y="761"/>
                    </a:cubicBezTo>
                    <a:cubicBezTo>
                      <a:pt x="1" y="791"/>
                      <a:pt x="31" y="821"/>
                      <a:pt x="31" y="882"/>
                    </a:cubicBezTo>
                    <a:cubicBezTo>
                      <a:pt x="89" y="940"/>
                      <a:pt x="135" y="961"/>
                      <a:pt x="184" y="961"/>
                    </a:cubicBezTo>
                    <a:cubicBezTo>
                      <a:pt x="212" y="961"/>
                      <a:pt x="241" y="954"/>
                      <a:pt x="274" y="943"/>
                    </a:cubicBezTo>
                    <a:cubicBezTo>
                      <a:pt x="305" y="913"/>
                      <a:pt x="366" y="882"/>
                      <a:pt x="426" y="821"/>
                    </a:cubicBezTo>
                    <a:lnTo>
                      <a:pt x="487" y="761"/>
                    </a:lnTo>
                    <a:cubicBezTo>
                      <a:pt x="518" y="669"/>
                      <a:pt x="609" y="639"/>
                      <a:pt x="670" y="578"/>
                    </a:cubicBezTo>
                    <a:cubicBezTo>
                      <a:pt x="639" y="578"/>
                      <a:pt x="639" y="609"/>
                      <a:pt x="609" y="609"/>
                    </a:cubicBezTo>
                    <a:cubicBezTo>
                      <a:pt x="609" y="609"/>
                      <a:pt x="639" y="609"/>
                      <a:pt x="639" y="578"/>
                    </a:cubicBezTo>
                    <a:lnTo>
                      <a:pt x="761" y="457"/>
                    </a:lnTo>
                    <a:cubicBezTo>
                      <a:pt x="791" y="426"/>
                      <a:pt x="791" y="335"/>
                      <a:pt x="791" y="305"/>
                    </a:cubicBezTo>
                    <a:cubicBezTo>
                      <a:pt x="791" y="214"/>
                      <a:pt x="761" y="153"/>
                      <a:pt x="730" y="62"/>
                    </a:cubicBezTo>
                    <a:cubicBezTo>
                      <a:pt x="670" y="31"/>
                      <a:pt x="578" y="1"/>
                      <a:pt x="4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2" name="Google Shape;4117;p26"/>
              <p:cNvSpPr/>
              <p:nvPr/>
            </p:nvSpPr>
            <p:spPr>
              <a:xfrm rot="6796800">
                <a:off x="613080" y="536040"/>
                <a:ext cx="4680" cy="5400"/>
              </a:xfrm>
              <a:custGeom>
                <a:avLst/>
                <a:gdLst>
                  <a:gd name="textAreaLeft" fmla="*/ 0 w 4680"/>
                  <a:gd name="textAreaRight" fmla="*/ 5760 w 4680"/>
                  <a:gd name="textAreaTop" fmla="*/ 0 h 5400"/>
                  <a:gd name="textAreaBottom" fmla="*/ 6480 h 5400"/>
                </a:gdLst>
                <a:ahLst/>
                <a:rect l="textAreaLeft" t="textAreaTop" r="textAreaRight" b="textAreaBottom"/>
                <a:pathLst>
                  <a:path w="639" h="731">
                    <a:moveTo>
                      <a:pt x="152" y="153"/>
                    </a:moveTo>
                    <a:cubicBezTo>
                      <a:pt x="152" y="210"/>
                      <a:pt x="125" y="213"/>
                      <a:pt x="122" y="239"/>
                    </a:cubicBezTo>
                    <a:lnTo>
                      <a:pt x="122" y="239"/>
                    </a:lnTo>
                    <a:cubicBezTo>
                      <a:pt x="122" y="239"/>
                      <a:pt x="122" y="239"/>
                      <a:pt x="122" y="239"/>
                    </a:cubicBezTo>
                    <a:lnTo>
                      <a:pt x="122" y="239"/>
                    </a:lnTo>
                    <a:cubicBezTo>
                      <a:pt x="122" y="213"/>
                      <a:pt x="123" y="210"/>
                      <a:pt x="152" y="153"/>
                    </a:cubicBezTo>
                    <a:close/>
                    <a:moveTo>
                      <a:pt x="304" y="1"/>
                    </a:moveTo>
                    <a:cubicBezTo>
                      <a:pt x="274" y="1"/>
                      <a:pt x="213" y="31"/>
                      <a:pt x="182" y="92"/>
                    </a:cubicBezTo>
                    <a:lnTo>
                      <a:pt x="152" y="122"/>
                    </a:lnTo>
                    <a:cubicBezTo>
                      <a:pt x="122" y="152"/>
                      <a:pt x="122" y="182"/>
                      <a:pt x="122" y="239"/>
                    </a:cubicBezTo>
                    <a:lnTo>
                      <a:pt x="122" y="239"/>
                    </a:lnTo>
                    <a:cubicBezTo>
                      <a:pt x="91" y="265"/>
                      <a:pt x="53" y="299"/>
                      <a:pt x="30" y="365"/>
                    </a:cubicBezTo>
                    <a:cubicBezTo>
                      <a:pt x="30" y="396"/>
                      <a:pt x="0" y="396"/>
                      <a:pt x="0" y="426"/>
                    </a:cubicBezTo>
                    <a:lnTo>
                      <a:pt x="0" y="487"/>
                    </a:lnTo>
                    <a:cubicBezTo>
                      <a:pt x="0" y="487"/>
                      <a:pt x="0" y="548"/>
                      <a:pt x="30" y="548"/>
                    </a:cubicBezTo>
                    <a:cubicBezTo>
                      <a:pt x="30" y="578"/>
                      <a:pt x="61" y="578"/>
                      <a:pt x="61" y="609"/>
                    </a:cubicBezTo>
                    <a:lnTo>
                      <a:pt x="122" y="669"/>
                    </a:lnTo>
                    <a:cubicBezTo>
                      <a:pt x="142" y="669"/>
                      <a:pt x="149" y="683"/>
                      <a:pt x="160" y="683"/>
                    </a:cubicBezTo>
                    <a:cubicBezTo>
                      <a:pt x="166" y="683"/>
                      <a:pt x="172" y="679"/>
                      <a:pt x="182" y="669"/>
                    </a:cubicBezTo>
                    <a:lnTo>
                      <a:pt x="243" y="669"/>
                    </a:lnTo>
                    <a:cubicBezTo>
                      <a:pt x="258" y="715"/>
                      <a:pt x="274" y="730"/>
                      <a:pt x="289" y="730"/>
                    </a:cubicBezTo>
                    <a:cubicBezTo>
                      <a:pt x="304" y="730"/>
                      <a:pt x="319" y="715"/>
                      <a:pt x="334" y="700"/>
                    </a:cubicBezTo>
                    <a:cubicBezTo>
                      <a:pt x="426" y="669"/>
                      <a:pt x="456" y="609"/>
                      <a:pt x="486" y="578"/>
                    </a:cubicBezTo>
                    <a:cubicBezTo>
                      <a:pt x="517" y="548"/>
                      <a:pt x="578" y="517"/>
                      <a:pt x="578" y="457"/>
                    </a:cubicBezTo>
                    <a:cubicBezTo>
                      <a:pt x="608" y="396"/>
                      <a:pt x="608" y="305"/>
                      <a:pt x="638" y="274"/>
                    </a:cubicBezTo>
                    <a:cubicBezTo>
                      <a:pt x="638" y="244"/>
                      <a:pt x="638" y="213"/>
                      <a:pt x="608" y="153"/>
                    </a:cubicBezTo>
                    <a:cubicBezTo>
                      <a:pt x="608" y="122"/>
                      <a:pt x="578" y="92"/>
                      <a:pt x="578" y="92"/>
                    </a:cubicBezTo>
                    <a:cubicBezTo>
                      <a:pt x="517" y="31"/>
                      <a:pt x="517" y="31"/>
                      <a:pt x="486" y="31"/>
                    </a:cubicBezTo>
                    <a:cubicBezTo>
                      <a:pt x="456" y="31"/>
                      <a:pt x="426" y="1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3" name="Google Shape;4118;p26"/>
              <p:cNvSpPr/>
              <p:nvPr/>
            </p:nvSpPr>
            <p:spPr>
              <a:xfrm rot="6796800">
                <a:off x="587880" y="555120"/>
                <a:ext cx="5760" cy="1152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11520"/>
                  <a:gd name="textAreaBottom" fmla="*/ 12600 h 11520"/>
                </a:gdLst>
                <a:ahLst/>
                <a:rect l="textAreaLeft" t="textAreaTop" r="textAreaRight" b="textAreaBottom"/>
                <a:pathLst>
                  <a:path w="761" h="1411">
                    <a:moveTo>
                      <a:pt x="395" y="1"/>
                    </a:moveTo>
                    <a:cubicBezTo>
                      <a:pt x="304" y="1"/>
                      <a:pt x="213" y="1"/>
                      <a:pt x="152" y="61"/>
                    </a:cubicBezTo>
                    <a:cubicBezTo>
                      <a:pt x="61" y="153"/>
                      <a:pt x="0" y="274"/>
                      <a:pt x="0" y="365"/>
                    </a:cubicBezTo>
                    <a:cubicBezTo>
                      <a:pt x="0" y="487"/>
                      <a:pt x="31" y="609"/>
                      <a:pt x="31" y="730"/>
                    </a:cubicBezTo>
                    <a:lnTo>
                      <a:pt x="31" y="639"/>
                    </a:lnTo>
                    <a:cubicBezTo>
                      <a:pt x="31" y="761"/>
                      <a:pt x="61" y="913"/>
                      <a:pt x="91" y="1034"/>
                    </a:cubicBezTo>
                    <a:cubicBezTo>
                      <a:pt x="152" y="1125"/>
                      <a:pt x="152" y="1247"/>
                      <a:pt x="213" y="1368"/>
                    </a:cubicBezTo>
                    <a:cubicBezTo>
                      <a:pt x="227" y="1396"/>
                      <a:pt x="265" y="1411"/>
                      <a:pt x="311" y="1411"/>
                    </a:cubicBezTo>
                    <a:cubicBezTo>
                      <a:pt x="368" y="1411"/>
                      <a:pt x="436" y="1388"/>
                      <a:pt x="487" y="1338"/>
                    </a:cubicBezTo>
                    <a:cubicBezTo>
                      <a:pt x="487" y="1277"/>
                      <a:pt x="517" y="1247"/>
                      <a:pt x="517" y="1216"/>
                    </a:cubicBezTo>
                    <a:lnTo>
                      <a:pt x="517" y="1125"/>
                    </a:lnTo>
                    <a:cubicBezTo>
                      <a:pt x="517" y="1095"/>
                      <a:pt x="517" y="1034"/>
                      <a:pt x="547" y="973"/>
                    </a:cubicBezTo>
                    <a:cubicBezTo>
                      <a:pt x="547" y="943"/>
                      <a:pt x="547" y="882"/>
                      <a:pt x="608" y="821"/>
                    </a:cubicBezTo>
                    <a:cubicBezTo>
                      <a:pt x="608" y="791"/>
                      <a:pt x="638" y="731"/>
                      <a:pt x="638" y="670"/>
                    </a:cubicBezTo>
                    <a:lnTo>
                      <a:pt x="638" y="670"/>
                    </a:lnTo>
                    <a:cubicBezTo>
                      <a:pt x="638" y="715"/>
                      <a:pt x="621" y="726"/>
                      <a:pt x="613" y="742"/>
                    </a:cubicBezTo>
                    <a:lnTo>
                      <a:pt x="613" y="742"/>
                    </a:lnTo>
                    <a:cubicBezTo>
                      <a:pt x="642" y="632"/>
                      <a:pt x="670" y="572"/>
                      <a:pt x="699" y="457"/>
                    </a:cubicBezTo>
                    <a:cubicBezTo>
                      <a:pt x="760" y="365"/>
                      <a:pt x="699" y="274"/>
                      <a:pt x="669" y="183"/>
                    </a:cubicBezTo>
                    <a:cubicBezTo>
                      <a:pt x="638" y="61"/>
                      <a:pt x="517" y="31"/>
                      <a:pt x="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4" name="Google Shape;4119;p26"/>
              <p:cNvSpPr/>
              <p:nvPr/>
            </p:nvSpPr>
            <p:spPr>
              <a:xfrm rot="6796800">
                <a:off x="586080" y="566640"/>
                <a:ext cx="3600" cy="3960"/>
              </a:xfrm>
              <a:custGeom>
                <a:avLst/>
                <a:gdLst>
                  <a:gd name="textAreaLeft" fmla="*/ 0 w 3600"/>
                  <a:gd name="textAreaRight" fmla="*/ 4680 w 360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517" h="548">
                    <a:moveTo>
                      <a:pt x="365" y="426"/>
                    </a:moveTo>
                    <a:cubicBezTo>
                      <a:pt x="377" y="430"/>
                      <a:pt x="387" y="433"/>
                      <a:pt x="397" y="436"/>
                    </a:cubicBezTo>
                    <a:lnTo>
                      <a:pt x="397" y="436"/>
                    </a:lnTo>
                    <a:cubicBezTo>
                      <a:pt x="358" y="463"/>
                      <a:pt x="320" y="486"/>
                      <a:pt x="274" y="517"/>
                    </a:cubicBezTo>
                    <a:lnTo>
                      <a:pt x="240" y="486"/>
                    </a:lnTo>
                    <a:lnTo>
                      <a:pt x="274" y="486"/>
                    </a:lnTo>
                    <a:cubicBezTo>
                      <a:pt x="274" y="486"/>
                      <a:pt x="304" y="486"/>
                      <a:pt x="304" y="456"/>
                    </a:cubicBezTo>
                    <a:lnTo>
                      <a:pt x="365" y="426"/>
                    </a:lnTo>
                    <a:close/>
                    <a:moveTo>
                      <a:pt x="243" y="0"/>
                    </a:moveTo>
                    <a:cubicBezTo>
                      <a:pt x="213" y="0"/>
                      <a:pt x="152" y="0"/>
                      <a:pt x="122" y="30"/>
                    </a:cubicBezTo>
                    <a:cubicBezTo>
                      <a:pt x="91" y="91"/>
                      <a:pt x="61" y="91"/>
                      <a:pt x="61" y="122"/>
                    </a:cubicBezTo>
                    <a:cubicBezTo>
                      <a:pt x="0" y="152"/>
                      <a:pt x="0" y="182"/>
                      <a:pt x="0" y="243"/>
                    </a:cubicBezTo>
                    <a:lnTo>
                      <a:pt x="0" y="334"/>
                    </a:lnTo>
                    <a:cubicBezTo>
                      <a:pt x="0" y="395"/>
                      <a:pt x="61" y="426"/>
                      <a:pt x="91" y="456"/>
                    </a:cubicBezTo>
                    <a:lnTo>
                      <a:pt x="122" y="486"/>
                    </a:lnTo>
                    <a:cubicBezTo>
                      <a:pt x="152" y="547"/>
                      <a:pt x="213" y="547"/>
                      <a:pt x="243" y="547"/>
                    </a:cubicBezTo>
                    <a:cubicBezTo>
                      <a:pt x="274" y="547"/>
                      <a:pt x="304" y="547"/>
                      <a:pt x="365" y="486"/>
                    </a:cubicBezTo>
                    <a:cubicBezTo>
                      <a:pt x="395" y="486"/>
                      <a:pt x="426" y="456"/>
                      <a:pt x="426" y="456"/>
                    </a:cubicBezTo>
                    <a:cubicBezTo>
                      <a:pt x="429" y="453"/>
                      <a:pt x="432" y="450"/>
                      <a:pt x="434" y="446"/>
                    </a:cubicBezTo>
                    <a:lnTo>
                      <a:pt x="434" y="446"/>
                    </a:lnTo>
                    <a:cubicBezTo>
                      <a:pt x="441" y="448"/>
                      <a:pt x="447" y="448"/>
                      <a:pt x="452" y="448"/>
                    </a:cubicBezTo>
                    <a:cubicBezTo>
                      <a:pt x="471" y="448"/>
                      <a:pt x="487" y="441"/>
                      <a:pt x="517" y="426"/>
                    </a:cubicBezTo>
                    <a:lnTo>
                      <a:pt x="517" y="395"/>
                    </a:lnTo>
                    <a:lnTo>
                      <a:pt x="517" y="334"/>
                    </a:lnTo>
                    <a:lnTo>
                      <a:pt x="517" y="182"/>
                    </a:lnTo>
                    <a:cubicBezTo>
                      <a:pt x="517" y="152"/>
                      <a:pt x="517" y="152"/>
                      <a:pt x="456" y="122"/>
                    </a:cubicBezTo>
                    <a:cubicBezTo>
                      <a:pt x="456" y="61"/>
                      <a:pt x="426" y="61"/>
                      <a:pt x="395" y="30"/>
                    </a:cubicBezTo>
                    <a:cubicBezTo>
                      <a:pt x="365" y="0"/>
                      <a:pt x="365" y="0"/>
                      <a:pt x="3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35" name="Google Shape;4120;p26"/>
            <p:cNvGrpSpPr/>
            <p:nvPr/>
          </p:nvGrpSpPr>
          <p:grpSpPr>
            <a:xfrm>
              <a:off x="329040" y="249120"/>
              <a:ext cx="60480" cy="101520"/>
              <a:chOff x="329040" y="249120"/>
              <a:chExt cx="60480" cy="101520"/>
            </a:xfrm>
          </p:grpSpPr>
          <p:sp>
            <p:nvSpPr>
              <p:cNvPr id="336" name="Google Shape;4121;p26"/>
              <p:cNvSpPr/>
              <p:nvPr/>
            </p:nvSpPr>
            <p:spPr>
              <a:xfrm rot="6796800">
                <a:off x="375120" y="261720"/>
                <a:ext cx="9720" cy="5760"/>
              </a:xfrm>
              <a:custGeom>
                <a:avLst/>
                <a:gdLst>
                  <a:gd name="textAreaLeft" fmla="*/ 0 w 9720"/>
                  <a:gd name="textAreaRight" fmla="*/ 10800 w 972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1187" h="775">
                    <a:moveTo>
                      <a:pt x="525" y="1"/>
                    </a:moveTo>
                    <a:cubicBezTo>
                      <a:pt x="453" y="1"/>
                      <a:pt x="386" y="14"/>
                      <a:pt x="305" y="14"/>
                    </a:cubicBezTo>
                    <a:cubicBezTo>
                      <a:pt x="274" y="14"/>
                      <a:pt x="214" y="75"/>
                      <a:pt x="153" y="106"/>
                    </a:cubicBezTo>
                    <a:lnTo>
                      <a:pt x="62" y="227"/>
                    </a:lnTo>
                    <a:cubicBezTo>
                      <a:pt x="62" y="258"/>
                      <a:pt x="1" y="288"/>
                      <a:pt x="1" y="288"/>
                    </a:cubicBezTo>
                    <a:lnTo>
                      <a:pt x="1" y="440"/>
                    </a:lnTo>
                    <a:cubicBezTo>
                      <a:pt x="1" y="470"/>
                      <a:pt x="1" y="501"/>
                      <a:pt x="62" y="562"/>
                    </a:cubicBezTo>
                    <a:cubicBezTo>
                      <a:pt x="62" y="592"/>
                      <a:pt x="92" y="622"/>
                      <a:pt x="122" y="653"/>
                    </a:cubicBezTo>
                    <a:lnTo>
                      <a:pt x="214" y="744"/>
                    </a:lnTo>
                    <a:cubicBezTo>
                      <a:pt x="274" y="774"/>
                      <a:pt x="305" y="774"/>
                      <a:pt x="396" y="774"/>
                    </a:cubicBezTo>
                    <a:lnTo>
                      <a:pt x="548" y="774"/>
                    </a:lnTo>
                    <a:cubicBezTo>
                      <a:pt x="578" y="774"/>
                      <a:pt x="609" y="744"/>
                      <a:pt x="700" y="744"/>
                    </a:cubicBezTo>
                    <a:cubicBezTo>
                      <a:pt x="709" y="739"/>
                      <a:pt x="719" y="734"/>
                      <a:pt x="730" y="729"/>
                    </a:cubicBezTo>
                    <a:lnTo>
                      <a:pt x="730" y="729"/>
                    </a:lnTo>
                    <a:cubicBezTo>
                      <a:pt x="723" y="736"/>
                      <a:pt x="715" y="744"/>
                      <a:pt x="700" y="744"/>
                    </a:cubicBezTo>
                    <a:cubicBezTo>
                      <a:pt x="728" y="744"/>
                      <a:pt x="756" y="718"/>
                      <a:pt x="760" y="714"/>
                    </a:cubicBezTo>
                    <a:lnTo>
                      <a:pt x="760" y="714"/>
                    </a:lnTo>
                    <a:cubicBezTo>
                      <a:pt x="824" y="683"/>
                      <a:pt x="907" y="645"/>
                      <a:pt x="973" y="622"/>
                    </a:cubicBezTo>
                    <a:cubicBezTo>
                      <a:pt x="1004" y="622"/>
                      <a:pt x="1004" y="592"/>
                      <a:pt x="1034" y="592"/>
                    </a:cubicBezTo>
                    <a:cubicBezTo>
                      <a:pt x="1065" y="592"/>
                      <a:pt x="1065" y="562"/>
                      <a:pt x="1125" y="562"/>
                    </a:cubicBezTo>
                    <a:cubicBezTo>
                      <a:pt x="1156" y="501"/>
                      <a:pt x="1156" y="501"/>
                      <a:pt x="1156" y="470"/>
                    </a:cubicBezTo>
                    <a:cubicBezTo>
                      <a:pt x="1186" y="440"/>
                      <a:pt x="1186" y="349"/>
                      <a:pt x="1186" y="288"/>
                    </a:cubicBezTo>
                    <a:cubicBezTo>
                      <a:pt x="1186" y="258"/>
                      <a:pt x="1156" y="227"/>
                      <a:pt x="1125" y="166"/>
                    </a:cubicBezTo>
                    <a:cubicBezTo>
                      <a:pt x="1034" y="136"/>
                      <a:pt x="1004" y="136"/>
                      <a:pt x="943" y="106"/>
                    </a:cubicBezTo>
                    <a:cubicBezTo>
                      <a:pt x="852" y="75"/>
                      <a:pt x="730" y="75"/>
                      <a:pt x="669" y="75"/>
                    </a:cubicBezTo>
                    <a:lnTo>
                      <a:pt x="730" y="75"/>
                    </a:lnTo>
                    <a:cubicBezTo>
                      <a:pt x="700" y="75"/>
                      <a:pt x="669" y="75"/>
                      <a:pt x="639" y="14"/>
                    </a:cubicBezTo>
                    <a:cubicBezTo>
                      <a:pt x="599" y="4"/>
                      <a:pt x="561" y="1"/>
                      <a:pt x="5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7" name="Google Shape;4122;p26"/>
              <p:cNvSpPr/>
              <p:nvPr/>
            </p:nvSpPr>
            <p:spPr>
              <a:xfrm rot="6796800">
                <a:off x="380160" y="270000"/>
                <a:ext cx="9360" cy="5400"/>
              </a:xfrm>
              <a:custGeom>
                <a:avLst/>
                <a:gdLst>
                  <a:gd name="textAreaLeft" fmla="*/ 0 w 9360"/>
                  <a:gd name="textAreaRight" fmla="*/ 10440 w 9360"/>
                  <a:gd name="textAreaTop" fmla="*/ 0 h 5400"/>
                  <a:gd name="textAreaBottom" fmla="*/ 6480 h 5400"/>
                </a:gdLst>
                <a:ahLst/>
                <a:rect l="textAreaLeft" t="textAreaTop" r="textAreaRight" b="textAreaBottom"/>
                <a:pathLst>
                  <a:path w="1156" h="704">
                    <a:moveTo>
                      <a:pt x="388" y="1"/>
                    </a:moveTo>
                    <a:cubicBezTo>
                      <a:pt x="280" y="1"/>
                      <a:pt x="175" y="63"/>
                      <a:pt x="122" y="187"/>
                    </a:cubicBezTo>
                    <a:cubicBezTo>
                      <a:pt x="0" y="369"/>
                      <a:pt x="122" y="612"/>
                      <a:pt x="304" y="673"/>
                    </a:cubicBezTo>
                    <a:cubicBezTo>
                      <a:pt x="426" y="703"/>
                      <a:pt x="517" y="703"/>
                      <a:pt x="608" y="703"/>
                    </a:cubicBezTo>
                    <a:cubicBezTo>
                      <a:pt x="680" y="703"/>
                      <a:pt x="771" y="703"/>
                      <a:pt x="836" y="688"/>
                    </a:cubicBezTo>
                    <a:lnTo>
                      <a:pt x="836" y="688"/>
                    </a:lnTo>
                    <a:cubicBezTo>
                      <a:pt x="832" y="692"/>
                      <a:pt x="827" y="697"/>
                      <a:pt x="821" y="703"/>
                    </a:cubicBezTo>
                    <a:lnTo>
                      <a:pt x="1003" y="703"/>
                    </a:lnTo>
                    <a:cubicBezTo>
                      <a:pt x="1125" y="673"/>
                      <a:pt x="1155" y="551"/>
                      <a:pt x="1034" y="491"/>
                    </a:cubicBezTo>
                    <a:cubicBezTo>
                      <a:pt x="1003" y="491"/>
                      <a:pt x="1003" y="460"/>
                      <a:pt x="973" y="460"/>
                    </a:cubicBezTo>
                    <a:cubicBezTo>
                      <a:pt x="973" y="460"/>
                      <a:pt x="971" y="460"/>
                      <a:pt x="967" y="460"/>
                    </a:cubicBezTo>
                    <a:lnTo>
                      <a:pt x="967" y="460"/>
                    </a:lnTo>
                    <a:cubicBezTo>
                      <a:pt x="952" y="419"/>
                      <a:pt x="907" y="394"/>
                      <a:pt x="882" y="369"/>
                    </a:cubicBezTo>
                    <a:lnTo>
                      <a:pt x="851" y="339"/>
                    </a:lnTo>
                    <a:lnTo>
                      <a:pt x="760" y="247"/>
                    </a:lnTo>
                    <a:lnTo>
                      <a:pt x="608" y="96"/>
                    </a:lnTo>
                    <a:cubicBezTo>
                      <a:pt x="545" y="32"/>
                      <a:pt x="466" y="1"/>
                      <a:pt x="3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8" name="Google Shape;4123;p26"/>
              <p:cNvSpPr/>
              <p:nvPr/>
            </p:nvSpPr>
            <p:spPr>
              <a:xfrm rot="6796800">
                <a:off x="381240" y="277560"/>
                <a:ext cx="6480" cy="504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822" h="670">
                    <a:moveTo>
                      <a:pt x="457" y="1"/>
                    </a:moveTo>
                    <a:lnTo>
                      <a:pt x="457" y="1"/>
                    </a:lnTo>
                    <a:cubicBezTo>
                      <a:pt x="472" y="31"/>
                      <a:pt x="480" y="54"/>
                      <a:pt x="487" y="73"/>
                    </a:cubicBezTo>
                    <a:lnTo>
                      <a:pt x="487" y="73"/>
                    </a:lnTo>
                    <a:cubicBezTo>
                      <a:pt x="487" y="70"/>
                      <a:pt x="487" y="66"/>
                      <a:pt x="487" y="61"/>
                    </a:cubicBezTo>
                    <a:lnTo>
                      <a:pt x="457" y="1"/>
                    </a:lnTo>
                    <a:close/>
                    <a:moveTo>
                      <a:pt x="487" y="73"/>
                    </a:moveTo>
                    <a:cubicBezTo>
                      <a:pt x="488" y="92"/>
                      <a:pt x="492" y="96"/>
                      <a:pt x="518" y="122"/>
                    </a:cubicBezTo>
                    <a:cubicBezTo>
                      <a:pt x="503" y="107"/>
                      <a:pt x="495" y="92"/>
                      <a:pt x="487" y="73"/>
                    </a:cubicBezTo>
                    <a:close/>
                    <a:moveTo>
                      <a:pt x="92" y="426"/>
                    </a:moveTo>
                    <a:cubicBezTo>
                      <a:pt x="92" y="426"/>
                      <a:pt x="149" y="426"/>
                      <a:pt x="153" y="454"/>
                    </a:cubicBezTo>
                    <a:lnTo>
                      <a:pt x="153" y="454"/>
                    </a:lnTo>
                    <a:cubicBezTo>
                      <a:pt x="141" y="450"/>
                      <a:pt x="126" y="443"/>
                      <a:pt x="92" y="426"/>
                    </a:cubicBezTo>
                    <a:close/>
                    <a:moveTo>
                      <a:pt x="244" y="1"/>
                    </a:moveTo>
                    <a:cubicBezTo>
                      <a:pt x="183" y="1"/>
                      <a:pt x="153" y="61"/>
                      <a:pt x="62" y="92"/>
                    </a:cubicBezTo>
                    <a:lnTo>
                      <a:pt x="31" y="122"/>
                    </a:lnTo>
                    <a:lnTo>
                      <a:pt x="1" y="213"/>
                    </a:lnTo>
                    <a:lnTo>
                      <a:pt x="1" y="305"/>
                    </a:lnTo>
                    <a:cubicBezTo>
                      <a:pt x="1" y="365"/>
                      <a:pt x="31" y="396"/>
                      <a:pt x="62" y="426"/>
                    </a:cubicBezTo>
                    <a:cubicBezTo>
                      <a:pt x="92" y="456"/>
                      <a:pt x="153" y="456"/>
                      <a:pt x="183" y="517"/>
                    </a:cubicBezTo>
                    <a:lnTo>
                      <a:pt x="204" y="517"/>
                    </a:lnTo>
                    <a:cubicBezTo>
                      <a:pt x="217" y="527"/>
                      <a:pt x="231" y="534"/>
                      <a:pt x="244" y="548"/>
                    </a:cubicBezTo>
                    <a:cubicBezTo>
                      <a:pt x="305" y="548"/>
                      <a:pt x="335" y="578"/>
                      <a:pt x="335" y="578"/>
                    </a:cubicBezTo>
                    <a:lnTo>
                      <a:pt x="437" y="578"/>
                    </a:lnTo>
                    <a:cubicBezTo>
                      <a:pt x="471" y="590"/>
                      <a:pt x="507" y="600"/>
                      <a:pt x="548" y="608"/>
                    </a:cubicBezTo>
                    <a:cubicBezTo>
                      <a:pt x="609" y="608"/>
                      <a:pt x="609" y="608"/>
                      <a:pt x="639" y="669"/>
                    </a:cubicBezTo>
                    <a:cubicBezTo>
                      <a:pt x="700" y="669"/>
                      <a:pt x="791" y="669"/>
                      <a:pt x="822" y="578"/>
                    </a:cubicBezTo>
                    <a:lnTo>
                      <a:pt x="822" y="456"/>
                    </a:lnTo>
                    <a:lnTo>
                      <a:pt x="822" y="426"/>
                    </a:lnTo>
                    <a:cubicBezTo>
                      <a:pt x="822" y="396"/>
                      <a:pt x="822" y="396"/>
                      <a:pt x="791" y="365"/>
                    </a:cubicBezTo>
                    <a:cubicBezTo>
                      <a:pt x="700" y="305"/>
                      <a:pt x="639" y="244"/>
                      <a:pt x="548" y="153"/>
                    </a:cubicBezTo>
                    <a:cubicBezTo>
                      <a:pt x="548" y="153"/>
                      <a:pt x="548" y="153"/>
                      <a:pt x="547" y="153"/>
                    </a:cubicBezTo>
                    <a:lnTo>
                      <a:pt x="547" y="153"/>
                    </a:lnTo>
                    <a:cubicBezTo>
                      <a:pt x="536" y="141"/>
                      <a:pt x="526" y="130"/>
                      <a:pt x="518" y="122"/>
                    </a:cubicBezTo>
                    <a:lnTo>
                      <a:pt x="518" y="134"/>
                    </a:lnTo>
                    <a:lnTo>
                      <a:pt x="518" y="134"/>
                    </a:lnTo>
                    <a:cubicBezTo>
                      <a:pt x="514" y="129"/>
                      <a:pt x="511" y="123"/>
                      <a:pt x="507" y="117"/>
                    </a:cubicBezTo>
                    <a:lnTo>
                      <a:pt x="507" y="117"/>
                    </a:lnTo>
                    <a:cubicBezTo>
                      <a:pt x="511" y="119"/>
                      <a:pt x="514" y="120"/>
                      <a:pt x="518" y="122"/>
                    </a:cubicBezTo>
                    <a:lnTo>
                      <a:pt x="487" y="92"/>
                    </a:lnTo>
                    <a:lnTo>
                      <a:pt x="487" y="92"/>
                    </a:lnTo>
                    <a:cubicBezTo>
                      <a:pt x="496" y="100"/>
                      <a:pt x="502" y="109"/>
                      <a:pt x="507" y="117"/>
                    </a:cubicBezTo>
                    <a:lnTo>
                      <a:pt x="507" y="117"/>
                    </a:lnTo>
                    <a:cubicBezTo>
                      <a:pt x="450" y="88"/>
                      <a:pt x="393" y="58"/>
                      <a:pt x="3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39" name="Google Shape;4124;p26"/>
              <p:cNvSpPr/>
              <p:nvPr/>
            </p:nvSpPr>
            <p:spPr>
              <a:xfrm rot="6796800">
                <a:off x="366480" y="249480"/>
                <a:ext cx="5400" cy="648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730" h="822">
                    <a:moveTo>
                      <a:pt x="456" y="0"/>
                    </a:moveTo>
                    <a:cubicBezTo>
                      <a:pt x="473" y="4"/>
                      <a:pt x="486" y="8"/>
                      <a:pt x="497" y="11"/>
                    </a:cubicBezTo>
                    <a:lnTo>
                      <a:pt x="497" y="11"/>
                    </a:lnTo>
                    <a:cubicBezTo>
                      <a:pt x="482" y="4"/>
                      <a:pt x="467" y="0"/>
                      <a:pt x="456" y="0"/>
                    </a:cubicBezTo>
                    <a:close/>
                    <a:moveTo>
                      <a:pt x="497" y="11"/>
                    </a:moveTo>
                    <a:lnTo>
                      <a:pt x="497" y="11"/>
                    </a:lnTo>
                    <a:cubicBezTo>
                      <a:pt x="509" y="16"/>
                      <a:pt x="520" y="23"/>
                      <a:pt x="529" y="31"/>
                    </a:cubicBezTo>
                    <a:lnTo>
                      <a:pt x="529" y="31"/>
                    </a:lnTo>
                    <a:cubicBezTo>
                      <a:pt x="549" y="30"/>
                      <a:pt x="558" y="28"/>
                      <a:pt x="497" y="11"/>
                    </a:cubicBezTo>
                    <a:close/>
                    <a:moveTo>
                      <a:pt x="174" y="261"/>
                    </a:moveTo>
                    <a:lnTo>
                      <a:pt x="174" y="261"/>
                    </a:lnTo>
                    <a:cubicBezTo>
                      <a:pt x="168" y="269"/>
                      <a:pt x="161" y="274"/>
                      <a:pt x="152" y="274"/>
                    </a:cubicBezTo>
                    <a:cubicBezTo>
                      <a:pt x="159" y="269"/>
                      <a:pt x="167" y="265"/>
                      <a:pt x="174" y="261"/>
                    </a:cubicBezTo>
                    <a:close/>
                    <a:moveTo>
                      <a:pt x="576" y="443"/>
                    </a:moveTo>
                    <a:lnTo>
                      <a:pt x="576" y="443"/>
                    </a:lnTo>
                    <a:cubicBezTo>
                      <a:pt x="577" y="447"/>
                      <a:pt x="578" y="451"/>
                      <a:pt x="578" y="456"/>
                    </a:cubicBezTo>
                    <a:lnTo>
                      <a:pt x="578" y="487"/>
                    </a:lnTo>
                    <a:cubicBezTo>
                      <a:pt x="578" y="474"/>
                      <a:pt x="578" y="461"/>
                      <a:pt x="576" y="443"/>
                    </a:cubicBezTo>
                    <a:close/>
                    <a:moveTo>
                      <a:pt x="578" y="608"/>
                    </a:moveTo>
                    <a:cubicBezTo>
                      <a:pt x="578" y="623"/>
                      <a:pt x="570" y="631"/>
                      <a:pt x="563" y="639"/>
                    </a:cubicBezTo>
                    <a:lnTo>
                      <a:pt x="578" y="608"/>
                    </a:lnTo>
                    <a:close/>
                    <a:moveTo>
                      <a:pt x="529" y="31"/>
                    </a:moveTo>
                    <a:lnTo>
                      <a:pt x="529" y="31"/>
                    </a:lnTo>
                    <a:cubicBezTo>
                      <a:pt x="526" y="31"/>
                      <a:pt x="521" y="31"/>
                      <a:pt x="517" y="31"/>
                    </a:cubicBezTo>
                    <a:cubicBezTo>
                      <a:pt x="456" y="31"/>
                      <a:pt x="426" y="61"/>
                      <a:pt x="396" y="61"/>
                    </a:cubicBezTo>
                    <a:lnTo>
                      <a:pt x="274" y="61"/>
                    </a:lnTo>
                    <a:cubicBezTo>
                      <a:pt x="244" y="61"/>
                      <a:pt x="244" y="122"/>
                      <a:pt x="183" y="122"/>
                    </a:cubicBezTo>
                    <a:cubicBezTo>
                      <a:pt x="152" y="152"/>
                      <a:pt x="92" y="183"/>
                      <a:pt x="92" y="213"/>
                    </a:cubicBezTo>
                    <a:cubicBezTo>
                      <a:pt x="31" y="274"/>
                      <a:pt x="1" y="334"/>
                      <a:pt x="0" y="365"/>
                    </a:cubicBezTo>
                    <a:lnTo>
                      <a:pt x="0" y="365"/>
                    </a:lnTo>
                    <a:cubicBezTo>
                      <a:pt x="1" y="335"/>
                      <a:pt x="31" y="335"/>
                      <a:pt x="31" y="304"/>
                    </a:cubicBezTo>
                    <a:cubicBezTo>
                      <a:pt x="46" y="304"/>
                      <a:pt x="57" y="303"/>
                      <a:pt x="66" y="300"/>
                    </a:cubicBezTo>
                    <a:lnTo>
                      <a:pt x="66" y="300"/>
                    </a:lnTo>
                    <a:lnTo>
                      <a:pt x="31" y="335"/>
                    </a:lnTo>
                    <a:lnTo>
                      <a:pt x="0" y="426"/>
                    </a:lnTo>
                    <a:lnTo>
                      <a:pt x="0" y="456"/>
                    </a:lnTo>
                    <a:lnTo>
                      <a:pt x="0" y="487"/>
                    </a:lnTo>
                    <a:lnTo>
                      <a:pt x="0" y="608"/>
                    </a:lnTo>
                    <a:lnTo>
                      <a:pt x="31" y="669"/>
                    </a:lnTo>
                    <a:cubicBezTo>
                      <a:pt x="31" y="730"/>
                      <a:pt x="92" y="730"/>
                      <a:pt x="92" y="760"/>
                    </a:cubicBezTo>
                    <a:lnTo>
                      <a:pt x="152" y="791"/>
                    </a:lnTo>
                    <a:cubicBezTo>
                      <a:pt x="183" y="791"/>
                      <a:pt x="183" y="821"/>
                      <a:pt x="244" y="821"/>
                    </a:cubicBezTo>
                    <a:lnTo>
                      <a:pt x="335" y="821"/>
                    </a:lnTo>
                    <a:cubicBezTo>
                      <a:pt x="426" y="821"/>
                      <a:pt x="426" y="821"/>
                      <a:pt x="456" y="791"/>
                    </a:cubicBezTo>
                    <a:cubicBezTo>
                      <a:pt x="487" y="791"/>
                      <a:pt x="487" y="760"/>
                      <a:pt x="548" y="760"/>
                    </a:cubicBezTo>
                    <a:lnTo>
                      <a:pt x="608" y="669"/>
                    </a:lnTo>
                    <a:cubicBezTo>
                      <a:pt x="608" y="669"/>
                      <a:pt x="608" y="639"/>
                      <a:pt x="639" y="639"/>
                    </a:cubicBezTo>
                    <a:cubicBezTo>
                      <a:pt x="639" y="608"/>
                      <a:pt x="700" y="578"/>
                      <a:pt x="700" y="578"/>
                    </a:cubicBezTo>
                    <a:cubicBezTo>
                      <a:pt x="730" y="517"/>
                      <a:pt x="730" y="487"/>
                      <a:pt x="730" y="456"/>
                    </a:cubicBezTo>
                    <a:lnTo>
                      <a:pt x="730" y="304"/>
                    </a:lnTo>
                    <a:cubicBezTo>
                      <a:pt x="730" y="274"/>
                      <a:pt x="700" y="213"/>
                      <a:pt x="639" y="183"/>
                    </a:cubicBezTo>
                    <a:cubicBezTo>
                      <a:pt x="608" y="152"/>
                      <a:pt x="578" y="122"/>
                      <a:pt x="548" y="122"/>
                    </a:cubicBezTo>
                    <a:lnTo>
                      <a:pt x="548" y="61"/>
                    </a:lnTo>
                    <a:cubicBezTo>
                      <a:pt x="548" y="51"/>
                      <a:pt x="540" y="40"/>
                      <a:pt x="529" y="3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0" name="Google Shape;4125;p26"/>
              <p:cNvSpPr/>
              <p:nvPr/>
            </p:nvSpPr>
            <p:spPr>
              <a:xfrm rot="6796800">
                <a:off x="376560" y="334440"/>
                <a:ext cx="7560" cy="792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7920"/>
                  <a:gd name="textAreaBottom" fmla="*/ 9000 h 7920"/>
                </a:gdLst>
                <a:ahLst/>
                <a:rect l="textAreaLeft" t="textAreaTop" r="textAreaRight" b="textAreaBottom"/>
                <a:pathLst>
                  <a:path w="973" h="992">
                    <a:moveTo>
                      <a:pt x="304" y="1"/>
                    </a:moveTo>
                    <a:cubicBezTo>
                      <a:pt x="243" y="1"/>
                      <a:pt x="213" y="1"/>
                      <a:pt x="182" y="62"/>
                    </a:cubicBezTo>
                    <a:cubicBezTo>
                      <a:pt x="152" y="62"/>
                      <a:pt x="152" y="92"/>
                      <a:pt x="91" y="92"/>
                    </a:cubicBezTo>
                    <a:cubicBezTo>
                      <a:pt x="61" y="122"/>
                      <a:pt x="30" y="122"/>
                      <a:pt x="30" y="214"/>
                    </a:cubicBezTo>
                    <a:cubicBezTo>
                      <a:pt x="0" y="244"/>
                      <a:pt x="0" y="305"/>
                      <a:pt x="0" y="396"/>
                    </a:cubicBezTo>
                    <a:cubicBezTo>
                      <a:pt x="0" y="426"/>
                      <a:pt x="0" y="457"/>
                      <a:pt x="30" y="518"/>
                    </a:cubicBezTo>
                    <a:cubicBezTo>
                      <a:pt x="30" y="548"/>
                      <a:pt x="61" y="578"/>
                      <a:pt x="91" y="609"/>
                    </a:cubicBezTo>
                    <a:lnTo>
                      <a:pt x="152" y="670"/>
                    </a:lnTo>
                    <a:cubicBezTo>
                      <a:pt x="182" y="700"/>
                      <a:pt x="213" y="700"/>
                      <a:pt x="243" y="730"/>
                    </a:cubicBezTo>
                    <a:lnTo>
                      <a:pt x="304" y="730"/>
                    </a:lnTo>
                    <a:cubicBezTo>
                      <a:pt x="304" y="730"/>
                      <a:pt x="334" y="730"/>
                      <a:pt x="334" y="761"/>
                    </a:cubicBezTo>
                    <a:cubicBezTo>
                      <a:pt x="365" y="822"/>
                      <a:pt x="456" y="822"/>
                      <a:pt x="517" y="822"/>
                    </a:cubicBezTo>
                    <a:lnTo>
                      <a:pt x="456" y="822"/>
                    </a:lnTo>
                    <a:cubicBezTo>
                      <a:pt x="517" y="822"/>
                      <a:pt x="547" y="852"/>
                      <a:pt x="638" y="852"/>
                    </a:cubicBezTo>
                    <a:cubicBezTo>
                      <a:pt x="669" y="852"/>
                      <a:pt x="760" y="882"/>
                      <a:pt x="790" y="913"/>
                    </a:cubicBezTo>
                    <a:lnTo>
                      <a:pt x="760" y="913"/>
                    </a:lnTo>
                    <a:cubicBezTo>
                      <a:pt x="760" y="913"/>
                      <a:pt x="790" y="913"/>
                      <a:pt x="790" y="974"/>
                    </a:cubicBezTo>
                    <a:cubicBezTo>
                      <a:pt x="802" y="985"/>
                      <a:pt x="821" y="992"/>
                      <a:pt x="844" y="992"/>
                    </a:cubicBezTo>
                    <a:cubicBezTo>
                      <a:pt x="883" y="992"/>
                      <a:pt x="934" y="971"/>
                      <a:pt x="973" y="913"/>
                    </a:cubicBezTo>
                    <a:cubicBezTo>
                      <a:pt x="942" y="822"/>
                      <a:pt x="942" y="730"/>
                      <a:pt x="912" y="670"/>
                    </a:cubicBezTo>
                    <a:cubicBezTo>
                      <a:pt x="821" y="578"/>
                      <a:pt x="790" y="457"/>
                      <a:pt x="699" y="396"/>
                    </a:cubicBezTo>
                    <a:lnTo>
                      <a:pt x="699" y="396"/>
                    </a:lnTo>
                    <a:lnTo>
                      <a:pt x="760" y="426"/>
                    </a:lnTo>
                    <a:cubicBezTo>
                      <a:pt x="699" y="396"/>
                      <a:pt x="669" y="366"/>
                      <a:pt x="669" y="274"/>
                    </a:cubicBezTo>
                    <a:lnTo>
                      <a:pt x="547" y="153"/>
                    </a:lnTo>
                    <a:lnTo>
                      <a:pt x="517" y="122"/>
                    </a:lnTo>
                    <a:lnTo>
                      <a:pt x="486" y="92"/>
                    </a:lnTo>
                    <a:cubicBezTo>
                      <a:pt x="456" y="62"/>
                      <a:pt x="456" y="62"/>
                      <a:pt x="395" y="62"/>
                    </a:cubicBezTo>
                    <a:cubicBezTo>
                      <a:pt x="395" y="62"/>
                      <a:pt x="365" y="62"/>
                      <a:pt x="3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1" name="Google Shape;4126;p26"/>
              <p:cNvSpPr/>
              <p:nvPr/>
            </p:nvSpPr>
            <p:spPr>
              <a:xfrm rot="6796800">
                <a:off x="376200" y="343080"/>
                <a:ext cx="4320" cy="756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7560"/>
                  <a:gd name="textAreaBottom" fmla="*/ 8640 h 7560"/>
                </a:gdLst>
                <a:ahLst/>
                <a:rect l="textAreaLeft" t="textAreaTop" r="textAreaRight" b="textAreaBottom"/>
                <a:pathLst>
                  <a:path w="609" h="943">
                    <a:moveTo>
                      <a:pt x="609" y="365"/>
                    </a:moveTo>
                    <a:cubicBezTo>
                      <a:pt x="609" y="395"/>
                      <a:pt x="609" y="395"/>
                      <a:pt x="578" y="456"/>
                    </a:cubicBezTo>
                    <a:cubicBezTo>
                      <a:pt x="578" y="395"/>
                      <a:pt x="609" y="395"/>
                      <a:pt x="609" y="365"/>
                    </a:cubicBezTo>
                    <a:close/>
                    <a:moveTo>
                      <a:pt x="426" y="0"/>
                    </a:moveTo>
                    <a:cubicBezTo>
                      <a:pt x="335" y="0"/>
                      <a:pt x="274" y="0"/>
                      <a:pt x="183" y="31"/>
                    </a:cubicBezTo>
                    <a:cubicBezTo>
                      <a:pt x="122" y="61"/>
                      <a:pt x="62" y="152"/>
                      <a:pt x="31" y="213"/>
                    </a:cubicBezTo>
                    <a:cubicBezTo>
                      <a:pt x="1" y="334"/>
                      <a:pt x="31" y="456"/>
                      <a:pt x="122" y="517"/>
                    </a:cubicBezTo>
                    <a:lnTo>
                      <a:pt x="153" y="578"/>
                    </a:lnTo>
                    <a:cubicBezTo>
                      <a:pt x="163" y="588"/>
                      <a:pt x="174" y="599"/>
                      <a:pt x="186" y="608"/>
                    </a:cubicBezTo>
                    <a:lnTo>
                      <a:pt x="186" y="608"/>
                    </a:lnTo>
                    <a:cubicBezTo>
                      <a:pt x="197" y="608"/>
                      <a:pt x="240" y="612"/>
                      <a:pt x="244" y="636"/>
                    </a:cubicBezTo>
                    <a:lnTo>
                      <a:pt x="244" y="636"/>
                    </a:lnTo>
                    <a:cubicBezTo>
                      <a:pt x="243" y="635"/>
                      <a:pt x="242" y="635"/>
                      <a:pt x="242" y="635"/>
                    </a:cubicBezTo>
                    <a:lnTo>
                      <a:pt x="242" y="635"/>
                    </a:lnTo>
                    <a:cubicBezTo>
                      <a:pt x="242" y="635"/>
                      <a:pt x="243" y="636"/>
                      <a:pt x="244" y="636"/>
                    </a:cubicBezTo>
                    <a:lnTo>
                      <a:pt x="244" y="636"/>
                    </a:lnTo>
                    <a:cubicBezTo>
                      <a:pt x="244" y="636"/>
                      <a:pt x="244" y="636"/>
                      <a:pt x="244" y="636"/>
                    </a:cubicBezTo>
                    <a:lnTo>
                      <a:pt x="244" y="636"/>
                    </a:lnTo>
                    <a:cubicBezTo>
                      <a:pt x="253" y="637"/>
                      <a:pt x="263" y="638"/>
                      <a:pt x="274" y="638"/>
                    </a:cubicBezTo>
                    <a:cubicBezTo>
                      <a:pt x="261" y="638"/>
                      <a:pt x="253" y="638"/>
                      <a:pt x="244" y="636"/>
                    </a:cubicBezTo>
                    <a:lnTo>
                      <a:pt x="244" y="636"/>
                    </a:lnTo>
                    <a:cubicBezTo>
                      <a:pt x="244" y="637"/>
                      <a:pt x="244" y="637"/>
                      <a:pt x="244" y="638"/>
                    </a:cubicBezTo>
                    <a:lnTo>
                      <a:pt x="233" y="633"/>
                    </a:lnTo>
                    <a:lnTo>
                      <a:pt x="233" y="633"/>
                    </a:lnTo>
                    <a:cubicBezTo>
                      <a:pt x="236" y="634"/>
                      <a:pt x="239" y="634"/>
                      <a:pt x="242" y="635"/>
                    </a:cubicBezTo>
                    <a:lnTo>
                      <a:pt x="242" y="635"/>
                    </a:lnTo>
                    <a:cubicBezTo>
                      <a:pt x="231" y="632"/>
                      <a:pt x="217" y="625"/>
                      <a:pt x="191" y="612"/>
                    </a:cubicBezTo>
                    <a:lnTo>
                      <a:pt x="191" y="612"/>
                    </a:lnTo>
                    <a:cubicBezTo>
                      <a:pt x="191" y="612"/>
                      <a:pt x="191" y="612"/>
                      <a:pt x="191" y="612"/>
                    </a:cubicBezTo>
                    <a:lnTo>
                      <a:pt x="191" y="612"/>
                    </a:lnTo>
                    <a:lnTo>
                      <a:pt x="184" y="609"/>
                    </a:lnTo>
                    <a:lnTo>
                      <a:pt x="184" y="609"/>
                    </a:lnTo>
                    <a:cubicBezTo>
                      <a:pt x="186" y="610"/>
                      <a:pt x="189" y="611"/>
                      <a:pt x="191" y="612"/>
                    </a:cubicBezTo>
                    <a:lnTo>
                      <a:pt x="191" y="612"/>
                    </a:lnTo>
                    <a:cubicBezTo>
                      <a:pt x="189" y="611"/>
                      <a:pt x="187" y="609"/>
                      <a:pt x="186" y="608"/>
                    </a:cubicBezTo>
                    <a:lnTo>
                      <a:pt x="186" y="608"/>
                    </a:lnTo>
                    <a:cubicBezTo>
                      <a:pt x="184" y="608"/>
                      <a:pt x="183" y="608"/>
                      <a:pt x="183" y="608"/>
                    </a:cubicBezTo>
                    <a:lnTo>
                      <a:pt x="183" y="608"/>
                    </a:lnTo>
                    <a:cubicBezTo>
                      <a:pt x="186" y="609"/>
                      <a:pt x="189" y="611"/>
                      <a:pt x="192" y="612"/>
                    </a:cubicBezTo>
                    <a:lnTo>
                      <a:pt x="192" y="612"/>
                    </a:lnTo>
                    <a:cubicBezTo>
                      <a:pt x="197" y="617"/>
                      <a:pt x="203" y="620"/>
                      <a:pt x="210" y="624"/>
                    </a:cubicBezTo>
                    <a:lnTo>
                      <a:pt x="210" y="624"/>
                    </a:lnTo>
                    <a:cubicBezTo>
                      <a:pt x="240" y="645"/>
                      <a:pt x="247" y="663"/>
                      <a:pt x="265" y="668"/>
                    </a:cubicBezTo>
                    <a:lnTo>
                      <a:pt x="265" y="668"/>
                    </a:lnTo>
                    <a:cubicBezTo>
                      <a:pt x="288" y="708"/>
                      <a:pt x="312" y="767"/>
                      <a:pt x="335" y="790"/>
                    </a:cubicBezTo>
                    <a:lnTo>
                      <a:pt x="335" y="760"/>
                    </a:lnTo>
                    <a:cubicBezTo>
                      <a:pt x="335" y="790"/>
                      <a:pt x="335" y="790"/>
                      <a:pt x="396" y="821"/>
                    </a:cubicBezTo>
                    <a:cubicBezTo>
                      <a:pt x="396" y="851"/>
                      <a:pt x="457" y="942"/>
                      <a:pt x="548" y="942"/>
                    </a:cubicBezTo>
                    <a:cubicBezTo>
                      <a:pt x="487" y="790"/>
                      <a:pt x="548" y="760"/>
                      <a:pt x="578" y="669"/>
                    </a:cubicBezTo>
                    <a:cubicBezTo>
                      <a:pt x="578" y="608"/>
                      <a:pt x="609" y="517"/>
                      <a:pt x="609" y="456"/>
                    </a:cubicBezTo>
                    <a:lnTo>
                      <a:pt x="609" y="365"/>
                    </a:lnTo>
                    <a:lnTo>
                      <a:pt x="609" y="213"/>
                    </a:lnTo>
                    <a:lnTo>
                      <a:pt x="609" y="182"/>
                    </a:lnTo>
                    <a:cubicBezTo>
                      <a:pt x="578" y="61"/>
                      <a:pt x="487" y="0"/>
                      <a:pt x="4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2" name="Google Shape;4127;p26"/>
              <p:cNvSpPr/>
              <p:nvPr/>
            </p:nvSpPr>
            <p:spPr>
              <a:xfrm rot="6796800">
                <a:off x="383400" y="341280"/>
                <a:ext cx="4320" cy="432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609" h="609">
                    <a:moveTo>
                      <a:pt x="152" y="487"/>
                    </a:moveTo>
                    <a:cubicBezTo>
                      <a:pt x="152" y="487"/>
                      <a:pt x="152" y="487"/>
                      <a:pt x="152" y="487"/>
                    </a:cubicBezTo>
                    <a:lnTo>
                      <a:pt x="152" y="487"/>
                    </a:lnTo>
                    <a:cubicBezTo>
                      <a:pt x="168" y="487"/>
                      <a:pt x="175" y="503"/>
                      <a:pt x="183" y="518"/>
                    </a:cubicBezTo>
                    <a:lnTo>
                      <a:pt x="183" y="518"/>
                    </a:lnTo>
                    <a:lnTo>
                      <a:pt x="183" y="540"/>
                    </a:lnTo>
                    <a:lnTo>
                      <a:pt x="183" y="540"/>
                    </a:lnTo>
                    <a:cubicBezTo>
                      <a:pt x="175" y="533"/>
                      <a:pt x="168" y="518"/>
                      <a:pt x="152" y="487"/>
                    </a:cubicBezTo>
                    <a:close/>
                    <a:moveTo>
                      <a:pt x="366" y="547"/>
                    </a:moveTo>
                    <a:cubicBezTo>
                      <a:pt x="366" y="548"/>
                      <a:pt x="365" y="548"/>
                      <a:pt x="365" y="548"/>
                    </a:cubicBezTo>
                    <a:lnTo>
                      <a:pt x="335" y="548"/>
                    </a:lnTo>
                    <a:cubicBezTo>
                      <a:pt x="346" y="548"/>
                      <a:pt x="356" y="548"/>
                      <a:pt x="366" y="547"/>
                    </a:cubicBezTo>
                    <a:close/>
                    <a:moveTo>
                      <a:pt x="183" y="1"/>
                    </a:moveTo>
                    <a:lnTo>
                      <a:pt x="122" y="31"/>
                    </a:lnTo>
                    <a:lnTo>
                      <a:pt x="61" y="92"/>
                    </a:lnTo>
                    <a:lnTo>
                      <a:pt x="31" y="123"/>
                    </a:lnTo>
                    <a:lnTo>
                      <a:pt x="0" y="183"/>
                    </a:lnTo>
                    <a:lnTo>
                      <a:pt x="0" y="275"/>
                    </a:lnTo>
                    <a:lnTo>
                      <a:pt x="0" y="335"/>
                    </a:lnTo>
                    <a:lnTo>
                      <a:pt x="0" y="396"/>
                    </a:lnTo>
                    <a:cubicBezTo>
                      <a:pt x="0" y="427"/>
                      <a:pt x="31" y="457"/>
                      <a:pt x="61" y="487"/>
                    </a:cubicBezTo>
                    <a:lnTo>
                      <a:pt x="122" y="548"/>
                    </a:lnTo>
                    <a:cubicBezTo>
                      <a:pt x="152" y="578"/>
                      <a:pt x="183" y="578"/>
                      <a:pt x="213" y="578"/>
                    </a:cubicBezTo>
                    <a:cubicBezTo>
                      <a:pt x="213" y="578"/>
                      <a:pt x="274" y="578"/>
                      <a:pt x="274" y="609"/>
                    </a:cubicBezTo>
                    <a:lnTo>
                      <a:pt x="456" y="609"/>
                    </a:lnTo>
                    <a:cubicBezTo>
                      <a:pt x="456" y="609"/>
                      <a:pt x="487" y="609"/>
                      <a:pt x="487" y="578"/>
                    </a:cubicBezTo>
                    <a:cubicBezTo>
                      <a:pt x="517" y="518"/>
                      <a:pt x="517" y="518"/>
                      <a:pt x="517" y="457"/>
                    </a:cubicBezTo>
                    <a:cubicBezTo>
                      <a:pt x="517" y="457"/>
                      <a:pt x="517" y="427"/>
                      <a:pt x="548" y="396"/>
                    </a:cubicBezTo>
                    <a:cubicBezTo>
                      <a:pt x="548" y="366"/>
                      <a:pt x="608" y="305"/>
                      <a:pt x="608" y="275"/>
                    </a:cubicBezTo>
                    <a:cubicBezTo>
                      <a:pt x="608" y="244"/>
                      <a:pt x="608" y="214"/>
                      <a:pt x="548" y="153"/>
                    </a:cubicBezTo>
                    <a:lnTo>
                      <a:pt x="517" y="123"/>
                    </a:lnTo>
                    <a:lnTo>
                      <a:pt x="517" y="123"/>
                    </a:lnTo>
                    <a:cubicBezTo>
                      <a:pt x="517" y="153"/>
                      <a:pt x="517" y="153"/>
                      <a:pt x="548" y="183"/>
                    </a:cubicBezTo>
                    <a:lnTo>
                      <a:pt x="548" y="275"/>
                    </a:lnTo>
                    <a:lnTo>
                      <a:pt x="548" y="335"/>
                    </a:lnTo>
                    <a:cubicBezTo>
                      <a:pt x="548" y="396"/>
                      <a:pt x="548" y="396"/>
                      <a:pt x="517" y="427"/>
                    </a:cubicBezTo>
                    <a:lnTo>
                      <a:pt x="517" y="396"/>
                    </a:lnTo>
                    <a:lnTo>
                      <a:pt x="517" y="366"/>
                    </a:lnTo>
                    <a:lnTo>
                      <a:pt x="517" y="305"/>
                    </a:lnTo>
                    <a:lnTo>
                      <a:pt x="517" y="275"/>
                    </a:lnTo>
                    <a:lnTo>
                      <a:pt x="517" y="183"/>
                    </a:lnTo>
                    <a:cubicBezTo>
                      <a:pt x="517" y="153"/>
                      <a:pt x="517" y="123"/>
                      <a:pt x="487" y="123"/>
                    </a:cubicBezTo>
                    <a:lnTo>
                      <a:pt x="456" y="92"/>
                    </a:lnTo>
                    <a:lnTo>
                      <a:pt x="426" y="31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3" name="Google Shape;4128;p26"/>
              <p:cNvSpPr/>
              <p:nvPr/>
            </p:nvSpPr>
            <p:spPr>
              <a:xfrm rot="6796800">
                <a:off x="328320" y="326520"/>
                <a:ext cx="11160" cy="6120"/>
              </a:xfrm>
              <a:custGeom>
                <a:avLst/>
                <a:gdLst>
                  <a:gd name="textAreaLeft" fmla="*/ 0 w 11160"/>
                  <a:gd name="textAreaRight" fmla="*/ 12240 w 1116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1338" h="816">
                    <a:moveTo>
                      <a:pt x="1082" y="368"/>
                    </a:moveTo>
                    <a:cubicBezTo>
                      <a:pt x="1081" y="371"/>
                      <a:pt x="1080" y="374"/>
                      <a:pt x="1083" y="374"/>
                    </a:cubicBezTo>
                    <a:cubicBezTo>
                      <a:pt x="1083" y="374"/>
                      <a:pt x="1084" y="374"/>
                      <a:pt x="1086" y="373"/>
                    </a:cubicBezTo>
                    <a:lnTo>
                      <a:pt x="1086" y="373"/>
                    </a:lnTo>
                    <a:cubicBezTo>
                      <a:pt x="1081" y="379"/>
                      <a:pt x="1075" y="386"/>
                      <a:pt x="1064" y="396"/>
                    </a:cubicBezTo>
                    <a:cubicBezTo>
                      <a:pt x="1064" y="396"/>
                      <a:pt x="1064" y="375"/>
                      <a:pt x="1082" y="368"/>
                    </a:cubicBezTo>
                    <a:close/>
                    <a:moveTo>
                      <a:pt x="639" y="1"/>
                    </a:moveTo>
                    <a:cubicBezTo>
                      <a:pt x="456" y="1"/>
                      <a:pt x="244" y="31"/>
                      <a:pt x="152" y="153"/>
                    </a:cubicBezTo>
                    <a:cubicBezTo>
                      <a:pt x="31" y="244"/>
                      <a:pt x="0" y="396"/>
                      <a:pt x="31" y="518"/>
                    </a:cubicBezTo>
                    <a:cubicBezTo>
                      <a:pt x="61" y="670"/>
                      <a:pt x="183" y="761"/>
                      <a:pt x="304" y="791"/>
                    </a:cubicBezTo>
                    <a:cubicBezTo>
                      <a:pt x="353" y="807"/>
                      <a:pt x="402" y="815"/>
                      <a:pt x="450" y="815"/>
                    </a:cubicBezTo>
                    <a:cubicBezTo>
                      <a:pt x="582" y="815"/>
                      <a:pt x="710" y="759"/>
                      <a:pt x="821" y="670"/>
                    </a:cubicBezTo>
                    <a:cubicBezTo>
                      <a:pt x="851" y="639"/>
                      <a:pt x="943" y="609"/>
                      <a:pt x="973" y="548"/>
                    </a:cubicBezTo>
                    <a:cubicBezTo>
                      <a:pt x="1003" y="518"/>
                      <a:pt x="1064" y="426"/>
                      <a:pt x="1095" y="366"/>
                    </a:cubicBezTo>
                    <a:lnTo>
                      <a:pt x="1125" y="366"/>
                    </a:lnTo>
                    <a:lnTo>
                      <a:pt x="1216" y="274"/>
                    </a:lnTo>
                    <a:cubicBezTo>
                      <a:pt x="1338" y="244"/>
                      <a:pt x="1277" y="92"/>
                      <a:pt x="1125" y="92"/>
                    </a:cubicBezTo>
                    <a:lnTo>
                      <a:pt x="1003" y="92"/>
                    </a:lnTo>
                    <a:lnTo>
                      <a:pt x="1064" y="153"/>
                    </a:lnTo>
                    <a:cubicBezTo>
                      <a:pt x="1032" y="132"/>
                      <a:pt x="1008" y="110"/>
                      <a:pt x="986" y="92"/>
                    </a:cubicBezTo>
                    <a:lnTo>
                      <a:pt x="986" y="92"/>
                    </a:lnTo>
                    <a:cubicBezTo>
                      <a:pt x="990" y="92"/>
                      <a:pt x="996" y="92"/>
                      <a:pt x="1003" y="92"/>
                    </a:cubicBezTo>
                    <a:cubicBezTo>
                      <a:pt x="975" y="63"/>
                      <a:pt x="973" y="62"/>
                      <a:pt x="947" y="62"/>
                    </a:cubicBezTo>
                    <a:lnTo>
                      <a:pt x="947" y="62"/>
                    </a:lnTo>
                    <a:cubicBezTo>
                      <a:pt x="960" y="70"/>
                      <a:pt x="972" y="81"/>
                      <a:pt x="986" y="92"/>
                    </a:cubicBezTo>
                    <a:lnTo>
                      <a:pt x="986" y="92"/>
                    </a:lnTo>
                    <a:cubicBezTo>
                      <a:pt x="971" y="90"/>
                      <a:pt x="966" y="85"/>
                      <a:pt x="943" y="62"/>
                    </a:cubicBezTo>
                    <a:cubicBezTo>
                      <a:pt x="944" y="62"/>
                      <a:pt x="946" y="62"/>
                      <a:pt x="947" y="62"/>
                    </a:cubicBezTo>
                    <a:lnTo>
                      <a:pt x="947" y="62"/>
                    </a:lnTo>
                    <a:cubicBezTo>
                      <a:pt x="920" y="43"/>
                      <a:pt x="892" y="31"/>
                      <a:pt x="851" y="31"/>
                    </a:cubicBezTo>
                    <a:cubicBezTo>
                      <a:pt x="791" y="31"/>
                      <a:pt x="699" y="31"/>
                      <a:pt x="6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4" name="Google Shape;4129;p26"/>
              <p:cNvSpPr/>
              <p:nvPr/>
            </p:nvSpPr>
            <p:spPr>
              <a:xfrm rot="6796800">
                <a:off x="337680" y="329760"/>
                <a:ext cx="5760" cy="432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761" h="609">
                    <a:moveTo>
                      <a:pt x="630" y="229"/>
                    </a:moveTo>
                    <a:cubicBezTo>
                      <a:pt x="635" y="238"/>
                      <a:pt x="639" y="252"/>
                      <a:pt x="639" y="274"/>
                    </a:cubicBezTo>
                    <a:cubicBezTo>
                      <a:pt x="638" y="274"/>
                      <a:pt x="637" y="274"/>
                      <a:pt x="636" y="274"/>
                    </a:cubicBezTo>
                    <a:lnTo>
                      <a:pt x="636" y="274"/>
                    </a:lnTo>
                    <a:cubicBezTo>
                      <a:pt x="635" y="258"/>
                      <a:pt x="633" y="243"/>
                      <a:pt x="630" y="229"/>
                    </a:cubicBezTo>
                    <a:close/>
                    <a:moveTo>
                      <a:pt x="305" y="1"/>
                    </a:moveTo>
                    <a:cubicBezTo>
                      <a:pt x="244" y="1"/>
                      <a:pt x="183" y="1"/>
                      <a:pt x="153" y="31"/>
                    </a:cubicBezTo>
                    <a:cubicBezTo>
                      <a:pt x="92" y="62"/>
                      <a:pt x="31" y="153"/>
                      <a:pt x="1" y="214"/>
                    </a:cubicBezTo>
                    <a:lnTo>
                      <a:pt x="1" y="335"/>
                    </a:lnTo>
                    <a:cubicBezTo>
                      <a:pt x="1" y="366"/>
                      <a:pt x="1" y="426"/>
                      <a:pt x="31" y="457"/>
                    </a:cubicBezTo>
                    <a:lnTo>
                      <a:pt x="153" y="578"/>
                    </a:lnTo>
                    <a:cubicBezTo>
                      <a:pt x="183" y="609"/>
                      <a:pt x="274" y="609"/>
                      <a:pt x="305" y="609"/>
                    </a:cubicBezTo>
                    <a:lnTo>
                      <a:pt x="335" y="609"/>
                    </a:lnTo>
                    <a:cubicBezTo>
                      <a:pt x="396" y="609"/>
                      <a:pt x="457" y="609"/>
                      <a:pt x="487" y="578"/>
                    </a:cubicBezTo>
                    <a:lnTo>
                      <a:pt x="609" y="457"/>
                    </a:lnTo>
                    <a:lnTo>
                      <a:pt x="609" y="449"/>
                    </a:lnTo>
                    <a:lnTo>
                      <a:pt x="609" y="449"/>
                    </a:lnTo>
                    <a:cubicBezTo>
                      <a:pt x="631" y="440"/>
                      <a:pt x="659" y="426"/>
                      <a:pt x="700" y="426"/>
                    </a:cubicBezTo>
                    <a:cubicBezTo>
                      <a:pt x="730" y="426"/>
                      <a:pt x="730" y="366"/>
                      <a:pt x="730" y="335"/>
                    </a:cubicBezTo>
                    <a:cubicBezTo>
                      <a:pt x="761" y="305"/>
                      <a:pt x="730" y="274"/>
                      <a:pt x="669" y="274"/>
                    </a:cubicBezTo>
                    <a:cubicBezTo>
                      <a:pt x="648" y="274"/>
                      <a:pt x="642" y="244"/>
                      <a:pt x="629" y="226"/>
                    </a:cubicBezTo>
                    <a:lnTo>
                      <a:pt x="629" y="226"/>
                    </a:lnTo>
                    <a:cubicBezTo>
                      <a:pt x="625" y="208"/>
                      <a:pt x="618" y="193"/>
                      <a:pt x="609" y="183"/>
                    </a:cubicBezTo>
                    <a:cubicBezTo>
                      <a:pt x="609" y="153"/>
                      <a:pt x="578" y="153"/>
                      <a:pt x="578" y="122"/>
                    </a:cubicBezTo>
                    <a:cubicBezTo>
                      <a:pt x="548" y="122"/>
                      <a:pt x="548" y="62"/>
                      <a:pt x="487" y="62"/>
                    </a:cubicBezTo>
                    <a:cubicBezTo>
                      <a:pt x="487" y="62"/>
                      <a:pt x="457" y="62"/>
                      <a:pt x="457" y="31"/>
                    </a:cubicBezTo>
                    <a:cubicBezTo>
                      <a:pt x="426" y="1"/>
                      <a:pt x="335" y="1"/>
                      <a:pt x="3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5" name="Google Shape;4130;p26"/>
              <p:cNvSpPr/>
              <p:nvPr/>
            </p:nvSpPr>
            <p:spPr>
              <a:xfrm rot="6796800">
                <a:off x="337320" y="339480"/>
                <a:ext cx="3600" cy="3600"/>
              </a:xfrm>
              <a:custGeom>
                <a:avLst/>
                <a:gdLst>
                  <a:gd name="textAreaLeft" fmla="*/ 0 w 3600"/>
                  <a:gd name="textAreaRight" fmla="*/ 4680 w 3600"/>
                  <a:gd name="textAreaTop" fmla="*/ 0 h 3600"/>
                  <a:gd name="textAreaBottom" fmla="*/ 4680 h 3600"/>
                </a:gdLst>
                <a:ahLst/>
                <a:rect l="textAreaLeft" t="textAreaTop" r="textAreaRight" b="textAreaBottom"/>
                <a:pathLst>
                  <a:path w="517" h="517">
                    <a:moveTo>
                      <a:pt x="456" y="122"/>
                    </a:moveTo>
                    <a:cubicBezTo>
                      <a:pt x="456" y="122"/>
                      <a:pt x="456" y="182"/>
                      <a:pt x="486" y="182"/>
                    </a:cubicBezTo>
                    <a:lnTo>
                      <a:pt x="486" y="213"/>
                    </a:lnTo>
                    <a:cubicBezTo>
                      <a:pt x="486" y="182"/>
                      <a:pt x="486" y="182"/>
                      <a:pt x="456" y="182"/>
                    </a:cubicBezTo>
                    <a:lnTo>
                      <a:pt x="456" y="122"/>
                    </a:lnTo>
                    <a:close/>
                    <a:moveTo>
                      <a:pt x="486" y="304"/>
                    </a:moveTo>
                    <a:lnTo>
                      <a:pt x="486" y="334"/>
                    </a:lnTo>
                    <a:cubicBezTo>
                      <a:pt x="486" y="334"/>
                      <a:pt x="486" y="365"/>
                      <a:pt x="456" y="365"/>
                    </a:cubicBezTo>
                    <a:cubicBezTo>
                      <a:pt x="456" y="365"/>
                      <a:pt x="486" y="334"/>
                      <a:pt x="486" y="304"/>
                    </a:cubicBezTo>
                    <a:close/>
                    <a:moveTo>
                      <a:pt x="152" y="456"/>
                    </a:moveTo>
                    <a:cubicBezTo>
                      <a:pt x="152" y="486"/>
                      <a:pt x="183" y="486"/>
                      <a:pt x="183" y="486"/>
                    </a:cubicBezTo>
                    <a:lnTo>
                      <a:pt x="202" y="486"/>
                    </a:lnTo>
                    <a:cubicBezTo>
                      <a:pt x="183" y="479"/>
                      <a:pt x="167" y="471"/>
                      <a:pt x="152" y="456"/>
                    </a:cubicBezTo>
                    <a:close/>
                    <a:moveTo>
                      <a:pt x="152" y="0"/>
                    </a:moveTo>
                    <a:lnTo>
                      <a:pt x="122" y="30"/>
                    </a:lnTo>
                    <a:lnTo>
                      <a:pt x="61" y="61"/>
                    </a:lnTo>
                    <a:lnTo>
                      <a:pt x="31" y="91"/>
                    </a:lnTo>
                    <a:cubicBezTo>
                      <a:pt x="31" y="91"/>
                      <a:pt x="31" y="152"/>
                      <a:pt x="0" y="152"/>
                    </a:cubicBezTo>
                    <a:lnTo>
                      <a:pt x="0" y="213"/>
                    </a:lnTo>
                    <a:lnTo>
                      <a:pt x="0" y="243"/>
                    </a:lnTo>
                    <a:lnTo>
                      <a:pt x="0" y="304"/>
                    </a:lnTo>
                    <a:lnTo>
                      <a:pt x="31" y="334"/>
                    </a:lnTo>
                    <a:lnTo>
                      <a:pt x="61" y="365"/>
                    </a:lnTo>
                    <a:cubicBezTo>
                      <a:pt x="61" y="365"/>
                      <a:pt x="122" y="365"/>
                      <a:pt x="122" y="395"/>
                    </a:cubicBezTo>
                    <a:lnTo>
                      <a:pt x="365" y="395"/>
                    </a:lnTo>
                    <a:cubicBezTo>
                      <a:pt x="425" y="395"/>
                      <a:pt x="426" y="395"/>
                      <a:pt x="456" y="365"/>
                    </a:cubicBezTo>
                    <a:lnTo>
                      <a:pt x="456" y="365"/>
                    </a:lnTo>
                    <a:lnTo>
                      <a:pt x="426" y="395"/>
                    </a:lnTo>
                    <a:lnTo>
                      <a:pt x="365" y="456"/>
                    </a:lnTo>
                    <a:cubicBezTo>
                      <a:pt x="365" y="456"/>
                      <a:pt x="335" y="456"/>
                      <a:pt x="335" y="486"/>
                    </a:cubicBezTo>
                    <a:lnTo>
                      <a:pt x="202" y="486"/>
                    </a:lnTo>
                    <a:cubicBezTo>
                      <a:pt x="221" y="494"/>
                      <a:pt x="243" y="502"/>
                      <a:pt x="274" y="517"/>
                    </a:cubicBezTo>
                    <a:lnTo>
                      <a:pt x="365" y="517"/>
                    </a:lnTo>
                    <a:cubicBezTo>
                      <a:pt x="365" y="517"/>
                      <a:pt x="426" y="517"/>
                      <a:pt x="426" y="486"/>
                    </a:cubicBezTo>
                    <a:cubicBezTo>
                      <a:pt x="456" y="426"/>
                      <a:pt x="486" y="426"/>
                      <a:pt x="486" y="395"/>
                    </a:cubicBezTo>
                    <a:cubicBezTo>
                      <a:pt x="502" y="365"/>
                      <a:pt x="509" y="350"/>
                      <a:pt x="513" y="338"/>
                    </a:cubicBezTo>
                    <a:lnTo>
                      <a:pt x="513" y="338"/>
                    </a:lnTo>
                    <a:cubicBezTo>
                      <a:pt x="517" y="335"/>
                      <a:pt x="517" y="320"/>
                      <a:pt x="517" y="306"/>
                    </a:cubicBezTo>
                    <a:lnTo>
                      <a:pt x="517" y="306"/>
                    </a:lnTo>
                    <a:cubicBezTo>
                      <a:pt x="517" y="305"/>
                      <a:pt x="517" y="305"/>
                      <a:pt x="517" y="304"/>
                    </a:cubicBezTo>
                    <a:lnTo>
                      <a:pt x="517" y="182"/>
                    </a:lnTo>
                    <a:cubicBezTo>
                      <a:pt x="517" y="122"/>
                      <a:pt x="486" y="91"/>
                      <a:pt x="456" y="61"/>
                    </a:cubicBezTo>
                    <a:cubicBezTo>
                      <a:pt x="426" y="30"/>
                      <a:pt x="365" y="30"/>
                      <a:pt x="3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46" name="Google Shape;4131;p26"/>
            <p:cNvGrpSpPr/>
            <p:nvPr/>
          </p:nvGrpSpPr>
          <p:grpSpPr>
            <a:xfrm>
              <a:off x="198720" y="413640"/>
              <a:ext cx="70920" cy="119520"/>
              <a:chOff x="198720" y="413640"/>
              <a:chExt cx="70920" cy="119520"/>
            </a:xfrm>
          </p:grpSpPr>
          <p:sp>
            <p:nvSpPr>
              <p:cNvPr id="347" name="Google Shape;4132;p26"/>
              <p:cNvSpPr/>
              <p:nvPr/>
            </p:nvSpPr>
            <p:spPr>
              <a:xfrm rot="6796800">
                <a:off x="214560" y="524160"/>
                <a:ext cx="10080" cy="5760"/>
              </a:xfrm>
              <a:custGeom>
                <a:avLst/>
                <a:gdLst>
                  <a:gd name="textAreaLeft" fmla="*/ 0 w 10080"/>
                  <a:gd name="textAreaRight" fmla="*/ 11160 w 1008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1217" h="761">
                    <a:moveTo>
                      <a:pt x="821" y="0"/>
                    </a:moveTo>
                    <a:cubicBezTo>
                      <a:pt x="759" y="0"/>
                      <a:pt x="696" y="15"/>
                      <a:pt x="643" y="53"/>
                    </a:cubicBezTo>
                    <a:lnTo>
                      <a:pt x="643" y="53"/>
                    </a:lnTo>
                    <a:cubicBezTo>
                      <a:pt x="670" y="38"/>
                      <a:pt x="700" y="31"/>
                      <a:pt x="730" y="31"/>
                    </a:cubicBezTo>
                    <a:cubicBezTo>
                      <a:pt x="678" y="66"/>
                      <a:pt x="635" y="91"/>
                      <a:pt x="586" y="111"/>
                    </a:cubicBezTo>
                    <a:lnTo>
                      <a:pt x="586" y="111"/>
                    </a:lnTo>
                    <a:cubicBezTo>
                      <a:pt x="603" y="88"/>
                      <a:pt x="622" y="69"/>
                      <a:pt x="643" y="53"/>
                    </a:cubicBezTo>
                    <a:lnTo>
                      <a:pt x="643" y="53"/>
                    </a:lnTo>
                    <a:cubicBezTo>
                      <a:pt x="619" y="67"/>
                      <a:pt x="599" y="86"/>
                      <a:pt x="584" y="112"/>
                    </a:cubicBezTo>
                    <a:lnTo>
                      <a:pt x="584" y="112"/>
                    </a:lnTo>
                    <a:cubicBezTo>
                      <a:pt x="584" y="112"/>
                      <a:pt x="585" y="111"/>
                      <a:pt x="586" y="111"/>
                    </a:cubicBezTo>
                    <a:lnTo>
                      <a:pt x="586" y="111"/>
                    </a:lnTo>
                    <a:cubicBezTo>
                      <a:pt x="583" y="115"/>
                      <a:pt x="581" y="118"/>
                      <a:pt x="578" y="122"/>
                    </a:cubicBezTo>
                    <a:cubicBezTo>
                      <a:pt x="580" y="119"/>
                      <a:pt x="582" y="115"/>
                      <a:pt x="584" y="112"/>
                    </a:cubicBezTo>
                    <a:lnTo>
                      <a:pt x="584" y="112"/>
                    </a:lnTo>
                    <a:cubicBezTo>
                      <a:pt x="558" y="123"/>
                      <a:pt x="530" y="132"/>
                      <a:pt x="497" y="142"/>
                    </a:cubicBezTo>
                    <a:lnTo>
                      <a:pt x="497" y="142"/>
                    </a:lnTo>
                    <a:cubicBezTo>
                      <a:pt x="502" y="137"/>
                      <a:pt x="509" y="131"/>
                      <a:pt x="518" y="122"/>
                    </a:cubicBezTo>
                    <a:cubicBezTo>
                      <a:pt x="457" y="122"/>
                      <a:pt x="366" y="152"/>
                      <a:pt x="305" y="183"/>
                    </a:cubicBezTo>
                    <a:cubicBezTo>
                      <a:pt x="274" y="183"/>
                      <a:pt x="214" y="243"/>
                      <a:pt x="153" y="274"/>
                    </a:cubicBezTo>
                    <a:lnTo>
                      <a:pt x="31" y="365"/>
                    </a:lnTo>
                    <a:cubicBezTo>
                      <a:pt x="1" y="426"/>
                      <a:pt x="1" y="456"/>
                      <a:pt x="1" y="487"/>
                    </a:cubicBezTo>
                    <a:cubicBezTo>
                      <a:pt x="31" y="487"/>
                      <a:pt x="31" y="547"/>
                      <a:pt x="62" y="547"/>
                    </a:cubicBezTo>
                    <a:cubicBezTo>
                      <a:pt x="122" y="578"/>
                      <a:pt x="153" y="578"/>
                      <a:pt x="214" y="578"/>
                    </a:cubicBezTo>
                    <a:lnTo>
                      <a:pt x="305" y="578"/>
                    </a:lnTo>
                    <a:cubicBezTo>
                      <a:pt x="358" y="578"/>
                      <a:pt x="436" y="601"/>
                      <a:pt x="495" y="607"/>
                    </a:cubicBezTo>
                    <a:lnTo>
                      <a:pt x="495" y="607"/>
                    </a:lnTo>
                    <a:cubicBezTo>
                      <a:pt x="484" y="605"/>
                      <a:pt x="477" y="598"/>
                      <a:pt x="457" y="578"/>
                    </a:cubicBezTo>
                    <a:lnTo>
                      <a:pt x="457" y="578"/>
                    </a:lnTo>
                    <a:cubicBezTo>
                      <a:pt x="472" y="585"/>
                      <a:pt x="487" y="593"/>
                      <a:pt x="501" y="601"/>
                    </a:cubicBezTo>
                    <a:lnTo>
                      <a:pt x="501" y="601"/>
                    </a:lnTo>
                    <a:cubicBezTo>
                      <a:pt x="503" y="603"/>
                      <a:pt x="505" y="606"/>
                      <a:pt x="507" y="608"/>
                    </a:cubicBezTo>
                    <a:lnTo>
                      <a:pt x="507" y="608"/>
                    </a:lnTo>
                    <a:cubicBezTo>
                      <a:pt x="503" y="608"/>
                      <a:pt x="499" y="607"/>
                      <a:pt x="495" y="607"/>
                    </a:cubicBezTo>
                    <a:lnTo>
                      <a:pt x="495" y="607"/>
                    </a:lnTo>
                    <a:cubicBezTo>
                      <a:pt x="498" y="608"/>
                      <a:pt x="502" y="608"/>
                      <a:pt x="507" y="608"/>
                    </a:cubicBezTo>
                    <a:lnTo>
                      <a:pt x="507" y="608"/>
                    </a:lnTo>
                    <a:cubicBezTo>
                      <a:pt x="507" y="608"/>
                      <a:pt x="507" y="608"/>
                      <a:pt x="507" y="608"/>
                    </a:cubicBezTo>
                    <a:lnTo>
                      <a:pt x="507" y="608"/>
                    </a:lnTo>
                    <a:cubicBezTo>
                      <a:pt x="509" y="608"/>
                      <a:pt x="512" y="608"/>
                      <a:pt x="514" y="608"/>
                    </a:cubicBezTo>
                    <a:lnTo>
                      <a:pt x="514" y="608"/>
                    </a:lnTo>
                    <a:cubicBezTo>
                      <a:pt x="514" y="608"/>
                      <a:pt x="514" y="608"/>
                      <a:pt x="514" y="608"/>
                    </a:cubicBezTo>
                    <a:lnTo>
                      <a:pt x="514" y="608"/>
                    </a:lnTo>
                    <a:cubicBezTo>
                      <a:pt x="512" y="608"/>
                      <a:pt x="509" y="608"/>
                      <a:pt x="507" y="608"/>
                    </a:cubicBezTo>
                    <a:lnTo>
                      <a:pt x="507" y="608"/>
                    </a:lnTo>
                    <a:cubicBezTo>
                      <a:pt x="530" y="636"/>
                      <a:pt x="562" y="663"/>
                      <a:pt x="595" y="686"/>
                    </a:cubicBezTo>
                    <a:lnTo>
                      <a:pt x="595" y="686"/>
                    </a:lnTo>
                    <a:lnTo>
                      <a:pt x="522" y="613"/>
                    </a:lnTo>
                    <a:lnTo>
                      <a:pt x="522" y="613"/>
                    </a:lnTo>
                    <a:cubicBezTo>
                      <a:pt x="556" y="633"/>
                      <a:pt x="586" y="658"/>
                      <a:pt x="605" y="692"/>
                    </a:cubicBezTo>
                    <a:lnTo>
                      <a:pt x="605" y="692"/>
                    </a:lnTo>
                    <a:cubicBezTo>
                      <a:pt x="602" y="690"/>
                      <a:pt x="598" y="688"/>
                      <a:pt x="595" y="686"/>
                    </a:cubicBezTo>
                    <a:lnTo>
                      <a:pt x="595" y="686"/>
                    </a:lnTo>
                    <a:lnTo>
                      <a:pt x="609" y="699"/>
                    </a:lnTo>
                    <a:cubicBezTo>
                      <a:pt x="608" y="697"/>
                      <a:pt x="606" y="695"/>
                      <a:pt x="605" y="692"/>
                    </a:cubicBezTo>
                    <a:lnTo>
                      <a:pt x="605" y="692"/>
                    </a:lnTo>
                    <a:cubicBezTo>
                      <a:pt x="628" y="707"/>
                      <a:pt x="650" y="720"/>
                      <a:pt x="670" y="730"/>
                    </a:cubicBezTo>
                    <a:cubicBezTo>
                      <a:pt x="761" y="760"/>
                      <a:pt x="791" y="760"/>
                      <a:pt x="882" y="760"/>
                    </a:cubicBezTo>
                    <a:cubicBezTo>
                      <a:pt x="943" y="760"/>
                      <a:pt x="1034" y="730"/>
                      <a:pt x="1095" y="639"/>
                    </a:cubicBezTo>
                    <a:cubicBezTo>
                      <a:pt x="1186" y="578"/>
                      <a:pt x="1186" y="547"/>
                      <a:pt x="1217" y="426"/>
                    </a:cubicBezTo>
                    <a:cubicBezTo>
                      <a:pt x="1217" y="335"/>
                      <a:pt x="1217" y="304"/>
                      <a:pt x="1186" y="243"/>
                    </a:cubicBezTo>
                    <a:cubicBezTo>
                      <a:pt x="1125" y="152"/>
                      <a:pt x="1095" y="91"/>
                      <a:pt x="1034" y="31"/>
                    </a:cubicBezTo>
                    <a:cubicBezTo>
                      <a:pt x="973" y="0"/>
                      <a:pt x="913" y="0"/>
                      <a:pt x="8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8" name="Google Shape;4133;p26"/>
              <p:cNvSpPr/>
              <p:nvPr/>
            </p:nvSpPr>
            <p:spPr>
              <a:xfrm rot="6796800">
                <a:off x="205920" y="523080"/>
                <a:ext cx="4680" cy="6480"/>
              </a:xfrm>
              <a:custGeom>
                <a:avLst/>
                <a:gdLst>
                  <a:gd name="textAreaLeft" fmla="*/ 0 w 4680"/>
                  <a:gd name="textAreaRight" fmla="*/ 5760 w 468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640" h="822">
                    <a:moveTo>
                      <a:pt x="213" y="1"/>
                    </a:moveTo>
                    <a:cubicBezTo>
                      <a:pt x="183" y="62"/>
                      <a:pt x="153" y="92"/>
                      <a:pt x="153" y="123"/>
                    </a:cubicBezTo>
                    <a:cubicBezTo>
                      <a:pt x="122" y="123"/>
                      <a:pt x="31" y="214"/>
                      <a:pt x="31" y="274"/>
                    </a:cubicBezTo>
                    <a:cubicBezTo>
                      <a:pt x="19" y="309"/>
                      <a:pt x="17" y="349"/>
                      <a:pt x="20" y="387"/>
                    </a:cubicBezTo>
                    <a:lnTo>
                      <a:pt x="20" y="387"/>
                    </a:lnTo>
                    <a:cubicBezTo>
                      <a:pt x="11" y="417"/>
                      <a:pt x="1" y="452"/>
                      <a:pt x="1" y="487"/>
                    </a:cubicBezTo>
                    <a:lnTo>
                      <a:pt x="1" y="518"/>
                    </a:lnTo>
                    <a:lnTo>
                      <a:pt x="1" y="548"/>
                    </a:lnTo>
                    <a:lnTo>
                      <a:pt x="1" y="578"/>
                    </a:lnTo>
                    <a:cubicBezTo>
                      <a:pt x="1" y="639"/>
                      <a:pt x="31" y="639"/>
                      <a:pt x="31" y="670"/>
                    </a:cubicBezTo>
                    <a:lnTo>
                      <a:pt x="61" y="730"/>
                    </a:lnTo>
                    <a:lnTo>
                      <a:pt x="153" y="791"/>
                    </a:lnTo>
                    <a:lnTo>
                      <a:pt x="213" y="822"/>
                    </a:lnTo>
                    <a:lnTo>
                      <a:pt x="365" y="822"/>
                    </a:lnTo>
                    <a:cubicBezTo>
                      <a:pt x="396" y="822"/>
                      <a:pt x="457" y="791"/>
                      <a:pt x="457" y="791"/>
                    </a:cubicBezTo>
                    <a:cubicBezTo>
                      <a:pt x="487" y="791"/>
                      <a:pt x="487" y="730"/>
                      <a:pt x="517" y="730"/>
                    </a:cubicBezTo>
                    <a:cubicBezTo>
                      <a:pt x="517" y="730"/>
                      <a:pt x="548" y="700"/>
                      <a:pt x="548" y="670"/>
                    </a:cubicBezTo>
                    <a:lnTo>
                      <a:pt x="609" y="578"/>
                    </a:lnTo>
                    <a:lnTo>
                      <a:pt x="609" y="518"/>
                    </a:lnTo>
                    <a:lnTo>
                      <a:pt x="609" y="426"/>
                    </a:lnTo>
                    <a:cubicBezTo>
                      <a:pt x="609" y="396"/>
                      <a:pt x="548" y="366"/>
                      <a:pt x="548" y="335"/>
                    </a:cubicBezTo>
                    <a:cubicBezTo>
                      <a:pt x="548" y="335"/>
                      <a:pt x="548" y="334"/>
                      <a:pt x="548" y="333"/>
                    </a:cubicBezTo>
                    <a:lnTo>
                      <a:pt x="548" y="333"/>
                    </a:lnTo>
                    <a:cubicBezTo>
                      <a:pt x="578" y="346"/>
                      <a:pt x="608" y="358"/>
                      <a:pt x="639" y="366"/>
                    </a:cubicBezTo>
                    <a:cubicBezTo>
                      <a:pt x="639" y="335"/>
                      <a:pt x="609" y="335"/>
                      <a:pt x="609" y="274"/>
                    </a:cubicBezTo>
                    <a:lnTo>
                      <a:pt x="517" y="214"/>
                    </a:lnTo>
                    <a:lnTo>
                      <a:pt x="487" y="183"/>
                    </a:lnTo>
                    <a:cubicBezTo>
                      <a:pt x="457" y="123"/>
                      <a:pt x="396" y="123"/>
                      <a:pt x="396" y="92"/>
                    </a:cubicBezTo>
                    <a:cubicBezTo>
                      <a:pt x="365" y="92"/>
                      <a:pt x="365" y="62"/>
                      <a:pt x="335" y="62"/>
                    </a:cubicBezTo>
                    <a:cubicBezTo>
                      <a:pt x="305" y="1"/>
                      <a:pt x="274" y="1"/>
                      <a:pt x="2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9" name="Google Shape;4134;p26"/>
              <p:cNvSpPr/>
              <p:nvPr/>
            </p:nvSpPr>
            <p:spPr>
              <a:xfrm rot="6796800">
                <a:off x="198360" y="521280"/>
                <a:ext cx="5400" cy="324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3240"/>
                  <a:gd name="textAreaBottom" fmla="*/ 4320 h 3240"/>
                </a:gdLst>
                <a:ahLst/>
                <a:rect l="textAreaLeft" t="textAreaTop" r="textAreaRight" b="textAreaBottom"/>
                <a:pathLst>
                  <a:path w="731" h="488">
                    <a:moveTo>
                      <a:pt x="456" y="1"/>
                    </a:moveTo>
                    <a:cubicBezTo>
                      <a:pt x="396" y="1"/>
                      <a:pt x="304" y="31"/>
                      <a:pt x="244" y="31"/>
                    </a:cubicBezTo>
                    <a:cubicBezTo>
                      <a:pt x="213" y="31"/>
                      <a:pt x="152" y="92"/>
                      <a:pt x="152" y="92"/>
                    </a:cubicBezTo>
                    <a:cubicBezTo>
                      <a:pt x="122" y="92"/>
                      <a:pt x="61" y="123"/>
                      <a:pt x="61" y="153"/>
                    </a:cubicBezTo>
                    <a:cubicBezTo>
                      <a:pt x="1" y="183"/>
                      <a:pt x="1" y="275"/>
                      <a:pt x="61" y="305"/>
                    </a:cubicBezTo>
                    <a:cubicBezTo>
                      <a:pt x="61" y="305"/>
                      <a:pt x="61" y="305"/>
                      <a:pt x="61" y="305"/>
                    </a:cubicBezTo>
                    <a:lnTo>
                      <a:pt x="61" y="305"/>
                    </a:lnTo>
                    <a:cubicBezTo>
                      <a:pt x="61" y="320"/>
                      <a:pt x="69" y="328"/>
                      <a:pt x="73" y="328"/>
                    </a:cubicBezTo>
                    <a:cubicBezTo>
                      <a:pt x="77" y="328"/>
                      <a:pt x="77" y="320"/>
                      <a:pt x="61" y="305"/>
                    </a:cubicBezTo>
                    <a:lnTo>
                      <a:pt x="61" y="305"/>
                    </a:lnTo>
                    <a:cubicBezTo>
                      <a:pt x="92" y="335"/>
                      <a:pt x="122" y="335"/>
                      <a:pt x="122" y="335"/>
                    </a:cubicBezTo>
                    <a:lnTo>
                      <a:pt x="152" y="335"/>
                    </a:lnTo>
                    <a:cubicBezTo>
                      <a:pt x="213" y="335"/>
                      <a:pt x="244" y="396"/>
                      <a:pt x="244" y="396"/>
                    </a:cubicBezTo>
                    <a:lnTo>
                      <a:pt x="213" y="396"/>
                    </a:lnTo>
                    <a:cubicBezTo>
                      <a:pt x="244" y="396"/>
                      <a:pt x="274" y="426"/>
                      <a:pt x="274" y="426"/>
                    </a:cubicBezTo>
                    <a:cubicBezTo>
                      <a:pt x="304" y="457"/>
                      <a:pt x="335" y="457"/>
                      <a:pt x="396" y="487"/>
                    </a:cubicBezTo>
                    <a:lnTo>
                      <a:pt x="548" y="487"/>
                    </a:lnTo>
                    <a:cubicBezTo>
                      <a:pt x="578" y="487"/>
                      <a:pt x="608" y="457"/>
                      <a:pt x="669" y="426"/>
                    </a:cubicBezTo>
                    <a:cubicBezTo>
                      <a:pt x="700" y="396"/>
                      <a:pt x="700" y="396"/>
                      <a:pt x="700" y="335"/>
                    </a:cubicBezTo>
                    <a:cubicBezTo>
                      <a:pt x="700" y="305"/>
                      <a:pt x="730" y="275"/>
                      <a:pt x="730" y="244"/>
                    </a:cubicBezTo>
                    <a:cubicBezTo>
                      <a:pt x="730" y="183"/>
                      <a:pt x="730" y="153"/>
                      <a:pt x="700" y="123"/>
                    </a:cubicBezTo>
                    <a:cubicBezTo>
                      <a:pt x="669" y="31"/>
                      <a:pt x="578" y="1"/>
                      <a:pt x="4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" name="Google Shape;4135;p26"/>
              <p:cNvSpPr/>
              <p:nvPr/>
            </p:nvSpPr>
            <p:spPr>
              <a:xfrm rot="6796800">
                <a:off x="201240" y="509760"/>
                <a:ext cx="5760" cy="504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761" h="670">
                    <a:moveTo>
                      <a:pt x="306" y="64"/>
                    </a:moveTo>
                    <a:cubicBezTo>
                      <a:pt x="293" y="74"/>
                      <a:pt x="281" y="84"/>
                      <a:pt x="274" y="92"/>
                    </a:cubicBezTo>
                    <a:cubicBezTo>
                      <a:pt x="285" y="81"/>
                      <a:pt x="296" y="72"/>
                      <a:pt x="306" y="64"/>
                    </a:cubicBezTo>
                    <a:close/>
                    <a:moveTo>
                      <a:pt x="164" y="488"/>
                    </a:moveTo>
                    <a:cubicBezTo>
                      <a:pt x="175" y="510"/>
                      <a:pt x="183" y="533"/>
                      <a:pt x="183" y="547"/>
                    </a:cubicBezTo>
                    <a:cubicBezTo>
                      <a:pt x="175" y="524"/>
                      <a:pt x="169" y="505"/>
                      <a:pt x="164" y="488"/>
                    </a:cubicBezTo>
                    <a:close/>
                    <a:moveTo>
                      <a:pt x="183" y="0"/>
                    </a:moveTo>
                    <a:cubicBezTo>
                      <a:pt x="152" y="0"/>
                      <a:pt x="61" y="61"/>
                      <a:pt x="61" y="92"/>
                    </a:cubicBezTo>
                    <a:lnTo>
                      <a:pt x="61" y="152"/>
                    </a:lnTo>
                    <a:cubicBezTo>
                      <a:pt x="0" y="274"/>
                      <a:pt x="0" y="274"/>
                      <a:pt x="31" y="304"/>
                    </a:cubicBezTo>
                    <a:cubicBezTo>
                      <a:pt x="91" y="365"/>
                      <a:pt x="91" y="395"/>
                      <a:pt x="122" y="426"/>
                    </a:cubicBezTo>
                    <a:cubicBezTo>
                      <a:pt x="122" y="426"/>
                      <a:pt x="122" y="426"/>
                      <a:pt x="122" y="426"/>
                    </a:cubicBezTo>
                    <a:lnTo>
                      <a:pt x="122" y="426"/>
                    </a:lnTo>
                    <a:cubicBezTo>
                      <a:pt x="122" y="456"/>
                      <a:pt x="122" y="517"/>
                      <a:pt x="152" y="547"/>
                    </a:cubicBezTo>
                    <a:cubicBezTo>
                      <a:pt x="152" y="578"/>
                      <a:pt x="183" y="608"/>
                      <a:pt x="213" y="608"/>
                    </a:cubicBezTo>
                    <a:cubicBezTo>
                      <a:pt x="274" y="669"/>
                      <a:pt x="304" y="669"/>
                      <a:pt x="335" y="669"/>
                    </a:cubicBezTo>
                    <a:lnTo>
                      <a:pt x="426" y="669"/>
                    </a:lnTo>
                    <a:cubicBezTo>
                      <a:pt x="456" y="669"/>
                      <a:pt x="487" y="669"/>
                      <a:pt x="517" y="608"/>
                    </a:cubicBezTo>
                    <a:cubicBezTo>
                      <a:pt x="578" y="608"/>
                      <a:pt x="608" y="578"/>
                      <a:pt x="639" y="547"/>
                    </a:cubicBezTo>
                    <a:cubicBezTo>
                      <a:pt x="699" y="517"/>
                      <a:pt x="699" y="456"/>
                      <a:pt x="730" y="426"/>
                    </a:cubicBezTo>
                    <a:cubicBezTo>
                      <a:pt x="730" y="395"/>
                      <a:pt x="760" y="365"/>
                      <a:pt x="760" y="304"/>
                    </a:cubicBezTo>
                    <a:lnTo>
                      <a:pt x="760" y="244"/>
                    </a:lnTo>
                    <a:cubicBezTo>
                      <a:pt x="760" y="213"/>
                      <a:pt x="730" y="152"/>
                      <a:pt x="730" y="122"/>
                    </a:cubicBezTo>
                    <a:cubicBezTo>
                      <a:pt x="699" y="92"/>
                      <a:pt x="699" y="61"/>
                      <a:pt x="639" y="61"/>
                    </a:cubicBezTo>
                    <a:cubicBezTo>
                      <a:pt x="587" y="10"/>
                      <a:pt x="514" y="2"/>
                      <a:pt x="456" y="1"/>
                    </a:cubicBezTo>
                    <a:lnTo>
                      <a:pt x="456" y="1"/>
                    </a:lnTo>
                    <a:cubicBezTo>
                      <a:pt x="456" y="1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" name="Google Shape;4136;p26"/>
              <p:cNvSpPr/>
              <p:nvPr/>
            </p:nvSpPr>
            <p:spPr>
              <a:xfrm rot="6796800">
                <a:off x="209520" y="506160"/>
                <a:ext cx="3600" cy="4320"/>
              </a:xfrm>
              <a:custGeom>
                <a:avLst/>
                <a:gdLst>
                  <a:gd name="textAreaLeft" fmla="*/ 0 w 3600"/>
                  <a:gd name="textAreaRight" fmla="*/ 4680 w 360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518" h="609">
                    <a:moveTo>
                      <a:pt x="244" y="0"/>
                    </a:moveTo>
                    <a:cubicBezTo>
                      <a:pt x="213" y="0"/>
                      <a:pt x="183" y="0"/>
                      <a:pt x="183" y="31"/>
                    </a:cubicBezTo>
                    <a:cubicBezTo>
                      <a:pt x="153" y="31"/>
                      <a:pt x="92" y="61"/>
                      <a:pt x="61" y="91"/>
                    </a:cubicBezTo>
                    <a:lnTo>
                      <a:pt x="31" y="152"/>
                    </a:lnTo>
                    <a:cubicBezTo>
                      <a:pt x="1" y="183"/>
                      <a:pt x="1" y="213"/>
                      <a:pt x="1" y="243"/>
                    </a:cubicBezTo>
                    <a:lnTo>
                      <a:pt x="1" y="335"/>
                    </a:lnTo>
                    <a:lnTo>
                      <a:pt x="1" y="395"/>
                    </a:lnTo>
                    <a:cubicBezTo>
                      <a:pt x="1" y="456"/>
                      <a:pt x="1" y="456"/>
                      <a:pt x="31" y="487"/>
                    </a:cubicBezTo>
                    <a:cubicBezTo>
                      <a:pt x="31" y="517"/>
                      <a:pt x="61" y="517"/>
                      <a:pt x="92" y="547"/>
                    </a:cubicBezTo>
                    <a:lnTo>
                      <a:pt x="153" y="608"/>
                    </a:lnTo>
                    <a:lnTo>
                      <a:pt x="365" y="608"/>
                    </a:lnTo>
                    <a:cubicBezTo>
                      <a:pt x="396" y="608"/>
                      <a:pt x="396" y="547"/>
                      <a:pt x="457" y="547"/>
                    </a:cubicBezTo>
                    <a:lnTo>
                      <a:pt x="487" y="517"/>
                    </a:lnTo>
                    <a:cubicBezTo>
                      <a:pt x="487" y="487"/>
                      <a:pt x="487" y="487"/>
                      <a:pt x="517" y="456"/>
                    </a:cubicBezTo>
                    <a:lnTo>
                      <a:pt x="517" y="365"/>
                    </a:lnTo>
                    <a:lnTo>
                      <a:pt x="517" y="304"/>
                    </a:lnTo>
                    <a:cubicBezTo>
                      <a:pt x="517" y="243"/>
                      <a:pt x="517" y="243"/>
                      <a:pt x="487" y="213"/>
                    </a:cubicBezTo>
                    <a:cubicBezTo>
                      <a:pt x="487" y="203"/>
                      <a:pt x="484" y="197"/>
                      <a:pt x="477" y="191"/>
                    </a:cubicBezTo>
                    <a:lnTo>
                      <a:pt x="477" y="191"/>
                    </a:lnTo>
                    <a:cubicBezTo>
                      <a:pt x="475" y="188"/>
                      <a:pt x="471" y="186"/>
                      <a:pt x="467" y="184"/>
                    </a:cubicBezTo>
                    <a:lnTo>
                      <a:pt x="467" y="184"/>
                    </a:lnTo>
                    <a:cubicBezTo>
                      <a:pt x="464" y="182"/>
                      <a:pt x="460" y="181"/>
                      <a:pt x="456" y="179"/>
                    </a:cubicBezTo>
                    <a:lnTo>
                      <a:pt x="456" y="179"/>
                    </a:lnTo>
                    <a:cubicBezTo>
                      <a:pt x="454" y="166"/>
                      <a:pt x="439" y="158"/>
                      <a:pt x="424" y="147"/>
                    </a:cubicBezTo>
                    <a:lnTo>
                      <a:pt x="424" y="147"/>
                    </a:lnTo>
                    <a:cubicBezTo>
                      <a:pt x="435" y="150"/>
                      <a:pt x="446" y="152"/>
                      <a:pt x="457" y="152"/>
                    </a:cubicBezTo>
                    <a:cubicBezTo>
                      <a:pt x="457" y="152"/>
                      <a:pt x="457" y="91"/>
                      <a:pt x="396" y="91"/>
                    </a:cubicBezTo>
                    <a:cubicBezTo>
                      <a:pt x="396" y="61"/>
                      <a:pt x="365" y="61"/>
                      <a:pt x="335" y="31"/>
                    </a:cubicBezTo>
                    <a:cubicBezTo>
                      <a:pt x="305" y="31"/>
                      <a:pt x="305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2" name="Google Shape;4137;p26"/>
              <p:cNvSpPr/>
              <p:nvPr/>
            </p:nvSpPr>
            <p:spPr>
              <a:xfrm rot="6796800">
                <a:off x="228240" y="444240"/>
                <a:ext cx="7560" cy="504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943" h="670">
                    <a:moveTo>
                      <a:pt x="334" y="1"/>
                    </a:moveTo>
                    <a:cubicBezTo>
                      <a:pt x="274" y="1"/>
                      <a:pt x="152" y="31"/>
                      <a:pt x="61" y="61"/>
                    </a:cubicBezTo>
                    <a:cubicBezTo>
                      <a:pt x="30" y="61"/>
                      <a:pt x="0" y="153"/>
                      <a:pt x="30" y="183"/>
                    </a:cubicBezTo>
                    <a:lnTo>
                      <a:pt x="61" y="213"/>
                    </a:lnTo>
                    <a:lnTo>
                      <a:pt x="61" y="274"/>
                    </a:lnTo>
                    <a:cubicBezTo>
                      <a:pt x="91" y="305"/>
                      <a:pt x="91" y="335"/>
                      <a:pt x="152" y="365"/>
                    </a:cubicBezTo>
                    <a:cubicBezTo>
                      <a:pt x="213" y="456"/>
                      <a:pt x="274" y="517"/>
                      <a:pt x="334" y="608"/>
                    </a:cubicBezTo>
                    <a:cubicBezTo>
                      <a:pt x="365" y="639"/>
                      <a:pt x="395" y="669"/>
                      <a:pt x="486" y="669"/>
                    </a:cubicBezTo>
                    <a:lnTo>
                      <a:pt x="669" y="669"/>
                    </a:lnTo>
                    <a:cubicBezTo>
                      <a:pt x="760" y="639"/>
                      <a:pt x="821" y="608"/>
                      <a:pt x="851" y="517"/>
                    </a:cubicBezTo>
                    <a:cubicBezTo>
                      <a:pt x="912" y="456"/>
                      <a:pt x="942" y="335"/>
                      <a:pt x="912" y="274"/>
                    </a:cubicBezTo>
                    <a:cubicBezTo>
                      <a:pt x="912" y="183"/>
                      <a:pt x="851" y="153"/>
                      <a:pt x="821" y="122"/>
                    </a:cubicBezTo>
                    <a:cubicBezTo>
                      <a:pt x="790" y="61"/>
                      <a:pt x="760" y="31"/>
                      <a:pt x="669" y="31"/>
                    </a:cubicBezTo>
                    <a:cubicBezTo>
                      <a:pt x="608" y="31"/>
                      <a:pt x="547" y="1"/>
                      <a:pt x="4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3" name="Google Shape;4138;p26"/>
              <p:cNvSpPr/>
              <p:nvPr/>
            </p:nvSpPr>
            <p:spPr>
              <a:xfrm rot="6796800">
                <a:off x="236160" y="448560"/>
                <a:ext cx="2880" cy="2880"/>
              </a:xfrm>
              <a:custGeom>
                <a:avLst/>
                <a:gdLst>
                  <a:gd name="textAreaLeft" fmla="*/ 0 w 2880"/>
                  <a:gd name="textAreaRight" fmla="*/ 3960 w 2880"/>
                  <a:gd name="textAreaTop" fmla="*/ 0 h 2880"/>
                  <a:gd name="textAreaBottom" fmla="*/ 3960 h 2880"/>
                </a:gdLst>
                <a:ahLst/>
                <a:rect l="textAreaLeft" t="textAreaTop" r="textAreaRight" b="textAreaBottom"/>
                <a:pathLst>
                  <a:path w="427" h="426">
                    <a:moveTo>
                      <a:pt x="62" y="0"/>
                    </a:moveTo>
                    <a:cubicBezTo>
                      <a:pt x="62" y="0"/>
                      <a:pt x="1" y="0"/>
                      <a:pt x="1" y="31"/>
                    </a:cubicBezTo>
                    <a:lnTo>
                      <a:pt x="1" y="92"/>
                    </a:lnTo>
                    <a:lnTo>
                      <a:pt x="1" y="122"/>
                    </a:lnTo>
                    <a:cubicBezTo>
                      <a:pt x="2" y="122"/>
                      <a:pt x="3" y="121"/>
                      <a:pt x="4" y="121"/>
                    </a:cubicBezTo>
                    <a:lnTo>
                      <a:pt x="4" y="121"/>
                    </a:lnTo>
                    <a:cubicBezTo>
                      <a:pt x="1" y="131"/>
                      <a:pt x="1" y="142"/>
                      <a:pt x="1" y="152"/>
                    </a:cubicBezTo>
                    <a:cubicBezTo>
                      <a:pt x="46" y="137"/>
                      <a:pt x="62" y="130"/>
                      <a:pt x="69" y="130"/>
                    </a:cubicBezTo>
                    <a:cubicBezTo>
                      <a:pt x="77" y="130"/>
                      <a:pt x="77" y="137"/>
                      <a:pt x="92" y="152"/>
                    </a:cubicBezTo>
                    <a:cubicBezTo>
                      <a:pt x="122" y="213"/>
                      <a:pt x="122" y="213"/>
                      <a:pt x="122" y="244"/>
                    </a:cubicBezTo>
                    <a:cubicBezTo>
                      <a:pt x="122" y="274"/>
                      <a:pt x="153" y="274"/>
                      <a:pt x="153" y="304"/>
                    </a:cubicBezTo>
                    <a:lnTo>
                      <a:pt x="122" y="274"/>
                    </a:lnTo>
                    <a:cubicBezTo>
                      <a:pt x="122" y="274"/>
                      <a:pt x="122" y="244"/>
                      <a:pt x="92" y="244"/>
                    </a:cubicBezTo>
                    <a:lnTo>
                      <a:pt x="92" y="183"/>
                    </a:lnTo>
                    <a:lnTo>
                      <a:pt x="92" y="152"/>
                    </a:lnTo>
                    <a:cubicBezTo>
                      <a:pt x="62" y="213"/>
                      <a:pt x="62" y="244"/>
                      <a:pt x="62" y="244"/>
                    </a:cubicBezTo>
                    <a:cubicBezTo>
                      <a:pt x="62" y="244"/>
                      <a:pt x="62" y="274"/>
                      <a:pt x="92" y="274"/>
                    </a:cubicBezTo>
                    <a:cubicBezTo>
                      <a:pt x="92" y="304"/>
                      <a:pt x="122" y="304"/>
                      <a:pt x="153" y="365"/>
                    </a:cubicBezTo>
                    <a:cubicBezTo>
                      <a:pt x="153" y="365"/>
                      <a:pt x="214" y="365"/>
                      <a:pt x="214" y="396"/>
                    </a:cubicBezTo>
                    <a:cubicBezTo>
                      <a:pt x="214" y="396"/>
                      <a:pt x="244" y="396"/>
                      <a:pt x="244" y="426"/>
                    </a:cubicBezTo>
                    <a:lnTo>
                      <a:pt x="305" y="426"/>
                    </a:lnTo>
                    <a:lnTo>
                      <a:pt x="335" y="396"/>
                    </a:lnTo>
                    <a:lnTo>
                      <a:pt x="396" y="365"/>
                    </a:lnTo>
                    <a:lnTo>
                      <a:pt x="396" y="365"/>
                    </a:lnTo>
                    <a:cubicBezTo>
                      <a:pt x="396" y="365"/>
                      <a:pt x="386" y="370"/>
                      <a:pt x="378" y="370"/>
                    </a:cubicBezTo>
                    <a:cubicBezTo>
                      <a:pt x="367" y="370"/>
                      <a:pt x="359" y="359"/>
                      <a:pt x="396" y="304"/>
                    </a:cubicBezTo>
                    <a:lnTo>
                      <a:pt x="396" y="274"/>
                    </a:lnTo>
                    <a:lnTo>
                      <a:pt x="426" y="244"/>
                    </a:lnTo>
                    <a:lnTo>
                      <a:pt x="426" y="183"/>
                    </a:lnTo>
                    <a:lnTo>
                      <a:pt x="426" y="152"/>
                    </a:lnTo>
                    <a:cubicBezTo>
                      <a:pt x="426" y="152"/>
                      <a:pt x="426" y="122"/>
                      <a:pt x="396" y="122"/>
                    </a:cubicBezTo>
                    <a:lnTo>
                      <a:pt x="335" y="92"/>
                    </a:lnTo>
                    <a:lnTo>
                      <a:pt x="305" y="31"/>
                    </a:lnTo>
                    <a:cubicBezTo>
                      <a:pt x="274" y="31"/>
                      <a:pt x="274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" bIns="1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4" name="Google Shape;4139;p26"/>
              <p:cNvSpPr/>
              <p:nvPr/>
            </p:nvSpPr>
            <p:spPr>
              <a:xfrm rot="6796800">
                <a:off x="243000" y="452160"/>
                <a:ext cx="5400" cy="540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5400"/>
                  <a:gd name="textAreaBottom" fmla="*/ 6480 h 5400"/>
                </a:gdLst>
                <a:ahLst/>
                <a:rect l="textAreaLeft" t="textAreaTop" r="textAreaRight" b="textAreaBottom"/>
                <a:pathLst>
                  <a:path w="700" h="735">
                    <a:moveTo>
                      <a:pt x="209" y="0"/>
                    </a:moveTo>
                    <a:cubicBezTo>
                      <a:pt x="183" y="0"/>
                      <a:pt x="152" y="8"/>
                      <a:pt x="122" y="23"/>
                    </a:cubicBezTo>
                    <a:cubicBezTo>
                      <a:pt x="99" y="47"/>
                      <a:pt x="93" y="106"/>
                      <a:pt x="92" y="146"/>
                    </a:cubicBezTo>
                    <a:lnTo>
                      <a:pt x="92" y="146"/>
                    </a:lnTo>
                    <a:cubicBezTo>
                      <a:pt x="63" y="149"/>
                      <a:pt x="53" y="156"/>
                      <a:pt x="92" y="175"/>
                    </a:cubicBezTo>
                    <a:cubicBezTo>
                      <a:pt x="31" y="206"/>
                      <a:pt x="31" y="266"/>
                      <a:pt x="0" y="266"/>
                    </a:cubicBezTo>
                    <a:lnTo>
                      <a:pt x="0" y="418"/>
                    </a:lnTo>
                    <a:cubicBezTo>
                      <a:pt x="0" y="449"/>
                      <a:pt x="31" y="479"/>
                      <a:pt x="31" y="479"/>
                    </a:cubicBezTo>
                    <a:lnTo>
                      <a:pt x="31" y="449"/>
                    </a:lnTo>
                    <a:cubicBezTo>
                      <a:pt x="31" y="418"/>
                      <a:pt x="92" y="327"/>
                      <a:pt x="92" y="297"/>
                    </a:cubicBezTo>
                    <a:cubicBezTo>
                      <a:pt x="92" y="296"/>
                      <a:pt x="92" y="296"/>
                      <a:pt x="93" y="296"/>
                    </a:cubicBezTo>
                    <a:lnTo>
                      <a:pt x="93" y="296"/>
                    </a:lnTo>
                    <a:cubicBezTo>
                      <a:pt x="92" y="307"/>
                      <a:pt x="92" y="317"/>
                      <a:pt x="92" y="327"/>
                    </a:cubicBezTo>
                    <a:lnTo>
                      <a:pt x="92" y="418"/>
                    </a:lnTo>
                    <a:cubicBezTo>
                      <a:pt x="92" y="449"/>
                      <a:pt x="92" y="510"/>
                      <a:pt x="122" y="570"/>
                    </a:cubicBezTo>
                    <a:cubicBezTo>
                      <a:pt x="122" y="601"/>
                      <a:pt x="152" y="601"/>
                      <a:pt x="152" y="631"/>
                    </a:cubicBezTo>
                    <a:cubicBezTo>
                      <a:pt x="183" y="662"/>
                      <a:pt x="244" y="722"/>
                      <a:pt x="304" y="722"/>
                    </a:cubicBezTo>
                    <a:cubicBezTo>
                      <a:pt x="329" y="730"/>
                      <a:pt x="351" y="734"/>
                      <a:pt x="372" y="734"/>
                    </a:cubicBezTo>
                    <a:cubicBezTo>
                      <a:pt x="430" y="734"/>
                      <a:pt x="481" y="706"/>
                      <a:pt x="547" y="662"/>
                    </a:cubicBezTo>
                    <a:cubicBezTo>
                      <a:pt x="578" y="662"/>
                      <a:pt x="578" y="631"/>
                      <a:pt x="608" y="631"/>
                    </a:cubicBezTo>
                    <a:cubicBezTo>
                      <a:pt x="608" y="601"/>
                      <a:pt x="639" y="601"/>
                      <a:pt x="639" y="570"/>
                    </a:cubicBezTo>
                    <a:cubicBezTo>
                      <a:pt x="699" y="510"/>
                      <a:pt x="699" y="449"/>
                      <a:pt x="699" y="418"/>
                    </a:cubicBezTo>
                    <a:lnTo>
                      <a:pt x="699" y="327"/>
                    </a:lnTo>
                    <a:cubicBezTo>
                      <a:pt x="699" y="297"/>
                      <a:pt x="639" y="297"/>
                      <a:pt x="639" y="266"/>
                    </a:cubicBezTo>
                    <a:cubicBezTo>
                      <a:pt x="639" y="206"/>
                      <a:pt x="608" y="175"/>
                      <a:pt x="608" y="175"/>
                    </a:cubicBezTo>
                    <a:cubicBezTo>
                      <a:pt x="608" y="145"/>
                      <a:pt x="578" y="114"/>
                      <a:pt x="547" y="114"/>
                    </a:cubicBezTo>
                    <a:cubicBezTo>
                      <a:pt x="487" y="54"/>
                      <a:pt x="456" y="54"/>
                      <a:pt x="426" y="54"/>
                    </a:cubicBezTo>
                    <a:lnTo>
                      <a:pt x="396" y="54"/>
                    </a:lnTo>
                    <a:cubicBezTo>
                      <a:pt x="335" y="54"/>
                      <a:pt x="335" y="23"/>
                      <a:pt x="304" y="23"/>
                    </a:cubicBezTo>
                    <a:lnTo>
                      <a:pt x="274" y="23"/>
                    </a:lnTo>
                    <a:cubicBezTo>
                      <a:pt x="259" y="8"/>
                      <a:pt x="236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5" name="Google Shape;4140;p26"/>
              <p:cNvSpPr/>
              <p:nvPr/>
            </p:nvSpPr>
            <p:spPr>
              <a:xfrm rot="6796800">
                <a:off x="224640" y="459720"/>
                <a:ext cx="4320" cy="360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3600"/>
                  <a:gd name="textAreaBottom" fmla="*/ 4680 h 3600"/>
                </a:gdLst>
                <a:ahLst/>
                <a:rect l="textAreaLeft" t="textAreaTop" r="textAreaRight" b="textAreaBottom"/>
                <a:pathLst>
                  <a:path w="578" h="518">
                    <a:moveTo>
                      <a:pt x="258" y="97"/>
                    </a:moveTo>
                    <a:cubicBezTo>
                      <a:pt x="253" y="104"/>
                      <a:pt x="248" y="112"/>
                      <a:pt x="243" y="122"/>
                    </a:cubicBezTo>
                    <a:lnTo>
                      <a:pt x="220" y="122"/>
                    </a:lnTo>
                    <a:cubicBezTo>
                      <a:pt x="233" y="114"/>
                      <a:pt x="246" y="105"/>
                      <a:pt x="258" y="97"/>
                    </a:cubicBezTo>
                    <a:close/>
                    <a:moveTo>
                      <a:pt x="183" y="1"/>
                    </a:moveTo>
                    <a:cubicBezTo>
                      <a:pt x="152" y="1"/>
                      <a:pt x="122" y="1"/>
                      <a:pt x="122" y="31"/>
                    </a:cubicBezTo>
                    <a:cubicBezTo>
                      <a:pt x="91" y="31"/>
                      <a:pt x="91" y="61"/>
                      <a:pt x="31" y="122"/>
                    </a:cubicBezTo>
                    <a:cubicBezTo>
                      <a:pt x="0" y="153"/>
                      <a:pt x="0" y="153"/>
                      <a:pt x="0" y="183"/>
                    </a:cubicBezTo>
                    <a:lnTo>
                      <a:pt x="0" y="274"/>
                    </a:lnTo>
                    <a:cubicBezTo>
                      <a:pt x="0" y="305"/>
                      <a:pt x="0" y="335"/>
                      <a:pt x="31" y="365"/>
                    </a:cubicBezTo>
                    <a:lnTo>
                      <a:pt x="91" y="426"/>
                    </a:lnTo>
                    <a:cubicBezTo>
                      <a:pt x="122" y="456"/>
                      <a:pt x="152" y="456"/>
                      <a:pt x="183" y="487"/>
                    </a:cubicBezTo>
                    <a:cubicBezTo>
                      <a:pt x="243" y="487"/>
                      <a:pt x="304" y="487"/>
                      <a:pt x="335" y="517"/>
                    </a:cubicBezTo>
                    <a:cubicBezTo>
                      <a:pt x="395" y="517"/>
                      <a:pt x="426" y="517"/>
                      <a:pt x="456" y="487"/>
                    </a:cubicBezTo>
                    <a:cubicBezTo>
                      <a:pt x="486" y="456"/>
                      <a:pt x="547" y="456"/>
                      <a:pt x="547" y="426"/>
                    </a:cubicBezTo>
                    <a:cubicBezTo>
                      <a:pt x="578" y="335"/>
                      <a:pt x="578" y="274"/>
                      <a:pt x="547" y="183"/>
                    </a:cubicBezTo>
                    <a:cubicBezTo>
                      <a:pt x="486" y="122"/>
                      <a:pt x="426" y="61"/>
                      <a:pt x="335" y="61"/>
                    </a:cubicBezTo>
                    <a:cubicBezTo>
                      <a:pt x="327" y="61"/>
                      <a:pt x="319" y="61"/>
                      <a:pt x="311" y="62"/>
                    </a:cubicBezTo>
                    <a:lnTo>
                      <a:pt x="311" y="62"/>
                    </a:lnTo>
                    <a:cubicBezTo>
                      <a:pt x="332" y="49"/>
                      <a:pt x="350" y="38"/>
                      <a:pt x="365" y="31"/>
                    </a:cubicBezTo>
                    <a:lnTo>
                      <a:pt x="335" y="31"/>
                    </a:lnTo>
                    <a:cubicBezTo>
                      <a:pt x="304" y="31"/>
                      <a:pt x="304" y="31"/>
                      <a:pt x="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6" name="Google Shape;4141;p26"/>
              <p:cNvSpPr/>
              <p:nvPr/>
            </p:nvSpPr>
            <p:spPr>
              <a:xfrm rot="6796800">
                <a:off x="223560" y="469800"/>
                <a:ext cx="4320" cy="288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2880"/>
                  <a:gd name="textAreaBottom" fmla="*/ 3960 h 2880"/>
                </a:gdLst>
                <a:ahLst/>
                <a:rect l="textAreaLeft" t="textAreaTop" r="textAreaRight" b="textAreaBottom"/>
                <a:pathLst>
                  <a:path w="578" h="457">
                    <a:moveTo>
                      <a:pt x="152" y="1"/>
                    </a:moveTo>
                    <a:cubicBezTo>
                      <a:pt x="122" y="1"/>
                      <a:pt x="122" y="1"/>
                      <a:pt x="91" y="31"/>
                    </a:cubicBezTo>
                    <a:lnTo>
                      <a:pt x="30" y="61"/>
                    </a:lnTo>
                    <a:lnTo>
                      <a:pt x="0" y="122"/>
                    </a:lnTo>
                    <a:lnTo>
                      <a:pt x="0" y="153"/>
                    </a:lnTo>
                    <a:lnTo>
                      <a:pt x="0" y="183"/>
                    </a:lnTo>
                    <a:lnTo>
                      <a:pt x="0" y="213"/>
                    </a:lnTo>
                    <a:lnTo>
                      <a:pt x="0" y="274"/>
                    </a:lnTo>
                    <a:lnTo>
                      <a:pt x="30" y="305"/>
                    </a:lnTo>
                    <a:cubicBezTo>
                      <a:pt x="30" y="274"/>
                      <a:pt x="30" y="274"/>
                      <a:pt x="91" y="274"/>
                    </a:cubicBezTo>
                    <a:lnTo>
                      <a:pt x="91" y="274"/>
                    </a:lnTo>
                    <a:lnTo>
                      <a:pt x="91" y="274"/>
                    </a:lnTo>
                    <a:cubicBezTo>
                      <a:pt x="91" y="275"/>
                      <a:pt x="91" y="305"/>
                      <a:pt x="122" y="305"/>
                    </a:cubicBezTo>
                    <a:cubicBezTo>
                      <a:pt x="91" y="305"/>
                      <a:pt x="91" y="305"/>
                      <a:pt x="91" y="274"/>
                    </a:cubicBezTo>
                    <a:lnTo>
                      <a:pt x="91" y="335"/>
                    </a:lnTo>
                    <a:cubicBezTo>
                      <a:pt x="91" y="365"/>
                      <a:pt x="122" y="365"/>
                      <a:pt x="152" y="426"/>
                    </a:cubicBezTo>
                    <a:lnTo>
                      <a:pt x="182" y="457"/>
                    </a:lnTo>
                    <a:lnTo>
                      <a:pt x="426" y="457"/>
                    </a:lnTo>
                    <a:cubicBezTo>
                      <a:pt x="456" y="457"/>
                      <a:pt x="456" y="426"/>
                      <a:pt x="486" y="426"/>
                    </a:cubicBezTo>
                    <a:lnTo>
                      <a:pt x="517" y="365"/>
                    </a:lnTo>
                    <a:cubicBezTo>
                      <a:pt x="517" y="365"/>
                      <a:pt x="517" y="335"/>
                      <a:pt x="578" y="335"/>
                    </a:cubicBezTo>
                    <a:lnTo>
                      <a:pt x="578" y="274"/>
                    </a:lnTo>
                    <a:lnTo>
                      <a:pt x="578" y="183"/>
                    </a:lnTo>
                    <a:cubicBezTo>
                      <a:pt x="578" y="183"/>
                      <a:pt x="578" y="153"/>
                      <a:pt x="517" y="153"/>
                    </a:cubicBezTo>
                    <a:cubicBezTo>
                      <a:pt x="517" y="92"/>
                      <a:pt x="486" y="92"/>
                      <a:pt x="456" y="61"/>
                    </a:cubicBezTo>
                    <a:lnTo>
                      <a:pt x="426" y="31"/>
                    </a:lnTo>
                    <a:cubicBezTo>
                      <a:pt x="365" y="31"/>
                      <a:pt x="365" y="1"/>
                      <a:pt x="3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" bIns="1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7" name="Google Shape;4142;p26"/>
              <p:cNvSpPr/>
              <p:nvPr/>
            </p:nvSpPr>
            <p:spPr>
              <a:xfrm rot="6796800">
                <a:off x="236880" y="416160"/>
                <a:ext cx="6480" cy="396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821" h="548">
                    <a:moveTo>
                      <a:pt x="486" y="0"/>
                    </a:moveTo>
                    <a:cubicBezTo>
                      <a:pt x="456" y="0"/>
                      <a:pt x="456" y="0"/>
                      <a:pt x="395" y="30"/>
                    </a:cubicBezTo>
                    <a:cubicBezTo>
                      <a:pt x="384" y="30"/>
                      <a:pt x="377" y="34"/>
                      <a:pt x="371" y="41"/>
                    </a:cubicBezTo>
                    <a:lnTo>
                      <a:pt x="371" y="41"/>
                    </a:lnTo>
                    <a:cubicBezTo>
                      <a:pt x="344" y="39"/>
                      <a:pt x="316" y="38"/>
                      <a:pt x="289" y="38"/>
                    </a:cubicBezTo>
                    <a:cubicBezTo>
                      <a:pt x="213" y="38"/>
                      <a:pt x="137" y="46"/>
                      <a:pt x="61" y="61"/>
                    </a:cubicBezTo>
                    <a:cubicBezTo>
                      <a:pt x="30" y="61"/>
                      <a:pt x="0" y="152"/>
                      <a:pt x="0" y="182"/>
                    </a:cubicBezTo>
                    <a:cubicBezTo>
                      <a:pt x="30" y="182"/>
                      <a:pt x="61" y="213"/>
                      <a:pt x="91" y="243"/>
                    </a:cubicBezTo>
                    <a:cubicBezTo>
                      <a:pt x="152" y="243"/>
                      <a:pt x="213" y="304"/>
                      <a:pt x="243" y="304"/>
                    </a:cubicBezTo>
                    <a:lnTo>
                      <a:pt x="213" y="304"/>
                    </a:lnTo>
                    <a:cubicBezTo>
                      <a:pt x="224" y="308"/>
                      <a:pt x="234" y="311"/>
                      <a:pt x="243" y="315"/>
                    </a:cubicBezTo>
                    <a:lnTo>
                      <a:pt x="243" y="315"/>
                    </a:lnTo>
                    <a:lnTo>
                      <a:pt x="243" y="334"/>
                    </a:lnTo>
                    <a:cubicBezTo>
                      <a:pt x="243" y="365"/>
                      <a:pt x="243" y="395"/>
                      <a:pt x="304" y="456"/>
                    </a:cubicBezTo>
                    <a:cubicBezTo>
                      <a:pt x="334" y="517"/>
                      <a:pt x="395" y="547"/>
                      <a:pt x="456" y="547"/>
                    </a:cubicBezTo>
                    <a:lnTo>
                      <a:pt x="517" y="547"/>
                    </a:lnTo>
                    <a:cubicBezTo>
                      <a:pt x="547" y="547"/>
                      <a:pt x="608" y="547"/>
                      <a:pt x="638" y="517"/>
                    </a:cubicBezTo>
                    <a:cubicBezTo>
                      <a:pt x="669" y="517"/>
                      <a:pt x="699" y="486"/>
                      <a:pt x="699" y="456"/>
                    </a:cubicBezTo>
                    <a:lnTo>
                      <a:pt x="790" y="365"/>
                    </a:lnTo>
                    <a:cubicBezTo>
                      <a:pt x="790" y="334"/>
                      <a:pt x="821" y="304"/>
                      <a:pt x="821" y="243"/>
                    </a:cubicBezTo>
                    <a:lnTo>
                      <a:pt x="821" y="182"/>
                    </a:lnTo>
                    <a:cubicBezTo>
                      <a:pt x="821" y="152"/>
                      <a:pt x="790" y="91"/>
                      <a:pt x="790" y="91"/>
                    </a:cubicBezTo>
                    <a:lnTo>
                      <a:pt x="699" y="30"/>
                    </a:lnTo>
                    <a:cubicBezTo>
                      <a:pt x="638" y="0"/>
                      <a:pt x="547" y="0"/>
                      <a:pt x="4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8" name="Google Shape;4143;p26"/>
              <p:cNvSpPr/>
              <p:nvPr/>
            </p:nvSpPr>
            <p:spPr>
              <a:xfrm rot="6796800">
                <a:off x="262080" y="446760"/>
                <a:ext cx="5040" cy="828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670" h="1030">
                    <a:moveTo>
                      <a:pt x="265" y="1"/>
                    </a:moveTo>
                    <a:cubicBezTo>
                      <a:pt x="250" y="1"/>
                      <a:pt x="234" y="4"/>
                      <a:pt x="213" y="14"/>
                    </a:cubicBezTo>
                    <a:cubicBezTo>
                      <a:pt x="153" y="45"/>
                      <a:pt x="122" y="106"/>
                      <a:pt x="122" y="166"/>
                    </a:cubicBezTo>
                    <a:cubicBezTo>
                      <a:pt x="92" y="288"/>
                      <a:pt x="92" y="410"/>
                      <a:pt x="31" y="501"/>
                    </a:cubicBezTo>
                    <a:lnTo>
                      <a:pt x="31" y="440"/>
                    </a:lnTo>
                    <a:cubicBezTo>
                      <a:pt x="1" y="562"/>
                      <a:pt x="1" y="653"/>
                      <a:pt x="31" y="774"/>
                    </a:cubicBezTo>
                    <a:cubicBezTo>
                      <a:pt x="31" y="805"/>
                      <a:pt x="92" y="866"/>
                      <a:pt x="122" y="896"/>
                    </a:cubicBezTo>
                    <a:cubicBezTo>
                      <a:pt x="153" y="926"/>
                      <a:pt x="153" y="957"/>
                      <a:pt x="183" y="957"/>
                    </a:cubicBezTo>
                    <a:cubicBezTo>
                      <a:pt x="250" y="1001"/>
                      <a:pt x="333" y="1029"/>
                      <a:pt x="396" y="1029"/>
                    </a:cubicBezTo>
                    <a:cubicBezTo>
                      <a:pt x="420" y="1029"/>
                      <a:pt x="440" y="1026"/>
                      <a:pt x="456" y="1018"/>
                    </a:cubicBezTo>
                    <a:cubicBezTo>
                      <a:pt x="517" y="957"/>
                      <a:pt x="608" y="926"/>
                      <a:pt x="639" y="866"/>
                    </a:cubicBezTo>
                    <a:cubicBezTo>
                      <a:pt x="669" y="774"/>
                      <a:pt x="669" y="714"/>
                      <a:pt x="669" y="592"/>
                    </a:cubicBezTo>
                    <a:cubicBezTo>
                      <a:pt x="669" y="562"/>
                      <a:pt x="639" y="501"/>
                      <a:pt x="639" y="470"/>
                    </a:cubicBezTo>
                    <a:cubicBezTo>
                      <a:pt x="608" y="440"/>
                      <a:pt x="608" y="410"/>
                      <a:pt x="578" y="349"/>
                    </a:cubicBezTo>
                    <a:lnTo>
                      <a:pt x="578" y="349"/>
                    </a:lnTo>
                    <a:cubicBezTo>
                      <a:pt x="578" y="410"/>
                      <a:pt x="608" y="410"/>
                      <a:pt x="608" y="440"/>
                    </a:cubicBezTo>
                    <a:cubicBezTo>
                      <a:pt x="578" y="410"/>
                      <a:pt x="548" y="349"/>
                      <a:pt x="487" y="288"/>
                    </a:cubicBezTo>
                    <a:lnTo>
                      <a:pt x="487" y="288"/>
                    </a:lnTo>
                    <a:lnTo>
                      <a:pt x="517" y="318"/>
                    </a:lnTo>
                    <a:cubicBezTo>
                      <a:pt x="456" y="258"/>
                      <a:pt x="426" y="166"/>
                      <a:pt x="365" y="45"/>
                    </a:cubicBezTo>
                    <a:cubicBezTo>
                      <a:pt x="365" y="14"/>
                      <a:pt x="335" y="14"/>
                      <a:pt x="335" y="14"/>
                    </a:cubicBezTo>
                    <a:cubicBezTo>
                      <a:pt x="315" y="14"/>
                      <a:pt x="294" y="1"/>
                      <a:pt x="2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9" name="Google Shape;4144;p26"/>
              <p:cNvSpPr/>
              <p:nvPr/>
            </p:nvSpPr>
            <p:spPr>
              <a:xfrm rot="6796800">
                <a:off x="263160" y="454320"/>
                <a:ext cx="3240" cy="4680"/>
              </a:xfrm>
              <a:custGeom>
                <a:avLst/>
                <a:gdLst>
                  <a:gd name="textAreaLeft" fmla="*/ 0 w 3240"/>
                  <a:gd name="textAreaRight" fmla="*/ 4320 w 324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487" h="639">
                    <a:moveTo>
                      <a:pt x="61" y="243"/>
                    </a:moveTo>
                    <a:cubicBezTo>
                      <a:pt x="61" y="243"/>
                      <a:pt x="61" y="274"/>
                      <a:pt x="31" y="274"/>
                    </a:cubicBezTo>
                    <a:cubicBezTo>
                      <a:pt x="41" y="264"/>
                      <a:pt x="47" y="255"/>
                      <a:pt x="52" y="244"/>
                    </a:cubicBezTo>
                    <a:lnTo>
                      <a:pt x="52" y="244"/>
                    </a:lnTo>
                    <a:cubicBezTo>
                      <a:pt x="55" y="244"/>
                      <a:pt x="58" y="243"/>
                      <a:pt x="61" y="243"/>
                    </a:cubicBezTo>
                    <a:close/>
                    <a:moveTo>
                      <a:pt x="153" y="0"/>
                    </a:moveTo>
                    <a:cubicBezTo>
                      <a:pt x="92" y="0"/>
                      <a:pt x="61" y="0"/>
                      <a:pt x="61" y="61"/>
                    </a:cubicBezTo>
                    <a:lnTo>
                      <a:pt x="61" y="183"/>
                    </a:lnTo>
                    <a:cubicBezTo>
                      <a:pt x="31" y="183"/>
                      <a:pt x="1" y="213"/>
                      <a:pt x="1" y="243"/>
                    </a:cubicBezTo>
                    <a:lnTo>
                      <a:pt x="1" y="304"/>
                    </a:lnTo>
                    <a:cubicBezTo>
                      <a:pt x="1" y="365"/>
                      <a:pt x="1" y="395"/>
                      <a:pt x="31" y="426"/>
                    </a:cubicBezTo>
                    <a:cubicBezTo>
                      <a:pt x="31" y="487"/>
                      <a:pt x="61" y="487"/>
                      <a:pt x="61" y="517"/>
                    </a:cubicBezTo>
                    <a:cubicBezTo>
                      <a:pt x="92" y="547"/>
                      <a:pt x="92" y="578"/>
                      <a:pt x="153" y="578"/>
                    </a:cubicBezTo>
                    <a:cubicBezTo>
                      <a:pt x="183" y="639"/>
                      <a:pt x="213" y="639"/>
                      <a:pt x="244" y="639"/>
                    </a:cubicBezTo>
                    <a:cubicBezTo>
                      <a:pt x="305" y="639"/>
                      <a:pt x="335" y="639"/>
                      <a:pt x="365" y="578"/>
                    </a:cubicBezTo>
                    <a:cubicBezTo>
                      <a:pt x="396" y="547"/>
                      <a:pt x="457" y="547"/>
                      <a:pt x="457" y="517"/>
                    </a:cubicBezTo>
                    <a:lnTo>
                      <a:pt x="457" y="456"/>
                    </a:lnTo>
                    <a:cubicBezTo>
                      <a:pt x="457" y="426"/>
                      <a:pt x="487" y="426"/>
                      <a:pt x="487" y="395"/>
                    </a:cubicBezTo>
                    <a:lnTo>
                      <a:pt x="487" y="304"/>
                    </a:lnTo>
                    <a:cubicBezTo>
                      <a:pt x="487" y="274"/>
                      <a:pt x="457" y="274"/>
                      <a:pt x="457" y="243"/>
                    </a:cubicBezTo>
                    <a:cubicBezTo>
                      <a:pt x="457" y="221"/>
                      <a:pt x="425" y="215"/>
                      <a:pt x="395" y="202"/>
                    </a:cubicBezTo>
                    <a:lnTo>
                      <a:pt x="395" y="202"/>
                    </a:lnTo>
                    <a:cubicBezTo>
                      <a:pt x="392" y="152"/>
                      <a:pt x="365" y="150"/>
                      <a:pt x="365" y="122"/>
                    </a:cubicBezTo>
                    <a:cubicBezTo>
                      <a:pt x="335" y="92"/>
                      <a:pt x="335" y="91"/>
                      <a:pt x="305" y="91"/>
                    </a:cubicBezTo>
                    <a:lnTo>
                      <a:pt x="305" y="91"/>
                    </a:lnTo>
                    <a:cubicBezTo>
                      <a:pt x="335" y="91"/>
                      <a:pt x="365" y="92"/>
                      <a:pt x="365" y="121"/>
                    </a:cubicBezTo>
                    <a:lnTo>
                      <a:pt x="365" y="121"/>
                    </a:lnTo>
                    <a:cubicBezTo>
                      <a:pt x="365" y="91"/>
                      <a:pt x="335" y="91"/>
                      <a:pt x="305" y="61"/>
                    </a:cubicBezTo>
                    <a:cubicBezTo>
                      <a:pt x="244" y="0"/>
                      <a:pt x="244" y="0"/>
                      <a:pt x="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60" name="Google Shape;4145;p26"/>
              <p:cNvSpPr/>
              <p:nvPr/>
            </p:nvSpPr>
            <p:spPr>
              <a:xfrm rot="6796800">
                <a:off x="263880" y="441000"/>
                <a:ext cx="3240" cy="7200"/>
              </a:xfrm>
              <a:custGeom>
                <a:avLst/>
                <a:gdLst>
                  <a:gd name="textAreaLeft" fmla="*/ 0 w 3240"/>
                  <a:gd name="textAreaRight" fmla="*/ 4320 w 324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488" h="932">
                    <a:moveTo>
                      <a:pt x="191" y="0"/>
                    </a:moveTo>
                    <a:cubicBezTo>
                      <a:pt x="129" y="0"/>
                      <a:pt x="79" y="15"/>
                      <a:pt x="62" y="50"/>
                    </a:cubicBezTo>
                    <a:cubicBezTo>
                      <a:pt x="31" y="81"/>
                      <a:pt x="31" y="81"/>
                      <a:pt x="31" y="142"/>
                    </a:cubicBezTo>
                    <a:lnTo>
                      <a:pt x="31" y="172"/>
                    </a:lnTo>
                    <a:lnTo>
                      <a:pt x="31" y="233"/>
                    </a:lnTo>
                    <a:lnTo>
                      <a:pt x="31" y="354"/>
                    </a:lnTo>
                    <a:lnTo>
                      <a:pt x="31" y="476"/>
                    </a:lnTo>
                    <a:lnTo>
                      <a:pt x="31" y="506"/>
                    </a:lnTo>
                    <a:cubicBezTo>
                      <a:pt x="31" y="506"/>
                      <a:pt x="31" y="537"/>
                      <a:pt x="1" y="537"/>
                    </a:cubicBezTo>
                    <a:lnTo>
                      <a:pt x="1" y="750"/>
                    </a:lnTo>
                    <a:cubicBezTo>
                      <a:pt x="1" y="780"/>
                      <a:pt x="31" y="810"/>
                      <a:pt x="62" y="841"/>
                    </a:cubicBezTo>
                    <a:cubicBezTo>
                      <a:pt x="92" y="902"/>
                      <a:pt x="183" y="932"/>
                      <a:pt x="214" y="932"/>
                    </a:cubicBezTo>
                    <a:cubicBezTo>
                      <a:pt x="335" y="932"/>
                      <a:pt x="396" y="902"/>
                      <a:pt x="457" y="780"/>
                    </a:cubicBezTo>
                    <a:cubicBezTo>
                      <a:pt x="457" y="750"/>
                      <a:pt x="457" y="750"/>
                      <a:pt x="487" y="689"/>
                    </a:cubicBezTo>
                    <a:lnTo>
                      <a:pt x="487" y="598"/>
                    </a:lnTo>
                    <a:cubicBezTo>
                      <a:pt x="487" y="552"/>
                      <a:pt x="470" y="507"/>
                      <a:pt x="437" y="475"/>
                    </a:cubicBezTo>
                    <a:lnTo>
                      <a:pt x="437" y="475"/>
                    </a:lnTo>
                    <a:cubicBezTo>
                      <a:pt x="443" y="476"/>
                      <a:pt x="449" y="476"/>
                      <a:pt x="457" y="476"/>
                    </a:cubicBezTo>
                    <a:cubicBezTo>
                      <a:pt x="457" y="385"/>
                      <a:pt x="396" y="354"/>
                      <a:pt x="396" y="294"/>
                    </a:cubicBezTo>
                    <a:cubicBezTo>
                      <a:pt x="396" y="233"/>
                      <a:pt x="396" y="202"/>
                      <a:pt x="366" y="172"/>
                    </a:cubicBezTo>
                    <a:lnTo>
                      <a:pt x="366" y="142"/>
                    </a:lnTo>
                    <a:cubicBezTo>
                      <a:pt x="366" y="81"/>
                      <a:pt x="335" y="50"/>
                      <a:pt x="335" y="20"/>
                    </a:cubicBezTo>
                    <a:cubicBezTo>
                      <a:pt x="285" y="7"/>
                      <a:pt x="234" y="0"/>
                      <a:pt x="1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61" name="Google Shape;4146;p26"/>
              <p:cNvSpPr/>
              <p:nvPr/>
            </p:nvSpPr>
            <p:spPr>
              <a:xfrm rot="6796800">
                <a:off x="241920" y="419040"/>
                <a:ext cx="6120" cy="648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792" h="845">
                    <a:moveTo>
                      <a:pt x="305" y="84"/>
                    </a:moveTo>
                    <a:lnTo>
                      <a:pt x="305" y="84"/>
                    </a:lnTo>
                    <a:cubicBezTo>
                      <a:pt x="313" y="100"/>
                      <a:pt x="323" y="114"/>
                      <a:pt x="334" y="126"/>
                    </a:cubicBezTo>
                    <a:lnTo>
                      <a:pt x="334" y="126"/>
                    </a:lnTo>
                    <a:cubicBezTo>
                      <a:pt x="328" y="84"/>
                      <a:pt x="305" y="84"/>
                      <a:pt x="305" y="84"/>
                    </a:cubicBezTo>
                    <a:close/>
                    <a:moveTo>
                      <a:pt x="103" y="1"/>
                    </a:moveTo>
                    <a:cubicBezTo>
                      <a:pt x="84" y="1"/>
                      <a:pt x="62" y="8"/>
                      <a:pt x="31" y="24"/>
                    </a:cubicBezTo>
                    <a:cubicBezTo>
                      <a:pt x="1" y="54"/>
                      <a:pt x="1" y="84"/>
                      <a:pt x="31" y="176"/>
                    </a:cubicBezTo>
                    <a:cubicBezTo>
                      <a:pt x="31" y="206"/>
                      <a:pt x="31" y="206"/>
                      <a:pt x="92" y="236"/>
                    </a:cubicBezTo>
                    <a:cubicBezTo>
                      <a:pt x="118" y="314"/>
                      <a:pt x="122" y="348"/>
                      <a:pt x="141" y="394"/>
                    </a:cubicBezTo>
                    <a:lnTo>
                      <a:pt x="141" y="394"/>
                    </a:lnTo>
                    <a:cubicBezTo>
                      <a:pt x="137" y="391"/>
                      <a:pt x="131" y="388"/>
                      <a:pt x="122" y="388"/>
                    </a:cubicBezTo>
                    <a:cubicBezTo>
                      <a:pt x="153" y="480"/>
                      <a:pt x="153" y="540"/>
                      <a:pt x="183" y="632"/>
                    </a:cubicBezTo>
                    <a:cubicBezTo>
                      <a:pt x="244" y="723"/>
                      <a:pt x="305" y="814"/>
                      <a:pt x="426" y="844"/>
                    </a:cubicBezTo>
                    <a:lnTo>
                      <a:pt x="578" y="844"/>
                    </a:lnTo>
                    <a:cubicBezTo>
                      <a:pt x="609" y="844"/>
                      <a:pt x="639" y="814"/>
                      <a:pt x="700" y="814"/>
                    </a:cubicBezTo>
                    <a:cubicBezTo>
                      <a:pt x="730" y="783"/>
                      <a:pt x="761" y="783"/>
                      <a:pt x="761" y="723"/>
                    </a:cubicBezTo>
                    <a:cubicBezTo>
                      <a:pt x="791" y="692"/>
                      <a:pt x="791" y="632"/>
                      <a:pt x="791" y="601"/>
                    </a:cubicBezTo>
                    <a:cubicBezTo>
                      <a:pt x="791" y="480"/>
                      <a:pt x="730" y="388"/>
                      <a:pt x="639" y="328"/>
                    </a:cubicBezTo>
                    <a:cubicBezTo>
                      <a:pt x="578" y="297"/>
                      <a:pt x="518" y="236"/>
                      <a:pt x="457" y="206"/>
                    </a:cubicBezTo>
                    <a:cubicBezTo>
                      <a:pt x="412" y="183"/>
                      <a:pt x="367" y="161"/>
                      <a:pt x="334" y="126"/>
                    </a:cubicBezTo>
                    <a:lnTo>
                      <a:pt x="334" y="126"/>
                    </a:lnTo>
                    <a:cubicBezTo>
                      <a:pt x="335" y="132"/>
                      <a:pt x="335" y="138"/>
                      <a:pt x="335" y="145"/>
                    </a:cubicBezTo>
                    <a:cubicBezTo>
                      <a:pt x="305" y="145"/>
                      <a:pt x="305" y="84"/>
                      <a:pt x="274" y="84"/>
                    </a:cubicBezTo>
                    <a:lnTo>
                      <a:pt x="244" y="54"/>
                    </a:lnTo>
                    <a:cubicBezTo>
                      <a:pt x="183" y="24"/>
                      <a:pt x="183" y="24"/>
                      <a:pt x="153" y="24"/>
                    </a:cubicBezTo>
                    <a:cubicBezTo>
                      <a:pt x="138" y="8"/>
                      <a:pt x="122" y="1"/>
                      <a:pt x="1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62" name="Google Shape;4147;p26"/>
              <p:cNvSpPr/>
              <p:nvPr/>
            </p:nvSpPr>
            <p:spPr>
              <a:xfrm rot="6796800">
                <a:off x="246240" y="414360"/>
                <a:ext cx="3960" cy="3600"/>
              </a:xfrm>
              <a:custGeom>
                <a:avLst/>
                <a:gdLst>
                  <a:gd name="textAreaLeft" fmla="*/ 0 w 3960"/>
                  <a:gd name="textAreaRight" fmla="*/ 5040 w 3960"/>
                  <a:gd name="textAreaTop" fmla="*/ 0 h 3600"/>
                  <a:gd name="textAreaBottom" fmla="*/ 4680 h 3600"/>
                </a:gdLst>
                <a:ahLst/>
                <a:rect l="textAreaLeft" t="textAreaTop" r="textAreaRight" b="textAreaBottom"/>
                <a:pathLst>
                  <a:path w="549" h="517">
                    <a:moveTo>
                      <a:pt x="183" y="0"/>
                    </a:moveTo>
                    <a:cubicBezTo>
                      <a:pt x="172" y="0"/>
                      <a:pt x="161" y="4"/>
                      <a:pt x="149" y="11"/>
                    </a:cubicBezTo>
                    <a:lnTo>
                      <a:pt x="149" y="11"/>
                    </a:lnTo>
                    <a:cubicBezTo>
                      <a:pt x="140" y="13"/>
                      <a:pt x="133" y="20"/>
                      <a:pt x="123" y="31"/>
                    </a:cubicBezTo>
                    <a:lnTo>
                      <a:pt x="31" y="91"/>
                    </a:lnTo>
                    <a:cubicBezTo>
                      <a:pt x="1" y="152"/>
                      <a:pt x="1" y="183"/>
                      <a:pt x="1" y="213"/>
                    </a:cubicBezTo>
                    <a:lnTo>
                      <a:pt x="1" y="335"/>
                    </a:lnTo>
                    <a:cubicBezTo>
                      <a:pt x="1" y="365"/>
                      <a:pt x="31" y="395"/>
                      <a:pt x="31" y="395"/>
                    </a:cubicBezTo>
                    <a:cubicBezTo>
                      <a:pt x="31" y="456"/>
                      <a:pt x="92" y="456"/>
                      <a:pt x="123" y="487"/>
                    </a:cubicBezTo>
                    <a:cubicBezTo>
                      <a:pt x="153" y="487"/>
                      <a:pt x="153" y="487"/>
                      <a:pt x="183" y="517"/>
                    </a:cubicBezTo>
                    <a:lnTo>
                      <a:pt x="396" y="517"/>
                    </a:lnTo>
                    <a:cubicBezTo>
                      <a:pt x="426" y="517"/>
                      <a:pt x="426" y="487"/>
                      <a:pt x="457" y="487"/>
                    </a:cubicBezTo>
                    <a:lnTo>
                      <a:pt x="487" y="456"/>
                    </a:lnTo>
                    <a:cubicBezTo>
                      <a:pt x="548" y="395"/>
                      <a:pt x="548" y="365"/>
                      <a:pt x="548" y="335"/>
                    </a:cubicBezTo>
                    <a:lnTo>
                      <a:pt x="548" y="243"/>
                    </a:lnTo>
                    <a:cubicBezTo>
                      <a:pt x="548" y="258"/>
                      <a:pt x="548" y="264"/>
                      <a:pt x="547" y="264"/>
                    </a:cubicBezTo>
                    <a:cubicBezTo>
                      <a:pt x="545" y="264"/>
                      <a:pt x="533" y="206"/>
                      <a:pt x="487" y="183"/>
                    </a:cubicBezTo>
                    <a:cubicBezTo>
                      <a:pt x="487" y="152"/>
                      <a:pt x="457" y="152"/>
                      <a:pt x="457" y="91"/>
                    </a:cubicBezTo>
                    <a:lnTo>
                      <a:pt x="439" y="91"/>
                    </a:lnTo>
                    <a:cubicBezTo>
                      <a:pt x="432" y="82"/>
                      <a:pt x="426" y="74"/>
                      <a:pt x="426" y="61"/>
                    </a:cubicBezTo>
                    <a:cubicBezTo>
                      <a:pt x="396" y="31"/>
                      <a:pt x="396" y="31"/>
                      <a:pt x="335" y="31"/>
                    </a:cubicBezTo>
                    <a:cubicBezTo>
                      <a:pt x="305" y="31"/>
                      <a:pt x="274" y="0"/>
                      <a:pt x="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63" name="Google Shape;4148;p26"/>
              <p:cNvSpPr/>
              <p:nvPr/>
            </p:nvSpPr>
            <p:spPr>
              <a:xfrm rot="6796800">
                <a:off x="246960" y="426240"/>
                <a:ext cx="4320" cy="432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609" h="589">
                    <a:moveTo>
                      <a:pt x="152" y="0"/>
                    </a:moveTo>
                    <a:cubicBezTo>
                      <a:pt x="122" y="0"/>
                      <a:pt x="122" y="30"/>
                      <a:pt x="61" y="30"/>
                    </a:cubicBezTo>
                    <a:cubicBezTo>
                      <a:pt x="61" y="30"/>
                      <a:pt x="31" y="91"/>
                      <a:pt x="31" y="122"/>
                    </a:cubicBezTo>
                    <a:lnTo>
                      <a:pt x="31" y="152"/>
                    </a:lnTo>
                    <a:lnTo>
                      <a:pt x="31" y="182"/>
                    </a:lnTo>
                    <a:cubicBezTo>
                      <a:pt x="0" y="274"/>
                      <a:pt x="0" y="274"/>
                      <a:pt x="31" y="304"/>
                    </a:cubicBezTo>
                    <a:cubicBezTo>
                      <a:pt x="61" y="334"/>
                      <a:pt x="61" y="334"/>
                      <a:pt x="61" y="395"/>
                    </a:cubicBezTo>
                    <a:cubicBezTo>
                      <a:pt x="122" y="456"/>
                      <a:pt x="152" y="517"/>
                      <a:pt x="274" y="578"/>
                    </a:cubicBezTo>
                    <a:cubicBezTo>
                      <a:pt x="289" y="585"/>
                      <a:pt x="308" y="589"/>
                      <a:pt x="329" y="589"/>
                    </a:cubicBezTo>
                    <a:cubicBezTo>
                      <a:pt x="392" y="589"/>
                      <a:pt x="471" y="555"/>
                      <a:pt x="517" y="486"/>
                    </a:cubicBezTo>
                    <a:cubicBezTo>
                      <a:pt x="608" y="426"/>
                      <a:pt x="608" y="334"/>
                      <a:pt x="608" y="243"/>
                    </a:cubicBezTo>
                    <a:cubicBezTo>
                      <a:pt x="608" y="182"/>
                      <a:pt x="578" y="152"/>
                      <a:pt x="517" y="122"/>
                    </a:cubicBezTo>
                    <a:cubicBezTo>
                      <a:pt x="487" y="91"/>
                      <a:pt x="456" y="91"/>
                      <a:pt x="426" y="30"/>
                    </a:cubicBezTo>
                    <a:cubicBezTo>
                      <a:pt x="365" y="30"/>
                      <a:pt x="335" y="30"/>
                      <a:pt x="3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64" name="Google Shape;4149;p26"/>
            <p:cNvGrpSpPr/>
            <p:nvPr/>
          </p:nvGrpSpPr>
          <p:grpSpPr>
            <a:xfrm>
              <a:off x="392040" y="324720"/>
              <a:ext cx="107280" cy="203400"/>
              <a:chOff x="392040" y="324720"/>
              <a:chExt cx="107280" cy="203400"/>
            </a:xfrm>
          </p:grpSpPr>
          <p:sp>
            <p:nvSpPr>
              <p:cNvPr id="365" name="Google Shape;4150;p26"/>
              <p:cNvSpPr/>
              <p:nvPr/>
            </p:nvSpPr>
            <p:spPr>
              <a:xfrm rot="6796800">
                <a:off x="436680" y="493920"/>
                <a:ext cx="10800" cy="4680"/>
              </a:xfrm>
              <a:custGeom>
                <a:avLst/>
                <a:gdLst>
                  <a:gd name="textAreaLeft" fmla="*/ 0 w 10800"/>
                  <a:gd name="textAreaRight" fmla="*/ 11880 w 1080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1308" h="644">
                    <a:moveTo>
                      <a:pt x="973" y="1"/>
                    </a:moveTo>
                    <a:cubicBezTo>
                      <a:pt x="910" y="1"/>
                      <a:pt x="847" y="24"/>
                      <a:pt x="790" y="66"/>
                    </a:cubicBezTo>
                    <a:cubicBezTo>
                      <a:pt x="699" y="127"/>
                      <a:pt x="578" y="188"/>
                      <a:pt x="426" y="248"/>
                    </a:cubicBezTo>
                    <a:cubicBezTo>
                      <a:pt x="334" y="279"/>
                      <a:pt x="304" y="309"/>
                      <a:pt x="243" y="400"/>
                    </a:cubicBezTo>
                    <a:lnTo>
                      <a:pt x="182" y="400"/>
                    </a:lnTo>
                    <a:cubicBezTo>
                      <a:pt x="182" y="400"/>
                      <a:pt x="152" y="400"/>
                      <a:pt x="152" y="431"/>
                    </a:cubicBezTo>
                    <a:cubicBezTo>
                      <a:pt x="122" y="492"/>
                      <a:pt x="91" y="492"/>
                      <a:pt x="91" y="522"/>
                    </a:cubicBezTo>
                    <a:cubicBezTo>
                      <a:pt x="0" y="552"/>
                      <a:pt x="30" y="643"/>
                      <a:pt x="122" y="643"/>
                    </a:cubicBezTo>
                    <a:lnTo>
                      <a:pt x="942" y="643"/>
                    </a:lnTo>
                    <a:cubicBezTo>
                      <a:pt x="1094" y="643"/>
                      <a:pt x="1216" y="552"/>
                      <a:pt x="1246" y="400"/>
                    </a:cubicBezTo>
                    <a:cubicBezTo>
                      <a:pt x="1307" y="279"/>
                      <a:pt x="1246" y="188"/>
                      <a:pt x="1185" y="96"/>
                    </a:cubicBezTo>
                    <a:cubicBezTo>
                      <a:pt x="1120" y="31"/>
                      <a:pt x="1046" y="1"/>
                      <a:pt x="9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66" name="Google Shape;4151;p26"/>
              <p:cNvSpPr/>
              <p:nvPr/>
            </p:nvSpPr>
            <p:spPr>
              <a:xfrm rot="6796800">
                <a:off x="446040" y="496440"/>
                <a:ext cx="7200" cy="5040"/>
              </a:xfrm>
              <a:custGeom>
                <a:avLst/>
                <a:gdLst>
                  <a:gd name="textAreaLeft" fmla="*/ 0 w 7200"/>
                  <a:gd name="textAreaRight" fmla="*/ 8280 w 720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913" h="669">
                    <a:moveTo>
                      <a:pt x="669" y="0"/>
                    </a:moveTo>
                    <a:cubicBezTo>
                      <a:pt x="608" y="0"/>
                      <a:pt x="548" y="0"/>
                      <a:pt x="517" y="31"/>
                    </a:cubicBezTo>
                    <a:cubicBezTo>
                      <a:pt x="426" y="61"/>
                      <a:pt x="396" y="152"/>
                      <a:pt x="304" y="182"/>
                    </a:cubicBezTo>
                    <a:cubicBezTo>
                      <a:pt x="274" y="213"/>
                      <a:pt x="274" y="243"/>
                      <a:pt x="244" y="304"/>
                    </a:cubicBezTo>
                    <a:cubicBezTo>
                      <a:pt x="228" y="320"/>
                      <a:pt x="203" y="345"/>
                      <a:pt x="192" y="378"/>
                    </a:cubicBezTo>
                    <a:lnTo>
                      <a:pt x="192" y="378"/>
                    </a:lnTo>
                    <a:cubicBezTo>
                      <a:pt x="129" y="443"/>
                      <a:pt x="85" y="535"/>
                      <a:pt x="61" y="608"/>
                    </a:cubicBezTo>
                    <a:cubicBezTo>
                      <a:pt x="0" y="638"/>
                      <a:pt x="61" y="669"/>
                      <a:pt x="92" y="669"/>
                    </a:cubicBezTo>
                    <a:cubicBezTo>
                      <a:pt x="170" y="649"/>
                      <a:pt x="223" y="630"/>
                      <a:pt x="284" y="618"/>
                    </a:cubicBezTo>
                    <a:lnTo>
                      <a:pt x="284" y="618"/>
                    </a:lnTo>
                    <a:lnTo>
                      <a:pt x="304" y="638"/>
                    </a:lnTo>
                    <a:lnTo>
                      <a:pt x="426" y="638"/>
                    </a:lnTo>
                    <a:cubicBezTo>
                      <a:pt x="517" y="638"/>
                      <a:pt x="578" y="608"/>
                      <a:pt x="669" y="608"/>
                    </a:cubicBezTo>
                    <a:lnTo>
                      <a:pt x="608" y="608"/>
                    </a:lnTo>
                    <a:cubicBezTo>
                      <a:pt x="669" y="608"/>
                      <a:pt x="730" y="608"/>
                      <a:pt x="760" y="578"/>
                    </a:cubicBezTo>
                    <a:lnTo>
                      <a:pt x="882" y="456"/>
                    </a:lnTo>
                    <a:cubicBezTo>
                      <a:pt x="912" y="365"/>
                      <a:pt x="912" y="304"/>
                      <a:pt x="912" y="213"/>
                    </a:cubicBezTo>
                    <a:cubicBezTo>
                      <a:pt x="882" y="152"/>
                      <a:pt x="851" y="61"/>
                      <a:pt x="821" y="31"/>
                    </a:cubicBezTo>
                    <a:cubicBezTo>
                      <a:pt x="760" y="0"/>
                      <a:pt x="730" y="0"/>
                      <a:pt x="6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67" name="Google Shape;4152;p26"/>
              <p:cNvSpPr/>
              <p:nvPr/>
            </p:nvSpPr>
            <p:spPr>
              <a:xfrm rot="6796800">
                <a:off x="431640" y="490320"/>
                <a:ext cx="6840" cy="3960"/>
              </a:xfrm>
              <a:custGeom>
                <a:avLst/>
                <a:gdLst>
                  <a:gd name="textAreaLeft" fmla="*/ 0 w 6840"/>
                  <a:gd name="textAreaRight" fmla="*/ 7920 w 684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882" h="548">
                    <a:moveTo>
                      <a:pt x="548" y="0"/>
                    </a:moveTo>
                    <a:cubicBezTo>
                      <a:pt x="487" y="0"/>
                      <a:pt x="456" y="61"/>
                      <a:pt x="426" y="61"/>
                    </a:cubicBezTo>
                    <a:cubicBezTo>
                      <a:pt x="396" y="61"/>
                      <a:pt x="304" y="91"/>
                      <a:pt x="274" y="91"/>
                    </a:cubicBezTo>
                    <a:lnTo>
                      <a:pt x="183" y="91"/>
                    </a:lnTo>
                    <a:cubicBezTo>
                      <a:pt x="152" y="91"/>
                      <a:pt x="122" y="91"/>
                      <a:pt x="122" y="122"/>
                    </a:cubicBezTo>
                    <a:cubicBezTo>
                      <a:pt x="0" y="365"/>
                      <a:pt x="0" y="395"/>
                      <a:pt x="61" y="395"/>
                    </a:cubicBezTo>
                    <a:cubicBezTo>
                      <a:pt x="122" y="426"/>
                      <a:pt x="152" y="486"/>
                      <a:pt x="244" y="486"/>
                    </a:cubicBezTo>
                    <a:cubicBezTo>
                      <a:pt x="274" y="517"/>
                      <a:pt x="304" y="517"/>
                      <a:pt x="365" y="517"/>
                    </a:cubicBezTo>
                    <a:cubicBezTo>
                      <a:pt x="396" y="517"/>
                      <a:pt x="456" y="547"/>
                      <a:pt x="517" y="547"/>
                    </a:cubicBezTo>
                    <a:cubicBezTo>
                      <a:pt x="517" y="547"/>
                      <a:pt x="456" y="547"/>
                      <a:pt x="456" y="517"/>
                    </a:cubicBezTo>
                    <a:lnTo>
                      <a:pt x="517" y="517"/>
                    </a:lnTo>
                    <a:cubicBezTo>
                      <a:pt x="548" y="532"/>
                      <a:pt x="593" y="540"/>
                      <a:pt x="639" y="540"/>
                    </a:cubicBezTo>
                    <a:cubicBezTo>
                      <a:pt x="684" y="540"/>
                      <a:pt x="730" y="532"/>
                      <a:pt x="760" y="517"/>
                    </a:cubicBezTo>
                    <a:cubicBezTo>
                      <a:pt x="851" y="486"/>
                      <a:pt x="882" y="395"/>
                      <a:pt x="882" y="274"/>
                    </a:cubicBezTo>
                    <a:cubicBezTo>
                      <a:pt x="882" y="152"/>
                      <a:pt x="851" y="122"/>
                      <a:pt x="760" y="61"/>
                    </a:cubicBezTo>
                    <a:cubicBezTo>
                      <a:pt x="730" y="0"/>
                      <a:pt x="700" y="0"/>
                      <a:pt x="669" y="0"/>
                    </a:cubicBezTo>
                    <a:cubicBezTo>
                      <a:pt x="608" y="0"/>
                      <a:pt x="578" y="0"/>
                      <a:pt x="548" y="61"/>
                    </a:cubicBezTo>
                    <a:lnTo>
                      <a:pt x="487" y="61"/>
                    </a:lnTo>
                    <a:cubicBezTo>
                      <a:pt x="487" y="61"/>
                      <a:pt x="548" y="61"/>
                      <a:pt x="5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68" name="Google Shape;4153;p26"/>
              <p:cNvSpPr/>
              <p:nvPr/>
            </p:nvSpPr>
            <p:spPr>
              <a:xfrm rot="6796800">
                <a:off x="487800" y="326880"/>
                <a:ext cx="10800" cy="8280"/>
              </a:xfrm>
              <a:custGeom>
                <a:avLst/>
                <a:gdLst>
                  <a:gd name="textAreaLeft" fmla="*/ 0 w 10800"/>
                  <a:gd name="textAreaRight" fmla="*/ 11880 w 1080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1295" h="1053">
                    <a:moveTo>
                      <a:pt x="766" y="910"/>
                    </a:moveTo>
                    <a:cubicBezTo>
                      <a:pt x="772" y="912"/>
                      <a:pt x="779" y="912"/>
                      <a:pt x="791" y="912"/>
                    </a:cubicBezTo>
                    <a:cubicBezTo>
                      <a:pt x="782" y="912"/>
                      <a:pt x="774" y="911"/>
                      <a:pt x="766" y="910"/>
                    </a:cubicBezTo>
                    <a:close/>
                    <a:moveTo>
                      <a:pt x="274" y="0"/>
                    </a:moveTo>
                    <a:cubicBezTo>
                      <a:pt x="183" y="0"/>
                      <a:pt x="92" y="91"/>
                      <a:pt x="31" y="152"/>
                    </a:cubicBezTo>
                    <a:cubicBezTo>
                      <a:pt x="1" y="243"/>
                      <a:pt x="31" y="334"/>
                      <a:pt x="92" y="426"/>
                    </a:cubicBezTo>
                    <a:cubicBezTo>
                      <a:pt x="122" y="456"/>
                      <a:pt x="153" y="486"/>
                      <a:pt x="183" y="578"/>
                    </a:cubicBezTo>
                    <a:cubicBezTo>
                      <a:pt x="183" y="517"/>
                      <a:pt x="153" y="517"/>
                      <a:pt x="153" y="486"/>
                    </a:cubicBezTo>
                    <a:lnTo>
                      <a:pt x="153" y="486"/>
                    </a:lnTo>
                    <a:cubicBezTo>
                      <a:pt x="244" y="608"/>
                      <a:pt x="305" y="730"/>
                      <a:pt x="457" y="790"/>
                    </a:cubicBezTo>
                    <a:cubicBezTo>
                      <a:pt x="548" y="851"/>
                      <a:pt x="578" y="882"/>
                      <a:pt x="639" y="882"/>
                    </a:cubicBezTo>
                    <a:cubicBezTo>
                      <a:pt x="691" y="882"/>
                      <a:pt x="720" y="904"/>
                      <a:pt x="766" y="910"/>
                    </a:cubicBezTo>
                    <a:lnTo>
                      <a:pt x="766" y="910"/>
                    </a:lnTo>
                    <a:cubicBezTo>
                      <a:pt x="756" y="907"/>
                      <a:pt x="749" y="900"/>
                      <a:pt x="730" y="882"/>
                    </a:cubicBezTo>
                    <a:lnTo>
                      <a:pt x="730" y="882"/>
                    </a:lnTo>
                    <a:cubicBezTo>
                      <a:pt x="761" y="912"/>
                      <a:pt x="852" y="912"/>
                      <a:pt x="882" y="942"/>
                    </a:cubicBezTo>
                    <a:cubicBezTo>
                      <a:pt x="943" y="1003"/>
                      <a:pt x="1004" y="1003"/>
                      <a:pt x="1065" y="1034"/>
                    </a:cubicBezTo>
                    <a:cubicBezTo>
                      <a:pt x="1091" y="1047"/>
                      <a:pt x="1118" y="1053"/>
                      <a:pt x="1143" y="1053"/>
                    </a:cubicBezTo>
                    <a:cubicBezTo>
                      <a:pt x="1231" y="1053"/>
                      <a:pt x="1294" y="977"/>
                      <a:pt x="1247" y="882"/>
                    </a:cubicBezTo>
                    <a:cubicBezTo>
                      <a:pt x="1217" y="851"/>
                      <a:pt x="1217" y="760"/>
                      <a:pt x="1186" y="730"/>
                    </a:cubicBezTo>
                    <a:cubicBezTo>
                      <a:pt x="1156" y="699"/>
                      <a:pt x="1156" y="638"/>
                      <a:pt x="1095" y="608"/>
                    </a:cubicBezTo>
                    <a:cubicBezTo>
                      <a:pt x="1065" y="578"/>
                      <a:pt x="1065" y="547"/>
                      <a:pt x="1034" y="486"/>
                    </a:cubicBezTo>
                    <a:cubicBezTo>
                      <a:pt x="1004" y="426"/>
                      <a:pt x="943" y="395"/>
                      <a:pt x="913" y="304"/>
                    </a:cubicBezTo>
                    <a:cubicBezTo>
                      <a:pt x="791" y="182"/>
                      <a:pt x="700" y="122"/>
                      <a:pt x="578" y="91"/>
                    </a:cubicBezTo>
                    <a:cubicBezTo>
                      <a:pt x="457" y="30"/>
                      <a:pt x="396" y="30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69" name="Google Shape;4154;p26"/>
              <p:cNvSpPr/>
              <p:nvPr/>
            </p:nvSpPr>
            <p:spPr>
              <a:xfrm rot="6796800">
                <a:off x="460080" y="346680"/>
                <a:ext cx="11160" cy="5400"/>
              </a:xfrm>
              <a:custGeom>
                <a:avLst/>
                <a:gdLst>
                  <a:gd name="textAreaLeft" fmla="*/ 0 w 11160"/>
                  <a:gd name="textAreaRight" fmla="*/ 12240 w 11160"/>
                  <a:gd name="textAreaTop" fmla="*/ 0 h 5400"/>
                  <a:gd name="textAreaBottom" fmla="*/ 6480 h 5400"/>
                </a:gdLst>
                <a:ahLst/>
                <a:rect l="textAreaLeft" t="textAreaTop" r="textAreaRight" b="textAreaBottom"/>
                <a:pathLst>
                  <a:path w="1369" h="723">
                    <a:moveTo>
                      <a:pt x="1008" y="0"/>
                    </a:moveTo>
                    <a:cubicBezTo>
                      <a:pt x="975" y="0"/>
                      <a:pt x="943" y="4"/>
                      <a:pt x="913" y="12"/>
                    </a:cubicBezTo>
                    <a:cubicBezTo>
                      <a:pt x="761" y="42"/>
                      <a:pt x="609" y="42"/>
                      <a:pt x="457" y="133"/>
                    </a:cubicBezTo>
                    <a:cubicBezTo>
                      <a:pt x="305" y="164"/>
                      <a:pt x="92" y="255"/>
                      <a:pt x="1" y="407"/>
                    </a:cubicBezTo>
                    <a:cubicBezTo>
                      <a:pt x="1" y="468"/>
                      <a:pt x="61" y="559"/>
                      <a:pt x="92" y="559"/>
                    </a:cubicBezTo>
                    <a:cubicBezTo>
                      <a:pt x="153" y="589"/>
                      <a:pt x="244" y="589"/>
                      <a:pt x="305" y="589"/>
                    </a:cubicBezTo>
                    <a:lnTo>
                      <a:pt x="578" y="589"/>
                    </a:lnTo>
                    <a:cubicBezTo>
                      <a:pt x="609" y="589"/>
                      <a:pt x="639" y="589"/>
                      <a:pt x="700" y="620"/>
                    </a:cubicBezTo>
                    <a:cubicBezTo>
                      <a:pt x="761" y="620"/>
                      <a:pt x="852" y="650"/>
                      <a:pt x="913" y="711"/>
                    </a:cubicBezTo>
                    <a:cubicBezTo>
                      <a:pt x="943" y="718"/>
                      <a:pt x="975" y="722"/>
                      <a:pt x="1008" y="722"/>
                    </a:cubicBezTo>
                    <a:cubicBezTo>
                      <a:pt x="1106" y="722"/>
                      <a:pt x="1209" y="688"/>
                      <a:pt x="1277" y="620"/>
                    </a:cubicBezTo>
                    <a:cubicBezTo>
                      <a:pt x="1338" y="559"/>
                      <a:pt x="1368" y="468"/>
                      <a:pt x="1368" y="346"/>
                    </a:cubicBezTo>
                    <a:cubicBezTo>
                      <a:pt x="1368" y="285"/>
                      <a:pt x="1338" y="164"/>
                      <a:pt x="1277" y="103"/>
                    </a:cubicBezTo>
                    <a:cubicBezTo>
                      <a:pt x="1209" y="35"/>
                      <a:pt x="1106" y="0"/>
                      <a:pt x="10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0" name="Google Shape;4155;p26"/>
              <p:cNvSpPr/>
              <p:nvPr/>
            </p:nvSpPr>
            <p:spPr>
              <a:xfrm rot="6796800">
                <a:off x="390960" y="414720"/>
                <a:ext cx="14760" cy="7920"/>
              </a:xfrm>
              <a:custGeom>
                <a:avLst/>
                <a:gdLst>
                  <a:gd name="textAreaLeft" fmla="*/ 0 w 14760"/>
                  <a:gd name="textAreaRight" fmla="*/ 15840 w 14760"/>
                  <a:gd name="textAreaTop" fmla="*/ 0 h 7920"/>
                  <a:gd name="textAreaBottom" fmla="*/ 9000 h 7920"/>
                </a:gdLst>
                <a:ahLst/>
                <a:rect l="textAreaLeft" t="textAreaTop" r="textAreaRight" b="textAreaBottom"/>
                <a:pathLst>
                  <a:path w="1764" h="997">
                    <a:moveTo>
                      <a:pt x="1338" y="1"/>
                    </a:moveTo>
                    <a:cubicBezTo>
                      <a:pt x="1216" y="1"/>
                      <a:pt x="1064" y="61"/>
                      <a:pt x="943" y="92"/>
                    </a:cubicBezTo>
                    <a:lnTo>
                      <a:pt x="730" y="213"/>
                    </a:lnTo>
                    <a:cubicBezTo>
                      <a:pt x="699" y="244"/>
                      <a:pt x="608" y="274"/>
                      <a:pt x="578" y="305"/>
                    </a:cubicBezTo>
                    <a:lnTo>
                      <a:pt x="547" y="365"/>
                    </a:lnTo>
                    <a:cubicBezTo>
                      <a:pt x="487" y="396"/>
                      <a:pt x="456" y="396"/>
                      <a:pt x="395" y="426"/>
                    </a:cubicBezTo>
                    <a:cubicBezTo>
                      <a:pt x="395" y="426"/>
                      <a:pt x="335" y="426"/>
                      <a:pt x="335" y="457"/>
                    </a:cubicBezTo>
                    <a:cubicBezTo>
                      <a:pt x="304" y="457"/>
                      <a:pt x="304" y="517"/>
                      <a:pt x="274" y="517"/>
                    </a:cubicBezTo>
                    <a:cubicBezTo>
                      <a:pt x="243" y="548"/>
                      <a:pt x="213" y="578"/>
                      <a:pt x="152" y="578"/>
                    </a:cubicBezTo>
                    <a:cubicBezTo>
                      <a:pt x="0" y="700"/>
                      <a:pt x="0" y="882"/>
                      <a:pt x="152" y="913"/>
                    </a:cubicBezTo>
                    <a:cubicBezTo>
                      <a:pt x="243" y="973"/>
                      <a:pt x="365" y="973"/>
                      <a:pt x="456" y="973"/>
                    </a:cubicBezTo>
                    <a:lnTo>
                      <a:pt x="669" y="973"/>
                    </a:lnTo>
                    <a:cubicBezTo>
                      <a:pt x="745" y="989"/>
                      <a:pt x="829" y="996"/>
                      <a:pt x="912" y="996"/>
                    </a:cubicBezTo>
                    <a:cubicBezTo>
                      <a:pt x="996" y="996"/>
                      <a:pt x="1079" y="989"/>
                      <a:pt x="1155" y="973"/>
                    </a:cubicBezTo>
                    <a:cubicBezTo>
                      <a:pt x="1186" y="973"/>
                      <a:pt x="1277" y="913"/>
                      <a:pt x="1307" y="913"/>
                    </a:cubicBezTo>
                    <a:cubicBezTo>
                      <a:pt x="1368" y="913"/>
                      <a:pt x="1459" y="882"/>
                      <a:pt x="1581" y="852"/>
                    </a:cubicBezTo>
                    <a:cubicBezTo>
                      <a:pt x="1611" y="821"/>
                      <a:pt x="1642" y="821"/>
                      <a:pt x="1642" y="761"/>
                    </a:cubicBezTo>
                    <a:cubicBezTo>
                      <a:pt x="1672" y="730"/>
                      <a:pt x="1733" y="700"/>
                      <a:pt x="1733" y="609"/>
                    </a:cubicBezTo>
                    <a:cubicBezTo>
                      <a:pt x="1763" y="548"/>
                      <a:pt x="1763" y="426"/>
                      <a:pt x="1763" y="305"/>
                    </a:cubicBezTo>
                    <a:cubicBezTo>
                      <a:pt x="1733" y="244"/>
                      <a:pt x="1672" y="153"/>
                      <a:pt x="1642" y="122"/>
                    </a:cubicBezTo>
                    <a:cubicBezTo>
                      <a:pt x="1550" y="61"/>
                      <a:pt x="1459" y="1"/>
                      <a:pt x="13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1" name="Google Shape;4156;p26"/>
              <p:cNvSpPr/>
              <p:nvPr/>
            </p:nvSpPr>
            <p:spPr>
              <a:xfrm rot="6796800">
                <a:off x="403200" y="511200"/>
                <a:ext cx="22320" cy="9360"/>
              </a:xfrm>
              <a:custGeom>
                <a:avLst/>
                <a:gdLst>
                  <a:gd name="textAreaLeft" fmla="*/ 0 w 22320"/>
                  <a:gd name="textAreaRight" fmla="*/ 23400 w 22320"/>
                  <a:gd name="textAreaTop" fmla="*/ 0 h 9360"/>
                  <a:gd name="textAreaBottom" fmla="*/ 10440 h 9360"/>
                </a:gdLst>
                <a:ahLst/>
                <a:rect l="textAreaLeft" t="textAreaTop" r="textAreaRight" b="textAreaBottom"/>
                <a:pathLst>
                  <a:path w="2570" h="1167">
                    <a:moveTo>
                      <a:pt x="2053" y="0"/>
                    </a:moveTo>
                    <a:cubicBezTo>
                      <a:pt x="1840" y="0"/>
                      <a:pt x="1657" y="61"/>
                      <a:pt x="1505" y="122"/>
                    </a:cubicBezTo>
                    <a:cubicBezTo>
                      <a:pt x="1384" y="183"/>
                      <a:pt x="1323" y="213"/>
                      <a:pt x="1201" y="274"/>
                    </a:cubicBezTo>
                    <a:cubicBezTo>
                      <a:pt x="1110" y="335"/>
                      <a:pt x="1019" y="395"/>
                      <a:pt x="928" y="426"/>
                    </a:cubicBezTo>
                    <a:cubicBezTo>
                      <a:pt x="898" y="487"/>
                      <a:pt x="898" y="517"/>
                      <a:pt x="867" y="517"/>
                    </a:cubicBezTo>
                    <a:lnTo>
                      <a:pt x="837" y="517"/>
                    </a:lnTo>
                    <a:cubicBezTo>
                      <a:pt x="776" y="517"/>
                      <a:pt x="776" y="547"/>
                      <a:pt x="746" y="547"/>
                    </a:cubicBezTo>
                    <a:lnTo>
                      <a:pt x="533" y="669"/>
                    </a:lnTo>
                    <a:cubicBezTo>
                      <a:pt x="381" y="730"/>
                      <a:pt x="259" y="821"/>
                      <a:pt x="107" y="943"/>
                    </a:cubicBezTo>
                    <a:cubicBezTo>
                      <a:pt x="1" y="996"/>
                      <a:pt x="58" y="1166"/>
                      <a:pt x="176" y="1166"/>
                    </a:cubicBezTo>
                    <a:cubicBezTo>
                      <a:pt x="192" y="1166"/>
                      <a:pt x="210" y="1163"/>
                      <a:pt x="229" y="1155"/>
                    </a:cubicBezTo>
                    <a:cubicBezTo>
                      <a:pt x="381" y="1125"/>
                      <a:pt x="533" y="1125"/>
                      <a:pt x="715" y="1095"/>
                    </a:cubicBezTo>
                    <a:cubicBezTo>
                      <a:pt x="776" y="1095"/>
                      <a:pt x="898" y="1064"/>
                      <a:pt x="989" y="1064"/>
                    </a:cubicBezTo>
                    <a:lnTo>
                      <a:pt x="1353" y="1064"/>
                    </a:lnTo>
                    <a:cubicBezTo>
                      <a:pt x="1475" y="1064"/>
                      <a:pt x="1566" y="1064"/>
                      <a:pt x="1688" y="1003"/>
                    </a:cubicBezTo>
                    <a:lnTo>
                      <a:pt x="1840" y="1003"/>
                    </a:lnTo>
                    <a:cubicBezTo>
                      <a:pt x="1992" y="1003"/>
                      <a:pt x="2144" y="973"/>
                      <a:pt x="2265" y="882"/>
                    </a:cubicBezTo>
                    <a:cubicBezTo>
                      <a:pt x="2448" y="791"/>
                      <a:pt x="2569" y="547"/>
                      <a:pt x="2478" y="335"/>
                    </a:cubicBezTo>
                    <a:cubicBezTo>
                      <a:pt x="2417" y="92"/>
                      <a:pt x="2235" y="0"/>
                      <a:pt x="20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72" name="Google Shape;4157;p26"/>
            <p:cNvGrpSpPr/>
            <p:nvPr/>
          </p:nvGrpSpPr>
          <p:grpSpPr>
            <a:xfrm>
              <a:off x="248400" y="654840"/>
              <a:ext cx="284040" cy="91080"/>
              <a:chOff x="248400" y="654840"/>
              <a:chExt cx="284040" cy="91080"/>
            </a:xfrm>
          </p:grpSpPr>
          <p:sp>
            <p:nvSpPr>
              <p:cNvPr id="373" name="Google Shape;4158;p26"/>
              <p:cNvSpPr/>
              <p:nvPr/>
            </p:nvSpPr>
            <p:spPr>
              <a:xfrm rot="6796800">
                <a:off x="260280" y="703440"/>
                <a:ext cx="25200" cy="42840"/>
              </a:xfrm>
              <a:custGeom>
                <a:avLst/>
                <a:gdLst>
                  <a:gd name="textAreaLeft" fmla="*/ 0 w 25200"/>
                  <a:gd name="textAreaRight" fmla="*/ 26280 w 25200"/>
                  <a:gd name="textAreaTop" fmla="*/ 0 h 42840"/>
                  <a:gd name="textAreaBottom" fmla="*/ 43920 h 42840"/>
                </a:gdLst>
                <a:ahLst/>
                <a:rect l="textAreaLeft" t="textAreaTop" r="textAreaRight" b="textAreaBottom"/>
                <a:pathLst>
                  <a:path w="2919" h="4869">
                    <a:moveTo>
                      <a:pt x="1045" y="0"/>
                    </a:moveTo>
                    <a:cubicBezTo>
                      <a:pt x="848" y="0"/>
                      <a:pt x="650" y="69"/>
                      <a:pt x="517" y="217"/>
                    </a:cubicBezTo>
                    <a:cubicBezTo>
                      <a:pt x="92" y="673"/>
                      <a:pt x="61" y="1281"/>
                      <a:pt x="31" y="1889"/>
                    </a:cubicBezTo>
                    <a:cubicBezTo>
                      <a:pt x="0" y="2375"/>
                      <a:pt x="31" y="2861"/>
                      <a:pt x="183" y="3317"/>
                    </a:cubicBezTo>
                    <a:cubicBezTo>
                      <a:pt x="335" y="3652"/>
                      <a:pt x="456" y="3925"/>
                      <a:pt x="700" y="4199"/>
                    </a:cubicBezTo>
                    <a:cubicBezTo>
                      <a:pt x="912" y="4411"/>
                      <a:pt x="1125" y="4563"/>
                      <a:pt x="1399" y="4685"/>
                    </a:cubicBezTo>
                    <a:cubicBezTo>
                      <a:pt x="1628" y="4777"/>
                      <a:pt x="1858" y="4869"/>
                      <a:pt x="2088" y="4869"/>
                    </a:cubicBezTo>
                    <a:cubicBezTo>
                      <a:pt x="2162" y="4869"/>
                      <a:pt x="2236" y="4859"/>
                      <a:pt x="2310" y="4837"/>
                    </a:cubicBezTo>
                    <a:cubicBezTo>
                      <a:pt x="2493" y="4776"/>
                      <a:pt x="2858" y="4624"/>
                      <a:pt x="2888" y="4381"/>
                    </a:cubicBezTo>
                    <a:cubicBezTo>
                      <a:pt x="2918" y="4199"/>
                      <a:pt x="2888" y="4016"/>
                      <a:pt x="2827" y="3864"/>
                    </a:cubicBezTo>
                    <a:cubicBezTo>
                      <a:pt x="2797" y="3743"/>
                      <a:pt x="2736" y="3621"/>
                      <a:pt x="2675" y="3500"/>
                    </a:cubicBezTo>
                    <a:cubicBezTo>
                      <a:pt x="2664" y="3473"/>
                      <a:pt x="2660" y="3462"/>
                      <a:pt x="2661" y="3462"/>
                    </a:cubicBezTo>
                    <a:lnTo>
                      <a:pt x="2661" y="3462"/>
                    </a:lnTo>
                    <a:cubicBezTo>
                      <a:pt x="2662" y="3462"/>
                      <a:pt x="2729" y="3616"/>
                      <a:pt x="2739" y="3616"/>
                    </a:cubicBezTo>
                    <a:cubicBezTo>
                      <a:pt x="2741" y="3616"/>
                      <a:pt x="2740" y="3609"/>
                      <a:pt x="2736" y="3591"/>
                    </a:cubicBezTo>
                    <a:cubicBezTo>
                      <a:pt x="2736" y="3560"/>
                      <a:pt x="2675" y="3500"/>
                      <a:pt x="2675" y="3469"/>
                    </a:cubicBezTo>
                    <a:cubicBezTo>
                      <a:pt x="2614" y="3165"/>
                      <a:pt x="2493" y="2861"/>
                      <a:pt x="2432" y="2557"/>
                    </a:cubicBezTo>
                    <a:cubicBezTo>
                      <a:pt x="2341" y="2223"/>
                      <a:pt x="2250" y="1889"/>
                      <a:pt x="2159" y="1524"/>
                    </a:cubicBezTo>
                    <a:cubicBezTo>
                      <a:pt x="2128" y="1341"/>
                      <a:pt x="2128" y="1159"/>
                      <a:pt x="2037" y="1007"/>
                    </a:cubicBezTo>
                    <a:cubicBezTo>
                      <a:pt x="1976" y="734"/>
                      <a:pt x="1794" y="399"/>
                      <a:pt x="1581" y="217"/>
                    </a:cubicBezTo>
                    <a:cubicBezTo>
                      <a:pt x="1456" y="76"/>
                      <a:pt x="1251" y="0"/>
                      <a:pt x="10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4" name="Google Shape;4159;p26"/>
              <p:cNvSpPr/>
              <p:nvPr/>
            </p:nvSpPr>
            <p:spPr>
              <a:xfrm rot="6796800">
                <a:off x="388080" y="717120"/>
                <a:ext cx="17640" cy="29160"/>
              </a:xfrm>
              <a:custGeom>
                <a:avLst/>
                <a:gdLst>
                  <a:gd name="textAreaLeft" fmla="*/ 0 w 17640"/>
                  <a:gd name="textAreaRight" fmla="*/ 18720 w 17640"/>
                  <a:gd name="textAreaTop" fmla="*/ 0 h 29160"/>
                  <a:gd name="textAreaBottom" fmla="*/ 30240 h 29160"/>
                </a:gdLst>
                <a:ahLst/>
                <a:rect l="textAreaLeft" t="textAreaTop" r="textAreaRight" b="textAreaBottom"/>
                <a:pathLst>
                  <a:path w="2082" h="3326">
                    <a:moveTo>
                      <a:pt x="496" y="2236"/>
                    </a:moveTo>
                    <a:cubicBezTo>
                      <a:pt x="499" y="2238"/>
                      <a:pt x="501" y="2239"/>
                      <a:pt x="501" y="2239"/>
                    </a:cubicBezTo>
                    <a:cubicBezTo>
                      <a:pt x="505" y="2246"/>
                      <a:pt x="506" y="2250"/>
                      <a:pt x="506" y="2250"/>
                    </a:cubicBezTo>
                    <a:cubicBezTo>
                      <a:pt x="505" y="2250"/>
                      <a:pt x="501" y="2244"/>
                      <a:pt x="496" y="2236"/>
                    </a:cubicBezTo>
                    <a:close/>
                    <a:moveTo>
                      <a:pt x="488" y="1"/>
                    </a:moveTo>
                    <a:cubicBezTo>
                      <a:pt x="254" y="1"/>
                      <a:pt x="0" y="198"/>
                      <a:pt x="45" y="445"/>
                    </a:cubicBezTo>
                    <a:cubicBezTo>
                      <a:pt x="75" y="719"/>
                      <a:pt x="75" y="992"/>
                      <a:pt x="106" y="1296"/>
                    </a:cubicBezTo>
                    <a:cubicBezTo>
                      <a:pt x="136" y="1479"/>
                      <a:pt x="227" y="1631"/>
                      <a:pt x="288" y="1783"/>
                    </a:cubicBezTo>
                    <a:cubicBezTo>
                      <a:pt x="288" y="1813"/>
                      <a:pt x="349" y="1844"/>
                      <a:pt x="349" y="1844"/>
                    </a:cubicBezTo>
                    <a:cubicBezTo>
                      <a:pt x="358" y="1878"/>
                      <a:pt x="361" y="1891"/>
                      <a:pt x="361" y="1891"/>
                    </a:cubicBezTo>
                    <a:cubicBezTo>
                      <a:pt x="360" y="1891"/>
                      <a:pt x="332" y="1813"/>
                      <a:pt x="288" y="1813"/>
                    </a:cubicBezTo>
                    <a:cubicBezTo>
                      <a:pt x="349" y="1935"/>
                      <a:pt x="410" y="2056"/>
                      <a:pt x="440" y="2147"/>
                    </a:cubicBezTo>
                    <a:cubicBezTo>
                      <a:pt x="440" y="2151"/>
                      <a:pt x="440" y="2154"/>
                      <a:pt x="441" y="2157"/>
                    </a:cubicBezTo>
                    <a:lnTo>
                      <a:pt x="441" y="2157"/>
                    </a:lnTo>
                    <a:cubicBezTo>
                      <a:pt x="439" y="2156"/>
                      <a:pt x="438" y="2155"/>
                      <a:pt x="437" y="2155"/>
                    </a:cubicBezTo>
                    <a:cubicBezTo>
                      <a:pt x="434" y="2155"/>
                      <a:pt x="435" y="2161"/>
                      <a:pt x="440" y="2178"/>
                    </a:cubicBezTo>
                    <a:cubicBezTo>
                      <a:pt x="501" y="2299"/>
                      <a:pt x="531" y="2421"/>
                      <a:pt x="592" y="2482"/>
                    </a:cubicBezTo>
                    <a:cubicBezTo>
                      <a:pt x="683" y="2603"/>
                      <a:pt x="744" y="2755"/>
                      <a:pt x="896" y="2877"/>
                    </a:cubicBezTo>
                    <a:cubicBezTo>
                      <a:pt x="987" y="2938"/>
                      <a:pt x="1078" y="3029"/>
                      <a:pt x="1170" y="3120"/>
                    </a:cubicBezTo>
                    <a:cubicBezTo>
                      <a:pt x="1261" y="3151"/>
                      <a:pt x="1291" y="3151"/>
                      <a:pt x="1352" y="3181"/>
                    </a:cubicBezTo>
                    <a:cubicBezTo>
                      <a:pt x="1352" y="3211"/>
                      <a:pt x="1413" y="3211"/>
                      <a:pt x="1413" y="3242"/>
                    </a:cubicBezTo>
                    <a:cubicBezTo>
                      <a:pt x="1428" y="3303"/>
                      <a:pt x="1466" y="3325"/>
                      <a:pt x="1504" y="3325"/>
                    </a:cubicBezTo>
                    <a:cubicBezTo>
                      <a:pt x="1542" y="3325"/>
                      <a:pt x="1580" y="3303"/>
                      <a:pt x="1595" y="3272"/>
                    </a:cubicBezTo>
                    <a:cubicBezTo>
                      <a:pt x="1595" y="3211"/>
                      <a:pt x="1595" y="3211"/>
                      <a:pt x="1626" y="3181"/>
                    </a:cubicBezTo>
                    <a:cubicBezTo>
                      <a:pt x="1626" y="3166"/>
                      <a:pt x="1641" y="3158"/>
                      <a:pt x="1648" y="3158"/>
                    </a:cubicBezTo>
                    <a:cubicBezTo>
                      <a:pt x="1656" y="3158"/>
                      <a:pt x="1656" y="3166"/>
                      <a:pt x="1626" y="3181"/>
                    </a:cubicBezTo>
                    <a:cubicBezTo>
                      <a:pt x="1686" y="3151"/>
                      <a:pt x="1747" y="3120"/>
                      <a:pt x="1778" y="3029"/>
                    </a:cubicBezTo>
                    <a:cubicBezTo>
                      <a:pt x="1869" y="2907"/>
                      <a:pt x="1930" y="2755"/>
                      <a:pt x="1990" y="2603"/>
                    </a:cubicBezTo>
                    <a:cubicBezTo>
                      <a:pt x="2082" y="2269"/>
                      <a:pt x="2021" y="1904"/>
                      <a:pt x="1899" y="1600"/>
                    </a:cubicBezTo>
                    <a:cubicBezTo>
                      <a:pt x="1778" y="1236"/>
                      <a:pt x="1626" y="901"/>
                      <a:pt x="1413" y="597"/>
                    </a:cubicBezTo>
                    <a:cubicBezTo>
                      <a:pt x="1230" y="385"/>
                      <a:pt x="957" y="233"/>
                      <a:pt x="714" y="81"/>
                    </a:cubicBezTo>
                    <a:cubicBezTo>
                      <a:pt x="650" y="25"/>
                      <a:pt x="571" y="1"/>
                      <a:pt x="4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5" name="Google Shape;4160;p26"/>
              <p:cNvSpPr/>
              <p:nvPr/>
            </p:nvSpPr>
            <p:spPr>
              <a:xfrm rot="6796800">
                <a:off x="518040" y="659880"/>
                <a:ext cx="15840" cy="7200"/>
              </a:xfrm>
              <a:custGeom>
                <a:avLst/>
                <a:gdLst>
                  <a:gd name="textAreaLeft" fmla="*/ 0 w 15840"/>
                  <a:gd name="textAreaRight" fmla="*/ 16920 w 1584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1855" h="930">
                    <a:moveTo>
                      <a:pt x="456" y="0"/>
                    </a:moveTo>
                    <a:cubicBezTo>
                      <a:pt x="335" y="0"/>
                      <a:pt x="243" y="61"/>
                      <a:pt x="152" y="122"/>
                    </a:cubicBezTo>
                    <a:cubicBezTo>
                      <a:pt x="91" y="213"/>
                      <a:pt x="31" y="274"/>
                      <a:pt x="31" y="395"/>
                    </a:cubicBezTo>
                    <a:cubicBezTo>
                      <a:pt x="0" y="608"/>
                      <a:pt x="152" y="821"/>
                      <a:pt x="335" y="882"/>
                    </a:cubicBezTo>
                    <a:cubicBezTo>
                      <a:pt x="442" y="917"/>
                      <a:pt x="549" y="930"/>
                      <a:pt x="657" y="930"/>
                    </a:cubicBezTo>
                    <a:cubicBezTo>
                      <a:pt x="823" y="930"/>
                      <a:pt x="989" y="900"/>
                      <a:pt x="1155" y="882"/>
                    </a:cubicBezTo>
                    <a:lnTo>
                      <a:pt x="1702" y="882"/>
                    </a:lnTo>
                    <a:cubicBezTo>
                      <a:pt x="1794" y="851"/>
                      <a:pt x="1854" y="760"/>
                      <a:pt x="1794" y="699"/>
                    </a:cubicBezTo>
                    <a:cubicBezTo>
                      <a:pt x="1702" y="608"/>
                      <a:pt x="1611" y="547"/>
                      <a:pt x="1520" y="517"/>
                    </a:cubicBezTo>
                    <a:cubicBezTo>
                      <a:pt x="1459" y="426"/>
                      <a:pt x="1338" y="365"/>
                      <a:pt x="1246" y="304"/>
                    </a:cubicBezTo>
                    <a:cubicBezTo>
                      <a:pt x="1216" y="274"/>
                      <a:pt x="1186" y="243"/>
                      <a:pt x="1094" y="243"/>
                    </a:cubicBezTo>
                    <a:lnTo>
                      <a:pt x="882" y="122"/>
                    </a:lnTo>
                    <a:cubicBezTo>
                      <a:pt x="851" y="91"/>
                      <a:pt x="760" y="91"/>
                      <a:pt x="730" y="61"/>
                    </a:cubicBezTo>
                    <a:cubicBezTo>
                      <a:pt x="638" y="0"/>
                      <a:pt x="578" y="0"/>
                      <a:pt x="4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376" name="Google Shape;4161;p26"/>
            <p:cNvSpPr/>
            <p:nvPr/>
          </p:nvSpPr>
          <p:spPr>
            <a:xfrm rot="6796800">
              <a:off x="348480" y="778680"/>
              <a:ext cx="15120" cy="15120"/>
            </a:xfrm>
            <a:custGeom>
              <a:avLst/>
              <a:gdLst>
                <a:gd name="textAreaLeft" fmla="*/ 0 w 15120"/>
                <a:gd name="textAreaRight" fmla="*/ 16200 w 15120"/>
                <a:gd name="textAreaTop" fmla="*/ 0 h 15120"/>
                <a:gd name="textAreaBottom" fmla="*/ 16200 h 15120"/>
              </a:gdLst>
              <a:ahLst/>
              <a:rect l="textAreaLeft" t="textAreaTop" r="textAreaRight" b="textAreaBottom"/>
              <a:pathLst>
                <a:path w="1795" h="1791">
                  <a:moveTo>
                    <a:pt x="1118" y="1"/>
                  </a:moveTo>
                  <a:cubicBezTo>
                    <a:pt x="1057" y="1"/>
                    <a:pt x="989" y="8"/>
                    <a:pt x="913" y="23"/>
                  </a:cubicBezTo>
                  <a:cubicBezTo>
                    <a:pt x="791" y="84"/>
                    <a:pt x="670" y="145"/>
                    <a:pt x="578" y="206"/>
                  </a:cubicBezTo>
                  <a:cubicBezTo>
                    <a:pt x="518" y="267"/>
                    <a:pt x="457" y="327"/>
                    <a:pt x="426" y="419"/>
                  </a:cubicBezTo>
                  <a:cubicBezTo>
                    <a:pt x="366" y="479"/>
                    <a:pt x="305" y="601"/>
                    <a:pt x="305" y="662"/>
                  </a:cubicBezTo>
                  <a:cubicBezTo>
                    <a:pt x="275" y="783"/>
                    <a:pt x="275" y="905"/>
                    <a:pt x="275" y="1026"/>
                  </a:cubicBezTo>
                  <a:lnTo>
                    <a:pt x="275" y="875"/>
                  </a:lnTo>
                  <a:cubicBezTo>
                    <a:pt x="268" y="886"/>
                    <a:pt x="262" y="897"/>
                    <a:pt x="255" y="909"/>
                  </a:cubicBezTo>
                  <a:lnTo>
                    <a:pt x="255" y="909"/>
                  </a:lnTo>
                  <a:cubicBezTo>
                    <a:pt x="266" y="897"/>
                    <a:pt x="275" y="886"/>
                    <a:pt x="275" y="875"/>
                  </a:cubicBezTo>
                  <a:lnTo>
                    <a:pt x="275" y="875"/>
                  </a:lnTo>
                  <a:cubicBezTo>
                    <a:pt x="275" y="902"/>
                    <a:pt x="275" y="930"/>
                    <a:pt x="229" y="958"/>
                  </a:cubicBezTo>
                  <a:lnTo>
                    <a:pt x="229" y="958"/>
                  </a:lnTo>
                  <a:cubicBezTo>
                    <a:pt x="237" y="941"/>
                    <a:pt x="246" y="925"/>
                    <a:pt x="255" y="909"/>
                  </a:cubicBezTo>
                  <a:lnTo>
                    <a:pt x="255" y="909"/>
                  </a:lnTo>
                  <a:cubicBezTo>
                    <a:pt x="237" y="928"/>
                    <a:pt x="214" y="947"/>
                    <a:pt x="214" y="966"/>
                  </a:cubicBezTo>
                  <a:cubicBezTo>
                    <a:pt x="219" y="963"/>
                    <a:pt x="224" y="960"/>
                    <a:pt x="229" y="958"/>
                  </a:cubicBezTo>
                  <a:lnTo>
                    <a:pt x="229" y="958"/>
                  </a:lnTo>
                  <a:cubicBezTo>
                    <a:pt x="130" y="1143"/>
                    <a:pt x="54" y="1328"/>
                    <a:pt x="1" y="1513"/>
                  </a:cubicBezTo>
                  <a:cubicBezTo>
                    <a:pt x="1" y="1652"/>
                    <a:pt x="128" y="1790"/>
                    <a:pt x="219" y="1790"/>
                  </a:cubicBezTo>
                  <a:cubicBezTo>
                    <a:pt x="228" y="1790"/>
                    <a:pt x="236" y="1789"/>
                    <a:pt x="244" y="1786"/>
                  </a:cubicBezTo>
                  <a:lnTo>
                    <a:pt x="609" y="1665"/>
                  </a:lnTo>
                  <a:cubicBezTo>
                    <a:pt x="700" y="1634"/>
                    <a:pt x="822" y="1543"/>
                    <a:pt x="974" y="1543"/>
                  </a:cubicBezTo>
                  <a:lnTo>
                    <a:pt x="822" y="1543"/>
                  </a:lnTo>
                  <a:cubicBezTo>
                    <a:pt x="1004" y="1543"/>
                    <a:pt x="1156" y="1513"/>
                    <a:pt x="1338" y="1422"/>
                  </a:cubicBezTo>
                  <a:cubicBezTo>
                    <a:pt x="1338" y="1422"/>
                    <a:pt x="1369" y="1422"/>
                    <a:pt x="1369" y="1391"/>
                  </a:cubicBezTo>
                  <a:cubicBezTo>
                    <a:pt x="1430" y="1361"/>
                    <a:pt x="1490" y="1330"/>
                    <a:pt x="1551" y="1239"/>
                  </a:cubicBezTo>
                  <a:cubicBezTo>
                    <a:pt x="1582" y="1209"/>
                    <a:pt x="1642" y="1118"/>
                    <a:pt x="1673" y="1087"/>
                  </a:cubicBezTo>
                  <a:lnTo>
                    <a:pt x="1673" y="1057"/>
                  </a:lnTo>
                  <a:cubicBezTo>
                    <a:pt x="1734" y="935"/>
                    <a:pt x="1794" y="783"/>
                    <a:pt x="1794" y="662"/>
                  </a:cubicBezTo>
                  <a:cubicBezTo>
                    <a:pt x="1794" y="571"/>
                    <a:pt x="1734" y="449"/>
                    <a:pt x="1703" y="327"/>
                  </a:cubicBezTo>
                  <a:cubicBezTo>
                    <a:pt x="1673" y="267"/>
                    <a:pt x="1582" y="175"/>
                    <a:pt x="1521" y="145"/>
                  </a:cubicBezTo>
                  <a:cubicBezTo>
                    <a:pt x="1430" y="84"/>
                    <a:pt x="1369" y="23"/>
                    <a:pt x="1278" y="23"/>
                  </a:cubicBezTo>
                  <a:cubicBezTo>
                    <a:pt x="1232" y="8"/>
                    <a:pt x="1179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7" name="Google Shape;4162;p26"/>
            <p:cNvSpPr/>
            <p:nvPr/>
          </p:nvSpPr>
          <p:spPr>
            <a:xfrm rot="6796800">
              <a:off x="363960" y="793080"/>
              <a:ext cx="10080" cy="1116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1217" h="1347">
                  <a:moveTo>
                    <a:pt x="699" y="0"/>
                  </a:moveTo>
                  <a:cubicBezTo>
                    <a:pt x="640" y="0"/>
                    <a:pt x="567" y="13"/>
                    <a:pt x="507" y="31"/>
                  </a:cubicBezTo>
                  <a:lnTo>
                    <a:pt x="487" y="31"/>
                  </a:lnTo>
                  <a:cubicBezTo>
                    <a:pt x="473" y="38"/>
                    <a:pt x="456" y="46"/>
                    <a:pt x="438" y="55"/>
                  </a:cubicBezTo>
                  <a:lnTo>
                    <a:pt x="438" y="55"/>
                  </a:lnTo>
                  <a:cubicBezTo>
                    <a:pt x="434" y="57"/>
                    <a:pt x="430" y="59"/>
                    <a:pt x="426" y="61"/>
                  </a:cubicBezTo>
                  <a:cubicBezTo>
                    <a:pt x="426" y="61"/>
                    <a:pt x="427" y="61"/>
                    <a:pt x="427" y="61"/>
                  </a:cubicBezTo>
                  <a:lnTo>
                    <a:pt x="427" y="61"/>
                  </a:lnTo>
                  <a:cubicBezTo>
                    <a:pt x="365" y="94"/>
                    <a:pt x="288" y="138"/>
                    <a:pt x="243" y="183"/>
                  </a:cubicBezTo>
                  <a:lnTo>
                    <a:pt x="122" y="304"/>
                  </a:lnTo>
                  <a:cubicBezTo>
                    <a:pt x="91" y="365"/>
                    <a:pt x="31" y="456"/>
                    <a:pt x="31" y="517"/>
                  </a:cubicBezTo>
                  <a:lnTo>
                    <a:pt x="31" y="639"/>
                  </a:lnTo>
                  <a:lnTo>
                    <a:pt x="31" y="699"/>
                  </a:lnTo>
                  <a:cubicBezTo>
                    <a:pt x="0" y="760"/>
                    <a:pt x="0" y="882"/>
                    <a:pt x="31" y="943"/>
                  </a:cubicBezTo>
                  <a:lnTo>
                    <a:pt x="31" y="1064"/>
                  </a:lnTo>
                  <a:cubicBezTo>
                    <a:pt x="71" y="1105"/>
                    <a:pt x="98" y="1159"/>
                    <a:pt x="130" y="1217"/>
                  </a:cubicBezTo>
                  <a:lnTo>
                    <a:pt x="130" y="1217"/>
                  </a:lnTo>
                  <a:cubicBezTo>
                    <a:pt x="125" y="1246"/>
                    <a:pt x="122" y="1277"/>
                    <a:pt x="122" y="1307"/>
                  </a:cubicBezTo>
                  <a:cubicBezTo>
                    <a:pt x="49" y="1307"/>
                    <a:pt x="93" y="1346"/>
                    <a:pt x="144" y="1346"/>
                  </a:cubicBezTo>
                  <a:cubicBezTo>
                    <a:pt x="157" y="1346"/>
                    <a:pt x="170" y="1344"/>
                    <a:pt x="183" y="1338"/>
                  </a:cubicBezTo>
                  <a:lnTo>
                    <a:pt x="308" y="1275"/>
                  </a:lnTo>
                  <a:lnTo>
                    <a:pt x="308" y="1275"/>
                  </a:lnTo>
                  <a:cubicBezTo>
                    <a:pt x="345" y="1293"/>
                    <a:pt x="382" y="1307"/>
                    <a:pt x="426" y="1307"/>
                  </a:cubicBezTo>
                  <a:lnTo>
                    <a:pt x="608" y="1307"/>
                  </a:lnTo>
                  <a:cubicBezTo>
                    <a:pt x="639" y="1307"/>
                    <a:pt x="639" y="1307"/>
                    <a:pt x="699" y="1246"/>
                  </a:cubicBezTo>
                  <a:cubicBezTo>
                    <a:pt x="730" y="1246"/>
                    <a:pt x="760" y="1216"/>
                    <a:pt x="791" y="1186"/>
                  </a:cubicBezTo>
                  <a:cubicBezTo>
                    <a:pt x="851" y="1125"/>
                    <a:pt x="882" y="1125"/>
                    <a:pt x="912" y="1095"/>
                  </a:cubicBezTo>
                  <a:cubicBezTo>
                    <a:pt x="1094" y="912"/>
                    <a:pt x="1216" y="639"/>
                    <a:pt x="1155" y="395"/>
                  </a:cubicBezTo>
                  <a:lnTo>
                    <a:pt x="1034" y="152"/>
                  </a:lnTo>
                  <a:cubicBezTo>
                    <a:pt x="1003" y="122"/>
                    <a:pt x="912" y="91"/>
                    <a:pt x="882" y="31"/>
                  </a:cubicBezTo>
                  <a:cubicBezTo>
                    <a:pt x="791" y="0"/>
                    <a:pt x="760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8" name="Google Shape;4163;p26"/>
            <p:cNvSpPr/>
            <p:nvPr/>
          </p:nvSpPr>
          <p:spPr>
            <a:xfrm rot="6796800">
              <a:off x="374400" y="798120"/>
              <a:ext cx="1800" cy="6120"/>
            </a:xfrm>
            <a:custGeom>
              <a:avLst/>
              <a:gdLst>
                <a:gd name="textAreaLeft" fmla="*/ 0 w 1800"/>
                <a:gd name="textAreaRight" fmla="*/ 2880 w 180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335" h="782">
                  <a:moveTo>
                    <a:pt x="188" y="0"/>
                  </a:moveTo>
                  <a:cubicBezTo>
                    <a:pt x="175" y="0"/>
                    <a:pt x="163" y="3"/>
                    <a:pt x="152" y="8"/>
                  </a:cubicBezTo>
                  <a:cubicBezTo>
                    <a:pt x="92" y="8"/>
                    <a:pt x="61" y="38"/>
                    <a:pt x="31" y="69"/>
                  </a:cubicBezTo>
                  <a:cubicBezTo>
                    <a:pt x="0" y="130"/>
                    <a:pt x="0" y="160"/>
                    <a:pt x="0" y="221"/>
                  </a:cubicBezTo>
                  <a:cubicBezTo>
                    <a:pt x="0" y="282"/>
                    <a:pt x="31" y="312"/>
                    <a:pt x="31" y="373"/>
                  </a:cubicBezTo>
                  <a:cubicBezTo>
                    <a:pt x="31" y="433"/>
                    <a:pt x="61" y="464"/>
                    <a:pt x="61" y="494"/>
                  </a:cubicBezTo>
                  <a:cubicBezTo>
                    <a:pt x="92" y="585"/>
                    <a:pt x="92" y="677"/>
                    <a:pt x="152" y="768"/>
                  </a:cubicBezTo>
                  <a:cubicBezTo>
                    <a:pt x="152" y="768"/>
                    <a:pt x="179" y="781"/>
                    <a:pt x="197" y="781"/>
                  </a:cubicBezTo>
                  <a:cubicBezTo>
                    <a:pt x="206" y="781"/>
                    <a:pt x="213" y="778"/>
                    <a:pt x="213" y="768"/>
                  </a:cubicBezTo>
                  <a:cubicBezTo>
                    <a:pt x="213" y="677"/>
                    <a:pt x="244" y="585"/>
                    <a:pt x="244" y="494"/>
                  </a:cubicBezTo>
                  <a:cubicBezTo>
                    <a:pt x="244" y="464"/>
                    <a:pt x="304" y="433"/>
                    <a:pt x="304" y="342"/>
                  </a:cubicBezTo>
                  <a:cubicBezTo>
                    <a:pt x="304" y="282"/>
                    <a:pt x="335" y="221"/>
                    <a:pt x="335" y="160"/>
                  </a:cubicBezTo>
                  <a:cubicBezTo>
                    <a:pt x="335" y="59"/>
                    <a:pt x="251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9" name="Google Shape;4164;p26"/>
            <p:cNvSpPr/>
            <p:nvPr/>
          </p:nvSpPr>
          <p:spPr>
            <a:xfrm rot="6796800">
              <a:off x="381240" y="804240"/>
              <a:ext cx="3960" cy="756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7560"/>
                <a:gd name="textAreaBottom" fmla="*/ 8640 h 7560"/>
              </a:gdLst>
              <a:ahLst/>
              <a:rect l="textAreaLeft" t="textAreaTop" r="textAreaRight" b="textAreaBottom"/>
              <a:pathLst>
                <a:path w="548" h="943">
                  <a:moveTo>
                    <a:pt x="304" y="1"/>
                  </a:moveTo>
                  <a:cubicBezTo>
                    <a:pt x="243" y="1"/>
                    <a:pt x="152" y="1"/>
                    <a:pt x="122" y="31"/>
                  </a:cubicBezTo>
                  <a:cubicBezTo>
                    <a:pt x="31" y="92"/>
                    <a:pt x="0" y="152"/>
                    <a:pt x="0" y="274"/>
                  </a:cubicBezTo>
                  <a:cubicBezTo>
                    <a:pt x="0" y="335"/>
                    <a:pt x="0" y="426"/>
                    <a:pt x="31" y="487"/>
                  </a:cubicBezTo>
                  <a:cubicBezTo>
                    <a:pt x="31" y="548"/>
                    <a:pt x="91" y="608"/>
                    <a:pt x="91" y="639"/>
                  </a:cubicBezTo>
                  <a:cubicBezTo>
                    <a:pt x="91" y="700"/>
                    <a:pt x="122" y="760"/>
                    <a:pt x="122" y="791"/>
                  </a:cubicBezTo>
                  <a:lnTo>
                    <a:pt x="122" y="943"/>
                  </a:lnTo>
                  <a:cubicBezTo>
                    <a:pt x="122" y="912"/>
                    <a:pt x="152" y="852"/>
                    <a:pt x="183" y="791"/>
                  </a:cubicBezTo>
                  <a:cubicBezTo>
                    <a:pt x="243" y="760"/>
                    <a:pt x="243" y="730"/>
                    <a:pt x="274" y="700"/>
                  </a:cubicBezTo>
                  <a:cubicBezTo>
                    <a:pt x="304" y="639"/>
                    <a:pt x="334" y="608"/>
                    <a:pt x="395" y="548"/>
                  </a:cubicBezTo>
                  <a:cubicBezTo>
                    <a:pt x="426" y="487"/>
                    <a:pt x="456" y="426"/>
                    <a:pt x="456" y="396"/>
                  </a:cubicBezTo>
                  <a:cubicBezTo>
                    <a:pt x="547" y="244"/>
                    <a:pt x="456" y="92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80" name="Google Shape;4165;p26"/>
            <p:cNvSpPr/>
            <p:nvPr/>
          </p:nvSpPr>
          <p:spPr>
            <a:xfrm rot="6796800">
              <a:off x="439200" y="813600"/>
              <a:ext cx="5760" cy="10800"/>
            </a:xfrm>
            <a:custGeom>
              <a:avLst/>
              <a:gdLst>
                <a:gd name="textAreaLeft" fmla="*/ 0 w 5760"/>
                <a:gd name="textAreaRight" fmla="*/ 6840 w 576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761" h="1308">
                  <a:moveTo>
                    <a:pt x="244" y="0"/>
                  </a:moveTo>
                  <a:cubicBezTo>
                    <a:pt x="183" y="0"/>
                    <a:pt x="62" y="91"/>
                    <a:pt x="31" y="122"/>
                  </a:cubicBezTo>
                  <a:cubicBezTo>
                    <a:pt x="1" y="213"/>
                    <a:pt x="1" y="304"/>
                    <a:pt x="31" y="395"/>
                  </a:cubicBezTo>
                  <a:cubicBezTo>
                    <a:pt x="62" y="426"/>
                    <a:pt x="92" y="456"/>
                    <a:pt x="153" y="547"/>
                  </a:cubicBezTo>
                  <a:cubicBezTo>
                    <a:pt x="183" y="578"/>
                    <a:pt x="214" y="578"/>
                    <a:pt x="244" y="608"/>
                  </a:cubicBezTo>
                  <a:lnTo>
                    <a:pt x="305" y="669"/>
                  </a:lnTo>
                  <a:cubicBezTo>
                    <a:pt x="305" y="669"/>
                    <a:pt x="322" y="704"/>
                    <a:pt x="331" y="708"/>
                  </a:cubicBezTo>
                  <a:lnTo>
                    <a:pt x="331" y="708"/>
                  </a:lnTo>
                  <a:cubicBezTo>
                    <a:pt x="339" y="718"/>
                    <a:pt x="352" y="730"/>
                    <a:pt x="366" y="730"/>
                  </a:cubicBezTo>
                  <a:cubicBezTo>
                    <a:pt x="366" y="730"/>
                    <a:pt x="426" y="791"/>
                    <a:pt x="426" y="821"/>
                  </a:cubicBezTo>
                  <a:lnTo>
                    <a:pt x="457" y="851"/>
                  </a:lnTo>
                  <a:cubicBezTo>
                    <a:pt x="457" y="851"/>
                    <a:pt x="474" y="903"/>
                    <a:pt x="470" y="903"/>
                  </a:cubicBezTo>
                  <a:cubicBezTo>
                    <a:pt x="468" y="903"/>
                    <a:pt x="464" y="897"/>
                    <a:pt x="457" y="882"/>
                  </a:cubicBezTo>
                  <a:lnTo>
                    <a:pt x="457" y="882"/>
                  </a:lnTo>
                  <a:cubicBezTo>
                    <a:pt x="487" y="943"/>
                    <a:pt x="487" y="973"/>
                    <a:pt x="518" y="1034"/>
                  </a:cubicBezTo>
                  <a:cubicBezTo>
                    <a:pt x="574" y="1119"/>
                    <a:pt x="604" y="1177"/>
                    <a:pt x="608" y="1283"/>
                  </a:cubicBezTo>
                  <a:lnTo>
                    <a:pt x="608" y="1283"/>
                  </a:lnTo>
                  <a:cubicBezTo>
                    <a:pt x="609" y="1281"/>
                    <a:pt x="609" y="1279"/>
                    <a:pt x="609" y="1277"/>
                  </a:cubicBezTo>
                  <a:cubicBezTo>
                    <a:pt x="670" y="1095"/>
                    <a:pt x="761" y="882"/>
                    <a:pt x="761" y="669"/>
                  </a:cubicBezTo>
                  <a:cubicBezTo>
                    <a:pt x="761" y="547"/>
                    <a:pt x="700" y="487"/>
                    <a:pt x="670" y="365"/>
                  </a:cubicBezTo>
                  <a:lnTo>
                    <a:pt x="578" y="122"/>
                  </a:lnTo>
                  <a:cubicBezTo>
                    <a:pt x="518" y="91"/>
                    <a:pt x="487" y="61"/>
                    <a:pt x="457" y="61"/>
                  </a:cubicBezTo>
                  <a:cubicBezTo>
                    <a:pt x="366" y="0"/>
                    <a:pt x="335" y="0"/>
                    <a:pt x="244" y="0"/>
                  </a:cubicBezTo>
                  <a:close/>
                  <a:moveTo>
                    <a:pt x="608" y="1283"/>
                  </a:moveTo>
                  <a:cubicBezTo>
                    <a:pt x="607" y="1292"/>
                    <a:pt x="601" y="1292"/>
                    <a:pt x="597" y="1292"/>
                  </a:cubicBezTo>
                  <a:cubicBezTo>
                    <a:pt x="594" y="1292"/>
                    <a:pt x="594" y="1292"/>
                    <a:pt x="609" y="1307"/>
                  </a:cubicBezTo>
                  <a:cubicBezTo>
                    <a:pt x="609" y="1299"/>
                    <a:pt x="609" y="1291"/>
                    <a:pt x="608" y="1283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81" name="Google Shape;4166;p26"/>
            <p:cNvSpPr/>
            <p:nvPr/>
          </p:nvSpPr>
          <p:spPr>
            <a:xfrm rot="6796800">
              <a:off x="448200" y="814320"/>
              <a:ext cx="7920" cy="1116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1004" h="1354">
                  <a:moveTo>
                    <a:pt x="487" y="1"/>
                  </a:moveTo>
                  <a:cubicBezTo>
                    <a:pt x="365" y="1"/>
                    <a:pt x="213" y="31"/>
                    <a:pt x="153" y="153"/>
                  </a:cubicBezTo>
                  <a:cubicBezTo>
                    <a:pt x="92" y="183"/>
                    <a:pt x="61" y="214"/>
                    <a:pt x="61" y="244"/>
                  </a:cubicBezTo>
                  <a:cubicBezTo>
                    <a:pt x="1" y="335"/>
                    <a:pt x="1" y="487"/>
                    <a:pt x="1" y="548"/>
                  </a:cubicBezTo>
                  <a:cubicBezTo>
                    <a:pt x="1" y="609"/>
                    <a:pt x="1" y="639"/>
                    <a:pt x="31" y="670"/>
                  </a:cubicBezTo>
                  <a:cubicBezTo>
                    <a:pt x="61" y="761"/>
                    <a:pt x="61" y="822"/>
                    <a:pt x="92" y="852"/>
                  </a:cubicBezTo>
                  <a:cubicBezTo>
                    <a:pt x="153" y="943"/>
                    <a:pt x="213" y="1004"/>
                    <a:pt x="244" y="1095"/>
                  </a:cubicBezTo>
                  <a:lnTo>
                    <a:pt x="335" y="1156"/>
                  </a:lnTo>
                  <a:lnTo>
                    <a:pt x="365" y="1217"/>
                  </a:lnTo>
                  <a:lnTo>
                    <a:pt x="396" y="1247"/>
                  </a:lnTo>
                  <a:cubicBezTo>
                    <a:pt x="396" y="1247"/>
                    <a:pt x="423" y="1261"/>
                    <a:pt x="441" y="1261"/>
                  </a:cubicBezTo>
                  <a:cubicBezTo>
                    <a:pt x="450" y="1261"/>
                    <a:pt x="457" y="1257"/>
                    <a:pt x="457" y="1247"/>
                  </a:cubicBezTo>
                  <a:lnTo>
                    <a:pt x="487" y="1247"/>
                  </a:lnTo>
                  <a:lnTo>
                    <a:pt x="487" y="1277"/>
                  </a:lnTo>
                  <a:cubicBezTo>
                    <a:pt x="609" y="1308"/>
                    <a:pt x="609" y="1308"/>
                    <a:pt x="669" y="1308"/>
                  </a:cubicBezTo>
                  <a:lnTo>
                    <a:pt x="669" y="1247"/>
                  </a:lnTo>
                  <a:cubicBezTo>
                    <a:pt x="669" y="1243"/>
                    <a:pt x="670" y="1240"/>
                    <a:pt x="671" y="1237"/>
                  </a:cubicBezTo>
                  <a:lnTo>
                    <a:pt x="671" y="1237"/>
                  </a:lnTo>
                  <a:cubicBezTo>
                    <a:pt x="693" y="1223"/>
                    <a:pt x="720" y="1196"/>
                    <a:pt x="761" y="1156"/>
                  </a:cubicBezTo>
                  <a:cubicBezTo>
                    <a:pt x="791" y="1156"/>
                    <a:pt x="791" y="1125"/>
                    <a:pt x="791" y="1095"/>
                  </a:cubicBezTo>
                  <a:lnTo>
                    <a:pt x="821" y="1065"/>
                  </a:lnTo>
                  <a:lnTo>
                    <a:pt x="852" y="1004"/>
                  </a:lnTo>
                  <a:cubicBezTo>
                    <a:pt x="912" y="973"/>
                    <a:pt x="912" y="943"/>
                    <a:pt x="943" y="852"/>
                  </a:cubicBezTo>
                  <a:cubicBezTo>
                    <a:pt x="943" y="822"/>
                    <a:pt x="973" y="791"/>
                    <a:pt x="973" y="700"/>
                  </a:cubicBezTo>
                  <a:lnTo>
                    <a:pt x="973" y="639"/>
                  </a:lnTo>
                  <a:cubicBezTo>
                    <a:pt x="1004" y="548"/>
                    <a:pt x="1004" y="518"/>
                    <a:pt x="973" y="457"/>
                  </a:cubicBezTo>
                  <a:cubicBezTo>
                    <a:pt x="973" y="335"/>
                    <a:pt x="912" y="244"/>
                    <a:pt x="821" y="153"/>
                  </a:cubicBezTo>
                  <a:cubicBezTo>
                    <a:pt x="761" y="62"/>
                    <a:pt x="609" y="1"/>
                    <a:pt x="487" y="1"/>
                  </a:cubicBezTo>
                  <a:close/>
                  <a:moveTo>
                    <a:pt x="669" y="1308"/>
                  </a:moveTo>
                  <a:lnTo>
                    <a:pt x="669" y="1308"/>
                  </a:lnTo>
                  <a:cubicBezTo>
                    <a:pt x="654" y="1338"/>
                    <a:pt x="654" y="1353"/>
                    <a:pt x="658" y="1353"/>
                  </a:cubicBezTo>
                  <a:cubicBezTo>
                    <a:pt x="662" y="1353"/>
                    <a:pt x="669" y="1338"/>
                    <a:pt x="669" y="1308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82" name="Google Shape;4167;p26"/>
            <p:cNvSpPr/>
            <p:nvPr/>
          </p:nvSpPr>
          <p:spPr>
            <a:xfrm rot="6796800">
              <a:off x="461160" y="808560"/>
              <a:ext cx="12240" cy="16200"/>
            </a:xfrm>
            <a:custGeom>
              <a:avLst/>
              <a:gdLst>
                <a:gd name="textAreaLeft" fmla="*/ 0 w 12240"/>
                <a:gd name="textAreaRight" fmla="*/ 13320 w 12240"/>
                <a:gd name="textAreaTop" fmla="*/ 0 h 16200"/>
                <a:gd name="textAreaBottom" fmla="*/ 17280 h 16200"/>
              </a:gdLst>
              <a:ahLst/>
              <a:rect l="textAreaLeft" t="textAreaTop" r="textAreaRight" b="textAreaBottom"/>
              <a:pathLst>
                <a:path w="1490" h="1893">
                  <a:moveTo>
                    <a:pt x="122" y="1080"/>
                  </a:moveTo>
                  <a:cubicBezTo>
                    <a:pt x="144" y="1102"/>
                    <a:pt x="150" y="1124"/>
                    <a:pt x="163" y="1146"/>
                  </a:cubicBezTo>
                  <a:lnTo>
                    <a:pt x="163" y="1146"/>
                  </a:lnTo>
                  <a:cubicBezTo>
                    <a:pt x="148" y="1126"/>
                    <a:pt x="135" y="1106"/>
                    <a:pt x="122" y="1080"/>
                  </a:cubicBezTo>
                  <a:close/>
                  <a:moveTo>
                    <a:pt x="296" y="1322"/>
                  </a:moveTo>
                  <a:cubicBezTo>
                    <a:pt x="298" y="1323"/>
                    <a:pt x="301" y="1323"/>
                    <a:pt x="305" y="1323"/>
                  </a:cubicBezTo>
                  <a:cubicBezTo>
                    <a:pt x="307" y="1331"/>
                    <a:pt x="310" y="1339"/>
                    <a:pt x="313" y="1347"/>
                  </a:cubicBezTo>
                  <a:lnTo>
                    <a:pt x="313" y="1347"/>
                  </a:lnTo>
                  <a:cubicBezTo>
                    <a:pt x="307" y="1338"/>
                    <a:pt x="302" y="1330"/>
                    <a:pt x="296" y="1322"/>
                  </a:cubicBezTo>
                  <a:close/>
                  <a:moveTo>
                    <a:pt x="1080" y="1664"/>
                  </a:moveTo>
                  <a:cubicBezTo>
                    <a:pt x="1074" y="1672"/>
                    <a:pt x="1069" y="1679"/>
                    <a:pt x="1064" y="1688"/>
                  </a:cubicBezTo>
                  <a:lnTo>
                    <a:pt x="1080" y="1664"/>
                  </a:lnTo>
                  <a:close/>
                  <a:moveTo>
                    <a:pt x="669" y="1"/>
                  </a:moveTo>
                  <a:cubicBezTo>
                    <a:pt x="609" y="1"/>
                    <a:pt x="548" y="16"/>
                    <a:pt x="487" y="46"/>
                  </a:cubicBezTo>
                  <a:cubicBezTo>
                    <a:pt x="396" y="77"/>
                    <a:pt x="274" y="107"/>
                    <a:pt x="183" y="198"/>
                  </a:cubicBezTo>
                  <a:cubicBezTo>
                    <a:pt x="92" y="320"/>
                    <a:pt x="31" y="411"/>
                    <a:pt x="1" y="563"/>
                  </a:cubicBezTo>
                  <a:lnTo>
                    <a:pt x="1" y="746"/>
                  </a:lnTo>
                  <a:cubicBezTo>
                    <a:pt x="1" y="837"/>
                    <a:pt x="31" y="898"/>
                    <a:pt x="92" y="989"/>
                  </a:cubicBezTo>
                  <a:lnTo>
                    <a:pt x="92" y="1019"/>
                  </a:lnTo>
                  <a:cubicBezTo>
                    <a:pt x="112" y="1079"/>
                    <a:pt x="132" y="1113"/>
                    <a:pt x="170" y="1156"/>
                  </a:cubicBezTo>
                  <a:lnTo>
                    <a:pt x="170" y="1156"/>
                  </a:lnTo>
                  <a:cubicBezTo>
                    <a:pt x="173" y="1161"/>
                    <a:pt x="178" y="1166"/>
                    <a:pt x="183" y="1171"/>
                  </a:cubicBezTo>
                  <a:cubicBezTo>
                    <a:pt x="224" y="1232"/>
                    <a:pt x="264" y="1279"/>
                    <a:pt x="296" y="1322"/>
                  </a:cubicBezTo>
                  <a:lnTo>
                    <a:pt x="296" y="1322"/>
                  </a:lnTo>
                  <a:cubicBezTo>
                    <a:pt x="273" y="1316"/>
                    <a:pt x="268" y="1289"/>
                    <a:pt x="213" y="1262"/>
                  </a:cubicBezTo>
                  <a:lnTo>
                    <a:pt x="213" y="1262"/>
                  </a:lnTo>
                  <a:lnTo>
                    <a:pt x="324" y="1373"/>
                  </a:lnTo>
                  <a:lnTo>
                    <a:pt x="324" y="1373"/>
                  </a:lnTo>
                  <a:cubicBezTo>
                    <a:pt x="320" y="1365"/>
                    <a:pt x="316" y="1356"/>
                    <a:pt x="313" y="1347"/>
                  </a:cubicBezTo>
                  <a:lnTo>
                    <a:pt x="313" y="1347"/>
                  </a:lnTo>
                  <a:cubicBezTo>
                    <a:pt x="321" y="1359"/>
                    <a:pt x="329" y="1372"/>
                    <a:pt x="335" y="1384"/>
                  </a:cubicBezTo>
                  <a:lnTo>
                    <a:pt x="324" y="1373"/>
                  </a:lnTo>
                  <a:lnTo>
                    <a:pt x="324" y="1373"/>
                  </a:lnTo>
                  <a:cubicBezTo>
                    <a:pt x="349" y="1428"/>
                    <a:pt x="382" y="1462"/>
                    <a:pt x="451" y="1530"/>
                  </a:cubicBezTo>
                  <a:lnTo>
                    <a:pt x="451" y="1530"/>
                  </a:lnTo>
                  <a:cubicBezTo>
                    <a:pt x="454" y="1545"/>
                    <a:pt x="457" y="1558"/>
                    <a:pt x="457" y="1566"/>
                  </a:cubicBezTo>
                  <a:lnTo>
                    <a:pt x="457" y="1627"/>
                  </a:lnTo>
                  <a:lnTo>
                    <a:pt x="457" y="1688"/>
                  </a:lnTo>
                  <a:cubicBezTo>
                    <a:pt x="457" y="1749"/>
                    <a:pt x="487" y="1840"/>
                    <a:pt x="578" y="1870"/>
                  </a:cubicBezTo>
                  <a:cubicBezTo>
                    <a:pt x="609" y="1885"/>
                    <a:pt x="646" y="1893"/>
                    <a:pt x="684" y="1893"/>
                  </a:cubicBezTo>
                  <a:cubicBezTo>
                    <a:pt x="722" y="1893"/>
                    <a:pt x="760" y="1885"/>
                    <a:pt x="791" y="1870"/>
                  </a:cubicBezTo>
                  <a:cubicBezTo>
                    <a:pt x="912" y="1779"/>
                    <a:pt x="1034" y="1718"/>
                    <a:pt x="1125" y="1597"/>
                  </a:cubicBezTo>
                  <a:lnTo>
                    <a:pt x="1125" y="1597"/>
                  </a:lnTo>
                  <a:lnTo>
                    <a:pt x="1080" y="1664"/>
                  </a:lnTo>
                  <a:lnTo>
                    <a:pt x="1080" y="1664"/>
                  </a:lnTo>
                  <a:cubicBezTo>
                    <a:pt x="1119" y="1618"/>
                    <a:pt x="1190" y="1588"/>
                    <a:pt x="1216" y="1536"/>
                  </a:cubicBezTo>
                  <a:lnTo>
                    <a:pt x="1247" y="1475"/>
                  </a:lnTo>
                  <a:cubicBezTo>
                    <a:pt x="1308" y="1445"/>
                    <a:pt x="1338" y="1414"/>
                    <a:pt x="1338" y="1384"/>
                  </a:cubicBezTo>
                  <a:cubicBezTo>
                    <a:pt x="1368" y="1323"/>
                    <a:pt x="1368" y="1262"/>
                    <a:pt x="1399" y="1232"/>
                  </a:cubicBezTo>
                  <a:cubicBezTo>
                    <a:pt x="1399" y="1171"/>
                    <a:pt x="1460" y="1141"/>
                    <a:pt x="1460" y="1110"/>
                  </a:cubicBezTo>
                  <a:cubicBezTo>
                    <a:pt x="1460" y="1019"/>
                    <a:pt x="1490" y="958"/>
                    <a:pt x="1490" y="867"/>
                  </a:cubicBezTo>
                  <a:cubicBezTo>
                    <a:pt x="1490" y="715"/>
                    <a:pt x="1460" y="624"/>
                    <a:pt x="1368" y="502"/>
                  </a:cubicBezTo>
                  <a:cubicBezTo>
                    <a:pt x="1338" y="411"/>
                    <a:pt x="1247" y="350"/>
                    <a:pt x="1186" y="259"/>
                  </a:cubicBezTo>
                  <a:lnTo>
                    <a:pt x="1095" y="198"/>
                  </a:lnTo>
                  <a:lnTo>
                    <a:pt x="1034" y="107"/>
                  </a:lnTo>
                  <a:cubicBezTo>
                    <a:pt x="1004" y="77"/>
                    <a:pt x="912" y="77"/>
                    <a:pt x="852" y="46"/>
                  </a:cubicBezTo>
                  <a:cubicBezTo>
                    <a:pt x="791" y="16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83" name="Google Shape;4168;p26"/>
            <p:cNvSpPr/>
            <p:nvPr/>
          </p:nvSpPr>
          <p:spPr>
            <a:xfrm rot="6796800">
              <a:off x="473760" y="810720"/>
              <a:ext cx="8640" cy="1152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11520"/>
                <a:gd name="textAreaBottom" fmla="*/ 12600 h 11520"/>
              </a:gdLst>
              <a:ahLst/>
              <a:rect l="textAreaLeft" t="textAreaTop" r="textAreaRight" b="textAreaBottom"/>
              <a:pathLst>
                <a:path w="1095" h="1377">
                  <a:moveTo>
                    <a:pt x="758" y="1181"/>
                  </a:moveTo>
                  <a:cubicBezTo>
                    <a:pt x="751" y="1188"/>
                    <a:pt x="743" y="1194"/>
                    <a:pt x="730" y="1194"/>
                  </a:cubicBezTo>
                  <a:cubicBezTo>
                    <a:pt x="740" y="1189"/>
                    <a:pt x="749" y="1185"/>
                    <a:pt x="758" y="1181"/>
                  </a:cubicBezTo>
                  <a:close/>
                  <a:moveTo>
                    <a:pt x="509" y="1"/>
                  </a:moveTo>
                  <a:cubicBezTo>
                    <a:pt x="480" y="1"/>
                    <a:pt x="452" y="3"/>
                    <a:pt x="426" y="8"/>
                  </a:cubicBezTo>
                  <a:cubicBezTo>
                    <a:pt x="213" y="69"/>
                    <a:pt x="122" y="221"/>
                    <a:pt x="31" y="404"/>
                  </a:cubicBezTo>
                  <a:cubicBezTo>
                    <a:pt x="0" y="464"/>
                    <a:pt x="0" y="586"/>
                    <a:pt x="31" y="677"/>
                  </a:cubicBezTo>
                  <a:cubicBezTo>
                    <a:pt x="61" y="738"/>
                    <a:pt x="122" y="799"/>
                    <a:pt x="183" y="890"/>
                  </a:cubicBezTo>
                  <a:lnTo>
                    <a:pt x="213" y="920"/>
                  </a:lnTo>
                  <a:lnTo>
                    <a:pt x="213" y="920"/>
                  </a:lnTo>
                  <a:cubicBezTo>
                    <a:pt x="274" y="981"/>
                    <a:pt x="274" y="1011"/>
                    <a:pt x="304" y="1011"/>
                  </a:cubicBezTo>
                  <a:cubicBezTo>
                    <a:pt x="335" y="1042"/>
                    <a:pt x="335" y="1072"/>
                    <a:pt x="365" y="1133"/>
                  </a:cubicBezTo>
                  <a:cubicBezTo>
                    <a:pt x="426" y="1163"/>
                    <a:pt x="487" y="1194"/>
                    <a:pt x="517" y="1224"/>
                  </a:cubicBezTo>
                  <a:lnTo>
                    <a:pt x="517" y="1285"/>
                  </a:lnTo>
                  <a:cubicBezTo>
                    <a:pt x="517" y="1285"/>
                    <a:pt x="517" y="1315"/>
                    <a:pt x="578" y="1315"/>
                  </a:cubicBezTo>
                  <a:cubicBezTo>
                    <a:pt x="608" y="1346"/>
                    <a:pt x="639" y="1376"/>
                    <a:pt x="669" y="1376"/>
                  </a:cubicBezTo>
                  <a:cubicBezTo>
                    <a:pt x="669" y="1315"/>
                    <a:pt x="760" y="1285"/>
                    <a:pt x="791" y="1224"/>
                  </a:cubicBezTo>
                  <a:cubicBezTo>
                    <a:pt x="791" y="1224"/>
                    <a:pt x="791" y="1194"/>
                    <a:pt x="821" y="1194"/>
                  </a:cubicBezTo>
                  <a:lnTo>
                    <a:pt x="821" y="1163"/>
                  </a:lnTo>
                  <a:cubicBezTo>
                    <a:pt x="824" y="1161"/>
                    <a:pt x="826" y="1158"/>
                    <a:pt x="829" y="1156"/>
                  </a:cubicBezTo>
                  <a:lnTo>
                    <a:pt x="829" y="1156"/>
                  </a:lnTo>
                  <a:cubicBezTo>
                    <a:pt x="845" y="1150"/>
                    <a:pt x="861" y="1143"/>
                    <a:pt x="882" y="1133"/>
                  </a:cubicBezTo>
                  <a:cubicBezTo>
                    <a:pt x="912" y="1072"/>
                    <a:pt x="943" y="1011"/>
                    <a:pt x="973" y="981"/>
                  </a:cubicBezTo>
                  <a:cubicBezTo>
                    <a:pt x="973" y="920"/>
                    <a:pt x="1034" y="890"/>
                    <a:pt x="1034" y="859"/>
                  </a:cubicBezTo>
                  <a:cubicBezTo>
                    <a:pt x="1034" y="768"/>
                    <a:pt x="1064" y="738"/>
                    <a:pt x="1064" y="677"/>
                  </a:cubicBezTo>
                  <a:cubicBezTo>
                    <a:pt x="1094" y="586"/>
                    <a:pt x="1094" y="464"/>
                    <a:pt x="1064" y="404"/>
                  </a:cubicBezTo>
                  <a:cubicBezTo>
                    <a:pt x="1034" y="312"/>
                    <a:pt x="973" y="252"/>
                    <a:pt x="912" y="160"/>
                  </a:cubicBezTo>
                  <a:cubicBezTo>
                    <a:pt x="811" y="60"/>
                    <a:pt x="648" y="1"/>
                    <a:pt x="509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84" name="Google Shape;4169;p26"/>
            <p:cNvSpPr/>
            <p:nvPr/>
          </p:nvSpPr>
          <p:spPr>
            <a:xfrm rot="6796800">
              <a:off x="98280" y="311760"/>
              <a:ext cx="615600" cy="437760"/>
            </a:xfrm>
            <a:custGeom>
              <a:avLst/>
              <a:gdLst>
                <a:gd name="textAreaLeft" fmla="*/ 0 w 615600"/>
                <a:gd name="textAreaRight" fmla="*/ 616680 w 615600"/>
                <a:gd name="textAreaTop" fmla="*/ 0 h 437760"/>
                <a:gd name="textAreaBottom" fmla="*/ 438840 h 437760"/>
              </a:gdLst>
              <a:ahLst/>
              <a:rect l="textAreaLeft" t="textAreaTop" r="textAreaRight" b="textAreaBottom"/>
              <a:pathLst>
                <a:path fill="none" w="68239" h="48543">
                  <a:moveTo>
                    <a:pt x="3040" y="47175"/>
                  </a:moveTo>
                  <a:cubicBezTo>
                    <a:pt x="2675" y="48543"/>
                    <a:pt x="67388" y="44652"/>
                    <a:pt x="67388" y="44652"/>
                  </a:cubicBezTo>
                  <a:cubicBezTo>
                    <a:pt x="68239" y="40427"/>
                    <a:pt x="65716" y="1"/>
                    <a:pt x="65716" y="1"/>
                  </a:cubicBezTo>
                  <a:cubicBezTo>
                    <a:pt x="65716" y="1"/>
                    <a:pt x="2189" y="1460"/>
                    <a:pt x="1034" y="2585"/>
                  </a:cubicBezTo>
                  <a:cubicBezTo>
                    <a:pt x="1" y="3588"/>
                    <a:pt x="3770" y="44348"/>
                    <a:pt x="3040" y="47175"/>
                  </a:cubicBezTo>
                  <a:close/>
                </a:path>
              </a:pathLst>
            </a:custGeom>
            <a:noFill/>
            <a:ln w="1747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1166;p7"/>
          <p:cNvSpPr/>
          <p:nvPr/>
        </p:nvSpPr>
        <p:spPr>
          <a:xfrm flipH="1">
            <a:off x="8425800" y="-92160"/>
            <a:ext cx="880560" cy="612360"/>
          </a:xfrm>
          <a:custGeom>
            <a:avLst/>
            <a:gdLst>
              <a:gd name="textAreaLeft" fmla="*/ 720 w 880560"/>
              <a:gd name="textAreaRight" fmla="*/ 882360 w 880560"/>
              <a:gd name="textAreaTop" fmla="*/ 0 h 612360"/>
              <a:gd name="textAreaBottom" fmla="*/ 613440 h 612360"/>
            </a:gdLst>
            <a:ahLst/>
            <a:rect l="textAreaLeft" t="textAreaTop" r="textAreaRight" b="textAreaBottom"/>
            <a:pathLst>
              <a:path fill="none" w="35266" h="24538">
                <a:moveTo>
                  <a:pt x="1" y="18899"/>
                </a:moveTo>
                <a:cubicBezTo>
                  <a:pt x="8606" y="24400"/>
                  <a:pt x="27756" y="24537"/>
                  <a:pt x="32983" y="15978"/>
                </a:cubicBezTo>
                <a:cubicBezTo>
                  <a:pt x="35266" y="12212"/>
                  <a:pt x="33896" y="5889"/>
                  <a:pt x="29491" y="3150"/>
                </a:cubicBezTo>
                <a:cubicBezTo>
                  <a:pt x="24446" y="0"/>
                  <a:pt x="19402" y="1141"/>
                  <a:pt x="19402" y="1141"/>
                </a:cubicBezTo>
              </a:path>
            </a:pathLst>
          </a:custGeom>
          <a:noFill/>
          <a:ln w="18825">
            <a:solidFill>
              <a:srgbClr val="594a42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424" name="Google Shape;1167;p7"/>
          <p:cNvGrpSpPr/>
          <p:nvPr/>
        </p:nvGrpSpPr>
        <p:grpSpPr>
          <a:xfrm>
            <a:off x="259560" y="4207680"/>
            <a:ext cx="609840" cy="712080"/>
            <a:chOff x="259560" y="4207680"/>
            <a:chExt cx="609840" cy="712080"/>
          </a:xfrm>
        </p:grpSpPr>
        <p:sp>
          <p:nvSpPr>
            <p:cNvPr id="425" name="Google Shape;1168;p7"/>
            <p:cNvSpPr/>
            <p:nvPr/>
          </p:nvSpPr>
          <p:spPr>
            <a:xfrm>
              <a:off x="259560" y="4207680"/>
              <a:ext cx="609840" cy="712080"/>
            </a:xfrm>
            <a:custGeom>
              <a:avLst/>
              <a:gdLst>
                <a:gd name="textAreaLeft" fmla="*/ 0 w 609840"/>
                <a:gd name="textAreaRight" fmla="*/ 610920 w 609840"/>
                <a:gd name="textAreaTop" fmla="*/ 0 h 712080"/>
                <a:gd name="textAreaBottom" fmla="*/ 713160 h 712080"/>
              </a:gdLst>
              <a:ahLst/>
              <a:rect l="textAreaLeft" t="textAreaTop" r="textAreaRight" b="textAreaBottom"/>
              <a:pathLst>
                <a:path w="67966" h="79348">
                  <a:moveTo>
                    <a:pt x="8046" y="0"/>
                  </a:moveTo>
                  <a:cubicBezTo>
                    <a:pt x="7708" y="0"/>
                    <a:pt x="7445" y="5"/>
                    <a:pt x="7265" y="15"/>
                  </a:cubicBezTo>
                  <a:cubicBezTo>
                    <a:pt x="3678" y="259"/>
                    <a:pt x="0" y="73360"/>
                    <a:pt x="2128" y="75761"/>
                  </a:cubicBezTo>
                  <a:cubicBezTo>
                    <a:pt x="4256" y="78193"/>
                    <a:pt x="58634" y="79348"/>
                    <a:pt x="58634" y="79348"/>
                  </a:cubicBezTo>
                  <a:cubicBezTo>
                    <a:pt x="58634" y="79348"/>
                    <a:pt x="67965" y="8587"/>
                    <a:pt x="65169" y="5031"/>
                  </a:cubicBezTo>
                  <a:cubicBezTo>
                    <a:pt x="63276" y="2613"/>
                    <a:pt x="15804" y="0"/>
                    <a:pt x="8046" y="0"/>
                  </a:cubicBezTo>
                  <a:close/>
                </a:path>
              </a:pathLst>
            </a:custGeom>
            <a:solidFill>
              <a:schemeClr val="accent3"/>
            </a:solidFill>
            <a:ln w="33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6" name="Google Shape;1169;p7"/>
            <p:cNvSpPr/>
            <p:nvPr/>
          </p:nvSpPr>
          <p:spPr>
            <a:xfrm>
              <a:off x="312840" y="4242240"/>
              <a:ext cx="481680" cy="653400"/>
            </a:xfrm>
            <a:custGeom>
              <a:avLst/>
              <a:gdLst>
                <a:gd name="textAreaLeft" fmla="*/ 0 w 481680"/>
                <a:gd name="textAreaRight" fmla="*/ 482760 w 481680"/>
                <a:gd name="textAreaTop" fmla="*/ 0 h 653400"/>
                <a:gd name="textAreaBottom" fmla="*/ 654480 h 653400"/>
              </a:gdLst>
              <a:ahLst/>
              <a:rect l="textAreaLeft" t="textAreaTop" r="textAreaRight" b="textAreaBottom"/>
              <a:pathLst>
                <a:path w="53680" h="72798">
                  <a:moveTo>
                    <a:pt x="5229" y="0"/>
                  </a:moveTo>
                  <a:lnTo>
                    <a:pt x="1" y="69150"/>
                  </a:lnTo>
                  <a:lnTo>
                    <a:pt x="48452" y="72798"/>
                  </a:lnTo>
                  <a:lnTo>
                    <a:pt x="53680" y="3648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rgbClr val="2e497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7" name="Google Shape;1170;p7"/>
            <p:cNvSpPr/>
            <p:nvPr/>
          </p:nvSpPr>
          <p:spPr>
            <a:xfrm>
              <a:off x="312840" y="4360680"/>
              <a:ext cx="472680" cy="535320"/>
            </a:xfrm>
            <a:custGeom>
              <a:avLst/>
              <a:gdLst>
                <a:gd name="textAreaLeft" fmla="*/ 0 w 472680"/>
                <a:gd name="textAreaRight" fmla="*/ 473760 w 472680"/>
                <a:gd name="textAreaTop" fmla="*/ 0 h 535320"/>
                <a:gd name="textAreaBottom" fmla="*/ 536400 h 535320"/>
              </a:gdLst>
              <a:ahLst/>
              <a:rect l="textAreaLeft" t="textAreaTop" r="textAreaRight" b="textAreaBottom"/>
              <a:pathLst>
                <a:path w="52708" h="59668">
                  <a:moveTo>
                    <a:pt x="4226" y="1"/>
                  </a:moveTo>
                  <a:lnTo>
                    <a:pt x="1" y="55959"/>
                  </a:lnTo>
                  <a:lnTo>
                    <a:pt x="48452" y="59667"/>
                  </a:lnTo>
                  <a:lnTo>
                    <a:pt x="52707" y="2979"/>
                  </a:lnTo>
                </a:path>
              </a:pathLst>
            </a:custGeom>
            <a:solidFill>
              <a:srgbClr val="a4b5c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8" name="Google Shape;1171;p7"/>
            <p:cNvSpPr/>
            <p:nvPr/>
          </p:nvSpPr>
          <p:spPr>
            <a:xfrm>
              <a:off x="316080" y="4242600"/>
              <a:ext cx="478080" cy="653400"/>
            </a:xfrm>
            <a:custGeom>
              <a:avLst/>
              <a:gdLst>
                <a:gd name="textAreaLeft" fmla="*/ 0 w 478080"/>
                <a:gd name="textAreaRight" fmla="*/ 479160 w 478080"/>
                <a:gd name="textAreaTop" fmla="*/ 0 h 653400"/>
                <a:gd name="textAreaBottom" fmla="*/ 654480 h 653400"/>
              </a:gdLst>
              <a:ahLst/>
              <a:rect l="textAreaLeft" t="textAreaTop" r="textAreaRight" b="textAreaBottom"/>
              <a:pathLst>
                <a:path w="53315" h="72799">
                  <a:moveTo>
                    <a:pt x="5259" y="1"/>
                  </a:moveTo>
                  <a:lnTo>
                    <a:pt x="0" y="69151"/>
                  </a:lnTo>
                  <a:lnTo>
                    <a:pt x="48117" y="72798"/>
                  </a:lnTo>
                  <a:lnTo>
                    <a:pt x="53314" y="3770"/>
                  </a:lnTo>
                </a:path>
              </a:pathLst>
            </a:custGeom>
            <a:solidFill>
              <a:srgbClr val="afbe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29" name="Google Shape;1172;p7"/>
            <p:cNvSpPr/>
            <p:nvPr/>
          </p:nvSpPr>
          <p:spPr>
            <a:xfrm>
              <a:off x="313560" y="4500720"/>
              <a:ext cx="455400" cy="395640"/>
            </a:xfrm>
            <a:custGeom>
              <a:avLst/>
              <a:gdLst>
                <a:gd name="textAreaLeft" fmla="*/ 0 w 455400"/>
                <a:gd name="textAreaRight" fmla="*/ 456480 w 455400"/>
                <a:gd name="textAreaTop" fmla="*/ 0 h 395640"/>
                <a:gd name="textAreaBottom" fmla="*/ 396720 h 395640"/>
              </a:gdLst>
              <a:ahLst/>
              <a:rect l="textAreaLeft" t="textAreaTop" r="textAreaRight" b="textAreaBottom"/>
              <a:pathLst>
                <a:path w="50792" h="44125">
                  <a:moveTo>
                    <a:pt x="24069" y="1"/>
                  </a:moveTo>
                  <a:cubicBezTo>
                    <a:pt x="23702" y="1"/>
                    <a:pt x="23335" y="148"/>
                    <a:pt x="23041" y="476"/>
                  </a:cubicBezTo>
                  <a:cubicBezTo>
                    <a:pt x="22747" y="276"/>
                    <a:pt x="22419" y="170"/>
                    <a:pt x="22112" y="170"/>
                  </a:cubicBezTo>
                  <a:cubicBezTo>
                    <a:pt x="21719" y="170"/>
                    <a:pt x="21361" y="344"/>
                    <a:pt x="21156" y="720"/>
                  </a:cubicBezTo>
                  <a:cubicBezTo>
                    <a:pt x="20877" y="632"/>
                    <a:pt x="20580" y="590"/>
                    <a:pt x="20283" y="590"/>
                  </a:cubicBezTo>
                  <a:cubicBezTo>
                    <a:pt x="18829" y="590"/>
                    <a:pt x="17369" y="1597"/>
                    <a:pt x="18025" y="3212"/>
                  </a:cubicBezTo>
                  <a:cubicBezTo>
                    <a:pt x="17266" y="3759"/>
                    <a:pt x="16962" y="4914"/>
                    <a:pt x="17539" y="5674"/>
                  </a:cubicBezTo>
                  <a:cubicBezTo>
                    <a:pt x="16779" y="6252"/>
                    <a:pt x="16870" y="7619"/>
                    <a:pt x="17661" y="8167"/>
                  </a:cubicBezTo>
                  <a:cubicBezTo>
                    <a:pt x="17205" y="8683"/>
                    <a:pt x="17053" y="9382"/>
                    <a:pt x="17205" y="10051"/>
                  </a:cubicBezTo>
                  <a:cubicBezTo>
                    <a:pt x="17083" y="10142"/>
                    <a:pt x="16627" y="10720"/>
                    <a:pt x="16506" y="10841"/>
                  </a:cubicBezTo>
                  <a:cubicBezTo>
                    <a:pt x="16373" y="10814"/>
                    <a:pt x="16254" y="10802"/>
                    <a:pt x="16145" y="10802"/>
                  </a:cubicBezTo>
                  <a:cubicBezTo>
                    <a:pt x="15777" y="10802"/>
                    <a:pt x="15524" y="10937"/>
                    <a:pt x="15290" y="11054"/>
                  </a:cubicBezTo>
                  <a:cubicBezTo>
                    <a:pt x="15077" y="10841"/>
                    <a:pt x="14803" y="10598"/>
                    <a:pt x="14530" y="10416"/>
                  </a:cubicBezTo>
                  <a:cubicBezTo>
                    <a:pt x="14189" y="10164"/>
                    <a:pt x="13720" y="9998"/>
                    <a:pt x="13268" y="9998"/>
                  </a:cubicBezTo>
                  <a:cubicBezTo>
                    <a:pt x="12955" y="9998"/>
                    <a:pt x="12651" y="10077"/>
                    <a:pt x="12402" y="10264"/>
                  </a:cubicBezTo>
                  <a:cubicBezTo>
                    <a:pt x="11916" y="10598"/>
                    <a:pt x="11794" y="11419"/>
                    <a:pt x="12129" y="11936"/>
                  </a:cubicBezTo>
                  <a:lnTo>
                    <a:pt x="12129" y="12118"/>
                  </a:lnTo>
                  <a:cubicBezTo>
                    <a:pt x="11984" y="12075"/>
                    <a:pt x="11832" y="12038"/>
                    <a:pt x="11683" y="12038"/>
                  </a:cubicBezTo>
                  <a:cubicBezTo>
                    <a:pt x="11520" y="12038"/>
                    <a:pt x="11360" y="12082"/>
                    <a:pt x="11217" y="12209"/>
                  </a:cubicBezTo>
                  <a:cubicBezTo>
                    <a:pt x="11004" y="12422"/>
                    <a:pt x="10974" y="12939"/>
                    <a:pt x="11126" y="13243"/>
                  </a:cubicBezTo>
                  <a:cubicBezTo>
                    <a:pt x="11077" y="13238"/>
                    <a:pt x="11029" y="13235"/>
                    <a:pt x="10980" y="13235"/>
                  </a:cubicBezTo>
                  <a:cubicBezTo>
                    <a:pt x="10112" y="13235"/>
                    <a:pt x="9249" y="13988"/>
                    <a:pt x="9940" y="14823"/>
                  </a:cubicBezTo>
                  <a:cubicBezTo>
                    <a:pt x="9849" y="14823"/>
                    <a:pt x="9788" y="14823"/>
                    <a:pt x="9697" y="14854"/>
                  </a:cubicBezTo>
                  <a:cubicBezTo>
                    <a:pt x="9241" y="14884"/>
                    <a:pt x="8876" y="15158"/>
                    <a:pt x="8785" y="15613"/>
                  </a:cubicBezTo>
                  <a:lnTo>
                    <a:pt x="8694" y="16069"/>
                  </a:lnTo>
                  <a:cubicBezTo>
                    <a:pt x="8286" y="15604"/>
                    <a:pt x="7823" y="15277"/>
                    <a:pt x="7197" y="15277"/>
                  </a:cubicBezTo>
                  <a:cubicBezTo>
                    <a:pt x="7169" y="15277"/>
                    <a:pt x="7142" y="15278"/>
                    <a:pt x="7113" y="15279"/>
                  </a:cubicBezTo>
                  <a:cubicBezTo>
                    <a:pt x="6445" y="15310"/>
                    <a:pt x="5685" y="15735"/>
                    <a:pt x="5806" y="16525"/>
                  </a:cubicBezTo>
                  <a:cubicBezTo>
                    <a:pt x="5686" y="16482"/>
                    <a:pt x="5561" y="16459"/>
                    <a:pt x="5443" y="16459"/>
                  </a:cubicBezTo>
                  <a:cubicBezTo>
                    <a:pt x="5145" y="16459"/>
                    <a:pt x="4894" y="16611"/>
                    <a:pt x="4894" y="16981"/>
                  </a:cubicBezTo>
                  <a:cubicBezTo>
                    <a:pt x="4728" y="16584"/>
                    <a:pt x="4312" y="16392"/>
                    <a:pt x="3919" y="16392"/>
                  </a:cubicBezTo>
                  <a:cubicBezTo>
                    <a:pt x="3381" y="16392"/>
                    <a:pt x="2886" y="16752"/>
                    <a:pt x="3132" y="17437"/>
                  </a:cubicBezTo>
                  <a:cubicBezTo>
                    <a:pt x="2980" y="17340"/>
                    <a:pt x="2742" y="17285"/>
                    <a:pt x="2521" y="17285"/>
                  </a:cubicBezTo>
                  <a:cubicBezTo>
                    <a:pt x="2122" y="17285"/>
                    <a:pt x="1774" y="17463"/>
                    <a:pt x="2068" y="17893"/>
                  </a:cubicBezTo>
                  <a:lnTo>
                    <a:pt x="2037" y="17893"/>
                  </a:lnTo>
                  <a:cubicBezTo>
                    <a:pt x="1916" y="17832"/>
                    <a:pt x="1764" y="17772"/>
                    <a:pt x="1642" y="17772"/>
                  </a:cubicBezTo>
                  <a:lnTo>
                    <a:pt x="1429" y="20720"/>
                  </a:lnTo>
                  <a:lnTo>
                    <a:pt x="1764" y="20811"/>
                  </a:lnTo>
                  <a:cubicBezTo>
                    <a:pt x="1846" y="20828"/>
                    <a:pt x="1927" y="20835"/>
                    <a:pt x="2006" y="20835"/>
                  </a:cubicBezTo>
                  <a:cubicBezTo>
                    <a:pt x="2361" y="20835"/>
                    <a:pt x="2675" y="20681"/>
                    <a:pt x="2949" y="20507"/>
                  </a:cubicBezTo>
                  <a:lnTo>
                    <a:pt x="3283" y="20416"/>
                  </a:lnTo>
                  <a:cubicBezTo>
                    <a:pt x="3367" y="21275"/>
                    <a:pt x="3956" y="22033"/>
                    <a:pt x="4643" y="22033"/>
                  </a:cubicBezTo>
                  <a:cubicBezTo>
                    <a:pt x="4952" y="22033"/>
                    <a:pt x="5282" y="21879"/>
                    <a:pt x="5594" y="21510"/>
                  </a:cubicBezTo>
                  <a:cubicBezTo>
                    <a:pt x="5641" y="22075"/>
                    <a:pt x="6016" y="22422"/>
                    <a:pt x="6537" y="22422"/>
                  </a:cubicBezTo>
                  <a:cubicBezTo>
                    <a:pt x="6688" y="22422"/>
                    <a:pt x="6851" y="22393"/>
                    <a:pt x="7022" y="22331"/>
                  </a:cubicBezTo>
                  <a:lnTo>
                    <a:pt x="7022" y="22331"/>
                  </a:lnTo>
                  <a:cubicBezTo>
                    <a:pt x="6353" y="22604"/>
                    <a:pt x="5989" y="23304"/>
                    <a:pt x="5958" y="24063"/>
                  </a:cubicBezTo>
                  <a:cubicBezTo>
                    <a:pt x="5772" y="24025"/>
                    <a:pt x="5578" y="24006"/>
                    <a:pt x="5382" y="24006"/>
                  </a:cubicBezTo>
                  <a:cubicBezTo>
                    <a:pt x="4489" y="24006"/>
                    <a:pt x="3574" y="24412"/>
                    <a:pt x="3375" y="25310"/>
                  </a:cubicBezTo>
                  <a:cubicBezTo>
                    <a:pt x="3267" y="25283"/>
                    <a:pt x="3165" y="25269"/>
                    <a:pt x="3069" y="25269"/>
                  </a:cubicBezTo>
                  <a:cubicBezTo>
                    <a:pt x="2622" y="25269"/>
                    <a:pt x="2322" y="25565"/>
                    <a:pt x="2372" y="26191"/>
                  </a:cubicBezTo>
                  <a:cubicBezTo>
                    <a:pt x="2296" y="26157"/>
                    <a:pt x="2213" y="26141"/>
                    <a:pt x="2124" y="26141"/>
                  </a:cubicBezTo>
                  <a:cubicBezTo>
                    <a:pt x="1817" y="26141"/>
                    <a:pt x="1435" y="26327"/>
                    <a:pt x="1034" y="26586"/>
                  </a:cubicBezTo>
                  <a:lnTo>
                    <a:pt x="1" y="40477"/>
                  </a:lnTo>
                  <a:lnTo>
                    <a:pt x="48421" y="44125"/>
                  </a:lnTo>
                  <a:lnTo>
                    <a:pt x="50792" y="12422"/>
                  </a:lnTo>
                  <a:cubicBezTo>
                    <a:pt x="50205" y="11688"/>
                    <a:pt x="49488" y="11157"/>
                    <a:pt x="48741" y="11157"/>
                  </a:cubicBezTo>
                  <a:cubicBezTo>
                    <a:pt x="48404" y="11157"/>
                    <a:pt x="48062" y="11265"/>
                    <a:pt x="47722" y="11510"/>
                  </a:cubicBezTo>
                  <a:cubicBezTo>
                    <a:pt x="47392" y="11076"/>
                    <a:pt x="46972" y="10830"/>
                    <a:pt x="46554" y="10830"/>
                  </a:cubicBezTo>
                  <a:cubicBezTo>
                    <a:pt x="46241" y="10830"/>
                    <a:pt x="45928" y="10968"/>
                    <a:pt x="45655" y="11267"/>
                  </a:cubicBezTo>
                  <a:cubicBezTo>
                    <a:pt x="45465" y="10739"/>
                    <a:pt x="45084" y="10358"/>
                    <a:pt x="44676" y="10358"/>
                  </a:cubicBezTo>
                  <a:cubicBezTo>
                    <a:pt x="44496" y="10358"/>
                    <a:pt x="44312" y="10431"/>
                    <a:pt x="44135" y="10598"/>
                  </a:cubicBezTo>
                  <a:cubicBezTo>
                    <a:pt x="43974" y="10150"/>
                    <a:pt x="43664" y="9913"/>
                    <a:pt x="43319" y="9913"/>
                  </a:cubicBezTo>
                  <a:cubicBezTo>
                    <a:pt x="43079" y="9913"/>
                    <a:pt x="42822" y="10027"/>
                    <a:pt x="42585" y="10264"/>
                  </a:cubicBezTo>
                  <a:cubicBezTo>
                    <a:pt x="42486" y="9769"/>
                    <a:pt x="42117" y="9455"/>
                    <a:pt x="41678" y="9455"/>
                  </a:cubicBezTo>
                  <a:cubicBezTo>
                    <a:pt x="41443" y="9455"/>
                    <a:pt x="41188" y="9545"/>
                    <a:pt x="40944" y="9747"/>
                  </a:cubicBezTo>
                  <a:cubicBezTo>
                    <a:pt x="40688" y="8953"/>
                    <a:pt x="40089" y="8370"/>
                    <a:pt x="39417" y="8370"/>
                  </a:cubicBezTo>
                  <a:cubicBezTo>
                    <a:pt x="39369" y="8370"/>
                    <a:pt x="39321" y="8373"/>
                    <a:pt x="39272" y="8379"/>
                  </a:cubicBezTo>
                  <a:cubicBezTo>
                    <a:pt x="38998" y="7711"/>
                    <a:pt x="39211" y="7954"/>
                    <a:pt x="38816" y="7498"/>
                  </a:cubicBezTo>
                  <a:cubicBezTo>
                    <a:pt x="39825" y="6629"/>
                    <a:pt x="39128" y="5062"/>
                    <a:pt x="37941" y="5062"/>
                  </a:cubicBezTo>
                  <a:cubicBezTo>
                    <a:pt x="37841" y="5062"/>
                    <a:pt x="37737" y="5073"/>
                    <a:pt x="37631" y="5097"/>
                  </a:cubicBezTo>
                  <a:cubicBezTo>
                    <a:pt x="37723" y="4055"/>
                    <a:pt x="36882" y="3031"/>
                    <a:pt x="35938" y="3031"/>
                  </a:cubicBezTo>
                  <a:cubicBezTo>
                    <a:pt x="35643" y="3031"/>
                    <a:pt x="35337" y="3132"/>
                    <a:pt x="35047" y="3364"/>
                  </a:cubicBezTo>
                  <a:cubicBezTo>
                    <a:pt x="34819" y="2539"/>
                    <a:pt x="34032" y="2038"/>
                    <a:pt x="33286" y="2038"/>
                  </a:cubicBezTo>
                  <a:cubicBezTo>
                    <a:pt x="32740" y="2038"/>
                    <a:pt x="32216" y="2305"/>
                    <a:pt x="31947" y="2908"/>
                  </a:cubicBezTo>
                  <a:cubicBezTo>
                    <a:pt x="31764" y="2908"/>
                    <a:pt x="31339" y="2847"/>
                    <a:pt x="31096" y="2817"/>
                  </a:cubicBezTo>
                  <a:cubicBezTo>
                    <a:pt x="30885" y="2448"/>
                    <a:pt x="30522" y="2232"/>
                    <a:pt x="30124" y="2232"/>
                  </a:cubicBezTo>
                  <a:cubicBezTo>
                    <a:pt x="29833" y="2232"/>
                    <a:pt x="29524" y="2347"/>
                    <a:pt x="29241" y="2604"/>
                  </a:cubicBezTo>
                  <a:cubicBezTo>
                    <a:pt x="28876" y="1486"/>
                    <a:pt x="27791" y="882"/>
                    <a:pt x="26681" y="882"/>
                  </a:cubicBezTo>
                  <a:cubicBezTo>
                    <a:pt x="26313" y="882"/>
                    <a:pt x="25942" y="948"/>
                    <a:pt x="25594" y="1084"/>
                  </a:cubicBezTo>
                  <a:cubicBezTo>
                    <a:pt x="25308" y="417"/>
                    <a:pt x="24687" y="1"/>
                    <a:pt x="24069" y="1"/>
                  </a:cubicBezTo>
                  <a:close/>
                </a:path>
              </a:pathLst>
            </a:custGeom>
            <a:solidFill>
              <a:srgbClr val="ffd5b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0" name="Google Shape;1173;p7"/>
            <p:cNvSpPr/>
            <p:nvPr/>
          </p:nvSpPr>
          <p:spPr>
            <a:xfrm>
              <a:off x="312840" y="4510800"/>
              <a:ext cx="463320" cy="385200"/>
            </a:xfrm>
            <a:custGeom>
              <a:avLst/>
              <a:gdLst>
                <a:gd name="textAreaLeft" fmla="*/ 0 w 463320"/>
                <a:gd name="textAreaRight" fmla="*/ 464400 w 463320"/>
                <a:gd name="textAreaTop" fmla="*/ 0 h 385200"/>
                <a:gd name="textAreaBottom" fmla="*/ 386280 h 385200"/>
              </a:gdLst>
              <a:ahLst/>
              <a:rect l="textAreaLeft" t="textAreaTop" r="textAreaRight" b="textAreaBottom"/>
              <a:pathLst>
                <a:path w="51674" h="42981">
                  <a:moveTo>
                    <a:pt x="51674" y="1"/>
                  </a:moveTo>
                  <a:lnTo>
                    <a:pt x="48452" y="42980"/>
                  </a:lnTo>
                  <a:lnTo>
                    <a:pt x="1" y="39272"/>
                  </a:lnTo>
                  <a:lnTo>
                    <a:pt x="2433" y="7235"/>
                  </a:lnTo>
                </a:path>
              </a:pathLst>
            </a:custGeom>
            <a:solidFill>
              <a:srgbClr val="ffd3b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1" name="Google Shape;1174;p7"/>
            <p:cNvSpPr/>
            <p:nvPr/>
          </p:nvSpPr>
          <p:spPr>
            <a:xfrm>
              <a:off x="315720" y="4233960"/>
              <a:ext cx="478440" cy="626040"/>
            </a:xfrm>
            <a:custGeom>
              <a:avLst/>
              <a:gdLst>
                <a:gd name="textAreaLeft" fmla="*/ 0 w 478440"/>
                <a:gd name="textAreaRight" fmla="*/ 479520 w 478440"/>
                <a:gd name="textAreaTop" fmla="*/ 0 h 626040"/>
                <a:gd name="textAreaBottom" fmla="*/ 627120 h 626040"/>
              </a:gdLst>
              <a:ahLst/>
              <a:rect l="textAreaLeft" t="textAreaTop" r="textAreaRight" b="textAreaBottom"/>
              <a:pathLst>
                <a:path w="53346" h="69758">
                  <a:moveTo>
                    <a:pt x="4986" y="0"/>
                  </a:moveTo>
                  <a:lnTo>
                    <a:pt x="1" y="66110"/>
                  </a:lnTo>
                  <a:lnTo>
                    <a:pt x="48452" y="69758"/>
                  </a:lnTo>
                  <a:lnTo>
                    <a:pt x="53345" y="4742"/>
                  </a:lnTo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2" name="Google Shape;1175;p7"/>
            <p:cNvSpPr/>
            <p:nvPr/>
          </p:nvSpPr>
          <p:spPr>
            <a:xfrm>
              <a:off x="320760" y="4500720"/>
              <a:ext cx="285480" cy="262080"/>
            </a:xfrm>
            <a:custGeom>
              <a:avLst/>
              <a:gdLst>
                <a:gd name="textAreaLeft" fmla="*/ 0 w 285480"/>
                <a:gd name="textAreaRight" fmla="*/ 286560 w 285480"/>
                <a:gd name="textAreaTop" fmla="*/ 0 h 262080"/>
                <a:gd name="textAreaBottom" fmla="*/ 263160 h 262080"/>
              </a:gdLst>
              <a:ahLst/>
              <a:rect l="textAreaLeft" t="textAreaTop" r="textAreaRight" b="textAreaBottom"/>
              <a:pathLst>
                <a:path w="31886" h="29279">
                  <a:moveTo>
                    <a:pt x="23295" y="1"/>
                  </a:moveTo>
                  <a:cubicBezTo>
                    <a:pt x="22927" y="1"/>
                    <a:pt x="22557" y="145"/>
                    <a:pt x="22250" y="463"/>
                  </a:cubicBezTo>
                  <a:cubicBezTo>
                    <a:pt x="21966" y="269"/>
                    <a:pt x="21648" y="169"/>
                    <a:pt x="21350" y="169"/>
                  </a:cubicBezTo>
                  <a:cubicBezTo>
                    <a:pt x="20946" y="169"/>
                    <a:pt x="20575" y="352"/>
                    <a:pt x="20366" y="737"/>
                  </a:cubicBezTo>
                  <a:cubicBezTo>
                    <a:pt x="20086" y="649"/>
                    <a:pt x="19789" y="607"/>
                    <a:pt x="19491" y="607"/>
                  </a:cubicBezTo>
                  <a:cubicBezTo>
                    <a:pt x="18037" y="607"/>
                    <a:pt x="16579" y="1610"/>
                    <a:pt x="17235" y="3199"/>
                  </a:cubicBezTo>
                  <a:cubicBezTo>
                    <a:pt x="16475" y="3776"/>
                    <a:pt x="16171" y="4931"/>
                    <a:pt x="16748" y="5691"/>
                  </a:cubicBezTo>
                  <a:cubicBezTo>
                    <a:pt x="15989" y="6238"/>
                    <a:pt x="16080" y="7606"/>
                    <a:pt x="16870" y="8184"/>
                  </a:cubicBezTo>
                  <a:cubicBezTo>
                    <a:pt x="16414" y="8670"/>
                    <a:pt x="16262" y="9399"/>
                    <a:pt x="16414" y="10038"/>
                  </a:cubicBezTo>
                  <a:cubicBezTo>
                    <a:pt x="16293" y="10159"/>
                    <a:pt x="15837" y="10737"/>
                    <a:pt x="15715" y="10858"/>
                  </a:cubicBezTo>
                  <a:cubicBezTo>
                    <a:pt x="15590" y="10831"/>
                    <a:pt x="15474" y="10819"/>
                    <a:pt x="15367" y="10819"/>
                  </a:cubicBezTo>
                  <a:cubicBezTo>
                    <a:pt x="15004" y="10819"/>
                    <a:pt x="14734" y="10954"/>
                    <a:pt x="14499" y="11071"/>
                  </a:cubicBezTo>
                  <a:cubicBezTo>
                    <a:pt x="14286" y="10858"/>
                    <a:pt x="14013" y="10615"/>
                    <a:pt x="13739" y="10433"/>
                  </a:cubicBezTo>
                  <a:cubicBezTo>
                    <a:pt x="13416" y="10181"/>
                    <a:pt x="12944" y="10015"/>
                    <a:pt x="12486" y="10015"/>
                  </a:cubicBezTo>
                  <a:cubicBezTo>
                    <a:pt x="12170" y="10015"/>
                    <a:pt x="11860" y="10094"/>
                    <a:pt x="11612" y="10281"/>
                  </a:cubicBezTo>
                  <a:cubicBezTo>
                    <a:pt x="11125" y="10615"/>
                    <a:pt x="11004" y="11406"/>
                    <a:pt x="11368" y="11953"/>
                  </a:cubicBezTo>
                  <a:lnTo>
                    <a:pt x="11368" y="12135"/>
                  </a:lnTo>
                  <a:cubicBezTo>
                    <a:pt x="11229" y="12079"/>
                    <a:pt x="11078" y="12043"/>
                    <a:pt x="10931" y="12043"/>
                  </a:cubicBezTo>
                  <a:cubicBezTo>
                    <a:pt x="10756" y="12043"/>
                    <a:pt x="10588" y="12094"/>
                    <a:pt x="10457" y="12226"/>
                  </a:cubicBezTo>
                  <a:cubicBezTo>
                    <a:pt x="10213" y="12439"/>
                    <a:pt x="10183" y="12925"/>
                    <a:pt x="10335" y="13229"/>
                  </a:cubicBezTo>
                  <a:cubicBezTo>
                    <a:pt x="10302" y="13227"/>
                    <a:pt x="10269" y="13226"/>
                    <a:pt x="10235" y="13226"/>
                  </a:cubicBezTo>
                  <a:cubicBezTo>
                    <a:pt x="9353" y="13226"/>
                    <a:pt x="8447" y="13991"/>
                    <a:pt x="9150" y="14840"/>
                  </a:cubicBezTo>
                  <a:cubicBezTo>
                    <a:pt x="9089" y="14840"/>
                    <a:pt x="8998" y="14840"/>
                    <a:pt x="8937" y="14871"/>
                  </a:cubicBezTo>
                  <a:cubicBezTo>
                    <a:pt x="8481" y="14901"/>
                    <a:pt x="8086" y="15175"/>
                    <a:pt x="8025" y="15630"/>
                  </a:cubicBezTo>
                  <a:lnTo>
                    <a:pt x="7903" y="16086"/>
                  </a:lnTo>
                  <a:cubicBezTo>
                    <a:pt x="7496" y="15621"/>
                    <a:pt x="7032" y="15294"/>
                    <a:pt x="6433" y="15294"/>
                  </a:cubicBezTo>
                  <a:cubicBezTo>
                    <a:pt x="6407" y="15294"/>
                    <a:pt x="6380" y="15295"/>
                    <a:pt x="6353" y="15296"/>
                  </a:cubicBezTo>
                  <a:cubicBezTo>
                    <a:pt x="5654" y="15327"/>
                    <a:pt x="4894" y="15752"/>
                    <a:pt x="5016" y="16542"/>
                  </a:cubicBezTo>
                  <a:cubicBezTo>
                    <a:pt x="4895" y="16499"/>
                    <a:pt x="4770" y="16476"/>
                    <a:pt x="4653" y="16476"/>
                  </a:cubicBezTo>
                  <a:cubicBezTo>
                    <a:pt x="4354" y="16476"/>
                    <a:pt x="4104" y="16628"/>
                    <a:pt x="4104" y="16998"/>
                  </a:cubicBezTo>
                  <a:cubicBezTo>
                    <a:pt x="3937" y="16601"/>
                    <a:pt x="3527" y="16409"/>
                    <a:pt x="3138" y="16409"/>
                  </a:cubicBezTo>
                  <a:cubicBezTo>
                    <a:pt x="2605" y="16409"/>
                    <a:pt x="2112" y="16769"/>
                    <a:pt x="2341" y="17454"/>
                  </a:cubicBezTo>
                  <a:cubicBezTo>
                    <a:pt x="2200" y="17357"/>
                    <a:pt x="1966" y="17302"/>
                    <a:pt x="1744" y="17302"/>
                  </a:cubicBezTo>
                  <a:cubicBezTo>
                    <a:pt x="1344" y="17302"/>
                    <a:pt x="984" y="17480"/>
                    <a:pt x="1277" y="17910"/>
                  </a:cubicBezTo>
                  <a:lnTo>
                    <a:pt x="1247" y="17910"/>
                  </a:lnTo>
                  <a:cubicBezTo>
                    <a:pt x="1125" y="17849"/>
                    <a:pt x="973" y="17789"/>
                    <a:pt x="882" y="17789"/>
                  </a:cubicBezTo>
                  <a:lnTo>
                    <a:pt x="639" y="20737"/>
                  </a:lnTo>
                  <a:lnTo>
                    <a:pt x="973" y="20828"/>
                  </a:lnTo>
                  <a:cubicBezTo>
                    <a:pt x="1056" y="20845"/>
                    <a:pt x="1136" y="20852"/>
                    <a:pt x="1215" y="20852"/>
                  </a:cubicBezTo>
                  <a:cubicBezTo>
                    <a:pt x="1570" y="20852"/>
                    <a:pt x="1885" y="20698"/>
                    <a:pt x="2159" y="20524"/>
                  </a:cubicBezTo>
                  <a:lnTo>
                    <a:pt x="2493" y="20433"/>
                  </a:lnTo>
                  <a:cubicBezTo>
                    <a:pt x="2577" y="21292"/>
                    <a:pt x="3166" y="22050"/>
                    <a:pt x="3862" y="22050"/>
                  </a:cubicBezTo>
                  <a:cubicBezTo>
                    <a:pt x="4176" y="22050"/>
                    <a:pt x="4512" y="21896"/>
                    <a:pt x="4833" y="21527"/>
                  </a:cubicBezTo>
                  <a:cubicBezTo>
                    <a:pt x="4857" y="22092"/>
                    <a:pt x="5227" y="22439"/>
                    <a:pt x="5746" y="22439"/>
                  </a:cubicBezTo>
                  <a:cubicBezTo>
                    <a:pt x="5897" y="22439"/>
                    <a:pt x="6060" y="22410"/>
                    <a:pt x="6232" y="22348"/>
                  </a:cubicBezTo>
                  <a:lnTo>
                    <a:pt x="6232" y="22348"/>
                  </a:lnTo>
                  <a:cubicBezTo>
                    <a:pt x="5593" y="22621"/>
                    <a:pt x="5198" y="23321"/>
                    <a:pt x="5168" y="24080"/>
                  </a:cubicBezTo>
                  <a:cubicBezTo>
                    <a:pt x="4982" y="24042"/>
                    <a:pt x="4788" y="24023"/>
                    <a:pt x="4593" y="24023"/>
                  </a:cubicBezTo>
                  <a:cubicBezTo>
                    <a:pt x="3707" y="24023"/>
                    <a:pt x="2808" y="24429"/>
                    <a:pt x="2584" y="25327"/>
                  </a:cubicBezTo>
                  <a:cubicBezTo>
                    <a:pt x="2477" y="25300"/>
                    <a:pt x="2374" y="25286"/>
                    <a:pt x="2279" y="25286"/>
                  </a:cubicBezTo>
                  <a:cubicBezTo>
                    <a:pt x="1831" y="25286"/>
                    <a:pt x="1531" y="25582"/>
                    <a:pt x="1581" y="26208"/>
                  </a:cubicBezTo>
                  <a:cubicBezTo>
                    <a:pt x="1473" y="26162"/>
                    <a:pt x="1364" y="26141"/>
                    <a:pt x="1251" y="26141"/>
                  </a:cubicBezTo>
                  <a:cubicBezTo>
                    <a:pt x="919" y="26141"/>
                    <a:pt x="561" y="26323"/>
                    <a:pt x="152" y="26573"/>
                  </a:cubicBezTo>
                  <a:lnTo>
                    <a:pt x="0" y="28549"/>
                  </a:lnTo>
                  <a:cubicBezTo>
                    <a:pt x="257" y="28478"/>
                    <a:pt x="526" y="28438"/>
                    <a:pt x="791" y="28438"/>
                  </a:cubicBezTo>
                  <a:cubicBezTo>
                    <a:pt x="1437" y="28438"/>
                    <a:pt x="2057" y="28675"/>
                    <a:pt x="2402" y="29278"/>
                  </a:cubicBezTo>
                  <a:cubicBezTo>
                    <a:pt x="2515" y="28823"/>
                    <a:pt x="2799" y="28539"/>
                    <a:pt x="3190" y="28539"/>
                  </a:cubicBezTo>
                  <a:cubicBezTo>
                    <a:pt x="3321" y="28539"/>
                    <a:pt x="3464" y="28571"/>
                    <a:pt x="3618" y="28640"/>
                  </a:cubicBezTo>
                  <a:cubicBezTo>
                    <a:pt x="3921" y="28235"/>
                    <a:pt x="3888" y="28180"/>
                    <a:pt x="4048" y="28180"/>
                  </a:cubicBezTo>
                  <a:cubicBezTo>
                    <a:pt x="4106" y="28180"/>
                    <a:pt x="4189" y="28188"/>
                    <a:pt x="4324" y="28188"/>
                  </a:cubicBezTo>
                  <a:cubicBezTo>
                    <a:pt x="4375" y="28188"/>
                    <a:pt x="4433" y="28187"/>
                    <a:pt x="4499" y="28184"/>
                  </a:cubicBezTo>
                  <a:cubicBezTo>
                    <a:pt x="4447" y="27379"/>
                    <a:pt x="5083" y="26929"/>
                    <a:pt x="5801" y="26929"/>
                  </a:cubicBezTo>
                  <a:cubicBezTo>
                    <a:pt x="5923" y="26929"/>
                    <a:pt x="6047" y="26942"/>
                    <a:pt x="6171" y="26968"/>
                  </a:cubicBezTo>
                  <a:cubicBezTo>
                    <a:pt x="6305" y="26259"/>
                    <a:pt x="6759" y="25983"/>
                    <a:pt x="7288" y="25983"/>
                  </a:cubicBezTo>
                  <a:cubicBezTo>
                    <a:pt x="8073" y="25983"/>
                    <a:pt x="9023" y="26594"/>
                    <a:pt x="9332" y="27302"/>
                  </a:cubicBezTo>
                  <a:cubicBezTo>
                    <a:pt x="9582" y="26945"/>
                    <a:pt x="9935" y="26779"/>
                    <a:pt x="10272" y="26779"/>
                  </a:cubicBezTo>
                  <a:cubicBezTo>
                    <a:pt x="10794" y="26779"/>
                    <a:pt x="11277" y="27178"/>
                    <a:pt x="11277" y="27880"/>
                  </a:cubicBezTo>
                  <a:cubicBezTo>
                    <a:pt x="11550" y="27506"/>
                    <a:pt x="11952" y="27350"/>
                    <a:pt x="12371" y="27350"/>
                  </a:cubicBezTo>
                  <a:cubicBezTo>
                    <a:pt x="12838" y="27350"/>
                    <a:pt x="13326" y="27545"/>
                    <a:pt x="13678" y="27850"/>
                  </a:cubicBezTo>
                  <a:cubicBezTo>
                    <a:pt x="13101" y="27150"/>
                    <a:pt x="13253" y="26360"/>
                    <a:pt x="14013" y="25965"/>
                  </a:cubicBezTo>
                  <a:lnTo>
                    <a:pt x="14013" y="25965"/>
                  </a:lnTo>
                  <a:cubicBezTo>
                    <a:pt x="13971" y="25968"/>
                    <a:pt x="13930" y="25970"/>
                    <a:pt x="13891" y="25970"/>
                  </a:cubicBezTo>
                  <a:cubicBezTo>
                    <a:pt x="13166" y="25970"/>
                    <a:pt x="12948" y="25448"/>
                    <a:pt x="13496" y="24871"/>
                  </a:cubicBezTo>
                  <a:cubicBezTo>
                    <a:pt x="12250" y="24871"/>
                    <a:pt x="12645" y="23229"/>
                    <a:pt x="13527" y="22895"/>
                  </a:cubicBezTo>
                  <a:cubicBezTo>
                    <a:pt x="12788" y="21979"/>
                    <a:pt x="13308" y="20423"/>
                    <a:pt x="14371" y="20423"/>
                  </a:cubicBezTo>
                  <a:cubicBezTo>
                    <a:pt x="14577" y="20423"/>
                    <a:pt x="14804" y="20482"/>
                    <a:pt x="15046" y="20615"/>
                  </a:cubicBezTo>
                  <a:cubicBezTo>
                    <a:pt x="14885" y="19908"/>
                    <a:pt x="15314" y="19469"/>
                    <a:pt x="15853" y="19469"/>
                  </a:cubicBezTo>
                  <a:cubicBezTo>
                    <a:pt x="16124" y="19469"/>
                    <a:pt x="16423" y="19581"/>
                    <a:pt x="16688" y="19825"/>
                  </a:cubicBezTo>
                  <a:cubicBezTo>
                    <a:pt x="16840" y="19261"/>
                    <a:pt x="17148" y="19042"/>
                    <a:pt x="17493" y="19042"/>
                  </a:cubicBezTo>
                  <a:cubicBezTo>
                    <a:pt x="18042" y="19042"/>
                    <a:pt x="18688" y="19593"/>
                    <a:pt x="18967" y="20190"/>
                  </a:cubicBezTo>
                  <a:cubicBezTo>
                    <a:pt x="19122" y="20172"/>
                    <a:pt x="19241" y="20151"/>
                    <a:pt x="19341" y="20151"/>
                  </a:cubicBezTo>
                  <a:cubicBezTo>
                    <a:pt x="19576" y="20151"/>
                    <a:pt x="19706" y="20265"/>
                    <a:pt x="19940" y="20798"/>
                  </a:cubicBezTo>
                  <a:cubicBezTo>
                    <a:pt x="20129" y="20597"/>
                    <a:pt x="20322" y="20505"/>
                    <a:pt x="20513" y="20505"/>
                  </a:cubicBezTo>
                  <a:cubicBezTo>
                    <a:pt x="20783" y="20505"/>
                    <a:pt x="21046" y="20690"/>
                    <a:pt x="21277" y="21011"/>
                  </a:cubicBezTo>
                  <a:cubicBezTo>
                    <a:pt x="21581" y="20693"/>
                    <a:pt x="21960" y="20538"/>
                    <a:pt x="22337" y="20538"/>
                  </a:cubicBezTo>
                  <a:cubicBezTo>
                    <a:pt x="22791" y="20538"/>
                    <a:pt x="23242" y="20762"/>
                    <a:pt x="23557" y="21193"/>
                  </a:cubicBezTo>
                  <a:cubicBezTo>
                    <a:pt x="23734" y="20936"/>
                    <a:pt x="23969" y="20823"/>
                    <a:pt x="24242" y="20823"/>
                  </a:cubicBezTo>
                  <a:cubicBezTo>
                    <a:pt x="24486" y="20823"/>
                    <a:pt x="24760" y="20913"/>
                    <a:pt x="25046" y="21071"/>
                  </a:cubicBezTo>
                  <a:cubicBezTo>
                    <a:pt x="24918" y="20431"/>
                    <a:pt x="24532" y="20093"/>
                    <a:pt x="23959" y="20093"/>
                  </a:cubicBezTo>
                  <a:cubicBezTo>
                    <a:pt x="23852" y="20093"/>
                    <a:pt x="23738" y="20105"/>
                    <a:pt x="23618" y="20129"/>
                  </a:cubicBezTo>
                  <a:cubicBezTo>
                    <a:pt x="23518" y="19631"/>
                    <a:pt x="23262" y="19447"/>
                    <a:pt x="22918" y="19447"/>
                  </a:cubicBezTo>
                  <a:cubicBezTo>
                    <a:pt x="22737" y="19447"/>
                    <a:pt x="22531" y="19498"/>
                    <a:pt x="22311" y="19582"/>
                  </a:cubicBezTo>
                  <a:cubicBezTo>
                    <a:pt x="22047" y="18967"/>
                    <a:pt x="21545" y="18653"/>
                    <a:pt x="20965" y="18653"/>
                  </a:cubicBezTo>
                  <a:cubicBezTo>
                    <a:pt x="20743" y="18653"/>
                    <a:pt x="20510" y="18699"/>
                    <a:pt x="20274" y="18792"/>
                  </a:cubicBezTo>
                  <a:cubicBezTo>
                    <a:pt x="20477" y="17924"/>
                    <a:pt x="21175" y="17359"/>
                    <a:pt x="21950" y="17359"/>
                  </a:cubicBezTo>
                  <a:cubicBezTo>
                    <a:pt x="21989" y="17359"/>
                    <a:pt x="22028" y="17360"/>
                    <a:pt x="22068" y="17363"/>
                  </a:cubicBezTo>
                  <a:cubicBezTo>
                    <a:pt x="22041" y="16614"/>
                    <a:pt x="22391" y="16054"/>
                    <a:pt x="23034" y="16054"/>
                  </a:cubicBezTo>
                  <a:cubicBezTo>
                    <a:pt x="23122" y="16054"/>
                    <a:pt x="23215" y="16064"/>
                    <a:pt x="23314" y="16086"/>
                  </a:cubicBezTo>
                  <a:cubicBezTo>
                    <a:pt x="23335" y="15392"/>
                    <a:pt x="23810" y="15130"/>
                    <a:pt x="24442" y="15130"/>
                  </a:cubicBezTo>
                  <a:cubicBezTo>
                    <a:pt x="25608" y="15130"/>
                    <a:pt x="27306" y="16026"/>
                    <a:pt x="27661" y="16755"/>
                  </a:cubicBezTo>
                  <a:cubicBezTo>
                    <a:pt x="27945" y="16633"/>
                    <a:pt x="28042" y="16578"/>
                    <a:pt x="28116" y="16578"/>
                  </a:cubicBezTo>
                  <a:cubicBezTo>
                    <a:pt x="28209" y="16578"/>
                    <a:pt x="28265" y="16664"/>
                    <a:pt x="28603" y="16816"/>
                  </a:cubicBezTo>
                  <a:cubicBezTo>
                    <a:pt x="28971" y="16550"/>
                    <a:pt x="29050" y="16422"/>
                    <a:pt x="29321" y="16422"/>
                  </a:cubicBezTo>
                  <a:cubicBezTo>
                    <a:pt x="29454" y="16422"/>
                    <a:pt x="29631" y="16452"/>
                    <a:pt x="29910" y="16512"/>
                  </a:cubicBezTo>
                  <a:cubicBezTo>
                    <a:pt x="29788" y="15357"/>
                    <a:pt x="28724" y="15600"/>
                    <a:pt x="28025" y="15023"/>
                  </a:cubicBezTo>
                  <a:cubicBezTo>
                    <a:pt x="27357" y="14445"/>
                    <a:pt x="27539" y="13533"/>
                    <a:pt x="26171" y="13533"/>
                  </a:cubicBezTo>
                  <a:cubicBezTo>
                    <a:pt x="26197" y="12940"/>
                    <a:pt x="25850" y="12587"/>
                    <a:pt x="25299" y="12587"/>
                  </a:cubicBezTo>
                  <a:cubicBezTo>
                    <a:pt x="25201" y="12587"/>
                    <a:pt x="25096" y="12598"/>
                    <a:pt x="24986" y="12621"/>
                  </a:cubicBezTo>
                  <a:cubicBezTo>
                    <a:pt x="25806" y="11770"/>
                    <a:pt x="26597" y="12135"/>
                    <a:pt x="27478" y="11770"/>
                  </a:cubicBezTo>
                  <a:cubicBezTo>
                    <a:pt x="28270" y="11464"/>
                    <a:pt x="28525" y="10707"/>
                    <a:pt x="29379" y="10707"/>
                  </a:cubicBezTo>
                  <a:cubicBezTo>
                    <a:pt x="29542" y="10707"/>
                    <a:pt x="29726" y="10734"/>
                    <a:pt x="29940" y="10798"/>
                  </a:cubicBezTo>
                  <a:cubicBezTo>
                    <a:pt x="29451" y="10211"/>
                    <a:pt x="28837" y="10027"/>
                    <a:pt x="28209" y="10027"/>
                  </a:cubicBezTo>
                  <a:cubicBezTo>
                    <a:pt x="27862" y="10027"/>
                    <a:pt x="27510" y="10083"/>
                    <a:pt x="27174" y="10159"/>
                  </a:cubicBezTo>
                  <a:cubicBezTo>
                    <a:pt x="26947" y="9422"/>
                    <a:pt x="26355" y="9108"/>
                    <a:pt x="25699" y="9108"/>
                  </a:cubicBezTo>
                  <a:cubicBezTo>
                    <a:pt x="25300" y="9108"/>
                    <a:pt x="24878" y="9223"/>
                    <a:pt x="24499" y="9430"/>
                  </a:cubicBezTo>
                  <a:cubicBezTo>
                    <a:pt x="24651" y="8731"/>
                    <a:pt x="25229" y="8032"/>
                    <a:pt x="25989" y="7880"/>
                  </a:cubicBezTo>
                  <a:cubicBezTo>
                    <a:pt x="25867" y="7880"/>
                    <a:pt x="25806" y="7880"/>
                    <a:pt x="25685" y="7849"/>
                  </a:cubicBezTo>
                  <a:cubicBezTo>
                    <a:pt x="25378" y="6006"/>
                    <a:pt x="26242" y="5668"/>
                    <a:pt x="27330" y="5668"/>
                  </a:cubicBezTo>
                  <a:cubicBezTo>
                    <a:pt x="27749" y="5668"/>
                    <a:pt x="28202" y="5718"/>
                    <a:pt x="28633" y="5752"/>
                  </a:cubicBezTo>
                  <a:cubicBezTo>
                    <a:pt x="28846" y="5752"/>
                    <a:pt x="29150" y="6208"/>
                    <a:pt x="29332" y="6208"/>
                  </a:cubicBezTo>
                  <a:cubicBezTo>
                    <a:pt x="29636" y="6147"/>
                    <a:pt x="29910" y="5630"/>
                    <a:pt x="30305" y="5630"/>
                  </a:cubicBezTo>
                  <a:cubicBezTo>
                    <a:pt x="30852" y="5691"/>
                    <a:pt x="31369" y="5600"/>
                    <a:pt x="31886" y="5995"/>
                  </a:cubicBezTo>
                  <a:cubicBezTo>
                    <a:pt x="31217" y="4992"/>
                    <a:pt x="30366" y="5326"/>
                    <a:pt x="29454" y="4962"/>
                  </a:cubicBezTo>
                  <a:cubicBezTo>
                    <a:pt x="28882" y="4747"/>
                    <a:pt x="28291" y="4215"/>
                    <a:pt x="27638" y="4215"/>
                  </a:cubicBezTo>
                  <a:cubicBezTo>
                    <a:pt x="27458" y="4215"/>
                    <a:pt x="27273" y="4255"/>
                    <a:pt x="27083" y="4354"/>
                  </a:cubicBezTo>
                  <a:cubicBezTo>
                    <a:pt x="27302" y="3770"/>
                    <a:pt x="27832" y="3517"/>
                    <a:pt x="28346" y="3517"/>
                  </a:cubicBezTo>
                  <a:cubicBezTo>
                    <a:pt x="28475" y="3517"/>
                    <a:pt x="28603" y="3533"/>
                    <a:pt x="28724" y="3563"/>
                  </a:cubicBezTo>
                  <a:cubicBezTo>
                    <a:pt x="28694" y="3016"/>
                    <a:pt x="28785" y="2652"/>
                    <a:pt x="28998" y="2287"/>
                  </a:cubicBezTo>
                  <a:lnTo>
                    <a:pt x="28998" y="2287"/>
                  </a:lnTo>
                  <a:cubicBezTo>
                    <a:pt x="28785" y="2348"/>
                    <a:pt x="28633" y="2439"/>
                    <a:pt x="28451" y="2591"/>
                  </a:cubicBezTo>
                  <a:cubicBezTo>
                    <a:pt x="28082" y="1485"/>
                    <a:pt x="26979" y="885"/>
                    <a:pt x="25858" y="885"/>
                  </a:cubicBezTo>
                  <a:cubicBezTo>
                    <a:pt x="25501" y="885"/>
                    <a:pt x="25141" y="946"/>
                    <a:pt x="24803" y="1071"/>
                  </a:cubicBezTo>
                  <a:cubicBezTo>
                    <a:pt x="24518" y="405"/>
                    <a:pt x="23911" y="1"/>
                    <a:pt x="2329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3" name="Google Shape;1176;p7"/>
            <p:cNvSpPr/>
            <p:nvPr/>
          </p:nvSpPr>
          <p:spPr>
            <a:xfrm>
              <a:off x="327960" y="4500720"/>
              <a:ext cx="207360" cy="181440"/>
            </a:xfrm>
            <a:custGeom>
              <a:avLst/>
              <a:gdLst>
                <a:gd name="textAreaLeft" fmla="*/ 0 w 207360"/>
                <a:gd name="textAreaRight" fmla="*/ 208440 w 207360"/>
                <a:gd name="textAreaTop" fmla="*/ 0 h 181440"/>
                <a:gd name="textAreaBottom" fmla="*/ 182520 h 181440"/>
              </a:gdLst>
              <a:ahLst/>
              <a:rect l="textAreaLeft" t="textAreaTop" r="textAreaRight" b="textAreaBottom"/>
              <a:pathLst>
                <a:path w="23193" h="20315">
                  <a:moveTo>
                    <a:pt x="22548" y="0"/>
                  </a:moveTo>
                  <a:cubicBezTo>
                    <a:pt x="22180" y="0"/>
                    <a:pt x="21805" y="166"/>
                    <a:pt x="21521" y="497"/>
                  </a:cubicBezTo>
                  <a:cubicBezTo>
                    <a:pt x="21218" y="299"/>
                    <a:pt x="20892" y="193"/>
                    <a:pt x="20588" y="193"/>
                  </a:cubicBezTo>
                  <a:cubicBezTo>
                    <a:pt x="20190" y="193"/>
                    <a:pt x="19830" y="374"/>
                    <a:pt x="19606" y="770"/>
                  </a:cubicBezTo>
                  <a:cubicBezTo>
                    <a:pt x="19321" y="674"/>
                    <a:pt x="19015" y="627"/>
                    <a:pt x="18709" y="627"/>
                  </a:cubicBezTo>
                  <a:cubicBezTo>
                    <a:pt x="17285" y="627"/>
                    <a:pt x="15855" y="1631"/>
                    <a:pt x="16506" y="3232"/>
                  </a:cubicBezTo>
                  <a:cubicBezTo>
                    <a:pt x="15746" y="3810"/>
                    <a:pt x="15442" y="4935"/>
                    <a:pt x="16019" y="5695"/>
                  </a:cubicBezTo>
                  <a:cubicBezTo>
                    <a:pt x="15259" y="6272"/>
                    <a:pt x="15320" y="7640"/>
                    <a:pt x="16110" y="8217"/>
                  </a:cubicBezTo>
                  <a:cubicBezTo>
                    <a:pt x="15655" y="8704"/>
                    <a:pt x="15503" y="9433"/>
                    <a:pt x="15655" y="10071"/>
                  </a:cubicBezTo>
                  <a:cubicBezTo>
                    <a:pt x="15563" y="10193"/>
                    <a:pt x="15107" y="10740"/>
                    <a:pt x="14986" y="10862"/>
                  </a:cubicBezTo>
                  <a:cubicBezTo>
                    <a:pt x="14866" y="10837"/>
                    <a:pt x="14757" y="10826"/>
                    <a:pt x="14656" y="10826"/>
                  </a:cubicBezTo>
                  <a:cubicBezTo>
                    <a:pt x="14271" y="10826"/>
                    <a:pt x="14011" y="10984"/>
                    <a:pt x="13770" y="11105"/>
                  </a:cubicBezTo>
                  <a:cubicBezTo>
                    <a:pt x="13527" y="10862"/>
                    <a:pt x="13284" y="10649"/>
                    <a:pt x="13010" y="10436"/>
                  </a:cubicBezTo>
                  <a:cubicBezTo>
                    <a:pt x="12663" y="10199"/>
                    <a:pt x="12184" y="10027"/>
                    <a:pt x="11725" y="10027"/>
                  </a:cubicBezTo>
                  <a:cubicBezTo>
                    <a:pt x="11420" y="10027"/>
                    <a:pt x="11125" y="10102"/>
                    <a:pt x="10882" y="10284"/>
                  </a:cubicBezTo>
                  <a:cubicBezTo>
                    <a:pt x="10396" y="10649"/>
                    <a:pt x="10274" y="11439"/>
                    <a:pt x="10609" y="11956"/>
                  </a:cubicBezTo>
                  <a:lnTo>
                    <a:pt x="10609" y="12169"/>
                  </a:lnTo>
                  <a:cubicBezTo>
                    <a:pt x="10464" y="12111"/>
                    <a:pt x="10312" y="12074"/>
                    <a:pt x="10163" y="12074"/>
                  </a:cubicBezTo>
                  <a:cubicBezTo>
                    <a:pt x="10000" y="12074"/>
                    <a:pt x="9840" y="12118"/>
                    <a:pt x="9697" y="12230"/>
                  </a:cubicBezTo>
                  <a:cubicBezTo>
                    <a:pt x="9484" y="12473"/>
                    <a:pt x="9423" y="12959"/>
                    <a:pt x="9575" y="13263"/>
                  </a:cubicBezTo>
                  <a:cubicBezTo>
                    <a:pt x="9529" y="13258"/>
                    <a:pt x="9482" y="13256"/>
                    <a:pt x="9435" y="13256"/>
                  </a:cubicBezTo>
                  <a:cubicBezTo>
                    <a:pt x="8568" y="13256"/>
                    <a:pt x="7728" y="14036"/>
                    <a:pt x="8420" y="14844"/>
                  </a:cubicBezTo>
                  <a:cubicBezTo>
                    <a:pt x="8329" y="14844"/>
                    <a:pt x="8268" y="14844"/>
                    <a:pt x="8177" y="14874"/>
                  </a:cubicBezTo>
                  <a:cubicBezTo>
                    <a:pt x="7721" y="14935"/>
                    <a:pt x="7356" y="15208"/>
                    <a:pt x="7265" y="15634"/>
                  </a:cubicBezTo>
                  <a:lnTo>
                    <a:pt x="7144" y="16090"/>
                  </a:lnTo>
                  <a:cubicBezTo>
                    <a:pt x="6765" y="15624"/>
                    <a:pt x="6275" y="15298"/>
                    <a:pt x="5674" y="15298"/>
                  </a:cubicBezTo>
                  <a:cubicBezTo>
                    <a:pt x="5647" y="15298"/>
                    <a:pt x="5620" y="15298"/>
                    <a:pt x="5594" y="15300"/>
                  </a:cubicBezTo>
                  <a:cubicBezTo>
                    <a:pt x="4925" y="15330"/>
                    <a:pt x="4165" y="15755"/>
                    <a:pt x="4256" y="16576"/>
                  </a:cubicBezTo>
                  <a:cubicBezTo>
                    <a:pt x="4135" y="16520"/>
                    <a:pt x="4002" y="16490"/>
                    <a:pt x="3876" y="16490"/>
                  </a:cubicBezTo>
                  <a:cubicBezTo>
                    <a:pt x="3592" y="16490"/>
                    <a:pt x="3344" y="16644"/>
                    <a:pt x="3344" y="17002"/>
                  </a:cubicBezTo>
                  <a:cubicBezTo>
                    <a:pt x="3192" y="16608"/>
                    <a:pt x="2791" y="16421"/>
                    <a:pt x="2406" y="16421"/>
                  </a:cubicBezTo>
                  <a:cubicBezTo>
                    <a:pt x="1869" y="16421"/>
                    <a:pt x="1364" y="16785"/>
                    <a:pt x="1612" y="17458"/>
                  </a:cubicBezTo>
                  <a:cubicBezTo>
                    <a:pt x="1459" y="17370"/>
                    <a:pt x="1220" y="17318"/>
                    <a:pt x="998" y="17318"/>
                  </a:cubicBezTo>
                  <a:cubicBezTo>
                    <a:pt x="601" y="17318"/>
                    <a:pt x="255" y="17485"/>
                    <a:pt x="548" y="17914"/>
                  </a:cubicBezTo>
                  <a:lnTo>
                    <a:pt x="517" y="17914"/>
                  </a:lnTo>
                  <a:cubicBezTo>
                    <a:pt x="396" y="17853"/>
                    <a:pt x="244" y="17822"/>
                    <a:pt x="122" y="17822"/>
                  </a:cubicBezTo>
                  <a:lnTo>
                    <a:pt x="1" y="19251"/>
                  </a:lnTo>
                  <a:cubicBezTo>
                    <a:pt x="641" y="18841"/>
                    <a:pt x="1325" y="18528"/>
                    <a:pt x="2011" y="18528"/>
                  </a:cubicBezTo>
                  <a:cubicBezTo>
                    <a:pt x="2595" y="18528"/>
                    <a:pt x="3180" y="18755"/>
                    <a:pt x="3739" y="19342"/>
                  </a:cubicBezTo>
                  <a:cubicBezTo>
                    <a:pt x="4275" y="18569"/>
                    <a:pt x="4720" y="18313"/>
                    <a:pt x="5336" y="18313"/>
                  </a:cubicBezTo>
                  <a:cubicBezTo>
                    <a:pt x="5664" y="18313"/>
                    <a:pt x="6041" y="18385"/>
                    <a:pt x="6505" y="18491"/>
                  </a:cubicBezTo>
                  <a:cubicBezTo>
                    <a:pt x="6475" y="17549"/>
                    <a:pt x="7356" y="16971"/>
                    <a:pt x="8177" y="16941"/>
                  </a:cubicBezTo>
                  <a:lnTo>
                    <a:pt x="8177" y="16941"/>
                  </a:lnTo>
                  <a:cubicBezTo>
                    <a:pt x="7660" y="17306"/>
                    <a:pt x="7508" y="17822"/>
                    <a:pt x="7660" y="18339"/>
                  </a:cubicBezTo>
                  <a:cubicBezTo>
                    <a:pt x="6688" y="18491"/>
                    <a:pt x="6323" y="19494"/>
                    <a:pt x="6141" y="20315"/>
                  </a:cubicBezTo>
                  <a:cubicBezTo>
                    <a:pt x="6452" y="19693"/>
                    <a:pt x="7235" y="18996"/>
                    <a:pt x="7863" y="18996"/>
                  </a:cubicBezTo>
                  <a:cubicBezTo>
                    <a:pt x="8217" y="18996"/>
                    <a:pt x="8521" y="19217"/>
                    <a:pt x="8663" y="19798"/>
                  </a:cubicBezTo>
                  <a:cubicBezTo>
                    <a:pt x="8815" y="19190"/>
                    <a:pt x="9271" y="18886"/>
                    <a:pt x="9636" y="18491"/>
                  </a:cubicBezTo>
                  <a:cubicBezTo>
                    <a:pt x="9849" y="18066"/>
                    <a:pt x="11399" y="18369"/>
                    <a:pt x="11338" y="18035"/>
                  </a:cubicBezTo>
                  <a:cubicBezTo>
                    <a:pt x="11109" y="17263"/>
                    <a:pt x="11897" y="16261"/>
                    <a:pt x="12591" y="16261"/>
                  </a:cubicBezTo>
                  <a:cubicBezTo>
                    <a:pt x="12907" y="16261"/>
                    <a:pt x="13204" y="16469"/>
                    <a:pt x="13375" y="17002"/>
                  </a:cubicBezTo>
                  <a:cubicBezTo>
                    <a:pt x="13606" y="16918"/>
                    <a:pt x="13840" y="16866"/>
                    <a:pt x="14059" y="16866"/>
                  </a:cubicBezTo>
                  <a:cubicBezTo>
                    <a:pt x="14475" y="16866"/>
                    <a:pt x="14837" y="17051"/>
                    <a:pt x="15016" y="17549"/>
                  </a:cubicBezTo>
                  <a:cubicBezTo>
                    <a:pt x="15408" y="16903"/>
                    <a:pt x="15963" y="16446"/>
                    <a:pt x="16560" y="16446"/>
                  </a:cubicBezTo>
                  <a:cubicBezTo>
                    <a:pt x="16891" y="16446"/>
                    <a:pt x="17234" y="16586"/>
                    <a:pt x="17569" y="16910"/>
                  </a:cubicBezTo>
                  <a:cubicBezTo>
                    <a:pt x="17808" y="16075"/>
                    <a:pt x="18440" y="15746"/>
                    <a:pt x="19201" y="15746"/>
                  </a:cubicBezTo>
                  <a:cubicBezTo>
                    <a:pt x="19409" y="15746"/>
                    <a:pt x="19627" y="15771"/>
                    <a:pt x="19849" y="15816"/>
                  </a:cubicBezTo>
                  <a:cubicBezTo>
                    <a:pt x="19413" y="15456"/>
                    <a:pt x="18859" y="15202"/>
                    <a:pt x="18319" y="15202"/>
                  </a:cubicBezTo>
                  <a:cubicBezTo>
                    <a:pt x="17994" y="15202"/>
                    <a:pt x="17673" y="15295"/>
                    <a:pt x="17387" y="15512"/>
                  </a:cubicBezTo>
                  <a:cubicBezTo>
                    <a:pt x="17347" y="14936"/>
                    <a:pt x="16935" y="14726"/>
                    <a:pt x="16395" y="14726"/>
                  </a:cubicBezTo>
                  <a:cubicBezTo>
                    <a:pt x="15710" y="14726"/>
                    <a:pt x="14821" y="15064"/>
                    <a:pt x="14226" y="15421"/>
                  </a:cubicBezTo>
                  <a:cubicBezTo>
                    <a:pt x="14499" y="14813"/>
                    <a:pt x="14864" y="14175"/>
                    <a:pt x="15503" y="13993"/>
                  </a:cubicBezTo>
                  <a:cubicBezTo>
                    <a:pt x="15313" y="12772"/>
                    <a:pt x="16188" y="11599"/>
                    <a:pt x="17351" y="11599"/>
                  </a:cubicBezTo>
                  <a:cubicBezTo>
                    <a:pt x="17491" y="11599"/>
                    <a:pt x="17635" y="11616"/>
                    <a:pt x="17782" y="11652"/>
                  </a:cubicBezTo>
                  <a:cubicBezTo>
                    <a:pt x="17843" y="11044"/>
                    <a:pt x="18056" y="10740"/>
                    <a:pt x="18633" y="10497"/>
                  </a:cubicBezTo>
                  <a:cubicBezTo>
                    <a:pt x="17904" y="9190"/>
                    <a:pt x="19393" y="9494"/>
                    <a:pt x="20153" y="8916"/>
                  </a:cubicBezTo>
                  <a:cubicBezTo>
                    <a:pt x="20549" y="8705"/>
                    <a:pt x="20761" y="7717"/>
                    <a:pt x="21406" y="7717"/>
                  </a:cubicBezTo>
                  <a:cubicBezTo>
                    <a:pt x="21505" y="7717"/>
                    <a:pt x="21613" y="7740"/>
                    <a:pt x="21734" y="7792"/>
                  </a:cubicBezTo>
                  <a:cubicBezTo>
                    <a:pt x="21399" y="7438"/>
                    <a:pt x="20904" y="7198"/>
                    <a:pt x="20424" y="7198"/>
                  </a:cubicBezTo>
                  <a:cubicBezTo>
                    <a:pt x="20121" y="7198"/>
                    <a:pt x="19823" y="7294"/>
                    <a:pt x="19576" y="7518"/>
                  </a:cubicBezTo>
                  <a:cubicBezTo>
                    <a:pt x="19272" y="7290"/>
                    <a:pt x="19104" y="7176"/>
                    <a:pt x="18941" y="7176"/>
                  </a:cubicBezTo>
                  <a:cubicBezTo>
                    <a:pt x="18778" y="7176"/>
                    <a:pt x="18618" y="7290"/>
                    <a:pt x="18329" y="7518"/>
                  </a:cubicBezTo>
                  <a:cubicBezTo>
                    <a:pt x="17105" y="6750"/>
                    <a:pt x="17828" y="4754"/>
                    <a:pt x="19098" y="4754"/>
                  </a:cubicBezTo>
                  <a:cubicBezTo>
                    <a:pt x="19184" y="4754"/>
                    <a:pt x="19272" y="4763"/>
                    <a:pt x="19363" y="4783"/>
                  </a:cubicBezTo>
                  <a:cubicBezTo>
                    <a:pt x="18573" y="4256"/>
                    <a:pt x="18933" y="3259"/>
                    <a:pt x="19596" y="3259"/>
                  </a:cubicBezTo>
                  <a:cubicBezTo>
                    <a:pt x="19775" y="3259"/>
                    <a:pt x="19977" y="3331"/>
                    <a:pt x="20183" y="3506"/>
                  </a:cubicBezTo>
                  <a:cubicBezTo>
                    <a:pt x="19906" y="2774"/>
                    <a:pt x="20278" y="1686"/>
                    <a:pt x="21004" y="1686"/>
                  </a:cubicBezTo>
                  <a:cubicBezTo>
                    <a:pt x="21152" y="1686"/>
                    <a:pt x="21315" y="1731"/>
                    <a:pt x="21490" y="1834"/>
                  </a:cubicBezTo>
                  <a:cubicBezTo>
                    <a:pt x="21490" y="1622"/>
                    <a:pt x="21521" y="1409"/>
                    <a:pt x="21642" y="1226"/>
                  </a:cubicBezTo>
                  <a:cubicBezTo>
                    <a:pt x="21862" y="986"/>
                    <a:pt x="22079" y="896"/>
                    <a:pt x="22280" y="896"/>
                  </a:cubicBezTo>
                  <a:cubicBezTo>
                    <a:pt x="22663" y="896"/>
                    <a:pt x="22993" y="1220"/>
                    <a:pt x="23193" y="1439"/>
                  </a:cubicBezTo>
                  <a:cubicBezTo>
                    <a:pt x="22949" y="862"/>
                    <a:pt x="22737" y="406"/>
                    <a:pt x="22858" y="41"/>
                  </a:cubicBezTo>
                  <a:cubicBezTo>
                    <a:pt x="22757" y="14"/>
                    <a:pt x="22653" y="0"/>
                    <a:pt x="2254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080" bIns="9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4" name="Google Shape;1177;p7"/>
            <p:cNvSpPr/>
            <p:nvPr/>
          </p:nvSpPr>
          <p:spPr>
            <a:xfrm>
              <a:off x="426240" y="4646160"/>
              <a:ext cx="360" cy="720"/>
            </a:xfrm>
            <a:custGeom>
              <a:avLst/>
              <a:gdLst>
                <a:gd name="textAreaLeft" fmla="*/ 0 w 360"/>
                <a:gd name="textAreaRight" fmla="*/ 2880 w 360"/>
                <a:gd name="textAreaTop" fmla="*/ 0 h 720"/>
                <a:gd name="textAreaBottom" fmla="*/ 1800 h 720"/>
              </a:gdLst>
              <a:ahLst/>
              <a:rect l="textAreaLeft" t="textAreaTop" r="textAreaRight" b="textAreaBottom"/>
              <a:pathLst>
                <a:path w="1" h="214">
                  <a:moveTo>
                    <a:pt x="0" y="213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09c8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5" name="Google Shape;1178;p7"/>
            <p:cNvSpPr/>
            <p:nvPr/>
          </p:nvSpPr>
          <p:spPr>
            <a:xfrm>
              <a:off x="327960" y="4502160"/>
              <a:ext cx="187200" cy="164880"/>
            </a:xfrm>
            <a:custGeom>
              <a:avLst/>
              <a:gdLst>
                <a:gd name="textAreaLeft" fmla="*/ 0 w 187200"/>
                <a:gd name="textAreaRight" fmla="*/ 188280 w 187200"/>
                <a:gd name="textAreaTop" fmla="*/ 0 h 164880"/>
                <a:gd name="textAreaBottom" fmla="*/ 165960 h 164880"/>
              </a:gdLst>
              <a:ahLst/>
              <a:rect l="textAreaLeft" t="textAreaTop" r="textAreaRight" b="textAreaBottom"/>
              <a:pathLst>
                <a:path w="20944" h="18446">
                  <a:moveTo>
                    <a:pt x="20539" y="1"/>
                  </a:moveTo>
                  <a:cubicBezTo>
                    <a:pt x="20131" y="1"/>
                    <a:pt x="19783" y="188"/>
                    <a:pt x="19576" y="603"/>
                  </a:cubicBezTo>
                  <a:cubicBezTo>
                    <a:pt x="19285" y="507"/>
                    <a:pt x="18975" y="460"/>
                    <a:pt x="18665" y="460"/>
                  </a:cubicBezTo>
                  <a:cubicBezTo>
                    <a:pt x="17225" y="460"/>
                    <a:pt x="15800" y="1464"/>
                    <a:pt x="16475" y="3065"/>
                  </a:cubicBezTo>
                  <a:cubicBezTo>
                    <a:pt x="15715" y="3643"/>
                    <a:pt x="15411" y="4768"/>
                    <a:pt x="15958" y="5528"/>
                  </a:cubicBezTo>
                  <a:cubicBezTo>
                    <a:pt x="15199" y="6105"/>
                    <a:pt x="15290" y="7473"/>
                    <a:pt x="16080" y="8050"/>
                  </a:cubicBezTo>
                  <a:cubicBezTo>
                    <a:pt x="15624" y="8537"/>
                    <a:pt x="15472" y="9266"/>
                    <a:pt x="15624" y="9904"/>
                  </a:cubicBezTo>
                  <a:cubicBezTo>
                    <a:pt x="15503" y="10026"/>
                    <a:pt x="15047" y="10573"/>
                    <a:pt x="14955" y="10695"/>
                  </a:cubicBezTo>
                  <a:cubicBezTo>
                    <a:pt x="14836" y="10670"/>
                    <a:pt x="14727" y="10659"/>
                    <a:pt x="14626" y="10659"/>
                  </a:cubicBezTo>
                  <a:cubicBezTo>
                    <a:pt x="14241" y="10659"/>
                    <a:pt x="13981" y="10817"/>
                    <a:pt x="13740" y="10938"/>
                  </a:cubicBezTo>
                  <a:cubicBezTo>
                    <a:pt x="13496" y="10695"/>
                    <a:pt x="13223" y="10482"/>
                    <a:pt x="12980" y="10269"/>
                  </a:cubicBezTo>
                  <a:cubicBezTo>
                    <a:pt x="12632" y="10032"/>
                    <a:pt x="12153" y="9860"/>
                    <a:pt x="11694" y="9860"/>
                  </a:cubicBezTo>
                  <a:cubicBezTo>
                    <a:pt x="11390" y="9860"/>
                    <a:pt x="11094" y="9935"/>
                    <a:pt x="10852" y="10117"/>
                  </a:cubicBezTo>
                  <a:cubicBezTo>
                    <a:pt x="10335" y="10482"/>
                    <a:pt x="10244" y="11272"/>
                    <a:pt x="10578" y="11789"/>
                  </a:cubicBezTo>
                  <a:lnTo>
                    <a:pt x="10578" y="12002"/>
                  </a:lnTo>
                  <a:cubicBezTo>
                    <a:pt x="10433" y="11944"/>
                    <a:pt x="10282" y="11907"/>
                    <a:pt x="10133" y="11907"/>
                  </a:cubicBezTo>
                  <a:cubicBezTo>
                    <a:pt x="9969" y="11907"/>
                    <a:pt x="9810" y="11951"/>
                    <a:pt x="9667" y="12063"/>
                  </a:cubicBezTo>
                  <a:cubicBezTo>
                    <a:pt x="9423" y="12306"/>
                    <a:pt x="9393" y="12792"/>
                    <a:pt x="9545" y="13096"/>
                  </a:cubicBezTo>
                  <a:cubicBezTo>
                    <a:pt x="9498" y="13091"/>
                    <a:pt x="9451" y="13089"/>
                    <a:pt x="9404" y="13089"/>
                  </a:cubicBezTo>
                  <a:cubicBezTo>
                    <a:pt x="8538" y="13089"/>
                    <a:pt x="7696" y="13869"/>
                    <a:pt x="8360" y="14677"/>
                  </a:cubicBezTo>
                  <a:cubicBezTo>
                    <a:pt x="8299" y="14677"/>
                    <a:pt x="8208" y="14677"/>
                    <a:pt x="8147" y="14707"/>
                  </a:cubicBezTo>
                  <a:cubicBezTo>
                    <a:pt x="7691" y="14768"/>
                    <a:pt x="7296" y="15041"/>
                    <a:pt x="7235" y="15467"/>
                  </a:cubicBezTo>
                  <a:lnTo>
                    <a:pt x="7113" y="15923"/>
                  </a:lnTo>
                  <a:cubicBezTo>
                    <a:pt x="6706" y="15457"/>
                    <a:pt x="6242" y="15131"/>
                    <a:pt x="5643" y="15131"/>
                  </a:cubicBezTo>
                  <a:cubicBezTo>
                    <a:pt x="5617" y="15131"/>
                    <a:pt x="5590" y="15131"/>
                    <a:pt x="5563" y="15133"/>
                  </a:cubicBezTo>
                  <a:cubicBezTo>
                    <a:pt x="4864" y="15163"/>
                    <a:pt x="4104" y="15588"/>
                    <a:pt x="4226" y="16409"/>
                  </a:cubicBezTo>
                  <a:cubicBezTo>
                    <a:pt x="4095" y="16353"/>
                    <a:pt x="3959" y="16323"/>
                    <a:pt x="3832" y="16323"/>
                  </a:cubicBezTo>
                  <a:cubicBezTo>
                    <a:pt x="3547" y="16323"/>
                    <a:pt x="3314" y="16477"/>
                    <a:pt x="3314" y="16835"/>
                  </a:cubicBezTo>
                  <a:cubicBezTo>
                    <a:pt x="3162" y="16441"/>
                    <a:pt x="2760" y="16254"/>
                    <a:pt x="2375" y="16254"/>
                  </a:cubicBezTo>
                  <a:cubicBezTo>
                    <a:pt x="1838" y="16254"/>
                    <a:pt x="1333" y="16618"/>
                    <a:pt x="1581" y="17291"/>
                  </a:cubicBezTo>
                  <a:cubicBezTo>
                    <a:pt x="1429" y="17203"/>
                    <a:pt x="1190" y="17151"/>
                    <a:pt x="968" y="17151"/>
                  </a:cubicBezTo>
                  <a:cubicBezTo>
                    <a:pt x="570" y="17151"/>
                    <a:pt x="225" y="17318"/>
                    <a:pt x="517" y="17747"/>
                  </a:cubicBezTo>
                  <a:lnTo>
                    <a:pt x="457" y="17747"/>
                  </a:lnTo>
                  <a:cubicBezTo>
                    <a:pt x="365" y="17686"/>
                    <a:pt x="213" y="17655"/>
                    <a:pt x="92" y="17655"/>
                  </a:cubicBezTo>
                  <a:lnTo>
                    <a:pt x="1" y="18446"/>
                  </a:lnTo>
                  <a:cubicBezTo>
                    <a:pt x="396" y="18172"/>
                    <a:pt x="821" y="17899"/>
                    <a:pt x="1460" y="17686"/>
                  </a:cubicBezTo>
                  <a:cubicBezTo>
                    <a:pt x="1690" y="17607"/>
                    <a:pt x="1895" y="17575"/>
                    <a:pt x="2077" y="17575"/>
                  </a:cubicBezTo>
                  <a:cubicBezTo>
                    <a:pt x="2972" y="17575"/>
                    <a:pt x="3307" y="18363"/>
                    <a:pt x="3341" y="18363"/>
                  </a:cubicBezTo>
                  <a:cubicBezTo>
                    <a:pt x="3343" y="18363"/>
                    <a:pt x="3344" y="18360"/>
                    <a:pt x="3344" y="18354"/>
                  </a:cubicBezTo>
                  <a:cubicBezTo>
                    <a:pt x="3325" y="17863"/>
                    <a:pt x="3683" y="17489"/>
                    <a:pt x="4095" y="17489"/>
                  </a:cubicBezTo>
                  <a:cubicBezTo>
                    <a:pt x="4345" y="17489"/>
                    <a:pt x="4616" y="17626"/>
                    <a:pt x="4834" y="17959"/>
                  </a:cubicBezTo>
                  <a:cubicBezTo>
                    <a:pt x="4834" y="17032"/>
                    <a:pt x="5824" y="16210"/>
                    <a:pt x="6699" y="16210"/>
                  </a:cubicBezTo>
                  <a:cubicBezTo>
                    <a:pt x="6971" y="16210"/>
                    <a:pt x="7231" y="16290"/>
                    <a:pt x="7448" y="16470"/>
                  </a:cubicBezTo>
                  <a:cubicBezTo>
                    <a:pt x="7385" y="15987"/>
                    <a:pt x="7772" y="15620"/>
                    <a:pt x="8238" y="15620"/>
                  </a:cubicBezTo>
                  <a:cubicBezTo>
                    <a:pt x="8446" y="15620"/>
                    <a:pt x="8670" y="15693"/>
                    <a:pt x="8876" y="15862"/>
                  </a:cubicBezTo>
                  <a:cubicBezTo>
                    <a:pt x="9115" y="15249"/>
                    <a:pt x="9633" y="14923"/>
                    <a:pt x="10102" y="14923"/>
                  </a:cubicBezTo>
                  <a:cubicBezTo>
                    <a:pt x="10587" y="14923"/>
                    <a:pt x="11019" y="15272"/>
                    <a:pt x="11034" y="16014"/>
                  </a:cubicBezTo>
                  <a:cubicBezTo>
                    <a:pt x="11060" y="15394"/>
                    <a:pt x="11459" y="15038"/>
                    <a:pt x="12044" y="15038"/>
                  </a:cubicBezTo>
                  <a:cubicBezTo>
                    <a:pt x="12148" y="15038"/>
                    <a:pt x="12257" y="15049"/>
                    <a:pt x="12372" y="15072"/>
                  </a:cubicBezTo>
                  <a:cubicBezTo>
                    <a:pt x="11583" y="14422"/>
                    <a:pt x="12299" y="13207"/>
                    <a:pt x="13060" y="13207"/>
                  </a:cubicBezTo>
                  <a:cubicBezTo>
                    <a:pt x="13297" y="13207"/>
                    <a:pt x="13538" y="13324"/>
                    <a:pt x="13740" y="13613"/>
                  </a:cubicBezTo>
                  <a:cubicBezTo>
                    <a:pt x="13851" y="13011"/>
                    <a:pt x="14126" y="12638"/>
                    <a:pt x="14541" y="12638"/>
                  </a:cubicBezTo>
                  <a:cubicBezTo>
                    <a:pt x="14691" y="12638"/>
                    <a:pt x="14860" y="12687"/>
                    <a:pt x="15047" y="12792"/>
                  </a:cubicBezTo>
                  <a:cubicBezTo>
                    <a:pt x="14903" y="11988"/>
                    <a:pt x="15655" y="10804"/>
                    <a:pt x="16610" y="10804"/>
                  </a:cubicBezTo>
                  <a:cubicBezTo>
                    <a:pt x="16666" y="10804"/>
                    <a:pt x="16722" y="10808"/>
                    <a:pt x="16779" y="10816"/>
                  </a:cubicBezTo>
                  <a:cubicBezTo>
                    <a:pt x="16802" y="10276"/>
                    <a:pt x="17058" y="9919"/>
                    <a:pt x="17437" y="9919"/>
                  </a:cubicBezTo>
                  <a:cubicBezTo>
                    <a:pt x="17569" y="9919"/>
                    <a:pt x="17716" y="9962"/>
                    <a:pt x="17873" y="10056"/>
                  </a:cubicBezTo>
                  <a:cubicBezTo>
                    <a:pt x="17922" y="9238"/>
                    <a:pt x="18370" y="8572"/>
                    <a:pt x="19068" y="8572"/>
                  </a:cubicBezTo>
                  <a:cubicBezTo>
                    <a:pt x="19251" y="8572"/>
                    <a:pt x="19452" y="8618"/>
                    <a:pt x="19667" y="8719"/>
                  </a:cubicBezTo>
                  <a:cubicBezTo>
                    <a:pt x="19910" y="8233"/>
                    <a:pt x="20335" y="7716"/>
                    <a:pt x="20913" y="7473"/>
                  </a:cubicBezTo>
                  <a:lnTo>
                    <a:pt x="20913" y="7473"/>
                  </a:lnTo>
                  <a:cubicBezTo>
                    <a:pt x="20031" y="7625"/>
                    <a:pt x="19940" y="7503"/>
                    <a:pt x="19515" y="7990"/>
                  </a:cubicBezTo>
                  <a:cubicBezTo>
                    <a:pt x="19267" y="7713"/>
                    <a:pt x="19027" y="7590"/>
                    <a:pt x="18794" y="7590"/>
                  </a:cubicBezTo>
                  <a:cubicBezTo>
                    <a:pt x="18539" y="7590"/>
                    <a:pt x="18293" y="7736"/>
                    <a:pt x="18056" y="7990"/>
                  </a:cubicBezTo>
                  <a:cubicBezTo>
                    <a:pt x="17999" y="7998"/>
                    <a:pt x="17942" y="8002"/>
                    <a:pt x="17886" y="8002"/>
                  </a:cubicBezTo>
                  <a:cubicBezTo>
                    <a:pt x="16728" y="8002"/>
                    <a:pt x="15934" y="6269"/>
                    <a:pt x="17326" y="5892"/>
                  </a:cubicBezTo>
                  <a:cubicBezTo>
                    <a:pt x="16560" y="5330"/>
                    <a:pt x="16609" y="3759"/>
                    <a:pt x="17384" y="3759"/>
                  </a:cubicBezTo>
                  <a:cubicBezTo>
                    <a:pt x="17532" y="3759"/>
                    <a:pt x="17705" y="3816"/>
                    <a:pt x="17904" y="3947"/>
                  </a:cubicBezTo>
                  <a:cubicBezTo>
                    <a:pt x="17533" y="3159"/>
                    <a:pt x="18063" y="2301"/>
                    <a:pt x="18700" y="2301"/>
                  </a:cubicBezTo>
                  <a:cubicBezTo>
                    <a:pt x="18898" y="2301"/>
                    <a:pt x="19107" y="2384"/>
                    <a:pt x="19302" y="2579"/>
                  </a:cubicBezTo>
                  <a:cubicBezTo>
                    <a:pt x="18948" y="1894"/>
                    <a:pt x="19236" y="1209"/>
                    <a:pt x="19796" y="1209"/>
                  </a:cubicBezTo>
                  <a:cubicBezTo>
                    <a:pt x="19956" y="1209"/>
                    <a:pt x="20139" y="1265"/>
                    <a:pt x="20335" y="1394"/>
                  </a:cubicBezTo>
                  <a:cubicBezTo>
                    <a:pt x="20335" y="847"/>
                    <a:pt x="20579" y="391"/>
                    <a:pt x="20943" y="56"/>
                  </a:cubicBezTo>
                  <a:cubicBezTo>
                    <a:pt x="20804" y="20"/>
                    <a:pt x="20668" y="1"/>
                    <a:pt x="2053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0" bIns="82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6" name="Google Shape;1179;p7"/>
            <p:cNvSpPr/>
            <p:nvPr/>
          </p:nvSpPr>
          <p:spPr>
            <a:xfrm>
              <a:off x="361080" y="4531680"/>
              <a:ext cx="417960" cy="340560"/>
            </a:xfrm>
            <a:custGeom>
              <a:avLst/>
              <a:gdLst>
                <a:gd name="textAreaLeft" fmla="*/ 0 w 417960"/>
                <a:gd name="textAreaRight" fmla="*/ 419040 w 417960"/>
                <a:gd name="textAreaTop" fmla="*/ 0 h 340560"/>
                <a:gd name="textAreaBottom" fmla="*/ 341640 h 340560"/>
              </a:gdLst>
              <a:ahLst/>
              <a:rect l="textAreaLeft" t="textAreaTop" r="textAreaRight" b="textAreaBottom"/>
              <a:pathLst>
                <a:path w="46609" h="37990">
                  <a:moveTo>
                    <a:pt x="32201" y="0"/>
                  </a:moveTo>
                  <a:cubicBezTo>
                    <a:pt x="31097" y="0"/>
                    <a:pt x="30010" y="862"/>
                    <a:pt x="30175" y="2518"/>
                  </a:cubicBezTo>
                  <a:cubicBezTo>
                    <a:pt x="29233" y="2761"/>
                    <a:pt x="28959" y="3582"/>
                    <a:pt x="29415" y="4433"/>
                  </a:cubicBezTo>
                  <a:cubicBezTo>
                    <a:pt x="28534" y="4797"/>
                    <a:pt x="28382" y="5618"/>
                    <a:pt x="28838" y="6378"/>
                  </a:cubicBezTo>
                  <a:cubicBezTo>
                    <a:pt x="28199" y="6864"/>
                    <a:pt x="28139" y="7472"/>
                    <a:pt x="28959" y="7867"/>
                  </a:cubicBezTo>
                  <a:cubicBezTo>
                    <a:pt x="27531" y="8354"/>
                    <a:pt x="27500" y="10269"/>
                    <a:pt x="29050" y="10360"/>
                  </a:cubicBezTo>
                  <a:cubicBezTo>
                    <a:pt x="28503" y="10968"/>
                    <a:pt x="28291" y="12001"/>
                    <a:pt x="29202" y="12275"/>
                  </a:cubicBezTo>
                  <a:cubicBezTo>
                    <a:pt x="28665" y="12932"/>
                    <a:pt x="29184" y="13795"/>
                    <a:pt x="30011" y="13795"/>
                  </a:cubicBezTo>
                  <a:cubicBezTo>
                    <a:pt x="30025" y="13795"/>
                    <a:pt x="30039" y="13795"/>
                    <a:pt x="30054" y="13794"/>
                  </a:cubicBezTo>
                  <a:lnTo>
                    <a:pt x="30054" y="13794"/>
                  </a:lnTo>
                  <a:cubicBezTo>
                    <a:pt x="29385" y="14433"/>
                    <a:pt x="29172" y="15801"/>
                    <a:pt x="30054" y="16500"/>
                  </a:cubicBezTo>
                  <a:cubicBezTo>
                    <a:pt x="29294" y="16743"/>
                    <a:pt x="29142" y="17564"/>
                    <a:pt x="29294" y="18323"/>
                  </a:cubicBezTo>
                  <a:cubicBezTo>
                    <a:pt x="29056" y="18023"/>
                    <a:pt x="28745" y="17871"/>
                    <a:pt x="28407" y="17871"/>
                  </a:cubicBezTo>
                  <a:cubicBezTo>
                    <a:pt x="28095" y="17871"/>
                    <a:pt x="27760" y="18000"/>
                    <a:pt x="27440" y="18263"/>
                  </a:cubicBezTo>
                  <a:cubicBezTo>
                    <a:pt x="27859" y="17477"/>
                    <a:pt x="27578" y="16578"/>
                    <a:pt x="26889" y="16578"/>
                  </a:cubicBezTo>
                  <a:cubicBezTo>
                    <a:pt x="26779" y="16578"/>
                    <a:pt x="26658" y="16601"/>
                    <a:pt x="26528" y="16652"/>
                  </a:cubicBezTo>
                  <a:cubicBezTo>
                    <a:pt x="26753" y="15818"/>
                    <a:pt x="26344" y="15421"/>
                    <a:pt x="25827" y="15421"/>
                  </a:cubicBezTo>
                  <a:cubicBezTo>
                    <a:pt x="25439" y="15421"/>
                    <a:pt x="24990" y="15644"/>
                    <a:pt x="24704" y="16074"/>
                  </a:cubicBezTo>
                  <a:cubicBezTo>
                    <a:pt x="23974" y="14980"/>
                    <a:pt x="23488" y="14220"/>
                    <a:pt x="22029" y="14220"/>
                  </a:cubicBezTo>
                  <a:cubicBezTo>
                    <a:pt x="20996" y="14250"/>
                    <a:pt x="20023" y="14828"/>
                    <a:pt x="20145" y="15953"/>
                  </a:cubicBezTo>
                  <a:cubicBezTo>
                    <a:pt x="19925" y="15875"/>
                    <a:pt x="19704" y="15837"/>
                    <a:pt x="19497" y="15837"/>
                  </a:cubicBezTo>
                  <a:cubicBezTo>
                    <a:pt x="18726" y="15837"/>
                    <a:pt x="18138" y="16356"/>
                    <a:pt x="18473" y="17290"/>
                  </a:cubicBezTo>
                  <a:cubicBezTo>
                    <a:pt x="18378" y="17273"/>
                    <a:pt x="18286" y="17265"/>
                    <a:pt x="18197" y="17265"/>
                  </a:cubicBezTo>
                  <a:cubicBezTo>
                    <a:pt x="17316" y="17265"/>
                    <a:pt x="16763" y="18051"/>
                    <a:pt x="17287" y="18962"/>
                  </a:cubicBezTo>
                  <a:cubicBezTo>
                    <a:pt x="16011" y="19174"/>
                    <a:pt x="16284" y="20664"/>
                    <a:pt x="17105" y="21241"/>
                  </a:cubicBezTo>
                  <a:cubicBezTo>
                    <a:pt x="16771" y="21667"/>
                    <a:pt x="16588" y="22275"/>
                    <a:pt x="16862" y="22792"/>
                  </a:cubicBezTo>
                  <a:cubicBezTo>
                    <a:pt x="16729" y="22764"/>
                    <a:pt x="16603" y="22750"/>
                    <a:pt x="16485" y="22750"/>
                  </a:cubicBezTo>
                  <a:cubicBezTo>
                    <a:pt x="15956" y="22750"/>
                    <a:pt x="15588" y="23024"/>
                    <a:pt x="15464" y="23521"/>
                  </a:cubicBezTo>
                  <a:cubicBezTo>
                    <a:pt x="15368" y="22613"/>
                    <a:pt x="14783" y="21234"/>
                    <a:pt x="13888" y="21234"/>
                  </a:cubicBezTo>
                  <a:cubicBezTo>
                    <a:pt x="13644" y="21234"/>
                    <a:pt x="13378" y="21336"/>
                    <a:pt x="13093" y="21576"/>
                  </a:cubicBezTo>
                  <a:cubicBezTo>
                    <a:pt x="12949" y="21250"/>
                    <a:pt x="12672" y="21108"/>
                    <a:pt x="12380" y="21108"/>
                  </a:cubicBezTo>
                  <a:cubicBezTo>
                    <a:pt x="11991" y="21108"/>
                    <a:pt x="11577" y="21359"/>
                    <a:pt x="11421" y="21758"/>
                  </a:cubicBezTo>
                  <a:cubicBezTo>
                    <a:pt x="11262" y="21397"/>
                    <a:pt x="10938" y="21221"/>
                    <a:pt x="10613" y="21221"/>
                  </a:cubicBezTo>
                  <a:cubicBezTo>
                    <a:pt x="10254" y="21221"/>
                    <a:pt x="9893" y="21435"/>
                    <a:pt x="9749" y="21849"/>
                  </a:cubicBezTo>
                  <a:cubicBezTo>
                    <a:pt x="9565" y="21405"/>
                    <a:pt x="9273" y="21177"/>
                    <a:pt x="9001" y="21177"/>
                  </a:cubicBezTo>
                  <a:cubicBezTo>
                    <a:pt x="8734" y="21177"/>
                    <a:pt x="8487" y="21397"/>
                    <a:pt x="8381" y="21849"/>
                  </a:cubicBezTo>
                  <a:cubicBezTo>
                    <a:pt x="8104" y="21537"/>
                    <a:pt x="7773" y="21403"/>
                    <a:pt x="7450" y="21403"/>
                  </a:cubicBezTo>
                  <a:cubicBezTo>
                    <a:pt x="6641" y="21403"/>
                    <a:pt x="5889" y="22248"/>
                    <a:pt x="6193" y="23247"/>
                  </a:cubicBezTo>
                  <a:cubicBezTo>
                    <a:pt x="5953" y="23188"/>
                    <a:pt x="5726" y="23160"/>
                    <a:pt x="5515" y="23160"/>
                  </a:cubicBezTo>
                  <a:cubicBezTo>
                    <a:pt x="4093" y="23160"/>
                    <a:pt x="3341" y="24422"/>
                    <a:pt x="3579" y="25983"/>
                  </a:cubicBezTo>
                  <a:cubicBezTo>
                    <a:pt x="3425" y="25951"/>
                    <a:pt x="3298" y="25934"/>
                    <a:pt x="3195" y="25934"/>
                  </a:cubicBezTo>
                  <a:cubicBezTo>
                    <a:pt x="2810" y="25934"/>
                    <a:pt x="2760" y="26174"/>
                    <a:pt x="2880" y="26773"/>
                  </a:cubicBezTo>
                  <a:cubicBezTo>
                    <a:pt x="2703" y="26719"/>
                    <a:pt x="2543" y="26692"/>
                    <a:pt x="2403" y="26692"/>
                  </a:cubicBezTo>
                  <a:cubicBezTo>
                    <a:pt x="1916" y="26692"/>
                    <a:pt x="1668" y="27018"/>
                    <a:pt x="1786" y="27655"/>
                  </a:cubicBezTo>
                  <a:cubicBezTo>
                    <a:pt x="1660" y="27631"/>
                    <a:pt x="1544" y="27619"/>
                    <a:pt x="1436" y="27619"/>
                  </a:cubicBezTo>
                  <a:cubicBezTo>
                    <a:pt x="45" y="27619"/>
                    <a:pt x="1" y="29508"/>
                    <a:pt x="114" y="30664"/>
                  </a:cubicBezTo>
                  <a:lnTo>
                    <a:pt x="42425" y="37989"/>
                  </a:lnTo>
                  <a:cubicBezTo>
                    <a:pt x="43135" y="34291"/>
                    <a:pt x="46609" y="8020"/>
                    <a:pt x="40909" y="8020"/>
                  </a:cubicBezTo>
                  <a:cubicBezTo>
                    <a:pt x="40752" y="8020"/>
                    <a:pt x="40589" y="8039"/>
                    <a:pt x="40418" y="8080"/>
                  </a:cubicBezTo>
                  <a:cubicBezTo>
                    <a:pt x="40837" y="7217"/>
                    <a:pt x="40242" y="6668"/>
                    <a:pt x="39448" y="6668"/>
                  </a:cubicBezTo>
                  <a:cubicBezTo>
                    <a:pt x="39319" y="6668"/>
                    <a:pt x="39186" y="6683"/>
                    <a:pt x="39051" y="6712"/>
                  </a:cubicBezTo>
                  <a:cubicBezTo>
                    <a:pt x="39714" y="5963"/>
                    <a:pt x="39338" y="5186"/>
                    <a:pt x="38389" y="5186"/>
                  </a:cubicBezTo>
                  <a:cubicBezTo>
                    <a:pt x="38338" y="5186"/>
                    <a:pt x="38285" y="5188"/>
                    <a:pt x="38230" y="5193"/>
                  </a:cubicBezTo>
                  <a:cubicBezTo>
                    <a:pt x="38984" y="4439"/>
                    <a:pt x="38712" y="2827"/>
                    <a:pt x="37669" y="2827"/>
                  </a:cubicBezTo>
                  <a:cubicBezTo>
                    <a:pt x="37534" y="2827"/>
                    <a:pt x="37387" y="2854"/>
                    <a:pt x="37227" y="2913"/>
                  </a:cubicBezTo>
                  <a:cubicBezTo>
                    <a:pt x="37306" y="1910"/>
                    <a:pt x="36455" y="1441"/>
                    <a:pt x="35582" y="1441"/>
                  </a:cubicBezTo>
                  <a:cubicBezTo>
                    <a:pt x="35105" y="1441"/>
                    <a:pt x="34622" y="1581"/>
                    <a:pt x="34279" y="1849"/>
                  </a:cubicBezTo>
                  <a:cubicBezTo>
                    <a:pt x="34057" y="603"/>
                    <a:pt x="33123" y="0"/>
                    <a:pt x="32201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7" name="Google Shape;1180;p7"/>
            <p:cNvSpPr/>
            <p:nvPr/>
          </p:nvSpPr>
          <p:spPr>
            <a:xfrm>
              <a:off x="366840" y="4768560"/>
              <a:ext cx="238680" cy="115200"/>
            </a:xfrm>
            <a:custGeom>
              <a:avLst/>
              <a:gdLst>
                <a:gd name="textAreaLeft" fmla="*/ 0 w 238680"/>
                <a:gd name="textAreaRight" fmla="*/ 239760 w 238680"/>
                <a:gd name="textAreaTop" fmla="*/ 0 h 115200"/>
                <a:gd name="textAreaBottom" fmla="*/ 116280 h 115200"/>
              </a:gdLst>
              <a:ahLst/>
              <a:rect l="textAreaLeft" t="textAreaTop" r="textAreaRight" b="textAreaBottom"/>
              <a:pathLst>
                <a:path w="26658" h="12927">
                  <a:moveTo>
                    <a:pt x="10917" y="1"/>
                  </a:moveTo>
                  <a:cubicBezTo>
                    <a:pt x="10668" y="1"/>
                    <a:pt x="10470" y="210"/>
                    <a:pt x="10427" y="768"/>
                  </a:cubicBezTo>
                  <a:cubicBezTo>
                    <a:pt x="10208" y="488"/>
                    <a:pt x="9900" y="369"/>
                    <a:pt x="9595" y="369"/>
                  </a:cubicBezTo>
                  <a:cubicBezTo>
                    <a:pt x="8843" y="369"/>
                    <a:pt x="8106" y="1092"/>
                    <a:pt x="8755" y="1893"/>
                  </a:cubicBezTo>
                  <a:cubicBezTo>
                    <a:pt x="8636" y="1830"/>
                    <a:pt x="8515" y="1800"/>
                    <a:pt x="8400" y="1800"/>
                  </a:cubicBezTo>
                  <a:cubicBezTo>
                    <a:pt x="8018" y="1800"/>
                    <a:pt x="7705" y="2124"/>
                    <a:pt x="7752" y="2592"/>
                  </a:cubicBezTo>
                  <a:cubicBezTo>
                    <a:pt x="7547" y="2203"/>
                    <a:pt x="7150" y="1855"/>
                    <a:pt x="6772" y="1855"/>
                  </a:cubicBezTo>
                  <a:cubicBezTo>
                    <a:pt x="6590" y="1855"/>
                    <a:pt x="6411" y="1937"/>
                    <a:pt x="6262" y="2136"/>
                  </a:cubicBezTo>
                  <a:cubicBezTo>
                    <a:pt x="6262" y="1715"/>
                    <a:pt x="5987" y="1449"/>
                    <a:pt x="5709" y="1449"/>
                  </a:cubicBezTo>
                  <a:cubicBezTo>
                    <a:pt x="5524" y="1449"/>
                    <a:pt x="5338" y="1566"/>
                    <a:pt x="5229" y="1832"/>
                  </a:cubicBezTo>
                  <a:cubicBezTo>
                    <a:pt x="5050" y="1683"/>
                    <a:pt x="4820" y="1592"/>
                    <a:pt x="4611" y="1592"/>
                  </a:cubicBezTo>
                  <a:cubicBezTo>
                    <a:pt x="4393" y="1592"/>
                    <a:pt x="4197" y="1691"/>
                    <a:pt x="4104" y="1923"/>
                  </a:cubicBezTo>
                  <a:cubicBezTo>
                    <a:pt x="3817" y="1599"/>
                    <a:pt x="3420" y="1446"/>
                    <a:pt x="3030" y="1446"/>
                  </a:cubicBezTo>
                  <a:cubicBezTo>
                    <a:pt x="2432" y="1446"/>
                    <a:pt x="1850" y="1808"/>
                    <a:pt x="1703" y="2470"/>
                  </a:cubicBezTo>
                  <a:lnTo>
                    <a:pt x="1916" y="2288"/>
                  </a:lnTo>
                  <a:lnTo>
                    <a:pt x="1916" y="2288"/>
                  </a:lnTo>
                  <a:cubicBezTo>
                    <a:pt x="1399" y="2805"/>
                    <a:pt x="1095" y="3382"/>
                    <a:pt x="822" y="3990"/>
                  </a:cubicBezTo>
                  <a:cubicBezTo>
                    <a:pt x="1" y="5935"/>
                    <a:pt x="183" y="8154"/>
                    <a:pt x="548" y="10221"/>
                  </a:cubicBezTo>
                  <a:cubicBezTo>
                    <a:pt x="609" y="10525"/>
                    <a:pt x="670" y="10829"/>
                    <a:pt x="761" y="11133"/>
                  </a:cubicBezTo>
                  <a:lnTo>
                    <a:pt x="24500" y="12926"/>
                  </a:lnTo>
                  <a:cubicBezTo>
                    <a:pt x="24743" y="12470"/>
                    <a:pt x="24956" y="12045"/>
                    <a:pt x="25169" y="11589"/>
                  </a:cubicBezTo>
                  <a:cubicBezTo>
                    <a:pt x="25928" y="9826"/>
                    <a:pt x="26658" y="7789"/>
                    <a:pt x="26020" y="5875"/>
                  </a:cubicBezTo>
                  <a:cubicBezTo>
                    <a:pt x="25680" y="4968"/>
                    <a:pt x="23886" y="3267"/>
                    <a:pt x="22555" y="3267"/>
                  </a:cubicBezTo>
                  <a:cubicBezTo>
                    <a:pt x="22101" y="3267"/>
                    <a:pt x="21700" y="3465"/>
                    <a:pt x="21430" y="3960"/>
                  </a:cubicBezTo>
                  <a:cubicBezTo>
                    <a:pt x="21318" y="3335"/>
                    <a:pt x="20013" y="1632"/>
                    <a:pt x="19205" y="1632"/>
                  </a:cubicBezTo>
                  <a:cubicBezTo>
                    <a:pt x="18912" y="1632"/>
                    <a:pt x="18684" y="1857"/>
                    <a:pt x="18603" y="2440"/>
                  </a:cubicBezTo>
                  <a:cubicBezTo>
                    <a:pt x="18254" y="2149"/>
                    <a:pt x="17759" y="1949"/>
                    <a:pt x="17314" y="1949"/>
                  </a:cubicBezTo>
                  <a:cubicBezTo>
                    <a:pt x="16829" y="1949"/>
                    <a:pt x="16404" y="2186"/>
                    <a:pt x="16293" y="2805"/>
                  </a:cubicBezTo>
                  <a:cubicBezTo>
                    <a:pt x="16186" y="2272"/>
                    <a:pt x="15527" y="1650"/>
                    <a:pt x="14975" y="1650"/>
                  </a:cubicBezTo>
                  <a:cubicBezTo>
                    <a:pt x="14740" y="1650"/>
                    <a:pt x="14524" y="1763"/>
                    <a:pt x="14378" y="2045"/>
                  </a:cubicBezTo>
                  <a:cubicBezTo>
                    <a:pt x="14095" y="1521"/>
                    <a:pt x="13498" y="951"/>
                    <a:pt x="12881" y="951"/>
                  </a:cubicBezTo>
                  <a:cubicBezTo>
                    <a:pt x="12638" y="951"/>
                    <a:pt x="12391" y="1040"/>
                    <a:pt x="12159" y="1254"/>
                  </a:cubicBezTo>
                  <a:cubicBezTo>
                    <a:pt x="12002" y="704"/>
                    <a:pt x="11374" y="1"/>
                    <a:pt x="10917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960" bIns="57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8" name="Google Shape;1181;p7"/>
            <p:cNvSpPr/>
            <p:nvPr/>
          </p:nvSpPr>
          <p:spPr>
            <a:xfrm>
              <a:off x="312840" y="4601160"/>
              <a:ext cx="456120" cy="295200"/>
            </a:xfrm>
            <a:custGeom>
              <a:avLst/>
              <a:gdLst>
                <a:gd name="textAreaLeft" fmla="*/ 0 w 456120"/>
                <a:gd name="textAreaRight" fmla="*/ 457200 w 456120"/>
                <a:gd name="textAreaTop" fmla="*/ 0 h 295200"/>
                <a:gd name="textAreaBottom" fmla="*/ 296280 h 295200"/>
              </a:gdLst>
              <a:ahLst/>
              <a:rect l="textAreaLeft" t="textAreaTop" r="textAreaRight" b="textAreaBottom"/>
              <a:pathLst>
                <a:path w="50853" h="32967">
                  <a:moveTo>
                    <a:pt x="48767" y="1"/>
                  </a:moveTo>
                  <a:cubicBezTo>
                    <a:pt x="48428" y="1"/>
                    <a:pt x="48078" y="109"/>
                    <a:pt x="47722" y="352"/>
                  </a:cubicBezTo>
                  <a:lnTo>
                    <a:pt x="47692" y="322"/>
                  </a:lnTo>
                  <a:cubicBezTo>
                    <a:pt x="46446" y="1112"/>
                    <a:pt x="45534" y="2328"/>
                    <a:pt x="45260" y="3939"/>
                  </a:cubicBezTo>
                  <a:cubicBezTo>
                    <a:pt x="45211" y="3934"/>
                    <a:pt x="45162" y="3932"/>
                    <a:pt x="45114" y="3932"/>
                  </a:cubicBezTo>
                  <a:cubicBezTo>
                    <a:pt x="44162" y="3932"/>
                    <a:pt x="43545" y="4777"/>
                    <a:pt x="43892" y="5732"/>
                  </a:cubicBezTo>
                  <a:cubicBezTo>
                    <a:pt x="43848" y="5728"/>
                    <a:pt x="43805" y="5726"/>
                    <a:pt x="43762" y="5726"/>
                  </a:cubicBezTo>
                  <a:cubicBezTo>
                    <a:pt x="42801" y="5726"/>
                    <a:pt x="42179" y="6685"/>
                    <a:pt x="42616" y="7617"/>
                  </a:cubicBezTo>
                  <a:cubicBezTo>
                    <a:pt x="41035" y="7708"/>
                    <a:pt x="39303" y="10079"/>
                    <a:pt x="40974" y="11264"/>
                  </a:cubicBezTo>
                  <a:cubicBezTo>
                    <a:pt x="40214" y="11538"/>
                    <a:pt x="39759" y="12206"/>
                    <a:pt x="39576" y="13057"/>
                  </a:cubicBezTo>
                  <a:cubicBezTo>
                    <a:pt x="39406" y="12994"/>
                    <a:pt x="39204" y="12968"/>
                    <a:pt x="38987" y="12968"/>
                  </a:cubicBezTo>
                  <a:cubicBezTo>
                    <a:pt x="38274" y="12968"/>
                    <a:pt x="37398" y="13245"/>
                    <a:pt x="36932" y="13361"/>
                  </a:cubicBezTo>
                  <a:cubicBezTo>
                    <a:pt x="35989" y="13574"/>
                    <a:pt x="35260" y="13544"/>
                    <a:pt x="34774" y="14547"/>
                  </a:cubicBezTo>
                  <a:cubicBezTo>
                    <a:pt x="35034" y="14422"/>
                    <a:pt x="35312" y="14358"/>
                    <a:pt x="35589" y="14358"/>
                  </a:cubicBezTo>
                  <a:cubicBezTo>
                    <a:pt x="36119" y="14358"/>
                    <a:pt x="36643" y="14594"/>
                    <a:pt x="37023" y="15094"/>
                  </a:cubicBezTo>
                  <a:cubicBezTo>
                    <a:pt x="37230" y="14946"/>
                    <a:pt x="37460" y="14881"/>
                    <a:pt x="37692" y="14881"/>
                  </a:cubicBezTo>
                  <a:cubicBezTo>
                    <a:pt x="38173" y="14881"/>
                    <a:pt x="38661" y="15160"/>
                    <a:pt x="38968" y="15550"/>
                  </a:cubicBezTo>
                  <a:cubicBezTo>
                    <a:pt x="38797" y="15467"/>
                    <a:pt x="38603" y="15430"/>
                    <a:pt x="38404" y="15430"/>
                  </a:cubicBezTo>
                  <a:cubicBezTo>
                    <a:pt x="37438" y="15430"/>
                    <a:pt x="36364" y="16303"/>
                    <a:pt x="37296" y="17009"/>
                  </a:cubicBezTo>
                  <a:cubicBezTo>
                    <a:pt x="36324" y="17343"/>
                    <a:pt x="35382" y="18833"/>
                    <a:pt x="36567" y="19471"/>
                  </a:cubicBezTo>
                  <a:cubicBezTo>
                    <a:pt x="35807" y="19805"/>
                    <a:pt x="35108" y="20504"/>
                    <a:pt x="35078" y="21325"/>
                  </a:cubicBezTo>
                  <a:cubicBezTo>
                    <a:pt x="34896" y="21252"/>
                    <a:pt x="34739" y="21218"/>
                    <a:pt x="34596" y="21218"/>
                  </a:cubicBezTo>
                  <a:cubicBezTo>
                    <a:pt x="34259" y="21218"/>
                    <a:pt x="33999" y="21409"/>
                    <a:pt x="33679" y="21751"/>
                  </a:cubicBezTo>
                  <a:cubicBezTo>
                    <a:pt x="33375" y="21511"/>
                    <a:pt x="33017" y="21400"/>
                    <a:pt x="32666" y="21400"/>
                  </a:cubicBezTo>
                  <a:cubicBezTo>
                    <a:pt x="31862" y="21400"/>
                    <a:pt x="31096" y="21984"/>
                    <a:pt x="31096" y="22936"/>
                  </a:cubicBezTo>
                  <a:cubicBezTo>
                    <a:pt x="30850" y="22775"/>
                    <a:pt x="30587" y="22703"/>
                    <a:pt x="30330" y="22703"/>
                  </a:cubicBezTo>
                  <a:cubicBezTo>
                    <a:pt x="29760" y="22703"/>
                    <a:pt x="29219" y="23060"/>
                    <a:pt x="28968" y="23605"/>
                  </a:cubicBezTo>
                  <a:cubicBezTo>
                    <a:pt x="28573" y="23058"/>
                    <a:pt x="27570" y="22784"/>
                    <a:pt x="27144" y="22632"/>
                  </a:cubicBezTo>
                  <a:cubicBezTo>
                    <a:pt x="26622" y="22479"/>
                    <a:pt x="26131" y="22286"/>
                    <a:pt x="25679" y="22286"/>
                  </a:cubicBezTo>
                  <a:cubicBezTo>
                    <a:pt x="25236" y="22286"/>
                    <a:pt x="24831" y="22471"/>
                    <a:pt x="24469" y="23058"/>
                  </a:cubicBezTo>
                  <a:cubicBezTo>
                    <a:pt x="24134" y="22851"/>
                    <a:pt x="23803" y="22760"/>
                    <a:pt x="23489" y="22760"/>
                  </a:cubicBezTo>
                  <a:cubicBezTo>
                    <a:pt x="22324" y="22760"/>
                    <a:pt x="21400" y="24020"/>
                    <a:pt x="21400" y="25337"/>
                  </a:cubicBezTo>
                  <a:cubicBezTo>
                    <a:pt x="20761" y="25368"/>
                    <a:pt x="20670" y="25368"/>
                    <a:pt x="20214" y="25672"/>
                  </a:cubicBezTo>
                  <a:cubicBezTo>
                    <a:pt x="19979" y="25423"/>
                    <a:pt x="19703" y="25310"/>
                    <a:pt x="19430" y="25310"/>
                  </a:cubicBezTo>
                  <a:cubicBezTo>
                    <a:pt x="19069" y="25310"/>
                    <a:pt x="18711" y="25508"/>
                    <a:pt x="18451" y="25854"/>
                  </a:cubicBezTo>
                  <a:cubicBezTo>
                    <a:pt x="18348" y="25214"/>
                    <a:pt x="17908" y="24784"/>
                    <a:pt x="17389" y="24784"/>
                  </a:cubicBezTo>
                  <a:cubicBezTo>
                    <a:pt x="17143" y="24784"/>
                    <a:pt x="16881" y="24880"/>
                    <a:pt x="16627" y="25094"/>
                  </a:cubicBezTo>
                  <a:cubicBezTo>
                    <a:pt x="16650" y="23763"/>
                    <a:pt x="16053" y="22918"/>
                    <a:pt x="15036" y="22918"/>
                  </a:cubicBezTo>
                  <a:cubicBezTo>
                    <a:pt x="14683" y="22918"/>
                    <a:pt x="14278" y="23020"/>
                    <a:pt x="13831" y="23240"/>
                  </a:cubicBezTo>
                  <a:cubicBezTo>
                    <a:pt x="13572" y="22739"/>
                    <a:pt x="13067" y="22385"/>
                    <a:pt x="12591" y="22385"/>
                  </a:cubicBezTo>
                  <a:cubicBezTo>
                    <a:pt x="12229" y="22385"/>
                    <a:pt x="11883" y="22589"/>
                    <a:pt x="11673" y="23088"/>
                  </a:cubicBezTo>
                  <a:cubicBezTo>
                    <a:pt x="11531" y="22380"/>
                    <a:pt x="11040" y="21780"/>
                    <a:pt x="10458" y="21780"/>
                  </a:cubicBezTo>
                  <a:cubicBezTo>
                    <a:pt x="10166" y="21780"/>
                    <a:pt x="9850" y="21932"/>
                    <a:pt x="9545" y="22298"/>
                  </a:cubicBezTo>
                  <a:cubicBezTo>
                    <a:pt x="9263" y="21347"/>
                    <a:pt x="8538" y="20868"/>
                    <a:pt x="7832" y="20868"/>
                  </a:cubicBezTo>
                  <a:cubicBezTo>
                    <a:pt x="7092" y="20868"/>
                    <a:pt x="6373" y="21393"/>
                    <a:pt x="6202" y="22450"/>
                  </a:cubicBezTo>
                  <a:cubicBezTo>
                    <a:pt x="5982" y="22377"/>
                    <a:pt x="5779" y="22339"/>
                    <a:pt x="5595" y="22339"/>
                  </a:cubicBezTo>
                  <a:cubicBezTo>
                    <a:pt x="5168" y="22339"/>
                    <a:pt x="4843" y="22541"/>
                    <a:pt x="4651" y="22966"/>
                  </a:cubicBezTo>
                  <a:cubicBezTo>
                    <a:pt x="4560" y="22845"/>
                    <a:pt x="4500" y="22784"/>
                    <a:pt x="4378" y="22693"/>
                  </a:cubicBezTo>
                  <a:cubicBezTo>
                    <a:pt x="4219" y="22587"/>
                    <a:pt x="4019" y="22522"/>
                    <a:pt x="3826" y="22522"/>
                  </a:cubicBezTo>
                  <a:cubicBezTo>
                    <a:pt x="3686" y="22522"/>
                    <a:pt x="3550" y="22556"/>
                    <a:pt x="3436" y="22632"/>
                  </a:cubicBezTo>
                  <a:cubicBezTo>
                    <a:pt x="3284" y="22754"/>
                    <a:pt x="3253" y="22906"/>
                    <a:pt x="3253" y="23088"/>
                  </a:cubicBezTo>
                  <a:cubicBezTo>
                    <a:pt x="3193" y="23118"/>
                    <a:pt x="3193" y="23149"/>
                    <a:pt x="3162" y="23210"/>
                  </a:cubicBezTo>
                  <a:cubicBezTo>
                    <a:pt x="3010" y="22906"/>
                    <a:pt x="2767" y="22662"/>
                    <a:pt x="2433" y="22662"/>
                  </a:cubicBezTo>
                  <a:cubicBezTo>
                    <a:pt x="1977" y="22662"/>
                    <a:pt x="1916" y="23088"/>
                    <a:pt x="1946" y="23453"/>
                  </a:cubicBezTo>
                  <a:lnTo>
                    <a:pt x="1946" y="23574"/>
                  </a:lnTo>
                  <a:cubicBezTo>
                    <a:pt x="1794" y="23301"/>
                    <a:pt x="1582" y="23088"/>
                    <a:pt x="1338" y="22906"/>
                  </a:cubicBezTo>
                  <a:cubicBezTo>
                    <a:pt x="1065" y="22662"/>
                    <a:pt x="822" y="22541"/>
                    <a:pt x="487" y="22541"/>
                  </a:cubicBezTo>
                  <a:lnTo>
                    <a:pt x="396" y="24061"/>
                  </a:lnTo>
                  <a:lnTo>
                    <a:pt x="1" y="29319"/>
                  </a:lnTo>
                  <a:lnTo>
                    <a:pt x="48452" y="32967"/>
                  </a:lnTo>
                  <a:lnTo>
                    <a:pt x="50853" y="1325"/>
                  </a:lnTo>
                  <a:cubicBezTo>
                    <a:pt x="50243" y="546"/>
                    <a:pt x="49531" y="1"/>
                    <a:pt x="4876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39" name="Google Shape;1182;p7"/>
            <p:cNvSpPr/>
            <p:nvPr/>
          </p:nvSpPr>
          <p:spPr>
            <a:xfrm>
              <a:off x="312840" y="4822200"/>
              <a:ext cx="184680" cy="55080"/>
            </a:xfrm>
            <a:custGeom>
              <a:avLst/>
              <a:gdLst>
                <a:gd name="textAreaLeft" fmla="*/ 0 w 184680"/>
                <a:gd name="textAreaRight" fmla="*/ 185760 w 184680"/>
                <a:gd name="textAreaTop" fmla="*/ 0 h 55080"/>
                <a:gd name="textAreaBottom" fmla="*/ 56160 h 55080"/>
              </a:gdLst>
              <a:ahLst/>
              <a:rect l="textAreaLeft" t="textAreaTop" r="textAreaRight" b="textAreaBottom"/>
              <a:pathLst>
                <a:path w="20671" h="6232">
                  <a:moveTo>
                    <a:pt x="366" y="1"/>
                  </a:moveTo>
                  <a:lnTo>
                    <a:pt x="1" y="4682"/>
                  </a:lnTo>
                  <a:lnTo>
                    <a:pt x="20670" y="6232"/>
                  </a:lnTo>
                  <a:cubicBezTo>
                    <a:pt x="20579" y="6201"/>
                    <a:pt x="20488" y="6201"/>
                    <a:pt x="20427" y="6141"/>
                  </a:cubicBezTo>
                  <a:cubicBezTo>
                    <a:pt x="19624" y="5999"/>
                    <a:pt x="19280" y="5472"/>
                    <a:pt x="18525" y="5472"/>
                  </a:cubicBezTo>
                  <a:cubicBezTo>
                    <a:pt x="18308" y="5472"/>
                    <a:pt x="18057" y="5515"/>
                    <a:pt x="17752" y="5624"/>
                  </a:cubicBezTo>
                  <a:cubicBezTo>
                    <a:pt x="17027" y="4256"/>
                    <a:pt x="15750" y="3326"/>
                    <a:pt x="14452" y="3326"/>
                  </a:cubicBezTo>
                  <a:cubicBezTo>
                    <a:pt x="13847" y="3326"/>
                    <a:pt x="13237" y="3528"/>
                    <a:pt x="12676" y="3983"/>
                  </a:cubicBezTo>
                  <a:cubicBezTo>
                    <a:pt x="12318" y="3550"/>
                    <a:pt x="11646" y="3117"/>
                    <a:pt x="11085" y="3117"/>
                  </a:cubicBezTo>
                  <a:cubicBezTo>
                    <a:pt x="10740" y="3117"/>
                    <a:pt x="10437" y="3281"/>
                    <a:pt x="10275" y="3709"/>
                  </a:cubicBezTo>
                  <a:cubicBezTo>
                    <a:pt x="9944" y="3396"/>
                    <a:pt x="9553" y="3242"/>
                    <a:pt x="9183" y="3242"/>
                  </a:cubicBezTo>
                  <a:cubicBezTo>
                    <a:pt x="8906" y="3242"/>
                    <a:pt x="8641" y="3327"/>
                    <a:pt x="8421" y="3496"/>
                  </a:cubicBezTo>
                  <a:cubicBezTo>
                    <a:pt x="8098" y="1240"/>
                    <a:pt x="6394" y="461"/>
                    <a:pt x="4908" y="461"/>
                  </a:cubicBezTo>
                  <a:cubicBezTo>
                    <a:pt x="3732" y="461"/>
                    <a:pt x="2692" y="950"/>
                    <a:pt x="2585" y="1581"/>
                  </a:cubicBezTo>
                  <a:cubicBezTo>
                    <a:pt x="1916" y="791"/>
                    <a:pt x="1278" y="183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080" bIns="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0" name="Google Shape;1183;p7"/>
            <p:cNvSpPr/>
            <p:nvPr/>
          </p:nvSpPr>
          <p:spPr>
            <a:xfrm>
              <a:off x="500400" y="4870800"/>
              <a:ext cx="64800" cy="11520"/>
            </a:xfrm>
            <a:custGeom>
              <a:avLst/>
              <a:gdLst>
                <a:gd name="textAreaLeft" fmla="*/ 0 w 64800"/>
                <a:gd name="textAreaRight" fmla="*/ 65880 w 64800"/>
                <a:gd name="textAreaTop" fmla="*/ 0 h 11520"/>
                <a:gd name="textAreaBottom" fmla="*/ 12600 h 11520"/>
              </a:gdLst>
              <a:ahLst/>
              <a:rect l="textAreaLeft" t="textAreaTop" r="textAreaRight" b="textAreaBottom"/>
              <a:pathLst>
                <a:path w="7326" h="1398">
                  <a:moveTo>
                    <a:pt x="3674" y="1"/>
                  </a:moveTo>
                  <a:cubicBezTo>
                    <a:pt x="3426" y="1"/>
                    <a:pt x="3183" y="20"/>
                    <a:pt x="2949" y="60"/>
                  </a:cubicBezTo>
                  <a:cubicBezTo>
                    <a:pt x="1946" y="242"/>
                    <a:pt x="973" y="820"/>
                    <a:pt x="0" y="820"/>
                  </a:cubicBezTo>
                  <a:lnTo>
                    <a:pt x="7326" y="1397"/>
                  </a:lnTo>
                  <a:cubicBezTo>
                    <a:pt x="6334" y="508"/>
                    <a:pt x="4939" y="1"/>
                    <a:pt x="367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1" name="Google Shape;1184;p7"/>
            <p:cNvSpPr/>
            <p:nvPr/>
          </p:nvSpPr>
          <p:spPr>
            <a:xfrm>
              <a:off x="312840" y="4820040"/>
              <a:ext cx="242640" cy="61200"/>
            </a:xfrm>
            <a:custGeom>
              <a:avLst/>
              <a:gdLst>
                <a:gd name="textAreaLeft" fmla="*/ 0 w 242640"/>
                <a:gd name="textAreaRight" fmla="*/ 243720 w 242640"/>
                <a:gd name="textAreaTop" fmla="*/ 0 h 61200"/>
                <a:gd name="textAreaBottom" fmla="*/ 62280 h 61200"/>
              </a:gdLst>
              <a:ahLst/>
              <a:rect l="textAreaLeft" t="textAreaTop" r="textAreaRight" b="textAreaBottom"/>
              <a:pathLst>
                <a:path w="27114" h="6931">
                  <a:moveTo>
                    <a:pt x="244" y="1642"/>
                  </a:moveTo>
                  <a:lnTo>
                    <a:pt x="1" y="4864"/>
                  </a:lnTo>
                  <a:lnTo>
                    <a:pt x="3520" y="5134"/>
                  </a:lnTo>
                  <a:lnTo>
                    <a:pt x="3520" y="5134"/>
                  </a:lnTo>
                  <a:lnTo>
                    <a:pt x="2129" y="5016"/>
                  </a:lnTo>
                  <a:lnTo>
                    <a:pt x="2341" y="2554"/>
                  </a:lnTo>
                  <a:lnTo>
                    <a:pt x="244" y="1642"/>
                  </a:lnTo>
                  <a:close/>
                  <a:moveTo>
                    <a:pt x="3520" y="5134"/>
                  </a:moveTo>
                  <a:lnTo>
                    <a:pt x="3557" y="5137"/>
                  </a:lnTo>
                  <a:lnTo>
                    <a:pt x="4560" y="5229"/>
                  </a:lnTo>
                  <a:lnTo>
                    <a:pt x="4561" y="5214"/>
                  </a:lnTo>
                  <a:lnTo>
                    <a:pt x="4561" y="5214"/>
                  </a:lnTo>
                  <a:lnTo>
                    <a:pt x="3520" y="5134"/>
                  </a:lnTo>
                  <a:close/>
                  <a:moveTo>
                    <a:pt x="12889" y="1"/>
                  </a:moveTo>
                  <a:lnTo>
                    <a:pt x="12828" y="1034"/>
                  </a:lnTo>
                  <a:lnTo>
                    <a:pt x="11521" y="973"/>
                  </a:lnTo>
                  <a:lnTo>
                    <a:pt x="11369" y="2827"/>
                  </a:lnTo>
                  <a:lnTo>
                    <a:pt x="6475" y="2432"/>
                  </a:lnTo>
                  <a:lnTo>
                    <a:pt x="6384" y="3344"/>
                  </a:lnTo>
                  <a:lnTo>
                    <a:pt x="4712" y="3253"/>
                  </a:lnTo>
                  <a:lnTo>
                    <a:pt x="4561" y="5214"/>
                  </a:lnTo>
                  <a:lnTo>
                    <a:pt x="4561" y="5214"/>
                  </a:lnTo>
                  <a:lnTo>
                    <a:pt x="26901" y="6931"/>
                  </a:lnTo>
                  <a:lnTo>
                    <a:pt x="27114" y="4651"/>
                  </a:lnTo>
                  <a:lnTo>
                    <a:pt x="21703" y="4226"/>
                  </a:lnTo>
                  <a:lnTo>
                    <a:pt x="21521" y="6505"/>
                  </a:lnTo>
                  <a:lnTo>
                    <a:pt x="19120" y="6323"/>
                  </a:lnTo>
                  <a:lnTo>
                    <a:pt x="19424" y="2219"/>
                  </a:lnTo>
                  <a:lnTo>
                    <a:pt x="16506" y="274"/>
                  </a:lnTo>
                  <a:lnTo>
                    <a:pt x="1288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960" bIns="30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2" name="Google Shape;1185;p7"/>
            <p:cNvSpPr/>
            <p:nvPr/>
          </p:nvSpPr>
          <p:spPr>
            <a:xfrm>
              <a:off x="316080" y="4838760"/>
              <a:ext cx="16200" cy="25560"/>
            </a:xfrm>
            <a:custGeom>
              <a:avLst/>
              <a:gdLst>
                <a:gd name="textAreaLeft" fmla="*/ 0 w 16200"/>
                <a:gd name="textAreaRight" fmla="*/ 17280 w 1620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916" h="2949">
                  <a:moveTo>
                    <a:pt x="243" y="0"/>
                  </a:moveTo>
                  <a:lnTo>
                    <a:pt x="0" y="2858"/>
                  </a:lnTo>
                  <a:lnTo>
                    <a:pt x="1733" y="2949"/>
                  </a:lnTo>
                  <a:lnTo>
                    <a:pt x="1915" y="639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320" bIns="13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3" name="Google Shape;1186;p7"/>
            <p:cNvSpPr/>
            <p:nvPr/>
          </p:nvSpPr>
          <p:spPr>
            <a:xfrm>
              <a:off x="362160" y="4852440"/>
              <a:ext cx="6480" cy="1512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15120"/>
                <a:gd name="textAreaBottom" fmla="*/ 16200 h 15120"/>
              </a:gdLst>
              <a:ahLst/>
              <a:rect l="textAreaLeft" t="textAreaTop" r="textAreaRight" b="textAreaBottom"/>
              <a:pathLst>
                <a:path w="852" h="1794">
                  <a:moveTo>
                    <a:pt x="122" y="0"/>
                  </a:moveTo>
                  <a:lnTo>
                    <a:pt x="0" y="1733"/>
                  </a:lnTo>
                  <a:lnTo>
                    <a:pt x="699" y="1794"/>
                  </a:lnTo>
                  <a:lnTo>
                    <a:pt x="851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4" name="Google Shape;1187;p7"/>
            <p:cNvSpPr/>
            <p:nvPr/>
          </p:nvSpPr>
          <p:spPr>
            <a:xfrm>
              <a:off x="459360" y="4826880"/>
              <a:ext cx="25200" cy="24840"/>
            </a:xfrm>
            <a:custGeom>
              <a:avLst/>
              <a:gdLst>
                <a:gd name="textAreaLeft" fmla="*/ 0 w 25200"/>
                <a:gd name="textAreaRight" fmla="*/ 26280 w 25200"/>
                <a:gd name="textAreaTop" fmla="*/ 0 h 24840"/>
                <a:gd name="textAreaBottom" fmla="*/ 25920 h 24840"/>
              </a:gdLst>
              <a:ahLst/>
              <a:rect l="textAreaLeft" t="textAreaTop" r="textAreaRight" b="textAreaBottom"/>
              <a:pathLst>
                <a:path w="2919" h="2889">
                  <a:moveTo>
                    <a:pt x="91" y="0"/>
                  </a:moveTo>
                  <a:lnTo>
                    <a:pt x="0" y="1307"/>
                  </a:lnTo>
                  <a:lnTo>
                    <a:pt x="2796" y="2888"/>
                  </a:lnTo>
                  <a:lnTo>
                    <a:pt x="2918" y="176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5" name="Google Shape;1188;p7"/>
            <p:cNvSpPr/>
            <p:nvPr/>
          </p:nvSpPr>
          <p:spPr>
            <a:xfrm>
              <a:off x="458640" y="4842000"/>
              <a:ext cx="24840" cy="24840"/>
            </a:xfrm>
            <a:custGeom>
              <a:avLst/>
              <a:gdLst>
                <a:gd name="textAreaLeft" fmla="*/ 0 w 24840"/>
                <a:gd name="textAreaRight" fmla="*/ 25920 w 24840"/>
                <a:gd name="textAreaTop" fmla="*/ 0 h 24840"/>
                <a:gd name="textAreaBottom" fmla="*/ 25920 h 24840"/>
              </a:gdLst>
              <a:ahLst/>
              <a:rect l="textAreaLeft" t="textAreaTop" r="textAreaRight" b="textAreaBottom"/>
              <a:pathLst>
                <a:path w="2889" h="2888">
                  <a:moveTo>
                    <a:pt x="92" y="0"/>
                  </a:moveTo>
                  <a:lnTo>
                    <a:pt x="1" y="1611"/>
                  </a:lnTo>
                  <a:lnTo>
                    <a:pt x="2767" y="2888"/>
                  </a:lnTo>
                  <a:lnTo>
                    <a:pt x="2888" y="152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6" name="Google Shape;1189;p7"/>
            <p:cNvSpPr/>
            <p:nvPr/>
          </p:nvSpPr>
          <p:spPr>
            <a:xfrm>
              <a:off x="457560" y="4858200"/>
              <a:ext cx="24480" cy="17640"/>
            </a:xfrm>
            <a:custGeom>
              <a:avLst/>
              <a:gdLst>
                <a:gd name="textAreaLeft" fmla="*/ 0 w 24480"/>
                <a:gd name="textAreaRight" fmla="*/ 25560 w 24480"/>
                <a:gd name="textAreaTop" fmla="*/ 0 h 17640"/>
                <a:gd name="textAreaBottom" fmla="*/ 18720 h 17640"/>
              </a:gdLst>
              <a:ahLst/>
              <a:rect l="textAreaLeft" t="textAreaTop" r="textAreaRight" b="textAreaBottom"/>
              <a:pathLst>
                <a:path w="2828" h="2068">
                  <a:moveTo>
                    <a:pt x="31" y="1"/>
                  </a:moveTo>
                  <a:lnTo>
                    <a:pt x="0" y="822"/>
                  </a:lnTo>
                  <a:lnTo>
                    <a:pt x="2766" y="2068"/>
                  </a:lnTo>
                  <a:lnTo>
                    <a:pt x="2827" y="1308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7" name="Google Shape;1190;p7"/>
            <p:cNvSpPr/>
            <p:nvPr/>
          </p:nvSpPr>
          <p:spPr>
            <a:xfrm>
              <a:off x="538560" y="4862880"/>
              <a:ext cx="15840" cy="18000"/>
            </a:xfrm>
            <a:custGeom>
              <a:avLst/>
              <a:gdLst>
                <a:gd name="textAreaLeft" fmla="*/ 0 w 15840"/>
                <a:gd name="textAreaRight" fmla="*/ 16920 w 15840"/>
                <a:gd name="textAreaTop" fmla="*/ 0 h 18000"/>
                <a:gd name="textAreaBottom" fmla="*/ 19080 h 18000"/>
              </a:gdLst>
              <a:ahLst/>
              <a:rect l="textAreaLeft" t="textAreaTop" r="textAreaRight" b="textAreaBottom"/>
              <a:pathLst>
                <a:path w="1886" h="2129">
                  <a:moveTo>
                    <a:pt x="153" y="1"/>
                  </a:moveTo>
                  <a:lnTo>
                    <a:pt x="1" y="2007"/>
                  </a:lnTo>
                  <a:lnTo>
                    <a:pt x="1733" y="2128"/>
                  </a:lnTo>
                  <a:lnTo>
                    <a:pt x="1885" y="122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8" name="Google Shape;1191;p7"/>
            <p:cNvSpPr/>
            <p:nvPr/>
          </p:nvSpPr>
          <p:spPr>
            <a:xfrm>
              <a:off x="530640" y="4862520"/>
              <a:ext cx="7560" cy="17640"/>
            </a:xfrm>
            <a:custGeom>
              <a:avLst/>
              <a:gdLst>
                <a:gd name="textAreaLeft" fmla="*/ 0 w 7560"/>
                <a:gd name="textAreaRight" fmla="*/ 8640 w 7560"/>
                <a:gd name="textAreaTop" fmla="*/ 0 h 17640"/>
                <a:gd name="textAreaBottom" fmla="*/ 18720 h 17640"/>
              </a:gdLst>
              <a:ahLst/>
              <a:rect l="textAreaLeft" t="textAreaTop" r="textAreaRight" b="textAreaBottom"/>
              <a:pathLst>
                <a:path w="943" h="2068">
                  <a:moveTo>
                    <a:pt x="152" y="1"/>
                  </a:moveTo>
                  <a:lnTo>
                    <a:pt x="0" y="1977"/>
                  </a:lnTo>
                  <a:lnTo>
                    <a:pt x="791" y="2068"/>
                  </a:lnTo>
                  <a:lnTo>
                    <a:pt x="943" y="62"/>
                  </a:lnTo>
                  <a:lnTo>
                    <a:pt x="791" y="62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49" name="Google Shape;1192;p7"/>
            <p:cNvSpPr/>
            <p:nvPr/>
          </p:nvSpPr>
          <p:spPr>
            <a:xfrm rot="228600">
              <a:off x="319320" y="4634640"/>
              <a:ext cx="446040" cy="151560"/>
            </a:xfrm>
            <a:custGeom>
              <a:avLst/>
              <a:gdLst>
                <a:gd name="textAreaLeft" fmla="*/ 0 w 446040"/>
                <a:gd name="textAreaRight" fmla="*/ 447120 w 446040"/>
                <a:gd name="textAreaTop" fmla="*/ 0 h 151560"/>
                <a:gd name="textAreaBottom" fmla="*/ 152640 h 151560"/>
              </a:gdLst>
              <a:ahLst/>
              <a:rect l="textAreaLeft" t="textAreaTop" r="textAreaRight" b="textAreaBottom"/>
              <a:pathLst>
                <a:path w="63923" h="16960">
                  <a:moveTo>
                    <a:pt x="62889" y="1"/>
                  </a:moveTo>
                  <a:cubicBezTo>
                    <a:pt x="62839" y="1"/>
                    <a:pt x="62788" y="5"/>
                    <a:pt x="62737" y="15"/>
                  </a:cubicBezTo>
                  <a:cubicBezTo>
                    <a:pt x="53831" y="2173"/>
                    <a:pt x="44925" y="4392"/>
                    <a:pt x="35989" y="6550"/>
                  </a:cubicBezTo>
                  <a:cubicBezTo>
                    <a:pt x="27083" y="8769"/>
                    <a:pt x="18085" y="10927"/>
                    <a:pt x="9180" y="13145"/>
                  </a:cubicBezTo>
                  <a:cubicBezTo>
                    <a:pt x="6414" y="13814"/>
                    <a:pt x="3617" y="14483"/>
                    <a:pt x="851" y="15152"/>
                  </a:cubicBezTo>
                  <a:cubicBezTo>
                    <a:pt x="365" y="15273"/>
                    <a:pt x="0" y="15729"/>
                    <a:pt x="122" y="16215"/>
                  </a:cubicBezTo>
                  <a:cubicBezTo>
                    <a:pt x="203" y="16648"/>
                    <a:pt x="596" y="16960"/>
                    <a:pt x="1024" y="16960"/>
                  </a:cubicBezTo>
                  <a:cubicBezTo>
                    <a:pt x="1077" y="16960"/>
                    <a:pt x="1131" y="16955"/>
                    <a:pt x="1185" y="16945"/>
                  </a:cubicBezTo>
                  <a:cubicBezTo>
                    <a:pt x="10122" y="14726"/>
                    <a:pt x="19058" y="12568"/>
                    <a:pt x="28025" y="10349"/>
                  </a:cubicBezTo>
                  <a:cubicBezTo>
                    <a:pt x="36961" y="8191"/>
                    <a:pt x="45867" y="6003"/>
                    <a:pt x="54803" y="3814"/>
                  </a:cubicBezTo>
                  <a:cubicBezTo>
                    <a:pt x="57570" y="3145"/>
                    <a:pt x="60305" y="2446"/>
                    <a:pt x="63102" y="1808"/>
                  </a:cubicBezTo>
                  <a:cubicBezTo>
                    <a:pt x="63588" y="1686"/>
                    <a:pt x="63922" y="1230"/>
                    <a:pt x="63801" y="744"/>
                  </a:cubicBezTo>
                  <a:cubicBezTo>
                    <a:pt x="63746" y="336"/>
                    <a:pt x="63326" y="1"/>
                    <a:pt x="6288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6320" bIns="76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0" name="Google Shape;1193;p7"/>
            <p:cNvSpPr/>
            <p:nvPr/>
          </p:nvSpPr>
          <p:spPr>
            <a:xfrm>
              <a:off x="340200" y="4749840"/>
              <a:ext cx="17280" cy="115560"/>
            </a:xfrm>
            <a:custGeom>
              <a:avLst/>
              <a:gdLst>
                <a:gd name="textAreaLeft" fmla="*/ 0 w 17280"/>
                <a:gd name="textAreaRight" fmla="*/ 18360 w 17280"/>
                <a:gd name="textAreaTop" fmla="*/ 0 h 115560"/>
                <a:gd name="textAreaBottom" fmla="*/ 116640 h 115560"/>
              </a:gdLst>
              <a:ahLst/>
              <a:rect l="textAreaLeft" t="textAreaTop" r="textAreaRight" b="textAreaBottom"/>
              <a:pathLst>
                <a:path w="2038" h="12980">
                  <a:moveTo>
                    <a:pt x="2037" y="1"/>
                  </a:moveTo>
                  <a:lnTo>
                    <a:pt x="1004" y="274"/>
                  </a:lnTo>
                  <a:cubicBezTo>
                    <a:pt x="882" y="1521"/>
                    <a:pt x="821" y="2797"/>
                    <a:pt x="700" y="4074"/>
                  </a:cubicBezTo>
                  <a:cubicBezTo>
                    <a:pt x="456" y="7022"/>
                    <a:pt x="244" y="9940"/>
                    <a:pt x="1" y="12919"/>
                  </a:cubicBezTo>
                  <a:lnTo>
                    <a:pt x="1034" y="12980"/>
                  </a:lnTo>
                  <a:cubicBezTo>
                    <a:pt x="1368" y="8664"/>
                    <a:pt x="1672" y="4317"/>
                    <a:pt x="203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8320" bIns="58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1" name="Google Shape;1194;p7"/>
            <p:cNvSpPr/>
            <p:nvPr/>
          </p:nvSpPr>
          <p:spPr>
            <a:xfrm>
              <a:off x="390960" y="4737600"/>
              <a:ext cx="18000" cy="131760"/>
            </a:xfrm>
            <a:custGeom>
              <a:avLst/>
              <a:gdLst>
                <a:gd name="textAreaLeft" fmla="*/ 0 w 18000"/>
                <a:gd name="textAreaRight" fmla="*/ 19080 w 18000"/>
                <a:gd name="textAreaTop" fmla="*/ 0 h 131760"/>
                <a:gd name="textAreaBottom" fmla="*/ 132840 h 131760"/>
              </a:gdLst>
              <a:ahLst/>
              <a:rect l="textAreaLeft" t="textAreaTop" r="textAreaRight" b="textAreaBottom"/>
              <a:pathLst>
                <a:path w="2129" h="14773">
                  <a:moveTo>
                    <a:pt x="2128" y="0"/>
                  </a:moveTo>
                  <a:lnTo>
                    <a:pt x="1125" y="213"/>
                  </a:lnTo>
                  <a:cubicBezTo>
                    <a:pt x="973" y="2097"/>
                    <a:pt x="852" y="3952"/>
                    <a:pt x="700" y="5836"/>
                  </a:cubicBezTo>
                  <a:cubicBezTo>
                    <a:pt x="457" y="8815"/>
                    <a:pt x="244" y="11733"/>
                    <a:pt x="1" y="14712"/>
                  </a:cubicBezTo>
                  <a:lnTo>
                    <a:pt x="1034" y="14772"/>
                  </a:lnTo>
                  <a:cubicBezTo>
                    <a:pt x="1429" y="9848"/>
                    <a:pt x="1794" y="4924"/>
                    <a:pt x="212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6240" bIns="66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2" name="Google Shape;1195;p7"/>
            <p:cNvSpPr/>
            <p:nvPr/>
          </p:nvSpPr>
          <p:spPr>
            <a:xfrm>
              <a:off x="491760" y="4713120"/>
              <a:ext cx="20880" cy="164160"/>
            </a:xfrm>
            <a:custGeom>
              <a:avLst/>
              <a:gdLst>
                <a:gd name="textAreaLeft" fmla="*/ 0 w 20880"/>
                <a:gd name="textAreaRight" fmla="*/ 21960 w 20880"/>
                <a:gd name="textAreaTop" fmla="*/ 0 h 164160"/>
                <a:gd name="textAreaBottom" fmla="*/ 165240 h 164160"/>
              </a:gdLst>
              <a:ahLst/>
              <a:rect l="textAreaLeft" t="textAreaTop" r="textAreaRight" b="textAreaBottom"/>
              <a:pathLst>
                <a:path w="2433" h="18390">
                  <a:moveTo>
                    <a:pt x="2432" y="1"/>
                  </a:moveTo>
                  <a:lnTo>
                    <a:pt x="1369" y="213"/>
                  </a:lnTo>
                  <a:lnTo>
                    <a:pt x="700" y="9454"/>
                  </a:lnTo>
                  <a:cubicBezTo>
                    <a:pt x="457" y="12432"/>
                    <a:pt x="214" y="15350"/>
                    <a:pt x="1" y="18299"/>
                  </a:cubicBezTo>
                  <a:lnTo>
                    <a:pt x="1034" y="18390"/>
                  </a:lnTo>
                  <a:cubicBezTo>
                    <a:pt x="1490" y="12280"/>
                    <a:pt x="1946" y="6110"/>
                    <a:pt x="243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440" bIns="82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3" name="Google Shape;1196;p7"/>
            <p:cNvSpPr/>
            <p:nvPr/>
          </p:nvSpPr>
          <p:spPr>
            <a:xfrm>
              <a:off x="542160" y="4700520"/>
              <a:ext cx="21960" cy="180360"/>
            </a:xfrm>
            <a:custGeom>
              <a:avLst/>
              <a:gdLst>
                <a:gd name="textAreaLeft" fmla="*/ 0 w 21960"/>
                <a:gd name="textAreaRight" fmla="*/ 23040 w 21960"/>
                <a:gd name="textAreaTop" fmla="*/ 0 h 180360"/>
                <a:gd name="textAreaBottom" fmla="*/ 181440 h 180360"/>
              </a:gdLst>
              <a:ahLst/>
              <a:rect l="textAreaLeft" t="textAreaTop" r="textAreaRight" b="textAreaBottom"/>
              <a:pathLst>
                <a:path w="2554" h="20184">
                  <a:moveTo>
                    <a:pt x="2554" y="1"/>
                  </a:moveTo>
                  <a:lnTo>
                    <a:pt x="1520" y="213"/>
                  </a:lnTo>
                  <a:cubicBezTo>
                    <a:pt x="1247" y="3922"/>
                    <a:pt x="943" y="7569"/>
                    <a:pt x="669" y="11247"/>
                  </a:cubicBezTo>
                  <a:cubicBezTo>
                    <a:pt x="456" y="14195"/>
                    <a:pt x="213" y="17144"/>
                    <a:pt x="1" y="20092"/>
                  </a:cubicBezTo>
                  <a:lnTo>
                    <a:pt x="1034" y="20183"/>
                  </a:lnTo>
                  <a:cubicBezTo>
                    <a:pt x="1520" y="13436"/>
                    <a:pt x="2037" y="6718"/>
                    <a:pt x="255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720" bIns="90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4" name="Google Shape;1197;p7"/>
            <p:cNvSpPr/>
            <p:nvPr/>
          </p:nvSpPr>
          <p:spPr>
            <a:xfrm>
              <a:off x="592560" y="4687560"/>
              <a:ext cx="23400" cy="196920"/>
            </a:xfrm>
            <a:custGeom>
              <a:avLst/>
              <a:gdLst>
                <a:gd name="textAreaLeft" fmla="*/ 0 w 23400"/>
                <a:gd name="textAreaRight" fmla="*/ 24480 w 23400"/>
                <a:gd name="textAreaTop" fmla="*/ 0 h 196920"/>
                <a:gd name="textAreaBottom" fmla="*/ 198000 h 196920"/>
              </a:gdLst>
              <a:ahLst/>
              <a:rect l="textAreaLeft" t="textAreaTop" r="textAreaRight" b="textAreaBottom"/>
              <a:pathLst>
                <a:path w="2706" h="22008">
                  <a:moveTo>
                    <a:pt x="2706" y="1"/>
                  </a:moveTo>
                  <a:lnTo>
                    <a:pt x="1642" y="274"/>
                  </a:lnTo>
                  <a:cubicBezTo>
                    <a:pt x="1338" y="4560"/>
                    <a:pt x="973" y="8815"/>
                    <a:pt x="669" y="13071"/>
                  </a:cubicBezTo>
                  <a:cubicBezTo>
                    <a:pt x="457" y="16019"/>
                    <a:pt x="214" y="18968"/>
                    <a:pt x="1" y="21946"/>
                  </a:cubicBezTo>
                  <a:lnTo>
                    <a:pt x="1034" y="22007"/>
                  </a:lnTo>
                  <a:cubicBezTo>
                    <a:pt x="1581" y="14682"/>
                    <a:pt x="2128" y="7356"/>
                    <a:pt x="27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5" name="Google Shape;1198;p7"/>
            <p:cNvSpPr/>
            <p:nvPr/>
          </p:nvSpPr>
          <p:spPr>
            <a:xfrm>
              <a:off x="437400" y="4723920"/>
              <a:ext cx="27360" cy="153360"/>
            </a:xfrm>
            <a:custGeom>
              <a:avLst/>
              <a:gdLst>
                <a:gd name="textAreaLeft" fmla="*/ 0 w 27360"/>
                <a:gd name="textAreaRight" fmla="*/ 28440 w 27360"/>
                <a:gd name="textAreaTop" fmla="*/ 0 h 153360"/>
                <a:gd name="textAreaBottom" fmla="*/ 154440 h 153360"/>
              </a:gdLst>
              <a:ahLst/>
              <a:rect l="textAreaLeft" t="textAreaTop" r="textAreaRight" b="textAreaBottom"/>
              <a:pathLst>
                <a:path w="3162" h="17174">
                  <a:moveTo>
                    <a:pt x="3161" y="0"/>
                  </a:moveTo>
                  <a:lnTo>
                    <a:pt x="1216" y="456"/>
                  </a:lnTo>
                  <a:lnTo>
                    <a:pt x="0" y="17022"/>
                  </a:lnTo>
                  <a:lnTo>
                    <a:pt x="1885" y="17174"/>
                  </a:lnTo>
                  <a:lnTo>
                    <a:pt x="316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7040" bIns="77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6" name="Google Shape;1199;p7"/>
            <p:cNvSpPr/>
            <p:nvPr/>
          </p:nvSpPr>
          <p:spPr>
            <a:xfrm>
              <a:off x="639000" y="4673520"/>
              <a:ext cx="32040" cy="218520"/>
            </a:xfrm>
            <a:custGeom>
              <a:avLst/>
              <a:gdLst>
                <a:gd name="textAreaLeft" fmla="*/ 0 w 32040"/>
                <a:gd name="textAreaRight" fmla="*/ 33120 w 32040"/>
                <a:gd name="textAreaTop" fmla="*/ 0 h 218520"/>
                <a:gd name="textAreaBottom" fmla="*/ 219600 h 218520"/>
              </a:gdLst>
              <a:ahLst/>
              <a:rect l="textAreaLeft" t="textAreaTop" r="textAreaRight" b="textAreaBottom"/>
              <a:pathLst>
                <a:path w="3678" h="24439">
                  <a:moveTo>
                    <a:pt x="3678" y="1"/>
                  </a:moveTo>
                  <a:lnTo>
                    <a:pt x="1793" y="456"/>
                  </a:lnTo>
                  <a:lnTo>
                    <a:pt x="0" y="24317"/>
                  </a:lnTo>
                  <a:lnTo>
                    <a:pt x="1854" y="24439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7" name="Google Shape;1200;p7"/>
            <p:cNvSpPr/>
            <p:nvPr/>
          </p:nvSpPr>
          <p:spPr>
            <a:xfrm>
              <a:off x="693000" y="4663080"/>
              <a:ext cx="25560" cy="22932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229320"/>
                <a:gd name="textAreaBottom" fmla="*/ 230400 h 229320"/>
              </a:gdLst>
              <a:ahLst/>
              <a:rect l="textAreaLeft" t="textAreaTop" r="textAreaRight" b="textAreaBottom"/>
              <a:pathLst>
                <a:path w="2980" h="25624">
                  <a:moveTo>
                    <a:pt x="2980" y="0"/>
                  </a:moveTo>
                  <a:lnTo>
                    <a:pt x="1946" y="274"/>
                  </a:lnTo>
                  <a:lnTo>
                    <a:pt x="700" y="16687"/>
                  </a:lnTo>
                  <a:cubicBezTo>
                    <a:pt x="457" y="19666"/>
                    <a:pt x="244" y="22584"/>
                    <a:pt x="1" y="25532"/>
                  </a:cubicBezTo>
                  <a:lnTo>
                    <a:pt x="1034" y="25624"/>
                  </a:lnTo>
                  <a:cubicBezTo>
                    <a:pt x="1642" y="17721"/>
                    <a:pt x="2220" y="9818"/>
                    <a:pt x="2828" y="1885"/>
                  </a:cubicBezTo>
                  <a:cubicBezTo>
                    <a:pt x="2858" y="1277"/>
                    <a:pt x="2889" y="608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8" name="Google Shape;1201;p7"/>
            <p:cNvSpPr/>
            <p:nvPr/>
          </p:nvSpPr>
          <p:spPr>
            <a:xfrm>
              <a:off x="743400" y="4650480"/>
              <a:ext cx="26640" cy="245520"/>
            </a:xfrm>
            <a:custGeom>
              <a:avLst/>
              <a:gdLst>
                <a:gd name="textAreaLeft" fmla="*/ 0 w 26640"/>
                <a:gd name="textAreaRight" fmla="*/ 27720 w 26640"/>
                <a:gd name="textAreaTop" fmla="*/ 0 h 245520"/>
                <a:gd name="textAreaBottom" fmla="*/ 246600 h 245520"/>
              </a:gdLst>
              <a:ahLst/>
              <a:rect l="textAreaLeft" t="textAreaTop" r="textAreaRight" b="textAreaBottom"/>
              <a:pathLst>
                <a:path w="3101" h="27418">
                  <a:moveTo>
                    <a:pt x="3101" y="0"/>
                  </a:moveTo>
                  <a:lnTo>
                    <a:pt x="2067" y="243"/>
                  </a:lnTo>
                  <a:lnTo>
                    <a:pt x="699" y="18481"/>
                  </a:lnTo>
                  <a:cubicBezTo>
                    <a:pt x="456" y="21429"/>
                    <a:pt x="243" y="24378"/>
                    <a:pt x="0" y="27326"/>
                  </a:cubicBezTo>
                  <a:lnTo>
                    <a:pt x="1034" y="27417"/>
                  </a:lnTo>
                  <a:cubicBezTo>
                    <a:pt x="1642" y="19484"/>
                    <a:pt x="2219" y="11611"/>
                    <a:pt x="2827" y="3648"/>
                  </a:cubicBezTo>
                  <a:cubicBezTo>
                    <a:pt x="2888" y="2432"/>
                    <a:pt x="3009" y="1216"/>
                    <a:pt x="310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59" name="Google Shape;1202;p7"/>
            <p:cNvSpPr/>
            <p:nvPr/>
          </p:nvSpPr>
          <p:spPr>
            <a:xfrm>
              <a:off x="599400" y="4870440"/>
              <a:ext cx="2160" cy="1440"/>
            </a:xfrm>
            <a:custGeom>
              <a:avLst/>
              <a:gdLst>
                <a:gd name="textAreaLeft" fmla="*/ 0 w 2160"/>
                <a:gd name="textAreaRight" fmla="*/ 3240 w 2160"/>
                <a:gd name="textAreaTop" fmla="*/ 0 h 1440"/>
                <a:gd name="textAreaBottom" fmla="*/ 2520 h 1440"/>
              </a:gdLst>
              <a:ahLst/>
              <a:rect l="textAreaLeft" t="textAreaTop" r="textAreaRight" b="textAreaBottom"/>
              <a:pathLst>
                <a:path w="366" h="274">
                  <a:moveTo>
                    <a:pt x="183" y="0"/>
                  </a:moveTo>
                  <a:cubicBezTo>
                    <a:pt x="1" y="0"/>
                    <a:pt x="1" y="274"/>
                    <a:pt x="183" y="274"/>
                  </a:cubicBezTo>
                  <a:cubicBezTo>
                    <a:pt x="365" y="274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0" name="Google Shape;1203;p7"/>
            <p:cNvSpPr/>
            <p:nvPr/>
          </p:nvSpPr>
          <p:spPr>
            <a:xfrm>
              <a:off x="624960" y="4785480"/>
              <a:ext cx="129960" cy="110520"/>
            </a:xfrm>
            <a:custGeom>
              <a:avLst/>
              <a:gdLst>
                <a:gd name="textAreaLeft" fmla="*/ 0 w 129960"/>
                <a:gd name="textAreaRight" fmla="*/ 131040 w 129960"/>
                <a:gd name="textAreaTop" fmla="*/ 0 h 110520"/>
                <a:gd name="textAreaBottom" fmla="*/ 111600 h 110520"/>
              </a:gdLst>
              <a:ahLst/>
              <a:rect l="textAreaLeft" t="textAreaTop" r="textAreaRight" b="textAreaBottom"/>
              <a:pathLst>
                <a:path w="14591" h="12433">
                  <a:moveTo>
                    <a:pt x="12554" y="0"/>
                  </a:moveTo>
                  <a:cubicBezTo>
                    <a:pt x="12615" y="1186"/>
                    <a:pt x="12220" y="2706"/>
                    <a:pt x="13223" y="3617"/>
                  </a:cubicBezTo>
                  <a:cubicBezTo>
                    <a:pt x="12311" y="2918"/>
                    <a:pt x="11490" y="3192"/>
                    <a:pt x="10487" y="2858"/>
                  </a:cubicBezTo>
                  <a:lnTo>
                    <a:pt x="10487" y="2858"/>
                  </a:lnTo>
                  <a:cubicBezTo>
                    <a:pt x="10548" y="3617"/>
                    <a:pt x="12493" y="4924"/>
                    <a:pt x="13314" y="4924"/>
                  </a:cubicBezTo>
                  <a:cubicBezTo>
                    <a:pt x="12767" y="5806"/>
                    <a:pt x="13375" y="6414"/>
                    <a:pt x="13223" y="7295"/>
                  </a:cubicBezTo>
                  <a:cubicBezTo>
                    <a:pt x="13024" y="7130"/>
                    <a:pt x="12777" y="7048"/>
                    <a:pt x="12534" y="7048"/>
                  </a:cubicBezTo>
                  <a:cubicBezTo>
                    <a:pt x="12109" y="7048"/>
                    <a:pt x="11698" y="7298"/>
                    <a:pt x="11582" y="7782"/>
                  </a:cubicBezTo>
                  <a:cubicBezTo>
                    <a:pt x="11808" y="7683"/>
                    <a:pt x="12053" y="7636"/>
                    <a:pt x="12297" y="7636"/>
                  </a:cubicBezTo>
                  <a:cubicBezTo>
                    <a:pt x="12578" y="7636"/>
                    <a:pt x="12857" y="7698"/>
                    <a:pt x="13101" y="7812"/>
                  </a:cubicBezTo>
                  <a:cubicBezTo>
                    <a:pt x="12098" y="8238"/>
                    <a:pt x="11308" y="9301"/>
                    <a:pt x="11399" y="10396"/>
                  </a:cubicBezTo>
                  <a:cubicBezTo>
                    <a:pt x="11186" y="10289"/>
                    <a:pt x="10966" y="10244"/>
                    <a:pt x="10742" y="10244"/>
                  </a:cubicBezTo>
                  <a:cubicBezTo>
                    <a:pt x="10518" y="10244"/>
                    <a:pt x="10290" y="10289"/>
                    <a:pt x="10062" y="10365"/>
                  </a:cubicBezTo>
                  <a:cubicBezTo>
                    <a:pt x="9910" y="9636"/>
                    <a:pt x="9606" y="8997"/>
                    <a:pt x="8907" y="8815"/>
                  </a:cubicBezTo>
                  <a:cubicBezTo>
                    <a:pt x="9727" y="8511"/>
                    <a:pt x="10974" y="8390"/>
                    <a:pt x="11582" y="7903"/>
                  </a:cubicBezTo>
                  <a:cubicBezTo>
                    <a:pt x="11030" y="7637"/>
                    <a:pt x="10657" y="7478"/>
                    <a:pt x="10232" y="7478"/>
                  </a:cubicBezTo>
                  <a:cubicBezTo>
                    <a:pt x="9977" y="7478"/>
                    <a:pt x="9704" y="7535"/>
                    <a:pt x="9363" y="7660"/>
                  </a:cubicBezTo>
                  <a:cubicBezTo>
                    <a:pt x="10062" y="7022"/>
                    <a:pt x="10579" y="6383"/>
                    <a:pt x="11308" y="5806"/>
                  </a:cubicBezTo>
                  <a:lnTo>
                    <a:pt x="11308" y="5806"/>
                  </a:lnTo>
                  <a:cubicBezTo>
                    <a:pt x="10183" y="6231"/>
                    <a:pt x="9363" y="6414"/>
                    <a:pt x="8755" y="7478"/>
                  </a:cubicBezTo>
                  <a:cubicBezTo>
                    <a:pt x="8664" y="7417"/>
                    <a:pt x="8147" y="7204"/>
                    <a:pt x="8086" y="7143"/>
                  </a:cubicBezTo>
                  <a:cubicBezTo>
                    <a:pt x="8694" y="6353"/>
                    <a:pt x="8998" y="5897"/>
                    <a:pt x="9028" y="4864"/>
                  </a:cubicBezTo>
                  <a:lnTo>
                    <a:pt x="9028" y="4864"/>
                  </a:lnTo>
                  <a:cubicBezTo>
                    <a:pt x="8360" y="5350"/>
                    <a:pt x="7782" y="5958"/>
                    <a:pt x="7782" y="6839"/>
                  </a:cubicBezTo>
                  <a:cubicBezTo>
                    <a:pt x="7630" y="6353"/>
                    <a:pt x="7326" y="5684"/>
                    <a:pt x="6779" y="5441"/>
                  </a:cubicBezTo>
                  <a:cubicBezTo>
                    <a:pt x="6596" y="5330"/>
                    <a:pt x="6423" y="5293"/>
                    <a:pt x="6255" y="5293"/>
                  </a:cubicBezTo>
                  <a:cubicBezTo>
                    <a:pt x="5943" y="5293"/>
                    <a:pt x="5650" y="5420"/>
                    <a:pt x="5344" y="5420"/>
                  </a:cubicBezTo>
                  <a:cubicBezTo>
                    <a:pt x="5189" y="5420"/>
                    <a:pt x="5030" y="5387"/>
                    <a:pt x="4864" y="5289"/>
                  </a:cubicBezTo>
                  <a:lnTo>
                    <a:pt x="4864" y="5289"/>
                  </a:lnTo>
                  <a:cubicBezTo>
                    <a:pt x="4919" y="5973"/>
                    <a:pt x="5564" y="6558"/>
                    <a:pt x="6246" y="6558"/>
                  </a:cubicBezTo>
                  <a:cubicBezTo>
                    <a:pt x="6322" y="6558"/>
                    <a:pt x="6399" y="6551"/>
                    <a:pt x="6475" y="6535"/>
                  </a:cubicBezTo>
                  <a:lnTo>
                    <a:pt x="6475" y="6535"/>
                  </a:lnTo>
                  <a:cubicBezTo>
                    <a:pt x="6262" y="6961"/>
                    <a:pt x="6293" y="7356"/>
                    <a:pt x="6536" y="7630"/>
                  </a:cubicBezTo>
                  <a:cubicBezTo>
                    <a:pt x="6019" y="7812"/>
                    <a:pt x="5563" y="8238"/>
                    <a:pt x="5533" y="8815"/>
                  </a:cubicBezTo>
                  <a:cubicBezTo>
                    <a:pt x="4969" y="7857"/>
                    <a:pt x="4562" y="6820"/>
                    <a:pt x="3463" y="6820"/>
                  </a:cubicBezTo>
                  <a:cubicBezTo>
                    <a:pt x="3378" y="6820"/>
                    <a:pt x="3287" y="6826"/>
                    <a:pt x="3192" y="6839"/>
                  </a:cubicBezTo>
                  <a:cubicBezTo>
                    <a:pt x="2223" y="6989"/>
                    <a:pt x="1538" y="8053"/>
                    <a:pt x="639" y="8053"/>
                  </a:cubicBezTo>
                  <a:cubicBezTo>
                    <a:pt x="438" y="8053"/>
                    <a:pt x="228" y="8000"/>
                    <a:pt x="1" y="7873"/>
                  </a:cubicBezTo>
                  <a:lnTo>
                    <a:pt x="1" y="7873"/>
                  </a:lnTo>
                  <a:cubicBezTo>
                    <a:pt x="487" y="8724"/>
                    <a:pt x="1429" y="8967"/>
                    <a:pt x="2341" y="8997"/>
                  </a:cubicBezTo>
                  <a:cubicBezTo>
                    <a:pt x="3436" y="8997"/>
                    <a:pt x="3740" y="9028"/>
                    <a:pt x="4712" y="9879"/>
                  </a:cubicBezTo>
                  <a:cubicBezTo>
                    <a:pt x="3344" y="10213"/>
                    <a:pt x="2493" y="10365"/>
                    <a:pt x="1673" y="11520"/>
                  </a:cubicBezTo>
                  <a:lnTo>
                    <a:pt x="13709" y="12432"/>
                  </a:lnTo>
                  <a:lnTo>
                    <a:pt x="14591" y="973"/>
                  </a:lnTo>
                  <a:lnTo>
                    <a:pt x="14591" y="973"/>
                  </a:lnTo>
                  <a:cubicBezTo>
                    <a:pt x="14074" y="1368"/>
                    <a:pt x="13709" y="1824"/>
                    <a:pt x="13861" y="2462"/>
                  </a:cubicBezTo>
                  <a:cubicBezTo>
                    <a:pt x="13618" y="1642"/>
                    <a:pt x="12949" y="882"/>
                    <a:pt x="1255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5800" bIns="55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1" name="Google Shape;1204;p7"/>
            <p:cNvSpPr/>
            <p:nvPr/>
          </p:nvSpPr>
          <p:spPr>
            <a:xfrm>
              <a:off x="611280" y="4866120"/>
              <a:ext cx="64440" cy="13680"/>
            </a:xfrm>
            <a:custGeom>
              <a:avLst/>
              <a:gdLst>
                <a:gd name="textAreaLeft" fmla="*/ 0 w 64440"/>
                <a:gd name="textAreaRight" fmla="*/ 65520 w 64440"/>
                <a:gd name="textAreaTop" fmla="*/ 0 h 13680"/>
                <a:gd name="textAreaBottom" fmla="*/ 14760 h 13680"/>
              </a:gdLst>
              <a:ahLst/>
              <a:rect l="textAreaLeft" t="textAreaTop" r="textAreaRight" b="textAreaBottom"/>
              <a:pathLst>
                <a:path w="7288" h="1643">
                  <a:moveTo>
                    <a:pt x="61" y="0"/>
                  </a:moveTo>
                  <a:cubicBezTo>
                    <a:pt x="30" y="31"/>
                    <a:pt x="0" y="122"/>
                    <a:pt x="30" y="152"/>
                  </a:cubicBezTo>
                  <a:cubicBezTo>
                    <a:pt x="243" y="304"/>
                    <a:pt x="395" y="578"/>
                    <a:pt x="608" y="760"/>
                  </a:cubicBezTo>
                  <a:cubicBezTo>
                    <a:pt x="760" y="943"/>
                    <a:pt x="1003" y="1155"/>
                    <a:pt x="1246" y="1307"/>
                  </a:cubicBezTo>
                  <a:cubicBezTo>
                    <a:pt x="1612" y="1480"/>
                    <a:pt x="2055" y="1560"/>
                    <a:pt x="2476" y="1560"/>
                  </a:cubicBezTo>
                  <a:cubicBezTo>
                    <a:pt x="2650" y="1560"/>
                    <a:pt x="2819" y="1547"/>
                    <a:pt x="2979" y="1520"/>
                  </a:cubicBezTo>
                  <a:cubicBezTo>
                    <a:pt x="3648" y="1459"/>
                    <a:pt x="4195" y="1095"/>
                    <a:pt x="4863" y="1095"/>
                  </a:cubicBezTo>
                  <a:cubicBezTo>
                    <a:pt x="5532" y="1155"/>
                    <a:pt x="6110" y="1551"/>
                    <a:pt x="6748" y="1642"/>
                  </a:cubicBezTo>
                  <a:cubicBezTo>
                    <a:pt x="6758" y="1643"/>
                    <a:pt x="6767" y="1643"/>
                    <a:pt x="6777" y="1643"/>
                  </a:cubicBezTo>
                  <a:cubicBezTo>
                    <a:pt x="7179" y="1643"/>
                    <a:pt x="7288" y="1030"/>
                    <a:pt x="6991" y="852"/>
                  </a:cubicBezTo>
                  <a:cubicBezTo>
                    <a:pt x="6718" y="700"/>
                    <a:pt x="6383" y="608"/>
                    <a:pt x="6110" y="487"/>
                  </a:cubicBezTo>
                  <a:cubicBezTo>
                    <a:pt x="5806" y="396"/>
                    <a:pt x="5471" y="304"/>
                    <a:pt x="5167" y="274"/>
                  </a:cubicBezTo>
                  <a:cubicBezTo>
                    <a:pt x="5061" y="260"/>
                    <a:pt x="4957" y="254"/>
                    <a:pt x="4854" y="254"/>
                  </a:cubicBezTo>
                  <a:cubicBezTo>
                    <a:pt x="4283" y="254"/>
                    <a:pt x="3763" y="444"/>
                    <a:pt x="3222" y="548"/>
                  </a:cubicBezTo>
                  <a:cubicBezTo>
                    <a:pt x="3064" y="565"/>
                    <a:pt x="2896" y="583"/>
                    <a:pt x="2724" y="583"/>
                  </a:cubicBezTo>
                  <a:cubicBezTo>
                    <a:pt x="2597" y="583"/>
                    <a:pt x="2469" y="573"/>
                    <a:pt x="2341" y="548"/>
                  </a:cubicBezTo>
                  <a:cubicBezTo>
                    <a:pt x="2067" y="456"/>
                    <a:pt x="1885" y="335"/>
                    <a:pt x="1611" y="244"/>
                  </a:cubicBezTo>
                  <a:cubicBezTo>
                    <a:pt x="1094" y="31"/>
                    <a:pt x="608" y="61"/>
                    <a:pt x="6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2" name="Google Shape;1205;p7"/>
            <p:cNvSpPr/>
            <p:nvPr/>
          </p:nvSpPr>
          <p:spPr>
            <a:xfrm>
              <a:off x="723600" y="4737960"/>
              <a:ext cx="28080" cy="76320"/>
            </a:xfrm>
            <a:custGeom>
              <a:avLst/>
              <a:gdLst>
                <a:gd name="textAreaLeft" fmla="*/ 0 w 28080"/>
                <a:gd name="textAreaRight" fmla="*/ 29160 w 28080"/>
                <a:gd name="textAreaTop" fmla="*/ 0 h 76320"/>
                <a:gd name="textAreaBottom" fmla="*/ 77400 h 76320"/>
              </a:gdLst>
              <a:ahLst/>
              <a:rect l="textAreaLeft" t="textAreaTop" r="textAreaRight" b="textAreaBottom"/>
              <a:pathLst>
                <a:path w="3253" h="8605">
                  <a:moveTo>
                    <a:pt x="12" y="0"/>
                  </a:moveTo>
                  <a:cubicBezTo>
                    <a:pt x="8" y="0"/>
                    <a:pt x="0" y="8"/>
                    <a:pt x="0" y="23"/>
                  </a:cubicBezTo>
                  <a:cubicBezTo>
                    <a:pt x="16" y="8"/>
                    <a:pt x="16" y="0"/>
                    <a:pt x="12" y="0"/>
                  </a:cubicBezTo>
                  <a:close/>
                  <a:moveTo>
                    <a:pt x="0" y="23"/>
                  </a:moveTo>
                  <a:lnTo>
                    <a:pt x="0" y="23"/>
                  </a:lnTo>
                  <a:cubicBezTo>
                    <a:pt x="1277" y="2759"/>
                    <a:pt x="2310" y="5585"/>
                    <a:pt x="2979" y="8503"/>
                  </a:cubicBezTo>
                  <a:cubicBezTo>
                    <a:pt x="3003" y="8575"/>
                    <a:pt x="3050" y="8604"/>
                    <a:pt x="3099" y="8604"/>
                  </a:cubicBezTo>
                  <a:cubicBezTo>
                    <a:pt x="3174" y="8604"/>
                    <a:pt x="3253" y="8535"/>
                    <a:pt x="3253" y="8442"/>
                  </a:cubicBezTo>
                  <a:cubicBezTo>
                    <a:pt x="2827" y="5433"/>
                    <a:pt x="1399" y="2667"/>
                    <a:pt x="0" y="23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520" bIns="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3" name="Google Shape;1206;p7"/>
            <p:cNvSpPr/>
            <p:nvPr/>
          </p:nvSpPr>
          <p:spPr>
            <a:xfrm>
              <a:off x="737280" y="4752360"/>
              <a:ext cx="16920" cy="59400"/>
            </a:xfrm>
            <a:custGeom>
              <a:avLst/>
              <a:gdLst>
                <a:gd name="textAreaLeft" fmla="*/ 0 w 16920"/>
                <a:gd name="textAreaRight" fmla="*/ 18000 w 16920"/>
                <a:gd name="textAreaTop" fmla="*/ 0 h 59400"/>
                <a:gd name="textAreaBottom" fmla="*/ 60480 h 59400"/>
              </a:gdLst>
              <a:ahLst/>
              <a:rect l="textAreaLeft" t="textAreaTop" r="textAreaRight" b="textAreaBottom"/>
              <a:pathLst>
                <a:path w="2007" h="6715">
                  <a:moveTo>
                    <a:pt x="0" y="0"/>
                  </a:moveTo>
                  <a:lnTo>
                    <a:pt x="0" y="0"/>
                  </a:lnTo>
                  <a:cubicBezTo>
                    <a:pt x="943" y="2067"/>
                    <a:pt x="1368" y="4347"/>
                    <a:pt x="1794" y="6627"/>
                  </a:cubicBezTo>
                  <a:cubicBezTo>
                    <a:pt x="1808" y="6684"/>
                    <a:pt x="1856" y="6714"/>
                    <a:pt x="1903" y="6714"/>
                  </a:cubicBezTo>
                  <a:cubicBezTo>
                    <a:pt x="1956" y="6714"/>
                    <a:pt x="2007" y="6677"/>
                    <a:pt x="2007" y="6596"/>
                  </a:cubicBezTo>
                  <a:cubicBezTo>
                    <a:pt x="1733" y="4286"/>
                    <a:pt x="1064" y="206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240" bIns="30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4" name="Google Shape;1207;p7"/>
            <p:cNvSpPr/>
            <p:nvPr/>
          </p:nvSpPr>
          <p:spPr>
            <a:xfrm>
              <a:off x="715320" y="4763520"/>
              <a:ext cx="21240" cy="10800"/>
            </a:xfrm>
            <a:custGeom>
              <a:avLst/>
              <a:gdLst>
                <a:gd name="textAreaLeft" fmla="*/ 0 w 21240"/>
                <a:gd name="textAreaRight" fmla="*/ 22320 w 2124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2484" h="1325">
                  <a:moveTo>
                    <a:pt x="1915" y="622"/>
                  </a:moveTo>
                  <a:lnTo>
                    <a:pt x="1915" y="622"/>
                  </a:lnTo>
                  <a:cubicBezTo>
                    <a:pt x="1947" y="638"/>
                    <a:pt x="1963" y="654"/>
                    <a:pt x="1974" y="675"/>
                  </a:cubicBezTo>
                  <a:lnTo>
                    <a:pt x="1974" y="675"/>
                  </a:lnTo>
                  <a:cubicBezTo>
                    <a:pt x="1954" y="658"/>
                    <a:pt x="1934" y="641"/>
                    <a:pt x="1915" y="622"/>
                  </a:cubicBezTo>
                  <a:close/>
                  <a:moveTo>
                    <a:pt x="1307" y="1057"/>
                  </a:moveTo>
                  <a:lnTo>
                    <a:pt x="1307" y="1057"/>
                  </a:lnTo>
                  <a:cubicBezTo>
                    <a:pt x="1317" y="1060"/>
                    <a:pt x="1321" y="1061"/>
                    <a:pt x="1322" y="1061"/>
                  </a:cubicBezTo>
                  <a:cubicBezTo>
                    <a:pt x="1323" y="1061"/>
                    <a:pt x="1317" y="1059"/>
                    <a:pt x="1307" y="1057"/>
                  </a:cubicBezTo>
                  <a:close/>
                  <a:moveTo>
                    <a:pt x="221" y="1"/>
                  </a:moveTo>
                  <a:cubicBezTo>
                    <a:pt x="196" y="1"/>
                    <a:pt x="173" y="4"/>
                    <a:pt x="152" y="14"/>
                  </a:cubicBezTo>
                  <a:cubicBezTo>
                    <a:pt x="31" y="14"/>
                    <a:pt x="0" y="105"/>
                    <a:pt x="31" y="136"/>
                  </a:cubicBezTo>
                  <a:cubicBezTo>
                    <a:pt x="61" y="196"/>
                    <a:pt x="152" y="257"/>
                    <a:pt x="183" y="288"/>
                  </a:cubicBezTo>
                  <a:cubicBezTo>
                    <a:pt x="213" y="348"/>
                    <a:pt x="244" y="409"/>
                    <a:pt x="335" y="470"/>
                  </a:cubicBezTo>
                  <a:cubicBezTo>
                    <a:pt x="456" y="592"/>
                    <a:pt x="608" y="713"/>
                    <a:pt x="760" y="774"/>
                  </a:cubicBezTo>
                  <a:cubicBezTo>
                    <a:pt x="912" y="896"/>
                    <a:pt x="1064" y="956"/>
                    <a:pt x="1216" y="1048"/>
                  </a:cubicBezTo>
                  <a:cubicBezTo>
                    <a:pt x="1255" y="1048"/>
                    <a:pt x="1289" y="1053"/>
                    <a:pt x="1307" y="1057"/>
                  </a:cubicBezTo>
                  <a:lnTo>
                    <a:pt x="1307" y="1057"/>
                  </a:lnTo>
                  <a:cubicBezTo>
                    <a:pt x="1300" y="1055"/>
                    <a:pt x="1290" y="1052"/>
                    <a:pt x="1277" y="1048"/>
                  </a:cubicBezTo>
                  <a:lnTo>
                    <a:pt x="1307" y="1048"/>
                  </a:lnTo>
                  <a:cubicBezTo>
                    <a:pt x="1368" y="1048"/>
                    <a:pt x="1399" y="1078"/>
                    <a:pt x="1429" y="1078"/>
                  </a:cubicBezTo>
                  <a:cubicBezTo>
                    <a:pt x="1513" y="1099"/>
                    <a:pt x="1597" y="1134"/>
                    <a:pt x="1671" y="1134"/>
                  </a:cubicBezTo>
                  <a:cubicBezTo>
                    <a:pt x="1678" y="1134"/>
                    <a:pt x="1685" y="1134"/>
                    <a:pt x="1691" y="1133"/>
                  </a:cubicBezTo>
                  <a:lnTo>
                    <a:pt x="1691" y="1133"/>
                  </a:lnTo>
                  <a:cubicBezTo>
                    <a:pt x="1865" y="1192"/>
                    <a:pt x="2004" y="1268"/>
                    <a:pt x="2189" y="1321"/>
                  </a:cubicBezTo>
                  <a:cubicBezTo>
                    <a:pt x="2203" y="1323"/>
                    <a:pt x="2216" y="1324"/>
                    <a:pt x="2229" y="1324"/>
                  </a:cubicBezTo>
                  <a:cubicBezTo>
                    <a:pt x="2388" y="1324"/>
                    <a:pt x="2484" y="1158"/>
                    <a:pt x="2371" y="1017"/>
                  </a:cubicBezTo>
                  <a:cubicBezTo>
                    <a:pt x="2294" y="863"/>
                    <a:pt x="2131" y="796"/>
                    <a:pt x="1991" y="688"/>
                  </a:cubicBezTo>
                  <a:lnTo>
                    <a:pt x="1991" y="688"/>
                  </a:lnTo>
                  <a:cubicBezTo>
                    <a:pt x="1951" y="582"/>
                    <a:pt x="1868" y="549"/>
                    <a:pt x="1763" y="470"/>
                  </a:cubicBezTo>
                  <a:cubicBezTo>
                    <a:pt x="1733" y="440"/>
                    <a:pt x="1703" y="409"/>
                    <a:pt x="1672" y="409"/>
                  </a:cubicBezTo>
                  <a:cubicBezTo>
                    <a:pt x="1672" y="409"/>
                    <a:pt x="1611" y="409"/>
                    <a:pt x="1611" y="348"/>
                  </a:cubicBezTo>
                  <a:lnTo>
                    <a:pt x="1611" y="348"/>
                  </a:lnTo>
                  <a:cubicBezTo>
                    <a:pt x="1611" y="348"/>
                    <a:pt x="1611" y="348"/>
                    <a:pt x="1611" y="348"/>
                  </a:cubicBezTo>
                  <a:cubicBezTo>
                    <a:pt x="1551" y="288"/>
                    <a:pt x="1429" y="257"/>
                    <a:pt x="1307" y="196"/>
                  </a:cubicBezTo>
                  <a:cubicBezTo>
                    <a:pt x="1247" y="166"/>
                    <a:pt x="1155" y="166"/>
                    <a:pt x="1095" y="136"/>
                  </a:cubicBezTo>
                  <a:cubicBezTo>
                    <a:pt x="943" y="105"/>
                    <a:pt x="760" y="14"/>
                    <a:pt x="608" y="14"/>
                  </a:cubicBezTo>
                  <a:lnTo>
                    <a:pt x="365" y="14"/>
                  </a:lnTo>
                  <a:cubicBezTo>
                    <a:pt x="325" y="14"/>
                    <a:pt x="271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5" name="Google Shape;1208;p7"/>
            <p:cNvSpPr/>
            <p:nvPr/>
          </p:nvSpPr>
          <p:spPr>
            <a:xfrm>
              <a:off x="722160" y="4780440"/>
              <a:ext cx="15480" cy="396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1825" h="561">
                  <a:moveTo>
                    <a:pt x="1064" y="0"/>
                  </a:moveTo>
                  <a:cubicBezTo>
                    <a:pt x="973" y="0"/>
                    <a:pt x="912" y="61"/>
                    <a:pt x="821" y="61"/>
                  </a:cubicBezTo>
                  <a:cubicBezTo>
                    <a:pt x="669" y="91"/>
                    <a:pt x="517" y="91"/>
                    <a:pt x="395" y="152"/>
                  </a:cubicBezTo>
                  <a:cubicBezTo>
                    <a:pt x="304" y="243"/>
                    <a:pt x="183" y="274"/>
                    <a:pt x="61" y="365"/>
                  </a:cubicBezTo>
                  <a:cubicBezTo>
                    <a:pt x="0" y="395"/>
                    <a:pt x="31" y="456"/>
                    <a:pt x="92" y="517"/>
                  </a:cubicBezTo>
                  <a:cubicBezTo>
                    <a:pt x="213" y="547"/>
                    <a:pt x="335" y="547"/>
                    <a:pt x="456" y="547"/>
                  </a:cubicBezTo>
                  <a:cubicBezTo>
                    <a:pt x="507" y="557"/>
                    <a:pt x="551" y="561"/>
                    <a:pt x="591" y="561"/>
                  </a:cubicBezTo>
                  <a:cubicBezTo>
                    <a:pt x="672" y="561"/>
                    <a:pt x="740" y="547"/>
                    <a:pt x="821" y="547"/>
                  </a:cubicBezTo>
                  <a:lnTo>
                    <a:pt x="1429" y="547"/>
                  </a:lnTo>
                  <a:cubicBezTo>
                    <a:pt x="1520" y="517"/>
                    <a:pt x="1429" y="517"/>
                    <a:pt x="1520" y="517"/>
                  </a:cubicBezTo>
                  <a:lnTo>
                    <a:pt x="1611" y="517"/>
                  </a:lnTo>
                  <a:cubicBezTo>
                    <a:pt x="1763" y="517"/>
                    <a:pt x="1824" y="304"/>
                    <a:pt x="1702" y="243"/>
                  </a:cubicBezTo>
                  <a:cubicBezTo>
                    <a:pt x="1672" y="213"/>
                    <a:pt x="1581" y="152"/>
                    <a:pt x="1551" y="122"/>
                  </a:cubicBezTo>
                  <a:cubicBezTo>
                    <a:pt x="1459" y="91"/>
                    <a:pt x="1399" y="61"/>
                    <a:pt x="1307" y="61"/>
                  </a:cubicBezTo>
                  <a:cubicBezTo>
                    <a:pt x="1247" y="61"/>
                    <a:pt x="1155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6" name="Google Shape;1209;p7"/>
            <p:cNvSpPr/>
            <p:nvPr/>
          </p:nvSpPr>
          <p:spPr>
            <a:xfrm>
              <a:off x="732240" y="4733640"/>
              <a:ext cx="10800" cy="1764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17640"/>
                <a:gd name="textAreaBottom" fmla="*/ 18720 h 17640"/>
              </a:gdLst>
              <a:ahLst/>
              <a:rect l="textAreaLeft" t="textAreaTop" r="textAreaRight" b="textAreaBottom"/>
              <a:pathLst>
                <a:path w="1308" h="2094">
                  <a:moveTo>
                    <a:pt x="943" y="1091"/>
                  </a:moveTo>
                  <a:cubicBezTo>
                    <a:pt x="938" y="1097"/>
                    <a:pt x="934" y="1104"/>
                    <a:pt x="930" y="1112"/>
                  </a:cubicBezTo>
                  <a:lnTo>
                    <a:pt x="930" y="1112"/>
                  </a:lnTo>
                  <a:cubicBezTo>
                    <a:pt x="929" y="1109"/>
                    <a:pt x="932" y="1102"/>
                    <a:pt x="943" y="1091"/>
                  </a:cubicBezTo>
                  <a:close/>
                  <a:moveTo>
                    <a:pt x="1209" y="1"/>
                  </a:moveTo>
                  <a:cubicBezTo>
                    <a:pt x="1176" y="1"/>
                    <a:pt x="1136" y="7"/>
                    <a:pt x="1095" y="28"/>
                  </a:cubicBezTo>
                  <a:cubicBezTo>
                    <a:pt x="1034" y="58"/>
                    <a:pt x="1004" y="119"/>
                    <a:pt x="913" y="149"/>
                  </a:cubicBezTo>
                  <a:cubicBezTo>
                    <a:pt x="852" y="210"/>
                    <a:pt x="761" y="301"/>
                    <a:pt x="700" y="332"/>
                  </a:cubicBezTo>
                  <a:lnTo>
                    <a:pt x="639" y="362"/>
                  </a:lnTo>
                  <a:cubicBezTo>
                    <a:pt x="609" y="423"/>
                    <a:pt x="548" y="453"/>
                    <a:pt x="487" y="484"/>
                  </a:cubicBezTo>
                  <a:cubicBezTo>
                    <a:pt x="427" y="575"/>
                    <a:pt x="335" y="666"/>
                    <a:pt x="305" y="757"/>
                  </a:cubicBezTo>
                  <a:cubicBezTo>
                    <a:pt x="183" y="909"/>
                    <a:pt x="123" y="1091"/>
                    <a:pt x="92" y="1274"/>
                  </a:cubicBezTo>
                  <a:cubicBezTo>
                    <a:pt x="31" y="1517"/>
                    <a:pt x="1" y="1791"/>
                    <a:pt x="153" y="1973"/>
                  </a:cubicBezTo>
                  <a:cubicBezTo>
                    <a:pt x="206" y="2043"/>
                    <a:pt x="289" y="2093"/>
                    <a:pt x="374" y="2093"/>
                  </a:cubicBezTo>
                  <a:cubicBezTo>
                    <a:pt x="435" y="2093"/>
                    <a:pt x="497" y="2067"/>
                    <a:pt x="548" y="2003"/>
                  </a:cubicBezTo>
                  <a:lnTo>
                    <a:pt x="623" y="1904"/>
                  </a:lnTo>
                  <a:lnTo>
                    <a:pt x="623" y="1904"/>
                  </a:lnTo>
                  <a:cubicBezTo>
                    <a:pt x="623" y="1906"/>
                    <a:pt x="625" y="1907"/>
                    <a:pt x="627" y="1907"/>
                  </a:cubicBezTo>
                  <a:cubicBezTo>
                    <a:pt x="639" y="1907"/>
                    <a:pt x="666" y="1877"/>
                    <a:pt x="654" y="1877"/>
                  </a:cubicBezTo>
                  <a:cubicBezTo>
                    <a:pt x="651" y="1877"/>
                    <a:pt x="646" y="1878"/>
                    <a:pt x="639" y="1882"/>
                  </a:cubicBezTo>
                  <a:lnTo>
                    <a:pt x="623" y="1904"/>
                  </a:lnTo>
                  <a:lnTo>
                    <a:pt x="623" y="1904"/>
                  </a:lnTo>
                  <a:cubicBezTo>
                    <a:pt x="620" y="1899"/>
                    <a:pt x="623" y="1883"/>
                    <a:pt x="639" y="1851"/>
                  </a:cubicBezTo>
                  <a:cubicBezTo>
                    <a:pt x="700" y="1821"/>
                    <a:pt x="700" y="1821"/>
                    <a:pt x="700" y="1791"/>
                  </a:cubicBezTo>
                  <a:lnTo>
                    <a:pt x="791" y="1547"/>
                  </a:lnTo>
                  <a:cubicBezTo>
                    <a:pt x="852" y="1487"/>
                    <a:pt x="852" y="1426"/>
                    <a:pt x="882" y="1365"/>
                  </a:cubicBezTo>
                  <a:cubicBezTo>
                    <a:pt x="882" y="1365"/>
                    <a:pt x="900" y="1314"/>
                    <a:pt x="895" y="1314"/>
                  </a:cubicBezTo>
                  <a:lnTo>
                    <a:pt x="895" y="1314"/>
                  </a:lnTo>
                  <a:cubicBezTo>
                    <a:pt x="894" y="1314"/>
                    <a:pt x="890" y="1319"/>
                    <a:pt x="882" y="1335"/>
                  </a:cubicBezTo>
                  <a:cubicBezTo>
                    <a:pt x="874" y="1343"/>
                    <a:pt x="871" y="1347"/>
                    <a:pt x="869" y="1347"/>
                  </a:cubicBezTo>
                  <a:cubicBezTo>
                    <a:pt x="866" y="1347"/>
                    <a:pt x="882" y="1318"/>
                    <a:pt x="882" y="1274"/>
                  </a:cubicBezTo>
                  <a:cubicBezTo>
                    <a:pt x="908" y="1224"/>
                    <a:pt x="912" y="1153"/>
                    <a:pt x="930" y="1112"/>
                  </a:cubicBezTo>
                  <a:lnTo>
                    <a:pt x="930" y="1112"/>
                  </a:lnTo>
                  <a:cubicBezTo>
                    <a:pt x="930" y="1114"/>
                    <a:pt x="931" y="1114"/>
                    <a:pt x="932" y="1114"/>
                  </a:cubicBezTo>
                  <a:cubicBezTo>
                    <a:pt x="936" y="1114"/>
                    <a:pt x="943" y="1107"/>
                    <a:pt x="943" y="1091"/>
                  </a:cubicBezTo>
                  <a:lnTo>
                    <a:pt x="943" y="1091"/>
                  </a:lnTo>
                  <a:cubicBezTo>
                    <a:pt x="943" y="1091"/>
                    <a:pt x="943" y="1091"/>
                    <a:pt x="943" y="1091"/>
                  </a:cubicBezTo>
                  <a:cubicBezTo>
                    <a:pt x="943" y="1061"/>
                    <a:pt x="1004" y="1061"/>
                    <a:pt x="1004" y="1031"/>
                  </a:cubicBezTo>
                  <a:cubicBezTo>
                    <a:pt x="1034" y="909"/>
                    <a:pt x="1065" y="818"/>
                    <a:pt x="1095" y="727"/>
                  </a:cubicBezTo>
                  <a:cubicBezTo>
                    <a:pt x="1156" y="635"/>
                    <a:pt x="1156" y="605"/>
                    <a:pt x="1156" y="514"/>
                  </a:cubicBezTo>
                  <a:cubicBezTo>
                    <a:pt x="1156" y="508"/>
                    <a:pt x="1156" y="498"/>
                    <a:pt x="1156" y="484"/>
                  </a:cubicBezTo>
                  <a:cubicBezTo>
                    <a:pt x="1186" y="423"/>
                    <a:pt x="1217" y="332"/>
                    <a:pt x="1217" y="271"/>
                  </a:cubicBezTo>
                  <a:cubicBezTo>
                    <a:pt x="1217" y="180"/>
                    <a:pt x="1247" y="119"/>
                    <a:pt x="1247" y="28"/>
                  </a:cubicBezTo>
                  <a:cubicBezTo>
                    <a:pt x="1308" y="28"/>
                    <a:pt x="1274" y="1"/>
                    <a:pt x="120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7" name="Google Shape;1210;p7"/>
            <p:cNvSpPr/>
            <p:nvPr/>
          </p:nvSpPr>
          <p:spPr>
            <a:xfrm>
              <a:off x="738720" y="4743720"/>
              <a:ext cx="11160" cy="1692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16920"/>
                <a:gd name="textAreaBottom" fmla="*/ 18000 h 16920"/>
              </a:gdLst>
              <a:ahLst/>
              <a:rect l="textAreaLeft" t="textAreaTop" r="textAreaRight" b="textAreaBottom"/>
              <a:pathLst>
                <a:path w="1369" h="1986">
                  <a:moveTo>
                    <a:pt x="1177" y="0"/>
                  </a:moveTo>
                  <a:cubicBezTo>
                    <a:pt x="1150" y="0"/>
                    <a:pt x="1122" y="11"/>
                    <a:pt x="1095" y="39"/>
                  </a:cubicBezTo>
                  <a:cubicBezTo>
                    <a:pt x="973" y="99"/>
                    <a:pt x="882" y="251"/>
                    <a:pt x="760" y="373"/>
                  </a:cubicBezTo>
                  <a:cubicBezTo>
                    <a:pt x="639" y="525"/>
                    <a:pt x="487" y="647"/>
                    <a:pt x="365" y="799"/>
                  </a:cubicBezTo>
                  <a:cubicBezTo>
                    <a:pt x="183" y="1102"/>
                    <a:pt x="0" y="1467"/>
                    <a:pt x="61" y="1862"/>
                  </a:cubicBezTo>
                  <a:cubicBezTo>
                    <a:pt x="96" y="1948"/>
                    <a:pt x="168" y="1985"/>
                    <a:pt x="236" y="1985"/>
                  </a:cubicBezTo>
                  <a:cubicBezTo>
                    <a:pt x="289" y="1985"/>
                    <a:pt x="339" y="1963"/>
                    <a:pt x="365" y="1923"/>
                  </a:cubicBezTo>
                  <a:lnTo>
                    <a:pt x="487" y="1802"/>
                  </a:lnTo>
                  <a:cubicBezTo>
                    <a:pt x="517" y="1771"/>
                    <a:pt x="517" y="1771"/>
                    <a:pt x="517" y="1741"/>
                  </a:cubicBezTo>
                  <a:cubicBezTo>
                    <a:pt x="608" y="1650"/>
                    <a:pt x="639" y="1589"/>
                    <a:pt x="730" y="1498"/>
                  </a:cubicBezTo>
                  <a:lnTo>
                    <a:pt x="760" y="1467"/>
                  </a:lnTo>
                  <a:cubicBezTo>
                    <a:pt x="791" y="1437"/>
                    <a:pt x="821" y="1346"/>
                    <a:pt x="882" y="1315"/>
                  </a:cubicBezTo>
                  <a:cubicBezTo>
                    <a:pt x="912" y="1254"/>
                    <a:pt x="973" y="1163"/>
                    <a:pt x="1034" y="1102"/>
                  </a:cubicBezTo>
                  <a:cubicBezTo>
                    <a:pt x="1095" y="950"/>
                    <a:pt x="1156" y="738"/>
                    <a:pt x="1247" y="586"/>
                  </a:cubicBezTo>
                  <a:cubicBezTo>
                    <a:pt x="1277" y="525"/>
                    <a:pt x="1277" y="434"/>
                    <a:pt x="1338" y="373"/>
                  </a:cubicBezTo>
                  <a:cubicBezTo>
                    <a:pt x="1368" y="251"/>
                    <a:pt x="1368" y="191"/>
                    <a:pt x="1338" y="99"/>
                  </a:cubicBezTo>
                  <a:cubicBezTo>
                    <a:pt x="1296" y="57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8" name="Google Shape;1211;p7"/>
            <p:cNvSpPr/>
            <p:nvPr/>
          </p:nvSpPr>
          <p:spPr>
            <a:xfrm>
              <a:off x="719640" y="4754520"/>
              <a:ext cx="11880" cy="684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1430" h="865">
                  <a:moveTo>
                    <a:pt x="62" y="1"/>
                  </a:moveTo>
                  <a:cubicBezTo>
                    <a:pt x="31" y="61"/>
                    <a:pt x="1" y="92"/>
                    <a:pt x="31" y="122"/>
                  </a:cubicBezTo>
                  <a:cubicBezTo>
                    <a:pt x="214" y="244"/>
                    <a:pt x="366" y="365"/>
                    <a:pt x="517" y="517"/>
                  </a:cubicBezTo>
                  <a:lnTo>
                    <a:pt x="639" y="609"/>
                  </a:lnTo>
                  <a:cubicBezTo>
                    <a:pt x="669" y="669"/>
                    <a:pt x="761" y="700"/>
                    <a:pt x="791" y="730"/>
                  </a:cubicBezTo>
                  <a:cubicBezTo>
                    <a:pt x="821" y="761"/>
                    <a:pt x="913" y="821"/>
                    <a:pt x="943" y="821"/>
                  </a:cubicBezTo>
                  <a:cubicBezTo>
                    <a:pt x="973" y="852"/>
                    <a:pt x="1004" y="852"/>
                    <a:pt x="1065" y="852"/>
                  </a:cubicBezTo>
                  <a:cubicBezTo>
                    <a:pt x="1082" y="861"/>
                    <a:pt x="1103" y="864"/>
                    <a:pt x="1124" y="864"/>
                  </a:cubicBezTo>
                  <a:cubicBezTo>
                    <a:pt x="1176" y="864"/>
                    <a:pt x="1234" y="843"/>
                    <a:pt x="1277" y="821"/>
                  </a:cubicBezTo>
                  <a:cubicBezTo>
                    <a:pt x="1399" y="730"/>
                    <a:pt x="1429" y="669"/>
                    <a:pt x="1399" y="548"/>
                  </a:cubicBezTo>
                  <a:cubicBezTo>
                    <a:pt x="1369" y="365"/>
                    <a:pt x="1125" y="305"/>
                    <a:pt x="973" y="244"/>
                  </a:cubicBezTo>
                  <a:cubicBezTo>
                    <a:pt x="943" y="213"/>
                    <a:pt x="852" y="213"/>
                    <a:pt x="821" y="213"/>
                  </a:cubicBezTo>
                  <a:cubicBezTo>
                    <a:pt x="791" y="213"/>
                    <a:pt x="700" y="153"/>
                    <a:pt x="669" y="153"/>
                  </a:cubicBezTo>
                  <a:cubicBezTo>
                    <a:pt x="487" y="92"/>
                    <a:pt x="244" y="61"/>
                    <a:pt x="6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69" name="Google Shape;1212;p7"/>
            <p:cNvSpPr/>
            <p:nvPr/>
          </p:nvSpPr>
          <p:spPr>
            <a:xfrm>
              <a:off x="603000" y="4851000"/>
              <a:ext cx="19800" cy="12240"/>
            </a:xfrm>
            <a:custGeom>
              <a:avLst/>
              <a:gdLst>
                <a:gd name="textAreaLeft" fmla="*/ 0 w 19800"/>
                <a:gd name="textAreaRight" fmla="*/ 20880 w 1980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2329" h="1492">
                  <a:moveTo>
                    <a:pt x="94" y="0"/>
                  </a:moveTo>
                  <a:cubicBezTo>
                    <a:pt x="58" y="0"/>
                    <a:pt x="0" y="79"/>
                    <a:pt x="79" y="158"/>
                  </a:cubicBezTo>
                  <a:cubicBezTo>
                    <a:pt x="170" y="219"/>
                    <a:pt x="201" y="310"/>
                    <a:pt x="261" y="371"/>
                  </a:cubicBezTo>
                  <a:cubicBezTo>
                    <a:pt x="353" y="462"/>
                    <a:pt x="413" y="523"/>
                    <a:pt x="474" y="614"/>
                  </a:cubicBezTo>
                  <a:cubicBezTo>
                    <a:pt x="505" y="645"/>
                    <a:pt x="505" y="736"/>
                    <a:pt x="535" y="766"/>
                  </a:cubicBezTo>
                  <a:cubicBezTo>
                    <a:pt x="565" y="797"/>
                    <a:pt x="626" y="888"/>
                    <a:pt x="657" y="918"/>
                  </a:cubicBezTo>
                  <a:cubicBezTo>
                    <a:pt x="717" y="1040"/>
                    <a:pt x="839" y="1101"/>
                    <a:pt x="960" y="1192"/>
                  </a:cubicBezTo>
                  <a:cubicBezTo>
                    <a:pt x="1143" y="1344"/>
                    <a:pt x="1386" y="1374"/>
                    <a:pt x="1599" y="1435"/>
                  </a:cubicBezTo>
                  <a:cubicBezTo>
                    <a:pt x="1725" y="1456"/>
                    <a:pt x="1879" y="1491"/>
                    <a:pt x="2023" y="1491"/>
                  </a:cubicBezTo>
                  <a:cubicBezTo>
                    <a:pt x="2088" y="1491"/>
                    <a:pt x="2150" y="1484"/>
                    <a:pt x="2207" y="1465"/>
                  </a:cubicBezTo>
                  <a:cubicBezTo>
                    <a:pt x="2298" y="1435"/>
                    <a:pt x="2328" y="1374"/>
                    <a:pt x="2237" y="1313"/>
                  </a:cubicBezTo>
                  <a:cubicBezTo>
                    <a:pt x="2146" y="1222"/>
                    <a:pt x="1994" y="1101"/>
                    <a:pt x="1842" y="949"/>
                  </a:cubicBezTo>
                  <a:cubicBezTo>
                    <a:pt x="1842" y="918"/>
                    <a:pt x="1781" y="918"/>
                    <a:pt x="1751" y="857"/>
                  </a:cubicBezTo>
                  <a:cubicBezTo>
                    <a:pt x="1720" y="827"/>
                    <a:pt x="1690" y="766"/>
                    <a:pt x="1599" y="705"/>
                  </a:cubicBezTo>
                  <a:cubicBezTo>
                    <a:pt x="1538" y="645"/>
                    <a:pt x="1386" y="523"/>
                    <a:pt x="1295" y="493"/>
                  </a:cubicBezTo>
                  <a:cubicBezTo>
                    <a:pt x="1234" y="462"/>
                    <a:pt x="1112" y="371"/>
                    <a:pt x="991" y="341"/>
                  </a:cubicBezTo>
                  <a:cubicBezTo>
                    <a:pt x="930" y="310"/>
                    <a:pt x="869" y="249"/>
                    <a:pt x="808" y="249"/>
                  </a:cubicBezTo>
                  <a:cubicBezTo>
                    <a:pt x="778" y="249"/>
                    <a:pt x="717" y="249"/>
                    <a:pt x="687" y="219"/>
                  </a:cubicBezTo>
                  <a:lnTo>
                    <a:pt x="535" y="158"/>
                  </a:lnTo>
                  <a:cubicBezTo>
                    <a:pt x="505" y="128"/>
                    <a:pt x="413" y="128"/>
                    <a:pt x="383" y="67"/>
                  </a:cubicBezTo>
                  <a:cubicBezTo>
                    <a:pt x="322" y="37"/>
                    <a:pt x="201" y="6"/>
                    <a:pt x="109" y="6"/>
                  </a:cubicBezTo>
                  <a:cubicBezTo>
                    <a:pt x="105" y="2"/>
                    <a:pt x="100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0" name="Google Shape;1213;p7"/>
            <p:cNvSpPr/>
            <p:nvPr/>
          </p:nvSpPr>
          <p:spPr>
            <a:xfrm>
              <a:off x="614160" y="4839480"/>
              <a:ext cx="25560" cy="972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2979" h="1216">
                  <a:moveTo>
                    <a:pt x="56" y="1"/>
                  </a:moveTo>
                  <a:cubicBezTo>
                    <a:pt x="28" y="1"/>
                    <a:pt x="0" y="50"/>
                    <a:pt x="0" y="70"/>
                  </a:cubicBezTo>
                  <a:cubicBezTo>
                    <a:pt x="30" y="131"/>
                    <a:pt x="30" y="192"/>
                    <a:pt x="61" y="253"/>
                  </a:cubicBezTo>
                  <a:cubicBezTo>
                    <a:pt x="91" y="283"/>
                    <a:pt x="91" y="374"/>
                    <a:pt x="152" y="435"/>
                  </a:cubicBezTo>
                  <a:cubicBezTo>
                    <a:pt x="213" y="557"/>
                    <a:pt x="304" y="678"/>
                    <a:pt x="395" y="800"/>
                  </a:cubicBezTo>
                  <a:cubicBezTo>
                    <a:pt x="669" y="1013"/>
                    <a:pt x="942" y="1165"/>
                    <a:pt x="1307" y="1195"/>
                  </a:cubicBezTo>
                  <a:cubicBezTo>
                    <a:pt x="1373" y="1210"/>
                    <a:pt x="1439" y="1216"/>
                    <a:pt x="1504" y="1216"/>
                  </a:cubicBezTo>
                  <a:cubicBezTo>
                    <a:pt x="1712" y="1216"/>
                    <a:pt x="1920" y="1157"/>
                    <a:pt x="2128" y="1134"/>
                  </a:cubicBezTo>
                  <a:cubicBezTo>
                    <a:pt x="2371" y="1104"/>
                    <a:pt x="2644" y="982"/>
                    <a:pt x="2888" y="861"/>
                  </a:cubicBezTo>
                  <a:cubicBezTo>
                    <a:pt x="2979" y="800"/>
                    <a:pt x="2948" y="648"/>
                    <a:pt x="2827" y="587"/>
                  </a:cubicBezTo>
                  <a:cubicBezTo>
                    <a:pt x="2614" y="557"/>
                    <a:pt x="2340" y="557"/>
                    <a:pt x="2128" y="526"/>
                  </a:cubicBezTo>
                  <a:cubicBezTo>
                    <a:pt x="1915" y="496"/>
                    <a:pt x="1702" y="405"/>
                    <a:pt x="1520" y="344"/>
                  </a:cubicBezTo>
                  <a:cubicBezTo>
                    <a:pt x="1277" y="253"/>
                    <a:pt x="1064" y="222"/>
                    <a:pt x="851" y="131"/>
                  </a:cubicBezTo>
                  <a:cubicBezTo>
                    <a:pt x="760" y="101"/>
                    <a:pt x="608" y="70"/>
                    <a:pt x="486" y="70"/>
                  </a:cubicBezTo>
                  <a:lnTo>
                    <a:pt x="304" y="70"/>
                  </a:lnTo>
                  <a:cubicBezTo>
                    <a:pt x="243" y="70"/>
                    <a:pt x="182" y="40"/>
                    <a:pt x="91" y="40"/>
                  </a:cubicBezTo>
                  <a:cubicBezTo>
                    <a:pt x="82" y="11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1" name="Google Shape;1214;p7"/>
            <p:cNvSpPr/>
            <p:nvPr/>
          </p:nvSpPr>
          <p:spPr>
            <a:xfrm>
              <a:off x="628200" y="4834440"/>
              <a:ext cx="24840" cy="7920"/>
            </a:xfrm>
            <a:custGeom>
              <a:avLst/>
              <a:gdLst>
                <a:gd name="textAreaLeft" fmla="*/ 0 w 24840"/>
                <a:gd name="textAreaRight" fmla="*/ 25920 w 24840"/>
                <a:gd name="textAreaTop" fmla="*/ 0 h 7920"/>
                <a:gd name="textAreaBottom" fmla="*/ 9000 h 7920"/>
              </a:gdLst>
              <a:ahLst/>
              <a:rect l="textAreaLeft" t="textAreaTop" r="textAreaRight" b="textAreaBottom"/>
              <a:pathLst>
                <a:path w="2872" h="983">
                  <a:moveTo>
                    <a:pt x="92" y="0"/>
                  </a:moveTo>
                  <a:cubicBezTo>
                    <a:pt x="1" y="0"/>
                    <a:pt x="1" y="61"/>
                    <a:pt x="31" y="91"/>
                  </a:cubicBezTo>
                  <a:cubicBezTo>
                    <a:pt x="122" y="183"/>
                    <a:pt x="183" y="243"/>
                    <a:pt x="305" y="304"/>
                  </a:cubicBezTo>
                  <a:cubicBezTo>
                    <a:pt x="396" y="335"/>
                    <a:pt x="457" y="395"/>
                    <a:pt x="578" y="456"/>
                  </a:cubicBezTo>
                  <a:cubicBezTo>
                    <a:pt x="760" y="547"/>
                    <a:pt x="1004" y="638"/>
                    <a:pt x="1216" y="699"/>
                  </a:cubicBezTo>
                  <a:cubicBezTo>
                    <a:pt x="1460" y="790"/>
                    <a:pt x="1642" y="851"/>
                    <a:pt x="1855" y="912"/>
                  </a:cubicBezTo>
                  <a:lnTo>
                    <a:pt x="2219" y="912"/>
                  </a:lnTo>
                  <a:cubicBezTo>
                    <a:pt x="2311" y="912"/>
                    <a:pt x="2432" y="942"/>
                    <a:pt x="2554" y="973"/>
                  </a:cubicBezTo>
                  <a:cubicBezTo>
                    <a:pt x="2573" y="979"/>
                    <a:pt x="2593" y="982"/>
                    <a:pt x="2611" y="982"/>
                  </a:cubicBezTo>
                  <a:cubicBezTo>
                    <a:pt x="2765" y="982"/>
                    <a:pt x="2872" y="774"/>
                    <a:pt x="2736" y="638"/>
                  </a:cubicBezTo>
                  <a:cubicBezTo>
                    <a:pt x="2675" y="547"/>
                    <a:pt x="2554" y="486"/>
                    <a:pt x="2463" y="395"/>
                  </a:cubicBezTo>
                  <a:cubicBezTo>
                    <a:pt x="2371" y="335"/>
                    <a:pt x="2280" y="243"/>
                    <a:pt x="2159" y="183"/>
                  </a:cubicBezTo>
                  <a:cubicBezTo>
                    <a:pt x="1946" y="61"/>
                    <a:pt x="1672" y="31"/>
                    <a:pt x="1399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2" name="Google Shape;1215;p7"/>
            <p:cNvSpPr/>
            <p:nvPr/>
          </p:nvSpPr>
          <p:spPr>
            <a:xfrm>
              <a:off x="652320" y="4833000"/>
              <a:ext cx="10080" cy="900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9000"/>
                <a:gd name="textAreaBottom" fmla="*/ 10080 h 9000"/>
              </a:gdLst>
              <a:ahLst/>
              <a:rect l="textAreaLeft" t="textAreaTop" r="textAreaRight" b="textAreaBottom"/>
              <a:pathLst>
                <a:path w="1241" h="1115">
                  <a:moveTo>
                    <a:pt x="243" y="411"/>
                  </a:moveTo>
                  <a:cubicBezTo>
                    <a:pt x="248" y="418"/>
                    <a:pt x="252" y="427"/>
                    <a:pt x="257" y="436"/>
                  </a:cubicBezTo>
                  <a:lnTo>
                    <a:pt x="257" y="436"/>
                  </a:lnTo>
                  <a:cubicBezTo>
                    <a:pt x="252" y="429"/>
                    <a:pt x="247" y="422"/>
                    <a:pt x="243" y="411"/>
                  </a:cubicBezTo>
                  <a:close/>
                  <a:moveTo>
                    <a:pt x="511" y="835"/>
                  </a:moveTo>
                  <a:cubicBezTo>
                    <a:pt x="513" y="875"/>
                    <a:pt x="528" y="887"/>
                    <a:pt x="536" y="901"/>
                  </a:cubicBezTo>
                  <a:lnTo>
                    <a:pt x="536" y="901"/>
                  </a:lnTo>
                  <a:cubicBezTo>
                    <a:pt x="529" y="877"/>
                    <a:pt x="521" y="855"/>
                    <a:pt x="511" y="835"/>
                  </a:cubicBezTo>
                  <a:close/>
                  <a:moveTo>
                    <a:pt x="536" y="901"/>
                  </a:moveTo>
                  <a:cubicBezTo>
                    <a:pt x="538" y="907"/>
                    <a:pt x="540" y="914"/>
                    <a:pt x="542" y="920"/>
                  </a:cubicBezTo>
                  <a:cubicBezTo>
                    <a:pt x="542" y="912"/>
                    <a:pt x="539" y="906"/>
                    <a:pt x="536" y="901"/>
                  </a:cubicBezTo>
                  <a:close/>
                  <a:moveTo>
                    <a:pt x="50" y="0"/>
                  </a:moveTo>
                  <a:cubicBezTo>
                    <a:pt x="35" y="0"/>
                    <a:pt x="0" y="45"/>
                    <a:pt x="25" y="69"/>
                  </a:cubicBezTo>
                  <a:cubicBezTo>
                    <a:pt x="55" y="161"/>
                    <a:pt x="86" y="191"/>
                    <a:pt x="116" y="282"/>
                  </a:cubicBezTo>
                  <a:cubicBezTo>
                    <a:pt x="162" y="328"/>
                    <a:pt x="207" y="356"/>
                    <a:pt x="240" y="407"/>
                  </a:cubicBezTo>
                  <a:lnTo>
                    <a:pt x="240" y="407"/>
                  </a:lnTo>
                  <a:cubicBezTo>
                    <a:pt x="248" y="455"/>
                    <a:pt x="268" y="500"/>
                    <a:pt x="268" y="525"/>
                  </a:cubicBezTo>
                  <a:cubicBezTo>
                    <a:pt x="268" y="586"/>
                    <a:pt x="329" y="616"/>
                    <a:pt x="359" y="647"/>
                  </a:cubicBezTo>
                  <a:cubicBezTo>
                    <a:pt x="426" y="714"/>
                    <a:pt x="477" y="765"/>
                    <a:pt x="511" y="835"/>
                  </a:cubicBezTo>
                  <a:lnTo>
                    <a:pt x="511" y="835"/>
                  </a:lnTo>
                  <a:cubicBezTo>
                    <a:pt x="511" y="833"/>
                    <a:pt x="511" y="831"/>
                    <a:pt x="511" y="829"/>
                  </a:cubicBezTo>
                  <a:lnTo>
                    <a:pt x="511" y="829"/>
                  </a:lnTo>
                  <a:cubicBezTo>
                    <a:pt x="542" y="920"/>
                    <a:pt x="633" y="981"/>
                    <a:pt x="694" y="1042"/>
                  </a:cubicBezTo>
                  <a:cubicBezTo>
                    <a:pt x="760" y="1092"/>
                    <a:pt x="837" y="1115"/>
                    <a:pt x="912" y="1115"/>
                  </a:cubicBezTo>
                  <a:cubicBezTo>
                    <a:pt x="973" y="1115"/>
                    <a:pt x="1034" y="1100"/>
                    <a:pt x="1089" y="1072"/>
                  </a:cubicBezTo>
                  <a:cubicBezTo>
                    <a:pt x="1180" y="981"/>
                    <a:pt x="1241" y="829"/>
                    <a:pt x="1149" y="738"/>
                  </a:cubicBezTo>
                  <a:cubicBezTo>
                    <a:pt x="1089" y="616"/>
                    <a:pt x="997" y="525"/>
                    <a:pt x="937" y="465"/>
                  </a:cubicBezTo>
                  <a:cubicBezTo>
                    <a:pt x="876" y="434"/>
                    <a:pt x="815" y="373"/>
                    <a:pt x="785" y="343"/>
                  </a:cubicBezTo>
                  <a:cubicBezTo>
                    <a:pt x="754" y="313"/>
                    <a:pt x="694" y="313"/>
                    <a:pt x="633" y="282"/>
                  </a:cubicBezTo>
                  <a:cubicBezTo>
                    <a:pt x="602" y="282"/>
                    <a:pt x="542" y="221"/>
                    <a:pt x="511" y="221"/>
                  </a:cubicBezTo>
                  <a:lnTo>
                    <a:pt x="450" y="221"/>
                  </a:lnTo>
                  <a:cubicBezTo>
                    <a:pt x="450" y="221"/>
                    <a:pt x="390" y="221"/>
                    <a:pt x="390" y="191"/>
                  </a:cubicBezTo>
                  <a:cubicBezTo>
                    <a:pt x="359" y="191"/>
                    <a:pt x="359" y="161"/>
                    <a:pt x="329" y="161"/>
                  </a:cubicBezTo>
                  <a:cubicBezTo>
                    <a:pt x="238" y="130"/>
                    <a:pt x="177" y="39"/>
                    <a:pt x="55" y="9"/>
                  </a:cubicBezTo>
                  <a:cubicBezTo>
                    <a:pt x="55" y="3"/>
                    <a:pt x="53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3" name="Google Shape;1216;p7"/>
            <p:cNvSpPr/>
            <p:nvPr/>
          </p:nvSpPr>
          <p:spPr>
            <a:xfrm>
              <a:off x="689760" y="4820760"/>
              <a:ext cx="3960" cy="648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579" h="852">
                  <a:moveTo>
                    <a:pt x="244" y="1"/>
                  </a:moveTo>
                  <a:cubicBezTo>
                    <a:pt x="183" y="1"/>
                    <a:pt x="183" y="1"/>
                    <a:pt x="153" y="31"/>
                  </a:cubicBezTo>
                  <a:cubicBezTo>
                    <a:pt x="122" y="31"/>
                    <a:pt x="122" y="62"/>
                    <a:pt x="61" y="62"/>
                  </a:cubicBezTo>
                  <a:cubicBezTo>
                    <a:pt x="31" y="62"/>
                    <a:pt x="31" y="92"/>
                    <a:pt x="31" y="92"/>
                  </a:cubicBezTo>
                  <a:cubicBezTo>
                    <a:pt x="1" y="153"/>
                    <a:pt x="1" y="183"/>
                    <a:pt x="1" y="214"/>
                  </a:cubicBezTo>
                  <a:lnTo>
                    <a:pt x="1" y="335"/>
                  </a:lnTo>
                  <a:lnTo>
                    <a:pt x="1" y="366"/>
                  </a:lnTo>
                  <a:cubicBezTo>
                    <a:pt x="1" y="396"/>
                    <a:pt x="1" y="457"/>
                    <a:pt x="31" y="487"/>
                  </a:cubicBezTo>
                  <a:lnTo>
                    <a:pt x="31" y="517"/>
                  </a:lnTo>
                  <a:lnTo>
                    <a:pt x="31" y="517"/>
                  </a:lnTo>
                  <a:lnTo>
                    <a:pt x="31" y="517"/>
                  </a:lnTo>
                  <a:cubicBezTo>
                    <a:pt x="31" y="578"/>
                    <a:pt x="61" y="578"/>
                    <a:pt x="61" y="609"/>
                  </a:cubicBezTo>
                  <a:cubicBezTo>
                    <a:pt x="85" y="609"/>
                    <a:pt x="107" y="611"/>
                    <a:pt x="128" y="614"/>
                  </a:cubicBezTo>
                  <a:lnTo>
                    <a:pt x="128" y="614"/>
                  </a:lnTo>
                  <a:lnTo>
                    <a:pt x="122" y="609"/>
                  </a:lnTo>
                  <a:cubicBezTo>
                    <a:pt x="122" y="578"/>
                    <a:pt x="61" y="578"/>
                    <a:pt x="61" y="517"/>
                  </a:cubicBezTo>
                  <a:lnTo>
                    <a:pt x="61" y="517"/>
                  </a:lnTo>
                  <a:cubicBezTo>
                    <a:pt x="122" y="578"/>
                    <a:pt x="122" y="609"/>
                    <a:pt x="153" y="609"/>
                  </a:cubicBezTo>
                  <a:lnTo>
                    <a:pt x="167" y="623"/>
                  </a:lnTo>
                  <a:lnTo>
                    <a:pt x="167" y="623"/>
                  </a:lnTo>
                  <a:cubicBezTo>
                    <a:pt x="154" y="620"/>
                    <a:pt x="141" y="617"/>
                    <a:pt x="128" y="614"/>
                  </a:cubicBezTo>
                  <a:lnTo>
                    <a:pt x="128" y="614"/>
                  </a:lnTo>
                  <a:lnTo>
                    <a:pt x="153" y="639"/>
                  </a:lnTo>
                  <a:cubicBezTo>
                    <a:pt x="161" y="647"/>
                    <a:pt x="173" y="653"/>
                    <a:pt x="188" y="658"/>
                  </a:cubicBezTo>
                  <a:lnTo>
                    <a:pt x="188" y="658"/>
                  </a:lnTo>
                  <a:cubicBezTo>
                    <a:pt x="196" y="673"/>
                    <a:pt x="213" y="685"/>
                    <a:pt x="213" y="730"/>
                  </a:cubicBezTo>
                  <a:lnTo>
                    <a:pt x="213" y="730"/>
                  </a:lnTo>
                  <a:lnTo>
                    <a:pt x="213" y="730"/>
                  </a:lnTo>
                  <a:cubicBezTo>
                    <a:pt x="213" y="730"/>
                    <a:pt x="213" y="761"/>
                    <a:pt x="274" y="761"/>
                  </a:cubicBezTo>
                  <a:cubicBezTo>
                    <a:pt x="274" y="791"/>
                    <a:pt x="305" y="791"/>
                    <a:pt x="335" y="821"/>
                  </a:cubicBezTo>
                  <a:cubicBezTo>
                    <a:pt x="396" y="852"/>
                    <a:pt x="426" y="852"/>
                    <a:pt x="457" y="852"/>
                  </a:cubicBezTo>
                  <a:cubicBezTo>
                    <a:pt x="487" y="852"/>
                    <a:pt x="517" y="852"/>
                    <a:pt x="578" y="821"/>
                  </a:cubicBezTo>
                  <a:cubicBezTo>
                    <a:pt x="548" y="821"/>
                    <a:pt x="578" y="791"/>
                    <a:pt x="578" y="730"/>
                  </a:cubicBezTo>
                  <a:lnTo>
                    <a:pt x="578" y="639"/>
                  </a:lnTo>
                  <a:lnTo>
                    <a:pt x="578" y="517"/>
                  </a:lnTo>
                  <a:lnTo>
                    <a:pt x="578" y="457"/>
                  </a:lnTo>
                  <a:cubicBezTo>
                    <a:pt x="575" y="463"/>
                    <a:pt x="572" y="469"/>
                    <a:pt x="568" y="475"/>
                  </a:cubicBezTo>
                  <a:lnTo>
                    <a:pt x="568" y="475"/>
                  </a:lnTo>
                  <a:cubicBezTo>
                    <a:pt x="578" y="436"/>
                    <a:pt x="578" y="386"/>
                    <a:pt x="578" y="366"/>
                  </a:cubicBezTo>
                  <a:lnTo>
                    <a:pt x="578" y="244"/>
                  </a:lnTo>
                  <a:cubicBezTo>
                    <a:pt x="578" y="214"/>
                    <a:pt x="548" y="183"/>
                    <a:pt x="548" y="153"/>
                  </a:cubicBezTo>
                  <a:cubicBezTo>
                    <a:pt x="548" y="92"/>
                    <a:pt x="487" y="92"/>
                    <a:pt x="487" y="62"/>
                  </a:cubicBezTo>
                  <a:cubicBezTo>
                    <a:pt x="457" y="62"/>
                    <a:pt x="457" y="31"/>
                    <a:pt x="426" y="31"/>
                  </a:cubicBezTo>
                  <a:cubicBezTo>
                    <a:pt x="396" y="31"/>
                    <a:pt x="396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4" name="Google Shape;1217;p7"/>
            <p:cNvSpPr/>
            <p:nvPr/>
          </p:nvSpPr>
          <p:spPr>
            <a:xfrm>
              <a:off x="695520" y="4822200"/>
              <a:ext cx="2880" cy="3960"/>
            </a:xfrm>
            <a:custGeom>
              <a:avLst/>
              <a:gdLst>
                <a:gd name="textAreaLeft" fmla="*/ 0 w 2880"/>
                <a:gd name="textAreaRight" fmla="*/ 3960 w 288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457" h="567">
                  <a:moveTo>
                    <a:pt x="457" y="328"/>
                  </a:moveTo>
                  <a:cubicBezTo>
                    <a:pt x="456" y="328"/>
                    <a:pt x="454" y="328"/>
                    <a:pt x="453" y="328"/>
                  </a:cubicBezTo>
                  <a:lnTo>
                    <a:pt x="453" y="328"/>
                  </a:lnTo>
                  <a:cubicBezTo>
                    <a:pt x="449" y="335"/>
                    <a:pt x="442" y="343"/>
                    <a:pt x="426" y="358"/>
                  </a:cubicBezTo>
                  <a:lnTo>
                    <a:pt x="457" y="328"/>
                  </a:lnTo>
                  <a:close/>
                  <a:moveTo>
                    <a:pt x="244" y="1"/>
                  </a:moveTo>
                  <a:cubicBezTo>
                    <a:pt x="206" y="1"/>
                    <a:pt x="168" y="9"/>
                    <a:pt x="123" y="24"/>
                  </a:cubicBezTo>
                  <a:lnTo>
                    <a:pt x="92" y="54"/>
                  </a:lnTo>
                  <a:lnTo>
                    <a:pt x="31" y="85"/>
                  </a:lnTo>
                  <a:cubicBezTo>
                    <a:pt x="31" y="85"/>
                    <a:pt x="31" y="145"/>
                    <a:pt x="1" y="145"/>
                  </a:cubicBezTo>
                  <a:lnTo>
                    <a:pt x="1" y="206"/>
                  </a:lnTo>
                  <a:lnTo>
                    <a:pt x="1" y="237"/>
                  </a:lnTo>
                  <a:lnTo>
                    <a:pt x="1" y="267"/>
                  </a:lnTo>
                  <a:cubicBezTo>
                    <a:pt x="1" y="328"/>
                    <a:pt x="1" y="328"/>
                    <a:pt x="31" y="358"/>
                  </a:cubicBezTo>
                  <a:lnTo>
                    <a:pt x="31" y="419"/>
                  </a:lnTo>
                  <a:cubicBezTo>
                    <a:pt x="31" y="480"/>
                    <a:pt x="92" y="510"/>
                    <a:pt x="123" y="540"/>
                  </a:cubicBezTo>
                  <a:cubicBezTo>
                    <a:pt x="151" y="559"/>
                    <a:pt x="176" y="566"/>
                    <a:pt x="199" y="566"/>
                  </a:cubicBezTo>
                  <a:cubicBezTo>
                    <a:pt x="248" y="566"/>
                    <a:pt x="284" y="531"/>
                    <a:pt x="305" y="510"/>
                  </a:cubicBezTo>
                  <a:cubicBezTo>
                    <a:pt x="361" y="482"/>
                    <a:pt x="391" y="454"/>
                    <a:pt x="419" y="379"/>
                  </a:cubicBezTo>
                  <a:lnTo>
                    <a:pt x="419" y="379"/>
                  </a:lnTo>
                  <a:cubicBezTo>
                    <a:pt x="424" y="374"/>
                    <a:pt x="426" y="367"/>
                    <a:pt x="426" y="358"/>
                  </a:cubicBezTo>
                  <a:lnTo>
                    <a:pt x="426" y="358"/>
                  </a:lnTo>
                  <a:cubicBezTo>
                    <a:pt x="426" y="358"/>
                    <a:pt x="426" y="370"/>
                    <a:pt x="419" y="379"/>
                  </a:cubicBezTo>
                  <a:lnTo>
                    <a:pt x="419" y="379"/>
                  </a:lnTo>
                  <a:cubicBezTo>
                    <a:pt x="422" y="372"/>
                    <a:pt x="424" y="365"/>
                    <a:pt x="426" y="358"/>
                  </a:cubicBezTo>
                  <a:cubicBezTo>
                    <a:pt x="426" y="358"/>
                    <a:pt x="426" y="330"/>
                    <a:pt x="453" y="328"/>
                  </a:cubicBezTo>
                  <a:lnTo>
                    <a:pt x="453" y="328"/>
                  </a:lnTo>
                  <a:cubicBezTo>
                    <a:pt x="457" y="320"/>
                    <a:pt x="457" y="313"/>
                    <a:pt x="457" y="297"/>
                  </a:cubicBezTo>
                  <a:lnTo>
                    <a:pt x="457" y="237"/>
                  </a:lnTo>
                  <a:lnTo>
                    <a:pt x="457" y="206"/>
                  </a:lnTo>
                  <a:cubicBezTo>
                    <a:pt x="457" y="176"/>
                    <a:pt x="457" y="145"/>
                    <a:pt x="426" y="85"/>
                  </a:cubicBezTo>
                  <a:cubicBezTo>
                    <a:pt x="426" y="54"/>
                    <a:pt x="396" y="54"/>
                    <a:pt x="366" y="24"/>
                  </a:cubicBezTo>
                  <a:cubicBezTo>
                    <a:pt x="320" y="9"/>
                    <a:pt x="282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5" name="Google Shape;1218;p7"/>
            <p:cNvSpPr/>
            <p:nvPr/>
          </p:nvSpPr>
          <p:spPr>
            <a:xfrm>
              <a:off x="683640" y="4824000"/>
              <a:ext cx="5040" cy="5040"/>
            </a:xfrm>
            <a:custGeom>
              <a:avLst/>
              <a:gdLst>
                <a:gd name="textAreaLeft" fmla="*/ 0 w 5040"/>
                <a:gd name="textAreaRight" fmla="*/ 6120 w 5040"/>
                <a:gd name="textAreaTop" fmla="*/ 0 h 5040"/>
                <a:gd name="textAreaBottom" fmla="*/ 6120 h 5040"/>
              </a:gdLst>
              <a:ahLst/>
              <a:rect l="textAreaLeft" t="textAreaTop" r="textAreaRight" b="textAreaBottom"/>
              <a:pathLst>
                <a:path w="700" h="700">
                  <a:moveTo>
                    <a:pt x="396" y="578"/>
                  </a:moveTo>
                  <a:lnTo>
                    <a:pt x="426" y="608"/>
                  </a:lnTo>
                  <a:cubicBezTo>
                    <a:pt x="426" y="608"/>
                    <a:pt x="396" y="608"/>
                    <a:pt x="396" y="578"/>
                  </a:cubicBezTo>
                  <a:close/>
                  <a:moveTo>
                    <a:pt x="365" y="1"/>
                  </a:moveTo>
                  <a:cubicBezTo>
                    <a:pt x="304" y="1"/>
                    <a:pt x="244" y="1"/>
                    <a:pt x="213" y="61"/>
                  </a:cubicBezTo>
                  <a:cubicBezTo>
                    <a:pt x="153" y="61"/>
                    <a:pt x="153" y="92"/>
                    <a:pt x="122" y="92"/>
                  </a:cubicBezTo>
                  <a:cubicBezTo>
                    <a:pt x="122" y="92"/>
                    <a:pt x="92" y="122"/>
                    <a:pt x="92" y="152"/>
                  </a:cubicBezTo>
                  <a:cubicBezTo>
                    <a:pt x="92" y="213"/>
                    <a:pt x="61" y="213"/>
                    <a:pt x="61" y="244"/>
                  </a:cubicBezTo>
                  <a:cubicBezTo>
                    <a:pt x="1" y="304"/>
                    <a:pt x="61" y="396"/>
                    <a:pt x="92" y="456"/>
                  </a:cubicBezTo>
                  <a:cubicBezTo>
                    <a:pt x="92" y="517"/>
                    <a:pt x="122" y="517"/>
                    <a:pt x="153" y="548"/>
                  </a:cubicBezTo>
                  <a:lnTo>
                    <a:pt x="153" y="578"/>
                  </a:lnTo>
                  <a:cubicBezTo>
                    <a:pt x="153" y="608"/>
                    <a:pt x="213" y="608"/>
                    <a:pt x="244" y="639"/>
                  </a:cubicBezTo>
                  <a:cubicBezTo>
                    <a:pt x="274" y="700"/>
                    <a:pt x="274" y="700"/>
                    <a:pt x="335" y="700"/>
                  </a:cubicBezTo>
                  <a:lnTo>
                    <a:pt x="396" y="700"/>
                  </a:lnTo>
                  <a:cubicBezTo>
                    <a:pt x="426" y="700"/>
                    <a:pt x="487" y="700"/>
                    <a:pt x="517" y="639"/>
                  </a:cubicBezTo>
                  <a:cubicBezTo>
                    <a:pt x="548" y="639"/>
                    <a:pt x="548" y="639"/>
                    <a:pt x="578" y="608"/>
                  </a:cubicBezTo>
                  <a:lnTo>
                    <a:pt x="669" y="548"/>
                  </a:lnTo>
                  <a:cubicBezTo>
                    <a:pt x="669" y="517"/>
                    <a:pt x="669" y="517"/>
                    <a:pt x="700" y="456"/>
                  </a:cubicBezTo>
                  <a:lnTo>
                    <a:pt x="700" y="304"/>
                  </a:lnTo>
                  <a:cubicBezTo>
                    <a:pt x="700" y="274"/>
                    <a:pt x="669" y="274"/>
                    <a:pt x="669" y="244"/>
                  </a:cubicBezTo>
                  <a:lnTo>
                    <a:pt x="669" y="304"/>
                  </a:lnTo>
                  <a:lnTo>
                    <a:pt x="669" y="396"/>
                  </a:lnTo>
                  <a:cubicBezTo>
                    <a:pt x="669" y="426"/>
                    <a:pt x="669" y="426"/>
                    <a:pt x="639" y="456"/>
                  </a:cubicBezTo>
                  <a:lnTo>
                    <a:pt x="634" y="459"/>
                  </a:lnTo>
                  <a:lnTo>
                    <a:pt x="634" y="459"/>
                  </a:lnTo>
                  <a:cubicBezTo>
                    <a:pt x="639" y="447"/>
                    <a:pt x="639" y="440"/>
                    <a:pt x="639" y="426"/>
                  </a:cubicBezTo>
                  <a:lnTo>
                    <a:pt x="639" y="396"/>
                  </a:lnTo>
                  <a:lnTo>
                    <a:pt x="639" y="365"/>
                  </a:lnTo>
                  <a:lnTo>
                    <a:pt x="639" y="304"/>
                  </a:lnTo>
                  <a:lnTo>
                    <a:pt x="639" y="274"/>
                  </a:lnTo>
                  <a:cubicBezTo>
                    <a:pt x="639" y="304"/>
                    <a:pt x="578" y="365"/>
                    <a:pt x="578" y="396"/>
                  </a:cubicBezTo>
                  <a:lnTo>
                    <a:pt x="562" y="412"/>
                  </a:lnTo>
                  <a:lnTo>
                    <a:pt x="562" y="412"/>
                  </a:lnTo>
                  <a:cubicBezTo>
                    <a:pt x="593" y="362"/>
                    <a:pt x="608" y="287"/>
                    <a:pt x="608" y="244"/>
                  </a:cubicBezTo>
                  <a:cubicBezTo>
                    <a:pt x="608" y="213"/>
                    <a:pt x="608" y="152"/>
                    <a:pt x="578" y="122"/>
                  </a:cubicBezTo>
                  <a:lnTo>
                    <a:pt x="578" y="122"/>
                  </a:lnTo>
                  <a:lnTo>
                    <a:pt x="639" y="152"/>
                  </a:lnTo>
                  <a:cubicBezTo>
                    <a:pt x="639" y="213"/>
                    <a:pt x="639" y="213"/>
                    <a:pt x="669" y="244"/>
                  </a:cubicBezTo>
                  <a:lnTo>
                    <a:pt x="669" y="213"/>
                  </a:lnTo>
                  <a:cubicBezTo>
                    <a:pt x="639" y="152"/>
                    <a:pt x="639" y="122"/>
                    <a:pt x="578" y="122"/>
                  </a:cubicBezTo>
                  <a:cubicBezTo>
                    <a:pt x="548" y="92"/>
                    <a:pt x="548" y="61"/>
                    <a:pt x="517" y="61"/>
                  </a:cubicBezTo>
                  <a:lnTo>
                    <a:pt x="548" y="92"/>
                  </a:lnTo>
                  <a:cubicBezTo>
                    <a:pt x="517" y="61"/>
                    <a:pt x="45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6" name="Google Shape;1219;p7"/>
            <p:cNvSpPr/>
            <p:nvPr/>
          </p:nvSpPr>
          <p:spPr>
            <a:xfrm>
              <a:off x="684360" y="4818600"/>
              <a:ext cx="2880" cy="3600"/>
            </a:xfrm>
            <a:custGeom>
              <a:avLst/>
              <a:gdLst>
                <a:gd name="textAreaLeft" fmla="*/ 0 w 2880"/>
                <a:gd name="textAreaRight" fmla="*/ 3960 w 288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457" h="517">
                  <a:moveTo>
                    <a:pt x="153" y="0"/>
                  </a:moveTo>
                  <a:cubicBezTo>
                    <a:pt x="122" y="0"/>
                    <a:pt x="122" y="31"/>
                    <a:pt x="62" y="31"/>
                  </a:cubicBezTo>
                  <a:lnTo>
                    <a:pt x="31" y="91"/>
                  </a:lnTo>
                  <a:lnTo>
                    <a:pt x="31" y="122"/>
                  </a:lnTo>
                  <a:cubicBezTo>
                    <a:pt x="1" y="152"/>
                    <a:pt x="1" y="183"/>
                    <a:pt x="1" y="243"/>
                  </a:cubicBezTo>
                  <a:cubicBezTo>
                    <a:pt x="1" y="264"/>
                    <a:pt x="1" y="285"/>
                    <a:pt x="10" y="305"/>
                  </a:cubicBezTo>
                  <a:lnTo>
                    <a:pt x="10" y="305"/>
                  </a:lnTo>
                  <a:cubicBezTo>
                    <a:pt x="7" y="305"/>
                    <a:pt x="4" y="304"/>
                    <a:pt x="1" y="304"/>
                  </a:cubicBezTo>
                  <a:lnTo>
                    <a:pt x="1" y="335"/>
                  </a:lnTo>
                  <a:cubicBezTo>
                    <a:pt x="1" y="395"/>
                    <a:pt x="31" y="395"/>
                    <a:pt x="31" y="426"/>
                  </a:cubicBezTo>
                  <a:cubicBezTo>
                    <a:pt x="31" y="456"/>
                    <a:pt x="92" y="456"/>
                    <a:pt x="122" y="487"/>
                  </a:cubicBezTo>
                  <a:cubicBezTo>
                    <a:pt x="153" y="487"/>
                    <a:pt x="183" y="517"/>
                    <a:pt x="244" y="517"/>
                  </a:cubicBezTo>
                  <a:cubicBezTo>
                    <a:pt x="274" y="517"/>
                    <a:pt x="305" y="517"/>
                    <a:pt x="335" y="487"/>
                  </a:cubicBezTo>
                  <a:cubicBezTo>
                    <a:pt x="396" y="426"/>
                    <a:pt x="426" y="395"/>
                    <a:pt x="426" y="395"/>
                  </a:cubicBezTo>
                  <a:cubicBezTo>
                    <a:pt x="448" y="395"/>
                    <a:pt x="454" y="365"/>
                    <a:pt x="456" y="336"/>
                  </a:cubicBezTo>
                  <a:lnTo>
                    <a:pt x="456" y="336"/>
                  </a:lnTo>
                  <a:lnTo>
                    <a:pt x="457" y="335"/>
                  </a:lnTo>
                  <a:lnTo>
                    <a:pt x="457" y="304"/>
                  </a:lnTo>
                  <a:lnTo>
                    <a:pt x="457" y="183"/>
                  </a:lnTo>
                  <a:lnTo>
                    <a:pt x="457" y="122"/>
                  </a:lnTo>
                  <a:cubicBezTo>
                    <a:pt x="457" y="122"/>
                    <a:pt x="457" y="91"/>
                    <a:pt x="426" y="91"/>
                  </a:cubicBezTo>
                  <a:cubicBezTo>
                    <a:pt x="426" y="31"/>
                    <a:pt x="396" y="31"/>
                    <a:pt x="335" y="31"/>
                  </a:cubicBezTo>
                  <a:cubicBezTo>
                    <a:pt x="335" y="31"/>
                    <a:pt x="305" y="31"/>
                    <a:pt x="30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7" name="Google Shape;1220;p7"/>
            <p:cNvSpPr/>
            <p:nvPr/>
          </p:nvSpPr>
          <p:spPr>
            <a:xfrm>
              <a:off x="691920" y="4811040"/>
              <a:ext cx="3960" cy="648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578" h="852">
                  <a:moveTo>
                    <a:pt x="213" y="548"/>
                  </a:moveTo>
                  <a:cubicBezTo>
                    <a:pt x="244" y="548"/>
                    <a:pt x="244" y="608"/>
                    <a:pt x="244" y="608"/>
                  </a:cubicBezTo>
                  <a:lnTo>
                    <a:pt x="213" y="548"/>
                  </a:lnTo>
                  <a:lnTo>
                    <a:pt x="213" y="548"/>
                  </a:lnTo>
                  <a:cubicBezTo>
                    <a:pt x="213" y="548"/>
                    <a:pt x="213" y="548"/>
                    <a:pt x="213" y="548"/>
                  </a:cubicBezTo>
                  <a:close/>
                  <a:moveTo>
                    <a:pt x="274" y="1"/>
                  </a:moveTo>
                  <a:cubicBezTo>
                    <a:pt x="244" y="1"/>
                    <a:pt x="183" y="1"/>
                    <a:pt x="122" y="31"/>
                  </a:cubicBezTo>
                  <a:cubicBezTo>
                    <a:pt x="92" y="31"/>
                    <a:pt x="61" y="61"/>
                    <a:pt x="61" y="92"/>
                  </a:cubicBezTo>
                  <a:cubicBezTo>
                    <a:pt x="0" y="153"/>
                    <a:pt x="0" y="183"/>
                    <a:pt x="0" y="183"/>
                  </a:cubicBezTo>
                  <a:lnTo>
                    <a:pt x="0" y="304"/>
                  </a:lnTo>
                  <a:cubicBezTo>
                    <a:pt x="0" y="335"/>
                    <a:pt x="0" y="365"/>
                    <a:pt x="61" y="396"/>
                  </a:cubicBezTo>
                  <a:lnTo>
                    <a:pt x="152" y="517"/>
                  </a:lnTo>
                  <a:lnTo>
                    <a:pt x="218" y="583"/>
                  </a:lnTo>
                  <a:lnTo>
                    <a:pt x="218" y="583"/>
                  </a:lnTo>
                  <a:cubicBezTo>
                    <a:pt x="226" y="610"/>
                    <a:pt x="244" y="616"/>
                    <a:pt x="244" y="639"/>
                  </a:cubicBezTo>
                  <a:lnTo>
                    <a:pt x="244" y="639"/>
                  </a:lnTo>
                  <a:cubicBezTo>
                    <a:pt x="244" y="639"/>
                    <a:pt x="243" y="608"/>
                    <a:pt x="213" y="608"/>
                  </a:cubicBezTo>
                  <a:cubicBezTo>
                    <a:pt x="213" y="639"/>
                    <a:pt x="213" y="669"/>
                    <a:pt x="244" y="669"/>
                  </a:cubicBezTo>
                  <a:lnTo>
                    <a:pt x="244" y="760"/>
                  </a:lnTo>
                  <a:cubicBezTo>
                    <a:pt x="244" y="791"/>
                    <a:pt x="274" y="821"/>
                    <a:pt x="365" y="852"/>
                  </a:cubicBezTo>
                  <a:cubicBezTo>
                    <a:pt x="396" y="791"/>
                    <a:pt x="426" y="760"/>
                    <a:pt x="487" y="700"/>
                  </a:cubicBezTo>
                  <a:cubicBezTo>
                    <a:pt x="548" y="639"/>
                    <a:pt x="548" y="517"/>
                    <a:pt x="578" y="456"/>
                  </a:cubicBezTo>
                  <a:lnTo>
                    <a:pt x="578" y="304"/>
                  </a:lnTo>
                  <a:lnTo>
                    <a:pt x="578" y="213"/>
                  </a:lnTo>
                  <a:lnTo>
                    <a:pt x="578" y="183"/>
                  </a:lnTo>
                  <a:cubicBezTo>
                    <a:pt x="578" y="183"/>
                    <a:pt x="578" y="153"/>
                    <a:pt x="548" y="153"/>
                  </a:cubicBezTo>
                  <a:cubicBezTo>
                    <a:pt x="517" y="92"/>
                    <a:pt x="517" y="61"/>
                    <a:pt x="456" y="61"/>
                  </a:cubicBezTo>
                  <a:cubicBezTo>
                    <a:pt x="426" y="31"/>
                    <a:pt x="396" y="1"/>
                    <a:pt x="36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8" name="Google Shape;1221;p7"/>
            <p:cNvSpPr/>
            <p:nvPr/>
          </p:nvSpPr>
          <p:spPr>
            <a:xfrm>
              <a:off x="686880" y="4811040"/>
              <a:ext cx="2880" cy="3600"/>
            </a:xfrm>
            <a:custGeom>
              <a:avLst/>
              <a:gdLst>
                <a:gd name="textAreaLeft" fmla="*/ 0 w 2880"/>
                <a:gd name="textAreaRight" fmla="*/ 3960 w 288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457" h="522">
                  <a:moveTo>
                    <a:pt x="154" y="407"/>
                  </a:moveTo>
                  <a:cubicBezTo>
                    <a:pt x="160" y="426"/>
                    <a:pt x="183" y="426"/>
                    <a:pt x="183" y="426"/>
                  </a:cubicBezTo>
                  <a:lnTo>
                    <a:pt x="154" y="407"/>
                  </a:lnTo>
                  <a:close/>
                  <a:moveTo>
                    <a:pt x="152" y="1"/>
                  </a:moveTo>
                  <a:cubicBezTo>
                    <a:pt x="152" y="1"/>
                    <a:pt x="91" y="1"/>
                    <a:pt x="91" y="31"/>
                  </a:cubicBezTo>
                  <a:lnTo>
                    <a:pt x="61" y="61"/>
                  </a:lnTo>
                  <a:lnTo>
                    <a:pt x="31" y="92"/>
                  </a:lnTo>
                  <a:cubicBezTo>
                    <a:pt x="31" y="122"/>
                    <a:pt x="0" y="122"/>
                    <a:pt x="31" y="183"/>
                  </a:cubicBezTo>
                  <a:cubicBezTo>
                    <a:pt x="31" y="213"/>
                    <a:pt x="31" y="244"/>
                    <a:pt x="61" y="304"/>
                  </a:cubicBezTo>
                  <a:lnTo>
                    <a:pt x="91" y="335"/>
                  </a:lnTo>
                  <a:lnTo>
                    <a:pt x="91" y="365"/>
                  </a:lnTo>
                  <a:lnTo>
                    <a:pt x="154" y="407"/>
                  </a:lnTo>
                  <a:lnTo>
                    <a:pt x="154" y="407"/>
                  </a:lnTo>
                  <a:cubicBezTo>
                    <a:pt x="153" y="404"/>
                    <a:pt x="152" y="400"/>
                    <a:pt x="152" y="396"/>
                  </a:cubicBezTo>
                  <a:lnTo>
                    <a:pt x="152" y="396"/>
                  </a:lnTo>
                  <a:cubicBezTo>
                    <a:pt x="183" y="426"/>
                    <a:pt x="213" y="426"/>
                    <a:pt x="213" y="487"/>
                  </a:cubicBezTo>
                  <a:lnTo>
                    <a:pt x="243" y="517"/>
                  </a:lnTo>
                  <a:lnTo>
                    <a:pt x="365" y="517"/>
                  </a:lnTo>
                  <a:lnTo>
                    <a:pt x="426" y="487"/>
                  </a:lnTo>
                  <a:cubicBezTo>
                    <a:pt x="426" y="513"/>
                    <a:pt x="431" y="522"/>
                    <a:pt x="438" y="522"/>
                  </a:cubicBezTo>
                  <a:cubicBezTo>
                    <a:pt x="446" y="522"/>
                    <a:pt x="456" y="504"/>
                    <a:pt x="456" y="487"/>
                  </a:cubicBezTo>
                  <a:lnTo>
                    <a:pt x="456" y="396"/>
                  </a:lnTo>
                  <a:lnTo>
                    <a:pt x="456" y="304"/>
                  </a:lnTo>
                  <a:lnTo>
                    <a:pt x="456" y="244"/>
                  </a:lnTo>
                  <a:lnTo>
                    <a:pt x="456" y="183"/>
                  </a:lnTo>
                  <a:cubicBezTo>
                    <a:pt x="456" y="153"/>
                    <a:pt x="426" y="92"/>
                    <a:pt x="365" y="61"/>
                  </a:cubicBezTo>
                  <a:lnTo>
                    <a:pt x="335" y="31"/>
                  </a:lnTo>
                  <a:cubicBezTo>
                    <a:pt x="335" y="31"/>
                    <a:pt x="304" y="31"/>
                    <a:pt x="30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79" name="Google Shape;1222;p7"/>
            <p:cNvSpPr/>
            <p:nvPr/>
          </p:nvSpPr>
          <p:spPr>
            <a:xfrm>
              <a:off x="682200" y="4807080"/>
              <a:ext cx="2160" cy="1800"/>
            </a:xfrm>
            <a:custGeom>
              <a:avLst/>
              <a:gdLst>
                <a:gd name="textAreaLeft" fmla="*/ 0 w 2160"/>
                <a:gd name="textAreaRight" fmla="*/ 3240 w 2160"/>
                <a:gd name="textAreaTop" fmla="*/ 0 h 1800"/>
                <a:gd name="textAreaBottom" fmla="*/ 2880 h 1800"/>
              </a:gdLst>
              <a:ahLst/>
              <a:rect l="textAreaLeft" t="textAreaTop" r="textAreaRight" b="textAreaBottom"/>
              <a:pathLst>
                <a:path w="366" h="335">
                  <a:moveTo>
                    <a:pt x="183" y="1"/>
                  </a:moveTo>
                  <a:cubicBezTo>
                    <a:pt x="122" y="1"/>
                    <a:pt x="122" y="31"/>
                    <a:pt x="92" y="31"/>
                  </a:cubicBezTo>
                  <a:cubicBezTo>
                    <a:pt x="92" y="31"/>
                    <a:pt x="92" y="61"/>
                    <a:pt x="61" y="61"/>
                  </a:cubicBezTo>
                  <a:cubicBezTo>
                    <a:pt x="61" y="92"/>
                    <a:pt x="1" y="92"/>
                    <a:pt x="1" y="153"/>
                  </a:cubicBezTo>
                  <a:lnTo>
                    <a:pt x="1" y="183"/>
                  </a:lnTo>
                  <a:cubicBezTo>
                    <a:pt x="1" y="213"/>
                    <a:pt x="1" y="213"/>
                    <a:pt x="61" y="244"/>
                  </a:cubicBezTo>
                  <a:cubicBezTo>
                    <a:pt x="61" y="244"/>
                    <a:pt x="61" y="305"/>
                    <a:pt x="92" y="305"/>
                  </a:cubicBezTo>
                  <a:cubicBezTo>
                    <a:pt x="92" y="305"/>
                    <a:pt x="122" y="335"/>
                    <a:pt x="183" y="335"/>
                  </a:cubicBezTo>
                  <a:lnTo>
                    <a:pt x="213" y="335"/>
                  </a:lnTo>
                  <a:cubicBezTo>
                    <a:pt x="183" y="305"/>
                    <a:pt x="183" y="305"/>
                    <a:pt x="213" y="305"/>
                  </a:cubicBezTo>
                  <a:cubicBezTo>
                    <a:pt x="244" y="305"/>
                    <a:pt x="274" y="244"/>
                    <a:pt x="274" y="244"/>
                  </a:cubicBezTo>
                  <a:cubicBezTo>
                    <a:pt x="274" y="244"/>
                    <a:pt x="274" y="213"/>
                    <a:pt x="335" y="213"/>
                  </a:cubicBezTo>
                  <a:cubicBezTo>
                    <a:pt x="335" y="183"/>
                    <a:pt x="365" y="183"/>
                    <a:pt x="365" y="153"/>
                  </a:cubicBezTo>
                  <a:lnTo>
                    <a:pt x="365" y="61"/>
                  </a:lnTo>
                  <a:cubicBezTo>
                    <a:pt x="365" y="31"/>
                    <a:pt x="335" y="31"/>
                    <a:pt x="335" y="31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0" name="Google Shape;1223;p7"/>
            <p:cNvSpPr/>
            <p:nvPr/>
          </p:nvSpPr>
          <p:spPr>
            <a:xfrm>
              <a:off x="681840" y="4812840"/>
              <a:ext cx="1800" cy="1800"/>
            </a:xfrm>
            <a:custGeom>
              <a:avLst/>
              <a:gdLst>
                <a:gd name="textAreaLeft" fmla="*/ 0 w 1800"/>
                <a:gd name="textAreaRight" fmla="*/ 2880 w 1800"/>
                <a:gd name="textAreaTop" fmla="*/ 0 h 1800"/>
                <a:gd name="textAreaBottom" fmla="*/ 2880 h 1800"/>
              </a:gdLst>
              <a:ahLst/>
              <a:rect l="textAreaLeft" t="textAreaTop" r="textAreaRight" b="textAreaBottom"/>
              <a:pathLst>
                <a:path w="305" h="305">
                  <a:moveTo>
                    <a:pt x="152" y="0"/>
                  </a:moveTo>
                  <a:cubicBezTo>
                    <a:pt x="122" y="0"/>
                    <a:pt x="61" y="31"/>
                    <a:pt x="61" y="91"/>
                  </a:cubicBezTo>
                  <a:cubicBezTo>
                    <a:pt x="61" y="122"/>
                    <a:pt x="0" y="122"/>
                    <a:pt x="0" y="152"/>
                  </a:cubicBezTo>
                  <a:cubicBezTo>
                    <a:pt x="0" y="183"/>
                    <a:pt x="0" y="183"/>
                    <a:pt x="61" y="243"/>
                  </a:cubicBezTo>
                  <a:cubicBezTo>
                    <a:pt x="61" y="243"/>
                    <a:pt x="61" y="274"/>
                    <a:pt x="91" y="274"/>
                  </a:cubicBezTo>
                  <a:lnTo>
                    <a:pt x="122" y="304"/>
                  </a:lnTo>
                  <a:lnTo>
                    <a:pt x="213" y="304"/>
                  </a:lnTo>
                  <a:cubicBezTo>
                    <a:pt x="152" y="304"/>
                    <a:pt x="213" y="304"/>
                    <a:pt x="243" y="274"/>
                  </a:cubicBezTo>
                  <a:lnTo>
                    <a:pt x="274" y="243"/>
                  </a:lnTo>
                  <a:cubicBezTo>
                    <a:pt x="304" y="183"/>
                    <a:pt x="304" y="122"/>
                    <a:pt x="274" y="91"/>
                  </a:cubicBezTo>
                  <a:cubicBezTo>
                    <a:pt x="243" y="31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1" name="Google Shape;1224;p7"/>
            <p:cNvSpPr/>
            <p:nvPr/>
          </p:nvSpPr>
          <p:spPr>
            <a:xfrm>
              <a:off x="688680" y="4806000"/>
              <a:ext cx="1080" cy="360"/>
            </a:xfrm>
            <a:custGeom>
              <a:avLst/>
              <a:gdLst>
                <a:gd name="textAreaLeft" fmla="*/ 0 w 1080"/>
                <a:gd name="textAreaRight" fmla="*/ 2160 w 108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244" h="153">
                  <a:moveTo>
                    <a:pt x="122" y="0"/>
                  </a:moveTo>
                  <a:cubicBezTo>
                    <a:pt x="0" y="0"/>
                    <a:pt x="0" y="152"/>
                    <a:pt x="122" y="152"/>
                  </a:cubicBezTo>
                  <a:cubicBezTo>
                    <a:pt x="243" y="152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2" name="Google Shape;1225;p7"/>
            <p:cNvSpPr/>
            <p:nvPr/>
          </p:nvSpPr>
          <p:spPr>
            <a:xfrm>
              <a:off x="604800" y="4878720"/>
              <a:ext cx="5040" cy="3960"/>
            </a:xfrm>
            <a:custGeom>
              <a:avLst/>
              <a:gdLst>
                <a:gd name="textAreaLeft" fmla="*/ 0 w 5040"/>
                <a:gd name="textAreaRight" fmla="*/ 6120 w 504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670" h="578">
                  <a:moveTo>
                    <a:pt x="213" y="0"/>
                  </a:moveTo>
                  <a:cubicBezTo>
                    <a:pt x="183" y="0"/>
                    <a:pt x="183" y="0"/>
                    <a:pt x="153" y="31"/>
                  </a:cubicBezTo>
                  <a:lnTo>
                    <a:pt x="31" y="152"/>
                  </a:lnTo>
                  <a:cubicBezTo>
                    <a:pt x="1" y="183"/>
                    <a:pt x="1" y="243"/>
                    <a:pt x="1" y="274"/>
                  </a:cubicBezTo>
                  <a:lnTo>
                    <a:pt x="1" y="395"/>
                  </a:lnTo>
                  <a:cubicBezTo>
                    <a:pt x="1" y="426"/>
                    <a:pt x="31" y="456"/>
                    <a:pt x="31" y="456"/>
                  </a:cubicBezTo>
                  <a:lnTo>
                    <a:pt x="122" y="547"/>
                  </a:lnTo>
                  <a:cubicBezTo>
                    <a:pt x="153" y="578"/>
                    <a:pt x="183" y="578"/>
                    <a:pt x="274" y="578"/>
                  </a:cubicBezTo>
                  <a:cubicBezTo>
                    <a:pt x="305" y="578"/>
                    <a:pt x="365" y="578"/>
                    <a:pt x="426" y="547"/>
                  </a:cubicBezTo>
                  <a:lnTo>
                    <a:pt x="487" y="547"/>
                  </a:lnTo>
                  <a:cubicBezTo>
                    <a:pt x="487" y="547"/>
                    <a:pt x="517" y="547"/>
                    <a:pt x="517" y="487"/>
                  </a:cubicBezTo>
                  <a:lnTo>
                    <a:pt x="578" y="456"/>
                  </a:lnTo>
                  <a:lnTo>
                    <a:pt x="608" y="426"/>
                  </a:lnTo>
                  <a:cubicBezTo>
                    <a:pt x="608" y="395"/>
                    <a:pt x="639" y="395"/>
                    <a:pt x="639" y="335"/>
                  </a:cubicBezTo>
                  <a:lnTo>
                    <a:pt x="639" y="274"/>
                  </a:lnTo>
                  <a:lnTo>
                    <a:pt x="639" y="243"/>
                  </a:lnTo>
                  <a:cubicBezTo>
                    <a:pt x="639" y="183"/>
                    <a:pt x="639" y="183"/>
                    <a:pt x="608" y="183"/>
                  </a:cubicBezTo>
                  <a:cubicBezTo>
                    <a:pt x="669" y="152"/>
                    <a:pt x="669" y="122"/>
                    <a:pt x="639" y="122"/>
                  </a:cubicBezTo>
                  <a:cubicBezTo>
                    <a:pt x="608" y="91"/>
                    <a:pt x="517" y="91"/>
                    <a:pt x="487" y="31"/>
                  </a:cubicBezTo>
                  <a:cubicBezTo>
                    <a:pt x="457" y="31"/>
                    <a:pt x="426" y="0"/>
                    <a:pt x="36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3" name="Google Shape;1226;p7"/>
            <p:cNvSpPr/>
            <p:nvPr/>
          </p:nvSpPr>
          <p:spPr>
            <a:xfrm>
              <a:off x="606240" y="4871880"/>
              <a:ext cx="3600" cy="2880"/>
            </a:xfrm>
            <a:custGeom>
              <a:avLst/>
              <a:gdLst>
                <a:gd name="textAreaLeft" fmla="*/ 0 w 3600"/>
                <a:gd name="textAreaRight" fmla="*/ 4680 w 360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518" h="457">
                  <a:moveTo>
                    <a:pt x="183" y="1"/>
                  </a:moveTo>
                  <a:cubicBezTo>
                    <a:pt x="153" y="1"/>
                    <a:pt x="122" y="62"/>
                    <a:pt x="122" y="62"/>
                  </a:cubicBezTo>
                  <a:cubicBezTo>
                    <a:pt x="61" y="62"/>
                    <a:pt x="61" y="92"/>
                    <a:pt x="31" y="122"/>
                  </a:cubicBezTo>
                  <a:cubicBezTo>
                    <a:pt x="1" y="153"/>
                    <a:pt x="1" y="183"/>
                    <a:pt x="1" y="244"/>
                  </a:cubicBezTo>
                  <a:cubicBezTo>
                    <a:pt x="1" y="274"/>
                    <a:pt x="1" y="305"/>
                    <a:pt x="31" y="365"/>
                  </a:cubicBezTo>
                  <a:cubicBezTo>
                    <a:pt x="61" y="396"/>
                    <a:pt x="61" y="426"/>
                    <a:pt x="122" y="426"/>
                  </a:cubicBezTo>
                  <a:cubicBezTo>
                    <a:pt x="153" y="426"/>
                    <a:pt x="153" y="457"/>
                    <a:pt x="183" y="457"/>
                  </a:cubicBezTo>
                  <a:lnTo>
                    <a:pt x="305" y="457"/>
                  </a:lnTo>
                  <a:cubicBezTo>
                    <a:pt x="314" y="457"/>
                    <a:pt x="321" y="457"/>
                    <a:pt x="326" y="456"/>
                  </a:cubicBezTo>
                  <a:lnTo>
                    <a:pt x="326" y="456"/>
                  </a:lnTo>
                  <a:cubicBezTo>
                    <a:pt x="329" y="456"/>
                    <a:pt x="332" y="457"/>
                    <a:pt x="335" y="457"/>
                  </a:cubicBezTo>
                  <a:lnTo>
                    <a:pt x="365" y="457"/>
                  </a:lnTo>
                  <a:cubicBezTo>
                    <a:pt x="365" y="457"/>
                    <a:pt x="426" y="457"/>
                    <a:pt x="426" y="426"/>
                  </a:cubicBezTo>
                  <a:lnTo>
                    <a:pt x="456" y="396"/>
                  </a:lnTo>
                  <a:cubicBezTo>
                    <a:pt x="477" y="406"/>
                    <a:pt x="490" y="409"/>
                    <a:pt x="499" y="409"/>
                  </a:cubicBezTo>
                  <a:cubicBezTo>
                    <a:pt x="517" y="409"/>
                    <a:pt x="517" y="396"/>
                    <a:pt x="517" y="396"/>
                  </a:cubicBezTo>
                  <a:lnTo>
                    <a:pt x="487" y="365"/>
                  </a:lnTo>
                  <a:lnTo>
                    <a:pt x="487" y="320"/>
                  </a:lnTo>
                  <a:lnTo>
                    <a:pt x="487" y="320"/>
                  </a:lnTo>
                  <a:cubicBezTo>
                    <a:pt x="496" y="340"/>
                    <a:pt x="507" y="364"/>
                    <a:pt x="517" y="396"/>
                  </a:cubicBezTo>
                  <a:cubicBezTo>
                    <a:pt x="517" y="365"/>
                    <a:pt x="517" y="305"/>
                    <a:pt x="487" y="274"/>
                  </a:cubicBezTo>
                  <a:cubicBezTo>
                    <a:pt x="487" y="256"/>
                    <a:pt x="487" y="238"/>
                    <a:pt x="480" y="212"/>
                  </a:cubicBezTo>
                  <a:lnTo>
                    <a:pt x="480" y="212"/>
                  </a:lnTo>
                  <a:cubicBezTo>
                    <a:pt x="482" y="213"/>
                    <a:pt x="484" y="214"/>
                    <a:pt x="487" y="214"/>
                  </a:cubicBezTo>
                  <a:cubicBezTo>
                    <a:pt x="487" y="153"/>
                    <a:pt x="456" y="122"/>
                    <a:pt x="396" y="92"/>
                  </a:cubicBezTo>
                  <a:cubicBezTo>
                    <a:pt x="365" y="62"/>
                    <a:pt x="335" y="62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4" name="Google Shape;1227;p7"/>
            <p:cNvSpPr/>
            <p:nvPr/>
          </p:nvSpPr>
          <p:spPr>
            <a:xfrm>
              <a:off x="612360" y="4876920"/>
              <a:ext cx="3960" cy="288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548" h="457">
                  <a:moveTo>
                    <a:pt x="213" y="1"/>
                  </a:moveTo>
                  <a:cubicBezTo>
                    <a:pt x="153" y="1"/>
                    <a:pt x="122" y="31"/>
                    <a:pt x="92" y="31"/>
                  </a:cubicBezTo>
                  <a:cubicBezTo>
                    <a:pt x="61" y="62"/>
                    <a:pt x="61" y="62"/>
                    <a:pt x="61" y="122"/>
                  </a:cubicBezTo>
                  <a:cubicBezTo>
                    <a:pt x="61" y="153"/>
                    <a:pt x="1" y="153"/>
                    <a:pt x="61" y="183"/>
                  </a:cubicBezTo>
                  <a:cubicBezTo>
                    <a:pt x="61" y="214"/>
                    <a:pt x="61" y="244"/>
                    <a:pt x="92" y="305"/>
                  </a:cubicBezTo>
                  <a:lnTo>
                    <a:pt x="122" y="335"/>
                  </a:lnTo>
                  <a:lnTo>
                    <a:pt x="153" y="366"/>
                  </a:lnTo>
                  <a:lnTo>
                    <a:pt x="213" y="366"/>
                  </a:lnTo>
                  <a:cubicBezTo>
                    <a:pt x="213" y="366"/>
                    <a:pt x="244" y="366"/>
                    <a:pt x="244" y="396"/>
                  </a:cubicBezTo>
                  <a:lnTo>
                    <a:pt x="284" y="396"/>
                  </a:lnTo>
                  <a:cubicBezTo>
                    <a:pt x="271" y="406"/>
                    <a:pt x="258" y="416"/>
                    <a:pt x="244" y="426"/>
                  </a:cubicBezTo>
                  <a:lnTo>
                    <a:pt x="183" y="366"/>
                  </a:lnTo>
                  <a:lnTo>
                    <a:pt x="183" y="366"/>
                  </a:lnTo>
                  <a:cubicBezTo>
                    <a:pt x="213" y="426"/>
                    <a:pt x="244" y="426"/>
                    <a:pt x="274" y="457"/>
                  </a:cubicBezTo>
                  <a:lnTo>
                    <a:pt x="396" y="457"/>
                  </a:lnTo>
                  <a:cubicBezTo>
                    <a:pt x="426" y="457"/>
                    <a:pt x="426" y="426"/>
                    <a:pt x="487" y="426"/>
                  </a:cubicBezTo>
                  <a:cubicBezTo>
                    <a:pt x="517" y="426"/>
                    <a:pt x="517" y="366"/>
                    <a:pt x="548" y="335"/>
                  </a:cubicBezTo>
                  <a:lnTo>
                    <a:pt x="548" y="183"/>
                  </a:lnTo>
                  <a:lnTo>
                    <a:pt x="548" y="153"/>
                  </a:lnTo>
                  <a:cubicBezTo>
                    <a:pt x="547" y="153"/>
                    <a:pt x="547" y="153"/>
                    <a:pt x="547" y="153"/>
                  </a:cubicBezTo>
                  <a:lnTo>
                    <a:pt x="547" y="153"/>
                  </a:lnTo>
                  <a:cubicBezTo>
                    <a:pt x="545" y="130"/>
                    <a:pt x="538" y="103"/>
                    <a:pt x="517" y="62"/>
                  </a:cubicBezTo>
                  <a:cubicBezTo>
                    <a:pt x="487" y="31"/>
                    <a:pt x="487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5" name="Google Shape;1228;p7"/>
            <p:cNvSpPr/>
            <p:nvPr/>
          </p:nvSpPr>
          <p:spPr>
            <a:xfrm>
              <a:off x="606600" y="4866480"/>
              <a:ext cx="2880" cy="2160"/>
            </a:xfrm>
            <a:custGeom>
              <a:avLst/>
              <a:gdLst>
                <a:gd name="textAreaLeft" fmla="*/ 0 w 2880"/>
                <a:gd name="textAreaRight" fmla="*/ 3960 w 288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427" h="366">
                  <a:moveTo>
                    <a:pt x="183" y="1"/>
                  </a:moveTo>
                  <a:cubicBezTo>
                    <a:pt x="1" y="1"/>
                    <a:pt x="1" y="366"/>
                    <a:pt x="183" y="366"/>
                  </a:cubicBezTo>
                  <a:cubicBezTo>
                    <a:pt x="426" y="366"/>
                    <a:pt x="426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6" name="Google Shape;1229;p7"/>
            <p:cNvSpPr/>
            <p:nvPr/>
          </p:nvSpPr>
          <p:spPr>
            <a:xfrm>
              <a:off x="657360" y="4812840"/>
              <a:ext cx="24120" cy="17280"/>
            </a:xfrm>
            <a:custGeom>
              <a:avLst/>
              <a:gdLst>
                <a:gd name="textAreaLeft" fmla="*/ 0 w 24120"/>
                <a:gd name="textAreaRight" fmla="*/ 25200 w 24120"/>
                <a:gd name="textAreaTop" fmla="*/ 0 h 17280"/>
                <a:gd name="textAreaBottom" fmla="*/ 18360 h 17280"/>
              </a:gdLst>
              <a:ahLst/>
              <a:rect l="textAreaLeft" t="textAreaTop" r="textAreaRight" b="textAreaBottom"/>
              <a:pathLst>
                <a:path w="2816" h="2024">
                  <a:moveTo>
                    <a:pt x="351" y="1"/>
                  </a:moveTo>
                  <a:cubicBezTo>
                    <a:pt x="267" y="1"/>
                    <a:pt x="193" y="14"/>
                    <a:pt x="92" y="14"/>
                  </a:cubicBezTo>
                  <a:cubicBezTo>
                    <a:pt x="1" y="45"/>
                    <a:pt x="1" y="105"/>
                    <a:pt x="61" y="105"/>
                  </a:cubicBezTo>
                  <a:cubicBezTo>
                    <a:pt x="153" y="136"/>
                    <a:pt x="274" y="257"/>
                    <a:pt x="396" y="318"/>
                  </a:cubicBezTo>
                  <a:cubicBezTo>
                    <a:pt x="487" y="409"/>
                    <a:pt x="578" y="470"/>
                    <a:pt x="700" y="592"/>
                  </a:cubicBezTo>
                  <a:cubicBezTo>
                    <a:pt x="882" y="774"/>
                    <a:pt x="1156" y="957"/>
                    <a:pt x="1368" y="1078"/>
                  </a:cubicBezTo>
                  <a:cubicBezTo>
                    <a:pt x="1612" y="1200"/>
                    <a:pt x="1794" y="1321"/>
                    <a:pt x="1976" y="1473"/>
                  </a:cubicBezTo>
                  <a:cubicBezTo>
                    <a:pt x="2159" y="1625"/>
                    <a:pt x="2371" y="1838"/>
                    <a:pt x="2554" y="1990"/>
                  </a:cubicBezTo>
                  <a:cubicBezTo>
                    <a:pt x="2583" y="2013"/>
                    <a:pt x="2611" y="2023"/>
                    <a:pt x="2637" y="2023"/>
                  </a:cubicBezTo>
                  <a:cubicBezTo>
                    <a:pt x="2746" y="2023"/>
                    <a:pt x="2816" y="1851"/>
                    <a:pt x="2767" y="1777"/>
                  </a:cubicBezTo>
                  <a:cubicBezTo>
                    <a:pt x="2675" y="1534"/>
                    <a:pt x="2493" y="1321"/>
                    <a:pt x="2280" y="1109"/>
                  </a:cubicBezTo>
                  <a:cubicBezTo>
                    <a:pt x="2098" y="926"/>
                    <a:pt x="1855" y="744"/>
                    <a:pt x="1642" y="592"/>
                  </a:cubicBezTo>
                  <a:cubicBezTo>
                    <a:pt x="1399" y="440"/>
                    <a:pt x="1156" y="288"/>
                    <a:pt x="912" y="166"/>
                  </a:cubicBezTo>
                  <a:cubicBezTo>
                    <a:pt x="760" y="105"/>
                    <a:pt x="639" y="45"/>
                    <a:pt x="487" y="14"/>
                  </a:cubicBezTo>
                  <a:cubicBezTo>
                    <a:pt x="436" y="4"/>
                    <a:pt x="392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7" name="Google Shape;1230;p7"/>
            <p:cNvSpPr/>
            <p:nvPr/>
          </p:nvSpPr>
          <p:spPr>
            <a:xfrm>
              <a:off x="671760" y="4810320"/>
              <a:ext cx="7560" cy="9720"/>
            </a:xfrm>
            <a:custGeom>
              <a:avLst/>
              <a:gdLst>
                <a:gd name="textAreaLeft" fmla="*/ 0 w 7560"/>
                <a:gd name="textAreaRight" fmla="*/ 8640 w 756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967" h="1206">
                  <a:moveTo>
                    <a:pt x="122" y="1"/>
                  </a:moveTo>
                  <a:cubicBezTo>
                    <a:pt x="61" y="1"/>
                    <a:pt x="1" y="62"/>
                    <a:pt x="31" y="92"/>
                  </a:cubicBezTo>
                  <a:cubicBezTo>
                    <a:pt x="31" y="122"/>
                    <a:pt x="61" y="153"/>
                    <a:pt x="61" y="244"/>
                  </a:cubicBezTo>
                  <a:lnTo>
                    <a:pt x="61" y="305"/>
                  </a:lnTo>
                  <a:cubicBezTo>
                    <a:pt x="61" y="365"/>
                    <a:pt x="122" y="396"/>
                    <a:pt x="122" y="426"/>
                  </a:cubicBezTo>
                  <a:cubicBezTo>
                    <a:pt x="153" y="548"/>
                    <a:pt x="213" y="669"/>
                    <a:pt x="335" y="730"/>
                  </a:cubicBezTo>
                  <a:cubicBezTo>
                    <a:pt x="335" y="761"/>
                    <a:pt x="365" y="761"/>
                    <a:pt x="365" y="821"/>
                  </a:cubicBezTo>
                  <a:lnTo>
                    <a:pt x="456" y="882"/>
                  </a:lnTo>
                  <a:cubicBezTo>
                    <a:pt x="487" y="913"/>
                    <a:pt x="517" y="943"/>
                    <a:pt x="578" y="943"/>
                  </a:cubicBezTo>
                  <a:lnTo>
                    <a:pt x="791" y="1186"/>
                  </a:lnTo>
                  <a:cubicBezTo>
                    <a:pt x="811" y="1200"/>
                    <a:pt x="832" y="1206"/>
                    <a:pt x="851" y="1206"/>
                  </a:cubicBezTo>
                  <a:cubicBezTo>
                    <a:pt x="917" y="1206"/>
                    <a:pt x="966" y="1135"/>
                    <a:pt x="943" y="1065"/>
                  </a:cubicBezTo>
                  <a:cubicBezTo>
                    <a:pt x="912" y="1004"/>
                    <a:pt x="821" y="882"/>
                    <a:pt x="791" y="791"/>
                  </a:cubicBezTo>
                  <a:cubicBezTo>
                    <a:pt x="760" y="761"/>
                    <a:pt x="760" y="700"/>
                    <a:pt x="730" y="639"/>
                  </a:cubicBezTo>
                  <a:cubicBezTo>
                    <a:pt x="730" y="609"/>
                    <a:pt x="669" y="578"/>
                    <a:pt x="669" y="548"/>
                  </a:cubicBezTo>
                  <a:cubicBezTo>
                    <a:pt x="669" y="487"/>
                    <a:pt x="639" y="487"/>
                    <a:pt x="639" y="457"/>
                  </a:cubicBezTo>
                  <a:cubicBezTo>
                    <a:pt x="578" y="335"/>
                    <a:pt x="487" y="274"/>
                    <a:pt x="426" y="183"/>
                  </a:cubicBezTo>
                  <a:cubicBezTo>
                    <a:pt x="365" y="153"/>
                    <a:pt x="304" y="122"/>
                    <a:pt x="274" y="92"/>
                  </a:cubicBezTo>
                  <a:cubicBezTo>
                    <a:pt x="213" y="31"/>
                    <a:pt x="153" y="3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8" name="Google Shape;1231;p7"/>
            <p:cNvSpPr/>
            <p:nvPr/>
          </p:nvSpPr>
          <p:spPr>
            <a:xfrm>
              <a:off x="651960" y="4824720"/>
              <a:ext cx="22320" cy="4680"/>
            </a:xfrm>
            <a:custGeom>
              <a:avLst/>
              <a:gdLst>
                <a:gd name="textAreaLeft" fmla="*/ 0 w 22320"/>
                <a:gd name="textAreaRight" fmla="*/ 23400 w 2232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2612" h="640">
                  <a:moveTo>
                    <a:pt x="28" y="226"/>
                  </a:moveTo>
                  <a:cubicBezTo>
                    <a:pt x="14" y="226"/>
                    <a:pt x="1" y="239"/>
                    <a:pt x="41" y="239"/>
                  </a:cubicBezTo>
                  <a:cubicBezTo>
                    <a:pt x="41" y="229"/>
                    <a:pt x="35" y="226"/>
                    <a:pt x="28" y="226"/>
                  </a:cubicBezTo>
                  <a:close/>
                  <a:moveTo>
                    <a:pt x="1114" y="1"/>
                  </a:moveTo>
                  <a:cubicBezTo>
                    <a:pt x="960" y="1"/>
                    <a:pt x="806" y="36"/>
                    <a:pt x="680" y="57"/>
                  </a:cubicBezTo>
                  <a:cubicBezTo>
                    <a:pt x="437" y="87"/>
                    <a:pt x="254" y="209"/>
                    <a:pt x="41" y="239"/>
                  </a:cubicBezTo>
                  <a:cubicBezTo>
                    <a:pt x="193" y="361"/>
                    <a:pt x="376" y="391"/>
                    <a:pt x="558" y="452"/>
                  </a:cubicBezTo>
                  <a:cubicBezTo>
                    <a:pt x="801" y="483"/>
                    <a:pt x="984" y="483"/>
                    <a:pt x="1196" y="483"/>
                  </a:cubicBezTo>
                  <a:cubicBezTo>
                    <a:pt x="1409" y="513"/>
                    <a:pt x="1622" y="513"/>
                    <a:pt x="1804" y="543"/>
                  </a:cubicBezTo>
                  <a:lnTo>
                    <a:pt x="2078" y="543"/>
                  </a:lnTo>
                  <a:cubicBezTo>
                    <a:pt x="2200" y="543"/>
                    <a:pt x="2321" y="543"/>
                    <a:pt x="2412" y="635"/>
                  </a:cubicBezTo>
                  <a:cubicBezTo>
                    <a:pt x="2425" y="638"/>
                    <a:pt x="2438" y="639"/>
                    <a:pt x="2450" y="639"/>
                  </a:cubicBezTo>
                  <a:cubicBezTo>
                    <a:pt x="2551" y="639"/>
                    <a:pt x="2612" y="537"/>
                    <a:pt x="2503" y="483"/>
                  </a:cubicBezTo>
                  <a:cubicBezTo>
                    <a:pt x="2412" y="391"/>
                    <a:pt x="2321" y="361"/>
                    <a:pt x="2230" y="270"/>
                  </a:cubicBezTo>
                  <a:cubicBezTo>
                    <a:pt x="2169" y="209"/>
                    <a:pt x="2048" y="179"/>
                    <a:pt x="1926" y="118"/>
                  </a:cubicBezTo>
                  <a:cubicBezTo>
                    <a:pt x="1744" y="57"/>
                    <a:pt x="1500" y="27"/>
                    <a:pt x="1318" y="27"/>
                  </a:cubicBezTo>
                  <a:cubicBezTo>
                    <a:pt x="1252" y="8"/>
                    <a:pt x="1183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89" name="Google Shape;1232;p7"/>
            <p:cNvSpPr/>
            <p:nvPr/>
          </p:nvSpPr>
          <p:spPr>
            <a:xfrm>
              <a:off x="712080" y="4826520"/>
              <a:ext cx="25560" cy="576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5760"/>
                <a:gd name="textAreaBottom" fmla="*/ 6840 h 5760"/>
              </a:gdLst>
              <a:ahLst/>
              <a:rect l="textAreaLeft" t="textAreaTop" r="textAreaRight" b="textAreaBottom"/>
              <a:pathLst>
                <a:path w="2980" h="770">
                  <a:moveTo>
                    <a:pt x="991" y="0"/>
                  </a:moveTo>
                  <a:cubicBezTo>
                    <a:pt x="647" y="0"/>
                    <a:pt x="324" y="81"/>
                    <a:pt x="1" y="253"/>
                  </a:cubicBezTo>
                  <a:cubicBezTo>
                    <a:pt x="1" y="253"/>
                    <a:pt x="1" y="284"/>
                    <a:pt x="61" y="284"/>
                  </a:cubicBezTo>
                  <a:cubicBezTo>
                    <a:pt x="517" y="344"/>
                    <a:pt x="913" y="557"/>
                    <a:pt x="1338" y="618"/>
                  </a:cubicBezTo>
                  <a:cubicBezTo>
                    <a:pt x="1581" y="648"/>
                    <a:pt x="1794" y="709"/>
                    <a:pt x="2007" y="709"/>
                  </a:cubicBezTo>
                  <a:cubicBezTo>
                    <a:pt x="2250" y="740"/>
                    <a:pt x="2524" y="770"/>
                    <a:pt x="2736" y="770"/>
                  </a:cubicBezTo>
                  <a:cubicBezTo>
                    <a:pt x="2858" y="770"/>
                    <a:pt x="2979" y="588"/>
                    <a:pt x="2827" y="496"/>
                  </a:cubicBezTo>
                  <a:cubicBezTo>
                    <a:pt x="2584" y="405"/>
                    <a:pt x="2372" y="344"/>
                    <a:pt x="2098" y="284"/>
                  </a:cubicBezTo>
                  <a:cubicBezTo>
                    <a:pt x="1855" y="192"/>
                    <a:pt x="1642" y="101"/>
                    <a:pt x="1429" y="40"/>
                  </a:cubicBezTo>
                  <a:cubicBezTo>
                    <a:pt x="1279" y="14"/>
                    <a:pt x="1133" y="0"/>
                    <a:pt x="99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0" name="Google Shape;1233;p7"/>
            <p:cNvSpPr/>
            <p:nvPr/>
          </p:nvSpPr>
          <p:spPr>
            <a:xfrm>
              <a:off x="727920" y="4834440"/>
              <a:ext cx="10800" cy="324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3240"/>
                <a:gd name="textAreaBottom" fmla="*/ 4320 h 3240"/>
              </a:gdLst>
              <a:ahLst/>
              <a:rect l="textAreaLeft" t="textAreaTop" r="textAreaRight" b="textAreaBottom"/>
              <a:pathLst>
                <a:path w="1308" h="500">
                  <a:moveTo>
                    <a:pt x="790" y="0"/>
                  </a:moveTo>
                  <a:cubicBezTo>
                    <a:pt x="730" y="0"/>
                    <a:pt x="608" y="0"/>
                    <a:pt x="547" y="31"/>
                  </a:cubicBezTo>
                  <a:cubicBezTo>
                    <a:pt x="456" y="31"/>
                    <a:pt x="395" y="61"/>
                    <a:pt x="304" y="91"/>
                  </a:cubicBezTo>
                  <a:cubicBezTo>
                    <a:pt x="274" y="91"/>
                    <a:pt x="213" y="152"/>
                    <a:pt x="213" y="152"/>
                  </a:cubicBezTo>
                  <a:cubicBezTo>
                    <a:pt x="182" y="183"/>
                    <a:pt x="152" y="183"/>
                    <a:pt x="122" y="183"/>
                  </a:cubicBezTo>
                  <a:cubicBezTo>
                    <a:pt x="0" y="243"/>
                    <a:pt x="30" y="335"/>
                    <a:pt x="91" y="365"/>
                  </a:cubicBezTo>
                  <a:lnTo>
                    <a:pt x="182" y="365"/>
                  </a:lnTo>
                  <a:cubicBezTo>
                    <a:pt x="243" y="365"/>
                    <a:pt x="274" y="395"/>
                    <a:pt x="304" y="395"/>
                  </a:cubicBezTo>
                  <a:cubicBezTo>
                    <a:pt x="395" y="456"/>
                    <a:pt x="456" y="456"/>
                    <a:pt x="547" y="456"/>
                  </a:cubicBezTo>
                  <a:cubicBezTo>
                    <a:pt x="608" y="486"/>
                    <a:pt x="730" y="486"/>
                    <a:pt x="790" y="486"/>
                  </a:cubicBezTo>
                  <a:cubicBezTo>
                    <a:pt x="871" y="486"/>
                    <a:pt x="939" y="500"/>
                    <a:pt x="1002" y="500"/>
                  </a:cubicBezTo>
                  <a:cubicBezTo>
                    <a:pt x="1033" y="500"/>
                    <a:pt x="1064" y="497"/>
                    <a:pt x="1094" y="486"/>
                  </a:cubicBezTo>
                  <a:cubicBezTo>
                    <a:pt x="1185" y="456"/>
                    <a:pt x="1307" y="365"/>
                    <a:pt x="1246" y="243"/>
                  </a:cubicBezTo>
                  <a:cubicBezTo>
                    <a:pt x="1246" y="152"/>
                    <a:pt x="1185" y="61"/>
                    <a:pt x="1094" y="31"/>
                  </a:cubicBezTo>
                  <a:cubicBezTo>
                    <a:pt x="1033" y="0"/>
                    <a:pt x="912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1" name="Google Shape;1234;p7"/>
            <p:cNvSpPr/>
            <p:nvPr/>
          </p:nvSpPr>
          <p:spPr>
            <a:xfrm>
              <a:off x="728640" y="4839840"/>
              <a:ext cx="8280" cy="576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5760"/>
                <a:gd name="textAreaBottom" fmla="*/ 6840 h 5760"/>
              </a:gdLst>
              <a:ahLst/>
              <a:rect l="textAreaLeft" t="textAreaTop" r="textAreaRight" b="textAreaBottom"/>
              <a:pathLst>
                <a:path w="1042" h="742">
                  <a:moveTo>
                    <a:pt x="859" y="0"/>
                  </a:moveTo>
                  <a:cubicBezTo>
                    <a:pt x="737" y="0"/>
                    <a:pt x="677" y="31"/>
                    <a:pt x="555" y="61"/>
                  </a:cubicBezTo>
                  <a:cubicBezTo>
                    <a:pt x="525" y="61"/>
                    <a:pt x="494" y="122"/>
                    <a:pt x="433" y="152"/>
                  </a:cubicBezTo>
                  <a:lnTo>
                    <a:pt x="342" y="274"/>
                  </a:lnTo>
                  <a:cubicBezTo>
                    <a:pt x="251" y="304"/>
                    <a:pt x="221" y="365"/>
                    <a:pt x="190" y="456"/>
                  </a:cubicBezTo>
                  <a:cubicBezTo>
                    <a:pt x="129" y="517"/>
                    <a:pt x="99" y="578"/>
                    <a:pt x="69" y="639"/>
                  </a:cubicBezTo>
                  <a:cubicBezTo>
                    <a:pt x="0" y="707"/>
                    <a:pt x="17" y="741"/>
                    <a:pt x="43" y="741"/>
                  </a:cubicBezTo>
                  <a:cubicBezTo>
                    <a:pt x="52" y="741"/>
                    <a:pt x="61" y="738"/>
                    <a:pt x="69" y="730"/>
                  </a:cubicBezTo>
                  <a:cubicBezTo>
                    <a:pt x="99" y="669"/>
                    <a:pt x="190" y="639"/>
                    <a:pt x="221" y="639"/>
                  </a:cubicBezTo>
                  <a:cubicBezTo>
                    <a:pt x="281" y="608"/>
                    <a:pt x="373" y="608"/>
                    <a:pt x="433" y="578"/>
                  </a:cubicBezTo>
                  <a:cubicBezTo>
                    <a:pt x="494" y="578"/>
                    <a:pt x="525" y="578"/>
                    <a:pt x="555" y="517"/>
                  </a:cubicBezTo>
                  <a:cubicBezTo>
                    <a:pt x="585" y="517"/>
                    <a:pt x="646" y="487"/>
                    <a:pt x="677" y="487"/>
                  </a:cubicBezTo>
                  <a:cubicBezTo>
                    <a:pt x="737" y="456"/>
                    <a:pt x="829" y="456"/>
                    <a:pt x="889" y="426"/>
                  </a:cubicBezTo>
                  <a:cubicBezTo>
                    <a:pt x="1011" y="365"/>
                    <a:pt x="1041" y="304"/>
                    <a:pt x="1041" y="183"/>
                  </a:cubicBezTo>
                  <a:cubicBezTo>
                    <a:pt x="1041" y="122"/>
                    <a:pt x="950" y="0"/>
                    <a:pt x="859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2" name="Google Shape;1235;p7"/>
            <p:cNvSpPr/>
            <p:nvPr/>
          </p:nvSpPr>
          <p:spPr>
            <a:xfrm>
              <a:off x="726480" y="4776840"/>
              <a:ext cx="12240" cy="2160"/>
            </a:xfrm>
            <a:custGeom>
              <a:avLst/>
              <a:gdLst>
                <a:gd name="textAreaLeft" fmla="*/ 0 w 12240"/>
                <a:gd name="textAreaRight" fmla="*/ 13320 w 1224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1482" h="361">
                  <a:moveTo>
                    <a:pt x="335" y="1"/>
                  </a:moveTo>
                  <a:cubicBezTo>
                    <a:pt x="221" y="1"/>
                    <a:pt x="107" y="8"/>
                    <a:pt x="1" y="23"/>
                  </a:cubicBezTo>
                  <a:cubicBezTo>
                    <a:pt x="213" y="54"/>
                    <a:pt x="426" y="84"/>
                    <a:pt x="639" y="145"/>
                  </a:cubicBezTo>
                  <a:cubicBezTo>
                    <a:pt x="761" y="175"/>
                    <a:pt x="821" y="175"/>
                    <a:pt x="943" y="206"/>
                  </a:cubicBezTo>
                  <a:cubicBezTo>
                    <a:pt x="1065" y="236"/>
                    <a:pt x="1186" y="327"/>
                    <a:pt x="1247" y="358"/>
                  </a:cubicBezTo>
                  <a:cubicBezTo>
                    <a:pt x="1257" y="360"/>
                    <a:pt x="1267" y="361"/>
                    <a:pt x="1276" y="361"/>
                  </a:cubicBezTo>
                  <a:cubicBezTo>
                    <a:pt x="1410" y="361"/>
                    <a:pt x="1482" y="173"/>
                    <a:pt x="1368" y="145"/>
                  </a:cubicBezTo>
                  <a:cubicBezTo>
                    <a:pt x="1247" y="84"/>
                    <a:pt x="1125" y="54"/>
                    <a:pt x="1004" y="54"/>
                  </a:cubicBezTo>
                  <a:cubicBezTo>
                    <a:pt x="913" y="23"/>
                    <a:pt x="791" y="23"/>
                    <a:pt x="669" y="23"/>
                  </a:cubicBezTo>
                  <a:cubicBezTo>
                    <a:pt x="563" y="8"/>
                    <a:pt x="449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3" name="Google Shape;1236;p7"/>
            <p:cNvSpPr/>
            <p:nvPr/>
          </p:nvSpPr>
          <p:spPr>
            <a:xfrm>
              <a:off x="711720" y="4749120"/>
              <a:ext cx="16560" cy="3960"/>
            </a:xfrm>
            <a:custGeom>
              <a:avLst/>
              <a:gdLst>
                <a:gd name="textAreaLeft" fmla="*/ 0 w 16560"/>
                <a:gd name="textAreaRight" fmla="*/ 17640 w 1656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1963" h="556">
                  <a:moveTo>
                    <a:pt x="912" y="1"/>
                  </a:moveTo>
                  <a:cubicBezTo>
                    <a:pt x="608" y="1"/>
                    <a:pt x="335" y="92"/>
                    <a:pt x="31" y="153"/>
                  </a:cubicBezTo>
                  <a:cubicBezTo>
                    <a:pt x="0" y="153"/>
                    <a:pt x="0" y="214"/>
                    <a:pt x="31" y="214"/>
                  </a:cubicBezTo>
                  <a:cubicBezTo>
                    <a:pt x="304" y="244"/>
                    <a:pt x="608" y="244"/>
                    <a:pt x="882" y="305"/>
                  </a:cubicBezTo>
                  <a:cubicBezTo>
                    <a:pt x="1003" y="365"/>
                    <a:pt x="1155" y="396"/>
                    <a:pt x="1247" y="396"/>
                  </a:cubicBezTo>
                  <a:cubicBezTo>
                    <a:pt x="1398" y="426"/>
                    <a:pt x="1520" y="517"/>
                    <a:pt x="1672" y="548"/>
                  </a:cubicBezTo>
                  <a:cubicBezTo>
                    <a:pt x="1688" y="553"/>
                    <a:pt x="1704" y="556"/>
                    <a:pt x="1720" y="556"/>
                  </a:cubicBezTo>
                  <a:cubicBezTo>
                    <a:pt x="1874" y="556"/>
                    <a:pt x="1962" y="297"/>
                    <a:pt x="1824" y="214"/>
                  </a:cubicBezTo>
                  <a:cubicBezTo>
                    <a:pt x="1550" y="62"/>
                    <a:pt x="1216" y="1"/>
                    <a:pt x="91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4" name="Google Shape;1237;p7"/>
            <p:cNvSpPr/>
            <p:nvPr/>
          </p:nvSpPr>
          <p:spPr>
            <a:xfrm>
              <a:off x="716760" y="4744800"/>
              <a:ext cx="9720" cy="432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1217" h="586">
                  <a:moveTo>
                    <a:pt x="181" y="0"/>
                  </a:moveTo>
                  <a:cubicBezTo>
                    <a:pt x="116" y="0"/>
                    <a:pt x="54" y="10"/>
                    <a:pt x="0" y="32"/>
                  </a:cubicBezTo>
                  <a:cubicBezTo>
                    <a:pt x="183" y="93"/>
                    <a:pt x="335" y="153"/>
                    <a:pt x="487" y="275"/>
                  </a:cubicBezTo>
                  <a:cubicBezTo>
                    <a:pt x="548" y="305"/>
                    <a:pt x="639" y="397"/>
                    <a:pt x="700" y="427"/>
                  </a:cubicBezTo>
                  <a:cubicBezTo>
                    <a:pt x="760" y="457"/>
                    <a:pt x="791" y="457"/>
                    <a:pt x="821" y="488"/>
                  </a:cubicBezTo>
                  <a:cubicBezTo>
                    <a:pt x="851" y="518"/>
                    <a:pt x="943" y="518"/>
                    <a:pt x="973" y="579"/>
                  </a:cubicBezTo>
                  <a:cubicBezTo>
                    <a:pt x="986" y="583"/>
                    <a:pt x="998" y="585"/>
                    <a:pt x="1009" y="585"/>
                  </a:cubicBezTo>
                  <a:cubicBezTo>
                    <a:pt x="1081" y="585"/>
                    <a:pt x="1129" y="514"/>
                    <a:pt x="1155" y="488"/>
                  </a:cubicBezTo>
                  <a:cubicBezTo>
                    <a:pt x="1216" y="427"/>
                    <a:pt x="1155" y="336"/>
                    <a:pt x="1095" y="305"/>
                  </a:cubicBezTo>
                  <a:cubicBezTo>
                    <a:pt x="943" y="184"/>
                    <a:pt x="730" y="123"/>
                    <a:pt x="548" y="93"/>
                  </a:cubicBezTo>
                  <a:cubicBezTo>
                    <a:pt x="430" y="34"/>
                    <a:pt x="299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5" name="Google Shape;1238;p7"/>
            <p:cNvSpPr/>
            <p:nvPr/>
          </p:nvSpPr>
          <p:spPr>
            <a:xfrm>
              <a:off x="728640" y="4736880"/>
              <a:ext cx="1080" cy="6840"/>
            </a:xfrm>
            <a:custGeom>
              <a:avLst/>
              <a:gdLst>
                <a:gd name="textAreaLeft" fmla="*/ 0 w 1080"/>
                <a:gd name="textAreaRight" fmla="*/ 2160 w 108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229" h="875">
                  <a:moveTo>
                    <a:pt x="202" y="0"/>
                  </a:moveTo>
                  <a:cubicBezTo>
                    <a:pt x="183" y="0"/>
                    <a:pt x="153" y="15"/>
                    <a:pt x="122" y="46"/>
                  </a:cubicBezTo>
                  <a:cubicBezTo>
                    <a:pt x="92" y="137"/>
                    <a:pt x="92" y="258"/>
                    <a:pt x="62" y="380"/>
                  </a:cubicBezTo>
                  <a:cubicBezTo>
                    <a:pt x="62" y="441"/>
                    <a:pt x="62" y="502"/>
                    <a:pt x="1" y="562"/>
                  </a:cubicBezTo>
                  <a:lnTo>
                    <a:pt x="1" y="684"/>
                  </a:lnTo>
                  <a:lnTo>
                    <a:pt x="1" y="806"/>
                  </a:lnTo>
                  <a:cubicBezTo>
                    <a:pt x="1" y="851"/>
                    <a:pt x="54" y="874"/>
                    <a:pt x="107" y="874"/>
                  </a:cubicBezTo>
                  <a:cubicBezTo>
                    <a:pt x="160" y="874"/>
                    <a:pt x="214" y="851"/>
                    <a:pt x="214" y="806"/>
                  </a:cubicBezTo>
                  <a:lnTo>
                    <a:pt x="214" y="684"/>
                  </a:lnTo>
                  <a:lnTo>
                    <a:pt x="214" y="562"/>
                  </a:lnTo>
                  <a:lnTo>
                    <a:pt x="214" y="380"/>
                  </a:lnTo>
                  <a:lnTo>
                    <a:pt x="214" y="46"/>
                  </a:lnTo>
                  <a:cubicBezTo>
                    <a:pt x="229" y="15"/>
                    <a:pt x="221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6" name="Google Shape;1239;p7"/>
            <p:cNvSpPr/>
            <p:nvPr/>
          </p:nvSpPr>
          <p:spPr>
            <a:xfrm>
              <a:off x="690480" y="4360680"/>
              <a:ext cx="97200" cy="169560"/>
            </a:xfrm>
            <a:custGeom>
              <a:avLst/>
              <a:gdLst>
                <a:gd name="textAreaLeft" fmla="*/ 0 w 97200"/>
                <a:gd name="textAreaRight" fmla="*/ 98280 w 97200"/>
                <a:gd name="textAreaTop" fmla="*/ 0 h 169560"/>
                <a:gd name="textAreaBottom" fmla="*/ 170640 h 169560"/>
              </a:gdLst>
              <a:ahLst/>
              <a:rect l="textAreaLeft" t="textAreaTop" r="textAreaRight" b="textAreaBottom"/>
              <a:pathLst>
                <a:path w="10944" h="18998">
                  <a:moveTo>
                    <a:pt x="10943" y="1"/>
                  </a:moveTo>
                  <a:lnTo>
                    <a:pt x="10943" y="1"/>
                  </a:lnTo>
                  <a:cubicBezTo>
                    <a:pt x="10214" y="578"/>
                    <a:pt x="9667" y="1399"/>
                    <a:pt x="9758" y="2250"/>
                  </a:cubicBezTo>
                  <a:cubicBezTo>
                    <a:pt x="9464" y="1956"/>
                    <a:pt x="8927" y="1696"/>
                    <a:pt x="8448" y="1696"/>
                  </a:cubicBezTo>
                  <a:cubicBezTo>
                    <a:pt x="8132" y="1696"/>
                    <a:pt x="7841" y="1809"/>
                    <a:pt x="7661" y="2098"/>
                  </a:cubicBezTo>
                  <a:cubicBezTo>
                    <a:pt x="7630" y="1916"/>
                    <a:pt x="7509" y="1794"/>
                    <a:pt x="7387" y="1764"/>
                  </a:cubicBezTo>
                  <a:cubicBezTo>
                    <a:pt x="7113" y="1277"/>
                    <a:pt x="6597" y="1011"/>
                    <a:pt x="6076" y="1011"/>
                  </a:cubicBezTo>
                  <a:cubicBezTo>
                    <a:pt x="5556" y="1011"/>
                    <a:pt x="5031" y="1277"/>
                    <a:pt x="4743" y="1855"/>
                  </a:cubicBezTo>
                  <a:cubicBezTo>
                    <a:pt x="4345" y="1616"/>
                    <a:pt x="3921" y="1501"/>
                    <a:pt x="3507" y="1501"/>
                  </a:cubicBezTo>
                  <a:cubicBezTo>
                    <a:pt x="2814" y="1501"/>
                    <a:pt x="2148" y="1824"/>
                    <a:pt x="1673" y="2432"/>
                  </a:cubicBezTo>
                  <a:lnTo>
                    <a:pt x="1551" y="2523"/>
                  </a:lnTo>
                  <a:cubicBezTo>
                    <a:pt x="1448" y="2318"/>
                    <a:pt x="1250" y="2237"/>
                    <a:pt x="1026" y="2237"/>
                  </a:cubicBezTo>
                  <a:cubicBezTo>
                    <a:pt x="654" y="2237"/>
                    <a:pt x="209" y="2459"/>
                    <a:pt x="1" y="2706"/>
                  </a:cubicBezTo>
                  <a:cubicBezTo>
                    <a:pt x="121" y="2682"/>
                    <a:pt x="232" y="2670"/>
                    <a:pt x="336" y="2670"/>
                  </a:cubicBezTo>
                  <a:cubicBezTo>
                    <a:pt x="754" y="2670"/>
                    <a:pt x="1052" y="2869"/>
                    <a:pt x="1369" y="3283"/>
                  </a:cubicBezTo>
                  <a:cubicBezTo>
                    <a:pt x="1678" y="3114"/>
                    <a:pt x="2019" y="3036"/>
                    <a:pt x="2358" y="3036"/>
                  </a:cubicBezTo>
                  <a:cubicBezTo>
                    <a:pt x="3420" y="3036"/>
                    <a:pt x="4462" y="3803"/>
                    <a:pt x="4439" y="4955"/>
                  </a:cubicBezTo>
                  <a:cubicBezTo>
                    <a:pt x="4689" y="4761"/>
                    <a:pt x="4947" y="4671"/>
                    <a:pt x="5195" y="4671"/>
                  </a:cubicBezTo>
                  <a:cubicBezTo>
                    <a:pt x="5881" y="4671"/>
                    <a:pt x="6485" y="5367"/>
                    <a:pt x="6597" y="6505"/>
                  </a:cubicBezTo>
                  <a:cubicBezTo>
                    <a:pt x="6992" y="5745"/>
                    <a:pt x="7448" y="5411"/>
                    <a:pt x="7934" y="5259"/>
                  </a:cubicBezTo>
                  <a:cubicBezTo>
                    <a:pt x="8123" y="5191"/>
                    <a:pt x="8287" y="5163"/>
                    <a:pt x="8436" y="5163"/>
                  </a:cubicBezTo>
                  <a:cubicBezTo>
                    <a:pt x="8888" y="5163"/>
                    <a:pt x="9202" y="5426"/>
                    <a:pt x="9636" y="5654"/>
                  </a:cubicBezTo>
                  <a:cubicBezTo>
                    <a:pt x="9533" y="5613"/>
                    <a:pt x="9430" y="5594"/>
                    <a:pt x="9331" y="5594"/>
                  </a:cubicBezTo>
                  <a:cubicBezTo>
                    <a:pt x="8560" y="5594"/>
                    <a:pt x="7983" y="6751"/>
                    <a:pt x="8360" y="7478"/>
                  </a:cubicBezTo>
                  <a:cubicBezTo>
                    <a:pt x="8033" y="7389"/>
                    <a:pt x="7664" y="7314"/>
                    <a:pt x="7307" y="7314"/>
                  </a:cubicBezTo>
                  <a:cubicBezTo>
                    <a:pt x="6933" y="7314"/>
                    <a:pt x="6573" y="7396"/>
                    <a:pt x="6293" y="7630"/>
                  </a:cubicBezTo>
                  <a:cubicBezTo>
                    <a:pt x="5563" y="8238"/>
                    <a:pt x="5502" y="9575"/>
                    <a:pt x="5776" y="10426"/>
                  </a:cubicBezTo>
                  <a:cubicBezTo>
                    <a:pt x="5867" y="10730"/>
                    <a:pt x="6019" y="10943"/>
                    <a:pt x="6171" y="11125"/>
                  </a:cubicBezTo>
                  <a:lnTo>
                    <a:pt x="6171" y="11217"/>
                  </a:lnTo>
                  <a:cubicBezTo>
                    <a:pt x="5987" y="10801"/>
                    <a:pt x="5592" y="10614"/>
                    <a:pt x="5174" y="10614"/>
                  </a:cubicBezTo>
                  <a:cubicBezTo>
                    <a:pt x="5040" y="10614"/>
                    <a:pt x="4905" y="10633"/>
                    <a:pt x="4773" y="10669"/>
                  </a:cubicBezTo>
                  <a:cubicBezTo>
                    <a:pt x="4588" y="10115"/>
                    <a:pt x="4223" y="9852"/>
                    <a:pt x="3790" y="9852"/>
                  </a:cubicBezTo>
                  <a:cubicBezTo>
                    <a:pt x="3582" y="9852"/>
                    <a:pt x="3358" y="9913"/>
                    <a:pt x="3132" y="10031"/>
                  </a:cubicBezTo>
                  <a:cubicBezTo>
                    <a:pt x="3831" y="10426"/>
                    <a:pt x="4651" y="10882"/>
                    <a:pt x="4256" y="12007"/>
                  </a:cubicBezTo>
                  <a:cubicBezTo>
                    <a:pt x="4442" y="11940"/>
                    <a:pt x="4619" y="11909"/>
                    <a:pt x="4783" y="11909"/>
                  </a:cubicBezTo>
                  <a:cubicBezTo>
                    <a:pt x="5586" y="11909"/>
                    <a:pt x="6084" y="12654"/>
                    <a:pt x="5806" y="13587"/>
                  </a:cubicBezTo>
                  <a:cubicBezTo>
                    <a:pt x="5857" y="13586"/>
                    <a:pt x="5907" y="13586"/>
                    <a:pt x="5956" y="13586"/>
                  </a:cubicBezTo>
                  <a:cubicBezTo>
                    <a:pt x="8720" y="13586"/>
                    <a:pt x="9454" y="15265"/>
                    <a:pt x="9484" y="18998"/>
                  </a:cubicBezTo>
                  <a:lnTo>
                    <a:pt x="10943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7" name="Google Shape;1240;p7"/>
            <p:cNvSpPr/>
            <p:nvPr/>
          </p:nvSpPr>
          <p:spPr>
            <a:xfrm>
              <a:off x="335520" y="4569840"/>
              <a:ext cx="360" cy="360"/>
            </a:xfrm>
            <a:custGeom>
              <a:avLst/>
              <a:gdLst>
                <a:gd name="textAreaLeft" fmla="*/ 0 w 360"/>
                <a:gd name="textAreaRight" fmla="*/ 2880 w 360"/>
                <a:gd name="textAreaTop" fmla="*/ 0 h 360"/>
                <a:gd name="textAreaBottom" fmla="*/ 2880 h 360"/>
              </a:gdLst>
              <a:ahLst/>
              <a:rect l="textAreaLeft" t="textAreaTop" r="textAreaRight" b="textAreaBottom"/>
              <a:pathLst>
                <a:path w="1" h="1">
                  <a:moveTo>
                    <a:pt x="0" y="0"/>
                  </a:moveTo>
                </a:path>
              </a:pathLst>
            </a:custGeom>
            <a:solidFill>
              <a:srgbClr val="c09c8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498" name="Google Shape;1241;p7"/>
            <p:cNvSpPr/>
            <p:nvPr/>
          </p:nvSpPr>
          <p:spPr>
            <a:xfrm>
              <a:off x="312840" y="4243320"/>
              <a:ext cx="488160" cy="652680"/>
            </a:xfrm>
            <a:custGeom>
              <a:avLst/>
              <a:gdLst>
                <a:gd name="textAreaLeft" fmla="*/ 0 w 488160"/>
                <a:gd name="textAreaRight" fmla="*/ 489240 w 488160"/>
                <a:gd name="textAreaTop" fmla="*/ 0 h 652680"/>
                <a:gd name="textAreaBottom" fmla="*/ 653760 h 652680"/>
              </a:gdLst>
              <a:ahLst/>
              <a:rect l="textAreaLeft" t="textAreaTop" r="textAreaRight" b="textAreaBottom"/>
              <a:pathLst>
                <a:path fill="none" w="54440" h="72738">
                  <a:moveTo>
                    <a:pt x="5867" y="1"/>
                  </a:moveTo>
                  <a:cubicBezTo>
                    <a:pt x="4499" y="1"/>
                    <a:pt x="1" y="69090"/>
                    <a:pt x="1" y="69090"/>
                  </a:cubicBezTo>
                  <a:cubicBezTo>
                    <a:pt x="5289" y="70093"/>
                    <a:pt x="48451" y="72737"/>
                    <a:pt x="48451" y="72737"/>
                  </a:cubicBezTo>
                  <a:cubicBezTo>
                    <a:pt x="48451" y="72737"/>
                    <a:pt x="54439" y="4955"/>
                    <a:pt x="53649" y="3739"/>
                  </a:cubicBezTo>
                  <a:cubicBezTo>
                    <a:pt x="53315" y="3162"/>
                    <a:pt x="9119" y="1"/>
                    <a:pt x="5867" y="1"/>
                  </a:cubicBezTo>
                  <a:close/>
                </a:path>
              </a:pathLst>
            </a:custGeom>
            <a:noFill/>
            <a:ln w="19750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499" name="Google Shape;1242;p7"/>
          <p:cNvSpPr/>
          <p:nvPr/>
        </p:nvSpPr>
        <p:spPr>
          <a:xfrm rot="11853600">
            <a:off x="-39960" y="3954240"/>
            <a:ext cx="838800" cy="583560"/>
          </a:xfrm>
          <a:custGeom>
            <a:avLst/>
            <a:gdLst>
              <a:gd name="textAreaLeft" fmla="*/ 0 w 838800"/>
              <a:gd name="textAreaRight" fmla="*/ 839880 w 838800"/>
              <a:gd name="textAreaTop" fmla="*/ 0 h 583560"/>
              <a:gd name="textAreaBottom" fmla="*/ 584640 h 583560"/>
            </a:gdLst>
            <a:ahLst/>
            <a:rect l="textAreaLeft" t="textAreaTop" r="textAreaRight" b="textAreaBottom"/>
            <a:pathLst>
              <a:path fill="none" w="73163" h="50913">
                <a:moveTo>
                  <a:pt x="0" y="39211"/>
                </a:moveTo>
                <a:cubicBezTo>
                  <a:pt x="17873" y="50609"/>
                  <a:pt x="57600" y="50913"/>
                  <a:pt x="68390" y="33132"/>
                </a:cubicBezTo>
                <a:cubicBezTo>
                  <a:pt x="73163" y="25320"/>
                  <a:pt x="70305" y="12250"/>
                  <a:pt x="61187" y="6535"/>
                </a:cubicBezTo>
                <a:cubicBezTo>
                  <a:pt x="50730" y="0"/>
                  <a:pt x="40274" y="2341"/>
                  <a:pt x="40274" y="2341"/>
                </a:cubicBezTo>
              </a:path>
            </a:pathLst>
          </a:custGeom>
          <a:solidFill>
            <a:schemeClr val="dk1"/>
          </a:solidFill>
          <a:ln w="19000">
            <a:solidFill>
              <a:srgbClr val="90b8da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500" name="Google Shape;1243;p7"/>
          <p:cNvSpPr/>
          <p:nvPr/>
        </p:nvSpPr>
        <p:spPr>
          <a:xfrm rot="18898800">
            <a:off x="478800" y="4286520"/>
            <a:ext cx="758160" cy="604080"/>
          </a:xfrm>
          <a:custGeom>
            <a:avLst/>
            <a:gdLst>
              <a:gd name="textAreaLeft" fmla="*/ 0 w 758160"/>
              <a:gd name="textAreaRight" fmla="*/ 759240 w 758160"/>
              <a:gd name="textAreaTop" fmla="*/ 0 h 604080"/>
              <a:gd name="textAreaBottom" fmla="*/ 605160 h 604080"/>
            </a:gdLst>
            <a:ahLst/>
            <a:rect l="textAreaLeft" t="textAreaTop" r="textAreaRight" b="textAreaBottom"/>
            <a:pathLst>
              <a:path fill="none" w="115991" h="92404">
                <a:moveTo>
                  <a:pt x="1885" y="66567"/>
                </a:moveTo>
                <a:cubicBezTo>
                  <a:pt x="1885" y="66567"/>
                  <a:pt x="0" y="72281"/>
                  <a:pt x="5684" y="79090"/>
                </a:cubicBezTo>
                <a:cubicBezTo>
                  <a:pt x="16870" y="92403"/>
                  <a:pt x="54712" y="87844"/>
                  <a:pt x="71035" y="77965"/>
                </a:cubicBezTo>
                <a:cubicBezTo>
                  <a:pt x="91856" y="65381"/>
                  <a:pt x="115990" y="36262"/>
                  <a:pt x="108665" y="15654"/>
                </a:cubicBezTo>
                <a:cubicBezTo>
                  <a:pt x="104470" y="3861"/>
                  <a:pt x="93041" y="1"/>
                  <a:pt x="93041" y="1"/>
                </a:cubicBezTo>
              </a:path>
            </a:pathLst>
          </a:custGeom>
          <a:solidFill>
            <a:schemeClr val="dk1"/>
          </a:solidFill>
          <a:ln w="19000">
            <a:solidFill>
              <a:srgbClr val="6c9b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501" name="Google Shape;1244;p7"/>
          <p:cNvGrpSpPr/>
          <p:nvPr/>
        </p:nvGrpSpPr>
        <p:grpSpPr>
          <a:xfrm>
            <a:off x="-666000" y="-1002960"/>
            <a:ext cx="1557360" cy="1692000"/>
            <a:chOff x="-666000" y="-1002960"/>
            <a:chExt cx="1557360" cy="1692000"/>
          </a:xfrm>
        </p:grpSpPr>
        <p:sp>
          <p:nvSpPr>
            <p:cNvPr id="502" name="Google Shape;1245;p7"/>
            <p:cNvSpPr/>
            <p:nvPr/>
          </p:nvSpPr>
          <p:spPr>
            <a:xfrm rot="19509600">
              <a:off x="-616320" y="-766440"/>
              <a:ext cx="213840" cy="240840"/>
            </a:xfrm>
            <a:custGeom>
              <a:avLst/>
              <a:gdLst>
                <a:gd name="textAreaLeft" fmla="*/ 0 w 213840"/>
                <a:gd name="textAreaRight" fmla="*/ 214920 w 213840"/>
                <a:gd name="textAreaTop" fmla="*/ 0 h 240840"/>
                <a:gd name="textAreaBottom" fmla="*/ 241920 h 240840"/>
              </a:gdLst>
              <a:ahLst/>
              <a:rect l="textAreaLeft" t="textAreaTop" r="textAreaRight" b="textAreaBottom"/>
              <a:pathLst>
                <a:path w="3213" h="3618">
                  <a:moveTo>
                    <a:pt x="577" y="0"/>
                  </a:moveTo>
                  <a:cubicBezTo>
                    <a:pt x="290" y="0"/>
                    <a:pt x="0" y="235"/>
                    <a:pt x="111" y="602"/>
                  </a:cubicBezTo>
                  <a:cubicBezTo>
                    <a:pt x="354" y="1271"/>
                    <a:pt x="718" y="1940"/>
                    <a:pt x="1144" y="2548"/>
                  </a:cubicBezTo>
                  <a:cubicBezTo>
                    <a:pt x="1418" y="2912"/>
                    <a:pt x="1813" y="3520"/>
                    <a:pt x="2329" y="3612"/>
                  </a:cubicBezTo>
                  <a:cubicBezTo>
                    <a:pt x="2361" y="3616"/>
                    <a:pt x="2392" y="3618"/>
                    <a:pt x="2422" y="3618"/>
                  </a:cubicBezTo>
                  <a:cubicBezTo>
                    <a:pt x="3019" y="3618"/>
                    <a:pt x="3212" y="2787"/>
                    <a:pt x="2633" y="2700"/>
                  </a:cubicBezTo>
                  <a:cubicBezTo>
                    <a:pt x="2360" y="2639"/>
                    <a:pt x="2056" y="2153"/>
                    <a:pt x="1904" y="1940"/>
                  </a:cubicBezTo>
                  <a:cubicBezTo>
                    <a:pt x="1570" y="1423"/>
                    <a:pt x="1266" y="906"/>
                    <a:pt x="1022" y="329"/>
                  </a:cubicBezTo>
                  <a:cubicBezTo>
                    <a:pt x="950" y="101"/>
                    <a:pt x="764" y="0"/>
                    <a:pt x="57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3" name="Google Shape;1246;p7"/>
            <p:cNvSpPr/>
            <p:nvPr/>
          </p:nvSpPr>
          <p:spPr>
            <a:xfrm rot="19509600">
              <a:off x="-371880" y="-884520"/>
              <a:ext cx="61920" cy="213840"/>
            </a:xfrm>
            <a:custGeom>
              <a:avLst/>
              <a:gdLst>
                <a:gd name="textAreaLeft" fmla="*/ 0 w 61920"/>
                <a:gd name="textAreaRight" fmla="*/ 63000 w 61920"/>
                <a:gd name="textAreaTop" fmla="*/ 0 h 213840"/>
                <a:gd name="textAreaBottom" fmla="*/ 214920 h 213840"/>
              </a:gdLst>
              <a:ahLst/>
              <a:rect l="textAreaLeft" t="textAreaTop" r="textAreaRight" b="textAreaBottom"/>
              <a:pathLst>
                <a:path w="943" h="3216">
                  <a:moveTo>
                    <a:pt x="472" y="1"/>
                  </a:moveTo>
                  <a:cubicBezTo>
                    <a:pt x="236" y="1"/>
                    <a:pt x="1" y="153"/>
                    <a:pt x="1" y="457"/>
                  </a:cubicBezTo>
                  <a:lnTo>
                    <a:pt x="1" y="2736"/>
                  </a:lnTo>
                  <a:cubicBezTo>
                    <a:pt x="1" y="3056"/>
                    <a:pt x="236" y="3215"/>
                    <a:pt x="472" y="3215"/>
                  </a:cubicBezTo>
                  <a:cubicBezTo>
                    <a:pt x="707" y="3215"/>
                    <a:pt x="943" y="3056"/>
                    <a:pt x="943" y="2736"/>
                  </a:cubicBezTo>
                  <a:lnTo>
                    <a:pt x="943" y="457"/>
                  </a:lnTo>
                  <a:cubicBezTo>
                    <a:pt x="943" y="153"/>
                    <a:pt x="707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4" name="Google Shape;1247;p7"/>
            <p:cNvSpPr/>
            <p:nvPr/>
          </p:nvSpPr>
          <p:spPr>
            <a:xfrm rot="19509600">
              <a:off x="-176760" y="-970560"/>
              <a:ext cx="164880" cy="165600"/>
            </a:xfrm>
            <a:custGeom>
              <a:avLst/>
              <a:gdLst>
                <a:gd name="textAreaLeft" fmla="*/ 0 w 164880"/>
                <a:gd name="textAreaRight" fmla="*/ 165960 w 164880"/>
                <a:gd name="textAreaTop" fmla="*/ 0 h 165600"/>
                <a:gd name="textAreaBottom" fmla="*/ 166680 h 165600"/>
              </a:gdLst>
              <a:ahLst/>
              <a:rect l="textAreaLeft" t="textAreaTop" r="textAreaRight" b="textAreaBottom"/>
              <a:pathLst>
                <a:path w="2485" h="2492">
                  <a:moveTo>
                    <a:pt x="1773" y="0"/>
                  </a:moveTo>
                  <a:cubicBezTo>
                    <a:pt x="1672" y="0"/>
                    <a:pt x="1570" y="37"/>
                    <a:pt x="1484" y="124"/>
                  </a:cubicBezTo>
                  <a:cubicBezTo>
                    <a:pt x="1028" y="580"/>
                    <a:pt x="784" y="1188"/>
                    <a:pt x="328" y="1644"/>
                  </a:cubicBezTo>
                  <a:cubicBezTo>
                    <a:pt x="0" y="1995"/>
                    <a:pt x="341" y="2491"/>
                    <a:pt x="709" y="2491"/>
                  </a:cubicBezTo>
                  <a:cubicBezTo>
                    <a:pt x="818" y="2491"/>
                    <a:pt x="930" y="2447"/>
                    <a:pt x="1028" y="2343"/>
                  </a:cubicBezTo>
                  <a:cubicBezTo>
                    <a:pt x="1484" y="1887"/>
                    <a:pt x="1696" y="1279"/>
                    <a:pt x="2152" y="823"/>
                  </a:cubicBezTo>
                  <a:cubicBezTo>
                    <a:pt x="2484" y="467"/>
                    <a:pt x="2131" y="0"/>
                    <a:pt x="1773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3160" bIns="83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5" name="Google Shape;1248;p7"/>
            <p:cNvSpPr/>
            <p:nvPr/>
          </p:nvSpPr>
          <p:spPr>
            <a:xfrm rot="19509600">
              <a:off x="152640" y="448920"/>
              <a:ext cx="154800" cy="214920"/>
            </a:xfrm>
            <a:custGeom>
              <a:avLst/>
              <a:gdLst>
                <a:gd name="textAreaLeft" fmla="*/ 0 w 154800"/>
                <a:gd name="textAreaRight" fmla="*/ 155880 w 154800"/>
                <a:gd name="textAreaTop" fmla="*/ 0 h 214920"/>
                <a:gd name="textAreaBottom" fmla="*/ 216000 h 214920"/>
              </a:gdLst>
              <a:ahLst/>
              <a:rect l="textAreaLeft" t="textAreaTop" r="textAreaRight" b="textAreaBottom"/>
              <a:pathLst>
                <a:path w="2334" h="3234">
                  <a:moveTo>
                    <a:pt x="1704" y="1"/>
                  </a:moveTo>
                  <a:cubicBezTo>
                    <a:pt x="1558" y="1"/>
                    <a:pt x="1413" y="73"/>
                    <a:pt x="1317" y="247"/>
                  </a:cubicBezTo>
                  <a:lnTo>
                    <a:pt x="192" y="2526"/>
                  </a:lnTo>
                  <a:cubicBezTo>
                    <a:pt x="1" y="2887"/>
                    <a:pt x="329" y="3233"/>
                    <a:pt x="647" y="3233"/>
                  </a:cubicBezTo>
                  <a:cubicBezTo>
                    <a:pt x="785" y="3233"/>
                    <a:pt x="921" y="3168"/>
                    <a:pt x="1013" y="3013"/>
                  </a:cubicBezTo>
                  <a:lnTo>
                    <a:pt x="2168" y="733"/>
                  </a:lnTo>
                  <a:cubicBezTo>
                    <a:pt x="2334" y="338"/>
                    <a:pt x="2018" y="1"/>
                    <a:pt x="170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6" name="Google Shape;1249;p7"/>
            <p:cNvSpPr/>
            <p:nvPr/>
          </p:nvSpPr>
          <p:spPr>
            <a:xfrm rot="19509600">
              <a:off x="517320" y="306720"/>
              <a:ext cx="92880" cy="191880"/>
            </a:xfrm>
            <a:custGeom>
              <a:avLst/>
              <a:gdLst>
                <a:gd name="textAreaLeft" fmla="*/ 0 w 92880"/>
                <a:gd name="textAreaRight" fmla="*/ 93960 w 92880"/>
                <a:gd name="textAreaTop" fmla="*/ 0 h 191880"/>
                <a:gd name="textAreaBottom" fmla="*/ 192960 h 191880"/>
              </a:gdLst>
              <a:ahLst/>
              <a:rect l="textAreaLeft" t="textAreaTop" r="textAreaRight" b="textAreaBottom"/>
              <a:pathLst>
                <a:path w="1406" h="2888">
                  <a:moveTo>
                    <a:pt x="754" y="1"/>
                  </a:moveTo>
                  <a:cubicBezTo>
                    <a:pt x="610" y="1"/>
                    <a:pt x="473" y="70"/>
                    <a:pt x="396" y="233"/>
                  </a:cubicBezTo>
                  <a:cubicBezTo>
                    <a:pt x="183" y="628"/>
                    <a:pt x="92" y="963"/>
                    <a:pt x="31" y="1388"/>
                  </a:cubicBezTo>
                  <a:cubicBezTo>
                    <a:pt x="1" y="1783"/>
                    <a:pt x="183" y="2239"/>
                    <a:pt x="396" y="2634"/>
                  </a:cubicBezTo>
                  <a:cubicBezTo>
                    <a:pt x="472" y="2814"/>
                    <a:pt x="606" y="2888"/>
                    <a:pt x="747" y="2888"/>
                  </a:cubicBezTo>
                  <a:cubicBezTo>
                    <a:pt x="1060" y="2888"/>
                    <a:pt x="1405" y="2525"/>
                    <a:pt x="1217" y="2148"/>
                  </a:cubicBezTo>
                  <a:cubicBezTo>
                    <a:pt x="943" y="1601"/>
                    <a:pt x="943" y="1267"/>
                    <a:pt x="1217" y="720"/>
                  </a:cubicBezTo>
                  <a:cubicBezTo>
                    <a:pt x="1404" y="325"/>
                    <a:pt x="1065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07" name="Google Shape;1250;p7"/>
            <p:cNvSpPr/>
            <p:nvPr/>
          </p:nvSpPr>
          <p:spPr>
            <a:xfrm rot="19509600">
              <a:off x="642240" y="52560"/>
              <a:ext cx="214200" cy="189000"/>
            </a:xfrm>
            <a:custGeom>
              <a:avLst/>
              <a:gdLst>
                <a:gd name="textAreaLeft" fmla="*/ 0 w 214200"/>
                <a:gd name="textAreaRight" fmla="*/ 215280 w 214200"/>
                <a:gd name="textAreaTop" fmla="*/ 0 h 189000"/>
                <a:gd name="textAreaBottom" fmla="*/ 190080 h 189000"/>
              </a:gdLst>
              <a:ahLst/>
              <a:rect l="textAreaLeft" t="textAreaTop" r="textAreaRight" b="textAreaBottom"/>
              <a:pathLst>
                <a:path w="3223" h="2845">
                  <a:moveTo>
                    <a:pt x="711" y="1"/>
                  </a:moveTo>
                  <a:cubicBezTo>
                    <a:pt x="343" y="1"/>
                    <a:pt x="1" y="485"/>
                    <a:pt x="336" y="820"/>
                  </a:cubicBezTo>
                  <a:lnTo>
                    <a:pt x="2220" y="2704"/>
                  </a:lnTo>
                  <a:cubicBezTo>
                    <a:pt x="2319" y="2803"/>
                    <a:pt x="2430" y="2844"/>
                    <a:pt x="2538" y="2844"/>
                  </a:cubicBezTo>
                  <a:cubicBezTo>
                    <a:pt x="2898" y="2844"/>
                    <a:pt x="3223" y="2386"/>
                    <a:pt x="2919" y="2036"/>
                  </a:cubicBezTo>
                  <a:lnTo>
                    <a:pt x="1004" y="121"/>
                  </a:lnTo>
                  <a:cubicBezTo>
                    <a:pt x="913" y="36"/>
                    <a:pt x="811" y="1"/>
                    <a:pt x="71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508" name="Google Shape;1251;p7"/>
          <p:cNvGrpSpPr/>
          <p:nvPr/>
        </p:nvGrpSpPr>
        <p:grpSpPr>
          <a:xfrm>
            <a:off x="8399160" y="4519080"/>
            <a:ext cx="1558080" cy="1692720"/>
            <a:chOff x="8399160" y="4519080"/>
            <a:chExt cx="1558080" cy="1692720"/>
          </a:xfrm>
        </p:grpSpPr>
        <p:sp>
          <p:nvSpPr>
            <p:cNvPr id="509" name="Google Shape;1252;p7"/>
            <p:cNvSpPr/>
            <p:nvPr/>
          </p:nvSpPr>
          <p:spPr>
            <a:xfrm rot="19509600">
              <a:off x="8448480" y="4755240"/>
              <a:ext cx="213840" cy="240840"/>
            </a:xfrm>
            <a:custGeom>
              <a:avLst/>
              <a:gdLst>
                <a:gd name="textAreaLeft" fmla="*/ 0 w 213840"/>
                <a:gd name="textAreaRight" fmla="*/ 214920 w 213840"/>
                <a:gd name="textAreaTop" fmla="*/ 0 h 240840"/>
                <a:gd name="textAreaBottom" fmla="*/ 241920 h 240840"/>
              </a:gdLst>
              <a:ahLst/>
              <a:rect l="textAreaLeft" t="textAreaTop" r="textAreaRight" b="textAreaBottom"/>
              <a:pathLst>
                <a:path w="3213" h="3618">
                  <a:moveTo>
                    <a:pt x="577" y="0"/>
                  </a:moveTo>
                  <a:cubicBezTo>
                    <a:pt x="290" y="0"/>
                    <a:pt x="0" y="235"/>
                    <a:pt x="111" y="602"/>
                  </a:cubicBezTo>
                  <a:cubicBezTo>
                    <a:pt x="354" y="1271"/>
                    <a:pt x="718" y="1940"/>
                    <a:pt x="1144" y="2548"/>
                  </a:cubicBezTo>
                  <a:cubicBezTo>
                    <a:pt x="1418" y="2912"/>
                    <a:pt x="1813" y="3520"/>
                    <a:pt x="2329" y="3612"/>
                  </a:cubicBezTo>
                  <a:cubicBezTo>
                    <a:pt x="2361" y="3616"/>
                    <a:pt x="2392" y="3618"/>
                    <a:pt x="2422" y="3618"/>
                  </a:cubicBezTo>
                  <a:cubicBezTo>
                    <a:pt x="3019" y="3618"/>
                    <a:pt x="3212" y="2787"/>
                    <a:pt x="2633" y="2700"/>
                  </a:cubicBezTo>
                  <a:cubicBezTo>
                    <a:pt x="2360" y="2639"/>
                    <a:pt x="2056" y="2153"/>
                    <a:pt x="1904" y="1940"/>
                  </a:cubicBezTo>
                  <a:cubicBezTo>
                    <a:pt x="1570" y="1423"/>
                    <a:pt x="1266" y="906"/>
                    <a:pt x="1022" y="329"/>
                  </a:cubicBezTo>
                  <a:cubicBezTo>
                    <a:pt x="950" y="101"/>
                    <a:pt x="764" y="0"/>
                    <a:pt x="57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0" name="Google Shape;1253;p7"/>
            <p:cNvSpPr/>
            <p:nvPr/>
          </p:nvSpPr>
          <p:spPr>
            <a:xfrm rot="19509600">
              <a:off x="8692920" y="4636800"/>
              <a:ext cx="61920" cy="213840"/>
            </a:xfrm>
            <a:custGeom>
              <a:avLst/>
              <a:gdLst>
                <a:gd name="textAreaLeft" fmla="*/ 0 w 61920"/>
                <a:gd name="textAreaRight" fmla="*/ 63000 w 61920"/>
                <a:gd name="textAreaTop" fmla="*/ 0 h 213840"/>
                <a:gd name="textAreaBottom" fmla="*/ 214920 h 213840"/>
              </a:gdLst>
              <a:ahLst/>
              <a:rect l="textAreaLeft" t="textAreaTop" r="textAreaRight" b="textAreaBottom"/>
              <a:pathLst>
                <a:path w="943" h="3216">
                  <a:moveTo>
                    <a:pt x="472" y="1"/>
                  </a:moveTo>
                  <a:cubicBezTo>
                    <a:pt x="236" y="1"/>
                    <a:pt x="1" y="153"/>
                    <a:pt x="1" y="457"/>
                  </a:cubicBezTo>
                  <a:lnTo>
                    <a:pt x="1" y="2736"/>
                  </a:lnTo>
                  <a:cubicBezTo>
                    <a:pt x="1" y="3056"/>
                    <a:pt x="236" y="3215"/>
                    <a:pt x="472" y="3215"/>
                  </a:cubicBezTo>
                  <a:cubicBezTo>
                    <a:pt x="707" y="3215"/>
                    <a:pt x="943" y="3056"/>
                    <a:pt x="943" y="2736"/>
                  </a:cubicBezTo>
                  <a:lnTo>
                    <a:pt x="943" y="457"/>
                  </a:lnTo>
                  <a:cubicBezTo>
                    <a:pt x="943" y="153"/>
                    <a:pt x="707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1" name="Google Shape;1254;p7"/>
            <p:cNvSpPr/>
            <p:nvPr/>
          </p:nvSpPr>
          <p:spPr>
            <a:xfrm rot="19509600">
              <a:off x="8888040" y="4551120"/>
              <a:ext cx="164880" cy="165600"/>
            </a:xfrm>
            <a:custGeom>
              <a:avLst/>
              <a:gdLst>
                <a:gd name="textAreaLeft" fmla="*/ 0 w 164880"/>
                <a:gd name="textAreaRight" fmla="*/ 165960 w 164880"/>
                <a:gd name="textAreaTop" fmla="*/ 0 h 165600"/>
                <a:gd name="textAreaBottom" fmla="*/ 166680 h 165600"/>
              </a:gdLst>
              <a:ahLst/>
              <a:rect l="textAreaLeft" t="textAreaTop" r="textAreaRight" b="textAreaBottom"/>
              <a:pathLst>
                <a:path w="2485" h="2492">
                  <a:moveTo>
                    <a:pt x="1773" y="0"/>
                  </a:moveTo>
                  <a:cubicBezTo>
                    <a:pt x="1672" y="0"/>
                    <a:pt x="1570" y="37"/>
                    <a:pt x="1484" y="124"/>
                  </a:cubicBezTo>
                  <a:cubicBezTo>
                    <a:pt x="1028" y="580"/>
                    <a:pt x="784" y="1188"/>
                    <a:pt x="328" y="1644"/>
                  </a:cubicBezTo>
                  <a:cubicBezTo>
                    <a:pt x="0" y="1995"/>
                    <a:pt x="341" y="2491"/>
                    <a:pt x="709" y="2491"/>
                  </a:cubicBezTo>
                  <a:cubicBezTo>
                    <a:pt x="818" y="2491"/>
                    <a:pt x="930" y="2447"/>
                    <a:pt x="1028" y="2343"/>
                  </a:cubicBezTo>
                  <a:cubicBezTo>
                    <a:pt x="1484" y="1887"/>
                    <a:pt x="1696" y="1279"/>
                    <a:pt x="2152" y="823"/>
                  </a:cubicBezTo>
                  <a:cubicBezTo>
                    <a:pt x="2484" y="467"/>
                    <a:pt x="2131" y="0"/>
                    <a:pt x="1773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3160" bIns="83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2" name="Google Shape;1255;p7"/>
            <p:cNvSpPr/>
            <p:nvPr/>
          </p:nvSpPr>
          <p:spPr>
            <a:xfrm rot="19509600">
              <a:off x="9218520" y="5971680"/>
              <a:ext cx="154800" cy="214920"/>
            </a:xfrm>
            <a:custGeom>
              <a:avLst/>
              <a:gdLst>
                <a:gd name="textAreaLeft" fmla="*/ 0 w 154800"/>
                <a:gd name="textAreaRight" fmla="*/ 155880 w 154800"/>
                <a:gd name="textAreaTop" fmla="*/ 0 h 214920"/>
                <a:gd name="textAreaBottom" fmla="*/ 216000 h 214920"/>
              </a:gdLst>
              <a:ahLst/>
              <a:rect l="textAreaLeft" t="textAreaTop" r="textAreaRight" b="textAreaBottom"/>
              <a:pathLst>
                <a:path w="2334" h="3234">
                  <a:moveTo>
                    <a:pt x="1704" y="1"/>
                  </a:moveTo>
                  <a:cubicBezTo>
                    <a:pt x="1558" y="1"/>
                    <a:pt x="1413" y="73"/>
                    <a:pt x="1317" y="247"/>
                  </a:cubicBezTo>
                  <a:lnTo>
                    <a:pt x="192" y="2526"/>
                  </a:lnTo>
                  <a:cubicBezTo>
                    <a:pt x="1" y="2887"/>
                    <a:pt x="329" y="3233"/>
                    <a:pt x="647" y="3233"/>
                  </a:cubicBezTo>
                  <a:cubicBezTo>
                    <a:pt x="785" y="3233"/>
                    <a:pt x="921" y="3168"/>
                    <a:pt x="1013" y="3013"/>
                  </a:cubicBezTo>
                  <a:lnTo>
                    <a:pt x="2168" y="733"/>
                  </a:lnTo>
                  <a:cubicBezTo>
                    <a:pt x="2334" y="338"/>
                    <a:pt x="2018" y="1"/>
                    <a:pt x="170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3" name="Google Shape;1256;p7"/>
            <p:cNvSpPr/>
            <p:nvPr/>
          </p:nvSpPr>
          <p:spPr>
            <a:xfrm rot="19509600">
              <a:off x="9583200" y="5829480"/>
              <a:ext cx="92880" cy="191880"/>
            </a:xfrm>
            <a:custGeom>
              <a:avLst/>
              <a:gdLst>
                <a:gd name="textAreaLeft" fmla="*/ 0 w 92880"/>
                <a:gd name="textAreaRight" fmla="*/ 93960 w 92880"/>
                <a:gd name="textAreaTop" fmla="*/ 0 h 191880"/>
                <a:gd name="textAreaBottom" fmla="*/ 192960 h 191880"/>
              </a:gdLst>
              <a:ahLst/>
              <a:rect l="textAreaLeft" t="textAreaTop" r="textAreaRight" b="textAreaBottom"/>
              <a:pathLst>
                <a:path w="1406" h="2888">
                  <a:moveTo>
                    <a:pt x="754" y="1"/>
                  </a:moveTo>
                  <a:cubicBezTo>
                    <a:pt x="610" y="1"/>
                    <a:pt x="473" y="70"/>
                    <a:pt x="396" y="233"/>
                  </a:cubicBezTo>
                  <a:cubicBezTo>
                    <a:pt x="183" y="628"/>
                    <a:pt x="92" y="963"/>
                    <a:pt x="31" y="1388"/>
                  </a:cubicBezTo>
                  <a:cubicBezTo>
                    <a:pt x="1" y="1783"/>
                    <a:pt x="183" y="2239"/>
                    <a:pt x="396" y="2634"/>
                  </a:cubicBezTo>
                  <a:cubicBezTo>
                    <a:pt x="472" y="2814"/>
                    <a:pt x="606" y="2888"/>
                    <a:pt x="747" y="2888"/>
                  </a:cubicBezTo>
                  <a:cubicBezTo>
                    <a:pt x="1060" y="2888"/>
                    <a:pt x="1405" y="2525"/>
                    <a:pt x="1217" y="2148"/>
                  </a:cubicBezTo>
                  <a:cubicBezTo>
                    <a:pt x="943" y="1601"/>
                    <a:pt x="943" y="1267"/>
                    <a:pt x="1217" y="720"/>
                  </a:cubicBezTo>
                  <a:cubicBezTo>
                    <a:pt x="1404" y="325"/>
                    <a:pt x="1065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14" name="Google Shape;1257;p7"/>
            <p:cNvSpPr/>
            <p:nvPr/>
          </p:nvSpPr>
          <p:spPr>
            <a:xfrm rot="19509600">
              <a:off x="9708120" y="5575320"/>
              <a:ext cx="214200" cy="189000"/>
            </a:xfrm>
            <a:custGeom>
              <a:avLst/>
              <a:gdLst>
                <a:gd name="textAreaLeft" fmla="*/ 0 w 214200"/>
                <a:gd name="textAreaRight" fmla="*/ 215280 w 214200"/>
                <a:gd name="textAreaTop" fmla="*/ 0 h 189000"/>
                <a:gd name="textAreaBottom" fmla="*/ 190080 h 189000"/>
              </a:gdLst>
              <a:ahLst/>
              <a:rect l="textAreaLeft" t="textAreaTop" r="textAreaRight" b="textAreaBottom"/>
              <a:pathLst>
                <a:path w="3223" h="2845">
                  <a:moveTo>
                    <a:pt x="711" y="1"/>
                  </a:moveTo>
                  <a:cubicBezTo>
                    <a:pt x="343" y="1"/>
                    <a:pt x="1" y="485"/>
                    <a:pt x="336" y="820"/>
                  </a:cubicBezTo>
                  <a:lnTo>
                    <a:pt x="2220" y="2704"/>
                  </a:lnTo>
                  <a:cubicBezTo>
                    <a:pt x="2319" y="2803"/>
                    <a:pt x="2430" y="2844"/>
                    <a:pt x="2538" y="2844"/>
                  </a:cubicBezTo>
                  <a:cubicBezTo>
                    <a:pt x="2898" y="2844"/>
                    <a:pt x="3223" y="2386"/>
                    <a:pt x="2919" y="2036"/>
                  </a:cubicBezTo>
                  <a:lnTo>
                    <a:pt x="1004" y="121"/>
                  </a:lnTo>
                  <a:cubicBezTo>
                    <a:pt x="913" y="36"/>
                    <a:pt x="811" y="1"/>
                    <a:pt x="71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897;p6"/>
          <p:cNvSpPr/>
          <p:nvPr/>
        </p:nvSpPr>
        <p:spPr>
          <a:xfrm>
            <a:off x="7779240" y="-1080720"/>
            <a:ext cx="1702440" cy="1701360"/>
          </a:xfrm>
          <a:custGeom>
            <a:avLst/>
            <a:gdLst>
              <a:gd name="textAreaLeft" fmla="*/ 0 w 1702440"/>
              <a:gd name="textAreaRight" fmla="*/ 1703520 w 1702440"/>
              <a:gd name="textAreaTop" fmla="*/ 0 h 1701360"/>
              <a:gd name="textAreaBottom" fmla="*/ 1702440 h 1701360"/>
            </a:gdLst>
            <a:ahLst/>
            <a:rect l="textAreaLeft" t="textAreaTop" r="textAreaRight" b="textAreaBottom"/>
            <a:pathLst>
              <a:path w="53801" h="53777">
                <a:moveTo>
                  <a:pt x="26592" y="0"/>
                </a:moveTo>
                <a:cubicBezTo>
                  <a:pt x="26022" y="0"/>
                  <a:pt x="25451" y="0"/>
                  <a:pt x="24903" y="46"/>
                </a:cubicBezTo>
                <a:lnTo>
                  <a:pt x="24926" y="365"/>
                </a:lnTo>
                <a:cubicBezTo>
                  <a:pt x="25474" y="343"/>
                  <a:pt x="26022" y="320"/>
                  <a:pt x="26592" y="320"/>
                </a:cubicBezTo>
                <a:lnTo>
                  <a:pt x="26729" y="320"/>
                </a:lnTo>
                <a:lnTo>
                  <a:pt x="26729" y="0"/>
                </a:lnTo>
                <a:close/>
                <a:moveTo>
                  <a:pt x="28578" y="69"/>
                </a:moveTo>
                <a:lnTo>
                  <a:pt x="28555" y="388"/>
                </a:lnTo>
                <a:cubicBezTo>
                  <a:pt x="29172" y="411"/>
                  <a:pt x="29765" y="480"/>
                  <a:pt x="30358" y="548"/>
                </a:cubicBezTo>
                <a:lnTo>
                  <a:pt x="30404" y="229"/>
                </a:lnTo>
                <a:cubicBezTo>
                  <a:pt x="29811" y="160"/>
                  <a:pt x="29194" y="92"/>
                  <a:pt x="28578" y="69"/>
                </a:cubicBezTo>
                <a:close/>
                <a:moveTo>
                  <a:pt x="23054" y="229"/>
                </a:moveTo>
                <a:cubicBezTo>
                  <a:pt x="22461" y="320"/>
                  <a:pt x="21845" y="411"/>
                  <a:pt x="21251" y="548"/>
                </a:cubicBezTo>
                <a:lnTo>
                  <a:pt x="21320" y="845"/>
                </a:lnTo>
                <a:cubicBezTo>
                  <a:pt x="21913" y="731"/>
                  <a:pt x="22507" y="639"/>
                  <a:pt x="23100" y="548"/>
                </a:cubicBezTo>
                <a:lnTo>
                  <a:pt x="23054" y="229"/>
                </a:lnTo>
                <a:close/>
                <a:moveTo>
                  <a:pt x="32230" y="525"/>
                </a:moveTo>
                <a:lnTo>
                  <a:pt x="32162" y="845"/>
                </a:lnTo>
                <a:cubicBezTo>
                  <a:pt x="32755" y="959"/>
                  <a:pt x="33349" y="1096"/>
                  <a:pt x="33942" y="1256"/>
                </a:cubicBezTo>
                <a:lnTo>
                  <a:pt x="34011" y="936"/>
                </a:lnTo>
                <a:cubicBezTo>
                  <a:pt x="33440" y="776"/>
                  <a:pt x="32824" y="639"/>
                  <a:pt x="32230" y="525"/>
                </a:cubicBezTo>
                <a:close/>
                <a:moveTo>
                  <a:pt x="19471" y="982"/>
                </a:moveTo>
                <a:cubicBezTo>
                  <a:pt x="18877" y="1142"/>
                  <a:pt x="18284" y="1347"/>
                  <a:pt x="17713" y="1552"/>
                </a:cubicBezTo>
                <a:lnTo>
                  <a:pt x="17827" y="1849"/>
                </a:lnTo>
                <a:cubicBezTo>
                  <a:pt x="18398" y="1644"/>
                  <a:pt x="18969" y="1461"/>
                  <a:pt x="19562" y="1301"/>
                </a:cubicBezTo>
                <a:lnTo>
                  <a:pt x="19471" y="982"/>
                </a:lnTo>
                <a:close/>
                <a:moveTo>
                  <a:pt x="35791" y="1461"/>
                </a:moveTo>
                <a:lnTo>
                  <a:pt x="35677" y="1781"/>
                </a:lnTo>
                <a:cubicBezTo>
                  <a:pt x="36247" y="1963"/>
                  <a:pt x="36818" y="2191"/>
                  <a:pt x="37389" y="2420"/>
                </a:cubicBezTo>
                <a:lnTo>
                  <a:pt x="37503" y="2123"/>
                </a:lnTo>
                <a:cubicBezTo>
                  <a:pt x="36955" y="1872"/>
                  <a:pt x="36362" y="1667"/>
                  <a:pt x="35791" y="1461"/>
                </a:cubicBezTo>
                <a:close/>
                <a:moveTo>
                  <a:pt x="16001" y="2237"/>
                </a:moveTo>
                <a:cubicBezTo>
                  <a:pt x="15454" y="2488"/>
                  <a:pt x="14906" y="2762"/>
                  <a:pt x="14358" y="3059"/>
                </a:cubicBezTo>
                <a:lnTo>
                  <a:pt x="14518" y="3333"/>
                </a:lnTo>
                <a:cubicBezTo>
                  <a:pt x="15043" y="3059"/>
                  <a:pt x="15591" y="2785"/>
                  <a:pt x="16138" y="2534"/>
                </a:cubicBezTo>
                <a:lnTo>
                  <a:pt x="16001" y="2237"/>
                </a:lnTo>
                <a:close/>
                <a:moveTo>
                  <a:pt x="39169" y="2876"/>
                </a:moveTo>
                <a:lnTo>
                  <a:pt x="39032" y="3173"/>
                </a:lnTo>
                <a:cubicBezTo>
                  <a:pt x="39580" y="3447"/>
                  <a:pt x="40105" y="3744"/>
                  <a:pt x="40630" y="4040"/>
                </a:cubicBezTo>
                <a:lnTo>
                  <a:pt x="40790" y="3766"/>
                </a:lnTo>
                <a:cubicBezTo>
                  <a:pt x="40265" y="3470"/>
                  <a:pt x="39717" y="3173"/>
                  <a:pt x="39169" y="2876"/>
                </a:cubicBezTo>
                <a:close/>
                <a:moveTo>
                  <a:pt x="12760" y="3995"/>
                </a:moveTo>
                <a:cubicBezTo>
                  <a:pt x="12258" y="4314"/>
                  <a:pt x="11733" y="4657"/>
                  <a:pt x="11254" y="5022"/>
                </a:cubicBezTo>
                <a:lnTo>
                  <a:pt x="11436" y="5273"/>
                </a:lnTo>
                <a:cubicBezTo>
                  <a:pt x="11916" y="4931"/>
                  <a:pt x="12441" y="4588"/>
                  <a:pt x="12943" y="4269"/>
                </a:cubicBezTo>
                <a:lnTo>
                  <a:pt x="12760" y="3995"/>
                </a:lnTo>
                <a:close/>
                <a:moveTo>
                  <a:pt x="42342" y="4771"/>
                </a:moveTo>
                <a:lnTo>
                  <a:pt x="42159" y="5045"/>
                </a:lnTo>
                <a:cubicBezTo>
                  <a:pt x="42661" y="5387"/>
                  <a:pt x="43141" y="5752"/>
                  <a:pt x="43620" y="6140"/>
                </a:cubicBezTo>
                <a:lnTo>
                  <a:pt x="43803" y="5889"/>
                </a:lnTo>
                <a:cubicBezTo>
                  <a:pt x="43346" y="5501"/>
                  <a:pt x="42844" y="5136"/>
                  <a:pt x="42342" y="4771"/>
                </a:cubicBezTo>
                <a:close/>
                <a:moveTo>
                  <a:pt x="9793" y="6163"/>
                </a:moveTo>
                <a:cubicBezTo>
                  <a:pt x="9336" y="6551"/>
                  <a:pt x="8880" y="6985"/>
                  <a:pt x="8446" y="7396"/>
                </a:cubicBezTo>
                <a:lnTo>
                  <a:pt x="8652" y="7624"/>
                </a:lnTo>
                <a:cubicBezTo>
                  <a:pt x="9085" y="7213"/>
                  <a:pt x="9542" y="6802"/>
                  <a:pt x="10021" y="6414"/>
                </a:cubicBezTo>
                <a:lnTo>
                  <a:pt x="9793" y="6163"/>
                </a:lnTo>
                <a:close/>
                <a:moveTo>
                  <a:pt x="45195" y="7099"/>
                </a:moveTo>
                <a:lnTo>
                  <a:pt x="44967" y="7327"/>
                </a:lnTo>
                <a:cubicBezTo>
                  <a:pt x="45423" y="7738"/>
                  <a:pt x="45857" y="8195"/>
                  <a:pt x="46245" y="8628"/>
                </a:cubicBezTo>
                <a:lnTo>
                  <a:pt x="46496" y="8400"/>
                </a:lnTo>
                <a:cubicBezTo>
                  <a:pt x="46085" y="7966"/>
                  <a:pt x="45651" y="7510"/>
                  <a:pt x="45195" y="7099"/>
                </a:cubicBezTo>
                <a:close/>
                <a:moveTo>
                  <a:pt x="7168" y="8742"/>
                </a:moveTo>
                <a:cubicBezTo>
                  <a:pt x="6757" y="9176"/>
                  <a:pt x="6346" y="9655"/>
                  <a:pt x="5981" y="10135"/>
                </a:cubicBezTo>
                <a:lnTo>
                  <a:pt x="6232" y="10340"/>
                </a:lnTo>
                <a:cubicBezTo>
                  <a:pt x="6597" y="9861"/>
                  <a:pt x="7008" y="9404"/>
                  <a:pt x="7396" y="8948"/>
                </a:cubicBezTo>
                <a:lnTo>
                  <a:pt x="7168" y="8742"/>
                </a:lnTo>
                <a:close/>
                <a:moveTo>
                  <a:pt x="47683" y="9815"/>
                </a:moveTo>
                <a:lnTo>
                  <a:pt x="47432" y="10021"/>
                </a:lnTo>
                <a:cubicBezTo>
                  <a:pt x="47820" y="10477"/>
                  <a:pt x="48185" y="10979"/>
                  <a:pt x="48527" y="11459"/>
                </a:cubicBezTo>
                <a:lnTo>
                  <a:pt x="48778" y="11276"/>
                </a:lnTo>
                <a:cubicBezTo>
                  <a:pt x="48436" y="10774"/>
                  <a:pt x="48071" y="10294"/>
                  <a:pt x="47683" y="9815"/>
                </a:cubicBezTo>
                <a:close/>
                <a:moveTo>
                  <a:pt x="49783" y="12828"/>
                </a:moveTo>
                <a:lnTo>
                  <a:pt x="49509" y="13011"/>
                </a:lnTo>
                <a:cubicBezTo>
                  <a:pt x="49806" y="13513"/>
                  <a:pt x="50102" y="14061"/>
                  <a:pt x="50376" y="14586"/>
                </a:cubicBezTo>
                <a:lnTo>
                  <a:pt x="50673" y="14449"/>
                </a:lnTo>
                <a:cubicBezTo>
                  <a:pt x="50399" y="13901"/>
                  <a:pt x="50080" y="13353"/>
                  <a:pt x="49783" y="12828"/>
                </a:cubicBezTo>
                <a:close/>
                <a:moveTo>
                  <a:pt x="51449" y="16115"/>
                </a:moveTo>
                <a:lnTo>
                  <a:pt x="51152" y="16252"/>
                </a:lnTo>
                <a:cubicBezTo>
                  <a:pt x="51381" y="16800"/>
                  <a:pt x="51609" y="17370"/>
                  <a:pt x="51791" y="17941"/>
                </a:cubicBezTo>
                <a:lnTo>
                  <a:pt x="52111" y="17827"/>
                </a:lnTo>
                <a:cubicBezTo>
                  <a:pt x="51906" y="17256"/>
                  <a:pt x="51677" y="16686"/>
                  <a:pt x="51449" y="16115"/>
                </a:cubicBezTo>
                <a:close/>
                <a:moveTo>
                  <a:pt x="1599" y="18192"/>
                </a:moveTo>
                <a:cubicBezTo>
                  <a:pt x="1393" y="18785"/>
                  <a:pt x="1211" y="19379"/>
                  <a:pt x="1028" y="19950"/>
                </a:cubicBezTo>
                <a:lnTo>
                  <a:pt x="1348" y="20041"/>
                </a:lnTo>
                <a:cubicBezTo>
                  <a:pt x="1507" y="19470"/>
                  <a:pt x="1690" y="18877"/>
                  <a:pt x="1895" y="18306"/>
                </a:cubicBezTo>
                <a:lnTo>
                  <a:pt x="1599" y="18192"/>
                </a:lnTo>
                <a:close/>
                <a:moveTo>
                  <a:pt x="52659" y="19584"/>
                </a:moveTo>
                <a:lnTo>
                  <a:pt x="52339" y="19676"/>
                </a:lnTo>
                <a:cubicBezTo>
                  <a:pt x="52522" y="20246"/>
                  <a:pt x="52659" y="20840"/>
                  <a:pt x="52796" y="21433"/>
                </a:cubicBezTo>
                <a:lnTo>
                  <a:pt x="53115" y="21365"/>
                </a:lnTo>
                <a:cubicBezTo>
                  <a:pt x="52978" y="20771"/>
                  <a:pt x="52819" y="20178"/>
                  <a:pt x="52659" y="19584"/>
                </a:cubicBezTo>
                <a:close/>
                <a:moveTo>
                  <a:pt x="594" y="21753"/>
                </a:moveTo>
                <a:cubicBezTo>
                  <a:pt x="480" y="22346"/>
                  <a:pt x="366" y="22962"/>
                  <a:pt x="275" y="23556"/>
                </a:cubicBezTo>
                <a:lnTo>
                  <a:pt x="594" y="23602"/>
                </a:lnTo>
                <a:cubicBezTo>
                  <a:pt x="686" y="23008"/>
                  <a:pt x="800" y="22415"/>
                  <a:pt x="914" y="21821"/>
                </a:cubicBezTo>
                <a:lnTo>
                  <a:pt x="594" y="21753"/>
                </a:lnTo>
                <a:close/>
                <a:moveTo>
                  <a:pt x="53435" y="23191"/>
                </a:moveTo>
                <a:lnTo>
                  <a:pt x="53115" y="23236"/>
                </a:lnTo>
                <a:cubicBezTo>
                  <a:pt x="53207" y="23830"/>
                  <a:pt x="53298" y="24446"/>
                  <a:pt x="53344" y="25040"/>
                </a:cubicBezTo>
                <a:lnTo>
                  <a:pt x="53663" y="25017"/>
                </a:lnTo>
                <a:cubicBezTo>
                  <a:pt x="53617" y="24400"/>
                  <a:pt x="53526" y="23784"/>
                  <a:pt x="53435" y="23191"/>
                </a:cubicBezTo>
                <a:close/>
                <a:moveTo>
                  <a:pt x="92" y="25382"/>
                </a:moveTo>
                <a:cubicBezTo>
                  <a:pt x="46" y="25884"/>
                  <a:pt x="24" y="26386"/>
                  <a:pt x="1" y="26888"/>
                </a:cubicBezTo>
                <a:cubicBezTo>
                  <a:pt x="1" y="27003"/>
                  <a:pt x="1" y="27117"/>
                  <a:pt x="1" y="27231"/>
                </a:cubicBezTo>
                <a:lnTo>
                  <a:pt x="320" y="27231"/>
                </a:lnTo>
                <a:cubicBezTo>
                  <a:pt x="320" y="27117"/>
                  <a:pt x="320" y="27003"/>
                  <a:pt x="320" y="26888"/>
                </a:cubicBezTo>
                <a:cubicBezTo>
                  <a:pt x="343" y="26409"/>
                  <a:pt x="366" y="25907"/>
                  <a:pt x="412" y="25405"/>
                </a:cubicBezTo>
                <a:lnTo>
                  <a:pt x="92" y="25382"/>
                </a:lnTo>
                <a:close/>
                <a:moveTo>
                  <a:pt x="53777" y="26843"/>
                </a:moveTo>
                <a:lnTo>
                  <a:pt x="53458" y="26866"/>
                </a:lnTo>
                <a:lnTo>
                  <a:pt x="53458" y="26888"/>
                </a:lnTo>
                <a:cubicBezTo>
                  <a:pt x="53481" y="27276"/>
                  <a:pt x="53481" y="27664"/>
                  <a:pt x="53481" y="28053"/>
                </a:cubicBezTo>
                <a:cubicBezTo>
                  <a:pt x="53481" y="28281"/>
                  <a:pt x="53481" y="28509"/>
                  <a:pt x="53481" y="28714"/>
                </a:cubicBezTo>
                <a:lnTo>
                  <a:pt x="53800" y="28714"/>
                </a:lnTo>
                <a:cubicBezTo>
                  <a:pt x="53800" y="28509"/>
                  <a:pt x="53800" y="28281"/>
                  <a:pt x="53800" y="28053"/>
                </a:cubicBezTo>
                <a:cubicBezTo>
                  <a:pt x="53800" y="27664"/>
                  <a:pt x="53800" y="27276"/>
                  <a:pt x="53777" y="26888"/>
                </a:cubicBezTo>
                <a:lnTo>
                  <a:pt x="53777" y="26843"/>
                </a:lnTo>
                <a:close/>
                <a:moveTo>
                  <a:pt x="366" y="29057"/>
                </a:moveTo>
                <a:lnTo>
                  <a:pt x="46" y="29080"/>
                </a:lnTo>
                <a:cubicBezTo>
                  <a:pt x="92" y="29673"/>
                  <a:pt x="161" y="30289"/>
                  <a:pt x="252" y="30906"/>
                </a:cubicBezTo>
                <a:lnTo>
                  <a:pt x="571" y="30860"/>
                </a:lnTo>
                <a:cubicBezTo>
                  <a:pt x="480" y="30244"/>
                  <a:pt x="412" y="29650"/>
                  <a:pt x="366" y="29057"/>
                </a:cubicBezTo>
                <a:close/>
                <a:moveTo>
                  <a:pt x="914" y="32640"/>
                </a:moveTo>
                <a:lnTo>
                  <a:pt x="617" y="32709"/>
                </a:lnTo>
                <a:cubicBezTo>
                  <a:pt x="754" y="33302"/>
                  <a:pt x="914" y="33896"/>
                  <a:pt x="1096" y="34489"/>
                </a:cubicBezTo>
                <a:lnTo>
                  <a:pt x="1393" y="34398"/>
                </a:lnTo>
                <a:cubicBezTo>
                  <a:pt x="1211" y="33827"/>
                  <a:pt x="1051" y="33234"/>
                  <a:pt x="914" y="32640"/>
                </a:cubicBezTo>
                <a:close/>
                <a:moveTo>
                  <a:pt x="2009" y="36110"/>
                </a:moveTo>
                <a:lnTo>
                  <a:pt x="1713" y="36247"/>
                </a:lnTo>
                <a:cubicBezTo>
                  <a:pt x="1918" y="36795"/>
                  <a:pt x="2169" y="37365"/>
                  <a:pt x="2420" y="37936"/>
                </a:cubicBezTo>
                <a:lnTo>
                  <a:pt x="2717" y="37799"/>
                </a:lnTo>
                <a:cubicBezTo>
                  <a:pt x="2466" y="37251"/>
                  <a:pt x="2215" y="36680"/>
                  <a:pt x="2009" y="36110"/>
                </a:cubicBezTo>
                <a:close/>
                <a:moveTo>
                  <a:pt x="3562" y="39419"/>
                </a:moveTo>
                <a:lnTo>
                  <a:pt x="3265" y="39579"/>
                </a:lnTo>
                <a:cubicBezTo>
                  <a:pt x="3562" y="40104"/>
                  <a:pt x="3881" y="40629"/>
                  <a:pt x="4223" y="41154"/>
                </a:cubicBezTo>
                <a:lnTo>
                  <a:pt x="4497" y="40972"/>
                </a:lnTo>
                <a:cubicBezTo>
                  <a:pt x="4155" y="40469"/>
                  <a:pt x="3858" y="39944"/>
                  <a:pt x="3562" y="39419"/>
                </a:cubicBezTo>
                <a:close/>
                <a:moveTo>
                  <a:pt x="5525" y="42478"/>
                </a:moveTo>
                <a:lnTo>
                  <a:pt x="5273" y="42661"/>
                </a:lnTo>
                <a:cubicBezTo>
                  <a:pt x="5639" y="43163"/>
                  <a:pt x="6004" y="43642"/>
                  <a:pt x="6415" y="44122"/>
                </a:cubicBezTo>
                <a:lnTo>
                  <a:pt x="6643" y="43916"/>
                </a:lnTo>
                <a:cubicBezTo>
                  <a:pt x="6255" y="43437"/>
                  <a:pt x="5890" y="42957"/>
                  <a:pt x="5525" y="42478"/>
                </a:cubicBezTo>
                <a:close/>
                <a:moveTo>
                  <a:pt x="7876" y="45263"/>
                </a:moveTo>
                <a:lnTo>
                  <a:pt x="7624" y="45491"/>
                </a:lnTo>
                <a:cubicBezTo>
                  <a:pt x="8058" y="45925"/>
                  <a:pt x="8492" y="46358"/>
                  <a:pt x="8948" y="46769"/>
                </a:cubicBezTo>
                <a:lnTo>
                  <a:pt x="9177" y="46541"/>
                </a:lnTo>
                <a:cubicBezTo>
                  <a:pt x="8720" y="46130"/>
                  <a:pt x="8286" y="45696"/>
                  <a:pt x="7876" y="45263"/>
                </a:cubicBezTo>
                <a:close/>
                <a:moveTo>
                  <a:pt x="10546" y="47728"/>
                </a:moveTo>
                <a:lnTo>
                  <a:pt x="10341" y="47979"/>
                </a:lnTo>
                <a:cubicBezTo>
                  <a:pt x="10820" y="48367"/>
                  <a:pt x="11322" y="48732"/>
                  <a:pt x="11801" y="49097"/>
                </a:cubicBezTo>
                <a:lnTo>
                  <a:pt x="12007" y="48824"/>
                </a:lnTo>
                <a:cubicBezTo>
                  <a:pt x="11505" y="48481"/>
                  <a:pt x="11025" y="48116"/>
                  <a:pt x="10546" y="47728"/>
                </a:cubicBezTo>
                <a:close/>
                <a:moveTo>
                  <a:pt x="42890" y="48778"/>
                </a:moveTo>
                <a:cubicBezTo>
                  <a:pt x="42387" y="49097"/>
                  <a:pt x="41885" y="49417"/>
                  <a:pt x="41337" y="49714"/>
                </a:cubicBezTo>
                <a:lnTo>
                  <a:pt x="41497" y="49988"/>
                </a:lnTo>
                <a:cubicBezTo>
                  <a:pt x="42045" y="49691"/>
                  <a:pt x="42570" y="49371"/>
                  <a:pt x="43072" y="49052"/>
                </a:cubicBezTo>
                <a:lnTo>
                  <a:pt x="42890" y="48778"/>
                </a:lnTo>
                <a:close/>
                <a:moveTo>
                  <a:pt x="13513" y="49828"/>
                </a:moveTo>
                <a:lnTo>
                  <a:pt x="13354" y="50102"/>
                </a:lnTo>
                <a:cubicBezTo>
                  <a:pt x="13879" y="50421"/>
                  <a:pt x="14404" y="50718"/>
                  <a:pt x="14951" y="51015"/>
                </a:cubicBezTo>
                <a:lnTo>
                  <a:pt x="15111" y="50718"/>
                </a:lnTo>
                <a:cubicBezTo>
                  <a:pt x="14563" y="50444"/>
                  <a:pt x="14038" y="50147"/>
                  <a:pt x="13513" y="49828"/>
                </a:cubicBezTo>
                <a:close/>
                <a:moveTo>
                  <a:pt x="39717" y="50535"/>
                </a:moveTo>
                <a:cubicBezTo>
                  <a:pt x="39192" y="50809"/>
                  <a:pt x="38621" y="51038"/>
                  <a:pt x="38051" y="51266"/>
                </a:cubicBezTo>
                <a:lnTo>
                  <a:pt x="38165" y="51563"/>
                </a:lnTo>
                <a:cubicBezTo>
                  <a:pt x="38735" y="51334"/>
                  <a:pt x="39306" y="51106"/>
                  <a:pt x="39854" y="50832"/>
                </a:cubicBezTo>
                <a:lnTo>
                  <a:pt x="39717" y="50535"/>
                </a:lnTo>
                <a:close/>
                <a:moveTo>
                  <a:pt x="16755" y="51494"/>
                </a:moveTo>
                <a:lnTo>
                  <a:pt x="16618" y="51791"/>
                </a:lnTo>
                <a:cubicBezTo>
                  <a:pt x="17188" y="52042"/>
                  <a:pt x="17759" y="52270"/>
                  <a:pt x="18330" y="52476"/>
                </a:cubicBezTo>
                <a:lnTo>
                  <a:pt x="18444" y="52156"/>
                </a:lnTo>
                <a:cubicBezTo>
                  <a:pt x="17873" y="51973"/>
                  <a:pt x="17302" y="51745"/>
                  <a:pt x="16755" y="51494"/>
                </a:cubicBezTo>
                <a:close/>
                <a:moveTo>
                  <a:pt x="36339" y="51882"/>
                </a:moveTo>
                <a:cubicBezTo>
                  <a:pt x="35768" y="52065"/>
                  <a:pt x="35175" y="52224"/>
                  <a:pt x="34581" y="52384"/>
                </a:cubicBezTo>
                <a:lnTo>
                  <a:pt x="34672" y="52704"/>
                </a:lnTo>
                <a:cubicBezTo>
                  <a:pt x="35266" y="52544"/>
                  <a:pt x="35859" y="52361"/>
                  <a:pt x="36430" y="52179"/>
                </a:cubicBezTo>
                <a:lnTo>
                  <a:pt x="36339" y="51882"/>
                </a:lnTo>
                <a:close/>
                <a:moveTo>
                  <a:pt x="20178" y="52704"/>
                </a:moveTo>
                <a:lnTo>
                  <a:pt x="20110" y="53001"/>
                </a:lnTo>
                <a:cubicBezTo>
                  <a:pt x="20703" y="53160"/>
                  <a:pt x="21297" y="53297"/>
                  <a:pt x="21890" y="53411"/>
                </a:cubicBezTo>
                <a:lnTo>
                  <a:pt x="21959" y="53092"/>
                </a:lnTo>
                <a:cubicBezTo>
                  <a:pt x="21365" y="52978"/>
                  <a:pt x="20772" y="52841"/>
                  <a:pt x="20178" y="52704"/>
                </a:cubicBezTo>
                <a:close/>
                <a:moveTo>
                  <a:pt x="32824" y="52795"/>
                </a:moveTo>
                <a:cubicBezTo>
                  <a:pt x="32230" y="52909"/>
                  <a:pt x="31614" y="53001"/>
                  <a:pt x="31020" y="53092"/>
                </a:cubicBezTo>
                <a:lnTo>
                  <a:pt x="31066" y="53411"/>
                </a:lnTo>
                <a:cubicBezTo>
                  <a:pt x="31682" y="53320"/>
                  <a:pt x="32276" y="53229"/>
                  <a:pt x="32869" y="53115"/>
                </a:cubicBezTo>
                <a:lnTo>
                  <a:pt x="32824" y="52795"/>
                </a:lnTo>
                <a:close/>
                <a:moveTo>
                  <a:pt x="29217" y="53320"/>
                </a:moveTo>
                <a:cubicBezTo>
                  <a:pt x="28624" y="53366"/>
                  <a:pt x="28007" y="53411"/>
                  <a:pt x="27391" y="53434"/>
                </a:cubicBezTo>
                <a:lnTo>
                  <a:pt x="27414" y="53754"/>
                </a:lnTo>
                <a:cubicBezTo>
                  <a:pt x="28030" y="53731"/>
                  <a:pt x="28647" y="53685"/>
                  <a:pt x="29240" y="53640"/>
                </a:cubicBezTo>
                <a:lnTo>
                  <a:pt x="29217" y="53320"/>
                </a:lnTo>
                <a:close/>
                <a:moveTo>
                  <a:pt x="23762" y="53343"/>
                </a:moveTo>
                <a:lnTo>
                  <a:pt x="23716" y="53662"/>
                </a:lnTo>
                <a:cubicBezTo>
                  <a:pt x="24333" y="53731"/>
                  <a:pt x="24949" y="53777"/>
                  <a:pt x="25565" y="53777"/>
                </a:cubicBezTo>
                <a:lnTo>
                  <a:pt x="25565" y="53457"/>
                </a:lnTo>
                <a:cubicBezTo>
                  <a:pt x="24972" y="53457"/>
                  <a:pt x="24355" y="53411"/>
                  <a:pt x="23762" y="53343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594a4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554" name="Google Shape;898;p6"/>
          <p:cNvSpPr/>
          <p:nvPr/>
        </p:nvSpPr>
        <p:spPr>
          <a:xfrm flipH="1" rot="11946000">
            <a:off x="-412200" y="4454640"/>
            <a:ext cx="1638000" cy="798480"/>
          </a:xfrm>
          <a:custGeom>
            <a:avLst/>
            <a:gdLst>
              <a:gd name="textAreaLeft" fmla="*/ 720 w 1638000"/>
              <a:gd name="textAreaRight" fmla="*/ 1639800 w 1638000"/>
              <a:gd name="textAreaTop" fmla="*/ 0 h 798480"/>
              <a:gd name="textAreaBottom" fmla="*/ 799560 h 798480"/>
            </a:gdLst>
            <a:ahLst/>
            <a:rect l="textAreaLeft" t="textAreaTop" r="textAreaRight" b="textAreaBottom"/>
            <a:pathLst>
              <a:path fill="none" w="60831" h="29697">
                <a:moveTo>
                  <a:pt x="4474" y="1"/>
                </a:moveTo>
                <a:cubicBezTo>
                  <a:pt x="4474" y="1"/>
                  <a:pt x="1096" y="1576"/>
                  <a:pt x="731" y="5844"/>
                </a:cubicBezTo>
                <a:cubicBezTo>
                  <a:pt x="1" y="14175"/>
                  <a:pt x="16549" y="24721"/>
                  <a:pt x="24812" y="26821"/>
                </a:cubicBezTo>
                <a:cubicBezTo>
                  <a:pt x="36202" y="29697"/>
                  <a:pt x="53709" y="28578"/>
                  <a:pt x="58251" y="19060"/>
                </a:cubicBezTo>
                <a:cubicBezTo>
                  <a:pt x="60830" y="13605"/>
                  <a:pt x="58251" y="8378"/>
                  <a:pt x="58251" y="8378"/>
                </a:cubicBezTo>
              </a:path>
            </a:pathLst>
          </a:custGeom>
          <a:noFill/>
          <a:ln w="18825">
            <a:solidFill>
              <a:srgbClr val="594a42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555" name="Google Shape;899;p6"/>
          <p:cNvSpPr/>
          <p:nvPr/>
        </p:nvSpPr>
        <p:spPr>
          <a:xfrm flipH="1" rot="11946000">
            <a:off x="-286200" y="4348440"/>
            <a:ext cx="1505520" cy="1198080"/>
          </a:xfrm>
          <a:custGeom>
            <a:avLst/>
            <a:gdLst>
              <a:gd name="textAreaLeft" fmla="*/ 720 w 1505520"/>
              <a:gd name="textAreaRight" fmla="*/ 1507320 w 1505520"/>
              <a:gd name="textAreaTop" fmla="*/ 0 h 1198080"/>
              <a:gd name="textAreaBottom" fmla="*/ 1198800 h 1198080"/>
            </a:gdLst>
            <a:ahLst/>
            <a:rect l="textAreaLeft" t="textAreaTop" r="textAreaRight" b="textAreaBottom"/>
            <a:pathLst>
              <a:path fill="none" w="55946" h="44556">
                <a:moveTo>
                  <a:pt x="936" y="32093"/>
                </a:moveTo>
                <a:cubicBezTo>
                  <a:pt x="936" y="32093"/>
                  <a:pt x="0" y="34877"/>
                  <a:pt x="2762" y="38141"/>
                </a:cubicBezTo>
                <a:cubicBezTo>
                  <a:pt x="8149" y="44555"/>
                  <a:pt x="26386" y="42364"/>
                  <a:pt x="34284" y="37593"/>
                </a:cubicBezTo>
                <a:cubicBezTo>
                  <a:pt x="44327" y="31522"/>
                  <a:pt x="55945" y="17484"/>
                  <a:pt x="52407" y="7555"/>
                </a:cubicBezTo>
                <a:cubicBezTo>
                  <a:pt x="50399" y="1872"/>
                  <a:pt x="44875" y="0"/>
                  <a:pt x="44875" y="0"/>
                </a:cubicBezTo>
              </a:path>
            </a:pathLst>
          </a:custGeom>
          <a:noFill/>
          <a:ln w="18825">
            <a:solidFill>
              <a:srgbClr val="6c9b66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556" name="Google Shape;900;p6"/>
          <p:cNvGrpSpPr/>
          <p:nvPr/>
        </p:nvGrpSpPr>
        <p:grpSpPr>
          <a:xfrm>
            <a:off x="46080" y="127440"/>
            <a:ext cx="720360" cy="824040"/>
            <a:chOff x="46080" y="127440"/>
            <a:chExt cx="720360" cy="824040"/>
          </a:xfrm>
        </p:grpSpPr>
        <p:sp>
          <p:nvSpPr>
            <p:cNvPr id="557" name="Google Shape;901;p6"/>
            <p:cNvSpPr/>
            <p:nvPr/>
          </p:nvSpPr>
          <p:spPr>
            <a:xfrm rot="6796800">
              <a:off x="62640" y="294840"/>
              <a:ext cx="686880" cy="488520"/>
            </a:xfrm>
            <a:custGeom>
              <a:avLst/>
              <a:gdLst>
                <a:gd name="textAreaLeft" fmla="*/ 0 w 686880"/>
                <a:gd name="textAreaRight" fmla="*/ 687960 w 686880"/>
                <a:gd name="textAreaTop" fmla="*/ 0 h 488520"/>
                <a:gd name="textAreaBottom" fmla="*/ 489600 h 488520"/>
              </a:gdLst>
              <a:ahLst/>
              <a:rect l="textAreaLeft" t="textAreaTop" r="textAreaRight" b="textAreaBottom"/>
              <a:pathLst>
                <a:path w="76111" h="54149">
                  <a:moveTo>
                    <a:pt x="72372" y="0"/>
                  </a:moveTo>
                  <a:cubicBezTo>
                    <a:pt x="72372" y="0"/>
                    <a:pt x="3921" y="1429"/>
                    <a:pt x="1641" y="4104"/>
                  </a:cubicBezTo>
                  <a:cubicBezTo>
                    <a:pt x="0" y="6049"/>
                    <a:pt x="2037" y="49332"/>
                    <a:pt x="2584" y="52889"/>
                  </a:cubicBezTo>
                  <a:cubicBezTo>
                    <a:pt x="2713" y="53793"/>
                    <a:pt x="9261" y="54148"/>
                    <a:pt x="18362" y="54148"/>
                  </a:cubicBezTo>
                  <a:cubicBezTo>
                    <a:pt x="39235" y="54148"/>
                    <a:pt x="73533" y="52280"/>
                    <a:pt x="74591" y="50883"/>
                  </a:cubicBezTo>
                  <a:cubicBezTo>
                    <a:pt x="76111" y="48846"/>
                    <a:pt x="72372" y="0"/>
                    <a:pt x="72372" y="0"/>
                  </a:cubicBezTo>
                  <a:close/>
                </a:path>
              </a:pathLst>
            </a:custGeom>
            <a:solidFill>
              <a:schemeClr val="lt1"/>
            </a:solidFill>
            <a:ln w="258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8" name="Google Shape;902;p6"/>
            <p:cNvSpPr/>
            <p:nvPr/>
          </p:nvSpPr>
          <p:spPr>
            <a:xfrm rot="6796800">
              <a:off x="109080" y="316800"/>
              <a:ext cx="601200" cy="434520"/>
            </a:xfrm>
            <a:custGeom>
              <a:avLst/>
              <a:gdLst>
                <a:gd name="textAreaLeft" fmla="*/ 0 w 601200"/>
                <a:gd name="textAreaRight" fmla="*/ 602280 w 601200"/>
                <a:gd name="textAreaTop" fmla="*/ 0 h 434520"/>
                <a:gd name="textAreaBottom" fmla="*/ 435600 h 434520"/>
              </a:gdLst>
              <a:ahLst/>
              <a:rect l="textAreaLeft" t="textAreaTop" r="textAreaRight" b="textAreaBottom"/>
              <a:pathLst>
                <a:path w="66629" h="48208">
                  <a:moveTo>
                    <a:pt x="64561" y="1"/>
                  </a:moveTo>
                  <a:lnTo>
                    <a:pt x="1" y="2949"/>
                  </a:lnTo>
                  <a:lnTo>
                    <a:pt x="2068" y="48208"/>
                  </a:lnTo>
                  <a:lnTo>
                    <a:pt x="66628" y="45229"/>
                  </a:lnTo>
                  <a:lnTo>
                    <a:pt x="64561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59" name="Google Shape;903;p6"/>
            <p:cNvSpPr/>
            <p:nvPr/>
          </p:nvSpPr>
          <p:spPr>
            <a:xfrm rot="6796800">
              <a:off x="174240" y="415800"/>
              <a:ext cx="400320" cy="425520"/>
            </a:xfrm>
            <a:custGeom>
              <a:avLst/>
              <a:gdLst>
                <a:gd name="textAreaLeft" fmla="*/ 0 w 400320"/>
                <a:gd name="textAreaRight" fmla="*/ 401400 w 400320"/>
                <a:gd name="textAreaTop" fmla="*/ 0 h 425520"/>
                <a:gd name="textAreaBottom" fmla="*/ 426600 h 425520"/>
              </a:gdLst>
              <a:ahLst/>
              <a:rect l="textAreaLeft" t="textAreaTop" r="textAreaRight" b="textAreaBottom"/>
              <a:pathLst>
                <a:path w="44409" h="47175">
                  <a:moveTo>
                    <a:pt x="0" y="1946"/>
                  </a:moveTo>
                  <a:lnTo>
                    <a:pt x="42311" y="0"/>
                  </a:lnTo>
                  <a:lnTo>
                    <a:pt x="44408" y="45290"/>
                  </a:lnTo>
                  <a:lnTo>
                    <a:pt x="2949" y="47174"/>
                  </a:lnTo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0" name="Google Shape;904;p6"/>
            <p:cNvSpPr/>
            <p:nvPr/>
          </p:nvSpPr>
          <p:spPr>
            <a:xfrm rot="6796800">
              <a:off x="450720" y="669960"/>
              <a:ext cx="152640" cy="73800"/>
            </a:xfrm>
            <a:custGeom>
              <a:avLst/>
              <a:gdLst>
                <a:gd name="textAreaLeft" fmla="*/ 0 w 152640"/>
                <a:gd name="textAreaRight" fmla="*/ 153720 w 152640"/>
                <a:gd name="textAreaTop" fmla="*/ 0 h 73800"/>
                <a:gd name="textAreaBottom" fmla="*/ 74880 h 73800"/>
              </a:gdLst>
              <a:ahLst/>
              <a:rect l="textAreaLeft" t="textAreaTop" r="textAreaRight" b="textAreaBottom"/>
              <a:pathLst>
                <a:path w="17018" h="8286">
                  <a:moveTo>
                    <a:pt x="16835" y="1"/>
                  </a:moveTo>
                  <a:lnTo>
                    <a:pt x="1121" y="730"/>
                  </a:lnTo>
                  <a:cubicBezTo>
                    <a:pt x="1212" y="1156"/>
                    <a:pt x="1334" y="1611"/>
                    <a:pt x="1546" y="2007"/>
                  </a:cubicBezTo>
                  <a:cubicBezTo>
                    <a:pt x="1481" y="1999"/>
                    <a:pt x="1419" y="1995"/>
                    <a:pt x="1360" y="1995"/>
                  </a:cubicBezTo>
                  <a:cubicBezTo>
                    <a:pt x="288" y="1995"/>
                    <a:pt x="210" y="3237"/>
                    <a:pt x="1334" y="3496"/>
                  </a:cubicBezTo>
                  <a:cubicBezTo>
                    <a:pt x="574" y="3709"/>
                    <a:pt x="574" y="4226"/>
                    <a:pt x="1090" y="4773"/>
                  </a:cubicBezTo>
                  <a:cubicBezTo>
                    <a:pt x="100" y="4823"/>
                    <a:pt x="1" y="5639"/>
                    <a:pt x="723" y="5639"/>
                  </a:cubicBezTo>
                  <a:cubicBezTo>
                    <a:pt x="865" y="5639"/>
                    <a:pt x="1038" y="5607"/>
                    <a:pt x="1242" y="5533"/>
                  </a:cubicBezTo>
                  <a:lnTo>
                    <a:pt x="1242" y="5533"/>
                  </a:lnTo>
                  <a:cubicBezTo>
                    <a:pt x="277" y="7104"/>
                    <a:pt x="1752" y="8286"/>
                    <a:pt x="2900" y="8286"/>
                  </a:cubicBezTo>
                  <a:cubicBezTo>
                    <a:pt x="3594" y="8286"/>
                    <a:pt x="4169" y="7852"/>
                    <a:pt x="4008" y="6809"/>
                  </a:cubicBezTo>
                  <a:lnTo>
                    <a:pt x="4008" y="6809"/>
                  </a:lnTo>
                  <a:cubicBezTo>
                    <a:pt x="4158" y="6854"/>
                    <a:pt x="4304" y="6874"/>
                    <a:pt x="4443" y="6874"/>
                  </a:cubicBezTo>
                  <a:cubicBezTo>
                    <a:pt x="5353" y="6874"/>
                    <a:pt x="5974" y="5987"/>
                    <a:pt x="5315" y="4985"/>
                  </a:cubicBezTo>
                  <a:lnTo>
                    <a:pt x="5315" y="4985"/>
                  </a:lnTo>
                  <a:cubicBezTo>
                    <a:pt x="5584" y="5151"/>
                    <a:pt x="5863" y="5242"/>
                    <a:pt x="6155" y="5242"/>
                  </a:cubicBezTo>
                  <a:cubicBezTo>
                    <a:pt x="6557" y="5242"/>
                    <a:pt x="6985" y="5069"/>
                    <a:pt x="7443" y="4681"/>
                  </a:cubicBezTo>
                  <a:lnTo>
                    <a:pt x="7443" y="4681"/>
                  </a:lnTo>
                  <a:cubicBezTo>
                    <a:pt x="7324" y="5443"/>
                    <a:pt x="7745" y="6130"/>
                    <a:pt x="8386" y="6130"/>
                  </a:cubicBezTo>
                  <a:cubicBezTo>
                    <a:pt x="8564" y="6130"/>
                    <a:pt x="8758" y="6077"/>
                    <a:pt x="8963" y="5958"/>
                  </a:cubicBezTo>
                  <a:lnTo>
                    <a:pt x="8963" y="5958"/>
                  </a:lnTo>
                  <a:cubicBezTo>
                    <a:pt x="8416" y="7223"/>
                    <a:pt x="9547" y="7878"/>
                    <a:pt x="10717" y="7878"/>
                  </a:cubicBezTo>
                  <a:cubicBezTo>
                    <a:pt x="11825" y="7878"/>
                    <a:pt x="12969" y="7291"/>
                    <a:pt x="12762" y="6080"/>
                  </a:cubicBezTo>
                  <a:cubicBezTo>
                    <a:pt x="14708" y="6080"/>
                    <a:pt x="14313" y="4134"/>
                    <a:pt x="13218" y="3405"/>
                  </a:cubicBezTo>
                  <a:lnTo>
                    <a:pt x="13218" y="3405"/>
                  </a:lnTo>
                  <a:cubicBezTo>
                    <a:pt x="13304" y="3420"/>
                    <a:pt x="13385" y="3427"/>
                    <a:pt x="13463" y="3427"/>
                  </a:cubicBezTo>
                  <a:cubicBezTo>
                    <a:pt x="14186" y="3427"/>
                    <a:pt x="14579" y="2817"/>
                    <a:pt x="14799" y="2159"/>
                  </a:cubicBezTo>
                  <a:cubicBezTo>
                    <a:pt x="15003" y="2847"/>
                    <a:pt x="15299" y="3109"/>
                    <a:pt x="15607" y="3109"/>
                  </a:cubicBezTo>
                  <a:cubicBezTo>
                    <a:pt x="16168" y="3109"/>
                    <a:pt x="16770" y="2236"/>
                    <a:pt x="16927" y="1490"/>
                  </a:cubicBezTo>
                  <a:cubicBezTo>
                    <a:pt x="17018" y="943"/>
                    <a:pt x="16987" y="456"/>
                    <a:pt x="1683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1" name="Google Shape;905;p6"/>
            <p:cNvSpPr/>
            <p:nvPr/>
          </p:nvSpPr>
          <p:spPr>
            <a:xfrm rot="6796800">
              <a:off x="454320" y="675360"/>
              <a:ext cx="140760" cy="73800"/>
            </a:xfrm>
            <a:custGeom>
              <a:avLst/>
              <a:gdLst>
                <a:gd name="textAreaLeft" fmla="*/ 0 w 140760"/>
                <a:gd name="textAreaRight" fmla="*/ 141840 w 140760"/>
                <a:gd name="textAreaTop" fmla="*/ 0 h 73800"/>
                <a:gd name="textAreaBottom" fmla="*/ 74880 h 73800"/>
              </a:gdLst>
              <a:ahLst/>
              <a:rect l="textAreaLeft" t="textAreaTop" r="textAreaRight" b="textAreaBottom"/>
              <a:pathLst>
                <a:path w="15676" h="8288">
                  <a:moveTo>
                    <a:pt x="15463" y="1"/>
                  </a:moveTo>
                  <a:lnTo>
                    <a:pt x="6952" y="396"/>
                  </a:lnTo>
                  <a:cubicBezTo>
                    <a:pt x="7154" y="1030"/>
                    <a:pt x="7629" y="1555"/>
                    <a:pt x="8379" y="1555"/>
                  </a:cubicBezTo>
                  <a:cubicBezTo>
                    <a:pt x="8419" y="1555"/>
                    <a:pt x="8460" y="1554"/>
                    <a:pt x="8502" y="1551"/>
                  </a:cubicBezTo>
                  <a:lnTo>
                    <a:pt x="8502" y="1551"/>
                  </a:lnTo>
                  <a:cubicBezTo>
                    <a:pt x="8411" y="1703"/>
                    <a:pt x="8289" y="1915"/>
                    <a:pt x="8137" y="2007"/>
                  </a:cubicBezTo>
                  <a:cubicBezTo>
                    <a:pt x="8198" y="2007"/>
                    <a:pt x="8411" y="2128"/>
                    <a:pt x="8411" y="2219"/>
                  </a:cubicBezTo>
                  <a:cubicBezTo>
                    <a:pt x="7955" y="2371"/>
                    <a:pt x="7499" y="2584"/>
                    <a:pt x="7408" y="3040"/>
                  </a:cubicBezTo>
                  <a:cubicBezTo>
                    <a:pt x="6754" y="2590"/>
                    <a:pt x="5852" y="2333"/>
                    <a:pt x="4962" y="2333"/>
                  </a:cubicBezTo>
                  <a:cubicBezTo>
                    <a:pt x="4528" y="2333"/>
                    <a:pt x="4098" y="2394"/>
                    <a:pt x="3700" y="2523"/>
                  </a:cubicBezTo>
                  <a:cubicBezTo>
                    <a:pt x="2940" y="2675"/>
                    <a:pt x="1298" y="3830"/>
                    <a:pt x="2636" y="4529"/>
                  </a:cubicBezTo>
                  <a:cubicBezTo>
                    <a:pt x="1478" y="4559"/>
                    <a:pt x="1" y="6387"/>
                    <a:pt x="1632" y="6387"/>
                  </a:cubicBezTo>
                  <a:cubicBezTo>
                    <a:pt x="1671" y="6387"/>
                    <a:pt x="1712" y="6386"/>
                    <a:pt x="1754" y="6384"/>
                  </a:cubicBezTo>
                  <a:lnTo>
                    <a:pt x="1754" y="6384"/>
                  </a:lnTo>
                  <a:cubicBezTo>
                    <a:pt x="1116" y="6627"/>
                    <a:pt x="751" y="7539"/>
                    <a:pt x="1663" y="7569"/>
                  </a:cubicBezTo>
                  <a:cubicBezTo>
                    <a:pt x="1329" y="7721"/>
                    <a:pt x="964" y="7843"/>
                    <a:pt x="660" y="8055"/>
                  </a:cubicBezTo>
                  <a:cubicBezTo>
                    <a:pt x="958" y="8205"/>
                    <a:pt x="1288" y="8288"/>
                    <a:pt x="1595" y="8288"/>
                  </a:cubicBezTo>
                  <a:cubicBezTo>
                    <a:pt x="2289" y="8288"/>
                    <a:pt x="2865" y="7863"/>
                    <a:pt x="2696" y="6809"/>
                  </a:cubicBezTo>
                  <a:lnTo>
                    <a:pt x="2696" y="6809"/>
                  </a:lnTo>
                  <a:cubicBezTo>
                    <a:pt x="2845" y="6854"/>
                    <a:pt x="2991" y="6876"/>
                    <a:pt x="3131" y="6876"/>
                  </a:cubicBezTo>
                  <a:cubicBezTo>
                    <a:pt x="4023" y="6876"/>
                    <a:pt x="4660" y="6010"/>
                    <a:pt x="4003" y="4985"/>
                  </a:cubicBezTo>
                  <a:lnTo>
                    <a:pt x="4003" y="4985"/>
                  </a:lnTo>
                  <a:cubicBezTo>
                    <a:pt x="4269" y="5162"/>
                    <a:pt x="4540" y="5255"/>
                    <a:pt x="4824" y="5255"/>
                  </a:cubicBezTo>
                  <a:cubicBezTo>
                    <a:pt x="5224" y="5255"/>
                    <a:pt x="5652" y="5072"/>
                    <a:pt x="6131" y="4681"/>
                  </a:cubicBezTo>
                  <a:lnTo>
                    <a:pt x="6131" y="4681"/>
                  </a:lnTo>
                  <a:cubicBezTo>
                    <a:pt x="6012" y="5443"/>
                    <a:pt x="6415" y="6130"/>
                    <a:pt x="7062" y="6130"/>
                  </a:cubicBezTo>
                  <a:cubicBezTo>
                    <a:pt x="7241" y="6130"/>
                    <a:pt x="7440" y="6077"/>
                    <a:pt x="7651" y="5958"/>
                  </a:cubicBezTo>
                  <a:lnTo>
                    <a:pt x="7651" y="5958"/>
                  </a:lnTo>
                  <a:cubicBezTo>
                    <a:pt x="7105" y="7238"/>
                    <a:pt x="8226" y="7901"/>
                    <a:pt x="9393" y="7901"/>
                  </a:cubicBezTo>
                  <a:cubicBezTo>
                    <a:pt x="10497" y="7901"/>
                    <a:pt x="11643" y="7307"/>
                    <a:pt x="11450" y="6080"/>
                  </a:cubicBezTo>
                  <a:cubicBezTo>
                    <a:pt x="13365" y="6080"/>
                    <a:pt x="13001" y="4134"/>
                    <a:pt x="11906" y="3435"/>
                  </a:cubicBezTo>
                  <a:lnTo>
                    <a:pt x="11906" y="3435"/>
                  </a:lnTo>
                  <a:cubicBezTo>
                    <a:pt x="11986" y="3449"/>
                    <a:pt x="12062" y="3456"/>
                    <a:pt x="12135" y="3456"/>
                  </a:cubicBezTo>
                  <a:cubicBezTo>
                    <a:pt x="12841" y="3456"/>
                    <a:pt x="13239" y="2820"/>
                    <a:pt x="13487" y="2159"/>
                  </a:cubicBezTo>
                  <a:cubicBezTo>
                    <a:pt x="13693" y="2852"/>
                    <a:pt x="13991" y="3117"/>
                    <a:pt x="14300" y="3117"/>
                  </a:cubicBezTo>
                  <a:cubicBezTo>
                    <a:pt x="14857" y="3117"/>
                    <a:pt x="15447" y="2253"/>
                    <a:pt x="15584" y="1490"/>
                  </a:cubicBezTo>
                  <a:cubicBezTo>
                    <a:pt x="15675" y="943"/>
                    <a:pt x="15615" y="456"/>
                    <a:pt x="15463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2" name="Google Shape;906;p6"/>
            <p:cNvSpPr/>
            <p:nvPr/>
          </p:nvSpPr>
          <p:spPr>
            <a:xfrm rot="6796800">
              <a:off x="196920" y="615960"/>
              <a:ext cx="167040" cy="168480"/>
            </a:xfrm>
            <a:custGeom>
              <a:avLst/>
              <a:gdLst>
                <a:gd name="textAreaLeft" fmla="*/ 0 w 167040"/>
                <a:gd name="textAreaRight" fmla="*/ 168120 w 167040"/>
                <a:gd name="textAreaTop" fmla="*/ 0 h 168480"/>
                <a:gd name="textAreaBottom" fmla="*/ 169560 h 168480"/>
              </a:gdLst>
              <a:ahLst/>
              <a:rect l="textAreaLeft" t="textAreaTop" r="textAreaRight" b="textAreaBottom"/>
              <a:pathLst>
                <a:path w="18592" h="18752">
                  <a:moveTo>
                    <a:pt x="15257" y="1"/>
                  </a:moveTo>
                  <a:cubicBezTo>
                    <a:pt x="14446" y="1"/>
                    <a:pt x="13644" y="504"/>
                    <a:pt x="13759" y="1864"/>
                  </a:cubicBezTo>
                  <a:cubicBezTo>
                    <a:pt x="13667" y="1743"/>
                    <a:pt x="13546" y="1560"/>
                    <a:pt x="13455" y="1469"/>
                  </a:cubicBezTo>
                  <a:cubicBezTo>
                    <a:pt x="12482" y="1986"/>
                    <a:pt x="12938" y="2624"/>
                    <a:pt x="12482" y="3232"/>
                  </a:cubicBezTo>
                  <a:cubicBezTo>
                    <a:pt x="12239" y="3566"/>
                    <a:pt x="11783" y="3810"/>
                    <a:pt x="11509" y="4114"/>
                  </a:cubicBezTo>
                  <a:cubicBezTo>
                    <a:pt x="11556" y="3241"/>
                    <a:pt x="11072" y="2916"/>
                    <a:pt x="10551" y="2916"/>
                  </a:cubicBezTo>
                  <a:cubicBezTo>
                    <a:pt x="9711" y="2916"/>
                    <a:pt x="8776" y="3759"/>
                    <a:pt x="9807" y="4509"/>
                  </a:cubicBezTo>
                  <a:cubicBezTo>
                    <a:pt x="8956" y="4965"/>
                    <a:pt x="8652" y="5816"/>
                    <a:pt x="9199" y="6545"/>
                  </a:cubicBezTo>
                  <a:cubicBezTo>
                    <a:pt x="8531" y="6788"/>
                    <a:pt x="7710" y="7244"/>
                    <a:pt x="8044" y="7913"/>
                  </a:cubicBezTo>
                  <a:cubicBezTo>
                    <a:pt x="7406" y="7943"/>
                    <a:pt x="7102" y="7974"/>
                    <a:pt x="6768" y="8582"/>
                  </a:cubicBezTo>
                  <a:cubicBezTo>
                    <a:pt x="6903" y="6988"/>
                    <a:pt x="6230" y="6392"/>
                    <a:pt x="5350" y="6392"/>
                  </a:cubicBezTo>
                  <a:cubicBezTo>
                    <a:pt x="3259" y="6392"/>
                    <a:pt x="0" y="9757"/>
                    <a:pt x="3637" y="11105"/>
                  </a:cubicBezTo>
                  <a:cubicBezTo>
                    <a:pt x="3120" y="11712"/>
                    <a:pt x="3272" y="12077"/>
                    <a:pt x="3941" y="12229"/>
                  </a:cubicBezTo>
                  <a:cubicBezTo>
                    <a:pt x="3485" y="12655"/>
                    <a:pt x="3515" y="13141"/>
                    <a:pt x="3941" y="13597"/>
                  </a:cubicBezTo>
                  <a:cubicBezTo>
                    <a:pt x="2543" y="13901"/>
                    <a:pt x="749" y="15026"/>
                    <a:pt x="992" y="16576"/>
                  </a:cubicBezTo>
                  <a:lnTo>
                    <a:pt x="901" y="16728"/>
                  </a:lnTo>
                  <a:cubicBezTo>
                    <a:pt x="1360" y="17835"/>
                    <a:pt x="2502" y="18751"/>
                    <a:pt x="3582" y="18751"/>
                  </a:cubicBezTo>
                  <a:cubicBezTo>
                    <a:pt x="4220" y="18751"/>
                    <a:pt x="4838" y="18431"/>
                    <a:pt x="5278" y="17640"/>
                  </a:cubicBezTo>
                  <a:cubicBezTo>
                    <a:pt x="5400" y="17822"/>
                    <a:pt x="5582" y="17883"/>
                    <a:pt x="5704" y="18096"/>
                  </a:cubicBezTo>
                  <a:cubicBezTo>
                    <a:pt x="5765" y="17792"/>
                    <a:pt x="6220" y="17548"/>
                    <a:pt x="6312" y="17244"/>
                  </a:cubicBezTo>
                  <a:cubicBezTo>
                    <a:pt x="6525" y="17535"/>
                    <a:pt x="6781" y="17653"/>
                    <a:pt x="7045" y="17653"/>
                  </a:cubicBezTo>
                  <a:cubicBezTo>
                    <a:pt x="7610" y="17653"/>
                    <a:pt x="8210" y="17114"/>
                    <a:pt x="8500" y="16576"/>
                  </a:cubicBezTo>
                  <a:cubicBezTo>
                    <a:pt x="9530" y="17523"/>
                    <a:pt x="10652" y="17921"/>
                    <a:pt x="11730" y="17921"/>
                  </a:cubicBezTo>
                  <a:cubicBezTo>
                    <a:pt x="15425" y="17921"/>
                    <a:pt x="18591" y="13237"/>
                    <a:pt x="15674" y="9919"/>
                  </a:cubicBezTo>
                  <a:cubicBezTo>
                    <a:pt x="16433" y="8886"/>
                    <a:pt x="15825" y="7761"/>
                    <a:pt x="15370" y="7609"/>
                  </a:cubicBezTo>
                  <a:cubicBezTo>
                    <a:pt x="14731" y="7366"/>
                    <a:pt x="15917" y="6880"/>
                    <a:pt x="16251" y="6150"/>
                  </a:cubicBezTo>
                  <a:cubicBezTo>
                    <a:pt x="17436" y="3688"/>
                    <a:pt x="15795" y="3536"/>
                    <a:pt x="16737" y="1408"/>
                  </a:cubicBezTo>
                  <a:cubicBezTo>
                    <a:pt x="17091" y="636"/>
                    <a:pt x="16169" y="1"/>
                    <a:pt x="1525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3" name="Google Shape;907;p6"/>
            <p:cNvSpPr/>
            <p:nvPr/>
          </p:nvSpPr>
          <p:spPr>
            <a:xfrm rot="6796800">
              <a:off x="195840" y="650160"/>
              <a:ext cx="123120" cy="123480"/>
            </a:xfrm>
            <a:custGeom>
              <a:avLst/>
              <a:gdLst>
                <a:gd name="textAreaLeft" fmla="*/ 0 w 123120"/>
                <a:gd name="textAreaRight" fmla="*/ 124200 w 123120"/>
                <a:gd name="textAreaTop" fmla="*/ 0 h 123480"/>
                <a:gd name="textAreaBottom" fmla="*/ 124560 h 123480"/>
              </a:gdLst>
              <a:ahLst/>
              <a:rect l="textAreaLeft" t="textAreaTop" r="textAreaRight" b="textAreaBottom"/>
              <a:pathLst>
                <a:path w="13737" h="13770">
                  <a:moveTo>
                    <a:pt x="8937" y="1"/>
                  </a:moveTo>
                  <a:lnTo>
                    <a:pt x="8937" y="1"/>
                  </a:lnTo>
                  <a:cubicBezTo>
                    <a:pt x="8147" y="183"/>
                    <a:pt x="7265" y="943"/>
                    <a:pt x="7691" y="1855"/>
                  </a:cubicBezTo>
                  <a:cubicBezTo>
                    <a:pt x="7639" y="1850"/>
                    <a:pt x="7586" y="1847"/>
                    <a:pt x="7533" y="1847"/>
                  </a:cubicBezTo>
                  <a:cubicBezTo>
                    <a:pt x="6936" y="1847"/>
                    <a:pt x="6318" y="2168"/>
                    <a:pt x="6597" y="2949"/>
                  </a:cubicBezTo>
                  <a:cubicBezTo>
                    <a:pt x="6473" y="2921"/>
                    <a:pt x="6349" y="2907"/>
                    <a:pt x="6228" y="2907"/>
                  </a:cubicBezTo>
                  <a:cubicBezTo>
                    <a:pt x="5311" y="2907"/>
                    <a:pt x="4568" y="3681"/>
                    <a:pt x="5320" y="4621"/>
                  </a:cubicBezTo>
                  <a:cubicBezTo>
                    <a:pt x="5138" y="4549"/>
                    <a:pt x="4951" y="4517"/>
                    <a:pt x="4769" y="4517"/>
                  </a:cubicBezTo>
                  <a:cubicBezTo>
                    <a:pt x="3792" y="4517"/>
                    <a:pt x="2946" y="5452"/>
                    <a:pt x="3740" y="6323"/>
                  </a:cubicBezTo>
                  <a:cubicBezTo>
                    <a:pt x="3499" y="6094"/>
                    <a:pt x="3110" y="5970"/>
                    <a:pt x="2772" y="5970"/>
                  </a:cubicBezTo>
                  <a:cubicBezTo>
                    <a:pt x="2256" y="5970"/>
                    <a:pt x="1858" y="6258"/>
                    <a:pt x="2281" y="6901"/>
                  </a:cubicBezTo>
                  <a:cubicBezTo>
                    <a:pt x="2036" y="6699"/>
                    <a:pt x="1804" y="6618"/>
                    <a:pt x="1602" y="6618"/>
                  </a:cubicBezTo>
                  <a:cubicBezTo>
                    <a:pt x="799" y="6618"/>
                    <a:pt x="470" y="7904"/>
                    <a:pt x="1733" y="8025"/>
                  </a:cubicBezTo>
                  <a:cubicBezTo>
                    <a:pt x="728" y="8084"/>
                    <a:pt x="845" y="9122"/>
                    <a:pt x="1692" y="9122"/>
                  </a:cubicBezTo>
                  <a:cubicBezTo>
                    <a:pt x="1715" y="9122"/>
                    <a:pt x="1739" y="9121"/>
                    <a:pt x="1764" y="9119"/>
                  </a:cubicBezTo>
                  <a:lnTo>
                    <a:pt x="1764" y="9119"/>
                  </a:lnTo>
                  <a:cubicBezTo>
                    <a:pt x="852" y="9241"/>
                    <a:pt x="1" y="10031"/>
                    <a:pt x="31" y="11034"/>
                  </a:cubicBezTo>
                  <a:lnTo>
                    <a:pt x="92" y="11095"/>
                  </a:lnTo>
                  <a:cubicBezTo>
                    <a:pt x="31" y="12311"/>
                    <a:pt x="396" y="13162"/>
                    <a:pt x="1126" y="13770"/>
                  </a:cubicBezTo>
                  <a:cubicBezTo>
                    <a:pt x="1277" y="13527"/>
                    <a:pt x="1612" y="13314"/>
                    <a:pt x="1703" y="13040"/>
                  </a:cubicBezTo>
                  <a:cubicBezTo>
                    <a:pt x="1909" y="13335"/>
                    <a:pt x="2166" y="13455"/>
                    <a:pt x="2434" y="13455"/>
                  </a:cubicBezTo>
                  <a:cubicBezTo>
                    <a:pt x="2995" y="13455"/>
                    <a:pt x="3603" y="12927"/>
                    <a:pt x="3892" y="12372"/>
                  </a:cubicBezTo>
                  <a:cubicBezTo>
                    <a:pt x="4921" y="13316"/>
                    <a:pt x="6044" y="13713"/>
                    <a:pt x="7123" y="13713"/>
                  </a:cubicBezTo>
                  <a:cubicBezTo>
                    <a:pt x="10667" y="13713"/>
                    <a:pt x="13736" y="9433"/>
                    <a:pt x="11430" y="6171"/>
                  </a:cubicBezTo>
                  <a:lnTo>
                    <a:pt x="11430" y="6171"/>
                  </a:lnTo>
                  <a:cubicBezTo>
                    <a:pt x="10883" y="6597"/>
                    <a:pt x="11247" y="7448"/>
                    <a:pt x="10822" y="8056"/>
                  </a:cubicBezTo>
                  <a:cubicBezTo>
                    <a:pt x="10579" y="8481"/>
                    <a:pt x="9636" y="8299"/>
                    <a:pt x="9606" y="8876"/>
                  </a:cubicBezTo>
                  <a:cubicBezTo>
                    <a:pt x="8572" y="7600"/>
                    <a:pt x="9272" y="6657"/>
                    <a:pt x="9363" y="5168"/>
                  </a:cubicBezTo>
                  <a:cubicBezTo>
                    <a:pt x="9484" y="4469"/>
                    <a:pt x="8177" y="3527"/>
                    <a:pt x="10001" y="2037"/>
                  </a:cubicBezTo>
                  <a:cubicBezTo>
                    <a:pt x="9393" y="1521"/>
                    <a:pt x="8633" y="761"/>
                    <a:pt x="8937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2280" bIns="62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4" name="Google Shape;908;p6"/>
            <p:cNvSpPr/>
            <p:nvPr/>
          </p:nvSpPr>
          <p:spPr>
            <a:xfrm rot="6796800">
              <a:off x="235800" y="234360"/>
              <a:ext cx="408600" cy="419040"/>
            </a:xfrm>
            <a:custGeom>
              <a:avLst/>
              <a:gdLst>
                <a:gd name="textAreaLeft" fmla="*/ 0 w 408600"/>
                <a:gd name="textAreaRight" fmla="*/ 409680 w 408600"/>
                <a:gd name="textAreaTop" fmla="*/ 0 h 419040"/>
                <a:gd name="textAreaBottom" fmla="*/ 420120 h 419040"/>
              </a:gdLst>
              <a:ahLst/>
              <a:rect l="textAreaLeft" t="textAreaTop" r="textAreaRight" b="textAreaBottom"/>
              <a:pathLst>
                <a:path w="45321" h="46536">
                  <a:moveTo>
                    <a:pt x="16080" y="2462"/>
                  </a:moveTo>
                  <a:cubicBezTo>
                    <a:pt x="16080" y="2614"/>
                    <a:pt x="16019" y="2766"/>
                    <a:pt x="15989" y="2827"/>
                  </a:cubicBezTo>
                  <a:cubicBezTo>
                    <a:pt x="15989" y="2705"/>
                    <a:pt x="16019" y="2553"/>
                    <a:pt x="16080" y="2462"/>
                  </a:cubicBezTo>
                  <a:close/>
                  <a:moveTo>
                    <a:pt x="22919" y="15867"/>
                  </a:moveTo>
                  <a:cubicBezTo>
                    <a:pt x="22963" y="16126"/>
                    <a:pt x="23052" y="16278"/>
                    <a:pt x="23287" y="16278"/>
                  </a:cubicBezTo>
                  <a:cubicBezTo>
                    <a:pt x="23382" y="16278"/>
                    <a:pt x="23500" y="16253"/>
                    <a:pt x="23649" y="16201"/>
                  </a:cubicBezTo>
                  <a:lnTo>
                    <a:pt x="23649" y="16201"/>
                  </a:lnTo>
                  <a:cubicBezTo>
                    <a:pt x="22798" y="17082"/>
                    <a:pt x="23831" y="17265"/>
                    <a:pt x="24196" y="17660"/>
                  </a:cubicBezTo>
                  <a:cubicBezTo>
                    <a:pt x="24041" y="17620"/>
                    <a:pt x="23907" y="17603"/>
                    <a:pt x="23793" y="17603"/>
                  </a:cubicBezTo>
                  <a:cubicBezTo>
                    <a:pt x="22856" y="17603"/>
                    <a:pt x="23261" y="18798"/>
                    <a:pt x="24317" y="18906"/>
                  </a:cubicBezTo>
                  <a:cubicBezTo>
                    <a:pt x="24257" y="18906"/>
                    <a:pt x="22615" y="18967"/>
                    <a:pt x="23649" y="20274"/>
                  </a:cubicBezTo>
                  <a:cubicBezTo>
                    <a:pt x="22798" y="20304"/>
                    <a:pt x="23406" y="21247"/>
                    <a:pt x="23558" y="21763"/>
                  </a:cubicBezTo>
                  <a:cubicBezTo>
                    <a:pt x="23440" y="21695"/>
                    <a:pt x="23313" y="21664"/>
                    <a:pt x="23185" y="21664"/>
                  </a:cubicBezTo>
                  <a:cubicBezTo>
                    <a:pt x="22915" y="21664"/>
                    <a:pt x="22639" y="21800"/>
                    <a:pt x="22433" y="22007"/>
                  </a:cubicBezTo>
                  <a:cubicBezTo>
                    <a:pt x="22842" y="21161"/>
                    <a:pt x="22541" y="20364"/>
                    <a:pt x="21793" y="20364"/>
                  </a:cubicBezTo>
                  <a:cubicBezTo>
                    <a:pt x="21708" y="20364"/>
                    <a:pt x="21617" y="20374"/>
                    <a:pt x="21521" y="20396"/>
                  </a:cubicBezTo>
                  <a:lnTo>
                    <a:pt x="21430" y="20396"/>
                  </a:lnTo>
                  <a:cubicBezTo>
                    <a:pt x="21916" y="20122"/>
                    <a:pt x="22038" y="19241"/>
                    <a:pt x="21308" y="19089"/>
                  </a:cubicBezTo>
                  <a:cubicBezTo>
                    <a:pt x="21369" y="18906"/>
                    <a:pt x="21369" y="18754"/>
                    <a:pt x="21369" y="18633"/>
                  </a:cubicBezTo>
                  <a:cubicBezTo>
                    <a:pt x="22220" y="18602"/>
                    <a:pt x="22068" y="17660"/>
                    <a:pt x="21369" y="17599"/>
                  </a:cubicBezTo>
                  <a:cubicBezTo>
                    <a:pt x="22129" y="17356"/>
                    <a:pt x="22007" y="16900"/>
                    <a:pt x="21612" y="16353"/>
                  </a:cubicBezTo>
                  <a:lnTo>
                    <a:pt x="21612" y="16353"/>
                  </a:lnTo>
                  <a:cubicBezTo>
                    <a:pt x="21743" y="16426"/>
                    <a:pt x="21865" y="16457"/>
                    <a:pt x="21981" y="16457"/>
                  </a:cubicBezTo>
                  <a:cubicBezTo>
                    <a:pt x="22347" y="16457"/>
                    <a:pt x="22642" y="16144"/>
                    <a:pt x="22919" y="15867"/>
                  </a:cubicBezTo>
                  <a:close/>
                  <a:moveTo>
                    <a:pt x="23983" y="0"/>
                  </a:moveTo>
                  <a:lnTo>
                    <a:pt x="22767" y="61"/>
                  </a:lnTo>
                  <a:lnTo>
                    <a:pt x="13132" y="517"/>
                  </a:lnTo>
                  <a:cubicBezTo>
                    <a:pt x="13298" y="1015"/>
                    <a:pt x="13677" y="1400"/>
                    <a:pt x="14065" y="1400"/>
                  </a:cubicBezTo>
                  <a:cubicBezTo>
                    <a:pt x="14245" y="1400"/>
                    <a:pt x="14427" y="1317"/>
                    <a:pt x="14591" y="1125"/>
                  </a:cubicBezTo>
                  <a:lnTo>
                    <a:pt x="14591" y="1125"/>
                  </a:lnTo>
                  <a:cubicBezTo>
                    <a:pt x="14560" y="1581"/>
                    <a:pt x="14743" y="2037"/>
                    <a:pt x="15229" y="2067"/>
                  </a:cubicBezTo>
                  <a:cubicBezTo>
                    <a:pt x="14565" y="2690"/>
                    <a:pt x="14992" y="3185"/>
                    <a:pt x="15446" y="3185"/>
                  </a:cubicBezTo>
                  <a:cubicBezTo>
                    <a:pt x="15657" y="3185"/>
                    <a:pt x="15873" y="3078"/>
                    <a:pt x="15989" y="2827"/>
                  </a:cubicBezTo>
                  <a:lnTo>
                    <a:pt x="15989" y="2827"/>
                  </a:lnTo>
                  <a:cubicBezTo>
                    <a:pt x="15928" y="3465"/>
                    <a:pt x="16263" y="3982"/>
                    <a:pt x="16840" y="4438"/>
                  </a:cubicBezTo>
                  <a:cubicBezTo>
                    <a:pt x="16787" y="4432"/>
                    <a:pt x="16736" y="4429"/>
                    <a:pt x="16689" y="4429"/>
                  </a:cubicBezTo>
                  <a:cubicBezTo>
                    <a:pt x="16002" y="4429"/>
                    <a:pt x="15901" y="5019"/>
                    <a:pt x="16384" y="5502"/>
                  </a:cubicBezTo>
                  <a:cubicBezTo>
                    <a:pt x="15911" y="5193"/>
                    <a:pt x="15080" y="4710"/>
                    <a:pt x="14429" y="4710"/>
                  </a:cubicBezTo>
                  <a:cubicBezTo>
                    <a:pt x="13992" y="4710"/>
                    <a:pt x="13637" y="4927"/>
                    <a:pt x="13527" y="5563"/>
                  </a:cubicBezTo>
                  <a:cubicBezTo>
                    <a:pt x="13223" y="4985"/>
                    <a:pt x="13041" y="4438"/>
                    <a:pt x="12494" y="4043"/>
                  </a:cubicBezTo>
                  <a:cubicBezTo>
                    <a:pt x="13010" y="3617"/>
                    <a:pt x="13223" y="2797"/>
                    <a:pt x="12402" y="2675"/>
                  </a:cubicBezTo>
                  <a:cubicBezTo>
                    <a:pt x="12433" y="2310"/>
                    <a:pt x="12342" y="1854"/>
                    <a:pt x="12068" y="1581"/>
                  </a:cubicBezTo>
                  <a:cubicBezTo>
                    <a:pt x="12311" y="1307"/>
                    <a:pt x="12342" y="942"/>
                    <a:pt x="12220" y="669"/>
                  </a:cubicBezTo>
                  <a:lnTo>
                    <a:pt x="12220" y="669"/>
                  </a:lnTo>
                  <a:lnTo>
                    <a:pt x="1" y="1246"/>
                  </a:lnTo>
                  <a:lnTo>
                    <a:pt x="122" y="3374"/>
                  </a:lnTo>
                  <a:lnTo>
                    <a:pt x="183" y="3374"/>
                  </a:lnTo>
                  <a:cubicBezTo>
                    <a:pt x="1034" y="3404"/>
                    <a:pt x="2098" y="3678"/>
                    <a:pt x="1855" y="4742"/>
                  </a:cubicBezTo>
                  <a:cubicBezTo>
                    <a:pt x="2046" y="4522"/>
                    <a:pt x="2406" y="4373"/>
                    <a:pt x="2704" y="4373"/>
                  </a:cubicBezTo>
                  <a:cubicBezTo>
                    <a:pt x="3024" y="4373"/>
                    <a:pt x="3272" y="4544"/>
                    <a:pt x="3162" y="4985"/>
                  </a:cubicBezTo>
                  <a:cubicBezTo>
                    <a:pt x="3290" y="4925"/>
                    <a:pt x="3404" y="4897"/>
                    <a:pt x="3499" y="4897"/>
                  </a:cubicBezTo>
                  <a:cubicBezTo>
                    <a:pt x="3741" y="4897"/>
                    <a:pt x="3857" y="5083"/>
                    <a:pt x="3770" y="5411"/>
                  </a:cubicBezTo>
                  <a:cubicBezTo>
                    <a:pt x="3941" y="5109"/>
                    <a:pt x="4119" y="4993"/>
                    <a:pt x="4266" y="4993"/>
                  </a:cubicBezTo>
                  <a:cubicBezTo>
                    <a:pt x="4664" y="4993"/>
                    <a:pt x="4828" y="5851"/>
                    <a:pt x="3983" y="6140"/>
                  </a:cubicBezTo>
                  <a:cubicBezTo>
                    <a:pt x="4408" y="6505"/>
                    <a:pt x="4226" y="6961"/>
                    <a:pt x="3709" y="7204"/>
                  </a:cubicBezTo>
                  <a:cubicBezTo>
                    <a:pt x="3800" y="7569"/>
                    <a:pt x="3557" y="7994"/>
                    <a:pt x="3192" y="8146"/>
                  </a:cubicBezTo>
                  <a:cubicBezTo>
                    <a:pt x="3443" y="8820"/>
                    <a:pt x="3088" y="9146"/>
                    <a:pt x="2760" y="9146"/>
                  </a:cubicBezTo>
                  <a:cubicBezTo>
                    <a:pt x="2452" y="9146"/>
                    <a:pt x="2167" y="8858"/>
                    <a:pt x="2433" y="8298"/>
                  </a:cubicBezTo>
                  <a:lnTo>
                    <a:pt x="2433" y="8298"/>
                  </a:lnTo>
                  <a:cubicBezTo>
                    <a:pt x="2327" y="8333"/>
                    <a:pt x="2239" y="8351"/>
                    <a:pt x="2167" y="8351"/>
                  </a:cubicBezTo>
                  <a:cubicBezTo>
                    <a:pt x="1928" y="8351"/>
                    <a:pt x="1862" y="8162"/>
                    <a:pt x="1885" y="7812"/>
                  </a:cubicBezTo>
                  <a:cubicBezTo>
                    <a:pt x="1551" y="7690"/>
                    <a:pt x="1521" y="7629"/>
                    <a:pt x="1247" y="7569"/>
                  </a:cubicBezTo>
                  <a:cubicBezTo>
                    <a:pt x="1126" y="7994"/>
                    <a:pt x="791" y="8268"/>
                    <a:pt x="366" y="8329"/>
                  </a:cubicBezTo>
                  <a:lnTo>
                    <a:pt x="1065" y="23192"/>
                  </a:lnTo>
                  <a:cubicBezTo>
                    <a:pt x="1247" y="23162"/>
                    <a:pt x="1445" y="23146"/>
                    <a:pt x="1650" y="23146"/>
                  </a:cubicBezTo>
                  <a:cubicBezTo>
                    <a:pt x="1855" y="23146"/>
                    <a:pt x="2068" y="23162"/>
                    <a:pt x="2281" y="23192"/>
                  </a:cubicBezTo>
                  <a:cubicBezTo>
                    <a:pt x="3071" y="23283"/>
                    <a:pt x="3648" y="23526"/>
                    <a:pt x="3466" y="24438"/>
                  </a:cubicBezTo>
                  <a:cubicBezTo>
                    <a:pt x="3517" y="24430"/>
                    <a:pt x="3569" y="24425"/>
                    <a:pt x="3622" y="24425"/>
                  </a:cubicBezTo>
                  <a:cubicBezTo>
                    <a:pt x="3943" y="24425"/>
                    <a:pt x="4265" y="24589"/>
                    <a:pt x="4317" y="24955"/>
                  </a:cubicBezTo>
                  <a:cubicBezTo>
                    <a:pt x="4604" y="24693"/>
                    <a:pt x="4818" y="24585"/>
                    <a:pt x="4969" y="24585"/>
                  </a:cubicBezTo>
                  <a:cubicBezTo>
                    <a:pt x="5378" y="24585"/>
                    <a:pt x="5327" y="25375"/>
                    <a:pt x="5016" y="26019"/>
                  </a:cubicBezTo>
                  <a:cubicBezTo>
                    <a:pt x="5685" y="26353"/>
                    <a:pt x="5047" y="27113"/>
                    <a:pt x="4712" y="27569"/>
                  </a:cubicBezTo>
                  <a:cubicBezTo>
                    <a:pt x="5229" y="27721"/>
                    <a:pt x="5320" y="28238"/>
                    <a:pt x="5077" y="28694"/>
                  </a:cubicBezTo>
                  <a:cubicBezTo>
                    <a:pt x="5168" y="28675"/>
                    <a:pt x="5247" y="28666"/>
                    <a:pt x="5313" y="28666"/>
                  </a:cubicBezTo>
                  <a:cubicBezTo>
                    <a:pt x="5996" y="28666"/>
                    <a:pt x="5402" y="29578"/>
                    <a:pt x="4682" y="29605"/>
                  </a:cubicBezTo>
                  <a:cubicBezTo>
                    <a:pt x="5252" y="30046"/>
                    <a:pt x="4872" y="30398"/>
                    <a:pt x="4352" y="30398"/>
                  </a:cubicBezTo>
                  <a:cubicBezTo>
                    <a:pt x="4262" y="30398"/>
                    <a:pt x="4168" y="30388"/>
                    <a:pt x="4074" y="30365"/>
                  </a:cubicBezTo>
                  <a:lnTo>
                    <a:pt x="4074" y="30365"/>
                  </a:lnTo>
                  <a:cubicBezTo>
                    <a:pt x="4170" y="30730"/>
                    <a:pt x="4084" y="30901"/>
                    <a:pt x="3878" y="30901"/>
                  </a:cubicBezTo>
                  <a:cubicBezTo>
                    <a:pt x="3757" y="30901"/>
                    <a:pt x="3596" y="30842"/>
                    <a:pt x="3405" y="30730"/>
                  </a:cubicBezTo>
                  <a:lnTo>
                    <a:pt x="3405" y="30730"/>
                  </a:lnTo>
                  <a:cubicBezTo>
                    <a:pt x="3812" y="31397"/>
                    <a:pt x="3469" y="31768"/>
                    <a:pt x="3147" y="31768"/>
                  </a:cubicBezTo>
                  <a:cubicBezTo>
                    <a:pt x="2868" y="31768"/>
                    <a:pt x="2604" y="31489"/>
                    <a:pt x="2858" y="30882"/>
                  </a:cubicBezTo>
                  <a:cubicBezTo>
                    <a:pt x="2767" y="30882"/>
                    <a:pt x="2311" y="30639"/>
                    <a:pt x="2250" y="30639"/>
                  </a:cubicBezTo>
                  <a:cubicBezTo>
                    <a:pt x="2189" y="31125"/>
                    <a:pt x="1855" y="31368"/>
                    <a:pt x="1429" y="31429"/>
                  </a:cubicBezTo>
                  <a:lnTo>
                    <a:pt x="2129" y="46536"/>
                  </a:lnTo>
                  <a:lnTo>
                    <a:pt x="26810" y="45381"/>
                  </a:lnTo>
                  <a:cubicBezTo>
                    <a:pt x="26871" y="45229"/>
                    <a:pt x="26901" y="45077"/>
                    <a:pt x="26931" y="44894"/>
                  </a:cubicBezTo>
                  <a:cubicBezTo>
                    <a:pt x="27160" y="45044"/>
                    <a:pt x="27370" y="45108"/>
                    <a:pt x="27550" y="45108"/>
                  </a:cubicBezTo>
                  <a:cubicBezTo>
                    <a:pt x="28067" y="45108"/>
                    <a:pt x="28342" y="44584"/>
                    <a:pt x="28117" y="44043"/>
                  </a:cubicBezTo>
                  <a:lnTo>
                    <a:pt x="28117" y="44043"/>
                  </a:lnTo>
                  <a:cubicBezTo>
                    <a:pt x="28257" y="44113"/>
                    <a:pt x="28383" y="44150"/>
                    <a:pt x="28496" y="44150"/>
                  </a:cubicBezTo>
                  <a:cubicBezTo>
                    <a:pt x="28726" y="44150"/>
                    <a:pt x="28896" y="43995"/>
                    <a:pt x="28998" y="43648"/>
                  </a:cubicBezTo>
                  <a:lnTo>
                    <a:pt x="29029" y="43648"/>
                  </a:lnTo>
                  <a:cubicBezTo>
                    <a:pt x="29127" y="43885"/>
                    <a:pt x="29392" y="44045"/>
                    <a:pt x="29658" y="44045"/>
                  </a:cubicBezTo>
                  <a:cubicBezTo>
                    <a:pt x="29801" y="44045"/>
                    <a:pt x="29945" y="43998"/>
                    <a:pt x="30062" y="43891"/>
                  </a:cubicBezTo>
                  <a:lnTo>
                    <a:pt x="30062" y="43952"/>
                  </a:lnTo>
                  <a:cubicBezTo>
                    <a:pt x="29941" y="44286"/>
                    <a:pt x="29941" y="44864"/>
                    <a:pt x="30305" y="44955"/>
                  </a:cubicBezTo>
                  <a:cubicBezTo>
                    <a:pt x="30360" y="44976"/>
                    <a:pt x="30408" y="44986"/>
                    <a:pt x="30450" y="44986"/>
                  </a:cubicBezTo>
                  <a:cubicBezTo>
                    <a:pt x="30714" y="44986"/>
                    <a:pt x="30749" y="44618"/>
                    <a:pt x="30670" y="44408"/>
                  </a:cubicBezTo>
                  <a:lnTo>
                    <a:pt x="30670" y="44408"/>
                  </a:lnTo>
                  <a:cubicBezTo>
                    <a:pt x="30808" y="44526"/>
                    <a:pt x="31124" y="44746"/>
                    <a:pt x="31371" y="44746"/>
                  </a:cubicBezTo>
                  <a:cubicBezTo>
                    <a:pt x="31506" y="44746"/>
                    <a:pt x="31620" y="44681"/>
                    <a:pt x="31673" y="44499"/>
                  </a:cubicBezTo>
                  <a:cubicBezTo>
                    <a:pt x="31764" y="44256"/>
                    <a:pt x="31612" y="43983"/>
                    <a:pt x="31369" y="43739"/>
                  </a:cubicBezTo>
                  <a:lnTo>
                    <a:pt x="31187" y="43557"/>
                  </a:lnTo>
                  <a:lnTo>
                    <a:pt x="31187" y="43557"/>
                  </a:lnTo>
                  <a:cubicBezTo>
                    <a:pt x="31308" y="43606"/>
                    <a:pt x="31459" y="43640"/>
                    <a:pt x="31596" y="43640"/>
                  </a:cubicBezTo>
                  <a:cubicBezTo>
                    <a:pt x="31802" y="43640"/>
                    <a:pt x="31977" y="43563"/>
                    <a:pt x="31977" y="43344"/>
                  </a:cubicBezTo>
                  <a:cubicBezTo>
                    <a:pt x="31977" y="42979"/>
                    <a:pt x="31521" y="42828"/>
                    <a:pt x="31308" y="42767"/>
                  </a:cubicBezTo>
                  <a:cubicBezTo>
                    <a:pt x="31582" y="42767"/>
                    <a:pt x="31795" y="42645"/>
                    <a:pt x="31825" y="42341"/>
                  </a:cubicBezTo>
                  <a:cubicBezTo>
                    <a:pt x="31886" y="41916"/>
                    <a:pt x="31521" y="41703"/>
                    <a:pt x="31187" y="41551"/>
                  </a:cubicBezTo>
                  <a:cubicBezTo>
                    <a:pt x="31217" y="41247"/>
                    <a:pt x="31369" y="40791"/>
                    <a:pt x="31369" y="40578"/>
                  </a:cubicBezTo>
                  <a:cubicBezTo>
                    <a:pt x="31579" y="41234"/>
                    <a:pt x="31970" y="41776"/>
                    <a:pt x="32639" y="41776"/>
                  </a:cubicBezTo>
                  <a:cubicBezTo>
                    <a:pt x="32746" y="41776"/>
                    <a:pt x="32859" y="41762"/>
                    <a:pt x="32980" y="41733"/>
                  </a:cubicBezTo>
                  <a:lnTo>
                    <a:pt x="32980" y="41733"/>
                  </a:lnTo>
                  <a:cubicBezTo>
                    <a:pt x="32868" y="41987"/>
                    <a:pt x="33094" y="42162"/>
                    <a:pt x="33346" y="42162"/>
                  </a:cubicBezTo>
                  <a:cubicBezTo>
                    <a:pt x="33366" y="42162"/>
                    <a:pt x="33386" y="42161"/>
                    <a:pt x="33406" y="42159"/>
                  </a:cubicBezTo>
                  <a:lnTo>
                    <a:pt x="33406" y="42159"/>
                  </a:lnTo>
                  <a:cubicBezTo>
                    <a:pt x="33145" y="42478"/>
                    <a:pt x="33437" y="42769"/>
                    <a:pt x="33754" y="42769"/>
                  </a:cubicBezTo>
                  <a:cubicBezTo>
                    <a:pt x="33770" y="42769"/>
                    <a:pt x="33785" y="42768"/>
                    <a:pt x="33801" y="42767"/>
                  </a:cubicBezTo>
                  <a:lnTo>
                    <a:pt x="33801" y="42767"/>
                  </a:lnTo>
                  <a:cubicBezTo>
                    <a:pt x="33317" y="43158"/>
                    <a:pt x="33757" y="43595"/>
                    <a:pt x="34121" y="43595"/>
                  </a:cubicBezTo>
                  <a:cubicBezTo>
                    <a:pt x="34352" y="43595"/>
                    <a:pt x="34552" y="43420"/>
                    <a:pt x="34470" y="42949"/>
                  </a:cubicBezTo>
                  <a:cubicBezTo>
                    <a:pt x="34682" y="42949"/>
                    <a:pt x="34865" y="42949"/>
                    <a:pt x="35108" y="42828"/>
                  </a:cubicBezTo>
                  <a:cubicBezTo>
                    <a:pt x="35108" y="43162"/>
                    <a:pt x="35442" y="43253"/>
                    <a:pt x="35746" y="43283"/>
                  </a:cubicBezTo>
                  <a:cubicBezTo>
                    <a:pt x="35443" y="43711"/>
                    <a:pt x="35789" y="43993"/>
                    <a:pt x="36095" y="43993"/>
                  </a:cubicBezTo>
                  <a:cubicBezTo>
                    <a:pt x="36311" y="43993"/>
                    <a:pt x="36508" y="43853"/>
                    <a:pt x="36445" y="43527"/>
                  </a:cubicBezTo>
                  <a:cubicBezTo>
                    <a:pt x="36810" y="43527"/>
                    <a:pt x="37114" y="43375"/>
                    <a:pt x="37357" y="43101"/>
                  </a:cubicBezTo>
                  <a:cubicBezTo>
                    <a:pt x="37388" y="43375"/>
                    <a:pt x="37600" y="43435"/>
                    <a:pt x="37844" y="43435"/>
                  </a:cubicBezTo>
                  <a:cubicBezTo>
                    <a:pt x="37665" y="43776"/>
                    <a:pt x="38023" y="44004"/>
                    <a:pt x="38327" y="44004"/>
                  </a:cubicBezTo>
                  <a:cubicBezTo>
                    <a:pt x="38592" y="44004"/>
                    <a:pt x="38816" y="43830"/>
                    <a:pt x="38603" y="43405"/>
                  </a:cubicBezTo>
                  <a:lnTo>
                    <a:pt x="38603" y="43405"/>
                  </a:lnTo>
                  <a:cubicBezTo>
                    <a:pt x="38629" y="43408"/>
                    <a:pt x="38655" y="43409"/>
                    <a:pt x="38680" y="43409"/>
                  </a:cubicBezTo>
                  <a:cubicBezTo>
                    <a:pt x="38943" y="43409"/>
                    <a:pt x="39133" y="43265"/>
                    <a:pt x="39272" y="43071"/>
                  </a:cubicBezTo>
                  <a:cubicBezTo>
                    <a:pt x="39371" y="43130"/>
                    <a:pt x="39509" y="43177"/>
                    <a:pt x="39643" y="43177"/>
                  </a:cubicBezTo>
                  <a:cubicBezTo>
                    <a:pt x="39715" y="43177"/>
                    <a:pt x="39786" y="43163"/>
                    <a:pt x="39850" y="43131"/>
                  </a:cubicBezTo>
                  <a:cubicBezTo>
                    <a:pt x="39850" y="43529"/>
                    <a:pt x="40062" y="43689"/>
                    <a:pt x="40281" y="43689"/>
                  </a:cubicBezTo>
                  <a:cubicBezTo>
                    <a:pt x="40650" y="43689"/>
                    <a:pt x="41040" y="43239"/>
                    <a:pt x="40488" y="42706"/>
                  </a:cubicBezTo>
                  <a:cubicBezTo>
                    <a:pt x="41309" y="42706"/>
                    <a:pt x="40792" y="41885"/>
                    <a:pt x="40397" y="41733"/>
                  </a:cubicBezTo>
                  <a:cubicBezTo>
                    <a:pt x="40792" y="41581"/>
                    <a:pt x="40913" y="41004"/>
                    <a:pt x="40458" y="40791"/>
                  </a:cubicBezTo>
                  <a:cubicBezTo>
                    <a:pt x="41065" y="40426"/>
                    <a:pt x="41187" y="39666"/>
                    <a:pt x="41035" y="38998"/>
                  </a:cubicBezTo>
                  <a:cubicBezTo>
                    <a:pt x="41309" y="38906"/>
                    <a:pt x="41248" y="38755"/>
                    <a:pt x="41339" y="38238"/>
                  </a:cubicBezTo>
                  <a:cubicBezTo>
                    <a:pt x="42099" y="37934"/>
                    <a:pt x="42312" y="37296"/>
                    <a:pt x="41795" y="36536"/>
                  </a:cubicBezTo>
                  <a:cubicBezTo>
                    <a:pt x="42008" y="35867"/>
                    <a:pt x="42160" y="36110"/>
                    <a:pt x="41856" y="35229"/>
                  </a:cubicBezTo>
                  <a:cubicBezTo>
                    <a:pt x="42312" y="35077"/>
                    <a:pt x="42524" y="34955"/>
                    <a:pt x="42555" y="34773"/>
                  </a:cubicBezTo>
                  <a:cubicBezTo>
                    <a:pt x="42859" y="34651"/>
                    <a:pt x="43132" y="34499"/>
                    <a:pt x="43345" y="34317"/>
                  </a:cubicBezTo>
                  <a:cubicBezTo>
                    <a:pt x="43953" y="33800"/>
                    <a:pt x="44439" y="32523"/>
                    <a:pt x="43983" y="31824"/>
                  </a:cubicBezTo>
                  <a:cubicBezTo>
                    <a:pt x="44439" y="31703"/>
                    <a:pt x="44865" y="31368"/>
                    <a:pt x="44500" y="30912"/>
                  </a:cubicBezTo>
                  <a:cubicBezTo>
                    <a:pt x="45021" y="30652"/>
                    <a:pt x="44909" y="29842"/>
                    <a:pt x="44347" y="29842"/>
                  </a:cubicBezTo>
                  <a:cubicBezTo>
                    <a:pt x="44318" y="29842"/>
                    <a:pt x="44288" y="29844"/>
                    <a:pt x="44257" y="29849"/>
                  </a:cubicBezTo>
                  <a:cubicBezTo>
                    <a:pt x="44652" y="29605"/>
                    <a:pt x="44591" y="29089"/>
                    <a:pt x="44287" y="28846"/>
                  </a:cubicBezTo>
                  <a:cubicBezTo>
                    <a:pt x="44804" y="28633"/>
                    <a:pt x="44591" y="28025"/>
                    <a:pt x="44105" y="27903"/>
                  </a:cubicBezTo>
                  <a:cubicBezTo>
                    <a:pt x="44500" y="27569"/>
                    <a:pt x="44105" y="27143"/>
                    <a:pt x="43740" y="27113"/>
                  </a:cubicBezTo>
                  <a:cubicBezTo>
                    <a:pt x="43771" y="26900"/>
                    <a:pt x="43680" y="26687"/>
                    <a:pt x="43467" y="26596"/>
                  </a:cubicBezTo>
                  <a:cubicBezTo>
                    <a:pt x="44251" y="26151"/>
                    <a:pt x="43906" y="25799"/>
                    <a:pt x="43499" y="25799"/>
                  </a:cubicBezTo>
                  <a:cubicBezTo>
                    <a:pt x="43212" y="25799"/>
                    <a:pt x="42894" y="25974"/>
                    <a:pt x="42920" y="26414"/>
                  </a:cubicBezTo>
                  <a:cubicBezTo>
                    <a:pt x="42782" y="26285"/>
                    <a:pt x="42630" y="26230"/>
                    <a:pt x="42491" y="26230"/>
                  </a:cubicBezTo>
                  <a:cubicBezTo>
                    <a:pt x="42109" y="26230"/>
                    <a:pt x="41835" y="26643"/>
                    <a:pt x="42281" y="27022"/>
                  </a:cubicBezTo>
                  <a:cubicBezTo>
                    <a:pt x="42260" y="27019"/>
                    <a:pt x="42238" y="27017"/>
                    <a:pt x="42216" y="27017"/>
                  </a:cubicBezTo>
                  <a:cubicBezTo>
                    <a:pt x="42027" y="27017"/>
                    <a:pt x="41853" y="27135"/>
                    <a:pt x="41825" y="27326"/>
                  </a:cubicBezTo>
                  <a:cubicBezTo>
                    <a:pt x="41687" y="27207"/>
                    <a:pt x="41511" y="27127"/>
                    <a:pt x="41321" y="27127"/>
                  </a:cubicBezTo>
                  <a:cubicBezTo>
                    <a:pt x="41218" y="27127"/>
                    <a:pt x="41111" y="27151"/>
                    <a:pt x="41005" y="27204"/>
                  </a:cubicBezTo>
                  <a:cubicBezTo>
                    <a:pt x="41148" y="26835"/>
                    <a:pt x="41015" y="26680"/>
                    <a:pt x="40814" y="26680"/>
                  </a:cubicBezTo>
                  <a:cubicBezTo>
                    <a:pt x="40501" y="26680"/>
                    <a:pt x="40024" y="27052"/>
                    <a:pt x="40154" y="27569"/>
                  </a:cubicBezTo>
                  <a:cubicBezTo>
                    <a:pt x="40036" y="27452"/>
                    <a:pt x="39841" y="27385"/>
                    <a:pt x="39680" y="27385"/>
                  </a:cubicBezTo>
                  <a:cubicBezTo>
                    <a:pt x="39465" y="27385"/>
                    <a:pt x="39311" y="27504"/>
                    <a:pt x="39485" y="27782"/>
                  </a:cubicBezTo>
                  <a:cubicBezTo>
                    <a:pt x="39397" y="27664"/>
                    <a:pt x="39293" y="27616"/>
                    <a:pt x="39198" y="27616"/>
                  </a:cubicBezTo>
                  <a:cubicBezTo>
                    <a:pt x="39000" y="27616"/>
                    <a:pt x="38845" y="27829"/>
                    <a:pt x="38968" y="28055"/>
                  </a:cubicBezTo>
                  <a:lnTo>
                    <a:pt x="38938" y="28055"/>
                  </a:lnTo>
                  <a:cubicBezTo>
                    <a:pt x="38765" y="27961"/>
                    <a:pt x="38560" y="27899"/>
                    <a:pt x="38364" y="27899"/>
                  </a:cubicBezTo>
                  <a:cubicBezTo>
                    <a:pt x="38181" y="27899"/>
                    <a:pt x="38006" y="27953"/>
                    <a:pt x="37874" y="28086"/>
                  </a:cubicBezTo>
                  <a:cubicBezTo>
                    <a:pt x="37844" y="27812"/>
                    <a:pt x="37752" y="27569"/>
                    <a:pt x="37570" y="27326"/>
                  </a:cubicBezTo>
                  <a:cubicBezTo>
                    <a:pt x="37661" y="27295"/>
                    <a:pt x="37692" y="27265"/>
                    <a:pt x="37752" y="27174"/>
                  </a:cubicBezTo>
                  <a:cubicBezTo>
                    <a:pt x="37819" y="27182"/>
                    <a:pt x="37883" y="27188"/>
                    <a:pt x="37945" y="27188"/>
                  </a:cubicBezTo>
                  <a:cubicBezTo>
                    <a:pt x="38108" y="27188"/>
                    <a:pt x="38250" y="27146"/>
                    <a:pt x="38360" y="26991"/>
                  </a:cubicBezTo>
                  <a:cubicBezTo>
                    <a:pt x="38457" y="27125"/>
                    <a:pt x="38583" y="27185"/>
                    <a:pt x="38699" y="27185"/>
                  </a:cubicBezTo>
                  <a:cubicBezTo>
                    <a:pt x="38875" y="27185"/>
                    <a:pt x="39029" y="27047"/>
                    <a:pt x="39029" y="26809"/>
                  </a:cubicBezTo>
                  <a:cubicBezTo>
                    <a:pt x="39129" y="26882"/>
                    <a:pt x="39214" y="26913"/>
                    <a:pt x="39285" y="26913"/>
                  </a:cubicBezTo>
                  <a:cubicBezTo>
                    <a:pt x="39538" y="26913"/>
                    <a:pt x="39610" y="26517"/>
                    <a:pt x="39515" y="26232"/>
                  </a:cubicBezTo>
                  <a:lnTo>
                    <a:pt x="39515" y="26232"/>
                  </a:lnTo>
                  <a:cubicBezTo>
                    <a:pt x="39537" y="26234"/>
                    <a:pt x="39558" y="26235"/>
                    <a:pt x="39579" y="26235"/>
                  </a:cubicBezTo>
                  <a:cubicBezTo>
                    <a:pt x="39836" y="26235"/>
                    <a:pt x="39934" y="26057"/>
                    <a:pt x="39850" y="25776"/>
                  </a:cubicBezTo>
                  <a:lnTo>
                    <a:pt x="39850" y="25776"/>
                  </a:lnTo>
                  <a:cubicBezTo>
                    <a:pt x="39968" y="25886"/>
                    <a:pt x="40093" y="25932"/>
                    <a:pt x="40207" y="25932"/>
                  </a:cubicBezTo>
                  <a:cubicBezTo>
                    <a:pt x="40565" y="25932"/>
                    <a:pt x="40818" y="25483"/>
                    <a:pt x="40427" y="25137"/>
                  </a:cubicBezTo>
                  <a:cubicBezTo>
                    <a:pt x="41065" y="24985"/>
                    <a:pt x="40731" y="24317"/>
                    <a:pt x="40336" y="24165"/>
                  </a:cubicBezTo>
                  <a:cubicBezTo>
                    <a:pt x="40701" y="24043"/>
                    <a:pt x="40549" y="23618"/>
                    <a:pt x="40336" y="23344"/>
                  </a:cubicBezTo>
                  <a:cubicBezTo>
                    <a:pt x="40549" y="23162"/>
                    <a:pt x="40579" y="23010"/>
                    <a:pt x="40488" y="22736"/>
                  </a:cubicBezTo>
                  <a:cubicBezTo>
                    <a:pt x="40579" y="22706"/>
                    <a:pt x="40883" y="22614"/>
                    <a:pt x="41035" y="22614"/>
                  </a:cubicBezTo>
                  <a:cubicBezTo>
                    <a:pt x="41065" y="22888"/>
                    <a:pt x="41309" y="23070"/>
                    <a:pt x="41613" y="23162"/>
                  </a:cubicBezTo>
                  <a:cubicBezTo>
                    <a:pt x="41187" y="23374"/>
                    <a:pt x="41461" y="23678"/>
                    <a:pt x="41795" y="23769"/>
                  </a:cubicBezTo>
                  <a:cubicBezTo>
                    <a:pt x="41356" y="24428"/>
                    <a:pt x="41743" y="24800"/>
                    <a:pt x="42100" y="24800"/>
                  </a:cubicBezTo>
                  <a:cubicBezTo>
                    <a:pt x="42337" y="24800"/>
                    <a:pt x="42561" y="24637"/>
                    <a:pt x="42524" y="24286"/>
                  </a:cubicBezTo>
                  <a:lnTo>
                    <a:pt x="42524" y="24286"/>
                  </a:lnTo>
                  <a:cubicBezTo>
                    <a:pt x="42618" y="24460"/>
                    <a:pt x="42759" y="24546"/>
                    <a:pt x="42884" y="24546"/>
                  </a:cubicBezTo>
                  <a:cubicBezTo>
                    <a:pt x="43044" y="24546"/>
                    <a:pt x="43180" y="24407"/>
                    <a:pt x="43163" y="24134"/>
                  </a:cubicBezTo>
                  <a:lnTo>
                    <a:pt x="43163" y="24134"/>
                  </a:lnTo>
                  <a:cubicBezTo>
                    <a:pt x="43231" y="24168"/>
                    <a:pt x="43297" y="24184"/>
                    <a:pt x="43358" y="24184"/>
                  </a:cubicBezTo>
                  <a:cubicBezTo>
                    <a:pt x="43572" y="24184"/>
                    <a:pt x="43727" y="23992"/>
                    <a:pt x="43680" y="23709"/>
                  </a:cubicBezTo>
                  <a:lnTo>
                    <a:pt x="43680" y="23709"/>
                  </a:lnTo>
                  <a:cubicBezTo>
                    <a:pt x="43868" y="23923"/>
                    <a:pt x="44053" y="24009"/>
                    <a:pt x="44204" y="24009"/>
                  </a:cubicBezTo>
                  <a:cubicBezTo>
                    <a:pt x="44590" y="24009"/>
                    <a:pt x="44767" y="23454"/>
                    <a:pt x="44287" y="23040"/>
                  </a:cubicBezTo>
                  <a:cubicBezTo>
                    <a:pt x="44713" y="22797"/>
                    <a:pt x="44895" y="22280"/>
                    <a:pt x="44439" y="21885"/>
                  </a:cubicBezTo>
                  <a:cubicBezTo>
                    <a:pt x="44987" y="21551"/>
                    <a:pt x="45321" y="20517"/>
                    <a:pt x="44652" y="20274"/>
                  </a:cubicBezTo>
                  <a:cubicBezTo>
                    <a:pt x="44835" y="19909"/>
                    <a:pt x="44956" y="19301"/>
                    <a:pt x="44531" y="19058"/>
                  </a:cubicBezTo>
                  <a:cubicBezTo>
                    <a:pt x="44865" y="18906"/>
                    <a:pt x="44895" y="18481"/>
                    <a:pt x="44591" y="18207"/>
                  </a:cubicBezTo>
                  <a:cubicBezTo>
                    <a:pt x="44956" y="17842"/>
                    <a:pt x="44652" y="17478"/>
                    <a:pt x="44257" y="17295"/>
                  </a:cubicBezTo>
                  <a:cubicBezTo>
                    <a:pt x="44439" y="16991"/>
                    <a:pt x="44379" y="16627"/>
                    <a:pt x="43953" y="16535"/>
                  </a:cubicBezTo>
                  <a:cubicBezTo>
                    <a:pt x="44135" y="16079"/>
                    <a:pt x="43983" y="15593"/>
                    <a:pt x="43436" y="15563"/>
                  </a:cubicBezTo>
                  <a:cubicBezTo>
                    <a:pt x="43606" y="15138"/>
                    <a:pt x="43671" y="14581"/>
                    <a:pt x="43137" y="14581"/>
                  </a:cubicBezTo>
                  <a:cubicBezTo>
                    <a:pt x="43098" y="14581"/>
                    <a:pt x="43056" y="14584"/>
                    <a:pt x="43011" y="14590"/>
                  </a:cubicBezTo>
                  <a:cubicBezTo>
                    <a:pt x="43703" y="13692"/>
                    <a:pt x="43119" y="13271"/>
                    <a:pt x="42371" y="13271"/>
                  </a:cubicBezTo>
                  <a:cubicBezTo>
                    <a:pt x="42233" y="13271"/>
                    <a:pt x="42089" y="13285"/>
                    <a:pt x="41947" y="13313"/>
                  </a:cubicBezTo>
                  <a:cubicBezTo>
                    <a:pt x="42105" y="12998"/>
                    <a:pt x="41820" y="12781"/>
                    <a:pt x="41523" y="12781"/>
                  </a:cubicBezTo>
                  <a:cubicBezTo>
                    <a:pt x="41247" y="12781"/>
                    <a:pt x="40961" y="12967"/>
                    <a:pt x="41005" y="13435"/>
                  </a:cubicBezTo>
                  <a:cubicBezTo>
                    <a:pt x="40887" y="13293"/>
                    <a:pt x="40769" y="13235"/>
                    <a:pt x="40659" y="13235"/>
                  </a:cubicBezTo>
                  <a:cubicBezTo>
                    <a:pt x="40345" y="13235"/>
                    <a:pt x="40101" y="13713"/>
                    <a:pt x="40123" y="14073"/>
                  </a:cubicBezTo>
                  <a:cubicBezTo>
                    <a:pt x="40016" y="13996"/>
                    <a:pt x="39918" y="13963"/>
                    <a:pt x="39831" y="13963"/>
                  </a:cubicBezTo>
                  <a:cubicBezTo>
                    <a:pt x="39471" y="13963"/>
                    <a:pt x="39284" y="14521"/>
                    <a:pt x="39333" y="14864"/>
                  </a:cubicBezTo>
                  <a:cubicBezTo>
                    <a:pt x="39297" y="14859"/>
                    <a:pt x="39262" y="14857"/>
                    <a:pt x="39226" y="14857"/>
                  </a:cubicBezTo>
                  <a:cubicBezTo>
                    <a:pt x="38747" y="14857"/>
                    <a:pt x="38287" y="15227"/>
                    <a:pt x="38117" y="15623"/>
                  </a:cubicBezTo>
                  <a:cubicBezTo>
                    <a:pt x="37996" y="15806"/>
                    <a:pt x="38026" y="16262"/>
                    <a:pt x="37965" y="16505"/>
                  </a:cubicBezTo>
                  <a:cubicBezTo>
                    <a:pt x="37813" y="16505"/>
                    <a:pt x="37661" y="16535"/>
                    <a:pt x="37509" y="16535"/>
                  </a:cubicBezTo>
                  <a:cubicBezTo>
                    <a:pt x="37661" y="16049"/>
                    <a:pt x="37692" y="15563"/>
                    <a:pt x="37600" y="14985"/>
                  </a:cubicBezTo>
                  <a:cubicBezTo>
                    <a:pt x="38056" y="14864"/>
                    <a:pt x="38573" y="13769"/>
                    <a:pt x="38360" y="13344"/>
                  </a:cubicBezTo>
                  <a:cubicBezTo>
                    <a:pt x="38907" y="13222"/>
                    <a:pt x="39242" y="12827"/>
                    <a:pt x="38816" y="12371"/>
                  </a:cubicBezTo>
                  <a:cubicBezTo>
                    <a:pt x="39518" y="12167"/>
                    <a:pt x="39348" y="10753"/>
                    <a:pt x="38550" y="10753"/>
                  </a:cubicBezTo>
                  <a:cubicBezTo>
                    <a:pt x="38518" y="10753"/>
                    <a:pt x="38485" y="10756"/>
                    <a:pt x="38451" y="10760"/>
                  </a:cubicBezTo>
                  <a:cubicBezTo>
                    <a:pt x="38477" y="10474"/>
                    <a:pt x="38325" y="10255"/>
                    <a:pt x="38033" y="10255"/>
                  </a:cubicBezTo>
                  <a:cubicBezTo>
                    <a:pt x="37984" y="10255"/>
                    <a:pt x="37931" y="10261"/>
                    <a:pt x="37874" y="10274"/>
                  </a:cubicBezTo>
                  <a:cubicBezTo>
                    <a:pt x="38019" y="9791"/>
                    <a:pt x="37626" y="9480"/>
                    <a:pt x="37184" y="9480"/>
                  </a:cubicBezTo>
                  <a:cubicBezTo>
                    <a:pt x="37070" y="9480"/>
                    <a:pt x="36953" y="9501"/>
                    <a:pt x="36840" y="9544"/>
                  </a:cubicBezTo>
                  <a:cubicBezTo>
                    <a:pt x="36810" y="9028"/>
                    <a:pt x="36749" y="8906"/>
                    <a:pt x="36506" y="8511"/>
                  </a:cubicBezTo>
                  <a:cubicBezTo>
                    <a:pt x="36447" y="8422"/>
                    <a:pt x="36071" y="7902"/>
                    <a:pt x="35799" y="7902"/>
                  </a:cubicBezTo>
                  <a:cubicBezTo>
                    <a:pt x="35791" y="7902"/>
                    <a:pt x="35784" y="7902"/>
                    <a:pt x="35777" y="7903"/>
                  </a:cubicBezTo>
                  <a:cubicBezTo>
                    <a:pt x="35837" y="7599"/>
                    <a:pt x="35716" y="7386"/>
                    <a:pt x="35442" y="7265"/>
                  </a:cubicBezTo>
                  <a:cubicBezTo>
                    <a:pt x="36385" y="6999"/>
                    <a:pt x="35905" y="5964"/>
                    <a:pt x="35302" y="5964"/>
                  </a:cubicBezTo>
                  <a:cubicBezTo>
                    <a:pt x="35147" y="5964"/>
                    <a:pt x="34984" y="6033"/>
                    <a:pt x="34834" y="6201"/>
                  </a:cubicBezTo>
                  <a:cubicBezTo>
                    <a:pt x="34732" y="6016"/>
                    <a:pt x="34643" y="5928"/>
                    <a:pt x="34502" y="5928"/>
                  </a:cubicBezTo>
                  <a:cubicBezTo>
                    <a:pt x="34435" y="5928"/>
                    <a:pt x="34355" y="5949"/>
                    <a:pt x="34257" y="5988"/>
                  </a:cubicBezTo>
                  <a:cubicBezTo>
                    <a:pt x="34338" y="5665"/>
                    <a:pt x="34132" y="5461"/>
                    <a:pt x="33852" y="5461"/>
                  </a:cubicBezTo>
                  <a:cubicBezTo>
                    <a:pt x="33816" y="5461"/>
                    <a:pt x="33778" y="5464"/>
                    <a:pt x="33740" y="5471"/>
                  </a:cubicBezTo>
                  <a:cubicBezTo>
                    <a:pt x="33795" y="5113"/>
                    <a:pt x="33501" y="4855"/>
                    <a:pt x="33151" y="4855"/>
                  </a:cubicBezTo>
                  <a:cubicBezTo>
                    <a:pt x="33115" y="4855"/>
                    <a:pt x="33078" y="4858"/>
                    <a:pt x="33041" y="4863"/>
                  </a:cubicBezTo>
                  <a:cubicBezTo>
                    <a:pt x="33076" y="4460"/>
                    <a:pt x="32665" y="4208"/>
                    <a:pt x="32311" y="4208"/>
                  </a:cubicBezTo>
                  <a:cubicBezTo>
                    <a:pt x="32053" y="4208"/>
                    <a:pt x="31825" y="4343"/>
                    <a:pt x="31825" y="4651"/>
                  </a:cubicBezTo>
                  <a:cubicBezTo>
                    <a:pt x="31714" y="4446"/>
                    <a:pt x="31546" y="4344"/>
                    <a:pt x="31362" y="4344"/>
                  </a:cubicBezTo>
                  <a:cubicBezTo>
                    <a:pt x="31246" y="4344"/>
                    <a:pt x="31123" y="4386"/>
                    <a:pt x="31004" y="4468"/>
                  </a:cubicBezTo>
                  <a:cubicBezTo>
                    <a:pt x="30938" y="4201"/>
                    <a:pt x="30790" y="4032"/>
                    <a:pt x="30572" y="4032"/>
                  </a:cubicBezTo>
                  <a:cubicBezTo>
                    <a:pt x="30492" y="4032"/>
                    <a:pt x="30403" y="4055"/>
                    <a:pt x="30305" y="4104"/>
                  </a:cubicBezTo>
                  <a:cubicBezTo>
                    <a:pt x="30355" y="3778"/>
                    <a:pt x="30179" y="3411"/>
                    <a:pt x="29877" y="3411"/>
                  </a:cubicBezTo>
                  <a:cubicBezTo>
                    <a:pt x="29812" y="3411"/>
                    <a:pt x="29742" y="3428"/>
                    <a:pt x="29667" y="3465"/>
                  </a:cubicBezTo>
                  <a:cubicBezTo>
                    <a:pt x="29912" y="2732"/>
                    <a:pt x="29330" y="2243"/>
                    <a:pt x="28908" y="2243"/>
                  </a:cubicBezTo>
                  <a:cubicBezTo>
                    <a:pt x="28649" y="2243"/>
                    <a:pt x="28450" y="2429"/>
                    <a:pt x="28542" y="2857"/>
                  </a:cubicBezTo>
                  <a:cubicBezTo>
                    <a:pt x="28436" y="2793"/>
                    <a:pt x="28321" y="2759"/>
                    <a:pt x="28215" y="2759"/>
                  </a:cubicBezTo>
                  <a:cubicBezTo>
                    <a:pt x="28019" y="2759"/>
                    <a:pt x="27852" y="2875"/>
                    <a:pt x="27813" y="3131"/>
                  </a:cubicBezTo>
                  <a:cubicBezTo>
                    <a:pt x="27668" y="3034"/>
                    <a:pt x="27430" y="2921"/>
                    <a:pt x="27238" y="2921"/>
                  </a:cubicBezTo>
                  <a:cubicBezTo>
                    <a:pt x="27066" y="2921"/>
                    <a:pt x="26931" y="3011"/>
                    <a:pt x="26931" y="3283"/>
                  </a:cubicBezTo>
                  <a:cubicBezTo>
                    <a:pt x="26862" y="2857"/>
                    <a:pt x="26687" y="2693"/>
                    <a:pt x="26483" y="2693"/>
                  </a:cubicBezTo>
                  <a:cubicBezTo>
                    <a:pt x="26062" y="2693"/>
                    <a:pt x="25523" y="3398"/>
                    <a:pt x="25564" y="3952"/>
                  </a:cubicBezTo>
                  <a:cubicBezTo>
                    <a:pt x="25424" y="3752"/>
                    <a:pt x="25219" y="3605"/>
                    <a:pt x="24991" y="3605"/>
                  </a:cubicBezTo>
                  <a:cubicBezTo>
                    <a:pt x="24872" y="3605"/>
                    <a:pt x="24747" y="3645"/>
                    <a:pt x="24621" y="3739"/>
                  </a:cubicBezTo>
                  <a:cubicBezTo>
                    <a:pt x="24647" y="3406"/>
                    <a:pt x="24436" y="3096"/>
                    <a:pt x="24115" y="3096"/>
                  </a:cubicBezTo>
                  <a:cubicBezTo>
                    <a:pt x="24055" y="3096"/>
                    <a:pt x="23990" y="3107"/>
                    <a:pt x="23922" y="3131"/>
                  </a:cubicBezTo>
                  <a:cubicBezTo>
                    <a:pt x="24135" y="2857"/>
                    <a:pt x="24135" y="2493"/>
                    <a:pt x="23892" y="2219"/>
                  </a:cubicBezTo>
                  <a:cubicBezTo>
                    <a:pt x="24626" y="1999"/>
                    <a:pt x="24789" y="1325"/>
                    <a:pt x="24269" y="1325"/>
                  </a:cubicBezTo>
                  <a:cubicBezTo>
                    <a:pt x="24143" y="1325"/>
                    <a:pt x="23977" y="1364"/>
                    <a:pt x="23770" y="1459"/>
                  </a:cubicBezTo>
                  <a:cubicBezTo>
                    <a:pt x="23892" y="1125"/>
                    <a:pt x="23892" y="1216"/>
                    <a:pt x="23588" y="1064"/>
                  </a:cubicBezTo>
                  <a:cubicBezTo>
                    <a:pt x="23983" y="882"/>
                    <a:pt x="24044" y="426"/>
                    <a:pt x="239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5" name="Google Shape;909;p6"/>
            <p:cNvSpPr/>
            <p:nvPr/>
          </p:nvSpPr>
          <p:spPr>
            <a:xfrm rot="6796800">
              <a:off x="416160" y="339480"/>
              <a:ext cx="295560" cy="192960"/>
            </a:xfrm>
            <a:custGeom>
              <a:avLst/>
              <a:gdLst>
                <a:gd name="textAreaLeft" fmla="*/ 0 w 295560"/>
                <a:gd name="textAreaRight" fmla="*/ 296640 w 295560"/>
                <a:gd name="textAreaTop" fmla="*/ 0 h 192960"/>
                <a:gd name="textAreaBottom" fmla="*/ 194040 h 192960"/>
              </a:gdLst>
              <a:ahLst/>
              <a:rect l="textAreaLeft" t="textAreaTop" r="textAreaRight" b="textAreaBottom"/>
              <a:pathLst>
                <a:path w="32829" h="21461">
                  <a:moveTo>
                    <a:pt x="16080" y="2311"/>
                  </a:moveTo>
                  <a:cubicBezTo>
                    <a:pt x="16080" y="2463"/>
                    <a:pt x="16050" y="2615"/>
                    <a:pt x="15989" y="2676"/>
                  </a:cubicBezTo>
                  <a:cubicBezTo>
                    <a:pt x="15989" y="2585"/>
                    <a:pt x="16050" y="2433"/>
                    <a:pt x="16080" y="2311"/>
                  </a:cubicBezTo>
                  <a:close/>
                  <a:moveTo>
                    <a:pt x="92" y="3101"/>
                  </a:moveTo>
                  <a:cubicBezTo>
                    <a:pt x="31" y="3101"/>
                    <a:pt x="31" y="3101"/>
                    <a:pt x="122" y="3223"/>
                  </a:cubicBezTo>
                  <a:lnTo>
                    <a:pt x="116" y="3103"/>
                  </a:lnTo>
                  <a:lnTo>
                    <a:pt x="116" y="3103"/>
                  </a:lnTo>
                  <a:cubicBezTo>
                    <a:pt x="108" y="3102"/>
                    <a:pt x="100" y="3102"/>
                    <a:pt x="92" y="3101"/>
                  </a:cubicBezTo>
                  <a:close/>
                  <a:moveTo>
                    <a:pt x="23862" y="1"/>
                  </a:moveTo>
                  <a:lnTo>
                    <a:pt x="22646" y="31"/>
                  </a:lnTo>
                  <a:lnTo>
                    <a:pt x="13041" y="487"/>
                  </a:lnTo>
                  <a:cubicBezTo>
                    <a:pt x="13264" y="914"/>
                    <a:pt x="13651" y="1273"/>
                    <a:pt x="14037" y="1273"/>
                  </a:cubicBezTo>
                  <a:cubicBezTo>
                    <a:pt x="14229" y="1273"/>
                    <a:pt x="14420" y="1185"/>
                    <a:pt x="14591" y="974"/>
                  </a:cubicBezTo>
                  <a:lnTo>
                    <a:pt x="14591" y="974"/>
                  </a:lnTo>
                  <a:cubicBezTo>
                    <a:pt x="14560" y="1430"/>
                    <a:pt x="14743" y="1885"/>
                    <a:pt x="15229" y="1916"/>
                  </a:cubicBezTo>
                  <a:cubicBezTo>
                    <a:pt x="14566" y="2538"/>
                    <a:pt x="14991" y="3047"/>
                    <a:pt x="15445" y="3047"/>
                  </a:cubicBezTo>
                  <a:cubicBezTo>
                    <a:pt x="15656" y="3047"/>
                    <a:pt x="15873" y="2936"/>
                    <a:pt x="15989" y="2676"/>
                  </a:cubicBezTo>
                  <a:lnTo>
                    <a:pt x="15989" y="2676"/>
                  </a:lnTo>
                  <a:cubicBezTo>
                    <a:pt x="15928" y="3344"/>
                    <a:pt x="16263" y="3831"/>
                    <a:pt x="16840" y="4287"/>
                  </a:cubicBezTo>
                  <a:cubicBezTo>
                    <a:pt x="16791" y="4281"/>
                    <a:pt x="16744" y="4278"/>
                    <a:pt x="16700" y="4278"/>
                  </a:cubicBezTo>
                  <a:cubicBezTo>
                    <a:pt x="16033" y="4278"/>
                    <a:pt x="15928" y="4895"/>
                    <a:pt x="16384" y="5351"/>
                  </a:cubicBezTo>
                  <a:cubicBezTo>
                    <a:pt x="15909" y="5058"/>
                    <a:pt x="15070" y="4567"/>
                    <a:pt x="14417" y="4567"/>
                  </a:cubicBezTo>
                  <a:cubicBezTo>
                    <a:pt x="13986" y="4567"/>
                    <a:pt x="13636" y="4782"/>
                    <a:pt x="13527" y="5411"/>
                  </a:cubicBezTo>
                  <a:cubicBezTo>
                    <a:pt x="13223" y="4864"/>
                    <a:pt x="13041" y="4287"/>
                    <a:pt x="12494" y="3892"/>
                  </a:cubicBezTo>
                  <a:cubicBezTo>
                    <a:pt x="13010" y="3496"/>
                    <a:pt x="13223" y="2645"/>
                    <a:pt x="12402" y="2524"/>
                  </a:cubicBezTo>
                  <a:cubicBezTo>
                    <a:pt x="12433" y="2159"/>
                    <a:pt x="12342" y="1703"/>
                    <a:pt x="12098" y="1430"/>
                  </a:cubicBezTo>
                  <a:cubicBezTo>
                    <a:pt x="12311" y="1156"/>
                    <a:pt x="12342" y="791"/>
                    <a:pt x="12250" y="518"/>
                  </a:cubicBezTo>
                  <a:lnTo>
                    <a:pt x="12250" y="518"/>
                  </a:lnTo>
                  <a:lnTo>
                    <a:pt x="1" y="1095"/>
                  </a:lnTo>
                  <a:lnTo>
                    <a:pt x="116" y="3103"/>
                  </a:lnTo>
                  <a:lnTo>
                    <a:pt x="116" y="3103"/>
                  </a:lnTo>
                  <a:cubicBezTo>
                    <a:pt x="933" y="3167"/>
                    <a:pt x="1975" y="3415"/>
                    <a:pt x="1764" y="4469"/>
                  </a:cubicBezTo>
                  <a:cubicBezTo>
                    <a:pt x="1938" y="4252"/>
                    <a:pt x="2292" y="4103"/>
                    <a:pt x="2588" y="4103"/>
                  </a:cubicBezTo>
                  <a:cubicBezTo>
                    <a:pt x="2912" y="4103"/>
                    <a:pt x="3168" y="4282"/>
                    <a:pt x="3040" y="4743"/>
                  </a:cubicBezTo>
                  <a:cubicBezTo>
                    <a:pt x="3169" y="4683"/>
                    <a:pt x="3283" y="4654"/>
                    <a:pt x="3377" y="4654"/>
                  </a:cubicBezTo>
                  <a:cubicBezTo>
                    <a:pt x="3619" y="4654"/>
                    <a:pt x="3736" y="4841"/>
                    <a:pt x="3648" y="5168"/>
                  </a:cubicBezTo>
                  <a:cubicBezTo>
                    <a:pt x="3821" y="4856"/>
                    <a:pt x="4000" y="4737"/>
                    <a:pt x="4147" y="4737"/>
                  </a:cubicBezTo>
                  <a:cubicBezTo>
                    <a:pt x="4545" y="4737"/>
                    <a:pt x="4713" y="5609"/>
                    <a:pt x="3892" y="5898"/>
                  </a:cubicBezTo>
                  <a:cubicBezTo>
                    <a:pt x="4287" y="6262"/>
                    <a:pt x="4104" y="6718"/>
                    <a:pt x="3618" y="6962"/>
                  </a:cubicBezTo>
                  <a:cubicBezTo>
                    <a:pt x="3679" y="7326"/>
                    <a:pt x="3466" y="7752"/>
                    <a:pt x="3071" y="7904"/>
                  </a:cubicBezTo>
                  <a:cubicBezTo>
                    <a:pt x="3337" y="8562"/>
                    <a:pt x="2989" y="8881"/>
                    <a:pt x="2661" y="8881"/>
                  </a:cubicBezTo>
                  <a:cubicBezTo>
                    <a:pt x="2352" y="8881"/>
                    <a:pt x="2061" y="8600"/>
                    <a:pt x="2311" y="8056"/>
                  </a:cubicBezTo>
                  <a:lnTo>
                    <a:pt x="2311" y="8056"/>
                  </a:lnTo>
                  <a:cubicBezTo>
                    <a:pt x="2205" y="8091"/>
                    <a:pt x="2119" y="8108"/>
                    <a:pt x="2049" y="8108"/>
                  </a:cubicBezTo>
                  <a:cubicBezTo>
                    <a:pt x="1819" y="8108"/>
                    <a:pt x="1771" y="7919"/>
                    <a:pt x="1794" y="7569"/>
                  </a:cubicBezTo>
                  <a:cubicBezTo>
                    <a:pt x="1429" y="7448"/>
                    <a:pt x="1399" y="7357"/>
                    <a:pt x="1126" y="7326"/>
                  </a:cubicBezTo>
                  <a:cubicBezTo>
                    <a:pt x="1034" y="7752"/>
                    <a:pt x="670" y="8025"/>
                    <a:pt x="274" y="8086"/>
                  </a:cubicBezTo>
                  <a:lnTo>
                    <a:pt x="822" y="20518"/>
                  </a:lnTo>
                  <a:cubicBezTo>
                    <a:pt x="1338" y="20548"/>
                    <a:pt x="1825" y="20822"/>
                    <a:pt x="1885" y="21308"/>
                  </a:cubicBezTo>
                  <a:cubicBezTo>
                    <a:pt x="2020" y="21160"/>
                    <a:pt x="2172" y="21084"/>
                    <a:pt x="2321" y="21084"/>
                  </a:cubicBezTo>
                  <a:cubicBezTo>
                    <a:pt x="2509" y="21084"/>
                    <a:pt x="2692" y="21206"/>
                    <a:pt x="2828" y="21460"/>
                  </a:cubicBezTo>
                  <a:cubicBezTo>
                    <a:pt x="2849" y="20941"/>
                    <a:pt x="3194" y="20714"/>
                    <a:pt x="3588" y="20714"/>
                  </a:cubicBezTo>
                  <a:cubicBezTo>
                    <a:pt x="3748" y="20714"/>
                    <a:pt x="3916" y="20752"/>
                    <a:pt x="4074" y="20822"/>
                  </a:cubicBezTo>
                  <a:cubicBezTo>
                    <a:pt x="4110" y="20211"/>
                    <a:pt x="4602" y="20025"/>
                    <a:pt x="5143" y="20025"/>
                  </a:cubicBezTo>
                  <a:cubicBezTo>
                    <a:pt x="5517" y="20025"/>
                    <a:pt x="5916" y="20114"/>
                    <a:pt x="6202" y="20214"/>
                  </a:cubicBezTo>
                  <a:cubicBezTo>
                    <a:pt x="5594" y="19697"/>
                    <a:pt x="5654" y="18816"/>
                    <a:pt x="6323" y="18390"/>
                  </a:cubicBezTo>
                  <a:cubicBezTo>
                    <a:pt x="5867" y="18147"/>
                    <a:pt x="5746" y="17630"/>
                    <a:pt x="6110" y="17296"/>
                  </a:cubicBezTo>
                  <a:lnTo>
                    <a:pt x="6110" y="17296"/>
                  </a:lnTo>
                  <a:cubicBezTo>
                    <a:pt x="6060" y="17303"/>
                    <a:pt x="6010" y="17306"/>
                    <a:pt x="5961" y="17306"/>
                  </a:cubicBezTo>
                  <a:cubicBezTo>
                    <a:pt x="5559" y="17306"/>
                    <a:pt x="5192" y="17084"/>
                    <a:pt x="5138" y="16597"/>
                  </a:cubicBezTo>
                  <a:cubicBezTo>
                    <a:pt x="5305" y="16597"/>
                    <a:pt x="5434" y="16582"/>
                    <a:pt x="5559" y="16582"/>
                  </a:cubicBezTo>
                  <a:cubicBezTo>
                    <a:pt x="5685" y="16582"/>
                    <a:pt x="5806" y="16597"/>
                    <a:pt x="5958" y="16658"/>
                  </a:cubicBezTo>
                  <a:cubicBezTo>
                    <a:pt x="5635" y="16305"/>
                    <a:pt x="5795" y="15866"/>
                    <a:pt x="6275" y="15866"/>
                  </a:cubicBezTo>
                  <a:cubicBezTo>
                    <a:pt x="6291" y="15866"/>
                    <a:pt x="6307" y="15866"/>
                    <a:pt x="6323" y="15867"/>
                  </a:cubicBezTo>
                  <a:cubicBezTo>
                    <a:pt x="6141" y="15411"/>
                    <a:pt x="6050" y="15503"/>
                    <a:pt x="6354" y="15047"/>
                  </a:cubicBezTo>
                  <a:lnTo>
                    <a:pt x="6354" y="15047"/>
                  </a:lnTo>
                  <a:cubicBezTo>
                    <a:pt x="6326" y="15048"/>
                    <a:pt x="6299" y="15049"/>
                    <a:pt x="6272" y="15049"/>
                  </a:cubicBezTo>
                  <a:cubicBezTo>
                    <a:pt x="5762" y="15049"/>
                    <a:pt x="5347" y="14779"/>
                    <a:pt x="5290" y="14317"/>
                  </a:cubicBezTo>
                  <a:cubicBezTo>
                    <a:pt x="5485" y="14317"/>
                    <a:pt x="5650" y="14240"/>
                    <a:pt x="5849" y="14240"/>
                  </a:cubicBezTo>
                  <a:cubicBezTo>
                    <a:pt x="5929" y="14240"/>
                    <a:pt x="6015" y="14252"/>
                    <a:pt x="6110" y="14287"/>
                  </a:cubicBezTo>
                  <a:cubicBezTo>
                    <a:pt x="5693" y="13820"/>
                    <a:pt x="5871" y="13313"/>
                    <a:pt x="6308" y="13313"/>
                  </a:cubicBezTo>
                  <a:cubicBezTo>
                    <a:pt x="6412" y="13313"/>
                    <a:pt x="6530" y="13341"/>
                    <a:pt x="6658" y="13405"/>
                  </a:cubicBezTo>
                  <a:cubicBezTo>
                    <a:pt x="6272" y="12897"/>
                    <a:pt x="6551" y="12471"/>
                    <a:pt x="6906" y="12471"/>
                  </a:cubicBezTo>
                  <a:cubicBezTo>
                    <a:pt x="7082" y="12471"/>
                    <a:pt x="7276" y="12576"/>
                    <a:pt x="7417" y="12828"/>
                  </a:cubicBezTo>
                  <a:cubicBezTo>
                    <a:pt x="7312" y="12432"/>
                    <a:pt x="7447" y="12254"/>
                    <a:pt x="7634" y="12254"/>
                  </a:cubicBezTo>
                  <a:cubicBezTo>
                    <a:pt x="7877" y="12254"/>
                    <a:pt x="8208" y="12555"/>
                    <a:pt x="8208" y="13071"/>
                  </a:cubicBezTo>
                  <a:cubicBezTo>
                    <a:pt x="8361" y="12998"/>
                    <a:pt x="8499" y="12965"/>
                    <a:pt x="8616" y="12965"/>
                  </a:cubicBezTo>
                  <a:cubicBezTo>
                    <a:pt x="9036" y="12965"/>
                    <a:pt x="9189" y="13380"/>
                    <a:pt x="8785" y="13831"/>
                  </a:cubicBezTo>
                  <a:cubicBezTo>
                    <a:pt x="9393" y="13983"/>
                    <a:pt x="9667" y="14712"/>
                    <a:pt x="9363" y="15229"/>
                  </a:cubicBezTo>
                  <a:cubicBezTo>
                    <a:pt x="9500" y="15145"/>
                    <a:pt x="9632" y="15107"/>
                    <a:pt x="9752" y="15107"/>
                  </a:cubicBezTo>
                  <a:cubicBezTo>
                    <a:pt x="10109" y="15107"/>
                    <a:pt x="10358" y="15443"/>
                    <a:pt x="10335" y="15898"/>
                  </a:cubicBezTo>
                  <a:cubicBezTo>
                    <a:pt x="10396" y="15898"/>
                    <a:pt x="10883" y="16019"/>
                    <a:pt x="10943" y="16019"/>
                  </a:cubicBezTo>
                  <a:cubicBezTo>
                    <a:pt x="11126" y="15655"/>
                    <a:pt x="11430" y="15351"/>
                    <a:pt x="11825" y="15351"/>
                  </a:cubicBezTo>
                  <a:cubicBezTo>
                    <a:pt x="11126" y="14743"/>
                    <a:pt x="11703" y="14165"/>
                    <a:pt x="12281" y="13740"/>
                  </a:cubicBezTo>
                  <a:cubicBezTo>
                    <a:pt x="11855" y="13527"/>
                    <a:pt x="11916" y="13193"/>
                    <a:pt x="12311" y="12828"/>
                  </a:cubicBezTo>
                  <a:lnTo>
                    <a:pt x="12311" y="12828"/>
                  </a:lnTo>
                  <a:cubicBezTo>
                    <a:pt x="12225" y="12855"/>
                    <a:pt x="12141" y="12868"/>
                    <a:pt x="12062" y="12868"/>
                  </a:cubicBezTo>
                  <a:cubicBezTo>
                    <a:pt x="11440" y="12868"/>
                    <a:pt x="11077" y="12112"/>
                    <a:pt x="11886" y="11977"/>
                  </a:cubicBezTo>
                  <a:cubicBezTo>
                    <a:pt x="11156" y="11825"/>
                    <a:pt x="10761" y="10852"/>
                    <a:pt x="11703" y="10791"/>
                  </a:cubicBezTo>
                  <a:cubicBezTo>
                    <a:pt x="11093" y="10420"/>
                    <a:pt x="11247" y="9677"/>
                    <a:pt x="11863" y="9677"/>
                  </a:cubicBezTo>
                  <a:cubicBezTo>
                    <a:pt x="11952" y="9677"/>
                    <a:pt x="12051" y="9693"/>
                    <a:pt x="12159" y="9727"/>
                  </a:cubicBezTo>
                  <a:cubicBezTo>
                    <a:pt x="11443" y="9159"/>
                    <a:pt x="11469" y="7667"/>
                    <a:pt x="12108" y="7667"/>
                  </a:cubicBezTo>
                  <a:cubicBezTo>
                    <a:pt x="12255" y="7667"/>
                    <a:pt x="12435" y="7746"/>
                    <a:pt x="12645" y="7934"/>
                  </a:cubicBezTo>
                  <a:cubicBezTo>
                    <a:pt x="12645" y="7539"/>
                    <a:pt x="12645" y="7600"/>
                    <a:pt x="12767" y="7296"/>
                  </a:cubicBezTo>
                  <a:cubicBezTo>
                    <a:pt x="12311" y="7174"/>
                    <a:pt x="11825" y="6749"/>
                    <a:pt x="11825" y="6293"/>
                  </a:cubicBezTo>
                  <a:cubicBezTo>
                    <a:pt x="11915" y="6264"/>
                    <a:pt x="12006" y="6252"/>
                    <a:pt x="12096" y="6252"/>
                  </a:cubicBezTo>
                  <a:cubicBezTo>
                    <a:pt x="12491" y="6252"/>
                    <a:pt x="12882" y="6490"/>
                    <a:pt x="13253" y="6688"/>
                  </a:cubicBezTo>
                  <a:cubicBezTo>
                    <a:pt x="13179" y="6292"/>
                    <a:pt x="13357" y="6123"/>
                    <a:pt x="13565" y="6123"/>
                  </a:cubicBezTo>
                  <a:cubicBezTo>
                    <a:pt x="13868" y="6123"/>
                    <a:pt x="14235" y="6482"/>
                    <a:pt x="13983" y="7022"/>
                  </a:cubicBezTo>
                  <a:cubicBezTo>
                    <a:pt x="14157" y="6833"/>
                    <a:pt x="14340" y="6755"/>
                    <a:pt x="14511" y="6755"/>
                  </a:cubicBezTo>
                  <a:cubicBezTo>
                    <a:pt x="15028" y="6755"/>
                    <a:pt x="15435" y="7470"/>
                    <a:pt x="15138" y="7995"/>
                  </a:cubicBezTo>
                  <a:cubicBezTo>
                    <a:pt x="15269" y="7926"/>
                    <a:pt x="15380" y="7896"/>
                    <a:pt x="15473" y="7896"/>
                  </a:cubicBezTo>
                  <a:cubicBezTo>
                    <a:pt x="15831" y="7896"/>
                    <a:pt x="15922" y="8345"/>
                    <a:pt x="15898" y="8755"/>
                  </a:cubicBezTo>
                  <a:cubicBezTo>
                    <a:pt x="16055" y="8702"/>
                    <a:pt x="16229" y="8673"/>
                    <a:pt x="16410" y="8673"/>
                  </a:cubicBezTo>
                  <a:cubicBezTo>
                    <a:pt x="16650" y="8673"/>
                    <a:pt x="16902" y="8725"/>
                    <a:pt x="17144" y="8846"/>
                  </a:cubicBezTo>
                  <a:cubicBezTo>
                    <a:pt x="16992" y="8664"/>
                    <a:pt x="17053" y="8390"/>
                    <a:pt x="16992" y="8208"/>
                  </a:cubicBezTo>
                  <a:cubicBezTo>
                    <a:pt x="17203" y="8208"/>
                    <a:pt x="17431" y="8118"/>
                    <a:pt x="17636" y="8118"/>
                  </a:cubicBezTo>
                  <a:cubicBezTo>
                    <a:pt x="17697" y="8118"/>
                    <a:pt x="17757" y="8126"/>
                    <a:pt x="17813" y="8147"/>
                  </a:cubicBezTo>
                  <a:cubicBezTo>
                    <a:pt x="17296" y="7600"/>
                    <a:pt x="17782" y="7235"/>
                    <a:pt x="18360" y="7205"/>
                  </a:cubicBezTo>
                  <a:cubicBezTo>
                    <a:pt x="17752" y="6901"/>
                    <a:pt x="17722" y="6262"/>
                    <a:pt x="18329" y="5989"/>
                  </a:cubicBezTo>
                  <a:cubicBezTo>
                    <a:pt x="17472" y="5646"/>
                    <a:pt x="17345" y="4750"/>
                    <a:pt x="17965" y="4750"/>
                  </a:cubicBezTo>
                  <a:cubicBezTo>
                    <a:pt x="18114" y="4750"/>
                    <a:pt x="18307" y="4801"/>
                    <a:pt x="18542" y="4925"/>
                  </a:cubicBezTo>
                  <a:cubicBezTo>
                    <a:pt x="17660" y="3995"/>
                    <a:pt x="17489" y="2841"/>
                    <a:pt x="18321" y="2841"/>
                  </a:cubicBezTo>
                  <a:cubicBezTo>
                    <a:pt x="18550" y="2841"/>
                    <a:pt x="18855" y="2928"/>
                    <a:pt x="19241" y="3132"/>
                  </a:cubicBezTo>
                  <a:cubicBezTo>
                    <a:pt x="18970" y="2656"/>
                    <a:pt x="19221" y="2349"/>
                    <a:pt x="19593" y="2349"/>
                  </a:cubicBezTo>
                  <a:cubicBezTo>
                    <a:pt x="19720" y="2349"/>
                    <a:pt x="19862" y="2385"/>
                    <a:pt x="20001" y="2463"/>
                  </a:cubicBezTo>
                  <a:cubicBezTo>
                    <a:pt x="20457" y="2676"/>
                    <a:pt x="20396" y="3496"/>
                    <a:pt x="20518" y="3861"/>
                  </a:cubicBezTo>
                  <a:cubicBezTo>
                    <a:pt x="20664" y="3703"/>
                    <a:pt x="20787" y="3637"/>
                    <a:pt x="20889" y="3637"/>
                  </a:cubicBezTo>
                  <a:cubicBezTo>
                    <a:pt x="21272" y="3637"/>
                    <a:pt x="21336" y="4583"/>
                    <a:pt x="21095" y="5016"/>
                  </a:cubicBezTo>
                  <a:cubicBezTo>
                    <a:pt x="21157" y="5006"/>
                    <a:pt x="21215" y="5001"/>
                    <a:pt x="21269" y="5001"/>
                  </a:cubicBezTo>
                  <a:cubicBezTo>
                    <a:pt x="21861" y="5001"/>
                    <a:pt x="22035" y="5579"/>
                    <a:pt x="21673" y="6080"/>
                  </a:cubicBezTo>
                  <a:cubicBezTo>
                    <a:pt x="21877" y="5982"/>
                    <a:pt x="22037" y="5941"/>
                    <a:pt x="22171" y="5941"/>
                  </a:cubicBezTo>
                  <a:cubicBezTo>
                    <a:pt x="22536" y="5941"/>
                    <a:pt x="22707" y="6247"/>
                    <a:pt x="23041" y="6536"/>
                  </a:cubicBezTo>
                  <a:cubicBezTo>
                    <a:pt x="23527" y="7022"/>
                    <a:pt x="23254" y="7235"/>
                    <a:pt x="24105" y="7387"/>
                  </a:cubicBezTo>
                  <a:cubicBezTo>
                    <a:pt x="23983" y="6998"/>
                    <a:pt x="24270" y="6726"/>
                    <a:pt x="24654" y="6726"/>
                  </a:cubicBezTo>
                  <a:cubicBezTo>
                    <a:pt x="24750" y="6726"/>
                    <a:pt x="24852" y="6743"/>
                    <a:pt x="24956" y="6779"/>
                  </a:cubicBezTo>
                  <a:cubicBezTo>
                    <a:pt x="24713" y="6414"/>
                    <a:pt x="24621" y="6019"/>
                    <a:pt x="24773" y="5624"/>
                  </a:cubicBezTo>
                  <a:lnTo>
                    <a:pt x="24773" y="5624"/>
                  </a:lnTo>
                  <a:cubicBezTo>
                    <a:pt x="25108" y="5806"/>
                    <a:pt x="25381" y="6019"/>
                    <a:pt x="25564" y="6384"/>
                  </a:cubicBezTo>
                  <a:cubicBezTo>
                    <a:pt x="25391" y="5842"/>
                    <a:pt x="25458" y="5281"/>
                    <a:pt x="25894" y="5281"/>
                  </a:cubicBezTo>
                  <a:cubicBezTo>
                    <a:pt x="25996" y="5281"/>
                    <a:pt x="26118" y="5312"/>
                    <a:pt x="26263" y="5381"/>
                  </a:cubicBezTo>
                  <a:cubicBezTo>
                    <a:pt x="26688" y="5624"/>
                    <a:pt x="26749" y="6688"/>
                    <a:pt x="26871" y="7053"/>
                  </a:cubicBezTo>
                  <a:cubicBezTo>
                    <a:pt x="27010" y="6714"/>
                    <a:pt x="27345" y="6532"/>
                    <a:pt x="27704" y="6532"/>
                  </a:cubicBezTo>
                  <a:cubicBezTo>
                    <a:pt x="27894" y="6532"/>
                    <a:pt x="28090" y="6583"/>
                    <a:pt x="28269" y="6688"/>
                  </a:cubicBezTo>
                  <a:cubicBezTo>
                    <a:pt x="28213" y="6328"/>
                    <a:pt x="28385" y="5791"/>
                    <a:pt x="28831" y="5791"/>
                  </a:cubicBezTo>
                  <a:cubicBezTo>
                    <a:pt x="28874" y="5791"/>
                    <a:pt x="28920" y="5796"/>
                    <a:pt x="28968" y="5806"/>
                  </a:cubicBezTo>
                  <a:cubicBezTo>
                    <a:pt x="29333" y="5837"/>
                    <a:pt x="29454" y="6688"/>
                    <a:pt x="29515" y="7022"/>
                  </a:cubicBezTo>
                  <a:cubicBezTo>
                    <a:pt x="29647" y="6529"/>
                    <a:pt x="29869" y="6348"/>
                    <a:pt x="30118" y="6348"/>
                  </a:cubicBezTo>
                  <a:cubicBezTo>
                    <a:pt x="30560" y="6348"/>
                    <a:pt x="31086" y="6918"/>
                    <a:pt x="31339" y="7326"/>
                  </a:cubicBezTo>
                  <a:cubicBezTo>
                    <a:pt x="31795" y="6293"/>
                    <a:pt x="32403" y="5381"/>
                    <a:pt x="32828" y="4469"/>
                  </a:cubicBezTo>
                  <a:cubicBezTo>
                    <a:pt x="32684" y="4296"/>
                    <a:pt x="32429" y="4191"/>
                    <a:pt x="32202" y="4191"/>
                  </a:cubicBezTo>
                  <a:cubicBezTo>
                    <a:pt x="31951" y="4191"/>
                    <a:pt x="31734" y="4318"/>
                    <a:pt x="31734" y="4621"/>
                  </a:cubicBezTo>
                  <a:cubicBezTo>
                    <a:pt x="31624" y="4419"/>
                    <a:pt x="31447" y="4328"/>
                    <a:pt x="31257" y="4328"/>
                  </a:cubicBezTo>
                  <a:cubicBezTo>
                    <a:pt x="31133" y="4328"/>
                    <a:pt x="31003" y="4367"/>
                    <a:pt x="30883" y="4439"/>
                  </a:cubicBezTo>
                  <a:cubicBezTo>
                    <a:pt x="30839" y="4197"/>
                    <a:pt x="30684" y="4019"/>
                    <a:pt x="30475" y="4019"/>
                  </a:cubicBezTo>
                  <a:cubicBezTo>
                    <a:pt x="30395" y="4019"/>
                    <a:pt x="30307" y="4045"/>
                    <a:pt x="30214" y="4104"/>
                  </a:cubicBezTo>
                  <a:cubicBezTo>
                    <a:pt x="30239" y="3753"/>
                    <a:pt x="30058" y="3382"/>
                    <a:pt x="29771" y="3382"/>
                  </a:cubicBezTo>
                  <a:cubicBezTo>
                    <a:pt x="29711" y="3382"/>
                    <a:pt x="29645" y="3398"/>
                    <a:pt x="29576" y="3436"/>
                  </a:cubicBezTo>
                  <a:cubicBezTo>
                    <a:pt x="29803" y="2717"/>
                    <a:pt x="29217" y="2221"/>
                    <a:pt x="28794" y="2221"/>
                  </a:cubicBezTo>
                  <a:cubicBezTo>
                    <a:pt x="28537" y="2221"/>
                    <a:pt x="28341" y="2403"/>
                    <a:pt x="28421" y="2828"/>
                  </a:cubicBezTo>
                  <a:cubicBezTo>
                    <a:pt x="28320" y="2767"/>
                    <a:pt x="28215" y="2737"/>
                    <a:pt x="28117" y="2737"/>
                  </a:cubicBezTo>
                  <a:cubicBezTo>
                    <a:pt x="27921" y="2737"/>
                    <a:pt x="27752" y="2858"/>
                    <a:pt x="27691" y="3101"/>
                  </a:cubicBezTo>
                  <a:cubicBezTo>
                    <a:pt x="27563" y="3005"/>
                    <a:pt x="27332" y="2891"/>
                    <a:pt x="27143" y="2891"/>
                  </a:cubicBezTo>
                  <a:cubicBezTo>
                    <a:pt x="26975" y="2891"/>
                    <a:pt x="26840" y="2981"/>
                    <a:pt x="26840" y="3253"/>
                  </a:cubicBezTo>
                  <a:cubicBezTo>
                    <a:pt x="26761" y="2839"/>
                    <a:pt x="26580" y="2678"/>
                    <a:pt x="26374" y="2678"/>
                  </a:cubicBezTo>
                  <a:cubicBezTo>
                    <a:pt x="25946" y="2678"/>
                    <a:pt x="25411" y="3377"/>
                    <a:pt x="25472" y="3952"/>
                  </a:cubicBezTo>
                  <a:cubicBezTo>
                    <a:pt x="25308" y="3747"/>
                    <a:pt x="25102" y="3583"/>
                    <a:pt x="24864" y="3583"/>
                  </a:cubicBezTo>
                  <a:cubicBezTo>
                    <a:pt x="24749" y="3583"/>
                    <a:pt x="24628" y="3621"/>
                    <a:pt x="24500" y="3709"/>
                  </a:cubicBezTo>
                  <a:cubicBezTo>
                    <a:pt x="24551" y="3399"/>
                    <a:pt x="24340" y="3068"/>
                    <a:pt x="24015" y="3068"/>
                  </a:cubicBezTo>
                  <a:cubicBezTo>
                    <a:pt x="23957" y="3068"/>
                    <a:pt x="23895" y="3078"/>
                    <a:pt x="23831" y="3101"/>
                  </a:cubicBezTo>
                  <a:cubicBezTo>
                    <a:pt x="24013" y="2828"/>
                    <a:pt x="24013" y="2463"/>
                    <a:pt x="23801" y="2189"/>
                  </a:cubicBezTo>
                  <a:cubicBezTo>
                    <a:pt x="24535" y="1969"/>
                    <a:pt x="24698" y="1295"/>
                    <a:pt x="24178" y="1295"/>
                  </a:cubicBezTo>
                  <a:cubicBezTo>
                    <a:pt x="24052" y="1295"/>
                    <a:pt x="23886" y="1335"/>
                    <a:pt x="23679" y="1430"/>
                  </a:cubicBezTo>
                  <a:cubicBezTo>
                    <a:pt x="23801" y="1095"/>
                    <a:pt x="23801" y="1217"/>
                    <a:pt x="23497" y="1065"/>
                  </a:cubicBezTo>
                  <a:cubicBezTo>
                    <a:pt x="23862" y="852"/>
                    <a:pt x="23953" y="396"/>
                    <a:pt x="2386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6" name="Google Shape;910;p6"/>
            <p:cNvSpPr/>
            <p:nvPr/>
          </p:nvSpPr>
          <p:spPr>
            <a:xfrm rot="6796800">
              <a:off x="243720" y="300240"/>
              <a:ext cx="327960" cy="343800"/>
            </a:xfrm>
            <a:custGeom>
              <a:avLst/>
              <a:gdLst>
                <a:gd name="textAreaLeft" fmla="*/ 0 w 327960"/>
                <a:gd name="textAreaRight" fmla="*/ 329040 w 327960"/>
                <a:gd name="textAreaTop" fmla="*/ 0 h 343800"/>
                <a:gd name="textAreaBottom" fmla="*/ 344880 h 343800"/>
              </a:gdLst>
              <a:ahLst/>
              <a:rect l="textAreaLeft" t="textAreaTop" r="textAreaRight" b="textAreaBottom"/>
              <a:pathLst>
                <a:path w="36385" h="38138">
                  <a:moveTo>
                    <a:pt x="14165" y="9753"/>
                  </a:moveTo>
                  <a:cubicBezTo>
                    <a:pt x="14209" y="10012"/>
                    <a:pt x="14298" y="10164"/>
                    <a:pt x="14533" y="10164"/>
                  </a:cubicBezTo>
                  <a:cubicBezTo>
                    <a:pt x="14628" y="10164"/>
                    <a:pt x="14746" y="10139"/>
                    <a:pt x="14895" y="10087"/>
                  </a:cubicBezTo>
                  <a:lnTo>
                    <a:pt x="14895" y="10087"/>
                  </a:lnTo>
                  <a:cubicBezTo>
                    <a:pt x="14044" y="10968"/>
                    <a:pt x="15077" y="11151"/>
                    <a:pt x="15442" y="11546"/>
                  </a:cubicBezTo>
                  <a:cubicBezTo>
                    <a:pt x="15287" y="11506"/>
                    <a:pt x="15153" y="11489"/>
                    <a:pt x="15039" y="11489"/>
                  </a:cubicBezTo>
                  <a:cubicBezTo>
                    <a:pt x="14102" y="11489"/>
                    <a:pt x="14507" y="12684"/>
                    <a:pt x="15563" y="12792"/>
                  </a:cubicBezTo>
                  <a:cubicBezTo>
                    <a:pt x="15503" y="12792"/>
                    <a:pt x="13861" y="12853"/>
                    <a:pt x="14895" y="14160"/>
                  </a:cubicBezTo>
                  <a:cubicBezTo>
                    <a:pt x="14044" y="14190"/>
                    <a:pt x="14652" y="15133"/>
                    <a:pt x="14804" y="15649"/>
                  </a:cubicBezTo>
                  <a:cubicBezTo>
                    <a:pt x="14686" y="15581"/>
                    <a:pt x="14559" y="15550"/>
                    <a:pt x="14431" y="15550"/>
                  </a:cubicBezTo>
                  <a:cubicBezTo>
                    <a:pt x="14161" y="15550"/>
                    <a:pt x="13885" y="15686"/>
                    <a:pt x="13679" y="15893"/>
                  </a:cubicBezTo>
                  <a:cubicBezTo>
                    <a:pt x="14088" y="15047"/>
                    <a:pt x="13787" y="14250"/>
                    <a:pt x="13039" y="14250"/>
                  </a:cubicBezTo>
                  <a:cubicBezTo>
                    <a:pt x="12954" y="14250"/>
                    <a:pt x="12863" y="14260"/>
                    <a:pt x="12767" y="14282"/>
                  </a:cubicBezTo>
                  <a:lnTo>
                    <a:pt x="12676" y="14282"/>
                  </a:lnTo>
                  <a:cubicBezTo>
                    <a:pt x="13162" y="14008"/>
                    <a:pt x="13284" y="13127"/>
                    <a:pt x="12554" y="12975"/>
                  </a:cubicBezTo>
                  <a:cubicBezTo>
                    <a:pt x="12615" y="12792"/>
                    <a:pt x="12615" y="12640"/>
                    <a:pt x="12615" y="12519"/>
                  </a:cubicBezTo>
                  <a:cubicBezTo>
                    <a:pt x="13466" y="12488"/>
                    <a:pt x="13314" y="11546"/>
                    <a:pt x="12615" y="11485"/>
                  </a:cubicBezTo>
                  <a:cubicBezTo>
                    <a:pt x="13375" y="11242"/>
                    <a:pt x="13253" y="10786"/>
                    <a:pt x="12858" y="10239"/>
                  </a:cubicBezTo>
                  <a:lnTo>
                    <a:pt x="12858" y="10239"/>
                  </a:lnTo>
                  <a:cubicBezTo>
                    <a:pt x="12989" y="10312"/>
                    <a:pt x="13111" y="10343"/>
                    <a:pt x="13227" y="10343"/>
                  </a:cubicBezTo>
                  <a:cubicBezTo>
                    <a:pt x="13593" y="10343"/>
                    <a:pt x="13888" y="10030"/>
                    <a:pt x="14165" y="9753"/>
                  </a:cubicBezTo>
                  <a:close/>
                  <a:moveTo>
                    <a:pt x="26447" y="1"/>
                  </a:moveTo>
                  <a:cubicBezTo>
                    <a:pt x="26295" y="1"/>
                    <a:pt x="26134" y="69"/>
                    <a:pt x="25989" y="239"/>
                  </a:cubicBezTo>
                  <a:cubicBezTo>
                    <a:pt x="25928" y="178"/>
                    <a:pt x="25898" y="148"/>
                    <a:pt x="25868" y="87"/>
                  </a:cubicBezTo>
                  <a:cubicBezTo>
                    <a:pt x="25716" y="300"/>
                    <a:pt x="25533" y="452"/>
                    <a:pt x="25168" y="482"/>
                  </a:cubicBezTo>
                  <a:cubicBezTo>
                    <a:pt x="25412" y="938"/>
                    <a:pt x="25381" y="1424"/>
                    <a:pt x="24925" y="1667"/>
                  </a:cubicBezTo>
                  <a:cubicBezTo>
                    <a:pt x="25168" y="1911"/>
                    <a:pt x="25320" y="2154"/>
                    <a:pt x="25685" y="2336"/>
                  </a:cubicBezTo>
                  <a:cubicBezTo>
                    <a:pt x="25400" y="2823"/>
                    <a:pt x="24902" y="2994"/>
                    <a:pt x="24400" y="2994"/>
                  </a:cubicBezTo>
                  <a:cubicBezTo>
                    <a:pt x="23993" y="2994"/>
                    <a:pt x="23584" y="2881"/>
                    <a:pt x="23284" y="2731"/>
                  </a:cubicBezTo>
                  <a:cubicBezTo>
                    <a:pt x="23254" y="3187"/>
                    <a:pt x="23193" y="3704"/>
                    <a:pt x="23010" y="4160"/>
                  </a:cubicBezTo>
                  <a:cubicBezTo>
                    <a:pt x="22858" y="3674"/>
                    <a:pt x="22646" y="3126"/>
                    <a:pt x="22646" y="2610"/>
                  </a:cubicBezTo>
                  <a:cubicBezTo>
                    <a:pt x="22617" y="2607"/>
                    <a:pt x="22589" y="2606"/>
                    <a:pt x="22561" y="2606"/>
                  </a:cubicBezTo>
                  <a:cubicBezTo>
                    <a:pt x="22203" y="2606"/>
                    <a:pt x="21907" y="2786"/>
                    <a:pt x="21795" y="3096"/>
                  </a:cubicBezTo>
                  <a:cubicBezTo>
                    <a:pt x="21521" y="2640"/>
                    <a:pt x="21156" y="2154"/>
                    <a:pt x="20700" y="1850"/>
                  </a:cubicBezTo>
                  <a:cubicBezTo>
                    <a:pt x="20396" y="2367"/>
                    <a:pt x="20092" y="3035"/>
                    <a:pt x="20396" y="3674"/>
                  </a:cubicBezTo>
                  <a:cubicBezTo>
                    <a:pt x="20181" y="3616"/>
                    <a:pt x="19946" y="3559"/>
                    <a:pt x="19726" y="3559"/>
                  </a:cubicBezTo>
                  <a:cubicBezTo>
                    <a:pt x="19479" y="3559"/>
                    <a:pt x="19250" y="3631"/>
                    <a:pt x="19089" y="3856"/>
                  </a:cubicBezTo>
                  <a:cubicBezTo>
                    <a:pt x="18778" y="3607"/>
                    <a:pt x="18438" y="3414"/>
                    <a:pt x="18070" y="3414"/>
                  </a:cubicBezTo>
                  <a:cubicBezTo>
                    <a:pt x="17899" y="3414"/>
                    <a:pt x="17722" y="3456"/>
                    <a:pt x="17539" y="3552"/>
                  </a:cubicBezTo>
                  <a:cubicBezTo>
                    <a:pt x="17478" y="3248"/>
                    <a:pt x="17387" y="2914"/>
                    <a:pt x="17326" y="2518"/>
                  </a:cubicBezTo>
                  <a:cubicBezTo>
                    <a:pt x="16779" y="2610"/>
                    <a:pt x="16354" y="2944"/>
                    <a:pt x="16171" y="3491"/>
                  </a:cubicBezTo>
                  <a:cubicBezTo>
                    <a:pt x="16111" y="3187"/>
                    <a:pt x="15959" y="2762"/>
                    <a:pt x="15807" y="2458"/>
                  </a:cubicBezTo>
                  <a:cubicBezTo>
                    <a:pt x="15411" y="2518"/>
                    <a:pt x="15108" y="2792"/>
                    <a:pt x="15108" y="3218"/>
                  </a:cubicBezTo>
                  <a:cubicBezTo>
                    <a:pt x="14758" y="2868"/>
                    <a:pt x="14285" y="2600"/>
                    <a:pt x="13824" y="2600"/>
                  </a:cubicBezTo>
                  <a:cubicBezTo>
                    <a:pt x="13724" y="2600"/>
                    <a:pt x="13624" y="2613"/>
                    <a:pt x="13527" y="2640"/>
                  </a:cubicBezTo>
                  <a:cubicBezTo>
                    <a:pt x="13466" y="2184"/>
                    <a:pt x="13405" y="1698"/>
                    <a:pt x="13223" y="1303"/>
                  </a:cubicBezTo>
                  <a:cubicBezTo>
                    <a:pt x="12828" y="1455"/>
                    <a:pt x="12645" y="1819"/>
                    <a:pt x="12676" y="2184"/>
                  </a:cubicBezTo>
                  <a:cubicBezTo>
                    <a:pt x="12292" y="1609"/>
                    <a:pt x="11760" y="1354"/>
                    <a:pt x="11169" y="1354"/>
                  </a:cubicBezTo>
                  <a:cubicBezTo>
                    <a:pt x="11105" y="1354"/>
                    <a:pt x="11040" y="1357"/>
                    <a:pt x="10974" y="1363"/>
                  </a:cubicBezTo>
                  <a:cubicBezTo>
                    <a:pt x="11004" y="1911"/>
                    <a:pt x="11217" y="2488"/>
                    <a:pt x="11612" y="2883"/>
                  </a:cubicBezTo>
                  <a:cubicBezTo>
                    <a:pt x="11369" y="3218"/>
                    <a:pt x="11278" y="3734"/>
                    <a:pt x="11521" y="4038"/>
                  </a:cubicBezTo>
                  <a:cubicBezTo>
                    <a:pt x="10974" y="4129"/>
                    <a:pt x="10244" y="4251"/>
                    <a:pt x="10214" y="4950"/>
                  </a:cubicBezTo>
                  <a:cubicBezTo>
                    <a:pt x="9971" y="4494"/>
                    <a:pt x="9788" y="4008"/>
                    <a:pt x="9332" y="3886"/>
                  </a:cubicBezTo>
                  <a:lnTo>
                    <a:pt x="9332" y="3886"/>
                  </a:lnTo>
                  <a:cubicBezTo>
                    <a:pt x="9089" y="4433"/>
                    <a:pt x="9089" y="4950"/>
                    <a:pt x="9393" y="5467"/>
                  </a:cubicBezTo>
                  <a:cubicBezTo>
                    <a:pt x="8937" y="5497"/>
                    <a:pt x="8755" y="5497"/>
                    <a:pt x="8724" y="5953"/>
                  </a:cubicBezTo>
                  <a:cubicBezTo>
                    <a:pt x="8329" y="5771"/>
                    <a:pt x="8329" y="5771"/>
                    <a:pt x="7934" y="5710"/>
                  </a:cubicBezTo>
                  <a:cubicBezTo>
                    <a:pt x="7843" y="5163"/>
                    <a:pt x="7721" y="4433"/>
                    <a:pt x="7083" y="4281"/>
                  </a:cubicBezTo>
                  <a:cubicBezTo>
                    <a:pt x="6870" y="4737"/>
                    <a:pt x="6658" y="5345"/>
                    <a:pt x="6901" y="5832"/>
                  </a:cubicBezTo>
                  <a:cubicBezTo>
                    <a:pt x="6527" y="5565"/>
                    <a:pt x="6037" y="5298"/>
                    <a:pt x="5574" y="5298"/>
                  </a:cubicBezTo>
                  <a:cubicBezTo>
                    <a:pt x="5509" y="5298"/>
                    <a:pt x="5444" y="5304"/>
                    <a:pt x="5381" y="5315"/>
                  </a:cubicBezTo>
                  <a:cubicBezTo>
                    <a:pt x="5411" y="5862"/>
                    <a:pt x="5837" y="6409"/>
                    <a:pt x="6293" y="6713"/>
                  </a:cubicBezTo>
                  <a:cubicBezTo>
                    <a:pt x="6110" y="7078"/>
                    <a:pt x="6202" y="7534"/>
                    <a:pt x="6597" y="7807"/>
                  </a:cubicBezTo>
                  <a:cubicBezTo>
                    <a:pt x="6141" y="8081"/>
                    <a:pt x="5837" y="8506"/>
                    <a:pt x="5958" y="9023"/>
                  </a:cubicBezTo>
                  <a:cubicBezTo>
                    <a:pt x="5715" y="8719"/>
                    <a:pt x="5442" y="8446"/>
                    <a:pt x="5199" y="8263"/>
                  </a:cubicBezTo>
                  <a:lnTo>
                    <a:pt x="5199" y="8263"/>
                  </a:lnTo>
                  <a:cubicBezTo>
                    <a:pt x="5077" y="8658"/>
                    <a:pt x="5047" y="9175"/>
                    <a:pt x="5381" y="9631"/>
                  </a:cubicBezTo>
                  <a:cubicBezTo>
                    <a:pt x="5003" y="9455"/>
                    <a:pt x="4625" y="9236"/>
                    <a:pt x="4246" y="9236"/>
                  </a:cubicBezTo>
                  <a:cubicBezTo>
                    <a:pt x="4169" y="9236"/>
                    <a:pt x="4091" y="9246"/>
                    <a:pt x="4013" y="9266"/>
                  </a:cubicBezTo>
                  <a:cubicBezTo>
                    <a:pt x="4165" y="9722"/>
                    <a:pt x="4408" y="10117"/>
                    <a:pt x="4773" y="10482"/>
                  </a:cubicBezTo>
                  <a:cubicBezTo>
                    <a:pt x="4226" y="10513"/>
                    <a:pt x="3679" y="10513"/>
                    <a:pt x="3223" y="10816"/>
                  </a:cubicBezTo>
                  <a:cubicBezTo>
                    <a:pt x="3578" y="11127"/>
                    <a:pt x="4014" y="11454"/>
                    <a:pt x="4472" y="11454"/>
                  </a:cubicBezTo>
                  <a:cubicBezTo>
                    <a:pt x="4641" y="11454"/>
                    <a:pt x="4813" y="11409"/>
                    <a:pt x="4986" y="11303"/>
                  </a:cubicBezTo>
                  <a:cubicBezTo>
                    <a:pt x="5168" y="11698"/>
                    <a:pt x="5259" y="11759"/>
                    <a:pt x="5533" y="11911"/>
                  </a:cubicBezTo>
                  <a:cubicBezTo>
                    <a:pt x="5320" y="12336"/>
                    <a:pt x="5320" y="12701"/>
                    <a:pt x="5746" y="12823"/>
                  </a:cubicBezTo>
                  <a:cubicBezTo>
                    <a:pt x="5715" y="13218"/>
                    <a:pt x="5928" y="13552"/>
                    <a:pt x="5867" y="13856"/>
                  </a:cubicBezTo>
                  <a:cubicBezTo>
                    <a:pt x="5837" y="14221"/>
                    <a:pt x="5381" y="14190"/>
                    <a:pt x="5533" y="14768"/>
                  </a:cubicBezTo>
                  <a:cubicBezTo>
                    <a:pt x="5320" y="14464"/>
                    <a:pt x="4986" y="14190"/>
                    <a:pt x="4651" y="14069"/>
                  </a:cubicBezTo>
                  <a:lnTo>
                    <a:pt x="4651" y="14069"/>
                  </a:lnTo>
                  <a:cubicBezTo>
                    <a:pt x="4621" y="14525"/>
                    <a:pt x="4621" y="14981"/>
                    <a:pt x="4955" y="15224"/>
                  </a:cubicBezTo>
                  <a:cubicBezTo>
                    <a:pt x="4499" y="15254"/>
                    <a:pt x="4135" y="15193"/>
                    <a:pt x="3740" y="15345"/>
                  </a:cubicBezTo>
                  <a:cubicBezTo>
                    <a:pt x="4104" y="15832"/>
                    <a:pt x="4621" y="16045"/>
                    <a:pt x="5259" y="16045"/>
                  </a:cubicBezTo>
                  <a:cubicBezTo>
                    <a:pt x="4895" y="16318"/>
                    <a:pt x="4864" y="16652"/>
                    <a:pt x="5107" y="16956"/>
                  </a:cubicBezTo>
                  <a:cubicBezTo>
                    <a:pt x="4469" y="17108"/>
                    <a:pt x="4317" y="17777"/>
                    <a:pt x="4773" y="18294"/>
                  </a:cubicBezTo>
                  <a:cubicBezTo>
                    <a:pt x="4317" y="18385"/>
                    <a:pt x="4408" y="18385"/>
                    <a:pt x="4469" y="18841"/>
                  </a:cubicBezTo>
                  <a:cubicBezTo>
                    <a:pt x="4013" y="19054"/>
                    <a:pt x="4074" y="18993"/>
                    <a:pt x="4043" y="19358"/>
                  </a:cubicBezTo>
                  <a:cubicBezTo>
                    <a:pt x="3588" y="19510"/>
                    <a:pt x="3466" y="19662"/>
                    <a:pt x="3436" y="20057"/>
                  </a:cubicBezTo>
                  <a:cubicBezTo>
                    <a:pt x="3192" y="19844"/>
                    <a:pt x="2828" y="19753"/>
                    <a:pt x="2524" y="19692"/>
                  </a:cubicBezTo>
                  <a:lnTo>
                    <a:pt x="2524" y="19692"/>
                  </a:lnTo>
                  <a:cubicBezTo>
                    <a:pt x="2341" y="20087"/>
                    <a:pt x="2493" y="20513"/>
                    <a:pt x="2949" y="20573"/>
                  </a:cubicBezTo>
                  <a:cubicBezTo>
                    <a:pt x="2888" y="20725"/>
                    <a:pt x="2645" y="21029"/>
                    <a:pt x="2554" y="21121"/>
                  </a:cubicBezTo>
                  <a:cubicBezTo>
                    <a:pt x="2189" y="21121"/>
                    <a:pt x="2007" y="21181"/>
                    <a:pt x="1733" y="21516"/>
                  </a:cubicBezTo>
                  <a:cubicBezTo>
                    <a:pt x="1510" y="21345"/>
                    <a:pt x="1345" y="21275"/>
                    <a:pt x="1227" y="21275"/>
                  </a:cubicBezTo>
                  <a:cubicBezTo>
                    <a:pt x="799" y="21275"/>
                    <a:pt x="991" y="22198"/>
                    <a:pt x="1277" y="22580"/>
                  </a:cubicBezTo>
                  <a:cubicBezTo>
                    <a:pt x="913" y="22580"/>
                    <a:pt x="457" y="22640"/>
                    <a:pt x="1" y="22701"/>
                  </a:cubicBezTo>
                  <a:cubicBezTo>
                    <a:pt x="153" y="23279"/>
                    <a:pt x="487" y="23856"/>
                    <a:pt x="1095" y="24039"/>
                  </a:cubicBezTo>
                  <a:cubicBezTo>
                    <a:pt x="845" y="24463"/>
                    <a:pt x="1047" y="25113"/>
                    <a:pt x="1548" y="25113"/>
                  </a:cubicBezTo>
                  <a:cubicBezTo>
                    <a:pt x="1657" y="25113"/>
                    <a:pt x="1780" y="25082"/>
                    <a:pt x="1916" y="25011"/>
                  </a:cubicBezTo>
                  <a:lnTo>
                    <a:pt x="1916" y="25011"/>
                  </a:lnTo>
                  <a:cubicBezTo>
                    <a:pt x="1794" y="25467"/>
                    <a:pt x="1946" y="25771"/>
                    <a:pt x="2341" y="25984"/>
                  </a:cubicBezTo>
                  <a:cubicBezTo>
                    <a:pt x="2129" y="26440"/>
                    <a:pt x="2493" y="26805"/>
                    <a:pt x="2980" y="26926"/>
                  </a:cubicBezTo>
                  <a:cubicBezTo>
                    <a:pt x="2402" y="27260"/>
                    <a:pt x="2098" y="27990"/>
                    <a:pt x="2919" y="28203"/>
                  </a:cubicBezTo>
                  <a:cubicBezTo>
                    <a:pt x="2356" y="28578"/>
                    <a:pt x="2573" y="29212"/>
                    <a:pt x="3090" y="29212"/>
                  </a:cubicBezTo>
                  <a:cubicBezTo>
                    <a:pt x="3159" y="29212"/>
                    <a:pt x="3234" y="29201"/>
                    <a:pt x="3314" y="29175"/>
                  </a:cubicBezTo>
                  <a:lnTo>
                    <a:pt x="3314" y="29175"/>
                  </a:lnTo>
                  <a:cubicBezTo>
                    <a:pt x="2919" y="29692"/>
                    <a:pt x="2828" y="30756"/>
                    <a:pt x="3588" y="30908"/>
                  </a:cubicBezTo>
                  <a:cubicBezTo>
                    <a:pt x="3132" y="31182"/>
                    <a:pt x="2645" y="31485"/>
                    <a:pt x="2524" y="32063"/>
                  </a:cubicBezTo>
                  <a:cubicBezTo>
                    <a:pt x="2626" y="32080"/>
                    <a:pt x="2726" y="32089"/>
                    <a:pt x="2822" y="32089"/>
                  </a:cubicBezTo>
                  <a:cubicBezTo>
                    <a:pt x="3238" y="32089"/>
                    <a:pt x="3589" y="31928"/>
                    <a:pt x="3861" y="31607"/>
                  </a:cubicBezTo>
                  <a:lnTo>
                    <a:pt x="3861" y="31607"/>
                  </a:lnTo>
                  <a:cubicBezTo>
                    <a:pt x="3833" y="32035"/>
                    <a:pt x="3992" y="32464"/>
                    <a:pt x="4389" y="32464"/>
                  </a:cubicBezTo>
                  <a:cubicBezTo>
                    <a:pt x="4415" y="32464"/>
                    <a:pt x="4441" y="32462"/>
                    <a:pt x="4469" y="32458"/>
                  </a:cubicBezTo>
                  <a:lnTo>
                    <a:pt x="4469" y="32458"/>
                  </a:lnTo>
                  <a:cubicBezTo>
                    <a:pt x="3983" y="32975"/>
                    <a:pt x="4043" y="33613"/>
                    <a:pt x="4287" y="34221"/>
                  </a:cubicBezTo>
                  <a:cubicBezTo>
                    <a:pt x="3891" y="34221"/>
                    <a:pt x="3436" y="34251"/>
                    <a:pt x="3132" y="34495"/>
                  </a:cubicBezTo>
                  <a:cubicBezTo>
                    <a:pt x="3223" y="35011"/>
                    <a:pt x="3557" y="35498"/>
                    <a:pt x="4074" y="35558"/>
                  </a:cubicBezTo>
                  <a:cubicBezTo>
                    <a:pt x="3709" y="35710"/>
                    <a:pt x="3588" y="35954"/>
                    <a:pt x="3588" y="36349"/>
                  </a:cubicBezTo>
                  <a:cubicBezTo>
                    <a:pt x="3821" y="36440"/>
                    <a:pt x="4099" y="36503"/>
                    <a:pt x="4367" y="36503"/>
                  </a:cubicBezTo>
                  <a:cubicBezTo>
                    <a:pt x="4726" y="36503"/>
                    <a:pt x="5068" y="36389"/>
                    <a:pt x="5259" y="36075"/>
                  </a:cubicBezTo>
                  <a:cubicBezTo>
                    <a:pt x="5280" y="36444"/>
                    <a:pt x="5411" y="36661"/>
                    <a:pt x="5624" y="36661"/>
                  </a:cubicBezTo>
                  <a:cubicBezTo>
                    <a:pt x="5727" y="36661"/>
                    <a:pt x="5850" y="36610"/>
                    <a:pt x="5989" y="36501"/>
                  </a:cubicBezTo>
                  <a:cubicBezTo>
                    <a:pt x="6099" y="36800"/>
                    <a:pt x="6348" y="36969"/>
                    <a:pt x="6596" y="36969"/>
                  </a:cubicBezTo>
                  <a:cubicBezTo>
                    <a:pt x="6827" y="36969"/>
                    <a:pt x="7057" y="36823"/>
                    <a:pt x="7174" y="36501"/>
                  </a:cubicBezTo>
                  <a:cubicBezTo>
                    <a:pt x="7302" y="36806"/>
                    <a:pt x="7557" y="36941"/>
                    <a:pt x="7851" y="36941"/>
                  </a:cubicBezTo>
                  <a:cubicBezTo>
                    <a:pt x="7908" y="36941"/>
                    <a:pt x="7966" y="36936"/>
                    <a:pt x="8025" y="36926"/>
                  </a:cubicBezTo>
                  <a:lnTo>
                    <a:pt x="8025" y="36926"/>
                  </a:lnTo>
                  <a:cubicBezTo>
                    <a:pt x="7721" y="37169"/>
                    <a:pt x="7630" y="37625"/>
                    <a:pt x="7782" y="38081"/>
                  </a:cubicBezTo>
                  <a:cubicBezTo>
                    <a:pt x="7822" y="38086"/>
                    <a:pt x="7861" y="38088"/>
                    <a:pt x="7900" y="38088"/>
                  </a:cubicBezTo>
                  <a:cubicBezTo>
                    <a:pt x="8394" y="38088"/>
                    <a:pt x="8794" y="37733"/>
                    <a:pt x="8907" y="37169"/>
                  </a:cubicBezTo>
                  <a:cubicBezTo>
                    <a:pt x="8982" y="37694"/>
                    <a:pt x="9461" y="38138"/>
                    <a:pt x="9789" y="38138"/>
                  </a:cubicBezTo>
                  <a:cubicBezTo>
                    <a:pt x="9993" y="38138"/>
                    <a:pt x="10139" y="37966"/>
                    <a:pt x="10092" y="37534"/>
                  </a:cubicBezTo>
                  <a:lnTo>
                    <a:pt x="10092" y="37534"/>
                  </a:lnTo>
                  <a:cubicBezTo>
                    <a:pt x="10166" y="37851"/>
                    <a:pt x="10343" y="37977"/>
                    <a:pt x="10545" y="37977"/>
                  </a:cubicBezTo>
                  <a:cubicBezTo>
                    <a:pt x="10924" y="37977"/>
                    <a:pt x="11390" y="37534"/>
                    <a:pt x="11430" y="37078"/>
                  </a:cubicBezTo>
                  <a:cubicBezTo>
                    <a:pt x="11554" y="37234"/>
                    <a:pt x="11719" y="37310"/>
                    <a:pt x="11895" y="37310"/>
                  </a:cubicBezTo>
                  <a:cubicBezTo>
                    <a:pt x="12062" y="37310"/>
                    <a:pt x="12240" y="37242"/>
                    <a:pt x="12402" y="37109"/>
                  </a:cubicBezTo>
                  <a:cubicBezTo>
                    <a:pt x="12498" y="37360"/>
                    <a:pt x="12655" y="37465"/>
                    <a:pt x="12795" y="37465"/>
                  </a:cubicBezTo>
                  <a:cubicBezTo>
                    <a:pt x="13011" y="37465"/>
                    <a:pt x="13188" y="37216"/>
                    <a:pt x="13041" y="36865"/>
                  </a:cubicBezTo>
                  <a:lnTo>
                    <a:pt x="13041" y="36865"/>
                  </a:lnTo>
                  <a:cubicBezTo>
                    <a:pt x="13118" y="36877"/>
                    <a:pt x="13198" y="36883"/>
                    <a:pt x="13279" y="36883"/>
                  </a:cubicBezTo>
                  <a:cubicBezTo>
                    <a:pt x="13609" y="36883"/>
                    <a:pt x="13951" y="36781"/>
                    <a:pt x="14196" y="36562"/>
                  </a:cubicBezTo>
                  <a:cubicBezTo>
                    <a:pt x="14345" y="36727"/>
                    <a:pt x="14521" y="36802"/>
                    <a:pt x="14714" y="36802"/>
                  </a:cubicBezTo>
                  <a:cubicBezTo>
                    <a:pt x="14875" y="36802"/>
                    <a:pt x="15049" y="36750"/>
                    <a:pt x="15229" y="36653"/>
                  </a:cubicBezTo>
                  <a:cubicBezTo>
                    <a:pt x="15320" y="36901"/>
                    <a:pt x="15540" y="37020"/>
                    <a:pt x="15738" y="37020"/>
                  </a:cubicBezTo>
                  <a:cubicBezTo>
                    <a:pt x="16001" y="37020"/>
                    <a:pt x="16223" y="36809"/>
                    <a:pt x="16050" y="36410"/>
                  </a:cubicBezTo>
                  <a:lnTo>
                    <a:pt x="16050" y="36410"/>
                  </a:lnTo>
                  <a:cubicBezTo>
                    <a:pt x="16204" y="36505"/>
                    <a:pt x="16373" y="36549"/>
                    <a:pt x="16539" y="36549"/>
                  </a:cubicBezTo>
                  <a:cubicBezTo>
                    <a:pt x="16798" y="36549"/>
                    <a:pt x="17050" y="36443"/>
                    <a:pt x="17235" y="36258"/>
                  </a:cubicBezTo>
                  <a:cubicBezTo>
                    <a:pt x="17363" y="36385"/>
                    <a:pt x="17634" y="36634"/>
                    <a:pt x="17776" y="36634"/>
                  </a:cubicBezTo>
                  <a:cubicBezTo>
                    <a:pt x="17871" y="36634"/>
                    <a:pt x="17910" y="36524"/>
                    <a:pt x="17813" y="36197"/>
                  </a:cubicBezTo>
                  <a:cubicBezTo>
                    <a:pt x="18117" y="36106"/>
                    <a:pt x="18208" y="35923"/>
                    <a:pt x="18208" y="35650"/>
                  </a:cubicBezTo>
                  <a:cubicBezTo>
                    <a:pt x="18303" y="35678"/>
                    <a:pt x="18407" y="35695"/>
                    <a:pt x="18510" y="35695"/>
                  </a:cubicBezTo>
                  <a:cubicBezTo>
                    <a:pt x="18736" y="35695"/>
                    <a:pt x="18955" y="35615"/>
                    <a:pt x="19059" y="35407"/>
                  </a:cubicBezTo>
                  <a:cubicBezTo>
                    <a:pt x="19176" y="35601"/>
                    <a:pt x="19355" y="35759"/>
                    <a:pt x="19541" y="35759"/>
                  </a:cubicBezTo>
                  <a:cubicBezTo>
                    <a:pt x="19645" y="35759"/>
                    <a:pt x="19751" y="35709"/>
                    <a:pt x="19849" y="35589"/>
                  </a:cubicBezTo>
                  <a:lnTo>
                    <a:pt x="19849" y="35589"/>
                  </a:lnTo>
                  <a:cubicBezTo>
                    <a:pt x="19788" y="35862"/>
                    <a:pt x="19728" y="36106"/>
                    <a:pt x="19940" y="36318"/>
                  </a:cubicBezTo>
                  <a:cubicBezTo>
                    <a:pt x="20275" y="36166"/>
                    <a:pt x="20427" y="35802"/>
                    <a:pt x="20457" y="35437"/>
                  </a:cubicBezTo>
                  <a:cubicBezTo>
                    <a:pt x="20602" y="35726"/>
                    <a:pt x="20976" y="35939"/>
                    <a:pt x="21306" y="35939"/>
                  </a:cubicBezTo>
                  <a:cubicBezTo>
                    <a:pt x="21392" y="35939"/>
                    <a:pt x="21476" y="35924"/>
                    <a:pt x="21551" y="35893"/>
                  </a:cubicBezTo>
                  <a:cubicBezTo>
                    <a:pt x="21491" y="35498"/>
                    <a:pt x="21308" y="35103"/>
                    <a:pt x="20943" y="34951"/>
                  </a:cubicBezTo>
                  <a:cubicBezTo>
                    <a:pt x="21308" y="34707"/>
                    <a:pt x="21399" y="34251"/>
                    <a:pt x="21035" y="34039"/>
                  </a:cubicBezTo>
                  <a:cubicBezTo>
                    <a:pt x="21247" y="33917"/>
                    <a:pt x="21369" y="33735"/>
                    <a:pt x="21308" y="33492"/>
                  </a:cubicBezTo>
                  <a:cubicBezTo>
                    <a:pt x="22159" y="33340"/>
                    <a:pt x="23041" y="33309"/>
                    <a:pt x="23831" y="33188"/>
                  </a:cubicBezTo>
                  <a:cubicBezTo>
                    <a:pt x="24056" y="33394"/>
                    <a:pt x="24327" y="33553"/>
                    <a:pt x="24573" y="33553"/>
                  </a:cubicBezTo>
                  <a:cubicBezTo>
                    <a:pt x="24726" y="33553"/>
                    <a:pt x="24869" y="33491"/>
                    <a:pt x="24986" y="33340"/>
                  </a:cubicBezTo>
                  <a:lnTo>
                    <a:pt x="24986" y="33340"/>
                  </a:lnTo>
                  <a:cubicBezTo>
                    <a:pt x="24968" y="33724"/>
                    <a:pt x="25181" y="34009"/>
                    <a:pt x="25340" y="34009"/>
                  </a:cubicBezTo>
                  <a:cubicBezTo>
                    <a:pt x="25445" y="34009"/>
                    <a:pt x="25527" y="33885"/>
                    <a:pt x="25503" y="33583"/>
                  </a:cubicBezTo>
                  <a:lnTo>
                    <a:pt x="25503" y="33583"/>
                  </a:lnTo>
                  <a:cubicBezTo>
                    <a:pt x="25782" y="33653"/>
                    <a:pt x="26221" y="34096"/>
                    <a:pt x="26576" y="34096"/>
                  </a:cubicBezTo>
                  <a:cubicBezTo>
                    <a:pt x="26684" y="34096"/>
                    <a:pt x="26785" y="34055"/>
                    <a:pt x="26871" y="33948"/>
                  </a:cubicBezTo>
                  <a:cubicBezTo>
                    <a:pt x="26977" y="34140"/>
                    <a:pt x="27129" y="34257"/>
                    <a:pt x="27305" y="34257"/>
                  </a:cubicBezTo>
                  <a:cubicBezTo>
                    <a:pt x="27379" y="34257"/>
                    <a:pt x="27458" y="34236"/>
                    <a:pt x="27539" y="34191"/>
                  </a:cubicBezTo>
                  <a:lnTo>
                    <a:pt x="27539" y="34191"/>
                  </a:lnTo>
                  <a:cubicBezTo>
                    <a:pt x="27484" y="34468"/>
                    <a:pt x="27606" y="34746"/>
                    <a:pt x="27859" y="34746"/>
                  </a:cubicBezTo>
                  <a:cubicBezTo>
                    <a:pt x="27883" y="34746"/>
                    <a:pt x="27908" y="34743"/>
                    <a:pt x="27934" y="34738"/>
                  </a:cubicBezTo>
                  <a:lnTo>
                    <a:pt x="27934" y="34738"/>
                  </a:lnTo>
                  <a:cubicBezTo>
                    <a:pt x="27691" y="34799"/>
                    <a:pt x="27600" y="34951"/>
                    <a:pt x="27448" y="35103"/>
                  </a:cubicBezTo>
                  <a:cubicBezTo>
                    <a:pt x="27589" y="35209"/>
                    <a:pt x="27751" y="35273"/>
                    <a:pt x="27910" y="35273"/>
                  </a:cubicBezTo>
                  <a:cubicBezTo>
                    <a:pt x="28024" y="35273"/>
                    <a:pt x="28137" y="35240"/>
                    <a:pt x="28238" y="35163"/>
                  </a:cubicBezTo>
                  <a:lnTo>
                    <a:pt x="28238" y="35163"/>
                  </a:lnTo>
                  <a:cubicBezTo>
                    <a:pt x="28086" y="35407"/>
                    <a:pt x="28086" y="35650"/>
                    <a:pt x="28238" y="35893"/>
                  </a:cubicBezTo>
                  <a:cubicBezTo>
                    <a:pt x="28603" y="35802"/>
                    <a:pt x="28968" y="35589"/>
                    <a:pt x="28968" y="35194"/>
                  </a:cubicBezTo>
                  <a:cubicBezTo>
                    <a:pt x="29061" y="35259"/>
                    <a:pt x="29158" y="35290"/>
                    <a:pt x="29246" y="35290"/>
                  </a:cubicBezTo>
                  <a:cubicBezTo>
                    <a:pt x="29446" y="35290"/>
                    <a:pt x="29606" y="35133"/>
                    <a:pt x="29606" y="34859"/>
                  </a:cubicBezTo>
                  <a:cubicBezTo>
                    <a:pt x="29710" y="34963"/>
                    <a:pt x="29836" y="35010"/>
                    <a:pt x="29952" y="35010"/>
                  </a:cubicBezTo>
                  <a:cubicBezTo>
                    <a:pt x="30141" y="35010"/>
                    <a:pt x="30305" y="34885"/>
                    <a:pt x="30305" y="34677"/>
                  </a:cubicBezTo>
                  <a:cubicBezTo>
                    <a:pt x="30731" y="34981"/>
                    <a:pt x="31187" y="35255"/>
                    <a:pt x="31643" y="35407"/>
                  </a:cubicBezTo>
                  <a:cubicBezTo>
                    <a:pt x="31856" y="35163"/>
                    <a:pt x="31856" y="34799"/>
                    <a:pt x="31521" y="34586"/>
                  </a:cubicBezTo>
                  <a:cubicBezTo>
                    <a:pt x="31582" y="34586"/>
                    <a:pt x="31643" y="34555"/>
                    <a:pt x="31673" y="34555"/>
                  </a:cubicBezTo>
                  <a:lnTo>
                    <a:pt x="31886" y="34586"/>
                  </a:lnTo>
                  <a:cubicBezTo>
                    <a:pt x="33406" y="34555"/>
                    <a:pt x="33041" y="33431"/>
                    <a:pt x="32311" y="32610"/>
                  </a:cubicBezTo>
                  <a:cubicBezTo>
                    <a:pt x="32342" y="32519"/>
                    <a:pt x="32342" y="32306"/>
                    <a:pt x="32403" y="32093"/>
                  </a:cubicBezTo>
                  <a:cubicBezTo>
                    <a:pt x="33163" y="31789"/>
                    <a:pt x="33375" y="31151"/>
                    <a:pt x="32859" y="30391"/>
                  </a:cubicBezTo>
                  <a:cubicBezTo>
                    <a:pt x="33071" y="29723"/>
                    <a:pt x="33223" y="29966"/>
                    <a:pt x="32919" y="29084"/>
                  </a:cubicBezTo>
                  <a:cubicBezTo>
                    <a:pt x="33375" y="28932"/>
                    <a:pt x="33558" y="28811"/>
                    <a:pt x="33618" y="28628"/>
                  </a:cubicBezTo>
                  <a:cubicBezTo>
                    <a:pt x="33922" y="28507"/>
                    <a:pt x="34166" y="28355"/>
                    <a:pt x="34409" y="28172"/>
                  </a:cubicBezTo>
                  <a:cubicBezTo>
                    <a:pt x="35017" y="27656"/>
                    <a:pt x="35503" y="26379"/>
                    <a:pt x="35047" y="25680"/>
                  </a:cubicBezTo>
                  <a:cubicBezTo>
                    <a:pt x="35503" y="25558"/>
                    <a:pt x="35929" y="25224"/>
                    <a:pt x="35533" y="24768"/>
                  </a:cubicBezTo>
                  <a:cubicBezTo>
                    <a:pt x="36083" y="24508"/>
                    <a:pt x="35972" y="23698"/>
                    <a:pt x="35411" y="23698"/>
                  </a:cubicBezTo>
                  <a:cubicBezTo>
                    <a:pt x="35382" y="23698"/>
                    <a:pt x="35352" y="23700"/>
                    <a:pt x="35321" y="23704"/>
                  </a:cubicBezTo>
                  <a:cubicBezTo>
                    <a:pt x="35685" y="23461"/>
                    <a:pt x="35655" y="22944"/>
                    <a:pt x="35351" y="22701"/>
                  </a:cubicBezTo>
                  <a:cubicBezTo>
                    <a:pt x="35837" y="22488"/>
                    <a:pt x="35655" y="21880"/>
                    <a:pt x="35169" y="21759"/>
                  </a:cubicBezTo>
                  <a:cubicBezTo>
                    <a:pt x="35533" y="21425"/>
                    <a:pt x="35169" y="20999"/>
                    <a:pt x="34774" y="20969"/>
                  </a:cubicBezTo>
                  <a:cubicBezTo>
                    <a:pt x="34834" y="20756"/>
                    <a:pt x="34743" y="20543"/>
                    <a:pt x="34530" y="20452"/>
                  </a:cubicBezTo>
                  <a:cubicBezTo>
                    <a:pt x="35297" y="20006"/>
                    <a:pt x="34955" y="19655"/>
                    <a:pt x="34554" y="19655"/>
                  </a:cubicBezTo>
                  <a:cubicBezTo>
                    <a:pt x="34271" y="19655"/>
                    <a:pt x="33958" y="19830"/>
                    <a:pt x="33983" y="20270"/>
                  </a:cubicBezTo>
                  <a:cubicBezTo>
                    <a:pt x="33846" y="20140"/>
                    <a:pt x="33693" y="20086"/>
                    <a:pt x="33555" y="20086"/>
                  </a:cubicBezTo>
                  <a:cubicBezTo>
                    <a:pt x="33173" y="20086"/>
                    <a:pt x="32899" y="20498"/>
                    <a:pt x="33345" y="20877"/>
                  </a:cubicBezTo>
                  <a:cubicBezTo>
                    <a:pt x="33320" y="20874"/>
                    <a:pt x="33296" y="20873"/>
                    <a:pt x="33272" y="20873"/>
                  </a:cubicBezTo>
                  <a:cubicBezTo>
                    <a:pt x="33066" y="20873"/>
                    <a:pt x="32916" y="20990"/>
                    <a:pt x="32889" y="21181"/>
                  </a:cubicBezTo>
                  <a:cubicBezTo>
                    <a:pt x="32731" y="21063"/>
                    <a:pt x="32548" y="20983"/>
                    <a:pt x="32355" y="20983"/>
                  </a:cubicBezTo>
                  <a:cubicBezTo>
                    <a:pt x="32251" y="20983"/>
                    <a:pt x="32145" y="21006"/>
                    <a:pt x="32038" y="21060"/>
                  </a:cubicBezTo>
                  <a:cubicBezTo>
                    <a:pt x="32193" y="20690"/>
                    <a:pt x="32063" y="20536"/>
                    <a:pt x="31862" y="20536"/>
                  </a:cubicBezTo>
                  <a:cubicBezTo>
                    <a:pt x="31551" y="20536"/>
                    <a:pt x="31069" y="20907"/>
                    <a:pt x="31217" y="21425"/>
                  </a:cubicBezTo>
                  <a:cubicBezTo>
                    <a:pt x="31100" y="21307"/>
                    <a:pt x="30899" y="21240"/>
                    <a:pt x="30732" y="21240"/>
                  </a:cubicBezTo>
                  <a:cubicBezTo>
                    <a:pt x="30508" y="21240"/>
                    <a:pt x="30344" y="21359"/>
                    <a:pt x="30518" y="21637"/>
                  </a:cubicBezTo>
                  <a:cubicBezTo>
                    <a:pt x="30440" y="21520"/>
                    <a:pt x="30342" y="21472"/>
                    <a:pt x="30253" y="21472"/>
                  </a:cubicBezTo>
                  <a:cubicBezTo>
                    <a:pt x="30064" y="21472"/>
                    <a:pt x="29908" y="21684"/>
                    <a:pt x="30032" y="21911"/>
                  </a:cubicBezTo>
                  <a:lnTo>
                    <a:pt x="30001" y="21911"/>
                  </a:lnTo>
                  <a:cubicBezTo>
                    <a:pt x="29829" y="21817"/>
                    <a:pt x="29624" y="21755"/>
                    <a:pt x="29428" y="21755"/>
                  </a:cubicBezTo>
                  <a:cubicBezTo>
                    <a:pt x="29245" y="21755"/>
                    <a:pt x="29070" y="21809"/>
                    <a:pt x="28938" y="21941"/>
                  </a:cubicBezTo>
                  <a:cubicBezTo>
                    <a:pt x="28907" y="21668"/>
                    <a:pt x="28816" y="21425"/>
                    <a:pt x="28634" y="21181"/>
                  </a:cubicBezTo>
                  <a:cubicBezTo>
                    <a:pt x="28694" y="21151"/>
                    <a:pt x="28755" y="21121"/>
                    <a:pt x="28816" y="21029"/>
                  </a:cubicBezTo>
                  <a:cubicBezTo>
                    <a:pt x="28883" y="21038"/>
                    <a:pt x="28947" y="21044"/>
                    <a:pt x="29009" y="21044"/>
                  </a:cubicBezTo>
                  <a:cubicBezTo>
                    <a:pt x="29171" y="21044"/>
                    <a:pt x="29314" y="21001"/>
                    <a:pt x="29424" y="20847"/>
                  </a:cubicBezTo>
                  <a:cubicBezTo>
                    <a:pt x="29521" y="20980"/>
                    <a:pt x="29642" y="21041"/>
                    <a:pt x="29752" y="21041"/>
                  </a:cubicBezTo>
                  <a:cubicBezTo>
                    <a:pt x="29919" y="21041"/>
                    <a:pt x="30062" y="20902"/>
                    <a:pt x="30062" y="20665"/>
                  </a:cubicBezTo>
                  <a:cubicBezTo>
                    <a:pt x="30162" y="20738"/>
                    <a:pt x="30247" y="20769"/>
                    <a:pt x="30318" y="20769"/>
                  </a:cubicBezTo>
                  <a:cubicBezTo>
                    <a:pt x="30573" y="20769"/>
                    <a:pt x="30650" y="20372"/>
                    <a:pt x="30579" y="20087"/>
                  </a:cubicBezTo>
                  <a:lnTo>
                    <a:pt x="30579" y="20087"/>
                  </a:lnTo>
                  <a:cubicBezTo>
                    <a:pt x="30601" y="20089"/>
                    <a:pt x="30622" y="20090"/>
                    <a:pt x="30642" y="20090"/>
                  </a:cubicBezTo>
                  <a:cubicBezTo>
                    <a:pt x="30895" y="20090"/>
                    <a:pt x="30970" y="19913"/>
                    <a:pt x="30913" y="19631"/>
                  </a:cubicBezTo>
                  <a:lnTo>
                    <a:pt x="30913" y="19631"/>
                  </a:lnTo>
                  <a:cubicBezTo>
                    <a:pt x="31031" y="19742"/>
                    <a:pt x="31156" y="19788"/>
                    <a:pt x="31271" y="19788"/>
                  </a:cubicBezTo>
                  <a:cubicBezTo>
                    <a:pt x="31628" y="19788"/>
                    <a:pt x="31882" y="19338"/>
                    <a:pt x="31491" y="18993"/>
                  </a:cubicBezTo>
                  <a:cubicBezTo>
                    <a:pt x="32129" y="18841"/>
                    <a:pt x="31795" y="18172"/>
                    <a:pt x="31400" y="18020"/>
                  </a:cubicBezTo>
                  <a:cubicBezTo>
                    <a:pt x="31734" y="17868"/>
                    <a:pt x="31582" y="17473"/>
                    <a:pt x="31400" y="17200"/>
                  </a:cubicBezTo>
                  <a:cubicBezTo>
                    <a:pt x="31582" y="17017"/>
                    <a:pt x="31643" y="16865"/>
                    <a:pt x="31552" y="16592"/>
                  </a:cubicBezTo>
                  <a:cubicBezTo>
                    <a:pt x="31643" y="16561"/>
                    <a:pt x="31947" y="16470"/>
                    <a:pt x="32099" y="16470"/>
                  </a:cubicBezTo>
                  <a:cubicBezTo>
                    <a:pt x="32129" y="16744"/>
                    <a:pt x="32342" y="16926"/>
                    <a:pt x="32646" y="17017"/>
                  </a:cubicBezTo>
                  <a:cubicBezTo>
                    <a:pt x="32251" y="17230"/>
                    <a:pt x="32494" y="17534"/>
                    <a:pt x="32859" y="17625"/>
                  </a:cubicBezTo>
                  <a:cubicBezTo>
                    <a:pt x="32420" y="18284"/>
                    <a:pt x="32806" y="18656"/>
                    <a:pt x="33157" y="18656"/>
                  </a:cubicBezTo>
                  <a:cubicBezTo>
                    <a:pt x="33389" y="18656"/>
                    <a:pt x="33606" y="18493"/>
                    <a:pt x="33558" y="18142"/>
                  </a:cubicBezTo>
                  <a:lnTo>
                    <a:pt x="33558" y="18142"/>
                  </a:lnTo>
                  <a:cubicBezTo>
                    <a:pt x="33665" y="18316"/>
                    <a:pt x="33813" y="18401"/>
                    <a:pt x="33943" y="18401"/>
                  </a:cubicBezTo>
                  <a:cubicBezTo>
                    <a:pt x="34108" y="18401"/>
                    <a:pt x="34243" y="18262"/>
                    <a:pt x="34226" y="17990"/>
                  </a:cubicBezTo>
                  <a:lnTo>
                    <a:pt x="34226" y="17990"/>
                  </a:lnTo>
                  <a:cubicBezTo>
                    <a:pt x="34294" y="18024"/>
                    <a:pt x="34359" y="18039"/>
                    <a:pt x="34418" y="18039"/>
                  </a:cubicBezTo>
                  <a:cubicBezTo>
                    <a:pt x="34625" y="18039"/>
                    <a:pt x="34767" y="17848"/>
                    <a:pt x="34743" y="17564"/>
                  </a:cubicBezTo>
                  <a:lnTo>
                    <a:pt x="34743" y="17564"/>
                  </a:lnTo>
                  <a:cubicBezTo>
                    <a:pt x="34923" y="17779"/>
                    <a:pt x="35101" y="17865"/>
                    <a:pt x="35249" y="17865"/>
                  </a:cubicBezTo>
                  <a:cubicBezTo>
                    <a:pt x="35625" y="17865"/>
                    <a:pt x="35809" y="17310"/>
                    <a:pt x="35351" y="16896"/>
                  </a:cubicBezTo>
                  <a:cubicBezTo>
                    <a:pt x="35777" y="16652"/>
                    <a:pt x="35959" y="16136"/>
                    <a:pt x="35503" y="15741"/>
                  </a:cubicBezTo>
                  <a:cubicBezTo>
                    <a:pt x="36050" y="15406"/>
                    <a:pt x="36384" y="14373"/>
                    <a:pt x="35685" y="14130"/>
                  </a:cubicBezTo>
                  <a:cubicBezTo>
                    <a:pt x="35898" y="13765"/>
                    <a:pt x="35989" y="13157"/>
                    <a:pt x="35594" y="12914"/>
                  </a:cubicBezTo>
                  <a:cubicBezTo>
                    <a:pt x="35929" y="12762"/>
                    <a:pt x="35959" y="12336"/>
                    <a:pt x="35655" y="12063"/>
                  </a:cubicBezTo>
                  <a:cubicBezTo>
                    <a:pt x="35989" y="11698"/>
                    <a:pt x="35685" y="11333"/>
                    <a:pt x="35321" y="11151"/>
                  </a:cubicBezTo>
                  <a:cubicBezTo>
                    <a:pt x="35503" y="10847"/>
                    <a:pt x="35442" y="10482"/>
                    <a:pt x="35017" y="10391"/>
                  </a:cubicBezTo>
                  <a:cubicBezTo>
                    <a:pt x="35199" y="9935"/>
                    <a:pt x="35047" y="9449"/>
                    <a:pt x="34470" y="9418"/>
                  </a:cubicBezTo>
                  <a:cubicBezTo>
                    <a:pt x="34668" y="8993"/>
                    <a:pt x="34734" y="8436"/>
                    <a:pt x="34201" y="8436"/>
                  </a:cubicBezTo>
                  <a:cubicBezTo>
                    <a:pt x="34162" y="8436"/>
                    <a:pt x="34120" y="8439"/>
                    <a:pt x="34074" y="8446"/>
                  </a:cubicBezTo>
                  <a:cubicBezTo>
                    <a:pt x="34767" y="7548"/>
                    <a:pt x="34182" y="7126"/>
                    <a:pt x="33435" y="7126"/>
                  </a:cubicBezTo>
                  <a:cubicBezTo>
                    <a:pt x="33297" y="7126"/>
                    <a:pt x="33153" y="7141"/>
                    <a:pt x="33011" y="7169"/>
                  </a:cubicBezTo>
                  <a:cubicBezTo>
                    <a:pt x="33168" y="6853"/>
                    <a:pt x="32884" y="6636"/>
                    <a:pt x="32582" y="6636"/>
                  </a:cubicBezTo>
                  <a:cubicBezTo>
                    <a:pt x="32303" y="6636"/>
                    <a:pt x="32009" y="6823"/>
                    <a:pt x="32038" y="7291"/>
                  </a:cubicBezTo>
                  <a:cubicBezTo>
                    <a:pt x="31920" y="7149"/>
                    <a:pt x="31802" y="7091"/>
                    <a:pt x="31693" y="7091"/>
                  </a:cubicBezTo>
                  <a:cubicBezTo>
                    <a:pt x="31381" y="7091"/>
                    <a:pt x="31142" y="7568"/>
                    <a:pt x="31187" y="7929"/>
                  </a:cubicBezTo>
                  <a:cubicBezTo>
                    <a:pt x="31080" y="7852"/>
                    <a:pt x="30982" y="7818"/>
                    <a:pt x="30894" y="7818"/>
                  </a:cubicBezTo>
                  <a:cubicBezTo>
                    <a:pt x="30534" y="7818"/>
                    <a:pt x="30342" y="8377"/>
                    <a:pt x="30366" y="8719"/>
                  </a:cubicBezTo>
                  <a:cubicBezTo>
                    <a:pt x="30333" y="8715"/>
                    <a:pt x="30299" y="8713"/>
                    <a:pt x="30265" y="8713"/>
                  </a:cubicBezTo>
                  <a:cubicBezTo>
                    <a:pt x="29810" y="8713"/>
                    <a:pt x="29348" y="9083"/>
                    <a:pt x="29150" y="9479"/>
                  </a:cubicBezTo>
                  <a:cubicBezTo>
                    <a:pt x="29059" y="9661"/>
                    <a:pt x="29090" y="10117"/>
                    <a:pt x="28998" y="10361"/>
                  </a:cubicBezTo>
                  <a:cubicBezTo>
                    <a:pt x="28846" y="10361"/>
                    <a:pt x="28694" y="10391"/>
                    <a:pt x="28542" y="10391"/>
                  </a:cubicBezTo>
                  <a:cubicBezTo>
                    <a:pt x="28694" y="9905"/>
                    <a:pt x="28755" y="9418"/>
                    <a:pt x="28664" y="8841"/>
                  </a:cubicBezTo>
                  <a:cubicBezTo>
                    <a:pt x="29120" y="8719"/>
                    <a:pt x="29606" y="7625"/>
                    <a:pt x="29424" y="7199"/>
                  </a:cubicBezTo>
                  <a:cubicBezTo>
                    <a:pt x="29971" y="7078"/>
                    <a:pt x="30305" y="6683"/>
                    <a:pt x="29880" y="6227"/>
                  </a:cubicBezTo>
                  <a:cubicBezTo>
                    <a:pt x="30581" y="6022"/>
                    <a:pt x="30383" y="4609"/>
                    <a:pt x="29610" y="4609"/>
                  </a:cubicBezTo>
                  <a:cubicBezTo>
                    <a:pt x="29579" y="4609"/>
                    <a:pt x="29548" y="4611"/>
                    <a:pt x="29515" y="4616"/>
                  </a:cubicBezTo>
                  <a:cubicBezTo>
                    <a:pt x="29541" y="4330"/>
                    <a:pt x="29367" y="4110"/>
                    <a:pt x="29087" y="4110"/>
                  </a:cubicBezTo>
                  <a:cubicBezTo>
                    <a:pt x="29040" y="4110"/>
                    <a:pt x="28990" y="4116"/>
                    <a:pt x="28938" y="4129"/>
                  </a:cubicBezTo>
                  <a:cubicBezTo>
                    <a:pt x="29083" y="3646"/>
                    <a:pt x="28690" y="3336"/>
                    <a:pt x="28247" y="3336"/>
                  </a:cubicBezTo>
                  <a:cubicBezTo>
                    <a:pt x="28133" y="3336"/>
                    <a:pt x="28016" y="3356"/>
                    <a:pt x="27904" y="3400"/>
                  </a:cubicBezTo>
                  <a:cubicBezTo>
                    <a:pt x="27874" y="2883"/>
                    <a:pt x="27783" y="2762"/>
                    <a:pt x="27570" y="2367"/>
                  </a:cubicBezTo>
                  <a:cubicBezTo>
                    <a:pt x="27481" y="2278"/>
                    <a:pt x="27133" y="1757"/>
                    <a:pt x="26863" y="1757"/>
                  </a:cubicBezTo>
                  <a:cubicBezTo>
                    <a:pt x="26855" y="1757"/>
                    <a:pt x="26848" y="1758"/>
                    <a:pt x="26840" y="1759"/>
                  </a:cubicBezTo>
                  <a:cubicBezTo>
                    <a:pt x="26871" y="1455"/>
                    <a:pt x="26779" y="1242"/>
                    <a:pt x="26506" y="1120"/>
                  </a:cubicBezTo>
                  <a:cubicBezTo>
                    <a:pt x="27494" y="1000"/>
                    <a:pt x="27030" y="1"/>
                    <a:pt x="264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7" name="Google Shape;911;p6"/>
            <p:cNvSpPr/>
            <p:nvPr/>
          </p:nvSpPr>
          <p:spPr>
            <a:xfrm rot="6796800">
              <a:off x="321480" y="445680"/>
              <a:ext cx="147240" cy="237240"/>
            </a:xfrm>
            <a:custGeom>
              <a:avLst/>
              <a:gdLst>
                <a:gd name="textAreaLeft" fmla="*/ 0 w 147240"/>
                <a:gd name="textAreaRight" fmla="*/ 148320 w 147240"/>
                <a:gd name="textAreaTop" fmla="*/ 0 h 237240"/>
                <a:gd name="textAreaBottom" fmla="*/ 238320 h 237240"/>
              </a:gdLst>
              <a:ahLst/>
              <a:rect l="textAreaLeft" t="textAreaTop" r="textAreaRight" b="textAreaBottom"/>
              <a:pathLst>
                <a:path w="16415" h="26370">
                  <a:moveTo>
                    <a:pt x="7903" y="0"/>
                  </a:moveTo>
                  <a:cubicBezTo>
                    <a:pt x="7903" y="547"/>
                    <a:pt x="7599" y="942"/>
                    <a:pt x="7204" y="1155"/>
                  </a:cubicBezTo>
                  <a:cubicBezTo>
                    <a:pt x="7447" y="1611"/>
                    <a:pt x="7447" y="1550"/>
                    <a:pt x="7265" y="1915"/>
                  </a:cubicBezTo>
                  <a:cubicBezTo>
                    <a:pt x="7351" y="1893"/>
                    <a:pt x="7428" y="1883"/>
                    <a:pt x="7497" y="1883"/>
                  </a:cubicBezTo>
                  <a:cubicBezTo>
                    <a:pt x="8071" y="1883"/>
                    <a:pt x="8023" y="2585"/>
                    <a:pt x="7248" y="2585"/>
                  </a:cubicBezTo>
                  <a:cubicBezTo>
                    <a:pt x="7234" y="2585"/>
                    <a:pt x="7219" y="2584"/>
                    <a:pt x="7204" y="2584"/>
                  </a:cubicBezTo>
                  <a:lnTo>
                    <a:pt x="7204" y="2584"/>
                  </a:lnTo>
                  <a:cubicBezTo>
                    <a:pt x="7934" y="2797"/>
                    <a:pt x="7812" y="3374"/>
                    <a:pt x="7143" y="3374"/>
                  </a:cubicBezTo>
                  <a:cubicBezTo>
                    <a:pt x="7940" y="3746"/>
                    <a:pt x="7739" y="4488"/>
                    <a:pt x="7048" y="4488"/>
                  </a:cubicBezTo>
                  <a:cubicBezTo>
                    <a:pt x="6948" y="4488"/>
                    <a:pt x="6837" y="4473"/>
                    <a:pt x="6718" y="4438"/>
                  </a:cubicBezTo>
                  <a:cubicBezTo>
                    <a:pt x="6596" y="4712"/>
                    <a:pt x="6596" y="4803"/>
                    <a:pt x="6080" y="4863"/>
                  </a:cubicBezTo>
                  <a:cubicBezTo>
                    <a:pt x="6809" y="5502"/>
                    <a:pt x="6049" y="5654"/>
                    <a:pt x="5472" y="5654"/>
                  </a:cubicBezTo>
                  <a:cubicBezTo>
                    <a:pt x="5836" y="5806"/>
                    <a:pt x="5897" y="6414"/>
                    <a:pt x="5228" y="6414"/>
                  </a:cubicBezTo>
                  <a:cubicBezTo>
                    <a:pt x="5593" y="6626"/>
                    <a:pt x="5472" y="7052"/>
                    <a:pt x="5077" y="7326"/>
                  </a:cubicBezTo>
                  <a:cubicBezTo>
                    <a:pt x="5087" y="7325"/>
                    <a:pt x="5097" y="7325"/>
                    <a:pt x="5107" y="7325"/>
                  </a:cubicBezTo>
                  <a:cubicBezTo>
                    <a:pt x="5746" y="7325"/>
                    <a:pt x="5765" y="8270"/>
                    <a:pt x="5077" y="8420"/>
                  </a:cubicBezTo>
                  <a:cubicBezTo>
                    <a:pt x="5532" y="8663"/>
                    <a:pt x="5897" y="9210"/>
                    <a:pt x="5289" y="9362"/>
                  </a:cubicBezTo>
                  <a:cubicBezTo>
                    <a:pt x="5521" y="9871"/>
                    <a:pt x="5435" y="10662"/>
                    <a:pt x="4965" y="10662"/>
                  </a:cubicBezTo>
                  <a:cubicBezTo>
                    <a:pt x="4818" y="10662"/>
                    <a:pt x="4633" y="10584"/>
                    <a:pt x="4408" y="10395"/>
                  </a:cubicBezTo>
                  <a:lnTo>
                    <a:pt x="4408" y="10395"/>
                  </a:lnTo>
                  <a:cubicBezTo>
                    <a:pt x="4645" y="10804"/>
                    <a:pt x="4576" y="11290"/>
                    <a:pt x="4290" y="11290"/>
                  </a:cubicBezTo>
                  <a:cubicBezTo>
                    <a:pt x="4172" y="11290"/>
                    <a:pt x="4017" y="11207"/>
                    <a:pt x="3830" y="11003"/>
                  </a:cubicBezTo>
                  <a:cubicBezTo>
                    <a:pt x="3679" y="11230"/>
                    <a:pt x="3503" y="11336"/>
                    <a:pt x="3345" y="11336"/>
                  </a:cubicBezTo>
                  <a:cubicBezTo>
                    <a:pt x="3121" y="11336"/>
                    <a:pt x="2936" y="11122"/>
                    <a:pt x="2918" y="10730"/>
                  </a:cubicBezTo>
                  <a:cubicBezTo>
                    <a:pt x="2554" y="10639"/>
                    <a:pt x="2462" y="10791"/>
                    <a:pt x="2310" y="10244"/>
                  </a:cubicBezTo>
                  <a:cubicBezTo>
                    <a:pt x="2189" y="10244"/>
                    <a:pt x="1855" y="10274"/>
                    <a:pt x="1733" y="10274"/>
                  </a:cubicBezTo>
                  <a:cubicBezTo>
                    <a:pt x="1944" y="10855"/>
                    <a:pt x="1536" y="11046"/>
                    <a:pt x="1086" y="11046"/>
                  </a:cubicBezTo>
                  <a:cubicBezTo>
                    <a:pt x="1018" y="11046"/>
                    <a:pt x="949" y="11042"/>
                    <a:pt x="882" y="11034"/>
                  </a:cubicBezTo>
                  <a:lnTo>
                    <a:pt x="882" y="11034"/>
                  </a:lnTo>
                  <a:cubicBezTo>
                    <a:pt x="1368" y="11611"/>
                    <a:pt x="1064" y="12219"/>
                    <a:pt x="335" y="12371"/>
                  </a:cubicBezTo>
                  <a:cubicBezTo>
                    <a:pt x="882" y="12858"/>
                    <a:pt x="517" y="13465"/>
                    <a:pt x="0" y="13739"/>
                  </a:cubicBezTo>
                  <a:cubicBezTo>
                    <a:pt x="274" y="14013"/>
                    <a:pt x="335" y="14317"/>
                    <a:pt x="183" y="14681"/>
                  </a:cubicBezTo>
                  <a:cubicBezTo>
                    <a:pt x="227" y="14677"/>
                    <a:pt x="270" y="14674"/>
                    <a:pt x="312" y="14674"/>
                  </a:cubicBezTo>
                  <a:cubicBezTo>
                    <a:pt x="1071" y="14674"/>
                    <a:pt x="1380" y="15427"/>
                    <a:pt x="487" y="15715"/>
                  </a:cubicBezTo>
                  <a:cubicBezTo>
                    <a:pt x="1095" y="15958"/>
                    <a:pt x="1064" y="16475"/>
                    <a:pt x="608" y="16809"/>
                  </a:cubicBezTo>
                  <a:cubicBezTo>
                    <a:pt x="1216" y="17204"/>
                    <a:pt x="2007" y="17660"/>
                    <a:pt x="1125" y="18298"/>
                  </a:cubicBezTo>
                  <a:cubicBezTo>
                    <a:pt x="1703" y="18329"/>
                    <a:pt x="2007" y="18785"/>
                    <a:pt x="1551" y="19180"/>
                  </a:cubicBezTo>
                  <a:cubicBezTo>
                    <a:pt x="2159" y="19484"/>
                    <a:pt x="2432" y="20061"/>
                    <a:pt x="1946" y="20578"/>
                  </a:cubicBezTo>
                  <a:cubicBezTo>
                    <a:pt x="2462" y="20882"/>
                    <a:pt x="2766" y="21459"/>
                    <a:pt x="2189" y="21946"/>
                  </a:cubicBezTo>
                  <a:cubicBezTo>
                    <a:pt x="2402" y="22067"/>
                    <a:pt x="2736" y="22341"/>
                    <a:pt x="2888" y="22523"/>
                  </a:cubicBezTo>
                  <a:cubicBezTo>
                    <a:pt x="2949" y="22645"/>
                    <a:pt x="3040" y="23283"/>
                    <a:pt x="3010" y="23283"/>
                  </a:cubicBezTo>
                  <a:cubicBezTo>
                    <a:pt x="3466" y="23709"/>
                    <a:pt x="4408" y="24013"/>
                    <a:pt x="4985" y="24225"/>
                  </a:cubicBezTo>
                  <a:cubicBezTo>
                    <a:pt x="6566" y="24985"/>
                    <a:pt x="8055" y="25836"/>
                    <a:pt x="9727" y="26171"/>
                  </a:cubicBezTo>
                  <a:cubicBezTo>
                    <a:pt x="10457" y="26289"/>
                    <a:pt x="11200" y="26369"/>
                    <a:pt x="11922" y="26369"/>
                  </a:cubicBezTo>
                  <a:cubicBezTo>
                    <a:pt x="12313" y="26369"/>
                    <a:pt x="12697" y="26346"/>
                    <a:pt x="13071" y="26292"/>
                  </a:cubicBezTo>
                  <a:cubicBezTo>
                    <a:pt x="13040" y="26201"/>
                    <a:pt x="12979" y="26080"/>
                    <a:pt x="12949" y="25928"/>
                  </a:cubicBezTo>
                  <a:cubicBezTo>
                    <a:pt x="13405" y="25776"/>
                    <a:pt x="13587" y="25684"/>
                    <a:pt x="13648" y="25472"/>
                  </a:cubicBezTo>
                  <a:cubicBezTo>
                    <a:pt x="13952" y="25380"/>
                    <a:pt x="14195" y="25229"/>
                    <a:pt x="14438" y="25016"/>
                  </a:cubicBezTo>
                  <a:cubicBezTo>
                    <a:pt x="15046" y="24499"/>
                    <a:pt x="15533" y="23253"/>
                    <a:pt x="15077" y="22523"/>
                  </a:cubicBezTo>
                  <a:cubicBezTo>
                    <a:pt x="15533" y="22402"/>
                    <a:pt x="15958" y="22067"/>
                    <a:pt x="15563" y="21611"/>
                  </a:cubicBezTo>
                  <a:cubicBezTo>
                    <a:pt x="16112" y="21351"/>
                    <a:pt x="16002" y="20541"/>
                    <a:pt x="15440" y="20541"/>
                  </a:cubicBezTo>
                  <a:cubicBezTo>
                    <a:pt x="15411" y="20541"/>
                    <a:pt x="15381" y="20543"/>
                    <a:pt x="15350" y="20548"/>
                  </a:cubicBezTo>
                  <a:cubicBezTo>
                    <a:pt x="15715" y="20304"/>
                    <a:pt x="15685" y="19788"/>
                    <a:pt x="15381" y="19545"/>
                  </a:cubicBezTo>
                  <a:cubicBezTo>
                    <a:pt x="15867" y="19332"/>
                    <a:pt x="15685" y="18724"/>
                    <a:pt x="15198" y="18602"/>
                  </a:cubicBezTo>
                  <a:cubicBezTo>
                    <a:pt x="15563" y="18268"/>
                    <a:pt x="15198" y="17842"/>
                    <a:pt x="14803" y="17812"/>
                  </a:cubicBezTo>
                  <a:cubicBezTo>
                    <a:pt x="14864" y="17630"/>
                    <a:pt x="14773" y="17386"/>
                    <a:pt x="14560" y="17326"/>
                  </a:cubicBezTo>
                  <a:cubicBezTo>
                    <a:pt x="15336" y="16875"/>
                    <a:pt x="14976" y="16509"/>
                    <a:pt x="14569" y="16509"/>
                  </a:cubicBezTo>
                  <a:cubicBezTo>
                    <a:pt x="14290" y="16509"/>
                    <a:pt x="13988" y="16681"/>
                    <a:pt x="14013" y="17113"/>
                  </a:cubicBezTo>
                  <a:cubicBezTo>
                    <a:pt x="13875" y="16984"/>
                    <a:pt x="13723" y="16929"/>
                    <a:pt x="13585" y="16929"/>
                  </a:cubicBezTo>
                  <a:cubicBezTo>
                    <a:pt x="13203" y="16929"/>
                    <a:pt x="12928" y="17342"/>
                    <a:pt x="13375" y="17721"/>
                  </a:cubicBezTo>
                  <a:cubicBezTo>
                    <a:pt x="13350" y="17718"/>
                    <a:pt x="13326" y="17716"/>
                    <a:pt x="13302" y="17716"/>
                  </a:cubicBezTo>
                  <a:cubicBezTo>
                    <a:pt x="13096" y="17716"/>
                    <a:pt x="12946" y="17834"/>
                    <a:pt x="12919" y="18025"/>
                  </a:cubicBezTo>
                  <a:cubicBezTo>
                    <a:pt x="12770" y="17913"/>
                    <a:pt x="12599" y="17847"/>
                    <a:pt x="12419" y="17847"/>
                  </a:cubicBezTo>
                  <a:cubicBezTo>
                    <a:pt x="12304" y="17847"/>
                    <a:pt x="12186" y="17874"/>
                    <a:pt x="12068" y="17934"/>
                  </a:cubicBezTo>
                  <a:cubicBezTo>
                    <a:pt x="12225" y="17547"/>
                    <a:pt x="12089" y="17386"/>
                    <a:pt x="11883" y="17386"/>
                  </a:cubicBezTo>
                  <a:cubicBezTo>
                    <a:pt x="11572" y="17386"/>
                    <a:pt x="11100" y="17755"/>
                    <a:pt x="11247" y="18268"/>
                  </a:cubicBezTo>
                  <a:cubicBezTo>
                    <a:pt x="11130" y="18151"/>
                    <a:pt x="10929" y="18084"/>
                    <a:pt x="10761" y="18084"/>
                  </a:cubicBezTo>
                  <a:cubicBezTo>
                    <a:pt x="10538" y="18084"/>
                    <a:pt x="10374" y="18203"/>
                    <a:pt x="10548" y="18481"/>
                  </a:cubicBezTo>
                  <a:cubicBezTo>
                    <a:pt x="10469" y="18363"/>
                    <a:pt x="10372" y="18315"/>
                    <a:pt x="10282" y="18315"/>
                  </a:cubicBezTo>
                  <a:cubicBezTo>
                    <a:pt x="10093" y="18315"/>
                    <a:pt x="9938" y="18528"/>
                    <a:pt x="10061" y="18754"/>
                  </a:cubicBezTo>
                  <a:lnTo>
                    <a:pt x="10031" y="18754"/>
                  </a:lnTo>
                  <a:cubicBezTo>
                    <a:pt x="9864" y="18663"/>
                    <a:pt x="9666" y="18610"/>
                    <a:pt x="9476" y="18610"/>
                  </a:cubicBezTo>
                  <a:cubicBezTo>
                    <a:pt x="9286" y="18610"/>
                    <a:pt x="9104" y="18663"/>
                    <a:pt x="8967" y="18785"/>
                  </a:cubicBezTo>
                  <a:cubicBezTo>
                    <a:pt x="8937" y="18541"/>
                    <a:pt x="8846" y="18268"/>
                    <a:pt x="8663" y="18025"/>
                  </a:cubicBezTo>
                  <a:cubicBezTo>
                    <a:pt x="8724" y="17994"/>
                    <a:pt x="8785" y="17964"/>
                    <a:pt x="8846" y="17873"/>
                  </a:cubicBezTo>
                  <a:cubicBezTo>
                    <a:pt x="8927" y="17893"/>
                    <a:pt x="9004" y="17907"/>
                    <a:pt x="9077" y="17907"/>
                  </a:cubicBezTo>
                  <a:cubicBezTo>
                    <a:pt x="9224" y="17907"/>
                    <a:pt x="9352" y="17853"/>
                    <a:pt x="9453" y="17690"/>
                  </a:cubicBezTo>
                  <a:cubicBezTo>
                    <a:pt x="9553" y="17828"/>
                    <a:pt x="9679" y="17893"/>
                    <a:pt x="9792" y="17893"/>
                  </a:cubicBezTo>
                  <a:cubicBezTo>
                    <a:pt x="9955" y="17893"/>
                    <a:pt x="10092" y="17759"/>
                    <a:pt x="10092" y="17508"/>
                  </a:cubicBezTo>
                  <a:cubicBezTo>
                    <a:pt x="10195" y="17583"/>
                    <a:pt x="10282" y="17616"/>
                    <a:pt x="10355" y="17616"/>
                  </a:cubicBezTo>
                  <a:cubicBezTo>
                    <a:pt x="10604" y="17616"/>
                    <a:pt x="10679" y="17237"/>
                    <a:pt x="10609" y="16931"/>
                  </a:cubicBezTo>
                  <a:lnTo>
                    <a:pt x="10609" y="16931"/>
                  </a:lnTo>
                  <a:cubicBezTo>
                    <a:pt x="10631" y="16933"/>
                    <a:pt x="10652" y="16934"/>
                    <a:pt x="10671" y="16934"/>
                  </a:cubicBezTo>
                  <a:cubicBezTo>
                    <a:pt x="10925" y="16934"/>
                    <a:pt x="10999" y="16756"/>
                    <a:pt x="10943" y="16475"/>
                  </a:cubicBezTo>
                  <a:lnTo>
                    <a:pt x="10943" y="16475"/>
                  </a:lnTo>
                  <a:cubicBezTo>
                    <a:pt x="11061" y="16585"/>
                    <a:pt x="11186" y="16631"/>
                    <a:pt x="11301" y="16631"/>
                  </a:cubicBezTo>
                  <a:cubicBezTo>
                    <a:pt x="11658" y="16631"/>
                    <a:pt x="11912" y="16182"/>
                    <a:pt x="11520" y="15836"/>
                  </a:cubicBezTo>
                  <a:cubicBezTo>
                    <a:pt x="12159" y="15684"/>
                    <a:pt x="11824" y="15046"/>
                    <a:pt x="11429" y="14894"/>
                  </a:cubicBezTo>
                  <a:cubicBezTo>
                    <a:pt x="11764" y="14742"/>
                    <a:pt x="11612" y="14317"/>
                    <a:pt x="11429" y="14043"/>
                  </a:cubicBezTo>
                  <a:cubicBezTo>
                    <a:pt x="11612" y="13861"/>
                    <a:pt x="11672" y="13709"/>
                    <a:pt x="11581" y="13435"/>
                  </a:cubicBezTo>
                  <a:cubicBezTo>
                    <a:pt x="11672" y="13405"/>
                    <a:pt x="11976" y="13313"/>
                    <a:pt x="12128" y="13313"/>
                  </a:cubicBezTo>
                  <a:cubicBezTo>
                    <a:pt x="12159" y="13587"/>
                    <a:pt x="12371" y="13769"/>
                    <a:pt x="12675" y="13861"/>
                  </a:cubicBezTo>
                  <a:cubicBezTo>
                    <a:pt x="12280" y="14073"/>
                    <a:pt x="12523" y="14377"/>
                    <a:pt x="12888" y="14468"/>
                  </a:cubicBezTo>
                  <a:cubicBezTo>
                    <a:pt x="12449" y="15127"/>
                    <a:pt x="12836" y="15499"/>
                    <a:pt x="13187" y="15499"/>
                  </a:cubicBezTo>
                  <a:cubicBezTo>
                    <a:pt x="13419" y="15499"/>
                    <a:pt x="13636" y="15336"/>
                    <a:pt x="13587" y="14985"/>
                  </a:cubicBezTo>
                  <a:lnTo>
                    <a:pt x="13587" y="14985"/>
                  </a:lnTo>
                  <a:cubicBezTo>
                    <a:pt x="13697" y="15163"/>
                    <a:pt x="13849" y="15255"/>
                    <a:pt x="13981" y="15255"/>
                  </a:cubicBezTo>
                  <a:cubicBezTo>
                    <a:pt x="14142" y="15255"/>
                    <a:pt x="14273" y="15118"/>
                    <a:pt x="14256" y="14833"/>
                  </a:cubicBezTo>
                  <a:lnTo>
                    <a:pt x="14256" y="14833"/>
                  </a:lnTo>
                  <a:cubicBezTo>
                    <a:pt x="14324" y="14867"/>
                    <a:pt x="14390" y="14883"/>
                    <a:pt x="14450" y="14883"/>
                  </a:cubicBezTo>
                  <a:cubicBezTo>
                    <a:pt x="14656" y="14883"/>
                    <a:pt x="14796" y="14697"/>
                    <a:pt x="14773" y="14438"/>
                  </a:cubicBezTo>
                  <a:lnTo>
                    <a:pt x="14773" y="14438"/>
                  </a:lnTo>
                  <a:cubicBezTo>
                    <a:pt x="14949" y="14649"/>
                    <a:pt x="15124" y="14733"/>
                    <a:pt x="15270" y="14733"/>
                  </a:cubicBezTo>
                  <a:cubicBezTo>
                    <a:pt x="15652" y="14733"/>
                    <a:pt x="15842" y="14157"/>
                    <a:pt x="15381" y="13739"/>
                  </a:cubicBezTo>
                  <a:cubicBezTo>
                    <a:pt x="15806" y="13526"/>
                    <a:pt x="15989" y="12979"/>
                    <a:pt x="15533" y="12614"/>
                  </a:cubicBezTo>
                  <a:cubicBezTo>
                    <a:pt x="16080" y="12250"/>
                    <a:pt x="16414" y="11247"/>
                    <a:pt x="15715" y="10973"/>
                  </a:cubicBezTo>
                  <a:cubicBezTo>
                    <a:pt x="15928" y="10639"/>
                    <a:pt x="16019" y="10031"/>
                    <a:pt x="15624" y="9757"/>
                  </a:cubicBezTo>
                  <a:cubicBezTo>
                    <a:pt x="15958" y="9605"/>
                    <a:pt x="15989" y="9180"/>
                    <a:pt x="15685" y="8906"/>
                  </a:cubicBezTo>
                  <a:cubicBezTo>
                    <a:pt x="16019" y="8541"/>
                    <a:pt x="15715" y="8207"/>
                    <a:pt x="15350" y="7994"/>
                  </a:cubicBezTo>
                  <a:cubicBezTo>
                    <a:pt x="15533" y="7690"/>
                    <a:pt x="15472" y="7326"/>
                    <a:pt x="15046" y="7234"/>
                  </a:cubicBezTo>
                  <a:cubicBezTo>
                    <a:pt x="15229" y="6778"/>
                    <a:pt x="15077" y="6292"/>
                    <a:pt x="14499" y="6262"/>
                  </a:cubicBezTo>
                  <a:cubicBezTo>
                    <a:pt x="14693" y="5846"/>
                    <a:pt x="14761" y="5304"/>
                    <a:pt x="14264" y="5304"/>
                  </a:cubicBezTo>
                  <a:cubicBezTo>
                    <a:pt x="14216" y="5304"/>
                    <a:pt x="14163" y="5309"/>
                    <a:pt x="14104" y="5319"/>
                  </a:cubicBezTo>
                  <a:cubicBezTo>
                    <a:pt x="14802" y="4415"/>
                    <a:pt x="14203" y="3971"/>
                    <a:pt x="13447" y="3971"/>
                  </a:cubicBezTo>
                  <a:cubicBezTo>
                    <a:pt x="13314" y="3971"/>
                    <a:pt x="13176" y="3985"/>
                    <a:pt x="13040" y="4012"/>
                  </a:cubicBezTo>
                  <a:cubicBezTo>
                    <a:pt x="13197" y="3700"/>
                    <a:pt x="12918" y="3491"/>
                    <a:pt x="12620" y="3491"/>
                  </a:cubicBezTo>
                  <a:cubicBezTo>
                    <a:pt x="12338" y="3491"/>
                    <a:pt x="12038" y="3677"/>
                    <a:pt x="12068" y="4134"/>
                  </a:cubicBezTo>
                  <a:cubicBezTo>
                    <a:pt x="11950" y="3992"/>
                    <a:pt x="11832" y="3934"/>
                    <a:pt x="11723" y="3934"/>
                  </a:cubicBezTo>
                  <a:cubicBezTo>
                    <a:pt x="11410" y="3934"/>
                    <a:pt x="11171" y="4412"/>
                    <a:pt x="11216" y="4772"/>
                  </a:cubicBezTo>
                  <a:cubicBezTo>
                    <a:pt x="11115" y="4705"/>
                    <a:pt x="11023" y="4676"/>
                    <a:pt x="10939" y="4676"/>
                  </a:cubicBezTo>
                  <a:cubicBezTo>
                    <a:pt x="10568" y="4676"/>
                    <a:pt x="10371" y="5240"/>
                    <a:pt x="10396" y="5563"/>
                  </a:cubicBezTo>
                  <a:cubicBezTo>
                    <a:pt x="10364" y="5559"/>
                    <a:pt x="10333" y="5557"/>
                    <a:pt x="10301" y="5557"/>
                  </a:cubicBezTo>
                  <a:cubicBezTo>
                    <a:pt x="9844" y="5557"/>
                    <a:pt x="9379" y="5953"/>
                    <a:pt x="9180" y="6322"/>
                  </a:cubicBezTo>
                  <a:cubicBezTo>
                    <a:pt x="9089" y="6535"/>
                    <a:pt x="9119" y="6991"/>
                    <a:pt x="9028" y="7204"/>
                  </a:cubicBezTo>
                  <a:cubicBezTo>
                    <a:pt x="8876" y="7204"/>
                    <a:pt x="8724" y="7234"/>
                    <a:pt x="8572" y="7234"/>
                  </a:cubicBezTo>
                  <a:cubicBezTo>
                    <a:pt x="8724" y="6748"/>
                    <a:pt x="8785" y="6262"/>
                    <a:pt x="8694" y="5684"/>
                  </a:cubicBezTo>
                  <a:cubicBezTo>
                    <a:pt x="9150" y="5563"/>
                    <a:pt x="9636" y="4468"/>
                    <a:pt x="9453" y="4043"/>
                  </a:cubicBezTo>
                  <a:cubicBezTo>
                    <a:pt x="10001" y="3952"/>
                    <a:pt x="10335" y="3526"/>
                    <a:pt x="9909" y="3070"/>
                  </a:cubicBezTo>
                  <a:cubicBezTo>
                    <a:pt x="10618" y="2893"/>
                    <a:pt x="10409" y="1455"/>
                    <a:pt x="9617" y="1455"/>
                  </a:cubicBezTo>
                  <a:cubicBezTo>
                    <a:pt x="9594" y="1455"/>
                    <a:pt x="9569" y="1457"/>
                    <a:pt x="9545" y="1459"/>
                  </a:cubicBezTo>
                  <a:cubicBezTo>
                    <a:pt x="9572" y="1163"/>
                    <a:pt x="9384" y="962"/>
                    <a:pt x="9088" y="962"/>
                  </a:cubicBezTo>
                  <a:cubicBezTo>
                    <a:pt x="9049" y="962"/>
                    <a:pt x="9009" y="966"/>
                    <a:pt x="8967" y="973"/>
                  </a:cubicBezTo>
                  <a:cubicBezTo>
                    <a:pt x="9112" y="490"/>
                    <a:pt x="8719" y="179"/>
                    <a:pt x="8277" y="179"/>
                  </a:cubicBezTo>
                  <a:cubicBezTo>
                    <a:pt x="8163" y="179"/>
                    <a:pt x="8046" y="200"/>
                    <a:pt x="7934" y="243"/>
                  </a:cubicBezTo>
                  <a:cubicBezTo>
                    <a:pt x="7934" y="152"/>
                    <a:pt x="7934" y="61"/>
                    <a:pt x="7903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8" name="Google Shape;912;p6"/>
            <p:cNvSpPr/>
            <p:nvPr/>
          </p:nvSpPr>
          <p:spPr>
            <a:xfrm rot="6796800">
              <a:off x="418680" y="412920"/>
              <a:ext cx="56520" cy="234720"/>
            </a:xfrm>
            <a:custGeom>
              <a:avLst/>
              <a:gdLst>
                <a:gd name="textAreaLeft" fmla="*/ 0 w 56520"/>
                <a:gd name="textAreaRight" fmla="*/ 57600 w 56520"/>
                <a:gd name="textAreaTop" fmla="*/ 0 h 234720"/>
                <a:gd name="textAreaBottom" fmla="*/ 235800 h 234720"/>
              </a:gdLst>
              <a:ahLst/>
              <a:rect l="textAreaLeft" t="textAreaTop" r="textAreaRight" b="textAreaBottom"/>
              <a:pathLst>
                <a:path w="6384" h="26070">
                  <a:moveTo>
                    <a:pt x="6384" y="0"/>
                  </a:moveTo>
                  <a:lnTo>
                    <a:pt x="6384" y="0"/>
                  </a:lnTo>
                  <a:cubicBezTo>
                    <a:pt x="6080" y="1885"/>
                    <a:pt x="5654" y="3769"/>
                    <a:pt x="5198" y="5623"/>
                  </a:cubicBezTo>
                  <a:cubicBezTo>
                    <a:pt x="4833" y="7204"/>
                    <a:pt x="3800" y="8420"/>
                    <a:pt x="2949" y="9787"/>
                  </a:cubicBezTo>
                  <a:cubicBezTo>
                    <a:pt x="2037" y="11246"/>
                    <a:pt x="1642" y="12888"/>
                    <a:pt x="1338" y="14560"/>
                  </a:cubicBezTo>
                  <a:cubicBezTo>
                    <a:pt x="1125" y="15502"/>
                    <a:pt x="973" y="16444"/>
                    <a:pt x="791" y="17447"/>
                  </a:cubicBezTo>
                  <a:cubicBezTo>
                    <a:pt x="608" y="18359"/>
                    <a:pt x="335" y="19210"/>
                    <a:pt x="213" y="20122"/>
                  </a:cubicBezTo>
                  <a:cubicBezTo>
                    <a:pt x="1" y="22067"/>
                    <a:pt x="639" y="24317"/>
                    <a:pt x="1824" y="25867"/>
                  </a:cubicBezTo>
                  <a:cubicBezTo>
                    <a:pt x="1932" y="26006"/>
                    <a:pt x="2100" y="26070"/>
                    <a:pt x="2264" y="26070"/>
                  </a:cubicBezTo>
                  <a:cubicBezTo>
                    <a:pt x="2565" y="26070"/>
                    <a:pt x="2854" y="25856"/>
                    <a:pt x="2736" y="25502"/>
                  </a:cubicBezTo>
                  <a:cubicBezTo>
                    <a:pt x="2432" y="24681"/>
                    <a:pt x="2007" y="23921"/>
                    <a:pt x="1703" y="23131"/>
                  </a:cubicBezTo>
                  <a:cubicBezTo>
                    <a:pt x="1399" y="22250"/>
                    <a:pt x="1216" y="21399"/>
                    <a:pt x="1216" y="20487"/>
                  </a:cubicBezTo>
                  <a:cubicBezTo>
                    <a:pt x="1216" y="19514"/>
                    <a:pt x="1460" y="18602"/>
                    <a:pt x="1642" y="17690"/>
                  </a:cubicBezTo>
                  <a:cubicBezTo>
                    <a:pt x="1794" y="16778"/>
                    <a:pt x="1946" y="15867"/>
                    <a:pt x="2037" y="14955"/>
                  </a:cubicBezTo>
                  <a:cubicBezTo>
                    <a:pt x="2189" y="14043"/>
                    <a:pt x="2311" y="13131"/>
                    <a:pt x="2463" y="12219"/>
                  </a:cubicBezTo>
                  <a:cubicBezTo>
                    <a:pt x="2615" y="11459"/>
                    <a:pt x="2949" y="10760"/>
                    <a:pt x="3374" y="10061"/>
                  </a:cubicBezTo>
                  <a:cubicBezTo>
                    <a:pt x="4134" y="8784"/>
                    <a:pt x="5046" y="7569"/>
                    <a:pt x="5441" y="6079"/>
                  </a:cubicBezTo>
                  <a:cubicBezTo>
                    <a:pt x="5685" y="5076"/>
                    <a:pt x="5837" y="4073"/>
                    <a:pt x="5988" y="3040"/>
                  </a:cubicBezTo>
                  <a:cubicBezTo>
                    <a:pt x="6232" y="2037"/>
                    <a:pt x="6353" y="1034"/>
                    <a:pt x="638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69" name="Google Shape;913;p6"/>
            <p:cNvSpPr/>
            <p:nvPr/>
          </p:nvSpPr>
          <p:spPr>
            <a:xfrm rot="6796800">
              <a:off x="467280" y="567720"/>
              <a:ext cx="1440" cy="360"/>
            </a:xfrm>
            <a:custGeom>
              <a:avLst/>
              <a:gdLst>
                <a:gd name="textAreaLeft" fmla="*/ 0 w 1440"/>
                <a:gd name="textAreaRight" fmla="*/ 2520 w 1440"/>
                <a:gd name="textAreaTop" fmla="*/ 0 h 360"/>
                <a:gd name="textAreaBottom" fmla="*/ 2880 h 360"/>
              </a:gdLst>
              <a:ahLst/>
              <a:rect l="textAreaLeft" t="textAreaTop" r="textAreaRight" b="textAreaBottom"/>
              <a:pathLst>
                <a:path w="274" h="57">
                  <a:moveTo>
                    <a:pt x="98" y="0"/>
                  </a:moveTo>
                  <a:cubicBezTo>
                    <a:pt x="70" y="0"/>
                    <a:pt x="38" y="8"/>
                    <a:pt x="0" y="26"/>
                  </a:cubicBezTo>
                  <a:cubicBezTo>
                    <a:pt x="61" y="26"/>
                    <a:pt x="152" y="57"/>
                    <a:pt x="274" y="57"/>
                  </a:cubicBezTo>
                  <a:cubicBezTo>
                    <a:pt x="211" y="36"/>
                    <a:pt x="162" y="0"/>
                    <a:pt x="98" y="0"/>
                  </a:cubicBezTo>
                  <a:close/>
                </a:path>
              </a:pathLst>
            </a:custGeom>
            <a:solidFill>
              <a:srgbClr val="7489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0" name="Google Shape;914;p6"/>
            <p:cNvSpPr/>
            <p:nvPr/>
          </p:nvSpPr>
          <p:spPr>
            <a:xfrm rot="6796800">
              <a:off x="243720" y="335160"/>
              <a:ext cx="104400" cy="84240"/>
            </a:xfrm>
            <a:custGeom>
              <a:avLst/>
              <a:gdLst>
                <a:gd name="textAreaLeft" fmla="*/ 0 w 104400"/>
                <a:gd name="textAreaRight" fmla="*/ 105480 w 104400"/>
                <a:gd name="textAreaTop" fmla="*/ 0 h 84240"/>
                <a:gd name="textAreaBottom" fmla="*/ 85320 h 84240"/>
              </a:gdLst>
              <a:ahLst/>
              <a:rect l="textAreaLeft" t="textAreaTop" r="textAreaRight" b="textAreaBottom"/>
              <a:pathLst>
                <a:path w="11681" h="9449">
                  <a:moveTo>
                    <a:pt x="11318" y="1"/>
                  </a:moveTo>
                  <a:cubicBezTo>
                    <a:pt x="11264" y="1"/>
                    <a:pt x="11208" y="17"/>
                    <a:pt x="11155" y="57"/>
                  </a:cubicBezTo>
                  <a:cubicBezTo>
                    <a:pt x="10395" y="725"/>
                    <a:pt x="9453" y="999"/>
                    <a:pt x="8541" y="1394"/>
                  </a:cubicBezTo>
                  <a:cubicBezTo>
                    <a:pt x="7538" y="1759"/>
                    <a:pt x="6535" y="2215"/>
                    <a:pt x="5715" y="2853"/>
                  </a:cubicBezTo>
                  <a:cubicBezTo>
                    <a:pt x="5046" y="3400"/>
                    <a:pt x="4560" y="4130"/>
                    <a:pt x="4651" y="5042"/>
                  </a:cubicBezTo>
                  <a:cubicBezTo>
                    <a:pt x="4742" y="5528"/>
                    <a:pt x="4924" y="5862"/>
                    <a:pt x="5319" y="6166"/>
                  </a:cubicBezTo>
                  <a:cubicBezTo>
                    <a:pt x="5471" y="6288"/>
                    <a:pt x="5623" y="6409"/>
                    <a:pt x="5654" y="6622"/>
                  </a:cubicBezTo>
                  <a:cubicBezTo>
                    <a:pt x="5684" y="6956"/>
                    <a:pt x="5411" y="7443"/>
                    <a:pt x="5228" y="7686"/>
                  </a:cubicBezTo>
                  <a:cubicBezTo>
                    <a:pt x="4651" y="8385"/>
                    <a:pt x="3526" y="8598"/>
                    <a:pt x="2675" y="8719"/>
                  </a:cubicBezTo>
                  <a:cubicBezTo>
                    <a:pt x="1794" y="8902"/>
                    <a:pt x="882" y="8993"/>
                    <a:pt x="0" y="9449"/>
                  </a:cubicBezTo>
                  <a:cubicBezTo>
                    <a:pt x="912" y="9023"/>
                    <a:pt x="1885" y="8932"/>
                    <a:pt x="2888" y="8841"/>
                  </a:cubicBezTo>
                  <a:cubicBezTo>
                    <a:pt x="3617" y="8719"/>
                    <a:pt x="4286" y="8537"/>
                    <a:pt x="4985" y="8203"/>
                  </a:cubicBezTo>
                  <a:cubicBezTo>
                    <a:pt x="5806" y="7838"/>
                    <a:pt x="6566" y="6683"/>
                    <a:pt x="5745" y="5984"/>
                  </a:cubicBezTo>
                  <a:cubicBezTo>
                    <a:pt x="3769" y="4160"/>
                    <a:pt x="7356" y="2640"/>
                    <a:pt x="8663" y="2032"/>
                  </a:cubicBezTo>
                  <a:cubicBezTo>
                    <a:pt x="9180" y="1789"/>
                    <a:pt x="9727" y="1485"/>
                    <a:pt x="10244" y="1242"/>
                  </a:cubicBezTo>
                  <a:cubicBezTo>
                    <a:pt x="10699" y="999"/>
                    <a:pt x="11155" y="725"/>
                    <a:pt x="11490" y="391"/>
                  </a:cubicBezTo>
                  <a:cubicBezTo>
                    <a:pt x="11681" y="224"/>
                    <a:pt x="11516" y="1"/>
                    <a:pt x="1131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480" bIns="42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1" name="Google Shape;915;p6"/>
            <p:cNvSpPr/>
            <p:nvPr/>
          </p:nvSpPr>
          <p:spPr>
            <a:xfrm rot="6796800">
              <a:off x="221760" y="328320"/>
              <a:ext cx="163800" cy="88200"/>
            </a:xfrm>
            <a:custGeom>
              <a:avLst/>
              <a:gdLst>
                <a:gd name="textAreaLeft" fmla="*/ 0 w 163800"/>
                <a:gd name="textAreaRight" fmla="*/ 164880 w 163800"/>
                <a:gd name="textAreaTop" fmla="*/ 0 h 88200"/>
                <a:gd name="textAreaBottom" fmla="*/ 89280 h 88200"/>
              </a:gdLst>
              <a:ahLst/>
              <a:rect l="textAreaLeft" t="textAreaTop" r="textAreaRight" b="textAreaBottom"/>
              <a:pathLst>
                <a:path w="18222" h="9880">
                  <a:moveTo>
                    <a:pt x="7" y="9853"/>
                  </a:moveTo>
                  <a:cubicBezTo>
                    <a:pt x="0" y="9853"/>
                    <a:pt x="34" y="9880"/>
                    <a:pt x="54" y="9880"/>
                  </a:cubicBezTo>
                  <a:cubicBezTo>
                    <a:pt x="24" y="9860"/>
                    <a:pt x="10" y="9853"/>
                    <a:pt x="7" y="9853"/>
                  </a:cubicBezTo>
                  <a:close/>
                  <a:moveTo>
                    <a:pt x="17683" y="0"/>
                  </a:moveTo>
                  <a:cubicBezTo>
                    <a:pt x="17673" y="0"/>
                    <a:pt x="17663" y="1"/>
                    <a:pt x="17653" y="1"/>
                  </a:cubicBezTo>
                  <a:cubicBezTo>
                    <a:pt x="16772" y="1"/>
                    <a:pt x="15830" y="275"/>
                    <a:pt x="14978" y="427"/>
                  </a:cubicBezTo>
                  <a:cubicBezTo>
                    <a:pt x="14067" y="609"/>
                    <a:pt x="13215" y="852"/>
                    <a:pt x="12304" y="1035"/>
                  </a:cubicBezTo>
                  <a:cubicBezTo>
                    <a:pt x="11605" y="1187"/>
                    <a:pt x="10936" y="1369"/>
                    <a:pt x="10267" y="1673"/>
                  </a:cubicBezTo>
                  <a:cubicBezTo>
                    <a:pt x="9629" y="1977"/>
                    <a:pt x="9051" y="2433"/>
                    <a:pt x="8504" y="2858"/>
                  </a:cubicBezTo>
                  <a:cubicBezTo>
                    <a:pt x="7319" y="3649"/>
                    <a:pt x="5617" y="3041"/>
                    <a:pt x="4644" y="4378"/>
                  </a:cubicBezTo>
                  <a:cubicBezTo>
                    <a:pt x="4006" y="5320"/>
                    <a:pt x="4279" y="6506"/>
                    <a:pt x="3884" y="7570"/>
                  </a:cubicBezTo>
                  <a:cubicBezTo>
                    <a:pt x="3337" y="9241"/>
                    <a:pt x="1392" y="9120"/>
                    <a:pt x="54" y="9880"/>
                  </a:cubicBezTo>
                  <a:cubicBezTo>
                    <a:pt x="1270" y="9424"/>
                    <a:pt x="2607" y="9393"/>
                    <a:pt x="3671" y="8603"/>
                  </a:cubicBezTo>
                  <a:cubicBezTo>
                    <a:pt x="4644" y="7874"/>
                    <a:pt x="4492" y="6567"/>
                    <a:pt x="4705" y="5564"/>
                  </a:cubicBezTo>
                  <a:cubicBezTo>
                    <a:pt x="4857" y="4865"/>
                    <a:pt x="5221" y="4530"/>
                    <a:pt x="5890" y="4409"/>
                  </a:cubicBezTo>
                  <a:cubicBezTo>
                    <a:pt x="6620" y="4287"/>
                    <a:pt x="7380" y="4409"/>
                    <a:pt x="8139" y="4257"/>
                  </a:cubicBezTo>
                  <a:cubicBezTo>
                    <a:pt x="8899" y="4105"/>
                    <a:pt x="9507" y="3588"/>
                    <a:pt x="10176" y="3193"/>
                  </a:cubicBezTo>
                  <a:cubicBezTo>
                    <a:pt x="10723" y="2858"/>
                    <a:pt x="11331" y="2615"/>
                    <a:pt x="11939" y="2463"/>
                  </a:cubicBezTo>
                  <a:cubicBezTo>
                    <a:pt x="12912" y="2250"/>
                    <a:pt x="13854" y="2007"/>
                    <a:pt x="14766" y="1764"/>
                  </a:cubicBezTo>
                  <a:cubicBezTo>
                    <a:pt x="15738" y="1460"/>
                    <a:pt x="16772" y="1187"/>
                    <a:pt x="17775" y="883"/>
                  </a:cubicBezTo>
                  <a:cubicBezTo>
                    <a:pt x="18222" y="734"/>
                    <a:pt x="18172" y="0"/>
                    <a:pt x="1768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4640" bIns="44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2" name="Google Shape;916;p6"/>
            <p:cNvSpPr/>
            <p:nvPr/>
          </p:nvSpPr>
          <p:spPr>
            <a:xfrm rot="6796800">
              <a:off x="316080" y="491400"/>
              <a:ext cx="117000" cy="98640"/>
            </a:xfrm>
            <a:custGeom>
              <a:avLst/>
              <a:gdLst>
                <a:gd name="textAreaLeft" fmla="*/ 0 w 117000"/>
                <a:gd name="textAreaRight" fmla="*/ 118080 w 117000"/>
                <a:gd name="textAreaTop" fmla="*/ 0 h 98640"/>
                <a:gd name="textAreaBottom" fmla="*/ 99720 h 98640"/>
              </a:gdLst>
              <a:ahLst/>
              <a:rect l="textAreaLeft" t="textAreaTop" r="textAreaRight" b="textAreaBottom"/>
              <a:pathLst>
                <a:path w="13071" h="11026">
                  <a:moveTo>
                    <a:pt x="13071" y="0"/>
                  </a:moveTo>
                  <a:cubicBezTo>
                    <a:pt x="11642" y="426"/>
                    <a:pt x="10366" y="1125"/>
                    <a:pt x="8998" y="1733"/>
                  </a:cubicBezTo>
                  <a:cubicBezTo>
                    <a:pt x="8390" y="2037"/>
                    <a:pt x="7752" y="2249"/>
                    <a:pt x="7174" y="2644"/>
                  </a:cubicBezTo>
                  <a:cubicBezTo>
                    <a:pt x="6779" y="3009"/>
                    <a:pt x="6384" y="3374"/>
                    <a:pt x="6050" y="3769"/>
                  </a:cubicBezTo>
                  <a:cubicBezTo>
                    <a:pt x="5715" y="4164"/>
                    <a:pt x="5350" y="4590"/>
                    <a:pt x="4986" y="4985"/>
                  </a:cubicBezTo>
                  <a:cubicBezTo>
                    <a:pt x="4499" y="5471"/>
                    <a:pt x="3952" y="5532"/>
                    <a:pt x="3314" y="5654"/>
                  </a:cubicBezTo>
                  <a:cubicBezTo>
                    <a:pt x="2220" y="5836"/>
                    <a:pt x="1034" y="6110"/>
                    <a:pt x="578" y="7265"/>
                  </a:cubicBezTo>
                  <a:cubicBezTo>
                    <a:pt x="1" y="8663"/>
                    <a:pt x="1095" y="9787"/>
                    <a:pt x="1794" y="10912"/>
                  </a:cubicBezTo>
                  <a:cubicBezTo>
                    <a:pt x="1844" y="10992"/>
                    <a:pt x="1917" y="11026"/>
                    <a:pt x="1991" y="11026"/>
                  </a:cubicBezTo>
                  <a:cubicBezTo>
                    <a:pt x="2143" y="11026"/>
                    <a:pt x="2301" y="10883"/>
                    <a:pt x="2280" y="10699"/>
                  </a:cubicBezTo>
                  <a:cubicBezTo>
                    <a:pt x="2220" y="10395"/>
                    <a:pt x="2068" y="10152"/>
                    <a:pt x="1946" y="9879"/>
                  </a:cubicBezTo>
                  <a:cubicBezTo>
                    <a:pt x="1794" y="9544"/>
                    <a:pt x="1642" y="9149"/>
                    <a:pt x="1521" y="8784"/>
                  </a:cubicBezTo>
                  <a:cubicBezTo>
                    <a:pt x="1338" y="8055"/>
                    <a:pt x="1338" y="7417"/>
                    <a:pt x="1977" y="6869"/>
                  </a:cubicBezTo>
                  <a:cubicBezTo>
                    <a:pt x="2524" y="6413"/>
                    <a:pt x="3284" y="6444"/>
                    <a:pt x="3891" y="6201"/>
                  </a:cubicBezTo>
                  <a:cubicBezTo>
                    <a:pt x="4439" y="5958"/>
                    <a:pt x="4895" y="5593"/>
                    <a:pt x="5350" y="5137"/>
                  </a:cubicBezTo>
                  <a:cubicBezTo>
                    <a:pt x="6384" y="4134"/>
                    <a:pt x="6992" y="2918"/>
                    <a:pt x="8360" y="2340"/>
                  </a:cubicBezTo>
                  <a:cubicBezTo>
                    <a:pt x="9910" y="1641"/>
                    <a:pt x="11430" y="730"/>
                    <a:pt x="1307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9680" bIns="49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3" name="Google Shape;917;p6"/>
            <p:cNvSpPr/>
            <p:nvPr/>
          </p:nvSpPr>
          <p:spPr>
            <a:xfrm rot="6796800">
              <a:off x="376560" y="384120"/>
              <a:ext cx="107640" cy="200520"/>
            </a:xfrm>
            <a:custGeom>
              <a:avLst/>
              <a:gdLst>
                <a:gd name="textAreaLeft" fmla="*/ 0 w 107640"/>
                <a:gd name="textAreaRight" fmla="*/ 108720 w 107640"/>
                <a:gd name="textAreaTop" fmla="*/ 0 h 200520"/>
                <a:gd name="textAreaBottom" fmla="*/ 201600 h 200520"/>
              </a:gdLst>
              <a:ahLst/>
              <a:rect l="textAreaLeft" t="textAreaTop" r="textAreaRight" b="textAreaBottom"/>
              <a:pathLst>
                <a:path w="12010" h="22300">
                  <a:moveTo>
                    <a:pt x="0" y="1"/>
                  </a:moveTo>
                  <a:lnTo>
                    <a:pt x="0" y="1"/>
                  </a:lnTo>
                  <a:cubicBezTo>
                    <a:pt x="608" y="548"/>
                    <a:pt x="1307" y="1004"/>
                    <a:pt x="1915" y="1581"/>
                  </a:cubicBezTo>
                  <a:cubicBezTo>
                    <a:pt x="2523" y="2159"/>
                    <a:pt x="2796" y="2828"/>
                    <a:pt x="3252" y="3496"/>
                  </a:cubicBezTo>
                  <a:cubicBezTo>
                    <a:pt x="3708" y="4135"/>
                    <a:pt x="4316" y="4651"/>
                    <a:pt x="4742" y="5351"/>
                  </a:cubicBezTo>
                  <a:cubicBezTo>
                    <a:pt x="5259" y="6141"/>
                    <a:pt x="5167" y="6901"/>
                    <a:pt x="4894" y="7782"/>
                  </a:cubicBezTo>
                  <a:cubicBezTo>
                    <a:pt x="4620" y="8633"/>
                    <a:pt x="4286" y="9454"/>
                    <a:pt x="4255" y="10396"/>
                  </a:cubicBezTo>
                  <a:cubicBezTo>
                    <a:pt x="4195" y="11186"/>
                    <a:pt x="4195" y="12038"/>
                    <a:pt x="4286" y="12828"/>
                  </a:cubicBezTo>
                  <a:cubicBezTo>
                    <a:pt x="4499" y="14560"/>
                    <a:pt x="5532" y="16171"/>
                    <a:pt x="6535" y="17600"/>
                  </a:cubicBezTo>
                  <a:cubicBezTo>
                    <a:pt x="7143" y="18481"/>
                    <a:pt x="7781" y="19272"/>
                    <a:pt x="8450" y="20092"/>
                  </a:cubicBezTo>
                  <a:cubicBezTo>
                    <a:pt x="9180" y="20883"/>
                    <a:pt x="9939" y="21764"/>
                    <a:pt x="10882" y="22250"/>
                  </a:cubicBezTo>
                  <a:cubicBezTo>
                    <a:pt x="10954" y="22284"/>
                    <a:pt x="11034" y="22300"/>
                    <a:pt x="11114" y="22300"/>
                  </a:cubicBezTo>
                  <a:cubicBezTo>
                    <a:pt x="11542" y="22300"/>
                    <a:pt x="12009" y="21869"/>
                    <a:pt x="11702" y="21460"/>
                  </a:cubicBezTo>
                  <a:cubicBezTo>
                    <a:pt x="11125" y="20700"/>
                    <a:pt x="10365" y="20092"/>
                    <a:pt x="9727" y="19393"/>
                  </a:cubicBezTo>
                  <a:cubicBezTo>
                    <a:pt x="9058" y="18725"/>
                    <a:pt x="8450" y="18025"/>
                    <a:pt x="7933" y="17266"/>
                  </a:cubicBezTo>
                  <a:cubicBezTo>
                    <a:pt x="6870" y="15867"/>
                    <a:pt x="5714" y="14348"/>
                    <a:pt x="5259" y="12645"/>
                  </a:cubicBezTo>
                  <a:cubicBezTo>
                    <a:pt x="5076" y="11825"/>
                    <a:pt x="5046" y="11034"/>
                    <a:pt x="5046" y="10244"/>
                  </a:cubicBezTo>
                  <a:cubicBezTo>
                    <a:pt x="5046" y="9241"/>
                    <a:pt x="5471" y="8390"/>
                    <a:pt x="5623" y="7417"/>
                  </a:cubicBezTo>
                  <a:cubicBezTo>
                    <a:pt x="5836" y="5837"/>
                    <a:pt x="4711" y="4743"/>
                    <a:pt x="3739" y="3618"/>
                  </a:cubicBezTo>
                  <a:cubicBezTo>
                    <a:pt x="3222" y="2980"/>
                    <a:pt x="2796" y="2250"/>
                    <a:pt x="2158" y="1733"/>
                  </a:cubicBezTo>
                  <a:cubicBezTo>
                    <a:pt x="1550" y="1095"/>
                    <a:pt x="699" y="609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4" name="Google Shape;918;p6"/>
            <p:cNvSpPr/>
            <p:nvPr/>
          </p:nvSpPr>
          <p:spPr>
            <a:xfrm rot="6796800">
              <a:off x="469440" y="346680"/>
              <a:ext cx="67680" cy="157680"/>
            </a:xfrm>
            <a:custGeom>
              <a:avLst/>
              <a:gdLst>
                <a:gd name="textAreaLeft" fmla="*/ 0 w 67680"/>
                <a:gd name="textAreaRight" fmla="*/ 68760 w 67680"/>
                <a:gd name="textAreaTop" fmla="*/ 0 h 157680"/>
                <a:gd name="textAreaBottom" fmla="*/ 158760 h 157680"/>
              </a:gdLst>
              <a:ahLst/>
              <a:rect l="textAreaLeft" t="textAreaTop" r="textAreaRight" b="textAreaBottom"/>
              <a:pathLst>
                <a:path w="7626" h="17545">
                  <a:moveTo>
                    <a:pt x="0" y="0"/>
                  </a:moveTo>
                  <a:cubicBezTo>
                    <a:pt x="182" y="821"/>
                    <a:pt x="486" y="1581"/>
                    <a:pt x="790" y="2341"/>
                  </a:cubicBezTo>
                  <a:cubicBezTo>
                    <a:pt x="973" y="2736"/>
                    <a:pt x="1155" y="3162"/>
                    <a:pt x="1307" y="3618"/>
                  </a:cubicBezTo>
                  <a:cubicBezTo>
                    <a:pt x="1429" y="4043"/>
                    <a:pt x="1459" y="4408"/>
                    <a:pt x="1520" y="4833"/>
                  </a:cubicBezTo>
                  <a:cubicBezTo>
                    <a:pt x="1672" y="6384"/>
                    <a:pt x="1702" y="8025"/>
                    <a:pt x="2280" y="9545"/>
                  </a:cubicBezTo>
                  <a:cubicBezTo>
                    <a:pt x="2584" y="10335"/>
                    <a:pt x="3040" y="11064"/>
                    <a:pt x="3374" y="11855"/>
                  </a:cubicBezTo>
                  <a:cubicBezTo>
                    <a:pt x="3739" y="12706"/>
                    <a:pt x="4103" y="13587"/>
                    <a:pt x="4438" y="14408"/>
                  </a:cubicBezTo>
                  <a:cubicBezTo>
                    <a:pt x="5015" y="15806"/>
                    <a:pt x="6231" y="16809"/>
                    <a:pt x="7508" y="17539"/>
                  </a:cubicBezTo>
                  <a:cubicBezTo>
                    <a:pt x="7512" y="17543"/>
                    <a:pt x="7517" y="17545"/>
                    <a:pt x="7524" y="17545"/>
                  </a:cubicBezTo>
                  <a:cubicBezTo>
                    <a:pt x="7561" y="17545"/>
                    <a:pt x="7625" y="17474"/>
                    <a:pt x="7599" y="17448"/>
                  </a:cubicBezTo>
                  <a:cubicBezTo>
                    <a:pt x="7173" y="16870"/>
                    <a:pt x="6778" y="16323"/>
                    <a:pt x="6292" y="15806"/>
                  </a:cubicBezTo>
                  <a:cubicBezTo>
                    <a:pt x="5775" y="15198"/>
                    <a:pt x="5259" y="14712"/>
                    <a:pt x="4924" y="13982"/>
                  </a:cubicBezTo>
                  <a:cubicBezTo>
                    <a:pt x="4195" y="12341"/>
                    <a:pt x="3100" y="10882"/>
                    <a:pt x="2493" y="9180"/>
                  </a:cubicBezTo>
                  <a:cubicBezTo>
                    <a:pt x="2006" y="7691"/>
                    <a:pt x="2067" y="6140"/>
                    <a:pt x="1793" y="4560"/>
                  </a:cubicBezTo>
                  <a:cubicBezTo>
                    <a:pt x="1702" y="3861"/>
                    <a:pt x="1429" y="3131"/>
                    <a:pt x="1094" y="2432"/>
                  </a:cubicBezTo>
                  <a:cubicBezTo>
                    <a:pt x="790" y="1611"/>
                    <a:pt x="274" y="85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0" bIns="79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5" name="Google Shape;919;p6"/>
            <p:cNvSpPr/>
            <p:nvPr/>
          </p:nvSpPr>
          <p:spPr>
            <a:xfrm rot="6796800">
              <a:off x="353520" y="334440"/>
              <a:ext cx="123120" cy="105480"/>
            </a:xfrm>
            <a:custGeom>
              <a:avLst/>
              <a:gdLst>
                <a:gd name="textAreaLeft" fmla="*/ 0 w 123120"/>
                <a:gd name="textAreaRight" fmla="*/ 124200 w 123120"/>
                <a:gd name="textAreaTop" fmla="*/ 0 h 105480"/>
                <a:gd name="textAreaBottom" fmla="*/ 106560 h 105480"/>
              </a:gdLst>
              <a:ahLst/>
              <a:rect l="textAreaLeft" t="textAreaTop" r="textAreaRight" b="textAreaBottom"/>
              <a:pathLst>
                <a:path w="13740" h="11799">
                  <a:moveTo>
                    <a:pt x="1" y="0"/>
                  </a:moveTo>
                  <a:cubicBezTo>
                    <a:pt x="366" y="608"/>
                    <a:pt x="609" y="1338"/>
                    <a:pt x="943" y="1945"/>
                  </a:cubicBezTo>
                  <a:cubicBezTo>
                    <a:pt x="1278" y="2584"/>
                    <a:pt x="1885" y="3040"/>
                    <a:pt x="2433" y="3526"/>
                  </a:cubicBezTo>
                  <a:cubicBezTo>
                    <a:pt x="2949" y="3982"/>
                    <a:pt x="3436" y="4559"/>
                    <a:pt x="3831" y="5167"/>
                  </a:cubicBezTo>
                  <a:cubicBezTo>
                    <a:pt x="4135" y="5714"/>
                    <a:pt x="4712" y="5958"/>
                    <a:pt x="5199" y="6262"/>
                  </a:cubicBezTo>
                  <a:cubicBezTo>
                    <a:pt x="6475" y="7021"/>
                    <a:pt x="7478" y="8207"/>
                    <a:pt x="8664" y="9119"/>
                  </a:cubicBezTo>
                  <a:cubicBezTo>
                    <a:pt x="9880" y="10122"/>
                    <a:pt x="11247" y="11064"/>
                    <a:pt x="12676" y="11733"/>
                  </a:cubicBezTo>
                  <a:cubicBezTo>
                    <a:pt x="12772" y="11779"/>
                    <a:pt x="12865" y="11799"/>
                    <a:pt x="12952" y="11799"/>
                  </a:cubicBezTo>
                  <a:cubicBezTo>
                    <a:pt x="13444" y="11799"/>
                    <a:pt x="13740" y="11152"/>
                    <a:pt x="13223" y="10791"/>
                  </a:cubicBezTo>
                  <a:cubicBezTo>
                    <a:pt x="11916" y="9909"/>
                    <a:pt x="10548" y="9210"/>
                    <a:pt x="9332" y="8177"/>
                  </a:cubicBezTo>
                  <a:cubicBezTo>
                    <a:pt x="8238" y="7265"/>
                    <a:pt x="7235" y="6110"/>
                    <a:pt x="5958" y="5411"/>
                  </a:cubicBezTo>
                  <a:cubicBezTo>
                    <a:pt x="5411" y="5107"/>
                    <a:pt x="4864" y="4863"/>
                    <a:pt x="4317" y="4651"/>
                  </a:cubicBezTo>
                  <a:cubicBezTo>
                    <a:pt x="4013" y="4499"/>
                    <a:pt x="3800" y="4225"/>
                    <a:pt x="3557" y="3982"/>
                  </a:cubicBezTo>
                  <a:cubicBezTo>
                    <a:pt x="3284" y="3739"/>
                    <a:pt x="3040" y="3496"/>
                    <a:pt x="2767" y="3283"/>
                  </a:cubicBezTo>
                  <a:cubicBezTo>
                    <a:pt x="2159" y="2766"/>
                    <a:pt x="1551" y="2280"/>
                    <a:pt x="1095" y="1641"/>
                  </a:cubicBezTo>
                  <a:cubicBezTo>
                    <a:pt x="791" y="1094"/>
                    <a:pt x="487" y="48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3280" bIns="53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6" name="Google Shape;920;p6"/>
            <p:cNvSpPr/>
            <p:nvPr/>
          </p:nvSpPr>
          <p:spPr>
            <a:xfrm rot="6796800">
              <a:off x="394920" y="259200"/>
              <a:ext cx="185760" cy="178560"/>
            </a:xfrm>
            <a:custGeom>
              <a:avLst/>
              <a:gdLst>
                <a:gd name="textAreaLeft" fmla="*/ 0 w 185760"/>
                <a:gd name="textAreaRight" fmla="*/ 186840 w 185760"/>
                <a:gd name="textAreaTop" fmla="*/ 0 h 178560"/>
                <a:gd name="textAreaBottom" fmla="*/ 179640 h 178560"/>
              </a:gdLst>
              <a:ahLst/>
              <a:rect l="textAreaLeft" t="textAreaTop" r="textAreaRight" b="textAreaBottom"/>
              <a:pathLst>
                <a:path w="20689" h="19856">
                  <a:moveTo>
                    <a:pt x="92" y="1"/>
                  </a:moveTo>
                  <a:cubicBezTo>
                    <a:pt x="31" y="1"/>
                    <a:pt x="1" y="31"/>
                    <a:pt x="31" y="31"/>
                  </a:cubicBezTo>
                  <a:cubicBezTo>
                    <a:pt x="1247" y="1490"/>
                    <a:pt x="1916" y="3314"/>
                    <a:pt x="3040" y="4803"/>
                  </a:cubicBezTo>
                  <a:cubicBezTo>
                    <a:pt x="4074" y="6201"/>
                    <a:pt x="5654" y="7113"/>
                    <a:pt x="6870" y="8329"/>
                  </a:cubicBezTo>
                  <a:cubicBezTo>
                    <a:pt x="7448" y="8906"/>
                    <a:pt x="7995" y="9514"/>
                    <a:pt x="8360" y="10213"/>
                  </a:cubicBezTo>
                  <a:cubicBezTo>
                    <a:pt x="8816" y="11034"/>
                    <a:pt x="9059" y="11946"/>
                    <a:pt x="9515" y="12767"/>
                  </a:cubicBezTo>
                  <a:cubicBezTo>
                    <a:pt x="10427" y="14438"/>
                    <a:pt x="11734" y="15745"/>
                    <a:pt x="13375" y="16718"/>
                  </a:cubicBezTo>
                  <a:cubicBezTo>
                    <a:pt x="14317" y="17326"/>
                    <a:pt x="15351" y="17782"/>
                    <a:pt x="16414" y="18238"/>
                  </a:cubicBezTo>
                  <a:cubicBezTo>
                    <a:pt x="16992" y="18481"/>
                    <a:pt x="17509" y="18694"/>
                    <a:pt x="18086" y="18967"/>
                  </a:cubicBezTo>
                  <a:cubicBezTo>
                    <a:pt x="18360" y="19089"/>
                    <a:pt x="18633" y="19180"/>
                    <a:pt x="18877" y="19332"/>
                  </a:cubicBezTo>
                  <a:cubicBezTo>
                    <a:pt x="19089" y="19454"/>
                    <a:pt x="19424" y="19514"/>
                    <a:pt x="19576" y="19666"/>
                  </a:cubicBezTo>
                  <a:cubicBezTo>
                    <a:pt x="19686" y="19799"/>
                    <a:pt x="19815" y="19855"/>
                    <a:pt x="19940" y="19855"/>
                  </a:cubicBezTo>
                  <a:cubicBezTo>
                    <a:pt x="20331" y="19855"/>
                    <a:pt x="20688" y="19313"/>
                    <a:pt x="20366" y="18876"/>
                  </a:cubicBezTo>
                  <a:cubicBezTo>
                    <a:pt x="20092" y="18572"/>
                    <a:pt x="19636" y="18420"/>
                    <a:pt x="19302" y="18268"/>
                  </a:cubicBezTo>
                  <a:cubicBezTo>
                    <a:pt x="18816" y="17995"/>
                    <a:pt x="18269" y="17812"/>
                    <a:pt x="17752" y="17600"/>
                  </a:cubicBezTo>
                  <a:cubicBezTo>
                    <a:pt x="16810" y="17204"/>
                    <a:pt x="15898" y="16840"/>
                    <a:pt x="14986" y="16384"/>
                  </a:cubicBezTo>
                  <a:cubicBezTo>
                    <a:pt x="13223" y="15502"/>
                    <a:pt x="11490" y="14317"/>
                    <a:pt x="10366" y="12675"/>
                  </a:cubicBezTo>
                  <a:cubicBezTo>
                    <a:pt x="9849" y="11916"/>
                    <a:pt x="9606" y="11065"/>
                    <a:pt x="9211" y="10213"/>
                  </a:cubicBezTo>
                  <a:cubicBezTo>
                    <a:pt x="8816" y="9484"/>
                    <a:pt x="8360" y="8846"/>
                    <a:pt x="7752" y="8238"/>
                  </a:cubicBezTo>
                  <a:cubicBezTo>
                    <a:pt x="6536" y="6992"/>
                    <a:pt x="4955" y="6232"/>
                    <a:pt x="3679" y="5016"/>
                  </a:cubicBezTo>
                  <a:cubicBezTo>
                    <a:pt x="2220" y="3557"/>
                    <a:pt x="1490" y="1520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9640" bIns="89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7" name="Google Shape;921;p6"/>
            <p:cNvSpPr/>
            <p:nvPr/>
          </p:nvSpPr>
          <p:spPr>
            <a:xfrm rot="6796800">
              <a:off x="52560" y="439560"/>
              <a:ext cx="502920" cy="206640"/>
            </a:xfrm>
            <a:custGeom>
              <a:avLst/>
              <a:gdLst>
                <a:gd name="textAreaLeft" fmla="*/ 0 w 502920"/>
                <a:gd name="textAreaRight" fmla="*/ 504000 w 502920"/>
                <a:gd name="textAreaTop" fmla="*/ 0 h 206640"/>
                <a:gd name="textAreaBottom" fmla="*/ 207720 h 206640"/>
              </a:gdLst>
              <a:ahLst/>
              <a:rect l="textAreaLeft" t="textAreaTop" r="textAreaRight" b="textAreaBottom"/>
              <a:pathLst>
                <a:path w="55747" h="22980">
                  <a:moveTo>
                    <a:pt x="1" y="1"/>
                  </a:moveTo>
                  <a:cubicBezTo>
                    <a:pt x="1" y="1"/>
                    <a:pt x="1764" y="1186"/>
                    <a:pt x="3466" y="2250"/>
                  </a:cubicBezTo>
                  <a:cubicBezTo>
                    <a:pt x="5168" y="3314"/>
                    <a:pt x="6232" y="3101"/>
                    <a:pt x="7964" y="4378"/>
                  </a:cubicBezTo>
                  <a:cubicBezTo>
                    <a:pt x="9697" y="5654"/>
                    <a:pt x="9575" y="5016"/>
                    <a:pt x="11642" y="6688"/>
                  </a:cubicBezTo>
                  <a:cubicBezTo>
                    <a:pt x="13162" y="7904"/>
                    <a:pt x="17478" y="11004"/>
                    <a:pt x="17478" y="11004"/>
                  </a:cubicBezTo>
                  <a:cubicBezTo>
                    <a:pt x="17478" y="11004"/>
                    <a:pt x="7205" y="10092"/>
                    <a:pt x="4864" y="10001"/>
                  </a:cubicBezTo>
                  <a:cubicBezTo>
                    <a:pt x="4644" y="9989"/>
                    <a:pt x="4422" y="9984"/>
                    <a:pt x="4200" y="9984"/>
                  </a:cubicBezTo>
                  <a:cubicBezTo>
                    <a:pt x="2091" y="9984"/>
                    <a:pt x="1" y="10457"/>
                    <a:pt x="1" y="10457"/>
                  </a:cubicBezTo>
                  <a:lnTo>
                    <a:pt x="92" y="12129"/>
                  </a:lnTo>
                  <a:cubicBezTo>
                    <a:pt x="92" y="12129"/>
                    <a:pt x="4439" y="12159"/>
                    <a:pt x="4682" y="12311"/>
                  </a:cubicBezTo>
                  <a:lnTo>
                    <a:pt x="153" y="13557"/>
                  </a:lnTo>
                  <a:lnTo>
                    <a:pt x="244" y="15351"/>
                  </a:lnTo>
                  <a:cubicBezTo>
                    <a:pt x="245" y="15355"/>
                    <a:pt x="254" y="15358"/>
                    <a:pt x="270" y="15358"/>
                  </a:cubicBezTo>
                  <a:cubicBezTo>
                    <a:pt x="678" y="15358"/>
                    <a:pt x="5665" y="13952"/>
                    <a:pt x="7448" y="13952"/>
                  </a:cubicBezTo>
                  <a:cubicBezTo>
                    <a:pt x="8816" y="13952"/>
                    <a:pt x="11399" y="14439"/>
                    <a:pt x="15472" y="15259"/>
                  </a:cubicBezTo>
                  <a:cubicBezTo>
                    <a:pt x="19515" y="16111"/>
                    <a:pt x="18816" y="15411"/>
                    <a:pt x="20974" y="16475"/>
                  </a:cubicBezTo>
                  <a:cubicBezTo>
                    <a:pt x="23101" y="17539"/>
                    <a:pt x="24378" y="17053"/>
                    <a:pt x="30062" y="19940"/>
                  </a:cubicBezTo>
                  <a:cubicBezTo>
                    <a:pt x="32767" y="21308"/>
                    <a:pt x="37175" y="22311"/>
                    <a:pt x="41096" y="22980"/>
                  </a:cubicBezTo>
                  <a:lnTo>
                    <a:pt x="55746" y="22311"/>
                  </a:lnTo>
                  <a:lnTo>
                    <a:pt x="55230" y="10457"/>
                  </a:lnTo>
                  <a:cubicBezTo>
                    <a:pt x="50767" y="10721"/>
                    <a:pt x="40912" y="11319"/>
                    <a:pt x="34444" y="11319"/>
                  </a:cubicBezTo>
                  <a:cubicBezTo>
                    <a:pt x="31969" y="11319"/>
                    <a:pt x="29991" y="11231"/>
                    <a:pt x="28998" y="11004"/>
                  </a:cubicBezTo>
                  <a:cubicBezTo>
                    <a:pt x="26445" y="10457"/>
                    <a:pt x="19758" y="10031"/>
                    <a:pt x="18603" y="9332"/>
                  </a:cubicBezTo>
                  <a:cubicBezTo>
                    <a:pt x="17417" y="8664"/>
                    <a:pt x="13922" y="6293"/>
                    <a:pt x="12402" y="5199"/>
                  </a:cubicBezTo>
                  <a:cubicBezTo>
                    <a:pt x="10882" y="4104"/>
                    <a:pt x="5898" y="2645"/>
                    <a:pt x="4834" y="2402"/>
                  </a:cubicBezTo>
                  <a:cubicBezTo>
                    <a:pt x="3770" y="212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8" name="Google Shape;922;p6"/>
            <p:cNvSpPr/>
            <p:nvPr/>
          </p:nvSpPr>
          <p:spPr>
            <a:xfrm rot="6796800">
              <a:off x="309240" y="246600"/>
              <a:ext cx="128160" cy="61200"/>
            </a:xfrm>
            <a:custGeom>
              <a:avLst/>
              <a:gdLst>
                <a:gd name="textAreaLeft" fmla="*/ 0 w 128160"/>
                <a:gd name="textAreaRight" fmla="*/ 129240 w 128160"/>
                <a:gd name="textAreaTop" fmla="*/ 0 h 61200"/>
                <a:gd name="textAreaBottom" fmla="*/ 62280 h 61200"/>
              </a:gdLst>
              <a:ahLst/>
              <a:rect l="textAreaLeft" t="textAreaTop" r="textAreaRight" b="textAreaBottom"/>
              <a:pathLst>
                <a:path w="15193" h="6909">
                  <a:moveTo>
                    <a:pt x="14230" y="1"/>
                  </a:moveTo>
                  <a:cubicBezTo>
                    <a:pt x="13046" y="1"/>
                    <a:pt x="11916" y="297"/>
                    <a:pt x="10785" y="732"/>
                  </a:cubicBezTo>
                  <a:cubicBezTo>
                    <a:pt x="10146" y="1006"/>
                    <a:pt x="9538" y="1279"/>
                    <a:pt x="8961" y="1675"/>
                  </a:cubicBezTo>
                  <a:cubicBezTo>
                    <a:pt x="8444" y="2070"/>
                    <a:pt x="8019" y="2556"/>
                    <a:pt x="7563" y="3042"/>
                  </a:cubicBezTo>
                  <a:cubicBezTo>
                    <a:pt x="5587" y="5140"/>
                    <a:pt x="2608" y="5839"/>
                    <a:pt x="25" y="6903"/>
                  </a:cubicBezTo>
                  <a:cubicBezTo>
                    <a:pt x="17" y="6887"/>
                    <a:pt x="11" y="6881"/>
                    <a:pt x="8" y="6881"/>
                  </a:cubicBezTo>
                  <a:cubicBezTo>
                    <a:pt x="0" y="6881"/>
                    <a:pt x="6" y="6909"/>
                    <a:pt x="32" y="6909"/>
                  </a:cubicBezTo>
                  <a:cubicBezTo>
                    <a:pt x="38" y="6909"/>
                    <a:pt x="46" y="6907"/>
                    <a:pt x="55" y="6903"/>
                  </a:cubicBezTo>
                  <a:cubicBezTo>
                    <a:pt x="2669" y="6143"/>
                    <a:pt x="5617" y="5839"/>
                    <a:pt x="7958" y="4228"/>
                  </a:cubicBezTo>
                  <a:cubicBezTo>
                    <a:pt x="8475" y="3863"/>
                    <a:pt x="8961" y="3468"/>
                    <a:pt x="9538" y="3194"/>
                  </a:cubicBezTo>
                  <a:cubicBezTo>
                    <a:pt x="10116" y="2951"/>
                    <a:pt x="10663" y="2678"/>
                    <a:pt x="11271" y="2434"/>
                  </a:cubicBezTo>
                  <a:cubicBezTo>
                    <a:pt x="12426" y="2039"/>
                    <a:pt x="13642" y="1766"/>
                    <a:pt x="14706" y="1127"/>
                  </a:cubicBezTo>
                  <a:cubicBezTo>
                    <a:pt x="15192" y="823"/>
                    <a:pt x="14979" y="64"/>
                    <a:pt x="14402" y="3"/>
                  </a:cubicBezTo>
                  <a:cubicBezTo>
                    <a:pt x="14344" y="1"/>
                    <a:pt x="14287" y="1"/>
                    <a:pt x="1423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960" bIns="30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79" name="Google Shape;923;p6"/>
            <p:cNvSpPr/>
            <p:nvPr/>
          </p:nvSpPr>
          <p:spPr>
            <a:xfrm rot="6796800">
              <a:off x="6480" y="471240"/>
              <a:ext cx="500040" cy="105120"/>
            </a:xfrm>
            <a:custGeom>
              <a:avLst/>
              <a:gdLst>
                <a:gd name="textAreaLeft" fmla="*/ 0 w 500040"/>
                <a:gd name="textAreaRight" fmla="*/ 501120 w 500040"/>
                <a:gd name="textAreaTop" fmla="*/ 0 h 105120"/>
                <a:gd name="textAreaBottom" fmla="*/ 106200 h 105120"/>
              </a:gdLst>
              <a:ahLst/>
              <a:rect l="textAreaLeft" t="textAreaTop" r="textAreaRight" b="textAreaBottom"/>
              <a:pathLst>
                <a:path w="55443" h="11764">
                  <a:moveTo>
                    <a:pt x="9332" y="0"/>
                  </a:moveTo>
                  <a:cubicBezTo>
                    <a:pt x="8664" y="791"/>
                    <a:pt x="8724" y="2401"/>
                    <a:pt x="8724" y="2401"/>
                  </a:cubicBezTo>
                  <a:cubicBezTo>
                    <a:pt x="7904" y="1338"/>
                    <a:pt x="8056" y="608"/>
                    <a:pt x="8056" y="608"/>
                  </a:cubicBezTo>
                  <a:lnTo>
                    <a:pt x="8056" y="608"/>
                  </a:lnTo>
                  <a:cubicBezTo>
                    <a:pt x="7782" y="1034"/>
                    <a:pt x="7721" y="1885"/>
                    <a:pt x="7721" y="1885"/>
                  </a:cubicBezTo>
                  <a:cubicBezTo>
                    <a:pt x="7235" y="1186"/>
                    <a:pt x="6840" y="760"/>
                    <a:pt x="6840" y="760"/>
                  </a:cubicBezTo>
                  <a:cubicBezTo>
                    <a:pt x="6688" y="1094"/>
                    <a:pt x="6718" y="1854"/>
                    <a:pt x="6718" y="1854"/>
                  </a:cubicBezTo>
                  <a:cubicBezTo>
                    <a:pt x="6536" y="1490"/>
                    <a:pt x="6293" y="942"/>
                    <a:pt x="6293" y="942"/>
                  </a:cubicBezTo>
                  <a:cubicBezTo>
                    <a:pt x="4803" y="1094"/>
                    <a:pt x="1" y="3009"/>
                    <a:pt x="1" y="3009"/>
                  </a:cubicBezTo>
                  <a:lnTo>
                    <a:pt x="31" y="3952"/>
                  </a:lnTo>
                  <a:cubicBezTo>
                    <a:pt x="548" y="3860"/>
                    <a:pt x="7144" y="2341"/>
                    <a:pt x="7144" y="2341"/>
                  </a:cubicBezTo>
                  <a:cubicBezTo>
                    <a:pt x="7965" y="2705"/>
                    <a:pt x="11187" y="2888"/>
                    <a:pt x="11187" y="2888"/>
                  </a:cubicBezTo>
                  <a:cubicBezTo>
                    <a:pt x="12372" y="3526"/>
                    <a:pt x="19910" y="4529"/>
                    <a:pt x="19910" y="4529"/>
                  </a:cubicBezTo>
                  <a:cubicBezTo>
                    <a:pt x="21126" y="5684"/>
                    <a:pt x="25898" y="6566"/>
                    <a:pt x="25898" y="6566"/>
                  </a:cubicBezTo>
                  <a:cubicBezTo>
                    <a:pt x="28603" y="8389"/>
                    <a:pt x="32190" y="9119"/>
                    <a:pt x="32190" y="9119"/>
                  </a:cubicBezTo>
                  <a:cubicBezTo>
                    <a:pt x="33862" y="10092"/>
                    <a:pt x="37236" y="10335"/>
                    <a:pt x="37236" y="10335"/>
                  </a:cubicBezTo>
                  <a:cubicBezTo>
                    <a:pt x="38421" y="11247"/>
                    <a:pt x="42312" y="11763"/>
                    <a:pt x="42312" y="11763"/>
                  </a:cubicBezTo>
                  <a:lnTo>
                    <a:pt x="55443" y="11095"/>
                  </a:lnTo>
                  <a:lnTo>
                    <a:pt x="55017" y="2249"/>
                  </a:lnTo>
                  <a:lnTo>
                    <a:pt x="36141" y="1946"/>
                  </a:lnTo>
                  <a:cubicBezTo>
                    <a:pt x="33406" y="3708"/>
                    <a:pt x="33467" y="8937"/>
                    <a:pt x="33467" y="8937"/>
                  </a:cubicBezTo>
                  <a:cubicBezTo>
                    <a:pt x="33345" y="5076"/>
                    <a:pt x="34773" y="2250"/>
                    <a:pt x="34774" y="2249"/>
                  </a:cubicBezTo>
                  <a:lnTo>
                    <a:pt x="34774" y="2249"/>
                  </a:lnTo>
                  <a:cubicBezTo>
                    <a:pt x="33467" y="3192"/>
                    <a:pt x="32646" y="7751"/>
                    <a:pt x="32646" y="7751"/>
                  </a:cubicBezTo>
                  <a:cubicBezTo>
                    <a:pt x="32798" y="6110"/>
                    <a:pt x="33801" y="2311"/>
                    <a:pt x="33801" y="2310"/>
                  </a:cubicBezTo>
                  <a:lnTo>
                    <a:pt x="33801" y="2310"/>
                  </a:lnTo>
                  <a:cubicBezTo>
                    <a:pt x="32342" y="3405"/>
                    <a:pt x="31886" y="8085"/>
                    <a:pt x="31886" y="8085"/>
                  </a:cubicBezTo>
                  <a:cubicBezTo>
                    <a:pt x="31886" y="6505"/>
                    <a:pt x="32859" y="2705"/>
                    <a:pt x="32859" y="2705"/>
                  </a:cubicBezTo>
                  <a:cubicBezTo>
                    <a:pt x="32828" y="2645"/>
                    <a:pt x="32737" y="2645"/>
                    <a:pt x="32676" y="2614"/>
                  </a:cubicBezTo>
                  <a:cubicBezTo>
                    <a:pt x="31157" y="2189"/>
                    <a:pt x="25442" y="1520"/>
                    <a:pt x="25442" y="1520"/>
                  </a:cubicBezTo>
                  <a:cubicBezTo>
                    <a:pt x="24135" y="3009"/>
                    <a:pt x="23983" y="5745"/>
                    <a:pt x="23983" y="5745"/>
                  </a:cubicBezTo>
                  <a:cubicBezTo>
                    <a:pt x="24044" y="3800"/>
                    <a:pt x="24591" y="821"/>
                    <a:pt x="24591" y="821"/>
                  </a:cubicBezTo>
                  <a:lnTo>
                    <a:pt x="24591" y="821"/>
                  </a:lnTo>
                  <a:cubicBezTo>
                    <a:pt x="23284" y="2645"/>
                    <a:pt x="23102" y="5532"/>
                    <a:pt x="23102" y="5532"/>
                  </a:cubicBezTo>
                  <a:cubicBezTo>
                    <a:pt x="22615" y="4012"/>
                    <a:pt x="22494" y="1946"/>
                    <a:pt x="22494" y="1946"/>
                  </a:cubicBezTo>
                  <a:cubicBezTo>
                    <a:pt x="22099" y="3192"/>
                    <a:pt x="22403" y="5228"/>
                    <a:pt x="22403" y="5228"/>
                  </a:cubicBezTo>
                  <a:cubicBezTo>
                    <a:pt x="21916" y="3952"/>
                    <a:pt x="22007" y="1885"/>
                    <a:pt x="22007" y="1885"/>
                  </a:cubicBezTo>
                  <a:cubicBezTo>
                    <a:pt x="19819" y="1186"/>
                    <a:pt x="12615" y="335"/>
                    <a:pt x="12615" y="335"/>
                  </a:cubicBezTo>
                  <a:cubicBezTo>
                    <a:pt x="11825" y="973"/>
                    <a:pt x="11217" y="2614"/>
                    <a:pt x="11217" y="2614"/>
                  </a:cubicBezTo>
                  <a:cubicBezTo>
                    <a:pt x="11004" y="1702"/>
                    <a:pt x="11673" y="122"/>
                    <a:pt x="11673" y="122"/>
                  </a:cubicBezTo>
                  <a:lnTo>
                    <a:pt x="11673" y="122"/>
                  </a:lnTo>
                  <a:cubicBezTo>
                    <a:pt x="10396" y="1186"/>
                    <a:pt x="10214" y="2128"/>
                    <a:pt x="10214" y="2128"/>
                  </a:cubicBezTo>
                  <a:cubicBezTo>
                    <a:pt x="10092" y="1520"/>
                    <a:pt x="10396" y="0"/>
                    <a:pt x="10396" y="0"/>
                  </a:cubicBezTo>
                  <a:lnTo>
                    <a:pt x="10396" y="0"/>
                  </a:lnTo>
                  <a:cubicBezTo>
                    <a:pt x="9697" y="1125"/>
                    <a:pt x="9880" y="2098"/>
                    <a:pt x="9880" y="2098"/>
                  </a:cubicBezTo>
                  <a:cubicBezTo>
                    <a:pt x="9454" y="1246"/>
                    <a:pt x="9332" y="0"/>
                    <a:pt x="933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920" bIns="52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0" name="Google Shape;924;p6"/>
            <p:cNvSpPr/>
            <p:nvPr/>
          </p:nvSpPr>
          <p:spPr>
            <a:xfrm rot="6796800">
              <a:off x="298440" y="485640"/>
              <a:ext cx="10800" cy="3780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37800"/>
                <a:gd name="textAreaBottom" fmla="*/ 38880 h 37800"/>
              </a:gdLst>
              <a:ahLst/>
              <a:rect l="textAreaLeft" t="textAreaTop" r="textAreaRight" b="textAreaBottom"/>
              <a:pathLst>
                <a:path w="1322" h="4314">
                  <a:moveTo>
                    <a:pt x="1140" y="0"/>
                  </a:moveTo>
                  <a:cubicBezTo>
                    <a:pt x="1104" y="0"/>
                    <a:pt x="1067" y="17"/>
                    <a:pt x="1034" y="58"/>
                  </a:cubicBezTo>
                  <a:cubicBezTo>
                    <a:pt x="61" y="1213"/>
                    <a:pt x="122" y="2824"/>
                    <a:pt x="0" y="4313"/>
                  </a:cubicBezTo>
                  <a:cubicBezTo>
                    <a:pt x="0" y="4313"/>
                    <a:pt x="61" y="4313"/>
                    <a:pt x="61" y="4252"/>
                  </a:cubicBezTo>
                  <a:cubicBezTo>
                    <a:pt x="304" y="2854"/>
                    <a:pt x="608" y="1486"/>
                    <a:pt x="1277" y="210"/>
                  </a:cubicBezTo>
                  <a:cubicBezTo>
                    <a:pt x="1321" y="121"/>
                    <a:pt x="1236" y="0"/>
                    <a:pt x="114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440" bIns="19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1" name="Google Shape;925;p6"/>
            <p:cNvSpPr/>
            <p:nvPr/>
          </p:nvSpPr>
          <p:spPr>
            <a:xfrm rot="6796800">
              <a:off x="307080" y="479160"/>
              <a:ext cx="7920" cy="3456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34560"/>
                <a:gd name="textAreaBottom" fmla="*/ 35640 h 34560"/>
              </a:gdLst>
              <a:ahLst/>
              <a:rect l="textAreaLeft" t="textAreaTop" r="textAreaRight" b="textAreaBottom"/>
              <a:pathLst>
                <a:path w="992" h="3928">
                  <a:moveTo>
                    <a:pt x="769" y="0"/>
                  </a:moveTo>
                  <a:cubicBezTo>
                    <a:pt x="693" y="0"/>
                    <a:pt x="615" y="41"/>
                    <a:pt x="578" y="128"/>
                  </a:cubicBezTo>
                  <a:cubicBezTo>
                    <a:pt x="457" y="402"/>
                    <a:pt x="396" y="675"/>
                    <a:pt x="305" y="949"/>
                  </a:cubicBezTo>
                  <a:cubicBezTo>
                    <a:pt x="244" y="1192"/>
                    <a:pt x="122" y="1465"/>
                    <a:pt x="92" y="1739"/>
                  </a:cubicBezTo>
                  <a:cubicBezTo>
                    <a:pt x="1" y="2499"/>
                    <a:pt x="122" y="3228"/>
                    <a:pt x="61" y="3928"/>
                  </a:cubicBezTo>
                  <a:cubicBezTo>
                    <a:pt x="213" y="3228"/>
                    <a:pt x="92" y="2499"/>
                    <a:pt x="244" y="1800"/>
                  </a:cubicBezTo>
                  <a:cubicBezTo>
                    <a:pt x="305" y="1496"/>
                    <a:pt x="426" y="1283"/>
                    <a:pt x="578" y="1010"/>
                  </a:cubicBezTo>
                  <a:cubicBezTo>
                    <a:pt x="730" y="766"/>
                    <a:pt x="882" y="554"/>
                    <a:pt x="973" y="250"/>
                  </a:cubicBezTo>
                  <a:cubicBezTo>
                    <a:pt x="991" y="88"/>
                    <a:pt x="881" y="0"/>
                    <a:pt x="769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2" name="Google Shape;926;p6"/>
            <p:cNvSpPr/>
            <p:nvPr/>
          </p:nvSpPr>
          <p:spPr>
            <a:xfrm rot="6796800">
              <a:off x="258840" y="576360"/>
              <a:ext cx="15480" cy="2232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22320"/>
                <a:gd name="textAreaBottom" fmla="*/ 23400 h 22320"/>
              </a:gdLst>
              <a:ahLst/>
              <a:rect l="textAreaLeft" t="textAreaTop" r="textAreaRight" b="textAreaBottom"/>
              <a:pathLst>
                <a:path w="1839" h="2600">
                  <a:moveTo>
                    <a:pt x="1742" y="1"/>
                  </a:moveTo>
                  <a:cubicBezTo>
                    <a:pt x="1721" y="1"/>
                    <a:pt x="1697" y="14"/>
                    <a:pt x="1672" y="46"/>
                  </a:cubicBezTo>
                  <a:cubicBezTo>
                    <a:pt x="1004" y="776"/>
                    <a:pt x="244" y="1596"/>
                    <a:pt x="1" y="2599"/>
                  </a:cubicBezTo>
                  <a:cubicBezTo>
                    <a:pt x="274" y="2174"/>
                    <a:pt x="487" y="1718"/>
                    <a:pt x="791" y="1323"/>
                  </a:cubicBezTo>
                  <a:cubicBezTo>
                    <a:pt x="1095" y="928"/>
                    <a:pt x="1429" y="563"/>
                    <a:pt x="1794" y="168"/>
                  </a:cubicBezTo>
                  <a:cubicBezTo>
                    <a:pt x="1839" y="101"/>
                    <a:pt x="1801" y="1"/>
                    <a:pt x="1742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3" name="Google Shape;927;p6"/>
            <p:cNvSpPr/>
            <p:nvPr/>
          </p:nvSpPr>
          <p:spPr>
            <a:xfrm rot="6796800">
              <a:off x="251280" y="591120"/>
              <a:ext cx="16920" cy="21240"/>
            </a:xfrm>
            <a:custGeom>
              <a:avLst/>
              <a:gdLst>
                <a:gd name="textAreaLeft" fmla="*/ 0 w 16920"/>
                <a:gd name="textAreaRight" fmla="*/ 18000 w 16920"/>
                <a:gd name="textAreaTop" fmla="*/ 0 h 21240"/>
                <a:gd name="textAreaBottom" fmla="*/ 22320 h 21240"/>
              </a:gdLst>
              <a:ahLst/>
              <a:rect l="textAreaLeft" t="textAreaTop" r="textAreaRight" b="textAreaBottom"/>
              <a:pathLst>
                <a:path w="1988" h="2469">
                  <a:moveTo>
                    <a:pt x="1785" y="0"/>
                  </a:moveTo>
                  <a:cubicBezTo>
                    <a:pt x="1757" y="0"/>
                    <a:pt x="1728" y="11"/>
                    <a:pt x="1703" y="37"/>
                  </a:cubicBezTo>
                  <a:cubicBezTo>
                    <a:pt x="1368" y="371"/>
                    <a:pt x="1064" y="766"/>
                    <a:pt x="791" y="1192"/>
                  </a:cubicBezTo>
                  <a:cubicBezTo>
                    <a:pt x="548" y="1617"/>
                    <a:pt x="274" y="2073"/>
                    <a:pt x="0" y="2469"/>
                  </a:cubicBezTo>
                  <a:cubicBezTo>
                    <a:pt x="304" y="2073"/>
                    <a:pt x="578" y="1678"/>
                    <a:pt x="912" y="1313"/>
                  </a:cubicBezTo>
                  <a:cubicBezTo>
                    <a:pt x="1216" y="918"/>
                    <a:pt x="1551" y="584"/>
                    <a:pt x="1915" y="219"/>
                  </a:cubicBezTo>
                  <a:cubicBezTo>
                    <a:pt x="1987" y="147"/>
                    <a:pt x="1889" y="0"/>
                    <a:pt x="178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4" name="Google Shape;928;p6"/>
            <p:cNvSpPr/>
            <p:nvPr/>
          </p:nvSpPr>
          <p:spPr>
            <a:xfrm rot="6796800">
              <a:off x="348840" y="400320"/>
              <a:ext cx="11160" cy="2052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20520"/>
                <a:gd name="textAreaBottom" fmla="*/ 21600 h 20520"/>
              </a:gdLst>
              <a:ahLst/>
              <a:rect l="textAreaLeft" t="textAreaTop" r="textAreaRight" b="textAreaBottom"/>
              <a:pathLst>
                <a:path w="1340" h="2399">
                  <a:moveTo>
                    <a:pt x="1096" y="0"/>
                  </a:moveTo>
                  <a:cubicBezTo>
                    <a:pt x="1072" y="0"/>
                    <a:pt x="1048" y="5"/>
                    <a:pt x="1024" y="14"/>
                  </a:cubicBezTo>
                  <a:cubicBezTo>
                    <a:pt x="629" y="227"/>
                    <a:pt x="447" y="713"/>
                    <a:pt x="295" y="1078"/>
                  </a:cubicBezTo>
                  <a:cubicBezTo>
                    <a:pt x="143" y="1534"/>
                    <a:pt x="82" y="1959"/>
                    <a:pt x="21" y="2385"/>
                  </a:cubicBezTo>
                  <a:cubicBezTo>
                    <a:pt x="143" y="1959"/>
                    <a:pt x="295" y="1595"/>
                    <a:pt x="477" y="1230"/>
                  </a:cubicBezTo>
                  <a:cubicBezTo>
                    <a:pt x="599" y="1078"/>
                    <a:pt x="690" y="896"/>
                    <a:pt x="842" y="744"/>
                  </a:cubicBezTo>
                  <a:cubicBezTo>
                    <a:pt x="994" y="592"/>
                    <a:pt x="1146" y="440"/>
                    <a:pt x="1237" y="257"/>
                  </a:cubicBezTo>
                  <a:cubicBezTo>
                    <a:pt x="1340" y="129"/>
                    <a:pt x="1225" y="0"/>
                    <a:pt x="1096" y="0"/>
                  </a:cubicBezTo>
                  <a:close/>
                  <a:moveTo>
                    <a:pt x="21" y="2385"/>
                  </a:moveTo>
                  <a:cubicBezTo>
                    <a:pt x="1" y="2385"/>
                    <a:pt x="8" y="2398"/>
                    <a:pt x="14" y="2398"/>
                  </a:cubicBezTo>
                  <a:cubicBezTo>
                    <a:pt x="18" y="2398"/>
                    <a:pt x="21" y="2395"/>
                    <a:pt x="21" y="2385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5" name="Google Shape;929;p6"/>
            <p:cNvSpPr/>
            <p:nvPr/>
          </p:nvSpPr>
          <p:spPr>
            <a:xfrm rot="6796800">
              <a:off x="356040" y="392760"/>
              <a:ext cx="8280" cy="1800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18000"/>
                <a:gd name="textAreaBottom" fmla="*/ 19080 h 18000"/>
              </a:gdLst>
              <a:ahLst/>
              <a:rect l="textAreaLeft" t="textAreaTop" r="textAreaRight" b="textAreaBottom"/>
              <a:pathLst>
                <a:path w="1044" h="2096">
                  <a:moveTo>
                    <a:pt x="800" y="0"/>
                  </a:moveTo>
                  <a:cubicBezTo>
                    <a:pt x="742" y="0"/>
                    <a:pt x="690" y="27"/>
                    <a:pt x="669" y="89"/>
                  </a:cubicBezTo>
                  <a:cubicBezTo>
                    <a:pt x="517" y="393"/>
                    <a:pt x="365" y="697"/>
                    <a:pt x="243" y="1001"/>
                  </a:cubicBezTo>
                  <a:cubicBezTo>
                    <a:pt x="122" y="1335"/>
                    <a:pt x="122" y="1700"/>
                    <a:pt x="61" y="2065"/>
                  </a:cubicBezTo>
                  <a:cubicBezTo>
                    <a:pt x="0" y="2095"/>
                    <a:pt x="61" y="2095"/>
                    <a:pt x="91" y="2095"/>
                  </a:cubicBezTo>
                  <a:cubicBezTo>
                    <a:pt x="274" y="1791"/>
                    <a:pt x="365" y="1457"/>
                    <a:pt x="517" y="1123"/>
                  </a:cubicBezTo>
                  <a:cubicBezTo>
                    <a:pt x="669" y="788"/>
                    <a:pt x="882" y="545"/>
                    <a:pt x="1003" y="241"/>
                  </a:cubicBezTo>
                  <a:cubicBezTo>
                    <a:pt x="1043" y="101"/>
                    <a:pt x="912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6" name="Google Shape;930;p6"/>
            <p:cNvSpPr/>
            <p:nvPr/>
          </p:nvSpPr>
          <p:spPr>
            <a:xfrm rot="6796800">
              <a:off x="365760" y="374400"/>
              <a:ext cx="3240" cy="20520"/>
            </a:xfrm>
            <a:custGeom>
              <a:avLst/>
              <a:gdLst>
                <a:gd name="textAreaLeft" fmla="*/ 0 w 3240"/>
                <a:gd name="textAreaRight" fmla="*/ 4320 w 3240"/>
                <a:gd name="textAreaTop" fmla="*/ 0 h 20520"/>
                <a:gd name="textAreaBottom" fmla="*/ 21600 h 20520"/>
              </a:gdLst>
              <a:ahLst/>
              <a:rect l="textAreaLeft" t="textAreaTop" r="textAreaRight" b="textAreaBottom"/>
              <a:pathLst>
                <a:path w="473" h="2406">
                  <a:moveTo>
                    <a:pt x="303" y="0"/>
                  </a:moveTo>
                  <a:cubicBezTo>
                    <a:pt x="222" y="0"/>
                    <a:pt x="137" y="46"/>
                    <a:pt x="122" y="134"/>
                  </a:cubicBezTo>
                  <a:cubicBezTo>
                    <a:pt x="1" y="529"/>
                    <a:pt x="1" y="894"/>
                    <a:pt x="1" y="1289"/>
                  </a:cubicBezTo>
                  <a:cubicBezTo>
                    <a:pt x="1" y="1653"/>
                    <a:pt x="62" y="2049"/>
                    <a:pt x="122" y="2383"/>
                  </a:cubicBezTo>
                  <a:cubicBezTo>
                    <a:pt x="92" y="2398"/>
                    <a:pt x="99" y="2406"/>
                    <a:pt x="115" y="2406"/>
                  </a:cubicBezTo>
                  <a:cubicBezTo>
                    <a:pt x="130" y="2406"/>
                    <a:pt x="153" y="2398"/>
                    <a:pt x="153" y="2383"/>
                  </a:cubicBezTo>
                  <a:cubicBezTo>
                    <a:pt x="153" y="1988"/>
                    <a:pt x="213" y="1653"/>
                    <a:pt x="274" y="1289"/>
                  </a:cubicBezTo>
                  <a:cubicBezTo>
                    <a:pt x="305" y="894"/>
                    <a:pt x="426" y="559"/>
                    <a:pt x="457" y="164"/>
                  </a:cubicBezTo>
                  <a:cubicBezTo>
                    <a:pt x="472" y="54"/>
                    <a:pt x="390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7" name="Google Shape;931;p6"/>
            <p:cNvSpPr/>
            <p:nvPr/>
          </p:nvSpPr>
          <p:spPr>
            <a:xfrm rot="6796800">
              <a:off x="376200" y="360360"/>
              <a:ext cx="3240" cy="17280"/>
            </a:xfrm>
            <a:custGeom>
              <a:avLst/>
              <a:gdLst>
                <a:gd name="textAreaLeft" fmla="*/ 0 w 3240"/>
                <a:gd name="textAreaRight" fmla="*/ 4320 w 3240"/>
                <a:gd name="textAreaTop" fmla="*/ 0 h 17280"/>
                <a:gd name="textAreaBottom" fmla="*/ 18360 h 17280"/>
              </a:gdLst>
              <a:ahLst/>
              <a:rect l="textAreaLeft" t="textAreaTop" r="textAreaRight" b="textAreaBottom"/>
              <a:pathLst>
                <a:path w="476" h="2046">
                  <a:moveTo>
                    <a:pt x="300" y="1"/>
                  </a:moveTo>
                  <a:cubicBezTo>
                    <a:pt x="244" y="1"/>
                    <a:pt x="187" y="30"/>
                    <a:pt x="152" y="100"/>
                  </a:cubicBezTo>
                  <a:cubicBezTo>
                    <a:pt x="31" y="404"/>
                    <a:pt x="0" y="769"/>
                    <a:pt x="31" y="1103"/>
                  </a:cubicBezTo>
                  <a:cubicBezTo>
                    <a:pt x="31" y="1407"/>
                    <a:pt x="122" y="1741"/>
                    <a:pt x="183" y="2045"/>
                  </a:cubicBezTo>
                  <a:cubicBezTo>
                    <a:pt x="244" y="1741"/>
                    <a:pt x="244" y="1438"/>
                    <a:pt x="274" y="1103"/>
                  </a:cubicBezTo>
                  <a:cubicBezTo>
                    <a:pt x="304" y="799"/>
                    <a:pt x="396" y="495"/>
                    <a:pt x="456" y="191"/>
                  </a:cubicBezTo>
                  <a:cubicBezTo>
                    <a:pt x="475" y="79"/>
                    <a:pt x="389" y="1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8" name="Google Shape;932;p6"/>
            <p:cNvSpPr/>
            <p:nvPr/>
          </p:nvSpPr>
          <p:spPr>
            <a:xfrm rot="6796800">
              <a:off x="176760" y="626400"/>
              <a:ext cx="35640" cy="94320"/>
            </a:xfrm>
            <a:custGeom>
              <a:avLst/>
              <a:gdLst>
                <a:gd name="textAreaLeft" fmla="*/ 0 w 35640"/>
                <a:gd name="textAreaRight" fmla="*/ 36720 w 35640"/>
                <a:gd name="textAreaTop" fmla="*/ 0 h 94320"/>
                <a:gd name="textAreaBottom" fmla="*/ 95400 h 94320"/>
              </a:gdLst>
              <a:ahLst/>
              <a:rect l="textAreaLeft" t="textAreaTop" r="textAreaRight" b="textAreaBottom"/>
              <a:pathLst>
                <a:path w="4052" h="10562">
                  <a:moveTo>
                    <a:pt x="3575" y="0"/>
                  </a:moveTo>
                  <a:cubicBezTo>
                    <a:pt x="3503" y="0"/>
                    <a:pt x="3426" y="25"/>
                    <a:pt x="3344" y="83"/>
                  </a:cubicBezTo>
                  <a:cubicBezTo>
                    <a:pt x="1764" y="1116"/>
                    <a:pt x="943" y="3214"/>
                    <a:pt x="487" y="4946"/>
                  </a:cubicBezTo>
                  <a:cubicBezTo>
                    <a:pt x="1" y="6800"/>
                    <a:pt x="122" y="8685"/>
                    <a:pt x="426" y="10539"/>
                  </a:cubicBezTo>
                  <a:cubicBezTo>
                    <a:pt x="441" y="10554"/>
                    <a:pt x="464" y="10562"/>
                    <a:pt x="483" y="10562"/>
                  </a:cubicBezTo>
                  <a:cubicBezTo>
                    <a:pt x="502" y="10562"/>
                    <a:pt x="517" y="10554"/>
                    <a:pt x="517" y="10539"/>
                  </a:cubicBezTo>
                  <a:cubicBezTo>
                    <a:pt x="487" y="8806"/>
                    <a:pt x="882" y="6983"/>
                    <a:pt x="1277" y="5311"/>
                  </a:cubicBezTo>
                  <a:cubicBezTo>
                    <a:pt x="1521" y="4460"/>
                    <a:pt x="1824" y="3639"/>
                    <a:pt x="2250" y="2819"/>
                  </a:cubicBezTo>
                  <a:cubicBezTo>
                    <a:pt x="2645" y="2028"/>
                    <a:pt x="3253" y="1390"/>
                    <a:pt x="3831" y="691"/>
                  </a:cubicBezTo>
                  <a:cubicBezTo>
                    <a:pt x="4052" y="445"/>
                    <a:pt x="3875" y="0"/>
                    <a:pt x="357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7520" bIns="47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89" name="Google Shape;933;p6"/>
            <p:cNvSpPr/>
            <p:nvPr/>
          </p:nvSpPr>
          <p:spPr>
            <a:xfrm rot="6796800">
              <a:off x="188280" y="626400"/>
              <a:ext cx="23040" cy="78840"/>
            </a:xfrm>
            <a:custGeom>
              <a:avLst/>
              <a:gdLst>
                <a:gd name="textAreaLeft" fmla="*/ 0 w 23040"/>
                <a:gd name="textAreaRight" fmla="*/ 24120 w 23040"/>
                <a:gd name="textAreaTop" fmla="*/ 0 h 78840"/>
                <a:gd name="textAreaBottom" fmla="*/ 79920 h 78840"/>
              </a:gdLst>
              <a:ahLst/>
              <a:rect l="textAreaLeft" t="textAreaTop" r="textAreaRight" b="textAreaBottom"/>
              <a:pathLst>
                <a:path w="2661" h="8830">
                  <a:moveTo>
                    <a:pt x="2453" y="1"/>
                  </a:moveTo>
                  <a:cubicBezTo>
                    <a:pt x="2423" y="1"/>
                    <a:pt x="2393" y="16"/>
                    <a:pt x="2371" y="53"/>
                  </a:cubicBezTo>
                  <a:cubicBezTo>
                    <a:pt x="1429" y="1269"/>
                    <a:pt x="791" y="2697"/>
                    <a:pt x="396" y="4156"/>
                  </a:cubicBezTo>
                  <a:cubicBezTo>
                    <a:pt x="31" y="5737"/>
                    <a:pt x="0" y="7257"/>
                    <a:pt x="183" y="8807"/>
                  </a:cubicBezTo>
                  <a:cubicBezTo>
                    <a:pt x="183" y="7317"/>
                    <a:pt x="335" y="5767"/>
                    <a:pt x="699" y="4308"/>
                  </a:cubicBezTo>
                  <a:cubicBezTo>
                    <a:pt x="1095" y="2849"/>
                    <a:pt x="1794" y="1542"/>
                    <a:pt x="2614" y="266"/>
                  </a:cubicBezTo>
                  <a:cubicBezTo>
                    <a:pt x="2660" y="151"/>
                    <a:pt x="2550" y="1"/>
                    <a:pt x="2453" y="1"/>
                  </a:cubicBezTo>
                  <a:close/>
                  <a:moveTo>
                    <a:pt x="183" y="8807"/>
                  </a:moveTo>
                  <a:cubicBezTo>
                    <a:pt x="152" y="8822"/>
                    <a:pt x="152" y="8830"/>
                    <a:pt x="160" y="8830"/>
                  </a:cubicBezTo>
                  <a:cubicBezTo>
                    <a:pt x="168" y="8830"/>
                    <a:pt x="183" y="8822"/>
                    <a:pt x="183" y="8807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960" bIns="39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0" name="Google Shape;934;p6"/>
            <p:cNvSpPr/>
            <p:nvPr/>
          </p:nvSpPr>
          <p:spPr>
            <a:xfrm rot="6796800">
              <a:off x="172440" y="648720"/>
              <a:ext cx="42120" cy="87480"/>
            </a:xfrm>
            <a:custGeom>
              <a:avLst/>
              <a:gdLst>
                <a:gd name="textAreaLeft" fmla="*/ 0 w 42120"/>
                <a:gd name="textAreaRight" fmla="*/ 43200 w 42120"/>
                <a:gd name="textAreaTop" fmla="*/ 0 h 87480"/>
                <a:gd name="textAreaBottom" fmla="*/ 88560 h 87480"/>
              </a:gdLst>
              <a:ahLst/>
              <a:rect l="textAreaLeft" t="textAreaTop" r="textAreaRight" b="textAreaBottom"/>
              <a:pathLst>
                <a:path w="4795" h="9816">
                  <a:moveTo>
                    <a:pt x="4322" y="1"/>
                  </a:moveTo>
                  <a:cubicBezTo>
                    <a:pt x="4248" y="1"/>
                    <a:pt x="4172" y="27"/>
                    <a:pt x="4104" y="89"/>
                  </a:cubicBezTo>
                  <a:cubicBezTo>
                    <a:pt x="2797" y="1305"/>
                    <a:pt x="1763" y="2916"/>
                    <a:pt x="1003" y="4557"/>
                  </a:cubicBezTo>
                  <a:cubicBezTo>
                    <a:pt x="304" y="6229"/>
                    <a:pt x="0" y="8022"/>
                    <a:pt x="182" y="9815"/>
                  </a:cubicBezTo>
                  <a:cubicBezTo>
                    <a:pt x="91" y="7992"/>
                    <a:pt x="547" y="6229"/>
                    <a:pt x="1368" y="4587"/>
                  </a:cubicBezTo>
                  <a:cubicBezTo>
                    <a:pt x="2158" y="3007"/>
                    <a:pt x="3344" y="1791"/>
                    <a:pt x="4559" y="545"/>
                  </a:cubicBezTo>
                  <a:cubicBezTo>
                    <a:pt x="4795" y="309"/>
                    <a:pt x="4574" y="1"/>
                    <a:pt x="4322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4280" bIns="44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1" name="Google Shape;935;p6"/>
            <p:cNvSpPr/>
            <p:nvPr/>
          </p:nvSpPr>
          <p:spPr>
            <a:xfrm rot="6796800">
              <a:off x="207000" y="587880"/>
              <a:ext cx="33120" cy="73800"/>
            </a:xfrm>
            <a:custGeom>
              <a:avLst/>
              <a:gdLst>
                <a:gd name="textAreaLeft" fmla="*/ 0 w 33120"/>
                <a:gd name="textAreaRight" fmla="*/ 34200 w 33120"/>
                <a:gd name="textAreaTop" fmla="*/ 0 h 73800"/>
                <a:gd name="textAreaBottom" fmla="*/ 74880 h 73800"/>
              </a:gdLst>
              <a:ahLst/>
              <a:rect l="textAreaLeft" t="textAreaTop" r="textAreaRight" b="textAreaBottom"/>
              <a:pathLst>
                <a:path w="3800" h="8277">
                  <a:moveTo>
                    <a:pt x="3538" y="0"/>
                  </a:moveTo>
                  <a:cubicBezTo>
                    <a:pt x="3491" y="0"/>
                    <a:pt x="3444" y="17"/>
                    <a:pt x="3405" y="57"/>
                  </a:cubicBezTo>
                  <a:cubicBezTo>
                    <a:pt x="2402" y="1151"/>
                    <a:pt x="1520" y="2488"/>
                    <a:pt x="912" y="3856"/>
                  </a:cubicBezTo>
                  <a:cubicBezTo>
                    <a:pt x="609" y="4494"/>
                    <a:pt x="335" y="5193"/>
                    <a:pt x="213" y="5892"/>
                  </a:cubicBezTo>
                  <a:cubicBezTo>
                    <a:pt x="1" y="6713"/>
                    <a:pt x="31" y="7473"/>
                    <a:pt x="31" y="8263"/>
                  </a:cubicBezTo>
                  <a:cubicBezTo>
                    <a:pt x="153" y="7534"/>
                    <a:pt x="426" y="6835"/>
                    <a:pt x="669" y="6136"/>
                  </a:cubicBezTo>
                  <a:cubicBezTo>
                    <a:pt x="943" y="5437"/>
                    <a:pt x="1186" y="4768"/>
                    <a:pt x="1520" y="4099"/>
                  </a:cubicBezTo>
                  <a:cubicBezTo>
                    <a:pt x="2159" y="2762"/>
                    <a:pt x="2949" y="1546"/>
                    <a:pt x="3709" y="300"/>
                  </a:cubicBezTo>
                  <a:cubicBezTo>
                    <a:pt x="3799" y="142"/>
                    <a:pt x="3672" y="0"/>
                    <a:pt x="3538" y="0"/>
                  </a:cubicBezTo>
                  <a:close/>
                  <a:moveTo>
                    <a:pt x="31" y="8263"/>
                  </a:moveTo>
                  <a:cubicBezTo>
                    <a:pt x="11" y="8263"/>
                    <a:pt x="4" y="8277"/>
                    <a:pt x="11" y="8277"/>
                  </a:cubicBezTo>
                  <a:cubicBezTo>
                    <a:pt x="14" y="8277"/>
                    <a:pt x="21" y="8273"/>
                    <a:pt x="31" y="8263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2" name="Google Shape;936;p6"/>
            <p:cNvSpPr/>
            <p:nvPr/>
          </p:nvSpPr>
          <p:spPr>
            <a:xfrm rot="6796800">
              <a:off x="226080" y="599040"/>
              <a:ext cx="22320" cy="46440"/>
            </a:xfrm>
            <a:custGeom>
              <a:avLst/>
              <a:gdLst>
                <a:gd name="textAreaLeft" fmla="*/ 0 w 22320"/>
                <a:gd name="textAreaRight" fmla="*/ 23400 w 22320"/>
                <a:gd name="textAreaTop" fmla="*/ 0 h 46440"/>
                <a:gd name="textAreaBottom" fmla="*/ 47520 h 46440"/>
              </a:gdLst>
              <a:ahLst/>
              <a:rect l="textAreaLeft" t="textAreaTop" r="textAreaRight" b="textAreaBottom"/>
              <a:pathLst>
                <a:path w="2574" h="5239">
                  <a:moveTo>
                    <a:pt x="2420" y="1"/>
                  </a:moveTo>
                  <a:cubicBezTo>
                    <a:pt x="2381" y="1"/>
                    <a:pt x="2341" y="21"/>
                    <a:pt x="2310" y="71"/>
                  </a:cubicBezTo>
                  <a:cubicBezTo>
                    <a:pt x="2128" y="497"/>
                    <a:pt x="1945" y="953"/>
                    <a:pt x="1702" y="1378"/>
                  </a:cubicBezTo>
                  <a:cubicBezTo>
                    <a:pt x="1489" y="1774"/>
                    <a:pt x="1216" y="2230"/>
                    <a:pt x="1003" y="2655"/>
                  </a:cubicBezTo>
                  <a:cubicBezTo>
                    <a:pt x="578" y="3415"/>
                    <a:pt x="152" y="4296"/>
                    <a:pt x="0" y="5239"/>
                  </a:cubicBezTo>
                  <a:cubicBezTo>
                    <a:pt x="274" y="4296"/>
                    <a:pt x="760" y="3445"/>
                    <a:pt x="1246" y="2625"/>
                  </a:cubicBezTo>
                  <a:cubicBezTo>
                    <a:pt x="1702" y="1834"/>
                    <a:pt x="2280" y="1014"/>
                    <a:pt x="2553" y="163"/>
                  </a:cubicBezTo>
                  <a:cubicBezTo>
                    <a:pt x="2574" y="82"/>
                    <a:pt x="2499" y="1"/>
                    <a:pt x="242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3" name="Google Shape;937;p6"/>
            <p:cNvSpPr/>
            <p:nvPr/>
          </p:nvSpPr>
          <p:spPr>
            <a:xfrm rot="6796800">
              <a:off x="209520" y="569880"/>
              <a:ext cx="30960" cy="73800"/>
            </a:xfrm>
            <a:custGeom>
              <a:avLst/>
              <a:gdLst>
                <a:gd name="textAreaLeft" fmla="*/ 0 w 30960"/>
                <a:gd name="textAreaRight" fmla="*/ 32040 w 30960"/>
                <a:gd name="textAreaTop" fmla="*/ 0 h 73800"/>
                <a:gd name="textAreaBottom" fmla="*/ 74880 h 73800"/>
              </a:gdLst>
              <a:ahLst/>
              <a:rect l="textAreaLeft" t="textAreaTop" r="textAreaRight" b="textAreaBottom"/>
              <a:pathLst>
                <a:path w="3548" h="8301">
                  <a:moveTo>
                    <a:pt x="3361" y="0"/>
                  </a:moveTo>
                  <a:cubicBezTo>
                    <a:pt x="3346" y="0"/>
                    <a:pt x="3330" y="3"/>
                    <a:pt x="3314" y="10"/>
                  </a:cubicBezTo>
                  <a:cubicBezTo>
                    <a:pt x="1855" y="526"/>
                    <a:pt x="1034" y="2229"/>
                    <a:pt x="578" y="3596"/>
                  </a:cubicBezTo>
                  <a:cubicBezTo>
                    <a:pt x="31" y="5177"/>
                    <a:pt x="1" y="6697"/>
                    <a:pt x="214" y="8277"/>
                  </a:cubicBezTo>
                  <a:cubicBezTo>
                    <a:pt x="214" y="8292"/>
                    <a:pt x="229" y="8300"/>
                    <a:pt x="244" y="8300"/>
                  </a:cubicBezTo>
                  <a:cubicBezTo>
                    <a:pt x="259" y="8300"/>
                    <a:pt x="274" y="8292"/>
                    <a:pt x="274" y="8277"/>
                  </a:cubicBezTo>
                  <a:cubicBezTo>
                    <a:pt x="274" y="7548"/>
                    <a:pt x="426" y="6879"/>
                    <a:pt x="578" y="6180"/>
                  </a:cubicBezTo>
                  <a:cubicBezTo>
                    <a:pt x="730" y="5420"/>
                    <a:pt x="913" y="4660"/>
                    <a:pt x="1126" y="3961"/>
                  </a:cubicBezTo>
                  <a:cubicBezTo>
                    <a:pt x="1369" y="3232"/>
                    <a:pt x="1673" y="2532"/>
                    <a:pt x="2098" y="1894"/>
                  </a:cubicBezTo>
                  <a:cubicBezTo>
                    <a:pt x="2463" y="1286"/>
                    <a:pt x="2949" y="800"/>
                    <a:pt x="3466" y="314"/>
                  </a:cubicBezTo>
                  <a:cubicBezTo>
                    <a:pt x="3547" y="205"/>
                    <a:pt x="3484" y="0"/>
                    <a:pt x="336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4" name="Google Shape;938;p6"/>
            <p:cNvSpPr/>
            <p:nvPr/>
          </p:nvSpPr>
          <p:spPr>
            <a:xfrm rot="6796800">
              <a:off x="244800" y="605880"/>
              <a:ext cx="18360" cy="21240"/>
            </a:xfrm>
            <a:custGeom>
              <a:avLst/>
              <a:gdLst>
                <a:gd name="textAreaLeft" fmla="*/ 0 w 18360"/>
                <a:gd name="textAreaRight" fmla="*/ 19440 w 18360"/>
                <a:gd name="textAreaTop" fmla="*/ 0 h 21240"/>
                <a:gd name="textAreaBottom" fmla="*/ 22320 h 21240"/>
              </a:gdLst>
              <a:ahLst/>
              <a:rect l="textAreaLeft" t="textAreaTop" r="textAreaRight" b="textAreaBottom"/>
              <a:pathLst>
                <a:path w="2149" h="2474">
                  <a:moveTo>
                    <a:pt x="2019" y="1"/>
                  </a:moveTo>
                  <a:cubicBezTo>
                    <a:pt x="2005" y="1"/>
                    <a:pt x="1991" y="5"/>
                    <a:pt x="1976" y="15"/>
                  </a:cubicBezTo>
                  <a:cubicBezTo>
                    <a:pt x="1155" y="684"/>
                    <a:pt x="426" y="1504"/>
                    <a:pt x="0" y="2447"/>
                  </a:cubicBezTo>
                  <a:cubicBezTo>
                    <a:pt x="0" y="2447"/>
                    <a:pt x="14" y="2474"/>
                    <a:pt x="23" y="2474"/>
                  </a:cubicBezTo>
                  <a:cubicBezTo>
                    <a:pt x="27" y="2474"/>
                    <a:pt x="31" y="2467"/>
                    <a:pt x="31" y="2447"/>
                  </a:cubicBezTo>
                  <a:cubicBezTo>
                    <a:pt x="274" y="1991"/>
                    <a:pt x="608" y="1595"/>
                    <a:pt x="942" y="1200"/>
                  </a:cubicBezTo>
                  <a:cubicBezTo>
                    <a:pt x="1307" y="836"/>
                    <a:pt x="1672" y="471"/>
                    <a:pt x="2098" y="167"/>
                  </a:cubicBezTo>
                  <a:cubicBezTo>
                    <a:pt x="2148" y="116"/>
                    <a:pt x="2093" y="1"/>
                    <a:pt x="2019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5" name="Google Shape;939;p6"/>
            <p:cNvSpPr/>
            <p:nvPr/>
          </p:nvSpPr>
          <p:spPr>
            <a:xfrm rot="6796800">
              <a:off x="251280" y="522360"/>
              <a:ext cx="10800" cy="6192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61920"/>
                <a:gd name="textAreaBottom" fmla="*/ 63000 h 61920"/>
              </a:gdLst>
              <a:ahLst/>
              <a:rect l="textAreaLeft" t="textAreaTop" r="textAreaRight" b="textAreaBottom"/>
              <a:pathLst>
                <a:path w="1306" h="6985">
                  <a:moveTo>
                    <a:pt x="1033" y="0"/>
                  </a:moveTo>
                  <a:cubicBezTo>
                    <a:pt x="956" y="0"/>
                    <a:pt x="875" y="30"/>
                    <a:pt x="821" y="95"/>
                  </a:cubicBezTo>
                  <a:cubicBezTo>
                    <a:pt x="183" y="1007"/>
                    <a:pt x="31" y="2314"/>
                    <a:pt x="1" y="3439"/>
                  </a:cubicBezTo>
                  <a:cubicBezTo>
                    <a:pt x="1" y="4624"/>
                    <a:pt x="213" y="5779"/>
                    <a:pt x="305" y="6934"/>
                  </a:cubicBezTo>
                  <a:cubicBezTo>
                    <a:pt x="305" y="6970"/>
                    <a:pt x="315" y="6984"/>
                    <a:pt x="324" y="6984"/>
                  </a:cubicBezTo>
                  <a:cubicBezTo>
                    <a:pt x="330" y="6984"/>
                    <a:pt x="335" y="6977"/>
                    <a:pt x="335" y="6964"/>
                  </a:cubicBezTo>
                  <a:cubicBezTo>
                    <a:pt x="396" y="5870"/>
                    <a:pt x="457" y="4715"/>
                    <a:pt x="517" y="3621"/>
                  </a:cubicBezTo>
                  <a:cubicBezTo>
                    <a:pt x="578" y="3104"/>
                    <a:pt x="639" y="2527"/>
                    <a:pt x="761" y="1980"/>
                  </a:cubicBezTo>
                  <a:cubicBezTo>
                    <a:pt x="882" y="1432"/>
                    <a:pt x="1095" y="855"/>
                    <a:pt x="1247" y="277"/>
                  </a:cubicBezTo>
                  <a:cubicBezTo>
                    <a:pt x="1306" y="101"/>
                    <a:pt x="1175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6" name="Google Shape;940;p6"/>
            <p:cNvSpPr/>
            <p:nvPr/>
          </p:nvSpPr>
          <p:spPr>
            <a:xfrm rot="6796800">
              <a:off x="263880" y="529560"/>
              <a:ext cx="5760" cy="39960"/>
            </a:xfrm>
            <a:custGeom>
              <a:avLst/>
              <a:gdLst>
                <a:gd name="textAreaLeft" fmla="*/ 0 w 5760"/>
                <a:gd name="textAreaRight" fmla="*/ 6840 w 5760"/>
                <a:gd name="textAreaTop" fmla="*/ 0 h 39960"/>
                <a:gd name="textAreaBottom" fmla="*/ 41040 h 39960"/>
              </a:gdLst>
              <a:ahLst/>
              <a:rect l="textAreaLeft" t="textAreaTop" r="textAreaRight" b="textAreaBottom"/>
              <a:pathLst>
                <a:path w="748" h="4536">
                  <a:moveTo>
                    <a:pt x="613" y="1"/>
                  </a:moveTo>
                  <a:cubicBezTo>
                    <a:pt x="558" y="1"/>
                    <a:pt x="496" y="32"/>
                    <a:pt x="456" y="98"/>
                  </a:cubicBezTo>
                  <a:cubicBezTo>
                    <a:pt x="1" y="1527"/>
                    <a:pt x="122" y="3107"/>
                    <a:pt x="274" y="4536"/>
                  </a:cubicBezTo>
                  <a:cubicBezTo>
                    <a:pt x="274" y="3806"/>
                    <a:pt x="304" y="3107"/>
                    <a:pt x="365" y="2378"/>
                  </a:cubicBezTo>
                  <a:cubicBezTo>
                    <a:pt x="426" y="1618"/>
                    <a:pt x="578" y="919"/>
                    <a:pt x="730" y="159"/>
                  </a:cubicBezTo>
                  <a:cubicBezTo>
                    <a:pt x="747" y="55"/>
                    <a:pt x="686" y="1"/>
                    <a:pt x="613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7" name="Google Shape;941;p6"/>
            <p:cNvSpPr/>
            <p:nvPr/>
          </p:nvSpPr>
          <p:spPr>
            <a:xfrm rot="6796800">
              <a:off x="267120" y="513720"/>
              <a:ext cx="23040" cy="41040"/>
            </a:xfrm>
            <a:custGeom>
              <a:avLst/>
              <a:gdLst>
                <a:gd name="textAreaLeft" fmla="*/ 0 w 23040"/>
                <a:gd name="textAreaRight" fmla="*/ 24120 w 23040"/>
                <a:gd name="textAreaTop" fmla="*/ 0 h 41040"/>
                <a:gd name="textAreaBottom" fmla="*/ 42120 h 41040"/>
              </a:gdLst>
              <a:ahLst/>
              <a:rect l="textAreaLeft" t="textAreaTop" r="textAreaRight" b="textAreaBottom"/>
              <a:pathLst>
                <a:path w="2675" h="4670">
                  <a:moveTo>
                    <a:pt x="2401" y="1"/>
                  </a:moveTo>
                  <a:cubicBezTo>
                    <a:pt x="2350" y="1"/>
                    <a:pt x="2297" y="18"/>
                    <a:pt x="2250" y="57"/>
                  </a:cubicBezTo>
                  <a:cubicBezTo>
                    <a:pt x="1946" y="361"/>
                    <a:pt x="1673" y="725"/>
                    <a:pt x="1430" y="1060"/>
                  </a:cubicBezTo>
                  <a:cubicBezTo>
                    <a:pt x="1156" y="1424"/>
                    <a:pt x="882" y="1759"/>
                    <a:pt x="670" y="2124"/>
                  </a:cubicBezTo>
                  <a:cubicBezTo>
                    <a:pt x="214" y="2883"/>
                    <a:pt x="1" y="3735"/>
                    <a:pt x="1" y="4646"/>
                  </a:cubicBezTo>
                  <a:cubicBezTo>
                    <a:pt x="1" y="4662"/>
                    <a:pt x="16" y="4669"/>
                    <a:pt x="31" y="4669"/>
                  </a:cubicBezTo>
                  <a:cubicBezTo>
                    <a:pt x="47" y="4669"/>
                    <a:pt x="62" y="4662"/>
                    <a:pt x="62" y="4646"/>
                  </a:cubicBezTo>
                  <a:cubicBezTo>
                    <a:pt x="123" y="3765"/>
                    <a:pt x="548" y="2975"/>
                    <a:pt x="1034" y="2245"/>
                  </a:cubicBezTo>
                  <a:cubicBezTo>
                    <a:pt x="1278" y="1911"/>
                    <a:pt x="1521" y="1607"/>
                    <a:pt x="1794" y="1303"/>
                  </a:cubicBezTo>
                  <a:cubicBezTo>
                    <a:pt x="2068" y="969"/>
                    <a:pt x="2402" y="665"/>
                    <a:pt x="2585" y="300"/>
                  </a:cubicBezTo>
                  <a:cubicBezTo>
                    <a:pt x="2675" y="142"/>
                    <a:pt x="2547" y="1"/>
                    <a:pt x="240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598" name="Google Shape;942;p6"/>
            <p:cNvSpPr/>
            <p:nvPr/>
          </p:nvSpPr>
          <p:spPr>
            <a:xfrm rot="6796800">
              <a:off x="285480" y="532440"/>
              <a:ext cx="11520" cy="1044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1410" h="1276">
                  <a:moveTo>
                    <a:pt x="1319" y="1"/>
                  </a:moveTo>
                  <a:cubicBezTo>
                    <a:pt x="1305" y="1"/>
                    <a:pt x="1291" y="9"/>
                    <a:pt x="1278" y="29"/>
                  </a:cubicBezTo>
                  <a:cubicBezTo>
                    <a:pt x="1034" y="181"/>
                    <a:pt x="822" y="363"/>
                    <a:pt x="609" y="607"/>
                  </a:cubicBezTo>
                  <a:cubicBezTo>
                    <a:pt x="366" y="789"/>
                    <a:pt x="153" y="1002"/>
                    <a:pt x="1" y="1275"/>
                  </a:cubicBezTo>
                  <a:cubicBezTo>
                    <a:pt x="214" y="1062"/>
                    <a:pt x="426" y="850"/>
                    <a:pt x="670" y="667"/>
                  </a:cubicBezTo>
                  <a:cubicBezTo>
                    <a:pt x="882" y="485"/>
                    <a:pt x="1095" y="333"/>
                    <a:pt x="1338" y="181"/>
                  </a:cubicBezTo>
                  <a:cubicBezTo>
                    <a:pt x="1410" y="110"/>
                    <a:pt x="1369" y="1"/>
                    <a:pt x="1319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599" name="Google Shape;943;p6"/>
            <p:cNvGrpSpPr/>
            <p:nvPr/>
          </p:nvGrpSpPr>
          <p:grpSpPr>
            <a:xfrm>
              <a:off x="110880" y="302760"/>
              <a:ext cx="274320" cy="459360"/>
              <a:chOff x="110880" y="302760"/>
              <a:chExt cx="274320" cy="459360"/>
            </a:xfrm>
          </p:grpSpPr>
          <p:sp>
            <p:nvSpPr>
              <p:cNvPr id="600" name="Google Shape;944;p6"/>
              <p:cNvSpPr/>
              <p:nvPr/>
            </p:nvSpPr>
            <p:spPr>
              <a:xfrm rot="6796800">
                <a:off x="116640" y="670320"/>
                <a:ext cx="89640" cy="72360"/>
              </a:xfrm>
              <a:custGeom>
                <a:avLst/>
                <a:gdLst>
                  <a:gd name="textAreaLeft" fmla="*/ 0 w 89640"/>
                  <a:gd name="textAreaRight" fmla="*/ 90720 w 89640"/>
                  <a:gd name="textAreaTop" fmla="*/ 0 h 72360"/>
                  <a:gd name="textAreaBottom" fmla="*/ 73440 h 72360"/>
                </a:gdLst>
                <a:ahLst/>
                <a:rect l="textAreaLeft" t="textAreaTop" r="textAreaRight" b="textAreaBottom"/>
                <a:pathLst>
                  <a:path w="10032" h="8116">
                    <a:moveTo>
                      <a:pt x="2797" y="0"/>
                    </a:moveTo>
                    <a:cubicBezTo>
                      <a:pt x="2797" y="0"/>
                      <a:pt x="152" y="1156"/>
                      <a:pt x="61" y="8116"/>
                    </a:cubicBezTo>
                    <a:lnTo>
                      <a:pt x="10031" y="7599"/>
                    </a:lnTo>
                    <a:lnTo>
                      <a:pt x="9879" y="3891"/>
                    </a:lnTo>
                    <a:cubicBezTo>
                      <a:pt x="8664" y="3535"/>
                      <a:pt x="2799" y="1851"/>
                      <a:pt x="2279" y="1851"/>
                    </a:cubicBezTo>
                    <a:cubicBezTo>
                      <a:pt x="2266" y="1851"/>
                      <a:pt x="2256" y="1852"/>
                      <a:pt x="2250" y="1854"/>
                    </a:cubicBezTo>
                    <a:cubicBezTo>
                      <a:pt x="1976" y="1915"/>
                      <a:pt x="1034" y="5624"/>
                      <a:pt x="821" y="7295"/>
                    </a:cubicBezTo>
                    <a:cubicBezTo>
                      <a:pt x="821" y="7295"/>
                      <a:pt x="0" y="3800"/>
                      <a:pt x="27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720" bIns="36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01" name="Google Shape;945;p6"/>
              <p:cNvSpPr/>
              <p:nvPr/>
            </p:nvSpPr>
            <p:spPr>
              <a:xfrm rot="6796800">
                <a:off x="363240" y="388800"/>
                <a:ext cx="720" cy="9720"/>
              </a:xfrm>
              <a:custGeom>
                <a:avLst/>
                <a:gdLst>
                  <a:gd name="textAreaLeft" fmla="*/ 0 w 720"/>
                  <a:gd name="textAreaRight" fmla="*/ 1800 w 720"/>
                  <a:gd name="textAreaTop" fmla="*/ 0 h 9720"/>
                  <a:gd name="textAreaBottom" fmla="*/ 10800 h 9720"/>
                </a:gdLst>
                <a:ahLst/>
                <a:rect l="textAreaLeft" t="textAreaTop" r="textAreaRight" b="textAreaBottom"/>
                <a:pathLst>
                  <a:path w="184" h="1189">
                    <a:moveTo>
                      <a:pt x="81" y="0"/>
                    </a:moveTo>
                    <a:cubicBezTo>
                      <a:pt x="54" y="0"/>
                      <a:pt x="31" y="10"/>
                      <a:pt x="31" y="34"/>
                    </a:cubicBezTo>
                    <a:cubicBezTo>
                      <a:pt x="1" y="429"/>
                      <a:pt x="1" y="793"/>
                      <a:pt x="1" y="1189"/>
                    </a:cubicBezTo>
                    <a:cubicBezTo>
                      <a:pt x="92" y="793"/>
                      <a:pt x="153" y="459"/>
                      <a:pt x="183" y="64"/>
                    </a:cubicBezTo>
                    <a:cubicBezTo>
                      <a:pt x="183" y="26"/>
                      <a:pt x="125" y="0"/>
                      <a:pt x="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02" name="Google Shape;946;p6"/>
              <p:cNvSpPr/>
              <p:nvPr/>
            </p:nvSpPr>
            <p:spPr>
              <a:xfrm rot="6796800">
                <a:off x="371160" y="369720"/>
                <a:ext cx="360" cy="10440"/>
              </a:xfrm>
              <a:custGeom>
                <a:avLst/>
                <a:gdLst>
                  <a:gd name="textAreaLeft" fmla="*/ 0 w 360"/>
                  <a:gd name="textAreaRight" fmla="*/ 1440 w 360"/>
                  <a:gd name="textAreaTop" fmla="*/ 0 h 10440"/>
                  <a:gd name="textAreaBottom" fmla="*/ 11520 h 10440"/>
                </a:gdLst>
                <a:ahLst/>
                <a:rect l="textAreaLeft" t="textAreaTop" r="textAreaRight" b="textAreaBottom"/>
                <a:pathLst>
                  <a:path w="153" h="1286">
                    <a:moveTo>
                      <a:pt x="77" y="1"/>
                    </a:moveTo>
                    <a:cubicBezTo>
                      <a:pt x="39" y="1"/>
                      <a:pt x="1" y="24"/>
                      <a:pt x="1" y="69"/>
                    </a:cubicBezTo>
                    <a:cubicBezTo>
                      <a:pt x="1" y="495"/>
                      <a:pt x="61" y="890"/>
                      <a:pt x="122" y="1285"/>
                    </a:cubicBezTo>
                    <a:cubicBezTo>
                      <a:pt x="92" y="859"/>
                      <a:pt x="122" y="495"/>
                      <a:pt x="153" y="69"/>
                    </a:cubicBezTo>
                    <a:cubicBezTo>
                      <a:pt x="153" y="24"/>
                      <a:pt x="115" y="1"/>
                      <a:pt x="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03" name="Google Shape;947;p6"/>
              <p:cNvSpPr/>
              <p:nvPr/>
            </p:nvSpPr>
            <p:spPr>
              <a:xfrm rot="6796800">
                <a:off x="300240" y="461160"/>
                <a:ext cx="7200" cy="47880"/>
              </a:xfrm>
              <a:custGeom>
                <a:avLst/>
                <a:gdLst>
                  <a:gd name="textAreaLeft" fmla="*/ 0 w 7200"/>
                  <a:gd name="textAreaRight" fmla="*/ 8280 w 7200"/>
                  <a:gd name="textAreaTop" fmla="*/ 0 h 47880"/>
                  <a:gd name="textAreaBottom" fmla="*/ 48960 h 47880"/>
                </a:gdLst>
                <a:ahLst/>
                <a:rect l="textAreaLeft" t="textAreaTop" r="textAreaRight" b="textAreaBottom"/>
                <a:pathLst>
                  <a:path w="930" h="5428">
                    <a:moveTo>
                      <a:pt x="827" y="0"/>
                    </a:moveTo>
                    <a:cubicBezTo>
                      <a:pt x="786" y="0"/>
                      <a:pt x="744" y="24"/>
                      <a:pt x="730" y="78"/>
                    </a:cubicBezTo>
                    <a:cubicBezTo>
                      <a:pt x="457" y="929"/>
                      <a:pt x="31" y="1780"/>
                      <a:pt x="31" y="2692"/>
                    </a:cubicBezTo>
                    <a:cubicBezTo>
                      <a:pt x="1" y="3604"/>
                      <a:pt x="214" y="4576"/>
                      <a:pt x="639" y="5427"/>
                    </a:cubicBezTo>
                    <a:cubicBezTo>
                      <a:pt x="670" y="5427"/>
                      <a:pt x="761" y="5427"/>
                      <a:pt x="761" y="5397"/>
                    </a:cubicBezTo>
                    <a:cubicBezTo>
                      <a:pt x="730" y="4485"/>
                      <a:pt x="639" y="3573"/>
                      <a:pt x="578" y="2692"/>
                    </a:cubicBezTo>
                    <a:cubicBezTo>
                      <a:pt x="518" y="2266"/>
                      <a:pt x="518" y="1810"/>
                      <a:pt x="578" y="1385"/>
                    </a:cubicBezTo>
                    <a:cubicBezTo>
                      <a:pt x="609" y="990"/>
                      <a:pt x="791" y="534"/>
                      <a:pt x="913" y="108"/>
                    </a:cubicBezTo>
                    <a:cubicBezTo>
                      <a:pt x="930" y="40"/>
                      <a:pt x="880" y="0"/>
                      <a:pt x="8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480" bIns="24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04" name="Google Shape;948;p6"/>
              <p:cNvSpPr/>
              <p:nvPr/>
            </p:nvSpPr>
            <p:spPr>
              <a:xfrm rot="6796800">
                <a:off x="299520" y="464760"/>
                <a:ext cx="4320" cy="2124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21240"/>
                  <a:gd name="textAreaBottom" fmla="*/ 22320 h 21240"/>
                </a:gdLst>
                <a:ahLst/>
                <a:rect l="textAreaLeft" t="textAreaTop" r="textAreaRight" b="textAreaBottom"/>
                <a:pathLst>
                  <a:path w="609" h="2488">
                    <a:moveTo>
                      <a:pt x="319" y="1"/>
                    </a:moveTo>
                    <a:cubicBezTo>
                      <a:pt x="281" y="1"/>
                      <a:pt x="241" y="16"/>
                      <a:pt x="214" y="43"/>
                    </a:cubicBezTo>
                    <a:cubicBezTo>
                      <a:pt x="1" y="438"/>
                      <a:pt x="62" y="894"/>
                      <a:pt x="153" y="1259"/>
                    </a:cubicBezTo>
                    <a:cubicBezTo>
                      <a:pt x="274" y="1685"/>
                      <a:pt x="396" y="2049"/>
                      <a:pt x="578" y="2475"/>
                    </a:cubicBezTo>
                    <a:cubicBezTo>
                      <a:pt x="578" y="2484"/>
                      <a:pt x="581" y="2488"/>
                      <a:pt x="585" y="2488"/>
                    </a:cubicBezTo>
                    <a:cubicBezTo>
                      <a:pt x="594" y="2488"/>
                      <a:pt x="609" y="2466"/>
                      <a:pt x="609" y="2445"/>
                    </a:cubicBezTo>
                    <a:cubicBezTo>
                      <a:pt x="548" y="2019"/>
                      <a:pt x="518" y="1654"/>
                      <a:pt x="518" y="1229"/>
                    </a:cubicBezTo>
                    <a:cubicBezTo>
                      <a:pt x="518" y="834"/>
                      <a:pt x="548" y="438"/>
                      <a:pt x="426" y="74"/>
                    </a:cubicBezTo>
                    <a:cubicBezTo>
                      <a:pt x="410" y="23"/>
                      <a:pt x="365" y="1"/>
                      <a:pt x="3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1160" bIns="11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05" name="Google Shape;949;p6"/>
              <p:cNvSpPr/>
              <p:nvPr/>
            </p:nvSpPr>
            <p:spPr>
              <a:xfrm rot="6796800">
                <a:off x="316440" y="479520"/>
                <a:ext cx="3960" cy="11880"/>
              </a:xfrm>
              <a:custGeom>
                <a:avLst/>
                <a:gdLst>
                  <a:gd name="textAreaLeft" fmla="*/ 0 w 3960"/>
                  <a:gd name="textAreaRight" fmla="*/ 5040 w 3960"/>
                  <a:gd name="textAreaTop" fmla="*/ 0 h 11880"/>
                  <a:gd name="textAreaBottom" fmla="*/ 12960 h 11880"/>
                </a:gdLst>
                <a:ahLst/>
                <a:rect l="textAreaLeft" t="textAreaTop" r="textAreaRight" b="textAreaBottom"/>
                <a:pathLst>
                  <a:path w="569" h="1438">
                    <a:moveTo>
                      <a:pt x="389" y="0"/>
                    </a:moveTo>
                    <a:cubicBezTo>
                      <a:pt x="346" y="0"/>
                      <a:pt x="304" y="21"/>
                      <a:pt x="274" y="70"/>
                    </a:cubicBezTo>
                    <a:cubicBezTo>
                      <a:pt x="153" y="283"/>
                      <a:pt x="122" y="526"/>
                      <a:pt x="92" y="769"/>
                    </a:cubicBezTo>
                    <a:cubicBezTo>
                      <a:pt x="92" y="982"/>
                      <a:pt x="92" y="1225"/>
                      <a:pt x="1" y="1438"/>
                    </a:cubicBezTo>
                    <a:cubicBezTo>
                      <a:pt x="122" y="1255"/>
                      <a:pt x="214" y="1043"/>
                      <a:pt x="274" y="830"/>
                    </a:cubicBezTo>
                    <a:cubicBezTo>
                      <a:pt x="305" y="739"/>
                      <a:pt x="335" y="617"/>
                      <a:pt x="396" y="526"/>
                    </a:cubicBezTo>
                    <a:cubicBezTo>
                      <a:pt x="426" y="435"/>
                      <a:pt x="517" y="313"/>
                      <a:pt x="548" y="192"/>
                    </a:cubicBezTo>
                    <a:cubicBezTo>
                      <a:pt x="568" y="89"/>
                      <a:pt x="478" y="0"/>
                      <a:pt x="3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06" name="Google Shape;950;p6"/>
              <p:cNvSpPr/>
              <p:nvPr/>
            </p:nvSpPr>
            <p:spPr>
              <a:xfrm rot="6796800">
                <a:off x="325800" y="424440"/>
                <a:ext cx="5400" cy="3276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32760"/>
                  <a:gd name="textAreaBottom" fmla="*/ 33840 h 32760"/>
                </a:gdLst>
                <a:ahLst/>
                <a:rect l="textAreaLeft" t="textAreaTop" r="textAreaRight" b="textAreaBottom"/>
                <a:pathLst>
                  <a:path w="731" h="3734">
                    <a:moveTo>
                      <a:pt x="668" y="1"/>
                    </a:moveTo>
                    <a:cubicBezTo>
                      <a:pt x="645" y="1"/>
                      <a:pt x="621" y="18"/>
                      <a:pt x="609" y="56"/>
                    </a:cubicBezTo>
                    <a:cubicBezTo>
                      <a:pt x="517" y="208"/>
                      <a:pt x="426" y="299"/>
                      <a:pt x="305" y="451"/>
                    </a:cubicBezTo>
                    <a:cubicBezTo>
                      <a:pt x="213" y="603"/>
                      <a:pt x="153" y="755"/>
                      <a:pt x="92" y="907"/>
                    </a:cubicBezTo>
                    <a:cubicBezTo>
                      <a:pt x="31" y="1211"/>
                      <a:pt x="1" y="1515"/>
                      <a:pt x="1" y="1819"/>
                    </a:cubicBezTo>
                    <a:cubicBezTo>
                      <a:pt x="1" y="2487"/>
                      <a:pt x="183" y="3095"/>
                      <a:pt x="335" y="3734"/>
                    </a:cubicBezTo>
                    <a:cubicBezTo>
                      <a:pt x="365" y="3126"/>
                      <a:pt x="426" y="2487"/>
                      <a:pt x="487" y="1879"/>
                    </a:cubicBezTo>
                    <a:lnTo>
                      <a:pt x="609" y="1059"/>
                    </a:lnTo>
                    <a:cubicBezTo>
                      <a:pt x="639" y="907"/>
                      <a:pt x="669" y="755"/>
                      <a:pt x="669" y="603"/>
                    </a:cubicBezTo>
                    <a:cubicBezTo>
                      <a:pt x="669" y="421"/>
                      <a:pt x="669" y="269"/>
                      <a:pt x="730" y="86"/>
                    </a:cubicBezTo>
                    <a:cubicBezTo>
                      <a:pt x="730" y="33"/>
                      <a:pt x="699" y="1"/>
                      <a:pt x="6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6920" bIns="16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07" name="Google Shape;951;p6"/>
              <p:cNvSpPr/>
              <p:nvPr/>
            </p:nvSpPr>
            <p:spPr>
              <a:xfrm rot="6796800">
                <a:off x="328680" y="425160"/>
                <a:ext cx="2880" cy="17280"/>
              </a:xfrm>
              <a:custGeom>
                <a:avLst/>
                <a:gdLst>
                  <a:gd name="textAreaLeft" fmla="*/ 0 w 2880"/>
                  <a:gd name="textAreaRight" fmla="*/ 3960 w 2880"/>
                  <a:gd name="textAreaTop" fmla="*/ 0 h 17280"/>
                  <a:gd name="textAreaBottom" fmla="*/ 18360 h 17280"/>
                </a:gdLst>
                <a:ahLst/>
                <a:rect l="textAreaLeft" t="textAreaTop" r="textAreaRight" b="textAreaBottom"/>
                <a:pathLst>
                  <a:path w="427" h="2038">
                    <a:moveTo>
                      <a:pt x="200" y="0"/>
                    </a:moveTo>
                    <a:cubicBezTo>
                      <a:pt x="153" y="0"/>
                      <a:pt x="94" y="32"/>
                      <a:pt x="62" y="81"/>
                    </a:cubicBezTo>
                    <a:cubicBezTo>
                      <a:pt x="1" y="202"/>
                      <a:pt x="1" y="385"/>
                      <a:pt x="1" y="506"/>
                    </a:cubicBezTo>
                    <a:cubicBezTo>
                      <a:pt x="1" y="658"/>
                      <a:pt x="31" y="871"/>
                      <a:pt x="122" y="1023"/>
                    </a:cubicBezTo>
                    <a:cubicBezTo>
                      <a:pt x="153" y="1175"/>
                      <a:pt x="183" y="1327"/>
                      <a:pt x="274" y="1479"/>
                    </a:cubicBezTo>
                    <a:cubicBezTo>
                      <a:pt x="305" y="1631"/>
                      <a:pt x="335" y="1783"/>
                      <a:pt x="366" y="1965"/>
                    </a:cubicBezTo>
                    <a:cubicBezTo>
                      <a:pt x="399" y="2015"/>
                      <a:pt x="414" y="2038"/>
                      <a:pt x="421" y="2038"/>
                    </a:cubicBezTo>
                    <a:cubicBezTo>
                      <a:pt x="426" y="2038"/>
                      <a:pt x="426" y="2023"/>
                      <a:pt x="426" y="1996"/>
                    </a:cubicBezTo>
                    <a:lnTo>
                      <a:pt x="426" y="1509"/>
                    </a:lnTo>
                    <a:cubicBezTo>
                      <a:pt x="426" y="1357"/>
                      <a:pt x="426" y="1205"/>
                      <a:pt x="366" y="1023"/>
                    </a:cubicBezTo>
                    <a:cubicBezTo>
                      <a:pt x="366" y="871"/>
                      <a:pt x="335" y="719"/>
                      <a:pt x="335" y="506"/>
                    </a:cubicBezTo>
                    <a:cubicBezTo>
                      <a:pt x="335" y="385"/>
                      <a:pt x="305" y="202"/>
                      <a:pt x="274" y="81"/>
                    </a:cubicBezTo>
                    <a:cubicBezTo>
                      <a:pt x="274" y="24"/>
                      <a:pt x="241" y="0"/>
                      <a:pt x="2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08" name="Google Shape;952;p6"/>
              <p:cNvSpPr/>
              <p:nvPr/>
            </p:nvSpPr>
            <p:spPr>
              <a:xfrm rot="6796800">
                <a:off x="342360" y="438120"/>
                <a:ext cx="2880" cy="7920"/>
              </a:xfrm>
              <a:custGeom>
                <a:avLst/>
                <a:gdLst>
                  <a:gd name="textAreaLeft" fmla="*/ 0 w 2880"/>
                  <a:gd name="textAreaRight" fmla="*/ 3960 w 2880"/>
                  <a:gd name="textAreaTop" fmla="*/ 0 h 7920"/>
                  <a:gd name="textAreaBottom" fmla="*/ 9000 h 7920"/>
                </a:gdLst>
                <a:ahLst/>
                <a:rect l="textAreaLeft" t="textAreaTop" r="textAreaRight" b="textAreaBottom"/>
                <a:pathLst>
                  <a:path w="448" h="999">
                    <a:moveTo>
                      <a:pt x="397" y="1"/>
                    </a:moveTo>
                    <a:cubicBezTo>
                      <a:pt x="386" y="1"/>
                      <a:pt x="374" y="8"/>
                      <a:pt x="365" y="26"/>
                    </a:cubicBezTo>
                    <a:lnTo>
                      <a:pt x="122" y="482"/>
                    </a:lnTo>
                    <a:cubicBezTo>
                      <a:pt x="92" y="573"/>
                      <a:pt x="61" y="634"/>
                      <a:pt x="61" y="725"/>
                    </a:cubicBezTo>
                    <a:cubicBezTo>
                      <a:pt x="61" y="847"/>
                      <a:pt x="1" y="907"/>
                      <a:pt x="1" y="999"/>
                    </a:cubicBezTo>
                    <a:lnTo>
                      <a:pt x="122" y="755"/>
                    </a:lnTo>
                    <a:cubicBezTo>
                      <a:pt x="153" y="695"/>
                      <a:pt x="213" y="604"/>
                      <a:pt x="213" y="543"/>
                    </a:cubicBezTo>
                    <a:lnTo>
                      <a:pt x="426" y="87"/>
                    </a:lnTo>
                    <a:cubicBezTo>
                      <a:pt x="448" y="44"/>
                      <a:pt x="423" y="1"/>
                      <a:pt x="3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09" name="Google Shape;953;p6"/>
              <p:cNvSpPr/>
              <p:nvPr/>
            </p:nvSpPr>
            <p:spPr>
              <a:xfrm rot="6796800">
                <a:off x="365040" y="373320"/>
                <a:ext cx="1800" cy="10440"/>
              </a:xfrm>
              <a:custGeom>
                <a:avLst/>
                <a:gdLst>
                  <a:gd name="textAreaLeft" fmla="*/ 0 w 1800"/>
                  <a:gd name="textAreaRight" fmla="*/ 2880 w 1800"/>
                  <a:gd name="textAreaTop" fmla="*/ 0 h 10440"/>
                  <a:gd name="textAreaBottom" fmla="*/ 11520 h 10440"/>
                </a:gdLst>
                <a:ahLst/>
                <a:rect l="textAreaLeft" t="textAreaTop" r="textAreaRight" b="textAreaBottom"/>
                <a:pathLst>
                  <a:path w="336" h="1279">
                    <a:moveTo>
                      <a:pt x="122" y="1"/>
                    </a:moveTo>
                    <a:cubicBezTo>
                      <a:pt x="74" y="1"/>
                      <a:pt x="31" y="32"/>
                      <a:pt x="31" y="101"/>
                    </a:cubicBezTo>
                    <a:cubicBezTo>
                      <a:pt x="31" y="222"/>
                      <a:pt x="1" y="283"/>
                      <a:pt x="31" y="404"/>
                    </a:cubicBezTo>
                    <a:cubicBezTo>
                      <a:pt x="31" y="526"/>
                      <a:pt x="62" y="587"/>
                      <a:pt x="92" y="708"/>
                    </a:cubicBezTo>
                    <a:cubicBezTo>
                      <a:pt x="153" y="891"/>
                      <a:pt x="214" y="1104"/>
                      <a:pt x="335" y="1256"/>
                    </a:cubicBezTo>
                    <a:cubicBezTo>
                      <a:pt x="305" y="1043"/>
                      <a:pt x="274" y="891"/>
                      <a:pt x="214" y="708"/>
                    </a:cubicBezTo>
                    <a:cubicBezTo>
                      <a:pt x="214" y="526"/>
                      <a:pt x="244" y="344"/>
                      <a:pt x="244" y="131"/>
                    </a:cubicBezTo>
                    <a:cubicBezTo>
                      <a:pt x="244" y="47"/>
                      <a:pt x="180" y="1"/>
                      <a:pt x="122" y="1"/>
                    </a:cubicBezTo>
                    <a:close/>
                    <a:moveTo>
                      <a:pt x="335" y="1256"/>
                    </a:moveTo>
                    <a:lnTo>
                      <a:pt x="335" y="1256"/>
                    </a:lnTo>
                    <a:cubicBezTo>
                      <a:pt x="320" y="1271"/>
                      <a:pt x="320" y="1278"/>
                      <a:pt x="324" y="1278"/>
                    </a:cubicBezTo>
                    <a:cubicBezTo>
                      <a:pt x="328" y="1278"/>
                      <a:pt x="335" y="1271"/>
                      <a:pt x="335" y="125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10" name="Google Shape;954;p6"/>
              <p:cNvSpPr/>
              <p:nvPr/>
            </p:nvSpPr>
            <p:spPr>
              <a:xfrm rot="6796800">
                <a:off x="375120" y="301680"/>
                <a:ext cx="1800" cy="6840"/>
              </a:xfrm>
              <a:custGeom>
                <a:avLst/>
                <a:gdLst>
                  <a:gd name="textAreaLeft" fmla="*/ 0 w 1800"/>
                  <a:gd name="textAreaRight" fmla="*/ 2880 w 180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336" h="895">
                    <a:moveTo>
                      <a:pt x="122" y="1"/>
                    </a:moveTo>
                    <a:cubicBezTo>
                      <a:pt x="31" y="1"/>
                      <a:pt x="31" y="31"/>
                      <a:pt x="1" y="122"/>
                    </a:cubicBezTo>
                    <a:cubicBezTo>
                      <a:pt x="1" y="183"/>
                      <a:pt x="1" y="244"/>
                      <a:pt x="31" y="335"/>
                    </a:cubicBezTo>
                    <a:cubicBezTo>
                      <a:pt x="31" y="426"/>
                      <a:pt x="62" y="457"/>
                      <a:pt x="92" y="518"/>
                    </a:cubicBezTo>
                    <a:cubicBezTo>
                      <a:pt x="153" y="609"/>
                      <a:pt x="183" y="639"/>
                      <a:pt x="214" y="730"/>
                    </a:cubicBezTo>
                    <a:cubicBezTo>
                      <a:pt x="242" y="759"/>
                      <a:pt x="297" y="813"/>
                      <a:pt x="329" y="870"/>
                    </a:cubicBezTo>
                    <a:lnTo>
                      <a:pt x="329" y="870"/>
                    </a:lnTo>
                    <a:cubicBezTo>
                      <a:pt x="332" y="858"/>
                      <a:pt x="335" y="841"/>
                      <a:pt x="335" y="821"/>
                    </a:cubicBezTo>
                    <a:cubicBezTo>
                      <a:pt x="305" y="730"/>
                      <a:pt x="274" y="609"/>
                      <a:pt x="274" y="457"/>
                    </a:cubicBezTo>
                    <a:cubicBezTo>
                      <a:pt x="274" y="366"/>
                      <a:pt x="214" y="335"/>
                      <a:pt x="214" y="274"/>
                    </a:cubicBezTo>
                    <a:lnTo>
                      <a:pt x="214" y="214"/>
                    </a:lnTo>
                    <a:lnTo>
                      <a:pt x="214" y="183"/>
                    </a:lnTo>
                    <a:lnTo>
                      <a:pt x="214" y="62"/>
                    </a:lnTo>
                    <a:cubicBezTo>
                      <a:pt x="214" y="31"/>
                      <a:pt x="153" y="1"/>
                      <a:pt x="122" y="1"/>
                    </a:cubicBezTo>
                    <a:close/>
                    <a:moveTo>
                      <a:pt x="329" y="870"/>
                    </a:moveTo>
                    <a:cubicBezTo>
                      <a:pt x="325" y="885"/>
                      <a:pt x="320" y="894"/>
                      <a:pt x="322" y="894"/>
                    </a:cubicBezTo>
                    <a:cubicBezTo>
                      <a:pt x="323" y="894"/>
                      <a:pt x="327" y="890"/>
                      <a:pt x="335" y="882"/>
                    </a:cubicBezTo>
                    <a:cubicBezTo>
                      <a:pt x="333" y="878"/>
                      <a:pt x="331" y="874"/>
                      <a:pt x="329" y="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11" name="Google Shape;955;p6"/>
              <p:cNvSpPr/>
              <p:nvPr/>
            </p:nvSpPr>
            <p:spPr>
              <a:xfrm rot="6796800">
                <a:off x="376560" y="303480"/>
                <a:ext cx="2880" cy="10080"/>
              </a:xfrm>
              <a:custGeom>
                <a:avLst/>
                <a:gdLst>
                  <a:gd name="textAreaLeft" fmla="*/ 0 w 2880"/>
                  <a:gd name="textAreaRight" fmla="*/ 3960 w 2880"/>
                  <a:gd name="textAreaTop" fmla="*/ 0 h 10080"/>
                  <a:gd name="textAreaBottom" fmla="*/ 11160 h 10080"/>
                </a:gdLst>
                <a:ahLst/>
                <a:rect l="textAreaLeft" t="textAreaTop" r="textAreaRight" b="textAreaBottom"/>
                <a:pathLst>
                  <a:path w="427" h="1217">
                    <a:moveTo>
                      <a:pt x="92" y="0"/>
                    </a:moveTo>
                    <a:cubicBezTo>
                      <a:pt x="31" y="0"/>
                      <a:pt x="1" y="61"/>
                      <a:pt x="1" y="92"/>
                    </a:cubicBezTo>
                    <a:lnTo>
                      <a:pt x="122" y="669"/>
                    </a:lnTo>
                    <a:cubicBezTo>
                      <a:pt x="213" y="912"/>
                      <a:pt x="274" y="1095"/>
                      <a:pt x="426" y="1216"/>
                    </a:cubicBezTo>
                    <a:cubicBezTo>
                      <a:pt x="365" y="1004"/>
                      <a:pt x="305" y="821"/>
                      <a:pt x="274" y="639"/>
                    </a:cubicBezTo>
                    <a:cubicBezTo>
                      <a:pt x="244" y="456"/>
                      <a:pt x="244" y="244"/>
                      <a:pt x="213" y="61"/>
                    </a:cubicBezTo>
                    <a:cubicBezTo>
                      <a:pt x="213" y="31"/>
                      <a:pt x="122" y="0"/>
                      <a:pt x="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12" name="Google Shape;956;p6"/>
              <p:cNvSpPr/>
              <p:nvPr/>
            </p:nvSpPr>
            <p:spPr>
              <a:xfrm rot="6796800">
                <a:off x="374400" y="310680"/>
                <a:ext cx="720" cy="3960"/>
              </a:xfrm>
              <a:custGeom>
                <a:avLst/>
                <a:gdLst>
                  <a:gd name="textAreaLeft" fmla="*/ 0 w 720"/>
                  <a:gd name="textAreaRight" fmla="*/ 1800 w 72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214" h="561">
                    <a:moveTo>
                      <a:pt x="93" y="1"/>
                    </a:moveTo>
                    <a:cubicBezTo>
                      <a:pt x="82" y="1"/>
                      <a:pt x="70" y="4"/>
                      <a:pt x="61" y="13"/>
                    </a:cubicBezTo>
                    <a:cubicBezTo>
                      <a:pt x="31" y="13"/>
                      <a:pt x="0" y="44"/>
                      <a:pt x="31" y="104"/>
                    </a:cubicBezTo>
                    <a:cubicBezTo>
                      <a:pt x="61" y="165"/>
                      <a:pt x="92" y="226"/>
                      <a:pt x="92" y="317"/>
                    </a:cubicBezTo>
                    <a:lnTo>
                      <a:pt x="213" y="560"/>
                    </a:lnTo>
                    <a:cubicBezTo>
                      <a:pt x="213" y="469"/>
                      <a:pt x="183" y="408"/>
                      <a:pt x="183" y="317"/>
                    </a:cubicBezTo>
                    <a:cubicBezTo>
                      <a:pt x="183" y="256"/>
                      <a:pt x="152" y="165"/>
                      <a:pt x="152" y="44"/>
                    </a:cubicBezTo>
                    <a:cubicBezTo>
                      <a:pt x="152" y="22"/>
                      <a:pt x="122" y="1"/>
                      <a:pt x="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13" name="Google Shape;957;p6"/>
              <p:cNvSpPr/>
              <p:nvPr/>
            </p:nvSpPr>
            <p:spPr>
              <a:xfrm rot="6796800">
                <a:off x="369000" y="341280"/>
                <a:ext cx="2880" cy="11880"/>
              </a:xfrm>
              <a:custGeom>
                <a:avLst/>
                <a:gdLst>
                  <a:gd name="textAreaLeft" fmla="*/ 0 w 2880"/>
                  <a:gd name="textAreaRight" fmla="*/ 3960 w 2880"/>
                  <a:gd name="textAreaTop" fmla="*/ 0 h 11880"/>
                  <a:gd name="textAreaBottom" fmla="*/ 12960 h 11880"/>
                </a:gdLst>
                <a:ahLst/>
                <a:rect l="textAreaLeft" t="textAreaTop" r="textAreaRight" b="textAreaBottom"/>
                <a:pathLst>
                  <a:path w="457" h="1418">
                    <a:moveTo>
                      <a:pt x="151" y="0"/>
                    </a:moveTo>
                    <a:cubicBezTo>
                      <a:pt x="75" y="0"/>
                      <a:pt x="1" y="46"/>
                      <a:pt x="1" y="141"/>
                    </a:cubicBezTo>
                    <a:cubicBezTo>
                      <a:pt x="1" y="354"/>
                      <a:pt x="122" y="597"/>
                      <a:pt x="183" y="810"/>
                    </a:cubicBezTo>
                    <a:cubicBezTo>
                      <a:pt x="305" y="1022"/>
                      <a:pt x="365" y="1205"/>
                      <a:pt x="457" y="1418"/>
                    </a:cubicBezTo>
                    <a:cubicBezTo>
                      <a:pt x="457" y="1205"/>
                      <a:pt x="457" y="962"/>
                      <a:pt x="426" y="779"/>
                    </a:cubicBezTo>
                    <a:cubicBezTo>
                      <a:pt x="396" y="567"/>
                      <a:pt x="396" y="323"/>
                      <a:pt x="305" y="111"/>
                    </a:cubicBezTo>
                    <a:cubicBezTo>
                      <a:pt x="290" y="38"/>
                      <a:pt x="220" y="0"/>
                      <a:pt x="1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14" name="Google Shape;958;p6"/>
              <p:cNvSpPr/>
              <p:nvPr/>
            </p:nvSpPr>
            <p:spPr>
              <a:xfrm rot="6796800">
                <a:off x="371520" y="344880"/>
                <a:ext cx="2880" cy="12600"/>
              </a:xfrm>
              <a:custGeom>
                <a:avLst/>
                <a:gdLst>
                  <a:gd name="textAreaLeft" fmla="*/ 0 w 2880"/>
                  <a:gd name="textAreaRight" fmla="*/ 3960 w 2880"/>
                  <a:gd name="textAreaTop" fmla="*/ 0 h 12600"/>
                  <a:gd name="textAreaBottom" fmla="*/ 13680 h 12600"/>
                </a:gdLst>
                <a:ahLst/>
                <a:rect l="textAreaLeft" t="textAreaTop" r="textAreaRight" b="textAreaBottom"/>
                <a:pathLst>
                  <a:path w="457" h="1513">
                    <a:moveTo>
                      <a:pt x="153" y="0"/>
                    </a:moveTo>
                    <a:cubicBezTo>
                      <a:pt x="61" y="0"/>
                      <a:pt x="31" y="31"/>
                      <a:pt x="31" y="122"/>
                    </a:cubicBezTo>
                    <a:cubicBezTo>
                      <a:pt x="1" y="335"/>
                      <a:pt x="61" y="608"/>
                      <a:pt x="153" y="852"/>
                    </a:cubicBezTo>
                    <a:cubicBezTo>
                      <a:pt x="213" y="1064"/>
                      <a:pt x="335" y="1247"/>
                      <a:pt x="426" y="1490"/>
                    </a:cubicBezTo>
                    <a:cubicBezTo>
                      <a:pt x="426" y="1505"/>
                      <a:pt x="434" y="1513"/>
                      <a:pt x="441" y="1513"/>
                    </a:cubicBezTo>
                    <a:cubicBezTo>
                      <a:pt x="449" y="1513"/>
                      <a:pt x="457" y="1505"/>
                      <a:pt x="457" y="1490"/>
                    </a:cubicBezTo>
                    <a:cubicBezTo>
                      <a:pt x="457" y="1247"/>
                      <a:pt x="426" y="1034"/>
                      <a:pt x="396" y="791"/>
                    </a:cubicBezTo>
                    <a:cubicBezTo>
                      <a:pt x="335" y="578"/>
                      <a:pt x="305" y="335"/>
                      <a:pt x="274" y="92"/>
                    </a:cubicBezTo>
                    <a:cubicBezTo>
                      <a:pt x="274" y="0"/>
                      <a:pt x="183" y="0"/>
                      <a:pt x="1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15" name="Google Shape;959;p6"/>
              <p:cNvSpPr/>
              <p:nvPr/>
            </p:nvSpPr>
            <p:spPr>
              <a:xfrm rot="6796800">
                <a:off x="373680" y="348840"/>
                <a:ext cx="2880" cy="20520"/>
              </a:xfrm>
              <a:custGeom>
                <a:avLst/>
                <a:gdLst>
                  <a:gd name="textAreaLeft" fmla="*/ 0 w 2880"/>
                  <a:gd name="textAreaRight" fmla="*/ 3960 w 2880"/>
                  <a:gd name="textAreaTop" fmla="*/ 0 h 20520"/>
                  <a:gd name="textAreaBottom" fmla="*/ 21600 h 20520"/>
                </a:gdLst>
                <a:ahLst/>
                <a:rect l="textAreaLeft" t="textAreaTop" r="textAreaRight" b="textAreaBottom"/>
                <a:pathLst>
                  <a:path w="445" h="2383">
                    <a:moveTo>
                      <a:pt x="314" y="0"/>
                    </a:moveTo>
                    <a:cubicBezTo>
                      <a:pt x="275" y="0"/>
                      <a:pt x="236" y="23"/>
                      <a:pt x="213" y="80"/>
                    </a:cubicBezTo>
                    <a:cubicBezTo>
                      <a:pt x="61" y="414"/>
                      <a:pt x="0" y="840"/>
                      <a:pt x="31" y="1204"/>
                    </a:cubicBezTo>
                    <a:cubicBezTo>
                      <a:pt x="61" y="1600"/>
                      <a:pt x="182" y="1964"/>
                      <a:pt x="274" y="2359"/>
                    </a:cubicBezTo>
                    <a:lnTo>
                      <a:pt x="274" y="1235"/>
                    </a:lnTo>
                    <a:cubicBezTo>
                      <a:pt x="274" y="1052"/>
                      <a:pt x="274" y="901"/>
                      <a:pt x="304" y="718"/>
                    </a:cubicBezTo>
                    <a:lnTo>
                      <a:pt x="426" y="141"/>
                    </a:lnTo>
                    <a:cubicBezTo>
                      <a:pt x="445" y="64"/>
                      <a:pt x="380" y="0"/>
                      <a:pt x="314" y="0"/>
                    </a:cubicBezTo>
                    <a:close/>
                    <a:moveTo>
                      <a:pt x="274" y="2359"/>
                    </a:moveTo>
                    <a:cubicBezTo>
                      <a:pt x="243" y="2375"/>
                      <a:pt x="243" y="2382"/>
                      <a:pt x="251" y="2382"/>
                    </a:cubicBezTo>
                    <a:cubicBezTo>
                      <a:pt x="258" y="2382"/>
                      <a:pt x="274" y="2375"/>
                      <a:pt x="274" y="235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800" bIns="10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16" name="Google Shape;960;p6"/>
              <p:cNvSpPr/>
              <p:nvPr/>
            </p:nvSpPr>
            <p:spPr>
              <a:xfrm rot="6796800">
                <a:off x="191520" y="593640"/>
                <a:ext cx="18360" cy="73800"/>
              </a:xfrm>
              <a:custGeom>
                <a:avLst/>
                <a:gdLst>
                  <a:gd name="textAreaLeft" fmla="*/ 0 w 18360"/>
                  <a:gd name="textAreaRight" fmla="*/ 19440 w 18360"/>
                  <a:gd name="textAreaTop" fmla="*/ 0 h 73800"/>
                  <a:gd name="textAreaBottom" fmla="*/ 74880 h 73800"/>
                </a:gdLst>
                <a:ahLst/>
                <a:rect l="textAreaLeft" t="textAreaTop" r="textAreaRight" b="textAreaBottom"/>
                <a:pathLst>
                  <a:path w="2166" h="8282">
                    <a:moveTo>
                      <a:pt x="1946" y="0"/>
                    </a:moveTo>
                    <a:cubicBezTo>
                      <a:pt x="1905" y="0"/>
                      <a:pt x="1863" y="13"/>
                      <a:pt x="1824" y="44"/>
                    </a:cubicBezTo>
                    <a:cubicBezTo>
                      <a:pt x="730" y="956"/>
                      <a:pt x="335" y="2628"/>
                      <a:pt x="152" y="3935"/>
                    </a:cubicBezTo>
                    <a:cubicBezTo>
                      <a:pt x="31" y="4756"/>
                      <a:pt x="0" y="5546"/>
                      <a:pt x="61" y="6306"/>
                    </a:cubicBezTo>
                    <a:cubicBezTo>
                      <a:pt x="122" y="6975"/>
                      <a:pt x="304" y="7643"/>
                      <a:pt x="517" y="8282"/>
                    </a:cubicBezTo>
                    <a:lnTo>
                      <a:pt x="608" y="8282"/>
                    </a:lnTo>
                    <a:cubicBezTo>
                      <a:pt x="578" y="7674"/>
                      <a:pt x="669" y="7035"/>
                      <a:pt x="669" y="6427"/>
                    </a:cubicBezTo>
                    <a:cubicBezTo>
                      <a:pt x="730" y="5668"/>
                      <a:pt x="760" y="4908"/>
                      <a:pt x="882" y="4148"/>
                    </a:cubicBezTo>
                    <a:cubicBezTo>
                      <a:pt x="1064" y="2780"/>
                      <a:pt x="1398" y="1412"/>
                      <a:pt x="2098" y="227"/>
                    </a:cubicBezTo>
                    <a:cubicBezTo>
                      <a:pt x="2166" y="114"/>
                      <a:pt x="2065" y="0"/>
                      <a:pt x="19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7440" bIns="37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17" name="Google Shape;961;p6"/>
              <p:cNvSpPr/>
              <p:nvPr/>
            </p:nvSpPr>
            <p:spPr>
              <a:xfrm rot="6796800">
                <a:off x="196920" y="588240"/>
                <a:ext cx="19800" cy="77400"/>
              </a:xfrm>
              <a:custGeom>
                <a:avLst/>
                <a:gdLst>
                  <a:gd name="textAreaLeft" fmla="*/ 0 w 19800"/>
                  <a:gd name="textAreaRight" fmla="*/ 20880 w 19800"/>
                  <a:gd name="textAreaTop" fmla="*/ 0 h 77400"/>
                  <a:gd name="textAreaBottom" fmla="*/ 78480 h 77400"/>
                </a:gdLst>
                <a:ahLst/>
                <a:rect l="textAreaLeft" t="textAreaTop" r="textAreaRight" b="textAreaBottom"/>
                <a:pathLst>
                  <a:path w="2301" h="8673">
                    <a:moveTo>
                      <a:pt x="2244" y="0"/>
                    </a:moveTo>
                    <a:cubicBezTo>
                      <a:pt x="2227" y="0"/>
                      <a:pt x="2208" y="11"/>
                      <a:pt x="2189" y="40"/>
                    </a:cubicBezTo>
                    <a:cubicBezTo>
                      <a:pt x="1520" y="1377"/>
                      <a:pt x="821" y="2745"/>
                      <a:pt x="365" y="4174"/>
                    </a:cubicBezTo>
                    <a:cubicBezTo>
                      <a:pt x="152" y="4873"/>
                      <a:pt x="0" y="5633"/>
                      <a:pt x="31" y="6332"/>
                    </a:cubicBezTo>
                    <a:cubicBezTo>
                      <a:pt x="61" y="7092"/>
                      <a:pt x="274" y="7852"/>
                      <a:pt x="304" y="8672"/>
                    </a:cubicBezTo>
                    <a:cubicBezTo>
                      <a:pt x="365" y="7973"/>
                      <a:pt x="426" y="7244"/>
                      <a:pt x="456" y="6575"/>
                    </a:cubicBezTo>
                    <a:cubicBezTo>
                      <a:pt x="456" y="5785"/>
                      <a:pt x="365" y="5025"/>
                      <a:pt x="578" y="4204"/>
                    </a:cubicBezTo>
                    <a:cubicBezTo>
                      <a:pt x="882" y="2745"/>
                      <a:pt x="1551" y="1408"/>
                      <a:pt x="2280" y="70"/>
                    </a:cubicBezTo>
                    <a:cubicBezTo>
                      <a:pt x="2301" y="50"/>
                      <a:pt x="2279" y="0"/>
                      <a:pt x="2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240" bIns="39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18" name="Google Shape;962;p6"/>
              <p:cNvSpPr/>
              <p:nvPr/>
            </p:nvSpPr>
            <p:spPr>
              <a:xfrm rot="6796800">
                <a:off x="190800" y="605160"/>
                <a:ext cx="23760" cy="87840"/>
              </a:xfrm>
              <a:custGeom>
                <a:avLst/>
                <a:gdLst>
                  <a:gd name="textAreaLeft" fmla="*/ 0 w 23760"/>
                  <a:gd name="textAreaRight" fmla="*/ 24840 w 23760"/>
                  <a:gd name="textAreaTop" fmla="*/ 0 h 87840"/>
                  <a:gd name="textAreaBottom" fmla="*/ 88920 h 87840"/>
                </a:gdLst>
                <a:ahLst/>
                <a:rect l="textAreaLeft" t="textAreaTop" r="textAreaRight" b="textAreaBottom"/>
                <a:pathLst>
                  <a:path w="2749" h="9837">
                    <a:moveTo>
                      <a:pt x="2682" y="1"/>
                    </a:moveTo>
                    <a:cubicBezTo>
                      <a:pt x="2668" y="1"/>
                      <a:pt x="2654" y="8"/>
                      <a:pt x="2645" y="26"/>
                    </a:cubicBezTo>
                    <a:cubicBezTo>
                      <a:pt x="1764" y="1515"/>
                      <a:pt x="1125" y="3126"/>
                      <a:pt x="639" y="4737"/>
                    </a:cubicBezTo>
                    <a:cubicBezTo>
                      <a:pt x="396" y="5558"/>
                      <a:pt x="122" y="6348"/>
                      <a:pt x="61" y="7230"/>
                    </a:cubicBezTo>
                    <a:cubicBezTo>
                      <a:pt x="1" y="8081"/>
                      <a:pt x="61" y="8962"/>
                      <a:pt x="122" y="9813"/>
                    </a:cubicBezTo>
                    <a:cubicBezTo>
                      <a:pt x="153" y="9828"/>
                      <a:pt x="175" y="9836"/>
                      <a:pt x="191" y="9836"/>
                    </a:cubicBezTo>
                    <a:cubicBezTo>
                      <a:pt x="206" y="9836"/>
                      <a:pt x="213" y="9828"/>
                      <a:pt x="213" y="9813"/>
                    </a:cubicBezTo>
                    <a:cubicBezTo>
                      <a:pt x="213" y="8932"/>
                      <a:pt x="365" y="8081"/>
                      <a:pt x="487" y="7260"/>
                    </a:cubicBezTo>
                    <a:cubicBezTo>
                      <a:pt x="609" y="6470"/>
                      <a:pt x="669" y="5619"/>
                      <a:pt x="852" y="4798"/>
                    </a:cubicBezTo>
                    <a:cubicBezTo>
                      <a:pt x="1247" y="3157"/>
                      <a:pt x="1885" y="1546"/>
                      <a:pt x="2706" y="87"/>
                    </a:cubicBezTo>
                    <a:cubicBezTo>
                      <a:pt x="2749" y="44"/>
                      <a:pt x="2716" y="1"/>
                      <a:pt x="2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4280" bIns="44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19" name="Google Shape;963;p6"/>
              <p:cNvSpPr/>
              <p:nvPr/>
            </p:nvSpPr>
            <p:spPr>
              <a:xfrm rot="6796800">
                <a:off x="176040" y="635400"/>
                <a:ext cx="18000" cy="70560"/>
              </a:xfrm>
              <a:custGeom>
                <a:avLst/>
                <a:gdLst>
                  <a:gd name="textAreaLeft" fmla="*/ 0 w 18000"/>
                  <a:gd name="textAreaRight" fmla="*/ 19080 w 18000"/>
                  <a:gd name="textAreaTop" fmla="*/ 0 h 70560"/>
                  <a:gd name="textAreaBottom" fmla="*/ 71640 h 70560"/>
                </a:gdLst>
                <a:ahLst/>
                <a:rect l="textAreaLeft" t="textAreaTop" r="textAreaRight" b="textAreaBottom"/>
                <a:pathLst>
                  <a:path w="2120" h="7920">
                    <a:moveTo>
                      <a:pt x="2031" y="0"/>
                    </a:moveTo>
                    <a:cubicBezTo>
                      <a:pt x="2012" y="0"/>
                      <a:pt x="1993" y="8"/>
                      <a:pt x="1976" y="25"/>
                    </a:cubicBezTo>
                    <a:cubicBezTo>
                      <a:pt x="1277" y="1180"/>
                      <a:pt x="699" y="2456"/>
                      <a:pt x="365" y="3794"/>
                    </a:cubicBezTo>
                    <a:cubicBezTo>
                      <a:pt x="0" y="5161"/>
                      <a:pt x="0" y="6529"/>
                      <a:pt x="213" y="7897"/>
                    </a:cubicBezTo>
                    <a:cubicBezTo>
                      <a:pt x="198" y="7912"/>
                      <a:pt x="213" y="7920"/>
                      <a:pt x="232" y="7920"/>
                    </a:cubicBezTo>
                    <a:cubicBezTo>
                      <a:pt x="251" y="7920"/>
                      <a:pt x="274" y="7912"/>
                      <a:pt x="274" y="7897"/>
                    </a:cubicBezTo>
                    <a:cubicBezTo>
                      <a:pt x="304" y="6560"/>
                      <a:pt x="456" y="5192"/>
                      <a:pt x="699" y="3885"/>
                    </a:cubicBezTo>
                    <a:cubicBezTo>
                      <a:pt x="912" y="2517"/>
                      <a:pt x="1429" y="1301"/>
                      <a:pt x="2098" y="116"/>
                    </a:cubicBezTo>
                    <a:cubicBezTo>
                      <a:pt x="2120" y="50"/>
                      <a:pt x="2078" y="0"/>
                      <a:pt x="20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5640" bIns="35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20" name="Google Shape;964;p6"/>
              <p:cNvSpPr/>
              <p:nvPr/>
            </p:nvSpPr>
            <p:spPr>
              <a:xfrm rot="6796800">
                <a:off x="182520" y="611280"/>
                <a:ext cx="13320" cy="71640"/>
              </a:xfrm>
              <a:custGeom>
                <a:avLst/>
                <a:gdLst>
                  <a:gd name="textAreaLeft" fmla="*/ 0 w 13320"/>
                  <a:gd name="textAreaRight" fmla="*/ 14400 w 13320"/>
                  <a:gd name="textAreaTop" fmla="*/ 0 h 71640"/>
                  <a:gd name="textAreaBottom" fmla="*/ 72720 h 71640"/>
                </a:gdLst>
                <a:ahLst/>
                <a:rect l="textAreaLeft" t="textAreaTop" r="textAreaRight" b="textAreaBottom"/>
                <a:pathLst>
                  <a:path w="1589" h="8051">
                    <a:moveTo>
                      <a:pt x="1504" y="1"/>
                    </a:moveTo>
                    <a:cubicBezTo>
                      <a:pt x="1473" y="1"/>
                      <a:pt x="1433" y="11"/>
                      <a:pt x="1399" y="34"/>
                    </a:cubicBezTo>
                    <a:cubicBezTo>
                      <a:pt x="1034" y="612"/>
                      <a:pt x="730" y="1311"/>
                      <a:pt x="547" y="1979"/>
                    </a:cubicBezTo>
                    <a:cubicBezTo>
                      <a:pt x="304" y="2618"/>
                      <a:pt x="152" y="3256"/>
                      <a:pt x="92" y="3925"/>
                    </a:cubicBezTo>
                    <a:cubicBezTo>
                      <a:pt x="0" y="4593"/>
                      <a:pt x="0" y="5293"/>
                      <a:pt x="31" y="5931"/>
                    </a:cubicBezTo>
                    <a:cubicBezTo>
                      <a:pt x="122" y="6691"/>
                      <a:pt x="335" y="7329"/>
                      <a:pt x="578" y="8028"/>
                    </a:cubicBezTo>
                    <a:cubicBezTo>
                      <a:pt x="578" y="8043"/>
                      <a:pt x="585" y="8051"/>
                      <a:pt x="593" y="8051"/>
                    </a:cubicBezTo>
                    <a:cubicBezTo>
                      <a:pt x="601" y="8051"/>
                      <a:pt x="608" y="8043"/>
                      <a:pt x="608" y="8028"/>
                    </a:cubicBezTo>
                    <a:cubicBezTo>
                      <a:pt x="608" y="7329"/>
                      <a:pt x="669" y="6600"/>
                      <a:pt x="669" y="5931"/>
                    </a:cubicBezTo>
                    <a:cubicBezTo>
                      <a:pt x="669" y="5293"/>
                      <a:pt x="669" y="4624"/>
                      <a:pt x="730" y="4016"/>
                    </a:cubicBezTo>
                    <a:cubicBezTo>
                      <a:pt x="760" y="3378"/>
                      <a:pt x="851" y="2739"/>
                      <a:pt x="943" y="2101"/>
                    </a:cubicBezTo>
                    <a:cubicBezTo>
                      <a:pt x="1095" y="1402"/>
                      <a:pt x="1338" y="764"/>
                      <a:pt x="1550" y="65"/>
                    </a:cubicBezTo>
                    <a:cubicBezTo>
                      <a:pt x="1588" y="27"/>
                      <a:pt x="1556" y="1"/>
                      <a:pt x="15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360" bIns="36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21" name="Google Shape;965;p6"/>
              <p:cNvSpPr/>
              <p:nvPr/>
            </p:nvSpPr>
            <p:spPr>
              <a:xfrm rot="6796800">
                <a:off x="220320" y="552960"/>
                <a:ext cx="18360" cy="62640"/>
              </a:xfrm>
              <a:custGeom>
                <a:avLst/>
                <a:gdLst>
                  <a:gd name="textAreaLeft" fmla="*/ 0 w 18360"/>
                  <a:gd name="textAreaRight" fmla="*/ 19440 w 18360"/>
                  <a:gd name="textAreaTop" fmla="*/ 0 h 62640"/>
                  <a:gd name="textAreaBottom" fmla="*/ 63720 h 62640"/>
                </a:gdLst>
                <a:ahLst/>
                <a:rect l="textAreaLeft" t="textAreaTop" r="textAreaRight" b="textAreaBottom"/>
                <a:pathLst>
                  <a:path w="2151" h="7067">
                    <a:moveTo>
                      <a:pt x="2032" y="1"/>
                    </a:moveTo>
                    <a:cubicBezTo>
                      <a:pt x="2012" y="1"/>
                      <a:pt x="1992" y="10"/>
                      <a:pt x="1976" y="33"/>
                    </a:cubicBezTo>
                    <a:cubicBezTo>
                      <a:pt x="1520" y="489"/>
                      <a:pt x="1217" y="1006"/>
                      <a:pt x="913" y="1584"/>
                    </a:cubicBezTo>
                    <a:cubicBezTo>
                      <a:pt x="609" y="2161"/>
                      <a:pt x="335" y="2708"/>
                      <a:pt x="213" y="3377"/>
                    </a:cubicBezTo>
                    <a:cubicBezTo>
                      <a:pt x="1" y="4593"/>
                      <a:pt x="61" y="5961"/>
                      <a:pt x="700" y="7055"/>
                    </a:cubicBezTo>
                    <a:cubicBezTo>
                      <a:pt x="723" y="7062"/>
                      <a:pt x="744" y="7066"/>
                      <a:pt x="762" y="7066"/>
                    </a:cubicBezTo>
                    <a:cubicBezTo>
                      <a:pt x="818" y="7066"/>
                      <a:pt x="852" y="7032"/>
                      <a:pt x="852" y="6964"/>
                    </a:cubicBezTo>
                    <a:cubicBezTo>
                      <a:pt x="943" y="5809"/>
                      <a:pt x="821" y="4623"/>
                      <a:pt x="973" y="3468"/>
                    </a:cubicBezTo>
                    <a:cubicBezTo>
                      <a:pt x="1065" y="2921"/>
                      <a:pt x="1125" y="2313"/>
                      <a:pt x="1277" y="1766"/>
                    </a:cubicBezTo>
                    <a:cubicBezTo>
                      <a:pt x="1429" y="1188"/>
                      <a:pt x="1764" y="641"/>
                      <a:pt x="2128" y="125"/>
                    </a:cubicBezTo>
                    <a:cubicBezTo>
                      <a:pt x="2151" y="79"/>
                      <a:pt x="2090" y="1"/>
                      <a:pt x="20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1680" bIns="31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22" name="Google Shape;966;p6"/>
              <p:cNvSpPr/>
              <p:nvPr/>
            </p:nvSpPr>
            <p:spPr>
              <a:xfrm rot="6796800">
                <a:off x="231480" y="582840"/>
                <a:ext cx="3240" cy="14400"/>
              </a:xfrm>
              <a:custGeom>
                <a:avLst/>
                <a:gdLst>
                  <a:gd name="textAreaLeft" fmla="*/ 0 w 3240"/>
                  <a:gd name="textAreaRight" fmla="*/ 4320 w 3240"/>
                  <a:gd name="textAreaTop" fmla="*/ 0 h 14400"/>
                  <a:gd name="textAreaBottom" fmla="*/ 15480 h 14400"/>
                </a:gdLst>
                <a:ahLst/>
                <a:rect l="textAreaLeft" t="textAreaTop" r="textAreaRight" b="textAreaBottom"/>
                <a:pathLst>
                  <a:path w="487" h="1713">
                    <a:moveTo>
                      <a:pt x="385" y="0"/>
                    </a:moveTo>
                    <a:cubicBezTo>
                      <a:pt x="350" y="0"/>
                      <a:pt x="317" y="15"/>
                      <a:pt x="304" y="40"/>
                    </a:cubicBezTo>
                    <a:cubicBezTo>
                      <a:pt x="92" y="587"/>
                      <a:pt x="0" y="1195"/>
                      <a:pt x="31" y="1712"/>
                    </a:cubicBezTo>
                    <a:cubicBezTo>
                      <a:pt x="183" y="1195"/>
                      <a:pt x="456" y="648"/>
                      <a:pt x="487" y="101"/>
                    </a:cubicBezTo>
                    <a:cubicBezTo>
                      <a:pt x="487" y="30"/>
                      <a:pt x="435" y="0"/>
                      <a:pt x="3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623" name="Google Shape;967;p6"/>
            <p:cNvSpPr/>
            <p:nvPr/>
          </p:nvSpPr>
          <p:spPr>
            <a:xfrm rot="6796800">
              <a:off x="151920" y="441360"/>
              <a:ext cx="195840" cy="60480"/>
            </a:xfrm>
            <a:custGeom>
              <a:avLst/>
              <a:gdLst>
                <a:gd name="textAreaLeft" fmla="*/ 0 w 195840"/>
                <a:gd name="textAreaRight" fmla="*/ 196920 w 195840"/>
                <a:gd name="textAreaTop" fmla="*/ 0 h 60480"/>
                <a:gd name="textAreaBottom" fmla="*/ 61560 h 60480"/>
              </a:gdLst>
              <a:ahLst/>
              <a:rect l="textAreaLeft" t="textAreaTop" r="textAreaRight" b="textAreaBottom"/>
              <a:pathLst>
                <a:path w="21795" h="6791">
                  <a:moveTo>
                    <a:pt x="14092" y="0"/>
                  </a:moveTo>
                  <a:cubicBezTo>
                    <a:pt x="12744" y="0"/>
                    <a:pt x="11399" y="60"/>
                    <a:pt x="10062" y="255"/>
                  </a:cubicBezTo>
                  <a:cubicBezTo>
                    <a:pt x="8603" y="438"/>
                    <a:pt x="7083" y="134"/>
                    <a:pt x="5746" y="772"/>
                  </a:cubicBezTo>
                  <a:cubicBezTo>
                    <a:pt x="4530" y="1350"/>
                    <a:pt x="3709" y="2687"/>
                    <a:pt x="3253" y="3903"/>
                  </a:cubicBezTo>
                  <a:cubicBezTo>
                    <a:pt x="2980" y="4572"/>
                    <a:pt x="2767" y="5119"/>
                    <a:pt x="2220" y="5635"/>
                  </a:cubicBezTo>
                  <a:cubicBezTo>
                    <a:pt x="1521" y="6183"/>
                    <a:pt x="761" y="6547"/>
                    <a:pt x="1" y="6790"/>
                  </a:cubicBezTo>
                  <a:cubicBezTo>
                    <a:pt x="1186" y="6547"/>
                    <a:pt x="2129" y="6000"/>
                    <a:pt x="2888" y="5027"/>
                  </a:cubicBezTo>
                  <a:cubicBezTo>
                    <a:pt x="3253" y="4541"/>
                    <a:pt x="3679" y="4116"/>
                    <a:pt x="4043" y="3629"/>
                  </a:cubicBezTo>
                  <a:cubicBezTo>
                    <a:pt x="4439" y="3113"/>
                    <a:pt x="4773" y="2505"/>
                    <a:pt x="5259" y="1988"/>
                  </a:cubicBezTo>
                  <a:cubicBezTo>
                    <a:pt x="5760" y="1501"/>
                    <a:pt x="6407" y="1377"/>
                    <a:pt x="7093" y="1377"/>
                  </a:cubicBezTo>
                  <a:cubicBezTo>
                    <a:pt x="7805" y="1377"/>
                    <a:pt x="8558" y="1510"/>
                    <a:pt x="9232" y="1510"/>
                  </a:cubicBezTo>
                  <a:cubicBezTo>
                    <a:pt x="9328" y="1510"/>
                    <a:pt x="9422" y="1508"/>
                    <a:pt x="9515" y="1502"/>
                  </a:cubicBezTo>
                  <a:cubicBezTo>
                    <a:pt x="10427" y="1441"/>
                    <a:pt x="11338" y="1289"/>
                    <a:pt x="12281" y="1198"/>
                  </a:cubicBezTo>
                  <a:cubicBezTo>
                    <a:pt x="13193" y="1137"/>
                    <a:pt x="14104" y="1076"/>
                    <a:pt x="15077" y="1046"/>
                  </a:cubicBezTo>
                  <a:cubicBezTo>
                    <a:pt x="17144" y="985"/>
                    <a:pt x="19272" y="924"/>
                    <a:pt x="21369" y="772"/>
                  </a:cubicBezTo>
                  <a:cubicBezTo>
                    <a:pt x="21785" y="742"/>
                    <a:pt x="21794" y="133"/>
                    <a:pt x="21398" y="133"/>
                  </a:cubicBezTo>
                  <a:cubicBezTo>
                    <a:pt x="21389" y="133"/>
                    <a:pt x="21379" y="133"/>
                    <a:pt x="21369" y="134"/>
                  </a:cubicBezTo>
                  <a:cubicBezTo>
                    <a:pt x="21049" y="142"/>
                    <a:pt x="20729" y="145"/>
                    <a:pt x="20408" y="145"/>
                  </a:cubicBezTo>
                  <a:cubicBezTo>
                    <a:pt x="18305" y="145"/>
                    <a:pt x="16194" y="0"/>
                    <a:pt x="1409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24" name="Google Shape;968;p6"/>
            <p:cNvSpPr/>
            <p:nvPr/>
          </p:nvSpPr>
          <p:spPr>
            <a:xfrm rot="6796800">
              <a:off x="352440" y="253800"/>
              <a:ext cx="100080" cy="52920"/>
            </a:xfrm>
            <a:custGeom>
              <a:avLst/>
              <a:gdLst>
                <a:gd name="textAreaLeft" fmla="*/ 0 w 100080"/>
                <a:gd name="textAreaRight" fmla="*/ 101160 w 100080"/>
                <a:gd name="textAreaTop" fmla="*/ 0 h 52920"/>
                <a:gd name="textAreaBottom" fmla="*/ 54000 h 52920"/>
              </a:gdLst>
              <a:ahLst/>
              <a:rect l="textAreaLeft" t="textAreaTop" r="textAreaRight" b="textAreaBottom"/>
              <a:pathLst>
                <a:path w="16658" h="5474">
                  <a:moveTo>
                    <a:pt x="14604" y="1"/>
                  </a:moveTo>
                  <a:cubicBezTo>
                    <a:pt x="13565" y="1"/>
                    <a:pt x="12485" y="207"/>
                    <a:pt x="11490" y="456"/>
                  </a:cubicBezTo>
                  <a:cubicBezTo>
                    <a:pt x="10335" y="760"/>
                    <a:pt x="9180" y="1246"/>
                    <a:pt x="8116" y="1824"/>
                  </a:cubicBezTo>
                  <a:cubicBezTo>
                    <a:pt x="6900" y="2462"/>
                    <a:pt x="5654" y="3039"/>
                    <a:pt x="4468" y="3678"/>
                  </a:cubicBezTo>
                  <a:cubicBezTo>
                    <a:pt x="3800" y="4073"/>
                    <a:pt x="3192" y="4498"/>
                    <a:pt x="2462" y="4741"/>
                  </a:cubicBezTo>
                  <a:cubicBezTo>
                    <a:pt x="1672" y="5137"/>
                    <a:pt x="821" y="5349"/>
                    <a:pt x="0" y="5471"/>
                  </a:cubicBezTo>
                  <a:cubicBezTo>
                    <a:pt x="74" y="5473"/>
                    <a:pt x="148" y="5473"/>
                    <a:pt x="222" y="5473"/>
                  </a:cubicBezTo>
                  <a:cubicBezTo>
                    <a:pt x="1604" y="5473"/>
                    <a:pt x="2960" y="5208"/>
                    <a:pt x="4317" y="4833"/>
                  </a:cubicBezTo>
                  <a:cubicBezTo>
                    <a:pt x="5654" y="4438"/>
                    <a:pt x="6900" y="3769"/>
                    <a:pt x="8238" y="3282"/>
                  </a:cubicBezTo>
                  <a:cubicBezTo>
                    <a:pt x="9332" y="2887"/>
                    <a:pt x="10426" y="2462"/>
                    <a:pt x="11581" y="2188"/>
                  </a:cubicBezTo>
                  <a:cubicBezTo>
                    <a:pt x="12159" y="2097"/>
                    <a:pt x="12767" y="1975"/>
                    <a:pt x="13374" y="1945"/>
                  </a:cubicBezTo>
                  <a:cubicBezTo>
                    <a:pt x="13638" y="1925"/>
                    <a:pt x="13905" y="1921"/>
                    <a:pt x="14174" y="1921"/>
                  </a:cubicBezTo>
                  <a:cubicBezTo>
                    <a:pt x="14308" y="1921"/>
                    <a:pt x="14443" y="1922"/>
                    <a:pt x="14579" y="1922"/>
                  </a:cubicBezTo>
                  <a:cubicBezTo>
                    <a:pt x="14985" y="1922"/>
                    <a:pt x="15396" y="1915"/>
                    <a:pt x="15806" y="1854"/>
                  </a:cubicBezTo>
                  <a:cubicBezTo>
                    <a:pt x="16201" y="1824"/>
                    <a:pt x="16596" y="1611"/>
                    <a:pt x="16627" y="1094"/>
                  </a:cubicBezTo>
                  <a:cubicBezTo>
                    <a:pt x="16657" y="668"/>
                    <a:pt x="16444" y="273"/>
                    <a:pt x="16019" y="152"/>
                  </a:cubicBezTo>
                  <a:cubicBezTo>
                    <a:pt x="15565" y="45"/>
                    <a:pt x="15089" y="1"/>
                    <a:pt x="1460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000" bIns="27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625" name="Google Shape;969;p6"/>
            <p:cNvGrpSpPr/>
            <p:nvPr/>
          </p:nvGrpSpPr>
          <p:grpSpPr>
            <a:xfrm>
              <a:off x="446400" y="261720"/>
              <a:ext cx="65880" cy="22320"/>
              <a:chOff x="446400" y="261720"/>
              <a:chExt cx="65880" cy="22320"/>
            </a:xfrm>
          </p:grpSpPr>
          <p:sp>
            <p:nvSpPr>
              <p:cNvPr id="626" name="Google Shape;970;p6"/>
              <p:cNvSpPr/>
              <p:nvPr/>
            </p:nvSpPr>
            <p:spPr>
              <a:xfrm rot="6796800">
                <a:off x="452880" y="263880"/>
                <a:ext cx="9000" cy="6120"/>
              </a:xfrm>
              <a:custGeom>
                <a:avLst/>
                <a:gdLst>
                  <a:gd name="textAreaLeft" fmla="*/ 0 w 9000"/>
                  <a:gd name="textAreaRight" fmla="*/ 10080 w 900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1125" h="793">
                    <a:moveTo>
                      <a:pt x="921" y="0"/>
                    </a:moveTo>
                    <a:cubicBezTo>
                      <a:pt x="905" y="0"/>
                      <a:pt x="892" y="4"/>
                      <a:pt x="881" y="14"/>
                    </a:cubicBezTo>
                    <a:lnTo>
                      <a:pt x="790" y="14"/>
                    </a:lnTo>
                    <a:cubicBezTo>
                      <a:pt x="730" y="14"/>
                      <a:pt x="669" y="44"/>
                      <a:pt x="608" y="44"/>
                    </a:cubicBezTo>
                    <a:cubicBezTo>
                      <a:pt x="517" y="44"/>
                      <a:pt x="486" y="75"/>
                      <a:pt x="426" y="75"/>
                    </a:cubicBezTo>
                    <a:cubicBezTo>
                      <a:pt x="334" y="135"/>
                      <a:pt x="274" y="135"/>
                      <a:pt x="182" y="166"/>
                    </a:cubicBezTo>
                    <a:cubicBezTo>
                      <a:pt x="30" y="227"/>
                      <a:pt x="0" y="439"/>
                      <a:pt x="30" y="591"/>
                    </a:cubicBezTo>
                    <a:cubicBezTo>
                      <a:pt x="102" y="711"/>
                      <a:pt x="211" y="793"/>
                      <a:pt x="343" y="793"/>
                    </a:cubicBezTo>
                    <a:cubicBezTo>
                      <a:pt x="379" y="793"/>
                      <a:pt x="417" y="787"/>
                      <a:pt x="456" y="774"/>
                    </a:cubicBezTo>
                    <a:cubicBezTo>
                      <a:pt x="486" y="774"/>
                      <a:pt x="547" y="743"/>
                      <a:pt x="608" y="682"/>
                    </a:cubicBezTo>
                    <a:cubicBezTo>
                      <a:pt x="638" y="682"/>
                      <a:pt x="638" y="652"/>
                      <a:pt x="669" y="652"/>
                    </a:cubicBezTo>
                    <a:cubicBezTo>
                      <a:pt x="760" y="622"/>
                      <a:pt x="821" y="530"/>
                      <a:pt x="881" y="500"/>
                    </a:cubicBezTo>
                    <a:lnTo>
                      <a:pt x="973" y="379"/>
                    </a:lnTo>
                    <a:lnTo>
                      <a:pt x="1033" y="348"/>
                    </a:lnTo>
                    <a:cubicBezTo>
                      <a:pt x="1064" y="318"/>
                      <a:pt x="1064" y="287"/>
                      <a:pt x="1094" y="227"/>
                    </a:cubicBezTo>
                    <a:cubicBezTo>
                      <a:pt x="1125" y="166"/>
                      <a:pt x="1125" y="135"/>
                      <a:pt x="1094" y="44"/>
                    </a:cubicBezTo>
                    <a:cubicBezTo>
                      <a:pt x="1125" y="44"/>
                      <a:pt x="1094" y="14"/>
                      <a:pt x="1033" y="14"/>
                    </a:cubicBezTo>
                    <a:cubicBezTo>
                      <a:pt x="993" y="14"/>
                      <a:pt x="952" y="0"/>
                      <a:pt x="9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27" name="Google Shape;971;p6"/>
              <p:cNvSpPr/>
              <p:nvPr/>
            </p:nvSpPr>
            <p:spPr>
              <a:xfrm rot="6796800">
                <a:off x="460440" y="267120"/>
                <a:ext cx="5760" cy="360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3600"/>
                  <a:gd name="textAreaBottom" fmla="*/ 4680 h 3600"/>
                </a:gdLst>
                <a:ahLst/>
                <a:rect l="textAreaLeft" t="textAreaTop" r="textAreaRight" b="textAreaBottom"/>
                <a:pathLst>
                  <a:path w="761" h="518">
                    <a:moveTo>
                      <a:pt x="183" y="1"/>
                    </a:moveTo>
                    <a:cubicBezTo>
                      <a:pt x="152" y="1"/>
                      <a:pt x="122" y="31"/>
                      <a:pt x="92" y="92"/>
                    </a:cubicBezTo>
                    <a:cubicBezTo>
                      <a:pt x="31" y="122"/>
                      <a:pt x="31" y="153"/>
                      <a:pt x="0" y="183"/>
                    </a:cubicBezTo>
                    <a:lnTo>
                      <a:pt x="0" y="274"/>
                    </a:lnTo>
                    <a:cubicBezTo>
                      <a:pt x="0" y="305"/>
                      <a:pt x="0" y="335"/>
                      <a:pt x="31" y="396"/>
                    </a:cubicBezTo>
                    <a:cubicBezTo>
                      <a:pt x="31" y="426"/>
                      <a:pt x="31" y="426"/>
                      <a:pt x="92" y="426"/>
                    </a:cubicBezTo>
                    <a:cubicBezTo>
                      <a:pt x="92" y="457"/>
                      <a:pt x="122" y="457"/>
                      <a:pt x="122" y="457"/>
                    </a:cubicBezTo>
                    <a:lnTo>
                      <a:pt x="152" y="517"/>
                    </a:lnTo>
                    <a:lnTo>
                      <a:pt x="396" y="517"/>
                    </a:lnTo>
                    <a:cubicBezTo>
                      <a:pt x="426" y="517"/>
                      <a:pt x="426" y="517"/>
                      <a:pt x="426" y="457"/>
                    </a:cubicBezTo>
                    <a:cubicBezTo>
                      <a:pt x="456" y="457"/>
                      <a:pt x="456" y="426"/>
                      <a:pt x="487" y="396"/>
                    </a:cubicBezTo>
                    <a:lnTo>
                      <a:pt x="487" y="396"/>
                    </a:lnTo>
                    <a:lnTo>
                      <a:pt x="456" y="426"/>
                    </a:lnTo>
                    <a:cubicBezTo>
                      <a:pt x="456" y="426"/>
                      <a:pt x="456" y="396"/>
                      <a:pt x="487" y="396"/>
                    </a:cubicBezTo>
                    <a:cubicBezTo>
                      <a:pt x="533" y="373"/>
                      <a:pt x="544" y="332"/>
                      <a:pt x="547" y="301"/>
                    </a:cubicBezTo>
                    <a:lnTo>
                      <a:pt x="547" y="301"/>
                    </a:lnTo>
                    <a:cubicBezTo>
                      <a:pt x="559" y="291"/>
                      <a:pt x="570" y="282"/>
                      <a:pt x="578" y="274"/>
                    </a:cubicBezTo>
                    <a:cubicBezTo>
                      <a:pt x="639" y="244"/>
                      <a:pt x="699" y="213"/>
                      <a:pt x="730" y="153"/>
                    </a:cubicBezTo>
                    <a:cubicBezTo>
                      <a:pt x="760" y="122"/>
                      <a:pt x="760" y="92"/>
                      <a:pt x="760" y="31"/>
                    </a:cubicBezTo>
                    <a:cubicBezTo>
                      <a:pt x="730" y="1"/>
                      <a:pt x="730" y="1"/>
                      <a:pt x="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28" name="Google Shape;972;p6"/>
              <p:cNvSpPr/>
              <p:nvPr/>
            </p:nvSpPr>
            <p:spPr>
              <a:xfrm rot="6796800">
                <a:off x="447120" y="266040"/>
                <a:ext cx="4320" cy="432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579" h="609">
                    <a:moveTo>
                      <a:pt x="213" y="0"/>
                    </a:moveTo>
                    <a:cubicBezTo>
                      <a:pt x="212" y="2"/>
                      <a:pt x="211" y="3"/>
                      <a:pt x="210" y="4"/>
                    </a:cubicBezTo>
                    <a:lnTo>
                      <a:pt x="210" y="4"/>
                    </a:lnTo>
                    <a:cubicBezTo>
                      <a:pt x="221" y="0"/>
                      <a:pt x="229" y="0"/>
                      <a:pt x="244" y="0"/>
                    </a:cubicBezTo>
                    <a:close/>
                    <a:moveTo>
                      <a:pt x="365" y="0"/>
                    </a:moveTo>
                    <a:cubicBezTo>
                      <a:pt x="389" y="24"/>
                      <a:pt x="395" y="30"/>
                      <a:pt x="411" y="31"/>
                    </a:cubicBezTo>
                    <a:lnTo>
                      <a:pt x="411" y="31"/>
                    </a:lnTo>
                    <a:cubicBezTo>
                      <a:pt x="395" y="0"/>
                      <a:pt x="389" y="0"/>
                      <a:pt x="365" y="0"/>
                    </a:cubicBezTo>
                    <a:close/>
                    <a:moveTo>
                      <a:pt x="210" y="4"/>
                    </a:moveTo>
                    <a:cubicBezTo>
                      <a:pt x="198" y="8"/>
                      <a:pt x="183" y="16"/>
                      <a:pt x="153" y="31"/>
                    </a:cubicBezTo>
                    <a:cubicBezTo>
                      <a:pt x="147" y="43"/>
                      <a:pt x="140" y="53"/>
                      <a:pt x="134" y="61"/>
                    </a:cubicBezTo>
                    <a:lnTo>
                      <a:pt x="134" y="61"/>
                    </a:lnTo>
                    <a:cubicBezTo>
                      <a:pt x="154" y="60"/>
                      <a:pt x="162" y="52"/>
                      <a:pt x="210" y="4"/>
                    </a:cubicBezTo>
                    <a:close/>
                    <a:moveTo>
                      <a:pt x="134" y="61"/>
                    </a:moveTo>
                    <a:cubicBezTo>
                      <a:pt x="131" y="61"/>
                      <a:pt x="127" y="61"/>
                      <a:pt x="122" y="61"/>
                    </a:cubicBezTo>
                    <a:lnTo>
                      <a:pt x="134" y="61"/>
                    </a:lnTo>
                    <a:cubicBezTo>
                      <a:pt x="134" y="61"/>
                      <a:pt x="134" y="61"/>
                      <a:pt x="134" y="61"/>
                    </a:cubicBezTo>
                    <a:close/>
                    <a:moveTo>
                      <a:pt x="517" y="396"/>
                    </a:moveTo>
                    <a:cubicBezTo>
                      <a:pt x="517" y="396"/>
                      <a:pt x="517" y="396"/>
                      <a:pt x="517" y="396"/>
                    </a:cubicBezTo>
                    <a:lnTo>
                      <a:pt x="517" y="396"/>
                    </a:lnTo>
                    <a:close/>
                    <a:moveTo>
                      <a:pt x="548" y="304"/>
                    </a:moveTo>
                    <a:lnTo>
                      <a:pt x="548" y="365"/>
                    </a:lnTo>
                    <a:cubicBezTo>
                      <a:pt x="548" y="396"/>
                      <a:pt x="548" y="396"/>
                      <a:pt x="517" y="426"/>
                    </a:cubicBezTo>
                    <a:lnTo>
                      <a:pt x="517" y="396"/>
                    </a:lnTo>
                    <a:cubicBezTo>
                      <a:pt x="517" y="426"/>
                      <a:pt x="517" y="426"/>
                      <a:pt x="457" y="456"/>
                    </a:cubicBezTo>
                    <a:lnTo>
                      <a:pt x="457" y="426"/>
                    </a:lnTo>
                    <a:lnTo>
                      <a:pt x="517" y="396"/>
                    </a:lnTo>
                    <a:lnTo>
                      <a:pt x="517" y="396"/>
                    </a:lnTo>
                    <a:lnTo>
                      <a:pt x="517" y="396"/>
                    </a:lnTo>
                    <a:cubicBezTo>
                      <a:pt x="517" y="335"/>
                      <a:pt x="548" y="304"/>
                      <a:pt x="548" y="304"/>
                    </a:cubicBezTo>
                    <a:close/>
                    <a:moveTo>
                      <a:pt x="411" y="31"/>
                    </a:moveTo>
                    <a:lnTo>
                      <a:pt x="411" y="31"/>
                    </a:lnTo>
                    <a:cubicBezTo>
                      <a:pt x="415" y="38"/>
                      <a:pt x="420" y="49"/>
                      <a:pt x="426" y="61"/>
                    </a:cubicBezTo>
                    <a:lnTo>
                      <a:pt x="457" y="92"/>
                    </a:lnTo>
                    <a:lnTo>
                      <a:pt x="500" y="113"/>
                    </a:lnTo>
                    <a:lnTo>
                      <a:pt x="500" y="113"/>
                    </a:lnTo>
                    <a:cubicBezTo>
                      <a:pt x="365" y="86"/>
                      <a:pt x="360" y="61"/>
                      <a:pt x="305" y="61"/>
                    </a:cubicBezTo>
                    <a:lnTo>
                      <a:pt x="134" y="61"/>
                    </a:lnTo>
                    <a:cubicBezTo>
                      <a:pt x="111" y="93"/>
                      <a:pt x="92" y="98"/>
                      <a:pt x="92" y="122"/>
                    </a:cubicBezTo>
                    <a:cubicBezTo>
                      <a:pt x="92" y="152"/>
                      <a:pt x="61" y="152"/>
                      <a:pt x="61" y="183"/>
                    </a:cubicBezTo>
                    <a:cubicBezTo>
                      <a:pt x="61" y="244"/>
                      <a:pt x="61" y="244"/>
                      <a:pt x="1" y="274"/>
                    </a:cubicBezTo>
                    <a:lnTo>
                      <a:pt x="1" y="396"/>
                    </a:lnTo>
                    <a:cubicBezTo>
                      <a:pt x="1" y="426"/>
                      <a:pt x="1" y="426"/>
                      <a:pt x="61" y="456"/>
                    </a:cubicBezTo>
                    <a:lnTo>
                      <a:pt x="69" y="464"/>
                    </a:lnTo>
                    <a:lnTo>
                      <a:pt x="69" y="464"/>
                    </a:lnTo>
                    <a:cubicBezTo>
                      <a:pt x="88" y="491"/>
                      <a:pt x="111" y="525"/>
                      <a:pt x="122" y="548"/>
                    </a:cubicBezTo>
                    <a:lnTo>
                      <a:pt x="153" y="578"/>
                    </a:lnTo>
                    <a:lnTo>
                      <a:pt x="244" y="608"/>
                    </a:lnTo>
                    <a:lnTo>
                      <a:pt x="396" y="608"/>
                    </a:lnTo>
                    <a:lnTo>
                      <a:pt x="457" y="578"/>
                    </a:lnTo>
                    <a:lnTo>
                      <a:pt x="487" y="548"/>
                    </a:lnTo>
                    <a:lnTo>
                      <a:pt x="548" y="487"/>
                    </a:lnTo>
                    <a:lnTo>
                      <a:pt x="578" y="426"/>
                    </a:lnTo>
                    <a:lnTo>
                      <a:pt x="578" y="335"/>
                    </a:lnTo>
                    <a:lnTo>
                      <a:pt x="578" y="274"/>
                    </a:lnTo>
                    <a:cubicBezTo>
                      <a:pt x="578" y="244"/>
                      <a:pt x="548" y="244"/>
                      <a:pt x="548" y="183"/>
                    </a:cubicBezTo>
                    <a:lnTo>
                      <a:pt x="548" y="152"/>
                    </a:lnTo>
                    <a:lnTo>
                      <a:pt x="548" y="122"/>
                    </a:lnTo>
                    <a:cubicBezTo>
                      <a:pt x="537" y="120"/>
                      <a:pt x="526" y="118"/>
                      <a:pt x="517" y="117"/>
                    </a:cubicBezTo>
                    <a:lnTo>
                      <a:pt x="517" y="117"/>
                    </a:lnTo>
                    <a:cubicBezTo>
                      <a:pt x="510" y="91"/>
                      <a:pt x="455" y="88"/>
                      <a:pt x="426" y="31"/>
                    </a:cubicBezTo>
                    <a:cubicBezTo>
                      <a:pt x="420" y="31"/>
                      <a:pt x="415" y="31"/>
                      <a:pt x="411" y="3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29" name="Google Shape;973;p6"/>
              <p:cNvSpPr/>
              <p:nvPr/>
            </p:nvSpPr>
            <p:spPr>
              <a:xfrm rot="6796800">
                <a:off x="468000" y="268920"/>
                <a:ext cx="8280" cy="468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1022" h="645">
                    <a:moveTo>
                      <a:pt x="973" y="493"/>
                    </a:moveTo>
                    <a:lnTo>
                      <a:pt x="973" y="493"/>
                    </a:lnTo>
                    <a:cubicBezTo>
                      <a:pt x="1000" y="534"/>
                      <a:pt x="1015" y="550"/>
                      <a:pt x="1018" y="550"/>
                    </a:cubicBezTo>
                    <a:cubicBezTo>
                      <a:pt x="1021" y="550"/>
                      <a:pt x="1006" y="526"/>
                      <a:pt x="973" y="493"/>
                    </a:cubicBezTo>
                    <a:close/>
                    <a:moveTo>
                      <a:pt x="353" y="0"/>
                    </a:moveTo>
                    <a:cubicBezTo>
                      <a:pt x="270" y="0"/>
                      <a:pt x="187" y="32"/>
                      <a:pt x="122" y="98"/>
                    </a:cubicBezTo>
                    <a:cubicBezTo>
                      <a:pt x="30" y="158"/>
                      <a:pt x="0" y="250"/>
                      <a:pt x="0" y="310"/>
                    </a:cubicBezTo>
                    <a:cubicBezTo>
                      <a:pt x="0" y="402"/>
                      <a:pt x="0" y="432"/>
                      <a:pt x="30" y="462"/>
                    </a:cubicBezTo>
                    <a:lnTo>
                      <a:pt x="152" y="584"/>
                    </a:lnTo>
                    <a:cubicBezTo>
                      <a:pt x="213" y="614"/>
                      <a:pt x="304" y="645"/>
                      <a:pt x="426" y="645"/>
                    </a:cubicBezTo>
                    <a:lnTo>
                      <a:pt x="638" y="645"/>
                    </a:lnTo>
                    <a:cubicBezTo>
                      <a:pt x="658" y="645"/>
                      <a:pt x="705" y="631"/>
                      <a:pt x="743" y="614"/>
                    </a:cubicBezTo>
                    <a:lnTo>
                      <a:pt x="743" y="614"/>
                    </a:lnTo>
                    <a:cubicBezTo>
                      <a:pt x="799" y="612"/>
                      <a:pt x="848" y="605"/>
                      <a:pt x="912" y="584"/>
                    </a:cubicBezTo>
                    <a:cubicBezTo>
                      <a:pt x="942" y="584"/>
                      <a:pt x="973" y="554"/>
                      <a:pt x="973" y="493"/>
                    </a:cubicBezTo>
                    <a:cubicBezTo>
                      <a:pt x="942" y="462"/>
                      <a:pt x="912" y="462"/>
                      <a:pt x="912" y="432"/>
                    </a:cubicBezTo>
                    <a:lnTo>
                      <a:pt x="882" y="432"/>
                    </a:lnTo>
                    <a:lnTo>
                      <a:pt x="821" y="402"/>
                    </a:lnTo>
                    <a:lnTo>
                      <a:pt x="821" y="402"/>
                    </a:lnTo>
                    <a:cubicBezTo>
                      <a:pt x="821" y="402"/>
                      <a:pt x="821" y="402"/>
                      <a:pt x="821" y="402"/>
                    </a:cubicBezTo>
                    <a:lnTo>
                      <a:pt x="821" y="402"/>
                    </a:lnTo>
                    <a:cubicBezTo>
                      <a:pt x="821" y="402"/>
                      <a:pt x="821" y="402"/>
                      <a:pt x="821" y="402"/>
                    </a:cubicBezTo>
                    <a:cubicBezTo>
                      <a:pt x="790" y="341"/>
                      <a:pt x="790" y="310"/>
                      <a:pt x="760" y="280"/>
                    </a:cubicBezTo>
                    <a:lnTo>
                      <a:pt x="638" y="158"/>
                    </a:lnTo>
                    <a:cubicBezTo>
                      <a:pt x="569" y="55"/>
                      <a:pt x="461" y="0"/>
                      <a:pt x="3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0" name="Google Shape;974;p6"/>
              <p:cNvSpPr/>
              <p:nvPr/>
            </p:nvSpPr>
            <p:spPr>
              <a:xfrm rot="6796800">
                <a:off x="497520" y="263880"/>
                <a:ext cx="8280" cy="1080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10800"/>
                  <a:gd name="textAreaBottom" fmla="*/ 11880 h 10800"/>
                </a:gdLst>
                <a:ahLst/>
                <a:rect l="textAreaLeft" t="textAreaTop" r="textAreaRight" b="textAreaBottom"/>
                <a:pathLst>
                  <a:path w="1023" h="1296">
                    <a:moveTo>
                      <a:pt x="929" y="1"/>
                    </a:moveTo>
                    <a:cubicBezTo>
                      <a:pt x="902" y="1"/>
                      <a:pt x="873" y="11"/>
                      <a:pt x="851" y="32"/>
                    </a:cubicBezTo>
                    <a:lnTo>
                      <a:pt x="821" y="93"/>
                    </a:lnTo>
                    <a:lnTo>
                      <a:pt x="730" y="154"/>
                    </a:lnTo>
                    <a:cubicBezTo>
                      <a:pt x="699" y="154"/>
                      <a:pt x="699" y="184"/>
                      <a:pt x="669" y="184"/>
                    </a:cubicBezTo>
                    <a:cubicBezTo>
                      <a:pt x="669" y="184"/>
                      <a:pt x="608" y="184"/>
                      <a:pt x="608" y="245"/>
                    </a:cubicBezTo>
                    <a:cubicBezTo>
                      <a:pt x="608" y="245"/>
                      <a:pt x="635" y="218"/>
                      <a:pt x="653" y="218"/>
                    </a:cubicBezTo>
                    <a:cubicBezTo>
                      <a:pt x="662" y="218"/>
                      <a:pt x="669" y="225"/>
                      <a:pt x="669" y="245"/>
                    </a:cubicBezTo>
                    <a:lnTo>
                      <a:pt x="608" y="245"/>
                    </a:lnTo>
                    <a:cubicBezTo>
                      <a:pt x="578" y="275"/>
                      <a:pt x="547" y="275"/>
                      <a:pt x="456" y="306"/>
                    </a:cubicBezTo>
                    <a:cubicBezTo>
                      <a:pt x="395" y="336"/>
                      <a:pt x="304" y="397"/>
                      <a:pt x="274" y="458"/>
                    </a:cubicBezTo>
                    <a:cubicBezTo>
                      <a:pt x="243" y="549"/>
                      <a:pt x="152" y="579"/>
                      <a:pt x="122" y="640"/>
                    </a:cubicBezTo>
                    <a:cubicBezTo>
                      <a:pt x="91" y="701"/>
                      <a:pt x="91" y="762"/>
                      <a:pt x="61" y="792"/>
                    </a:cubicBezTo>
                    <a:cubicBezTo>
                      <a:pt x="0" y="914"/>
                      <a:pt x="61" y="1096"/>
                      <a:pt x="152" y="1187"/>
                    </a:cubicBezTo>
                    <a:cubicBezTo>
                      <a:pt x="220" y="1256"/>
                      <a:pt x="308" y="1295"/>
                      <a:pt x="398" y="1295"/>
                    </a:cubicBezTo>
                    <a:cubicBezTo>
                      <a:pt x="469" y="1295"/>
                      <a:pt x="541" y="1271"/>
                      <a:pt x="608" y="1218"/>
                    </a:cubicBezTo>
                    <a:cubicBezTo>
                      <a:pt x="699" y="1187"/>
                      <a:pt x="730" y="1096"/>
                      <a:pt x="760" y="1035"/>
                    </a:cubicBezTo>
                    <a:cubicBezTo>
                      <a:pt x="821" y="1005"/>
                      <a:pt x="821" y="914"/>
                      <a:pt x="851" y="883"/>
                    </a:cubicBezTo>
                    <a:cubicBezTo>
                      <a:pt x="882" y="792"/>
                      <a:pt x="912" y="731"/>
                      <a:pt x="912" y="610"/>
                    </a:cubicBezTo>
                    <a:cubicBezTo>
                      <a:pt x="973" y="549"/>
                      <a:pt x="973" y="458"/>
                      <a:pt x="973" y="397"/>
                    </a:cubicBezTo>
                    <a:lnTo>
                      <a:pt x="973" y="458"/>
                    </a:lnTo>
                    <a:cubicBezTo>
                      <a:pt x="973" y="427"/>
                      <a:pt x="973" y="427"/>
                      <a:pt x="1003" y="397"/>
                    </a:cubicBezTo>
                    <a:lnTo>
                      <a:pt x="1003" y="306"/>
                    </a:lnTo>
                    <a:lnTo>
                      <a:pt x="1003" y="184"/>
                    </a:lnTo>
                    <a:lnTo>
                      <a:pt x="1003" y="123"/>
                    </a:lnTo>
                    <a:lnTo>
                      <a:pt x="1003" y="93"/>
                    </a:lnTo>
                    <a:cubicBezTo>
                      <a:pt x="1023" y="34"/>
                      <a:pt x="979" y="1"/>
                      <a:pt x="9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1" name="Google Shape;975;p6"/>
              <p:cNvSpPr/>
              <p:nvPr/>
            </p:nvSpPr>
            <p:spPr>
              <a:xfrm rot="6796800">
                <a:off x="506160" y="264960"/>
                <a:ext cx="5760" cy="432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761" h="613">
                    <a:moveTo>
                      <a:pt x="721" y="1"/>
                    </a:moveTo>
                    <a:cubicBezTo>
                      <a:pt x="714" y="1"/>
                      <a:pt x="707" y="5"/>
                      <a:pt x="700" y="12"/>
                    </a:cubicBezTo>
                    <a:lnTo>
                      <a:pt x="487" y="12"/>
                    </a:lnTo>
                    <a:cubicBezTo>
                      <a:pt x="457" y="12"/>
                      <a:pt x="426" y="42"/>
                      <a:pt x="396" y="42"/>
                    </a:cubicBezTo>
                    <a:cubicBezTo>
                      <a:pt x="335" y="42"/>
                      <a:pt x="335" y="103"/>
                      <a:pt x="305" y="103"/>
                    </a:cubicBezTo>
                    <a:cubicBezTo>
                      <a:pt x="305" y="103"/>
                      <a:pt x="335" y="103"/>
                      <a:pt x="335" y="42"/>
                    </a:cubicBezTo>
                    <a:cubicBezTo>
                      <a:pt x="274" y="42"/>
                      <a:pt x="244" y="103"/>
                      <a:pt x="153" y="133"/>
                    </a:cubicBezTo>
                    <a:cubicBezTo>
                      <a:pt x="92" y="164"/>
                      <a:pt x="1" y="285"/>
                      <a:pt x="1" y="346"/>
                    </a:cubicBezTo>
                    <a:cubicBezTo>
                      <a:pt x="1" y="468"/>
                      <a:pt x="31" y="559"/>
                      <a:pt x="153" y="589"/>
                    </a:cubicBezTo>
                    <a:cubicBezTo>
                      <a:pt x="198" y="605"/>
                      <a:pt x="244" y="612"/>
                      <a:pt x="293" y="612"/>
                    </a:cubicBezTo>
                    <a:cubicBezTo>
                      <a:pt x="343" y="612"/>
                      <a:pt x="396" y="605"/>
                      <a:pt x="457" y="589"/>
                    </a:cubicBezTo>
                    <a:cubicBezTo>
                      <a:pt x="548" y="559"/>
                      <a:pt x="609" y="437"/>
                      <a:pt x="609" y="346"/>
                    </a:cubicBezTo>
                    <a:lnTo>
                      <a:pt x="609" y="346"/>
                    </a:lnTo>
                    <a:cubicBezTo>
                      <a:pt x="609" y="347"/>
                      <a:pt x="608" y="407"/>
                      <a:pt x="578" y="407"/>
                    </a:cubicBezTo>
                    <a:lnTo>
                      <a:pt x="609" y="346"/>
                    </a:lnTo>
                    <a:lnTo>
                      <a:pt x="609" y="346"/>
                    </a:lnTo>
                    <a:cubicBezTo>
                      <a:pt x="609" y="346"/>
                      <a:pt x="609" y="346"/>
                      <a:pt x="609" y="346"/>
                    </a:cubicBezTo>
                    <a:cubicBezTo>
                      <a:pt x="607" y="346"/>
                      <a:pt x="606" y="346"/>
                      <a:pt x="605" y="347"/>
                    </a:cubicBezTo>
                    <a:lnTo>
                      <a:pt x="605" y="347"/>
                    </a:lnTo>
                    <a:cubicBezTo>
                      <a:pt x="598" y="361"/>
                      <a:pt x="591" y="382"/>
                      <a:pt x="578" y="407"/>
                    </a:cubicBezTo>
                    <a:cubicBezTo>
                      <a:pt x="578" y="407"/>
                      <a:pt x="578" y="351"/>
                      <a:pt x="605" y="347"/>
                    </a:cubicBezTo>
                    <a:lnTo>
                      <a:pt x="605" y="347"/>
                    </a:lnTo>
                    <a:cubicBezTo>
                      <a:pt x="614" y="326"/>
                      <a:pt x="621" y="316"/>
                      <a:pt x="639" y="316"/>
                    </a:cubicBezTo>
                    <a:lnTo>
                      <a:pt x="730" y="255"/>
                    </a:lnTo>
                    <a:lnTo>
                      <a:pt x="761" y="194"/>
                    </a:lnTo>
                    <a:lnTo>
                      <a:pt x="761" y="133"/>
                    </a:lnTo>
                    <a:cubicBezTo>
                      <a:pt x="761" y="41"/>
                      <a:pt x="743" y="1"/>
                      <a:pt x="7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2" name="Google Shape;976;p6"/>
              <p:cNvSpPr/>
              <p:nvPr/>
            </p:nvSpPr>
            <p:spPr>
              <a:xfrm rot="6796800">
                <a:off x="492480" y="271440"/>
                <a:ext cx="5040" cy="720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669" h="930">
                    <a:moveTo>
                      <a:pt x="276" y="1"/>
                    </a:moveTo>
                    <a:cubicBezTo>
                      <a:pt x="253" y="1"/>
                      <a:pt x="233" y="8"/>
                      <a:pt x="213" y="18"/>
                    </a:cubicBezTo>
                    <a:cubicBezTo>
                      <a:pt x="182" y="48"/>
                      <a:pt x="182" y="109"/>
                      <a:pt x="152" y="139"/>
                    </a:cubicBezTo>
                    <a:cubicBezTo>
                      <a:pt x="152" y="170"/>
                      <a:pt x="122" y="200"/>
                      <a:pt x="122" y="261"/>
                    </a:cubicBezTo>
                    <a:lnTo>
                      <a:pt x="122" y="261"/>
                    </a:lnTo>
                    <a:cubicBezTo>
                      <a:pt x="122" y="261"/>
                      <a:pt x="122" y="200"/>
                      <a:pt x="152" y="200"/>
                    </a:cubicBezTo>
                    <a:cubicBezTo>
                      <a:pt x="152" y="261"/>
                      <a:pt x="122" y="291"/>
                      <a:pt x="61" y="322"/>
                    </a:cubicBezTo>
                    <a:cubicBezTo>
                      <a:pt x="30" y="352"/>
                      <a:pt x="30" y="413"/>
                      <a:pt x="30" y="443"/>
                    </a:cubicBezTo>
                    <a:cubicBezTo>
                      <a:pt x="30" y="474"/>
                      <a:pt x="0" y="504"/>
                      <a:pt x="30" y="595"/>
                    </a:cubicBezTo>
                    <a:cubicBezTo>
                      <a:pt x="30" y="626"/>
                      <a:pt x="30" y="656"/>
                      <a:pt x="61" y="717"/>
                    </a:cubicBezTo>
                    <a:cubicBezTo>
                      <a:pt x="61" y="747"/>
                      <a:pt x="122" y="778"/>
                      <a:pt x="152" y="808"/>
                    </a:cubicBezTo>
                    <a:cubicBezTo>
                      <a:pt x="182" y="869"/>
                      <a:pt x="213" y="869"/>
                      <a:pt x="274" y="899"/>
                    </a:cubicBezTo>
                    <a:cubicBezTo>
                      <a:pt x="304" y="899"/>
                      <a:pt x="334" y="930"/>
                      <a:pt x="365" y="930"/>
                    </a:cubicBezTo>
                    <a:cubicBezTo>
                      <a:pt x="456" y="930"/>
                      <a:pt x="517" y="899"/>
                      <a:pt x="608" y="869"/>
                    </a:cubicBezTo>
                    <a:cubicBezTo>
                      <a:pt x="638" y="778"/>
                      <a:pt x="669" y="747"/>
                      <a:pt x="669" y="626"/>
                    </a:cubicBezTo>
                    <a:lnTo>
                      <a:pt x="669" y="595"/>
                    </a:lnTo>
                    <a:lnTo>
                      <a:pt x="669" y="504"/>
                    </a:lnTo>
                    <a:cubicBezTo>
                      <a:pt x="669" y="474"/>
                      <a:pt x="638" y="474"/>
                      <a:pt x="638" y="443"/>
                    </a:cubicBezTo>
                    <a:cubicBezTo>
                      <a:pt x="638" y="443"/>
                      <a:pt x="638" y="413"/>
                      <a:pt x="608" y="413"/>
                    </a:cubicBezTo>
                    <a:lnTo>
                      <a:pt x="578" y="352"/>
                    </a:lnTo>
                    <a:lnTo>
                      <a:pt x="578" y="322"/>
                    </a:lnTo>
                    <a:lnTo>
                      <a:pt x="578" y="261"/>
                    </a:lnTo>
                    <a:lnTo>
                      <a:pt x="578" y="200"/>
                    </a:lnTo>
                    <a:cubicBezTo>
                      <a:pt x="578" y="170"/>
                      <a:pt x="517" y="139"/>
                      <a:pt x="456" y="109"/>
                    </a:cubicBezTo>
                    <a:cubicBezTo>
                      <a:pt x="375" y="28"/>
                      <a:pt x="321" y="1"/>
                      <a:pt x="2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3" name="Google Shape;977;p6"/>
              <p:cNvSpPr/>
              <p:nvPr/>
            </p:nvSpPr>
            <p:spPr>
              <a:xfrm rot="6796800">
                <a:off x="488160" y="277560"/>
                <a:ext cx="4320" cy="612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579" h="788">
                    <a:moveTo>
                      <a:pt x="548" y="332"/>
                    </a:moveTo>
                    <a:cubicBezTo>
                      <a:pt x="548" y="362"/>
                      <a:pt x="548" y="362"/>
                      <a:pt x="578" y="393"/>
                    </a:cubicBezTo>
                    <a:cubicBezTo>
                      <a:pt x="578" y="362"/>
                      <a:pt x="578" y="362"/>
                      <a:pt x="548" y="332"/>
                    </a:cubicBezTo>
                    <a:close/>
                    <a:moveTo>
                      <a:pt x="298" y="1"/>
                    </a:moveTo>
                    <a:cubicBezTo>
                      <a:pt x="291" y="1"/>
                      <a:pt x="284" y="8"/>
                      <a:pt x="274" y="28"/>
                    </a:cubicBezTo>
                    <a:cubicBezTo>
                      <a:pt x="153" y="58"/>
                      <a:pt x="122" y="58"/>
                      <a:pt x="92" y="89"/>
                    </a:cubicBezTo>
                    <a:lnTo>
                      <a:pt x="92" y="89"/>
                    </a:lnTo>
                    <a:lnTo>
                      <a:pt x="92" y="89"/>
                    </a:lnTo>
                    <a:cubicBezTo>
                      <a:pt x="92" y="104"/>
                      <a:pt x="84" y="112"/>
                      <a:pt x="81" y="112"/>
                    </a:cubicBezTo>
                    <a:cubicBezTo>
                      <a:pt x="77" y="112"/>
                      <a:pt x="77" y="104"/>
                      <a:pt x="92" y="89"/>
                    </a:cubicBezTo>
                    <a:lnTo>
                      <a:pt x="92" y="89"/>
                    </a:lnTo>
                    <a:lnTo>
                      <a:pt x="62" y="119"/>
                    </a:lnTo>
                    <a:cubicBezTo>
                      <a:pt x="62" y="119"/>
                      <a:pt x="62" y="180"/>
                      <a:pt x="1" y="180"/>
                    </a:cubicBezTo>
                    <a:lnTo>
                      <a:pt x="1" y="210"/>
                    </a:lnTo>
                    <a:lnTo>
                      <a:pt x="1" y="332"/>
                    </a:lnTo>
                    <a:lnTo>
                      <a:pt x="1" y="362"/>
                    </a:lnTo>
                    <a:lnTo>
                      <a:pt x="1" y="484"/>
                    </a:lnTo>
                    <a:cubicBezTo>
                      <a:pt x="1" y="514"/>
                      <a:pt x="1" y="545"/>
                      <a:pt x="62" y="575"/>
                    </a:cubicBezTo>
                    <a:cubicBezTo>
                      <a:pt x="92" y="666"/>
                      <a:pt x="122" y="697"/>
                      <a:pt x="153" y="727"/>
                    </a:cubicBezTo>
                    <a:cubicBezTo>
                      <a:pt x="214" y="788"/>
                      <a:pt x="244" y="788"/>
                      <a:pt x="305" y="788"/>
                    </a:cubicBezTo>
                    <a:cubicBezTo>
                      <a:pt x="366" y="788"/>
                      <a:pt x="396" y="788"/>
                      <a:pt x="426" y="727"/>
                    </a:cubicBezTo>
                    <a:cubicBezTo>
                      <a:pt x="457" y="727"/>
                      <a:pt x="518" y="697"/>
                      <a:pt x="518" y="697"/>
                    </a:cubicBezTo>
                    <a:cubicBezTo>
                      <a:pt x="548" y="666"/>
                      <a:pt x="548" y="666"/>
                      <a:pt x="548" y="636"/>
                    </a:cubicBezTo>
                    <a:cubicBezTo>
                      <a:pt x="548" y="575"/>
                      <a:pt x="578" y="545"/>
                      <a:pt x="578" y="514"/>
                    </a:cubicBezTo>
                    <a:cubicBezTo>
                      <a:pt x="578" y="484"/>
                      <a:pt x="578" y="423"/>
                      <a:pt x="548" y="362"/>
                    </a:cubicBezTo>
                    <a:lnTo>
                      <a:pt x="548" y="332"/>
                    </a:lnTo>
                    <a:cubicBezTo>
                      <a:pt x="548" y="297"/>
                      <a:pt x="538" y="273"/>
                      <a:pt x="530" y="252"/>
                    </a:cubicBezTo>
                    <a:lnTo>
                      <a:pt x="530" y="252"/>
                    </a:lnTo>
                    <a:cubicBezTo>
                      <a:pt x="534" y="257"/>
                      <a:pt x="540" y="263"/>
                      <a:pt x="548" y="271"/>
                    </a:cubicBezTo>
                    <a:cubicBezTo>
                      <a:pt x="548" y="241"/>
                      <a:pt x="548" y="241"/>
                      <a:pt x="518" y="210"/>
                    </a:cubicBezTo>
                    <a:lnTo>
                      <a:pt x="518" y="210"/>
                    </a:lnTo>
                    <a:cubicBezTo>
                      <a:pt x="518" y="210"/>
                      <a:pt x="518" y="210"/>
                      <a:pt x="518" y="210"/>
                    </a:cubicBezTo>
                    <a:lnTo>
                      <a:pt x="518" y="180"/>
                    </a:lnTo>
                    <a:cubicBezTo>
                      <a:pt x="518" y="119"/>
                      <a:pt x="457" y="89"/>
                      <a:pt x="426" y="58"/>
                    </a:cubicBezTo>
                    <a:cubicBezTo>
                      <a:pt x="426" y="28"/>
                      <a:pt x="396" y="28"/>
                      <a:pt x="366" y="28"/>
                    </a:cubicBezTo>
                    <a:cubicBezTo>
                      <a:pt x="325" y="28"/>
                      <a:pt x="311" y="1"/>
                      <a:pt x="2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634" name="Google Shape;978;p6"/>
            <p:cNvGrpSpPr/>
            <p:nvPr/>
          </p:nvGrpSpPr>
          <p:grpSpPr>
            <a:xfrm>
              <a:off x="283320" y="541800"/>
              <a:ext cx="106560" cy="100800"/>
              <a:chOff x="283320" y="541800"/>
              <a:chExt cx="106560" cy="100800"/>
            </a:xfrm>
          </p:grpSpPr>
          <p:sp>
            <p:nvSpPr>
              <p:cNvPr id="635" name="Google Shape;979;p6"/>
              <p:cNvSpPr/>
              <p:nvPr/>
            </p:nvSpPr>
            <p:spPr>
              <a:xfrm rot="6796800">
                <a:off x="287280" y="587880"/>
                <a:ext cx="8640" cy="5040"/>
              </a:xfrm>
              <a:custGeom>
                <a:avLst/>
                <a:gdLst>
                  <a:gd name="textAreaLeft" fmla="*/ 0 w 8640"/>
                  <a:gd name="textAreaRight" fmla="*/ 9720 w 864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1095" h="670">
                    <a:moveTo>
                      <a:pt x="313" y="591"/>
                    </a:moveTo>
                    <a:lnTo>
                      <a:pt x="313" y="591"/>
                    </a:lnTo>
                    <a:cubicBezTo>
                      <a:pt x="322" y="609"/>
                      <a:pt x="335" y="609"/>
                      <a:pt x="335" y="609"/>
                    </a:cubicBezTo>
                    <a:lnTo>
                      <a:pt x="396" y="609"/>
                    </a:lnTo>
                    <a:cubicBezTo>
                      <a:pt x="388" y="609"/>
                      <a:pt x="382" y="608"/>
                      <a:pt x="376" y="606"/>
                    </a:cubicBezTo>
                    <a:lnTo>
                      <a:pt x="376" y="606"/>
                    </a:lnTo>
                    <a:cubicBezTo>
                      <a:pt x="357" y="604"/>
                      <a:pt x="335" y="600"/>
                      <a:pt x="313" y="591"/>
                    </a:cubicBezTo>
                    <a:close/>
                    <a:moveTo>
                      <a:pt x="639" y="1"/>
                    </a:moveTo>
                    <a:cubicBezTo>
                      <a:pt x="609" y="1"/>
                      <a:pt x="578" y="31"/>
                      <a:pt x="548" y="31"/>
                    </a:cubicBezTo>
                    <a:cubicBezTo>
                      <a:pt x="487" y="31"/>
                      <a:pt x="487" y="62"/>
                      <a:pt x="457" y="62"/>
                    </a:cubicBezTo>
                    <a:cubicBezTo>
                      <a:pt x="426" y="62"/>
                      <a:pt x="426" y="92"/>
                      <a:pt x="396" y="92"/>
                    </a:cubicBezTo>
                    <a:lnTo>
                      <a:pt x="335" y="153"/>
                    </a:lnTo>
                    <a:lnTo>
                      <a:pt x="335" y="153"/>
                    </a:lnTo>
                    <a:cubicBezTo>
                      <a:pt x="274" y="183"/>
                      <a:pt x="214" y="214"/>
                      <a:pt x="153" y="214"/>
                    </a:cubicBezTo>
                    <a:cubicBezTo>
                      <a:pt x="122" y="244"/>
                      <a:pt x="92" y="244"/>
                      <a:pt x="31" y="305"/>
                    </a:cubicBezTo>
                    <a:cubicBezTo>
                      <a:pt x="1" y="366"/>
                      <a:pt x="1" y="457"/>
                      <a:pt x="92" y="487"/>
                    </a:cubicBezTo>
                    <a:cubicBezTo>
                      <a:pt x="122" y="518"/>
                      <a:pt x="183" y="518"/>
                      <a:pt x="244" y="548"/>
                    </a:cubicBezTo>
                    <a:cubicBezTo>
                      <a:pt x="265" y="569"/>
                      <a:pt x="289" y="582"/>
                      <a:pt x="313" y="591"/>
                    </a:cubicBezTo>
                    <a:lnTo>
                      <a:pt x="313" y="591"/>
                    </a:lnTo>
                    <a:cubicBezTo>
                      <a:pt x="308" y="582"/>
                      <a:pt x="305" y="569"/>
                      <a:pt x="305" y="548"/>
                    </a:cubicBezTo>
                    <a:cubicBezTo>
                      <a:pt x="331" y="548"/>
                      <a:pt x="335" y="595"/>
                      <a:pt x="376" y="606"/>
                    </a:cubicBezTo>
                    <a:lnTo>
                      <a:pt x="376" y="606"/>
                    </a:lnTo>
                    <a:cubicBezTo>
                      <a:pt x="397" y="609"/>
                      <a:pt x="416" y="609"/>
                      <a:pt x="426" y="609"/>
                    </a:cubicBezTo>
                    <a:lnTo>
                      <a:pt x="396" y="609"/>
                    </a:lnTo>
                    <a:cubicBezTo>
                      <a:pt x="426" y="639"/>
                      <a:pt x="457" y="639"/>
                      <a:pt x="548" y="639"/>
                    </a:cubicBezTo>
                    <a:cubicBezTo>
                      <a:pt x="609" y="639"/>
                      <a:pt x="700" y="670"/>
                      <a:pt x="761" y="670"/>
                    </a:cubicBezTo>
                    <a:cubicBezTo>
                      <a:pt x="852" y="670"/>
                      <a:pt x="943" y="639"/>
                      <a:pt x="1004" y="548"/>
                    </a:cubicBezTo>
                    <a:cubicBezTo>
                      <a:pt x="1065" y="487"/>
                      <a:pt x="1095" y="396"/>
                      <a:pt x="1095" y="335"/>
                    </a:cubicBezTo>
                    <a:cubicBezTo>
                      <a:pt x="1095" y="244"/>
                      <a:pt x="1065" y="153"/>
                      <a:pt x="1004" y="92"/>
                    </a:cubicBezTo>
                    <a:cubicBezTo>
                      <a:pt x="913" y="31"/>
                      <a:pt x="852" y="1"/>
                      <a:pt x="7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6" name="Google Shape;980;p6"/>
              <p:cNvSpPr/>
              <p:nvPr/>
            </p:nvSpPr>
            <p:spPr>
              <a:xfrm rot="6796800">
                <a:off x="290520" y="601200"/>
                <a:ext cx="5760" cy="540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5400"/>
                  <a:gd name="textAreaBottom" fmla="*/ 6480 h 5400"/>
                </a:gdLst>
                <a:ahLst/>
                <a:rect l="textAreaLeft" t="textAreaTop" r="textAreaRight" b="textAreaBottom"/>
                <a:pathLst>
                  <a:path w="761" h="730">
                    <a:moveTo>
                      <a:pt x="152" y="335"/>
                    </a:moveTo>
                    <a:cubicBezTo>
                      <a:pt x="148" y="346"/>
                      <a:pt x="144" y="356"/>
                      <a:pt x="140" y="365"/>
                    </a:cubicBezTo>
                    <a:lnTo>
                      <a:pt x="140" y="365"/>
                    </a:lnTo>
                    <a:cubicBezTo>
                      <a:pt x="140" y="365"/>
                      <a:pt x="140" y="364"/>
                      <a:pt x="140" y="364"/>
                    </a:cubicBezTo>
                    <a:lnTo>
                      <a:pt x="140" y="364"/>
                    </a:lnTo>
                    <a:cubicBezTo>
                      <a:pt x="143" y="354"/>
                      <a:pt x="147" y="344"/>
                      <a:pt x="152" y="335"/>
                    </a:cubicBezTo>
                    <a:close/>
                    <a:moveTo>
                      <a:pt x="334" y="0"/>
                    </a:moveTo>
                    <a:cubicBezTo>
                      <a:pt x="304" y="0"/>
                      <a:pt x="213" y="61"/>
                      <a:pt x="182" y="91"/>
                    </a:cubicBezTo>
                    <a:cubicBezTo>
                      <a:pt x="182" y="122"/>
                      <a:pt x="152" y="122"/>
                      <a:pt x="152" y="152"/>
                    </a:cubicBezTo>
                    <a:cubicBezTo>
                      <a:pt x="128" y="200"/>
                      <a:pt x="123" y="229"/>
                      <a:pt x="122" y="254"/>
                    </a:cubicBezTo>
                    <a:lnTo>
                      <a:pt x="122" y="254"/>
                    </a:lnTo>
                    <a:cubicBezTo>
                      <a:pt x="122" y="251"/>
                      <a:pt x="122" y="247"/>
                      <a:pt x="122" y="243"/>
                    </a:cubicBezTo>
                    <a:lnTo>
                      <a:pt x="122" y="304"/>
                    </a:lnTo>
                    <a:lnTo>
                      <a:pt x="122" y="395"/>
                    </a:lnTo>
                    <a:lnTo>
                      <a:pt x="122" y="397"/>
                    </a:lnTo>
                    <a:lnTo>
                      <a:pt x="122" y="397"/>
                    </a:lnTo>
                    <a:cubicBezTo>
                      <a:pt x="91" y="442"/>
                      <a:pt x="53" y="464"/>
                      <a:pt x="31" y="487"/>
                    </a:cubicBezTo>
                    <a:cubicBezTo>
                      <a:pt x="0" y="547"/>
                      <a:pt x="0" y="578"/>
                      <a:pt x="0" y="608"/>
                    </a:cubicBezTo>
                    <a:cubicBezTo>
                      <a:pt x="0" y="699"/>
                      <a:pt x="31" y="730"/>
                      <a:pt x="61" y="730"/>
                    </a:cubicBezTo>
                    <a:cubicBezTo>
                      <a:pt x="140" y="730"/>
                      <a:pt x="220" y="717"/>
                      <a:pt x="299" y="699"/>
                    </a:cubicBezTo>
                    <a:lnTo>
                      <a:pt x="456" y="699"/>
                    </a:lnTo>
                    <a:cubicBezTo>
                      <a:pt x="456" y="699"/>
                      <a:pt x="486" y="699"/>
                      <a:pt x="486" y="669"/>
                    </a:cubicBezTo>
                    <a:cubicBezTo>
                      <a:pt x="478" y="669"/>
                      <a:pt x="469" y="668"/>
                      <a:pt x="460" y="666"/>
                    </a:cubicBezTo>
                    <a:lnTo>
                      <a:pt x="460" y="666"/>
                    </a:lnTo>
                    <a:cubicBezTo>
                      <a:pt x="479" y="661"/>
                      <a:pt x="498" y="646"/>
                      <a:pt x="517" y="608"/>
                    </a:cubicBezTo>
                    <a:cubicBezTo>
                      <a:pt x="578" y="608"/>
                      <a:pt x="608" y="578"/>
                      <a:pt x="638" y="547"/>
                    </a:cubicBezTo>
                    <a:cubicBezTo>
                      <a:pt x="669" y="517"/>
                      <a:pt x="669" y="456"/>
                      <a:pt x="730" y="426"/>
                    </a:cubicBezTo>
                    <a:cubicBezTo>
                      <a:pt x="760" y="395"/>
                      <a:pt x="760" y="365"/>
                      <a:pt x="760" y="304"/>
                    </a:cubicBezTo>
                    <a:cubicBezTo>
                      <a:pt x="760" y="274"/>
                      <a:pt x="760" y="243"/>
                      <a:pt x="730" y="213"/>
                    </a:cubicBezTo>
                    <a:cubicBezTo>
                      <a:pt x="730" y="152"/>
                      <a:pt x="669" y="122"/>
                      <a:pt x="638" y="91"/>
                    </a:cubicBezTo>
                    <a:cubicBezTo>
                      <a:pt x="578" y="31"/>
                      <a:pt x="486" y="0"/>
                      <a:pt x="4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7" name="Google Shape;981;p6"/>
              <p:cNvSpPr/>
              <p:nvPr/>
            </p:nvSpPr>
            <p:spPr>
              <a:xfrm rot="6796800">
                <a:off x="282960" y="601200"/>
                <a:ext cx="6480" cy="432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852" h="609">
                    <a:moveTo>
                      <a:pt x="487" y="0"/>
                    </a:moveTo>
                    <a:cubicBezTo>
                      <a:pt x="457" y="0"/>
                      <a:pt x="426" y="0"/>
                      <a:pt x="396" y="31"/>
                    </a:cubicBezTo>
                    <a:cubicBezTo>
                      <a:pt x="361" y="48"/>
                      <a:pt x="336" y="56"/>
                      <a:pt x="321" y="71"/>
                    </a:cubicBezTo>
                    <a:lnTo>
                      <a:pt x="321" y="71"/>
                    </a:lnTo>
                    <a:cubicBezTo>
                      <a:pt x="295" y="81"/>
                      <a:pt x="270" y="96"/>
                      <a:pt x="244" y="122"/>
                    </a:cubicBezTo>
                    <a:cubicBezTo>
                      <a:pt x="183" y="122"/>
                      <a:pt x="183" y="152"/>
                      <a:pt x="153" y="152"/>
                    </a:cubicBezTo>
                    <a:cubicBezTo>
                      <a:pt x="122" y="152"/>
                      <a:pt x="122" y="183"/>
                      <a:pt x="92" y="183"/>
                    </a:cubicBezTo>
                    <a:cubicBezTo>
                      <a:pt x="92" y="183"/>
                      <a:pt x="92" y="213"/>
                      <a:pt x="62" y="213"/>
                    </a:cubicBezTo>
                    <a:cubicBezTo>
                      <a:pt x="1" y="274"/>
                      <a:pt x="1" y="274"/>
                      <a:pt x="1" y="304"/>
                    </a:cubicBezTo>
                    <a:lnTo>
                      <a:pt x="1" y="365"/>
                    </a:lnTo>
                    <a:cubicBezTo>
                      <a:pt x="1" y="487"/>
                      <a:pt x="62" y="517"/>
                      <a:pt x="122" y="517"/>
                    </a:cubicBezTo>
                    <a:lnTo>
                      <a:pt x="274" y="517"/>
                    </a:lnTo>
                    <a:cubicBezTo>
                      <a:pt x="285" y="517"/>
                      <a:pt x="302" y="524"/>
                      <a:pt x="321" y="533"/>
                    </a:cubicBezTo>
                    <a:lnTo>
                      <a:pt x="321" y="533"/>
                    </a:lnTo>
                    <a:cubicBezTo>
                      <a:pt x="371" y="583"/>
                      <a:pt x="402" y="608"/>
                      <a:pt x="457" y="608"/>
                    </a:cubicBezTo>
                    <a:lnTo>
                      <a:pt x="548" y="608"/>
                    </a:lnTo>
                    <a:cubicBezTo>
                      <a:pt x="609" y="608"/>
                      <a:pt x="700" y="547"/>
                      <a:pt x="761" y="517"/>
                    </a:cubicBezTo>
                    <a:cubicBezTo>
                      <a:pt x="791" y="487"/>
                      <a:pt x="852" y="456"/>
                      <a:pt x="852" y="365"/>
                    </a:cubicBezTo>
                    <a:lnTo>
                      <a:pt x="852" y="274"/>
                    </a:lnTo>
                    <a:cubicBezTo>
                      <a:pt x="852" y="213"/>
                      <a:pt x="852" y="183"/>
                      <a:pt x="791" y="152"/>
                    </a:cubicBezTo>
                    <a:cubicBezTo>
                      <a:pt x="761" y="122"/>
                      <a:pt x="761" y="61"/>
                      <a:pt x="730" y="61"/>
                    </a:cubicBezTo>
                    <a:cubicBezTo>
                      <a:pt x="700" y="31"/>
                      <a:pt x="670" y="31"/>
                      <a:pt x="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8" name="Google Shape;982;p6"/>
              <p:cNvSpPr/>
              <p:nvPr/>
            </p:nvSpPr>
            <p:spPr>
              <a:xfrm rot="6796800">
                <a:off x="292320" y="610560"/>
                <a:ext cx="4320" cy="720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609" h="933">
                    <a:moveTo>
                      <a:pt x="214" y="1"/>
                    </a:moveTo>
                    <a:cubicBezTo>
                      <a:pt x="183" y="1"/>
                      <a:pt x="92" y="31"/>
                      <a:pt x="62" y="61"/>
                    </a:cubicBezTo>
                    <a:cubicBezTo>
                      <a:pt x="31" y="122"/>
                      <a:pt x="1" y="153"/>
                      <a:pt x="1" y="213"/>
                    </a:cubicBezTo>
                    <a:lnTo>
                      <a:pt x="1" y="274"/>
                    </a:lnTo>
                    <a:lnTo>
                      <a:pt x="1" y="365"/>
                    </a:lnTo>
                    <a:lnTo>
                      <a:pt x="1" y="456"/>
                    </a:lnTo>
                    <a:cubicBezTo>
                      <a:pt x="1" y="487"/>
                      <a:pt x="1" y="517"/>
                      <a:pt x="31" y="578"/>
                    </a:cubicBezTo>
                    <a:cubicBezTo>
                      <a:pt x="53" y="621"/>
                      <a:pt x="59" y="648"/>
                      <a:pt x="92" y="682"/>
                    </a:cubicBezTo>
                    <a:lnTo>
                      <a:pt x="92" y="682"/>
                    </a:lnTo>
                    <a:lnTo>
                      <a:pt x="92" y="730"/>
                    </a:lnTo>
                    <a:lnTo>
                      <a:pt x="92" y="760"/>
                    </a:lnTo>
                    <a:cubicBezTo>
                      <a:pt x="92" y="791"/>
                      <a:pt x="153" y="821"/>
                      <a:pt x="153" y="882"/>
                    </a:cubicBezTo>
                    <a:cubicBezTo>
                      <a:pt x="153" y="918"/>
                      <a:pt x="163" y="932"/>
                      <a:pt x="178" y="932"/>
                    </a:cubicBezTo>
                    <a:cubicBezTo>
                      <a:pt x="189" y="932"/>
                      <a:pt x="201" y="925"/>
                      <a:pt x="214" y="912"/>
                    </a:cubicBezTo>
                    <a:cubicBezTo>
                      <a:pt x="214" y="882"/>
                      <a:pt x="275" y="882"/>
                      <a:pt x="275" y="821"/>
                    </a:cubicBezTo>
                    <a:cubicBezTo>
                      <a:pt x="275" y="821"/>
                      <a:pt x="275" y="791"/>
                      <a:pt x="305" y="791"/>
                    </a:cubicBezTo>
                    <a:lnTo>
                      <a:pt x="305" y="760"/>
                    </a:lnTo>
                    <a:lnTo>
                      <a:pt x="214" y="760"/>
                    </a:lnTo>
                    <a:cubicBezTo>
                      <a:pt x="305" y="760"/>
                      <a:pt x="427" y="730"/>
                      <a:pt x="457" y="639"/>
                    </a:cubicBezTo>
                    <a:lnTo>
                      <a:pt x="487" y="608"/>
                    </a:lnTo>
                    <a:cubicBezTo>
                      <a:pt x="487" y="608"/>
                      <a:pt x="518" y="548"/>
                      <a:pt x="518" y="517"/>
                    </a:cubicBezTo>
                    <a:cubicBezTo>
                      <a:pt x="548" y="487"/>
                      <a:pt x="609" y="456"/>
                      <a:pt x="609" y="365"/>
                    </a:cubicBezTo>
                    <a:lnTo>
                      <a:pt x="609" y="213"/>
                    </a:lnTo>
                    <a:cubicBezTo>
                      <a:pt x="548" y="153"/>
                      <a:pt x="518" y="61"/>
                      <a:pt x="457" y="31"/>
                    </a:cubicBezTo>
                    <a:cubicBezTo>
                      <a:pt x="366" y="1"/>
                      <a:pt x="305" y="1"/>
                      <a:pt x="2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39" name="Google Shape;983;p6"/>
              <p:cNvSpPr/>
              <p:nvPr/>
            </p:nvSpPr>
            <p:spPr>
              <a:xfrm rot="6796800">
                <a:off x="284400" y="613080"/>
                <a:ext cx="4680" cy="5400"/>
              </a:xfrm>
              <a:custGeom>
                <a:avLst/>
                <a:gdLst>
                  <a:gd name="textAreaLeft" fmla="*/ 0 w 4680"/>
                  <a:gd name="textAreaRight" fmla="*/ 5760 w 4680"/>
                  <a:gd name="textAreaTop" fmla="*/ 0 h 5400"/>
                  <a:gd name="textAreaBottom" fmla="*/ 6480 h 5400"/>
                </a:gdLst>
                <a:ahLst/>
                <a:rect l="textAreaLeft" t="textAreaTop" r="textAreaRight" b="textAreaBottom"/>
                <a:pathLst>
                  <a:path w="640" h="730">
                    <a:moveTo>
                      <a:pt x="214" y="0"/>
                    </a:moveTo>
                    <a:cubicBezTo>
                      <a:pt x="183" y="0"/>
                      <a:pt x="183" y="0"/>
                      <a:pt x="153" y="31"/>
                    </a:cubicBezTo>
                    <a:cubicBezTo>
                      <a:pt x="122" y="31"/>
                      <a:pt x="122" y="61"/>
                      <a:pt x="62" y="92"/>
                    </a:cubicBezTo>
                    <a:cubicBezTo>
                      <a:pt x="31" y="152"/>
                      <a:pt x="31" y="183"/>
                      <a:pt x="31" y="213"/>
                    </a:cubicBezTo>
                    <a:cubicBezTo>
                      <a:pt x="31" y="244"/>
                      <a:pt x="1" y="304"/>
                      <a:pt x="1" y="335"/>
                    </a:cubicBezTo>
                    <a:lnTo>
                      <a:pt x="1" y="456"/>
                    </a:lnTo>
                    <a:cubicBezTo>
                      <a:pt x="1" y="487"/>
                      <a:pt x="31" y="517"/>
                      <a:pt x="31" y="517"/>
                    </a:cubicBezTo>
                    <a:cubicBezTo>
                      <a:pt x="31" y="542"/>
                      <a:pt x="52" y="547"/>
                      <a:pt x="92" y="580"/>
                    </a:cubicBezTo>
                    <a:lnTo>
                      <a:pt x="92" y="580"/>
                    </a:lnTo>
                    <a:lnTo>
                      <a:pt x="92" y="608"/>
                    </a:lnTo>
                    <a:lnTo>
                      <a:pt x="92" y="639"/>
                    </a:lnTo>
                    <a:lnTo>
                      <a:pt x="92" y="669"/>
                    </a:lnTo>
                    <a:cubicBezTo>
                      <a:pt x="92" y="669"/>
                      <a:pt x="153" y="669"/>
                      <a:pt x="153" y="730"/>
                    </a:cubicBezTo>
                    <a:lnTo>
                      <a:pt x="214" y="730"/>
                    </a:lnTo>
                    <a:cubicBezTo>
                      <a:pt x="250" y="676"/>
                      <a:pt x="275" y="654"/>
                      <a:pt x="296" y="639"/>
                    </a:cubicBezTo>
                    <a:lnTo>
                      <a:pt x="335" y="639"/>
                    </a:lnTo>
                    <a:cubicBezTo>
                      <a:pt x="366" y="639"/>
                      <a:pt x="366" y="639"/>
                      <a:pt x="396" y="608"/>
                    </a:cubicBezTo>
                    <a:cubicBezTo>
                      <a:pt x="457" y="548"/>
                      <a:pt x="487" y="548"/>
                      <a:pt x="487" y="517"/>
                    </a:cubicBezTo>
                    <a:cubicBezTo>
                      <a:pt x="490" y="514"/>
                      <a:pt x="493" y="511"/>
                      <a:pt x="496" y="508"/>
                    </a:cubicBezTo>
                    <a:lnTo>
                      <a:pt x="496" y="508"/>
                    </a:lnTo>
                    <a:cubicBezTo>
                      <a:pt x="501" y="503"/>
                      <a:pt x="508" y="496"/>
                      <a:pt x="518" y="487"/>
                    </a:cubicBezTo>
                    <a:lnTo>
                      <a:pt x="548" y="456"/>
                    </a:lnTo>
                    <a:lnTo>
                      <a:pt x="609" y="396"/>
                    </a:lnTo>
                    <a:cubicBezTo>
                      <a:pt x="609" y="365"/>
                      <a:pt x="609" y="365"/>
                      <a:pt x="639" y="335"/>
                    </a:cubicBezTo>
                    <a:lnTo>
                      <a:pt x="639" y="244"/>
                    </a:lnTo>
                    <a:cubicBezTo>
                      <a:pt x="639" y="213"/>
                      <a:pt x="639" y="183"/>
                      <a:pt x="609" y="152"/>
                    </a:cubicBezTo>
                    <a:cubicBezTo>
                      <a:pt x="609" y="92"/>
                      <a:pt x="609" y="92"/>
                      <a:pt x="548" y="61"/>
                    </a:cubicBezTo>
                    <a:cubicBezTo>
                      <a:pt x="548" y="31"/>
                      <a:pt x="518" y="31"/>
                      <a:pt x="518" y="31"/>
                    </a:cubicBezTo>
                    <a:cubicBezTo>
                      <a:pt x="518" y="31"/>
                      <a:pt x="487" y="0"/>
                      <a:pt x="4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0" name="Google Shape;984;p6"/>
              <p:cNvSpPr/>
              <p:nvPr/>
            </p:nvSpPr>
            <p:spPr>
              <a:xfrm rot="6796800">
                <a:off x="304200" y="597600"/>
                <a:ext cx="5040" cy="792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7920"/>
                  <a:gd name="textAreaBottom" fmla="*/ 9000 h 7920"/>
                </a:gdLst>
                <a:ahLst/>
                <a:rect l="textAreaLeft" t="textAreaTop" r="textAreaRight" b="textAreaBottom"/>
                <a:pathLst>
                  <a:path w="669" h="1004">
                    <a:moveTo>
                      <a:pt x="274" y="0"/>
                    </a:moveTo>
                    <a:cubicBezTo>
                      <a:pt x="213" y="0"/>
                      <a:pt x="152" y="61"/>
                      <a:pt x="122" y="92"/>
                    </a:cubicBezTo>
                    <a:cubicBezTo>
                      <a:pt x="61" y="122"/>
                      <a:pt x="31" y="152"/>
                      <a:pt x="31" y="244"/>
                    </a:cubicBezTo>
                    <a:cubicBezTo>
                      <a:pt x="31" y="274"/>
                      <a:pt x="31" y="335"/>
                      <a:pt x="0" y="396"/>
                    </a:cubicBezTo>
                    <a:lnTo>
                      <a:pt x="0" y="426"/>
                    </a:lnTo>
                    <a:lnTo>
                      <a:pt x="0" y="548"/>
                    </a:lnTo>
                    <a:lnTo>
                      <a:pt x="0" y="608"/>
                    </a:lnTo>
                    <a:cubicBezTo>
                      <a:pt x="0" y="639"/>
                      <a:pt x="31" y="700"/>
                      <a:pt x="31" y="730"/>
                    </a:cubicBezTo>
                    <a:lnTo>
                      <a:pt x="31" y="700"/>
                    </a:lnTo>
                    <a:lnTo>
                      <a:pt x="31" y="639"/>
                    </a:lnTo>
                    <a:cubicBezTo>
                      <a:pt x="31" y="760"/>
                      <a:pt x="31" y="852"/>
                      <a:pt x="61" y="943"/>
                    </a:cubicBezTo>
                    <a:cubicBezTo>
                      <a:pt x="61" y="1004"/>
                      <a:pt x="122" y="1004"/>
                      <a:pt x="152" y="1004"/>
                    </a:cubicBezTo>
                    <a:cubicBezTo>
                      <a:pt x="152" y="1004"/>
                      <a:pt x="183" y="1004"/>
                      <a:pt x="183" y="973"/>
                    </a:cubicBezTo>
                    <a:lnTo>
                      <a:pt x="213" y="912"/>
                    </a:lnTo>
                    <a:cubicBezTo>
                      <a:pt x="213" y="912"/>
                      <a:pt x="213" y="882"/>
                      <a:pt x="274" y="882"/>
                    </a:cubicBezTo>
                    <a:cubicBezTo>
                      <a:pt x="292" y="864"/>
                      <a:pt x="299" y="845"/>
                      <a:pt x="309" y="821"/>
                    </a:cubicBezTo>
                    <a:lnTo>
                      <a:pt x="309" y="821"/>
                    </a:lnTo>
                    <a:cubicBezTo>
                      <a:pt x="338" y="815"/>
                      <a:pt x="368" y="759"/>
                      <a:pt x="426" y="730"/>
                    </a:cubicBezTo>
                    <a:cubicBezTo>
                      <a:pt x="456" y="730"/>
                      <a:pt x="456" y="700"/>
                      <a:pt x="487" y="700"/>
                    </a:cubicBezTo>
                    <a:lnTo>
                      <a:pt x="608" y="578"/>
                    </a:lnTo>
                    <a:cubicBezTo>
                      <a:pt x="639" y="548"/>
                      <a:pt x="669" y="487"/>
                      <a:pt x="669" y="426"/>
                    </a:cubicBezTo>
                    <a:lnTo>
                      <a:pt x="669" y="244"/>
                    </a:lnTo>
                    <a:cubicBezTo>
                      <a:pt x="639" y="152"/>
                      <a:pt x="608" y="92"/>
                      <a:pt x="517" y="61"/>
                    </a:cubicBezTo>
                    <a:cubicBezTo>
                      <a:pt x="456" y="0"/>
                      <a:pt x="365" y="0"/>
                      <a:pt x="2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1" name="Google Shape;985;p6"/>
              <p:cNvSpPr/>
              <p:nvPr/>
            </p:nvSpPr>
            <p:spPr>
              <a:xfrm rot="6796800">
                <a:off x="304200" y="605880"/>
                <a:ext cx="5400" cy="900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731" h="1108">
                    <a:moveTo>
                      <a:pt x="318" y="925"/>
                    </a:moveTo>
                    <a:lnTo>
                      <a:pt x="274" y="969"/>
                    </a:lnTo>
                    <a:cubicBezTo>
                      <a:pt x="284" y="949"/>
                      <a:pt x="300" y="936"/>
                      <a:pt x="318" y="925"/>
                    </a:cubicBezTo>
                    <a:close/>
                    <a:moveTo>
                      <a:pt x="386" y="0"/>
                    </a:moveTo>
                    <a:cubicBezTo>
                      <a:pt x="326" y="0"/>
                      <a:pt x="256" y="36"/>
                      <a:pt x="214" y="57"/>
                    </a:cubicBezTo>
                    <a:cubicBezTo>
                      <a:pt x="122" y="87"/>
                      <a:pt x="92" y="178"/>
                      <a:pt x="62" y="239"/>
                    </a:cubicBezTo>
                    <a:cubicBezTo>
                      <a:pt x="1" y="330"/>
                      <a:pt x="1" y="391"/>
                      <a:pt x="1" y="421"/>
                    </a:cubicBezTo>
                    <a:lnTo>
                      <a:pt x="1" y="634"/>
                    </a:lnTo>
                    <a:cubicBezTo>
                      <a:pt x="1" y="665"/>
                      <a:pt x="62" y="695"/>
                      <a:pt x="62" y="725"/>
                    </a:cubicBezTo>
                    <a:cubicBezTo>
                      <a:pt x="62" y="786"/>
                      <a:pt x="92" y="817"/>
                      <a:pt x="92" y="817"/>
                    </a:cubicBezTo>
                    <a:lnTo>
                      <a:pt x="92" y="847"/>
                    </a:lnTo>
                    <a:lnTo>
                      <a:pt x="122" y="877"/>
                    </a:lnTo>
                    <a:cubicBezTo>
                      <a:pt x="127" y="886"/>
                      <a:pt x="130" y="893"/>
                      <a:pt x="133" y="899"/>
                    </a:cubicBezTo>
                    <a:lnTo>
                      <a:pt x="133" y="899"/>
                    </a:lnTo>
                    <a:cubicBezTo>
                      <a:pt x="142" y="941"/>
                      <a:pt x="153" y="981"/>
                      <a:pt x="153" y="999"/>
                    </a:cubicBezTo>
                    <a:cubicBezTo>
                      <a:pt x="133" y="1080"/>
                      <a:pt x="166" y="1107"/>
                      <a:pt x="200" y="1107"/>
                    </a:cubicBezTo>
                    <a:cubicBezTo>
                      <a:pt x="217" y="1107"/>
                      <a:pt x="234" y="1100"/>
                      <a:pt x="244" y="1090"/>
                    </a:cubicBezTo>
                    <a:cubicBezTo>
                      <a:pt x="270" y="1012"/>
                      <a:pt x="296" y="978"/>
                      <a:pt x="342" y="912"/>
                    </a:cubicBezTo>
                    <a:lnTo>
                      <a:pt x="342" y="912"/>
                    </a:lnTo>
                    <a:cubicBezTo>
                      <a:pt x="375" y="895"/>
                      <a:pt x="410" y="880"/>
                      <a:pt x="426" y="847"/>
                    </a:cubicBezTo>
                    <a:lnTo>
                      <a:pt x="518" y="786"/>
                    </a:lnTo>
                    <a:cubicBezTo>
                      <a:pt x="548" y="725"/>
                      <a:pt x="548" y="695"/>
                      <a:pt x="578" y="665"/>
                    </a:cubicBezTo>
                    <a:cubicBezTo>
                      <a:pt x="578" y="665"/>
                      <a:pt x="578" y="604"/>
                      <a:pt x="609" y="604"/>
                    </a:cubicBezTo>
                    <a:cubicBezTo>
                      <a:pt x="670" y="543"/>
                      <a:pt x="700" y="513"/>
                      <a:pt x="700" y="421"/>
                    </a:cubicBezTo>
                    <a:cubicBezTo>
                      <a:pt x="730" y="361"/>
                      <a:pt x="700" y="239"/>
                      <a:pt x="670" y="148"/>
                    </a:cubicBezTo>
                    <a:cubicBezTo>
                      <a:pt x="609" y="87"/>
                      <a:pt x="548" y="26"/>
                      <a:pt x="457" y="26"/>
                    </a:cubicBezTo>
                    <a:cubicBezTo>
                      <a:pt x="438" y="7"/>
                      <a:pt x="413" y="0"/>
                      <a:pt x="3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2" name="Google Shape;986;p6"/>
              <p:cNvSpPr/>
              <p:nvPr/>
            </p:nvSpPr>
            <p:spPr>
              <a:xfrm rot="6796800">
                <a:off x="306720" y="615960"/>
                <a:ext cx="4680" cy="5760"/>
              </a:xfrm>
              <a:custGeom>
                <a:avLst/>
                <a:gdLst>
                  <a:gd name="textAreaLeft" fmla="*/ 0 w 4680"/>
                  <a:gd name="textAreaRight" fmla="*/ 5760 w 468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640" h="743">
                    <a:moveTo>
                      <a:pt x="31" y="377"/>
                    </a:moveTo>
                    <a:cubicBezTo>
                      <a:pt x="31" y="390"/>
                      <a:pt x="31" y="400"/>
                      <a:pt x="32" y="408"/>
                    </a:cubicBezTo>
                    <a:lnTo>
                      <a:pt x="32" y="408"/>
                    </a:lnTo>
                    <a:cubicBezTo>
                      <a:pt x="32" y="408"/>
                      <a:pt x="31" y="408"/>
                      <a:pt x="31" y="408"/>
                    </a:cubicBezTo>
                    <a:lnTo>
                      <a:pt x="31" y="377"/>
                    </a:lnTo>
                    <a:close/>
                    <a:moveTo>
                      <a:pt x="404" y="615"/>
                    </a:moveTo>
                    <a:cubicBezTo>
                      <a:pt x="412" y="617"/>
                      <a:pt x="419" y="619"/>
                      <a:pt x="427" y="621"/>
                    </a:cubicBezTo>
                    <a:lnTo>
                      <a:pt x="335" y="621"/>
                    </a:lnTo>
                    <a:cubicBezTo>
                      <a:pt x="352" y="621"/>
                      <a:pt x="379" y="621"/>
                      <a:pt x="404" y="615"/>
                    </a:cubicBezTo>
                    <a:close/>
                    <a:moveTo>
                      <a:pt x="348" y="1"/>
                    </a:moveTo>
                    <a:cubicBezTo>
                      <a:pt x="275" y="1"/>
                      <a:pt x="197" y="29"/>
                      <a:pt x="153" y="73"/>
                    </a:cubicBezTo>
                    <a:cubicBezTo>
                      <a:pt x="62" y="104"/>
                      <a:pt x="62" y="134"/>
                      <a:pt x="31" y="165"/>
                    </a:cubicBezTo>
                    <a:cubicBezTo>
                      <a:pt x="31" y="225"/>
                      <a:pt x="1" y="225"/>
                      <a:pt x="1" y="256"/>
                    </a:cubicBezTo>
                    <a:lnTo>
                      <a:pt x="1" y="377"/>
                    </a:lnTo>
                    <a:lnTo>
                      <a:pt x="1" y="469"/>
                    </a:lnTo>
                    <a:cubicBezTo>
                      <a:pt x="1" y="529"/>
                      <a:pt x="1" y="560"/>
                      <a:pt x="31" y="590"/>
                    </a:cubicBezTo>
                    <a:cubicBezTo>
                      <a:pt x="31" y="621"/>
                      <a:pt x="62" y="621"/>
                      <a:pt x="62" y="681"/>
                    </a:cubicBezTo>
                    <a:cubicBezTo>
                      <a:pt x="62" y="681"/>
                      <a:pt x="62" y="681"/>
                      <a:pt x="62" y="681"/>
                    </a:cubicBezTo>
                    <a:lnTo>
                      <a:pt x="62" y="681"/>
                    </a:lnTo>
                    <a:cubicBezTo>
                      <a:pt x="62" y="712"/>
                      <a:pt x="123" y="742"/>
                      <a:pt x="153" y="742"/>
                    </a:cubicBezTo>
                    <a:lnTo>
                      <a:pt x="183" y="742"/>
                    </a:lnTo>
                    <a:cubicBezTo>
                      <a:pt x="214" y="712"/>
                      <a:pt x="214" y="712"/>
                      <a:pt x="275" y="712"/>
                    </a:cubicBezTo>
                    <a:cubicBezTo>
                      <a:pt x="290" y="727"/>
                      <a:pt x="305" y="734"/>
                      <a:pt x="320" y="734"/>
                    </a:cubicBezTo>
                    <a:cubicBezTo>
                      <a:pt x="335" y="734"/>
                      <a:pt x="351" y="727"/>
                      <a:pt x="366" y="712"/>
                    </a:cubicBezTo>
                    <a:cubicBezTo>
                      <a:pt x="427" y="712"/>
                      <a:pt x="427" y="681"/>
                      <a:pt x="457" y="681"/>
                    </a:cubicBezTo>
                    <a:lnTo>
                      <a:pt x="579" y="560"/>
                    </a:lnTo>
                    <a:cubicBezTo>
                      <a:pt x="518" y="560"/>
                      <a:pt x="518" y="590"/>
                      <a:pt x="487" y="590"/>
                    </a:cubicBezTo>
                    <a:cubicBezTo>
                      <a:pt x="473" y="590"/>
                      <a:pt x="458" y="597"/>
                      <a:pt x="436" y="605"/>
                    </a:cubicBezTo>
                    <a:lnTo>
                      <a:pt x="436" y="605"/>
                    </a:lnTo>
                    <a:cubicBezTo>
                      <a:pt x="426" y="609"/>
                      <a:pt x="415" y="613"/>
                      <a:pt x="404" y="615"/>
                    </a:cubicBezTo>
                    <a:lnTo>
                      <a:pt x="404" y="615"/>
                    </a:lnTo>
                    <a:cubicBezTo>
                      <a:pt x="403" y="615"/>
                      <a:pt x="402" y="615"/>
                      <a:pt x="400" y="614"/>
                    </a:cubicBezTo>
                    <a:lnTo>
                      <a:pt x="400" y="614"/>
                    </a:lnTo>
                    <a:cubicBezTo>
                      <a:pt x="414" y="612"/>
                      <a:pt x="426" y="608"/>
                      <a:pt x="436" y="605"/>
                    </a:cubicBezTo>
                    <a:lnTo>
                      <a:pt x="436" y="605"/>
                    </a:lnTo>
                    <a:cubicBezTo>
                      <a:pt x="444" y="601"/>
                      <a:pt x="451" y="596"/>
                      <a:pt x="457" y="590"/>
                    </a:cubicBezTo>
                    <a:cubicBezTo>
                      <a:pt x="487" y="590"/>
                      <a:pt x="487" y="560"/>
                      <a:pt x="518" y="560"/>
                    </a:cubicBezTo>
                    <a:cubicBezTo>
                      <a:pt x="551" y="527"/>
                      <a:pt x="575" y="512"/>
                      <a:pt x="590" y="500"/>
                    </a:cubicBezTo>
                    <a:lnTo>
                      <a:pt x="590" y="500"/>
                    </a:lnTo>
                    <a:cubicBezTo>
                      <a:pt x="584" y="515"/>
                      <a:pt x="579" y="535"/>
                      <a:pt x="579" y="560"/>
                    </a:cubicBezTo>
                    <a:lnTo>
                      <a:pt x="579" y="560"/>
                    </a:lnTo>
                    <a:cubicBezTo>
                      <a:pt x="579" y="499"/>
                      <a:pt x="609" y="499"/>
                      <a:pt x="609" y="469"/>
                    </a:cubicBezTo>
                    <a:lnTo>
                      <a:pt x="609" y="469"/>
                    </a:lnTo>
                    <a:cubicBezTo>
                      <a:pt x="609" y="483"/>
                      <a:pt x="602" y="490"/>
                      <a:pt x="590" y="500"/>
                    </a:cubicBezTo>
                    <a:lnTo>
                      <a:pt x="590" y="500"/>
                    </a:lnTo>
                    <a:cubicBezTo>
                      <a:pt x="598" y="479"/>
                      <a:pt x="609" y="469"/>
                      <a:pt x="609" y="469"/>
                    </a:cubicBezTo>
                    <a:lnTo>
                      <a:pt x="609" y="469"/>
                    </a:lnTo>
                    <a:cubicBezTo>
                      <a:pt x="609" y="469"/>
                      <a:pt x="609" y="469"/>
                      <a:pt x="609" y="469"/>
                    </a:cubicBezTo>
                    <a:lnTo>
                      <a:pt x="639" y="408"/>
                    </a:lnTo>
                    <a:lnTo>
                      <a:pt x="639" y="317"/>
                    </a:lnTo>
                    <a:cubicBezTo>
                      <a:pt x="639" y="256"/>
                      <a:pt x="609" y="165"/>
                      <a:pt x="579" y="104"/>
                    </a:cubicBezTo>
                    <a:cubicBezTo>
                      <a:pt x="579" y="73"/>
                      <a:pt x="518" y="73"/>
                      <a:pt x="487" y="73"/>
                    </a:cubicBezTo>
                    <a:cubicBezTo>
                      <a:pt x="457" y="73"/>
                      <a:pt x="457" y="13"/>
                      <a:pt x="427" y="13"/>
                    </a:cubicBezTo>
                    <a:cubicBezTo>
                      <a:pt x="402" y="4"/>
                      <a:pt x="375" y="1"/>
                      <a:pt x="3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3" name="Google Shape;987;p6"/>
              <p:cNvSpPr/>
              <p:nvPr/>
            </p:nvSpPr>
            <p:spPr>
              <a:xfrm rot="6796800">
                <a:off x="314280" y="612000"/>
                <a:ext cx="3960" cy="6120"/>
              </a:xfrm>
              <a:custGeom>
                <a:avLst/>
                <a:gdLst>
                  <a:gd name="textAreaLeft" fmla="*/ 0 w 3960"/>
                  <a:gd name="textAreaRight" fmla="*/ 5040 w 396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548" h="791">
                    <a:moveTo>
                      <a:pt x="213" y="0"/>
                    </a:moveTo>
                    <a:cubicBezTo>
                      <a:pt x="153" y="0"/>
                      <a:pt x="92" y="91"/>
                      <a:pt x="61" y="122"/>
                    </a:cubicBezTo>
                    <a:cubicBezTo>
                      <a:pt x="31" y="152"/>
                      <a:pt x="31" y="243"/>
                      <a:pt x="31" y="304"/>
                    </a:cubicBezTo>
                    <a:lnTo>
                      <a:pt x="31" y="335"/>
                    </a:lnTo>
                    <a:lnTo>
                      <a:pt x="31" y="426"/>
                    </a:lnTo>
                    <a:lnTo>
                      <a:pt x="31" y="547"/>
                    </a:lnTo>
                    <a:cubicBezTo>
                      <a:pt x="31" y="578"/>
                      <a:pt x="31" y="608"/>
                      <a:pt x="1" y="639"/>
                    </a:cubicBezTo>
                    <a:cubicBezTo>
                      <a:pt x="1" y="699"/>
                      <a:pt x="1" y="760"/>
                      <a:pt x="61" y="791"/>
                    </a:cubicBezTo>
                    <a:cubicBezTo>
                      <a:pt x="92" y="760"/>
                      <a:pt x="153" y="760"/>
                      <a:pt x="213" y="730"/>
                    </a:cubicBezTo>
                    <a:lnTo>
                      <a:pt x="365" y="578"/>
                    </a:lnTo>
                    <a:lnTo>
                      <a:pt x="487" y="456"/>
                    </a:lnTo>
                    <a:cubicBezTo>
                      <a:pt x="517" y="395"/>
                      <a:pt x="548" y="304"/>
                      <a:pt x="548" y="243"/>
                    </a:cubicBezTo>
                    <a:lnTo>
                      <a:pt x="548" y="152"/>
                    </a:lnTo>
                    <a:cubicBezTo>
                      <a:pt x="548" y="122"/>
                      <a:pt x="517" y="91"/>
                      <a:pt x="517" y="91"/>
                    </a:cubicBezTo>
                    <a:cubicBezTo>
                      <a:pt x="487" y="31"/>
                      <a:pt x="457" y="0"/>
                      <a:pt x="3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4" name="Google Shape;988;p6"/>
              <p:cNvSpPr/>
              <p:nvPr/>
            </p:nvSpPr>
            <p:spPr>
              <a:xfrm rot="6796800">
                <a:off x="325800" y="615600"/>
                <a:ext cx="7200" cy="6480"/>
              </a:xfrm>
              <a:custGeom>
                <a:avLst/>
                <a:gdLst>
                  <a:gd name="textAreaLeft" fmla="*/ 0 w 7200"/>
                  <a:gd name="textAreaRight" fmla="*/ 8280 w 720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913" h="852">
                    <a:moveTo>
                      <a:pt x="517" y="1"/>
                    </a:moveTo>
                    <a:cubicBezTo>
                      <a:pt x="486" y="1"/>
                      <a:pt x="426" y="31"/>
                      <a:pt x="365" y="61"/>
                    </a:cubicBezTo>
                    <a:cubicBezTo>
                      <a:pt x="304" y="152"/>
                      <a:pt x="213" y="274"/>
                      <a:pt x="183" y="335"/>
                    </a:cubicBezTo>
                    <a:cubicBezTo>
                      <a:pt x="152" y="426"/>
                      <a:pt x="61" y="517"/>
                      <a:pt x="31" y="608"/>
                    </a:cubicBezTo>
                    <a:cubicBezTo>
                      <a:pt x="0" y="639"/>
                      <a:pt x="0" y="730"/>
                      <a:pt x="31" y="760"/>
                    </a:cubicBezTo>
                    <a:cubicBezTo>
                      <a:pt x="61" y="791"/>
                      <a:pt x="152" y="852"/>
                      <a:pt x="183" y="852"/>
                    </a:cubicBezTo>
                    <a:cubicBezTo>
                      <a:pt x="274" y="791"/>
                      <a:pt x="365" y="760"/>
                      <a:pt x="456" y="730"/>
                    </a:cubicBezTo>
                    <a:cubicBezTo>
                      <a:pt x="578" y="700"/>
                      <a:pt x="669" y="639"/>
                      <a:pt x="760" y="608"/>
                    </a:cubicBezTo>
                    <a:cubicBezTo>
                      <a:pt x="821" y="578"/>
                      <a:pt x="882" y="487"/>
                      <a:pt x="912" y="426"/>
                    </a:cubicBezTo>
                    <a:lnTo>
                      <a:pt x="912" y="244"/>
                    </a:lnTo>
                    <a:cubicBezTo>
                      <a:pt x="912" y="183"/>
                      <a:pt x="882" y="152"/>
                      <a:pt x="821" y="122"/>
                    </a:cubicBezTo>
                    <a:cubicBezTo>
                      <a:pt x="790" y="61"/>
                      <a:pt x="790" y="31"/>
                      <a:pt x="760" y="31"/>
                    </a:cubicBezTo>
                    <a:cubicBezTo>
                      <a:pt x="730" y="1"/>
                      <a:pt x="669" y="1"/>
                      <a:pt x="6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5" name="Google Shape;989;p6"/>
              <p:cNvSpPr/>
              <p:nvPr/>
            </p:nvSpPr>
            <p:spPr>
              <a:xfrm rot="6796800">
                <a:off x="330480" y="608760"/>
                <a:ext cx="3600" cy="5040"/>
              </a:xfrm>
              <a:custGeom>
                <a:avLst/>
                <a:gdLst>
                  <a:gd name="textAreaLeft" fmla="*/ 0 w 3600"/>
                  <a:gd name="textAreaRight" fmla="*/ 4680 w 360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518" h="669">
                    <a:moveTo>
                      <a:pt x="426" y="456"/>
                    </a:moveTo>
                    <a:lnTo>
                      <a:pt x="396" y="486"/>
                    </a:lnTo>
                    <a:cubicBezTo>
                      <a:pt x="402" y="481"/>
                      <a:pt x="406" y="475"/>
                      <a:pt x="411" y="469"/>
                    </a:cubicBezTo>
                    <a:lnTo>
                      <a:pt x="411" y="469"/>
                    </a:lnTo>
                    <a:cubicBezTo>
                      <a:pt x="420" y="462"/>
                      <a:pt x="426" y="456"/>
                      <a:pt x="426" y="456"/>
                    </a:cubicBezTo>
                    <a:close/>
                    <a:moveTo>
                      <a:pt x="214" y="0"/>
                    </a:moveTo>
                    <a:cubicBezTo>
                      <a:pt x="183" y="0"/>
                      <a:pt x="183" y="0"/>
                      <a:pt x="153" y="30"/>
                    </a:cubicBezTo>
                    <a:cubicBezTo>
                      <a:pt x="92" y="61"/>
                      <a:pt x="62" y="61"/>
                      <a:pt x="62" y="91"/>
                    </a:cubicBezTo>
                    <a:cubicBezTo>
                      <a:pt x="31" y="152"/>
                      <a:pt x="31" y="182"/>
                      <a:pt x="31" y="243"/>
                    </a:cubicBezTo>
                    <a:lnTo>
                      <a:pt x="31" y="334"/>
                    </a:lnTo>
                    <a:cubicBezTo>
                      <a:pt x="31" y="348"/>
                      <a:pt x="37" y="361"/>
                      <a:pt x="43" y="371"/>
                    </a:cubicBezTo>
                    <a:lnTo>
                      <a:pt x="43" y="371"/>
                    </a:lnTo>
                    <a:cubicBezTo>
                      <a:pt x="39" y="369"/>
                      <a:pt x="35" y="367"/>
                      <a:pt x="31" y="365"/>
                    </a:cubicBezTo>
                    <a:lnTo>
                      <a:pt x="31" y="395"/>
                    </a:lnTo>
                    <a:cubicBezTo>
                      <a:pt x="31" y="395"/>
                      <a:pt x="31" y="414"/>
                      <a:pt x="37" y="431"/>
                    </a:cubicBezTo>
                    <a:lnTo>
                      <a:pt x="37" y="431"/>
                    </a:lnTo>
                    <a:lnTo>
                      <a:pt x="31" y="426"/>
                    </a:lnTo>
                    <a:cubicBezTo>
                      <a:pt x="31" y="365"/>
                      <a:pt x="31" y="365"/>
                      <a:pt x="1" y="334"/>
                    </a:cubicBezTo>
                    <a:lnTo>
                      <a:pt x="1" y="334"/>
                    </a:lnTo>
                    <a:cubicBezTo>
                      <a:pt x="1" y="365"/>
                      <a:pt x="1" y="426"/>
                      <a:pt x="31" y="456"/>
                    </a:cubicBezTo>
                    <a:cubicBezTo>
                      <a:pt x="31" y="486"/>
                      <a:pt x="62" y="517"/>
                      <a:pt x="62" y="517"/>
                    </a:cubicBezTo>
                    <a:cubicBezTo>
                      <a:pt x="92" y="578"/>
                      <a:pt x="92" y="578"/>
                      <a:pt x="153" y="578"/>
                    </a:cubicBezTo>
                    <a:cubicBezTo>
                      <a:pt x="158" y="578"/>
                      <a:pt x="163" y="578"/>
                      <a:pt x="168" y="578"/>
                    </a:cubicBezTo>
                    <a:lnTo>
                      <a:pt x="168" y="578"/>
                    </a:lnTo>
                    <a:cubicBezTo>
                      <a:pt x="176" y="601"/>
                      <a:pt x="183" y="623"/>
                      <a:pt x="183" y="638"/>
                    </a:cubicBezTo>
                    <a:cubicBezTo>
                      <a:pt x="183" y="669"/>
                      <a:pt x="214" y="669"/>
                      <a:pt x="214" y="669"/>
                    </a:cubicBezTo>
                    <a:cubicBezTo>
                      <a:pt x="244" y="638"/>
                      <a:pt x="305" y="638"/>
                      <a:pt x="305" y="608"/>
                    </a:cubicBezTo>
                    <a:cubicBezTo>
                      <a:pt x="313" y="600"/>
                      <a:pt x="318" y="590"/>
                      <a:pt x="323" y="580"/>
                    </a:cubicBezTo>
                    <a:lnTo>
                      <a:pt x="323" y="580"/>
                    </a:lnTo>
                    <a:cubicBezTo>
                      <a:pt x="329" y="578"/>
                      <a:pt x="335" y="578"/>
                      <a:pt x="335" y="578"/>
                    </a:cubicBezTo>
                    <a:cubicBezTo>
                      <a:pt x="366" y="578"/>
                      <a:pt x="396" y="517"/>
                      <a:pt x="457" y="486"/>
                    </a:cubicBezTo>
                    <a:lnTo>
                      <a:pt x="487" y="456"/>
                    </a:lnTo>
                    <a:cubicBezTo>
                      <a:pt x="518" y="395"/>
                      <a:pt x="518" y="365"/>
                      <a:pt x="518" y="334"/>
                    </a:cubicBezTo>
                    <a:lnTo>
                      <a:pt x="518" y="213"/>
                    </a:lnTo>
                    <a:lnTo>
                      <a:pt x="518" y="182"/>
                    </a:lnTo>
                    <a:cubicBezTo>
                      <a:pt x="518" y="152"/>
                      <a:pt x="518" y="152"/>
                      <a:pt x="487" y="91"/>
                    </a:cubicBezTo>
                    <a:lnTo>
                      <a:pt x="457" y="61"/>
                    </a:lnTo>
                    <a:lnTo>
                      <a:pt x="396" y="30"/>
                    </a:lnTo>
                    <a:cubicBezTo>
                      <a:pt x="366" y="0"/>
                      <a:pt x="335" y="0"/>
                      <a:pt x="3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6" name="Google Shape;990;p6"/>
              <p:cNvSpPr/>
              <p:nvPr/>
            </p:nvSpPr>
            <p:spPr>
              <a:xfrm rot="6796800">
                <a:off x="317520" y="606600"/>
                <a:ext cx="3240" cy="4680"/>
              </a:xfrm>
              <a:custGeom>
                <a:avLst/>
                <a:gdLst>
                  <a:gd name="textAreaLeft" fmla="*/ 0 w 3240"/>
                  <a:gd name="textAreaRight" fmla="*/ 4320 w 324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487" h="636">
                    <a:moveTo>
                      <a:pt x="122" y="517"/>
                    </a:moveTo>
                    <a:cubicBezTo>
                      <a:pt x="122" y="517"/>
                      <a:pt x="122" y="548"/>
                      <a:pt x="152" y="548"/>
                    </a:cubicBezTo>
                    <a:lnTo>
                      <a:pt x="122" y="517"/>
                    </a:lnTo>
                    <a:close/>
                    <a:moveTo>
                      <a:pt x="122" y="1"/>
                    </a:moveTo>
                    <a:cubicBezTo>
                      <a:pt x="61" y="1"/>
                      <a:pt x="61" y="1"/>
                      <a:pt x="61" y="61"/>
                    </a:cubicBezTo>
                    <a:cubicBezTo>
                      <a:pt x="31" y="61"/>
                      <a:pt x="31" y="92"/>
                      <a:pt x="31" y="92"/>
                    </a:cubicBezTo>
                    <a:lnTo>
                      <a:pt x="0" y="122"/>
                    </a:lnTo>
                    <a:lnTo>
                      <a:pt x="0" y="213"/>
                    </a:lnTo>
                    <a:lnTo>
                      <a:pt x="0" y="274"/>
                    </a:lnTo>
                    <a:lnTo>
                      <a:pt x="0" y="365"/>
                    </a:lnTo>
                    <a:cubicBezTo>
                      <a:pt x="0" y="396"/>
                      <a:pt x="31" y="426"/>
                      <a:pt x="31" y="426"/>
                    </a:cubicBezTo>
                    <a:lnTo>
                      <a:pt x="61" y="457"/>
                    </a:lnTo>
                    <a:cubicBezTo>
                      <a:pt x="122" y="517"/>
                      <a:pt x="152" y="517"/>
                      <a:pt x="183" y="548"/>
                    </a:cubicBezTo>
                    <a:lnTo>
                      <a:pt x="152" y="548"/>
                    </a:lnTo>
                    <a:cubicBezTo>
                      <a:pt x="152" y="578"/>
                      <a:pt x="183" y="578"/>
                      <a:pt x="183" y="609"/>
                    </a:cubicBezTo>
                    <a:cubicBezTo>
                      <a:pt x="183" y="609"/>
                      <a:pt x="196" y="636"/>
                      <a:pt x="223" y="636"/>
                    </a:cubicBezTo>
                    <a:cubicBezTo>
                      <a:pt x="237" y="636"/>
                      <a:pt x="253" y="629"/>
                      <a:pt x="274" y="609"/>
                    </a:cubicBezTo>
                    <a:cubicBezTo>
                      <a:pt x="365" y="609"/>
                      <a:pt x="365" y="578"/>
                      <a:pt x="365" y="578"/>
                    </a:cubicBezTo>
                    <a:lnTo>
                      <a:pt x="365" y="558"/>
                    </a:lnTo>
                    <a:lnTo>
                      <a:pt x="365" y="558"/>
                    </a:lnTo>
                    <a:lnTo>
                      <a:pt x="426" y="517"/>
                    </a:lnTo>
                    <a:cubicBezTo>
                      <a:pt x="426" y="457"/>
                      <a:pt x="456" y="457"/>
                      <a:pt x="456" y="426"/>
                    </a:cubicBezTo>
                    <a:cubicBezTo>
                      <a:pt x="456" y="396"/>
                      <a:pt x="456" y="396"/>
                      <a:pt x="487" y="365"/>
                    </a:cubicBezTo>
                    <a:lnTo>
                      <a:pt x="487" y="274"/>
                    </a:lnTo>
                    <a:lnTo>
                      <a:pt x="487" y="213"/>
                    </a:lnTo>
                    <a:cubicBezTo>
                      <a:pt x="487" y="153"/>
                      <a:pt x="487" y="153"/>
                      <a:pt x="456" y="122"/>
                    </a:cubicBezTo>
                    <a:lnTo>
                      <a:pt x="426" y="92"/>
                    </a:lnTo>
                    <a:lnTo>
                      <a:pt x="365" y="61"/>
                    </a:lnTo>
                    <a:cubicBezTo>
                      <a:pt x="335" y="61"/>
                      <a:pt x="335" y="61"/>
                      <a:pt x="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7" name="Google Shape;991;p6"/>
              <p:cNvSpPr/>
              <p:nvPr/>
            </p:nvSpPr>
            <p:spPr>
              <a:xfrm rot="6796800">
                <a:off x="339120" y="610920"/>
                <a:ext cx="5400" cy="648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700" h="830">
                    <a:moveTo>
                      <a:pt x="0" y="769"/>
                    </a:moveTo>
                    <a:lnTo>
                      <a:pt x="0" y="830"/>
                    </a:lnTo>
                    <a:lnTo>
                      <a:pt x="31" y="830"/>
                    </a:lnTo>
                    <a:lnTo>
                      <a:pt x="0" y="769"/>
                    </a:lnTo>
                    <a:close/>
                    <a:moveTo>
                      <a:pt x="413" y="1"/>
                    </a:moveTo>
                    <a:cubicBezTo>
                      <a:pt x="397" y="1"/>
                      <a:pt x="382" y="3"/>
                      <a:pt x="365" y="9"/>
                    </a:cubicBezTo>
                    <a:cubicBezTo>
                      <a:pt x="304" y="9"/>
                      <a:pt x="183" y="39"/>
                      <a:pt x="152" y="100"/>
                    </a:cubicBezTo>
                    <a:cubicBezTo>
                      <a:pt x="122" y="131"/>
                      <a:pt x="61" y="161"/>
                      <a:pt x="61" y="191"/>
                    </a:cubicBezTo>
                    <a:cubicBezTo>
                      <a:pt x="31" y="252"/>
                      <a:pt x="31" y="283"/>
                      <a:pt x="0" y="313"/>
                    </a:cubicBezTo>
                    <a:lnTo>
                      <a:pt x="0" y="404"/>
                    </a:lnTo>
                    <a:lnTo>
                      <a:pt x="0" y="435"/>
                    </a:lnTo>
                    <a:lnTo>
                      <a:pt x="0" y="495"/>
                    </a:lnTo>
                    <a:lnTo>
                      <a:pt x="0" y="617"/>
                    </a:lnTo>
                    <a:lnTo>
                      <a:pt x="0" y="647"/>
                    </a:lnTo>
                    <a:lnTo>
                      <a:pt x="0" y="708"/>
                    </a:lnTo>
                    <a:cubicBezTo>
                      <a:pt x="0" y="739"/>
                      <a:pt x="31" y="769"/>
                      <a:pt x="31" y="830"/>
                    </a:cubicBezTo>
                    <a:lnTo>
                      <a:pt x="183" y="830"/>
                    </a:lnTo>
                    <a:cubicBezTo>
                      <a:pt x="183" y="830"/>
                      <a:pt x="213" y="830"/>
                      <a:pt x="274" y="769"/>
                    </a:cubicBezTo>
                    <a:lnTo>
                      <a:pt x="304" y="769"/>
                    </a:lnTo>
                    <a:cubicBezTo>
                      <a:pt x="304" y="769"/>
                      <a:pt x="335" y="769"/>
                      <a:pt x="335" y="739"/>
                    </a:cubicBezTo>
                    <a:cubicBezTo>
                      <a:pt x="365" y="739"/>
                      <a:pt x="395" y="708"/>
                      <a:pt x="456" y="708"/>
                    </a:cubicBezTo>
                    <a:lnTo>
                      <a:pt x="487" y="647"/>
                    </a:lnTo>
                    <a:cubicBezTo>
                      <a:pt x="517" y="617"/>
                      <a:pt x="547" y="617"/>
                      <a:pt x="608" y="587"/>
                    </a:cubicBezTo>
                    <a:lnTo>
                      <a:pt x="639" y="556"/>
                    </a:lnTo>
                    <a:cubicBezTo>
                      <a:pt x="699" y="465"/>
                      <a:pt x="699" y="404"/>
                      <a:pt x="699" y="313"/>
                    </a:cubicBezTo>
                    <a:cubicBezTo>
                      <a:pt x="699" y="283"/>
                      <a:pt x="699" y="252"/>
                      <a:pt x="669" y="191"/>
                    </a:cubicBezTo>
                    <a:cubicBezTo>
                      <a:pt x="669" y="161"/>
                      <a:pt x="639" y="131"/>
                      <a:pt x="608" y="100"/>
                    </a:cubicBezTo>
                    <a:cubicBezTo>
                      <a:pt x="534" y="51"/>
                      <a:pt x="480" y="1"/>
                      <a:pt x="4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8" name="Google Shape;992;p6"/>
              <p:cNvSpPr/>
              <p:nvPr/>
            </p:nvSpPr>
            <p:spPr>
              <a:xfrm rot="6796800">
                <a:off x="324360" y="628920"/>
                <a:ext cx="8640" cy="6480"/>
              </a:xfrm>
              <a:custGeom>
                <a:avLst/>
                <a:gdLst>
                  <a:gd name="textAreaLeft" fmla="*/ 0 w 8640"/>
                  <a:gd name="textAreaRight" fmla="*/ 9720 w 864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1065" h="853">
                    <a:moveTo>
                      <a:pt x="730" y="1"/>
                    </a:moveTo>
                    <a:cubicBezTo>
                      <a:pt x="639" y="1"/>
                      <a:pt x="609" y="1"/>
                      <a:pt x="548" y="62"/>
                    </a:cubicBezTo>
                    <a:cubicBezTo>
                      <a:pt x="548" y="62"/>
                      <a:pt x="487" y="62"/>
                      <a:pt x="487" y="92"/>
                    </a:cubicBezTo>
                    <a:lnTo>
                      <a:pt x="396" y="214"/>
                    </a:lnTo>
                    <a:lnTo>
                      <a:pt x="335" y="244"/>
                    </a:lnTo>
                    <a:cubicBezTo>
                      <a:pt x="335" y="214"/>
                      <a:pt x="396" y="214"/>
                      <a:pt x="396" y="153"/>
                    </a:cubicBezTo>
                    <a:lnTo>
                      <a:pt x="396" y="153"/>
                    </a:lnTo>
                    <a:cubicBezTo>
                      <a:pt x="335" y="214"/>
                      <a:pt x="305" y="275"/>
                      <a:pt x="274" y="305"/>
                    </a:cubicBezTo>
                    <a:cubicBezTo>
                      <a:pt x="244" y="366"/>
                      <a:pt x="244" y="396"/>
                      <a:pt x="183" y="427"/>
                    </a:cubicBezTo>
                    <a:cubicBezTo>
                      <a:pt x="153" y="457"/>
                      <a:pt x="153" y="518"/>
                      <a:pt x="122" y="518"/>
                    </a:cubicBezTo>
                    <a:lnTo>
                      <a:pt x="92" y="548"/>
                    </a:lnTo>
                    <a:cubicBezTo>
                      <a:pt x="98" y="542"/>
                      <a:pt x="99" y="539"/>
                      <a:pt x="98" y="539"/>
                    </a:cubicBezTo>
                    <a:cubicBezTo>
                      <a:pt x="92" y="539"/>
                      <a:pt x="66" y="557"/>
                      <a:pt x="71" y="557"/>
                    </a:cubicBezTo>
                    <a:cubicBezTo>
                      <a:pt x="73" y="557"/>
                      <a:pt x="79" y="555"/>
                      <a:pt x="92" y="548"/>
                    </a:cubicBezTo>
                    <a:lnTo>
                      <a:pt x="92" y="548"/>
                    </a:lnTo>
                    <a:lnTo>
                      <a:pt x="31" y="579"/>
                    </a:lnTo>
                    <a:cubicBezTo>
                      <a:pt x="1" y="609"/>
                      <a:pt x="1" y="670"/>
                      <a:pt x="1" y="700"/>
                    </a:cubicBezTo>
                    <a:cubicBezTo>
                      <a:pt x="62" y="761"/>
                      <a:pt x="92" y="822"/>
                      <a:pt x="122" y="822"/>
                    </a:cubicBezTo>
                    <a:cubicBezTo>
                      <a:pt x="214" y="852"/>
                      <a:pt x="274" y="852"/>
                      <a:pt x="366" y="852"/>
                    </a:cubicBezTo>
                    <a:lnTo>
                      <a:pt x="487" y="852"/>
                    </a:lnTo>
                    <a:cubicBezTo>
                      <a:pt x="548" y="852"/>
                      <a:pt x="578" y="852"/>
                      <a:pt x="609" y="822"/>
                    </a:cubicBezTo>
                    <a:cubicBezTo>
                      <a:pt x="700" y="761"/>
                      <a:pt x="730" y="761"/>
                      <a:pt x="791" y="730"/>
                    </a:cubicBezTo>
                    <a:cubicBezTo>
                      <a:pt x="791" y="730"/>
                      <a:pt x="852" y="730"/>
                      <a:pt x="852" y="700"/>
                    </a:cubicBezTo>
                    <a:lnTo>
                      <a:pt x="882" y="700"/>
                    </a:lnTo>
                    <a:cubicBezTo>
                      <a:pt x="943" y="639"/>
                      <a:pt x="1004" y="609"/>
                      <a:pt x="1034" y="548"/>
                    </a:cubicBezTo>
                    <a:cubicBezTo>
                      <a:pt x="1065" y="457"/>
                      <a:pt x="1065" y="427"/>
                      <a:pt x="1065" y="366"/>
                    </a:cubicBezTo>
                    <a:cubicBezTo>
                      <a:pt x="1065" y="275"/>
                      <a:pt x="1065" y="244"/>
                      <a:pt x="1034" y="153"/>
                    </a:cubicBezTo>
                    <a:cubicBezTo>
                      <a:pt x="1004" y="92"/>
                      <a:pt x="973" y="92"/>
                      <a:pt x="913" y="62"/>
                    </a:cubicBezTo>
                    <a:cubicBezTo>
                      <a:pt x="852" y="1"/>
                      <a:pt x="791" y="1"/>
                      <a:pt x="7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49" name="Google Shape;993;p6"/>
              <p:cNvSpPr/>
              <p:nvPr/>
            </p:nvSpPr>
            <p:spPr>
              <a:xfrm rot="6796800">
                <a:off x="354600" y="581040"/>
                <a:ext cx="8640" cy="6120"/>
              </a:xfrm>
              <a:custGeom>
                <a:avLst/>
                <a:gdLst>
                  <a:gd name="textAreaLeft" fmla="*/ 0 w 8640"/>
                  <a:gd name="textAreaRight" fmla="*/ 9720 w 864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1065" h="803">
                    <a:moveTo>
                      <a:pt x="354" y="556"/>
                    </a:moveTo>
                    <a:cubicBezTo>
                      <a:pt x="366" y="559"/>
                      <a:pt x="379" y="563"/>
                      <a:pt x="391" y="566"/>
                    </a:cubicBezTo>
                    <a:lnTo>
                      <a:pt x="391" y="566"/>
                    </a:lnTo>
                    <a:cubicBezTo>
                      <a:pt x="394" y="569"/>
                      <a:pt x="395" y="573"/>
                      <a:pt x="395" y="578"/>
                    </a:cubicBezTo>
                    <a:cubicBezTo>
                      <a:pt x="382" y="578"/>
                      <a:pt x="372" y="577"/>
                      <a:pt x="363" y="574"/>
                    </a:cubicBezTo>
                    <a:lnTo>
                      <a:pt x="363" y="574"/>
                    </a:lnTo>
                    <a:lnTo>
                      <a:pt x="354" y="556"/>
                    </a:lnTo>
                    <a:close/>
                    <a:moveTo>
                      <a:pt x="639" y="1"/>
                    </a:moveTo>
                    <a:cubicBezTo>
                      <a:pt x="608" y="1"/>
                      <a:pt x="547" y="1"/>
                      <a:pt x="487" y="61"/>
                    </a:cubicBezTo>
                    <a:cubicBezTo>
                      <a:pt x="456" y="61"/>
                      <a:pt x="426" y="92"/>
                      <a:pt x="395" y="122"/>
                    </a:cubicBezTo>
                    <a:lnTo>
                      <a:pt x="426" y="92"/>
                    </a:lnTo>
                    <a:lnTo>
                      <a:pt x="426" y="92"/>
                    </a:lnTo>
                    <a:cubicBezTo>
                      <a:pt x="391" y="103"/>
                      <a:pt x="360" y="115"/>
                      <a:pt x="334" y="130"/>
                    </a:cubicBezTo>
                    <a:lnTo>
                      <a:pt x="334" y="130"/>
                    </a:lnTo>
                    <a:cubicBezTo>
                      <a:pt x="296" y="139"/>
                      <a:pt x="263" y="152"/>
                      <a:pt x="243" y="152"/>
                    </a:cubicBezTo>
                    <a:cubicBezTo>
                      <a:pt x="183" y="152"/>
                      <a:pt x="183" y="213"/>
                      <a:pt x="152" y="213"/>
                    </a:cubicBezTo>
                    <a:cubicBezTo>
                      <a:pt x="122" y="213"/>
                      <a:pt x="122" y="213"/>
                      <a:pt x="91" y="244"/>
                    </a:cubicBezTo>
                    <a:lnTo>
                      <a:pt x="31" y="274"/>
                    </a:lnTo>
                    <a:cubicBezTo>
                      <a:pt x="0" y="335"/>
                      <a:pt x="0" y="365"/>
                      <a:pt x="0" y="396"/>
                    </a:cubicBezTo>
                    <a:cubicBezTo>
                      <a:pt x="91" y="426"/>
                      <a:pt x="91" y="487"/>
                      <a:pt x="122" y="487"/>
                    </a:cubicBezTo>
                    <a:cubicBezTo>
                      <a:pt x="148" y="513"/>
                      <a:pt x="219" y="517"/>
                      <a:pt x="277" y="537"/>
                    </a:cubicBezTo>
                    <a:lnTo>
                      <a:pt x="277" y="537"/>
                    </a:lnTo>
                    <a:cubicBezTo>
                      <a:pt x="285" y="559"/>
                      <a:pt x="304" y="578"/>
                      <a:pt x="304" y="578"/>
                    </a:cubicBezTo>
                    <a:lnTo>
                      <a:pt x="426" y="700"/>
                    </a:lnTo>
                    <a:cubicBezTo>
                      <a:pt x="456" y="730"/>
                      <a:pt x="487" y="791"/>
                      <a:pt x="547" y="791"/>
                    </a:cubicBezTo>
                    <a:cubicBezTo>
                      <a:pt x="572" y="799"/>
                      <a:pt x="598" y="803"/>
                      <a:pt x="626" y="803"/>
                    </a:cubicBezTo>
                    <a:cubicBezTo>
                      <a:pt x="702" y="803"/>
                      <a:pt x="785" y="775"/>
                      <a:pt x="851" y="730"/>
                    </a:cubicBezTo>
                    <a:lnTo>
                      <a:pt x="942" y="639"/>
                    </a:lnTo>
                    <a:cubicBezTo>
                      <a:pt x="1003" y="578"/>
                      <a:pt x="1034" y="548"/>
                      <a:pt x="1034" y="517"/>
                    </a:cubicBezTo>
                    <a:cubicBezTo>
                      <a:pt x="1064" y="396"/>
                      <a:pt x="1034" y="274"/>
                      <a:pt x="1003" y="213"/>
                    </a:cubicBezTo>
                    <a:cubicBezTo>
                      <a:pt x="942" y="122"/>
                      <a:pt x="882" y="61"/>
                      <a:pt x="7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0" name="Google Shape;994;p6"/>
              <p:cNvSpPr/>
              <p:nvPr/>
            </p:nvSpPr>
            <p:spPr>
              <a:xfrm rot="6796800">
                <a:off x="365040" y="586800"/>
                <a:ext cx="4320" cy="324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3240"/>
                  <a:gd name="textAreaBottom" fmla="*/ 4320 h 3240"/>
                </a:gdLst>
                <a:ahLst/>
                <a:rect l="textAreaLeft" t="textAreaTop" r="textAreaRight" b="textAreaBottom"/>
                <a:pathLst>
                  <a:path w="609" h="487">
                    <a:moveTo>
                      <a:pt x="274" y="0"/>
                    </a:moveTo>
                    <a:cubicBezTo>
                      <a:pt x="243" y="0"/>
                      <a:pt x="183" y="0"/>
                      <a:pt x="183" y="31"/>
                    </a:cubicBezTo>
                    <a:cubicBezTo>
                      <a:pt x="152" y="31"/>
                      <a:pt x="152" y="61"/>
                      <a:pt x="122" y="61"/>
                    </a:cubicBezTo>
                    <a:cubicBezTo>
                      <a:pt x="91" y="122"/>
                      <a:pt x="91" y="122"/>
                      <a:pt x="91" y="152"/>
                    </a:cubicBezTo>
                    <a:cubicBezTo>
                      <a:pt x="91" y="163"/>
                      <a:pt x="84" y="174"/>
                      <a:pt x="74" y="183"/>
                    </a:cubicBezTo>
                    <a:lnTo>
                      <a:pt x="0" y="183"/>
                    </a:lnTo>
                    <a:lnTo>
                      <a:pt x="0" y="213"/>
                    </a:lnTo>
                    <a:lnTo>
                      <a:pt x="0" y="274"/>
                    </a:lnTo>
                    <a:lnTo>
                      <a:pt x="0" y="304"/>
                    </a:lnTo>
                    <a:lnTo>
                      <a:pt x="0" y="335"/>
                    </a:lnTo>
                    <a:lnTo>
                      <a:pt x="0" y="365"/>
                    </a:lnTo>
                    <a:cubicBezTo>
                      <a:pt x="31" y="365"/>
                      <a:pt x="31" y="365"/>
                      <a:pt x="91" y="426"/>
                    </a:cubicBezTo>
                    <a:cubicBezTo>
                      <a:pt x="91" y="426"/>
                      <a:pt x="91" y="426"/>
                      <a:pt x="91" y="426"/>
                    </a:cubicBezTo>
                    <a:lnTo>
                      <a:pt x="91" y="426"/>
                    </a:lnTo>
                    <a:cubicBezTo>
                      <a:pt x="122" y="456"/>
                      <a:pt x="152" y="456"/>
                      <a:pt x="152" y="456"/>
                    </a:cubicBezTo>
                    <a:cubicBezTo>
                      <a:pt x="183" y="487"/>
                      <a:pt x="213" y="487"/>
                      <a:pt x="274" y="487"/>
                    </a:cubicBezTo>
                    <a:cubicBezTo>
                      <a:pt x="274" y="487"/>
                      <a:pt x="256" y="487"/>
                      <a:pt x="248" y="474"/>
                    </a:cubicBezTo>
                    <a:lnTo>
                      <a:pt x="248" y="474"/>
                    </a:lnTo>
                    <a:cubicBezTo>
                      <a:pt x="276" y="487"/>
                      <a:pt x="281" y="487"/>
                      <a:pt x="304" y="487"/>
                    </a:cubicBezTo>
                    <a:lnTo>
                      <a:pt x="365" y="487"/>
                    </a:lnTo>
                    <a:cubicBezTo>
                      <a:pt x="426" y="487"/>
                      <a:pt x="456" y="487"/>
                      <a:pt x="487" y="456"/>
                    </a:cubicBezTo>
                    <a:cubicBezTo>
                      <a:pt x="517" y="456"/>
                      <a:pt x="517" y="426"/>
                      <a:pt x="517" y="426"/>
                    </a:cubicBezTo>
                    <a:cubicBezTo>
                      <a:pt x="608" y="335"/>
                      <a:pt x="608" y="274"/>
                      <a:pt x="608" y="183"/>
                    </a:cubicBezTo>
                    <a:cubicBezTo>
                      <a:pt x="608" y="152"/>
                      <a:pt x="578" y="122"/>
                      <a:pt x="517" y="61"/>
                    </a:cubicBezTo>
                    <a:lnTo>
                      <a:pt x="487" y="31"/>
                    </a:lnTo>
                    <a:cubicBezTo>
                      <a:pt x="487" y="31"/>
                      <a:pt x="456" y="0"/>
                      <a:pt x="4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1" name="Google Shape;995;p6"/>
              <p:cNvSpPr/>
              <p:nvPr/>
            </p:nvSpPr>
            <p:spPr>
              <a:xfrm rot="6796800">
                <a:off x="342360" y="552600"/>
                <a:ext cx="4320" cy="612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609" h="778">
                    <a:moveTo>
                      <a:pt x="183" y="1"/>
                    </a:moveTo>
                    <a:cubicBezTo>
                      <a:pt x="153" y="1"/>
                      <a:pt x="153" y="1"/>
                      <a:pt x="122" y="31"/>
                    </a:cubicBezTo>
                    <a:cubicBezTo>
                      <a:pt x="92" y="31"/>
                      <a:pt x="92" y="62"/>
                      <a:pt x="92" y="62"/>
                    </a:cubicBezTo>
                    <a:cubicBezTo>
                      <a:pt x="31" y="123"/>
                      <a:pt x="1" y="183"/>
                      <a:pt x="31" y="214"/>
                    </a:cubicBezTo>
                    <a:cubicBezTo>
                      <a:pt x="31" y="268"/>
                      <a:pt x="31" y="322"/>
                      <a:pt x="74" y="355"/>
                    </a:cubicBezTo>
                    <a:lnTo>
                      <a:pt x="74" y="355"/>
                    </a:lnTo>
                    <a:cubicBezTo>
                      <a:pt x="56" y="392"/>
                      <a:pt x="31" y="437"/>
                      <a:pt x="31" y="457"/>
                    </a:cubicBezTo>
                    <a:cubicBezTo>
                      <a:pt x="31" y="487"/>
                      <a:pt x="1" y="578"/>
                      <a:pt x="1" y="609"/>
                    </a:cubicBezTo>
                    <a:cubicBezTo>
                      <a:pt x="1" y="639"/>
                      <a:pt x="1" y="670"/>
                      <a:pt x="31" y="670"/>
                    </a:cubicBezTo>
                    <a:cubicBezTo>
                      <a:pt x="71" y="751"/>
                      <a:pt x="98" y="778"/>
                      <a:pt x="121" y="778"/>
                    </a:cubicBezTo>
                    <a:cubicBezTo>
                      <a:pt x="132" y="778"/>
                      <a:pt x="142" y="771"/>
                      <a:pt x="153" y="761"/>
                    </a:cubicBezTo>
                    <a:lnTo>
                      <a:pt x="274" y="639"/>
                    </a:lnTo>
                    <a:lnTo>
                      <a:pt x="365" y="548"/>
                    </a:lnTo>
                    <a:lnTo>
                      <a:pt x="365" y="548"/>
                    </a:lnTo>
                    <a:cubicBezTo>
                      <a:pt x="388" y="533"/>
                      <a:pt x="411" y="518"/>
                      <a:pt x="426" y="518"/>
                    </a:cubicBezTo>
                    <a:cubicBezTo>
                      <a:pt x="456" y="518"/>
                      <a:pt x="487" y="487"/>
                      <a:pt x="548" y="457"/>
                    </a:cubicBezTo>
                    <a:lnTo>
                      <a:pt x="578" y="396"/>
                    </a:lnTo>
                    <a:cubicBezTo>
                      <a:pt x="578" y="366"/>
                      <a:pt x="578" y="366"/>
                      <a:pt x="608" y="335"/>
                    </a:cubicBezTo>
                    <a:lnTo>
                      <a:pt x="608" y="274"/>
                    </a:lnTo>
                    <a:lnTo>
                      <a:pt x="608" y="183"/>
                    </a:lnTo>
                    <a:cubicBezTo>
                      <a:pt x="608" y="153"/>
                      <a:pt x="608" y="153"/>
                      <a:pt x="578" y="123"/>
                    </a:cubicBezTo>
                    <a:cubicBezTo>
                      <a:pt x="578" y="62"/>
                      <a:pt x="548" y="62"/>
                      <a:pt x="487" y="31"/>
                    </a:cubicBezTo>
                    <a:cubicBezTo>
                      <a:pt x="487" y="31"/>
                      <a:pt x="456" y="1"/>
                      <a:pt x="4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2" name="Google Shape;996;p6"/>
              <p:cNvSpPr/>
              <p:nvPr/>
            </p:nvSpPr>
            <p:spPr>
              <a:xfrm rot="6796800">
                <a:off x="339480" y="557280"/>
                <a:ext cx="5040" cy="936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9360"/>
                  <a:gd name="textAreaBottom" fmla="*/ 10440 h 9360"/>
                </a:gdLst>
                <a:ahLst/>
                <a:rect l="textAreaLeft" t="textAreaTop" r="textAreaRight" b="textAreaBottom"/>
                <a:pathLst>
                  <a:path w="670" h="1141">
                    <a:moveTo>
                      <a:pt x="365" y="1"/>
                    </a:moveTo>
                    <a:cubicBezTo>
                      <a:pt x="304" y="1"/>
                      <a:pt x="213" y="1"/>
                      <a:pt x="152" y="62"/>
                    </a:cubicBezTo>
                    <a:cubicBezTo>
                      <a:pt x="92" y="153"/>
                      <a:pt x="0" y="214"/>
                      <a:pt x="31" y="335"/>
                    </a:cubicBezTo>
                    <a:cubicBezTo>
                      <a:pt x="31" y="426"/>
                      <a:pt x="31" y="487"/>
                      <a:pt x="61" y="578"/>
                    </a:cubicBezTo>
                    <a:cubicBezTo>
                      <a:pt x="61" y="609"/>
                      <a:pt x="122" y="670"/>
                      <a:pt x="122" y="730"/>
                    </a:cubicBezTo>
                    <a:cubicBezTo>
                      <a:pt x="122" y="791"/>
                      <a:pt x="152" y="822"/>
                      <a:pt x="183" y="913"/>
                    </a:cubicBezTo>
                    <a:cubicBezTo>
                      <a:pt x="183" y="943"/>
                      <a:pt x="213" y="943"/>
                      <a:pt x="213" y="943"/>
                    </a:cubicBezTo>
                    <a:cubicBezTo>
                      <a:pt x="213" y="974"/>
                      <a:pt x="213" y="1034"/>
                      <a:pt x="274" y="1034"/>
                    </a:cubicBezTo>
                    <a:cubicBezTo>
                      <a:pt x="274" y="1094"/>
                      <a:pt x="326" y="1140"/>
                      <a:pt x="362" y="1140"/>
                    </a:cubicBezTo>
                    <a:cubicBezTo>
                      <a:pt x="381" y="1140"/>
                      <a:pt x="396" y="1127"/>
                      <a:pt x="396" y="1095"/>
                    </a:cubicBezTo>
                    <a:cubicBezTo>
                      <a:pt x="396" y="1065"/>
                      <a:pt x="396" y="1065"/>
                      <a:pt x="426" y="1034"/>
                    </a:cubicBezTo>
                    <a:lnTo>
                      <a:pt x="426" y="974"/>
                    </a:lnTo>
                    <a:lnTo>
                      <a:pt x="426" y="943"/>
                    </a:lnTo>
                    <a:cubicBezTo>
                      <a:pt x="456" y="913"/>
                      <a:pt x="456" y="852"/>
                      <a:pt x="487" y="791"/>
                    </a:cubicBezTo>
                    <a:cubicBezTo>
                      <a:pt x="517" y="761"/>
                      <a:pt x="517" y="670"/>
                      <a:pt x="578" y="639"/>
                    </a:cubicBezTo>
                    <a:cubicBezTo>
                      <a:pt x="608" y="578"/>
                      <a:pt x="639" y="487"/>
                      <a:pt x="639" y="426"/>
                    </a:cubicBezTo>
                    <a:cubicBezTo>
                      <a:pt x="669" y="335"/>
                      <a:pt x="639" y="214"/>
                      <a:pt x="608" y="153"/>
                    </a:cubicBezTo>
                    <a:cubicBezTo>
                      <a:pt x="578" y="62"/>
                      <a:pt x="456" y="1"/>
                      <a:pt x="3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3" name="Google Shape;997;p6"/>
              <p:cNvSpPr/>
              <p:nvPr/>
            </p:nvSpPr>
            <p:spPr>
              <a:xfrm rot="6796800">
                <a:off x="336240" y="567360"/>
                <a:ext cx="3240" cy="5760"/>
              </a:xfrm>
              <a:custGeom>
                <a:avLst/>
                <a:gdLst>
                  <a:gd name="textAreaLeft" fmla="*/ 0 w 3240"/>
                  <a:gd name="textAreaRight" fmla="*/ 4320 w 324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488" h="761">
                    <a:moveTo>
                      <a:pt x="214" y="1"/>
                    </a:moveTo>
                    <a:cubicBezTo>
                      <a:pt x="183" y="1"/>
                      <a:pt x="153" y="1"/>
                      <a:pt x="92" y="31"/>
                    </a:cubicBezTo>
                    <a:cubicBezTo>
                      <a:pt x="31" y="62"/>
                      <a:pt x="1" y="153"/>
                      <a:pt x="1" y="244"/>
                    </a:cubicBezTo>
                    <a:lnTo>
                      <a:pt x="1" y="396"/>
                    </a:lnTo>
                    <a:lnTo>
                      <a:pt x="1" y="518"/>
                    </a:lnTo>
                    <a:cubicBezTo>
                      <a:pt x="1" y="548"/>
                      <a:pt x="31" y="609"/>
                      <a:pt x="31" y="639"/>
                    </a:cubicBezTo>
                    <a:lnTo>
                      <a:pt x="31" y="609"/>
                    </a:lnTo>
                    <a:cubicBezTo>
                      <a:pt x="31" y="639"/>
                      <a:pt x="62" y="670"/>
                      <a:pt x="62" y="700"/>
                    </a:cubicBezTo>
                    <a:cubicBezTo>
                      <a:pt x="62" y="761"/>
                      <a:pt x="92" y="761"/>
                      <a:pt x="153" y="761"/>
                    </a:cubicBezTo>
                    <a:cubicBezTo>
                      <a:pt x="153" y="761"/>
                      <a:pt x="153" y="730"/>
                      <a:pt x="183" y="670"/>
                    </a:cubicBezTo>
                    <a:cubicBezTo>
                      <a:pt x="183" y="639"/>
                      <a:pt x="214" y="639"/>
                      <a:pt x="214" y="639"/>
                    </a:cubicBezTo>
                    <a:cubicBezTo>
                      <a:pt x="214" y="639"/>
                      <a:pt x="244" y="639"/>
                      <a:pt x="244" y="609"/>
                    </a:cubicBezTo>
                    <a:lnTo>
                      <a:pt x="305" y="548"/>
                    </a:lnTo>
                    <a:lnTo>
                      <a:pt x="335" y="518"/>
                    </a:lnTo>
                    <a:lnTo>
                      <a:pt x="396" y="457"/>
                    </a:lnTo>
                    <a:cubicBezTo>
                      <a:pt x="487" y="366"/>
                      <a:pt x="487" y="305"/>
                      <a:pt x="487" y="183"/>
                    </a:cubicBezTo>
                    <a:cubicBezTo>
                      <a:pt x="487" y="153"/>
                      <a:pt x="457" y="122"/>
                      <a:pt x="396" y="62"/>
                    </a:cubicBezTo>
                    <a:cubicBezTo>
                      <a:pt x="366" y="31"/>
                      <a:pt x="366" y="31"/>
                      <a:pt x="335" y="31"/>
                    </a:cubicBezTo>
                    <a:cubicBezTo>
                      <a:pt x="305" y="31"/>
                      <a:pt x="244" y="1"/>
                      <a:pt x="2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4" name="Google Shape;998;p6"/>
              <p:cNvSpPr/>
              <p:nvPr/>
            </p:nvSpPr>
            <p:spPr>
              <a:xfrm rot="6796800">
                <a:off x="333720" y="576720"/>
                <a:ext cx="6120" cy="900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791" h="1133">
                    <a:moveTo>
                      <a:pt x="475" y="1"/>
                    </a:moveTo>
                    <a:cubicBezTo>
                      <a:pt x="449" y="1"/>
                      <a:pt x="422" y="4"/>
                      <a:pt x="395" y="13"/>
                    </a:cubicBezTo>
                    <a:cubicBezTo>
                      <a:pt x="304" y="44"/>
                      <a:pt x="243" y="105"/>
                      <a:pt x="182" y="165"/>
                    </a:cubicBezTo>
                    <a:cubicBezTo>
                      <a:pt x="182" y="196"/>
                      <a:pt x="152" y="257"/>
                      <a:pt x="152" y="287"/>
                    </a:cubicBezTo>
                    <a:cubicBezTo>
                      <a:pt x="122" y="348"/>
                      <a:pt x="122" y="409"/>
                      <a:pt x="91" y="469"/>
                    </a:cubicBezTo>
                    <a:cubicBezTo>
                      <a:pt x="91" y="500"/>
                      <a:pt x="31" y="591"/>
                      <a:pt x="31" y="652"/>
                    </a:cubicBezTo>
                    <a:lnTo>
                      <a:pt x="31" y="712"/>
                    </a:lnTo>
                    <a:cubicBezTo>
                      <a:pt x="0" y="804"/>
                      <a:pt x="0" y="895"/>
                      <a:pt x="0" y="1016"/>
                    </a:cubicBezTo>
                    <a:cubicBezTo>
                      <a:pt x="22" y="1082"/>
                      <a:pt x="76" y="1132"/>
                      <a:pt x="115" y="1132"/>
                    </a:cubicBezTo>
                    <a:cubicBezTo>
                      <a:pt x="130" y="1132"/>
                      <a:pt x="144" y="1125"/>
                      <a:pt x="152" y="1108"/>
                    </a:cubicBezTo>
                    <a:cubicBezTo>
                      <a:pt x="240" y="1049"/>
                      <a:pt x="300" y="1019"/>
                      <a:pt x="385" y="935"/>
                    </a:cubicBezTo>
                    <a:lnTo>
                      <a:pt x="385" y="935"/>
                    </a:lnTo>
                    <a:cubicBezTo>
                      <a:pt x="422" y="915"/>
                      <a:pt x="448" y="884"/>
                      <a:pt x="486" y="864"/>
                    </a:cubicBezTo>
                    <a:cubicBezTo>
                      <a:pt x="547" y="804"/>
                      <a:pt x="578" y="804"/>
                      <a:pt x="578" y="773"/>
                    </a:cubicBezTo>
                    <a:cubicBezTo>
                      <a:pt x="608" y="743"/>
                      <a:pt x="638" y="712"/>
                      <a:pt x="699" y="621"/>
                    </a:cubicBezTo>
                    <a:cubicBezTo>
                      <a:pt x="730" y="591"/>
                      <a:pt x="730" y="561"/>
                      <a:pt x="760" y="500"/>
                    </a:cubicBezTo>
                    <a:cubicBezTo>
                      <a:pt x="790" y="439"/>
                      <a:pt x="790" y="348"/>
                      <a:pt x="790" y="257"/>
                    </a:cubicBezTo>
                    <a:cubicBezTo>
                      <a:pt x="760" y="165"/>
                      <a:pt x="730" y="105"/>
                      <a:pt x="638" y="44"/>
                    </a:cubicBezTo>
                    <a:cubicBezTo>
                      <a:pt x="595" y="22"/>
                      <a:pt x="537" y="1"/>
                      <a:pt x="4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5" name="Google Shape;999;p6"/>
              <p:cNvSpPr/>
              <p:nvPr/>
            </p:nvSpPr>
            <p:spPr>
              <a:xfrm rot="6796800">
                <a:off x="334440" y="586080"/>
                <a:ext cx="2880" cy="6840"/>
              </a:xfrm>
              <a:custGeom>
                <a:avLst/>
                <a:gdLst>
                  <a:gd name="textAreaLeft" fmla="*/ 0 w 2880"/>
                  <a:gd name="textAreaRight" fmla="*/ 3960 w 288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457" h="875">
                    <a:moveTo>
                      <a:pt x="275" y="0"/>
                    </a:moveTo>
                    <a:cubicBezTo>
                      <a:pt x="123" y="0"/>
                      <a:pt x="1" y="152"/>
                      <a:pt x="31" y="274"/>
                    </a:cubicBezTo>
                    <a:cubicBezTo>
                      <a:pt x="92" y="335"/>
                      <a:pt x="123" y="456"/>
                      <a:pt x="123" y="548"/>
                    </a:cubicBezTo>
                    <a:cubicBezTo>
                      <a:pt x="153" y="608"/>
                      <a:pt x="183" y="730"/>
                      <a:pt x="244" y="791"/>
                    </a:cubicBezTo>
                    <a:cubicBezTo>
                      <a:pt x="244" y="851"/>
                      <a:pt x="275" y="851"/>
                      <a:pt x="305" y="851"/>
                    </a:cubicBezTo>
                    <a:cubicBezTo>
                      <a:pt x="320" y="867"/>
                      <a:pt x="328" y="874"/>
                      <a:pt x="339" y="874"/>
                    </a:cubicBezTo>
                    <a:cubicBezTo>
                      <a:pt x="351" y="874"/>
                      <a:pt x="366" y="867"/>
                      <a:pt x="396" y="851"/>
                    </a:cubicBezTo>
                    <a:cubicBezTo>
                      <a:pt x="427" y="760"/>
                      <a:pt x="427" y="639"/>
                      <a:pt x="457" y="578"/>
                    </a:cubicBezTo>
                    <a:lnTo>
                      <a:pt x="457" y="304"/>
                    </a:lnTo>
                    <a:cubicBezTo>
                      <a:pt x="457" y="244"/>
                      <a:pt x="457" y="152"/>
                      <a:pt x="427" y="92"/>
                    </a:cubicBezTo>
                    <a:cubicBezTo>
                      <a:pt x="396" y="31"/>
                      <a:pt x="335" y="0"/>
                      <a:pt x="2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6" name="Google Shape;1000;p6"/>
              <p:cNvSpPr/>
              <p:nvPr/>
            </p:nvSpPr>
            <p:spPr>
              <a:xfrm rot="6796800">
                <a:off x="338040" y="593280"/>
                <a:ext cx="4320" cy="900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609" h="1100">
                    <a:moveTo>
                      <a:pt x="335" y="1"/>
                    </a:moveTo>
                    <a:cubicBezTo>
                      <a:pt x="274" y="1"/>
                      <a:pt x="183" y="1"/>
                      <a:pt x="122" y="62"/>
                    </a:cubicBezTo>
                    <a:cubicBezTo>
                      <a:pt x="31" y="153"/>
                      <a:pt x="0" y="214"/>
                      <a:pt x="0" y="305"/>
                    </a:cubicBezTo>
                    <a:lnTo>
                      <a:pt x="0" y="487"/>
                    </a:lnTo>
                    <a:lnTo>
                      <a:pt x="0" y="669"/>
                    </a:lnTo>
                    <a:cubicBezTo>
                      <a:pt x="0" y="761"/>
                      <a:pt x="31" y="852"/>
                      <a:pt x="61" y="913"/>
                    </a:cubicBezTo>
                    <a:lnTo>
                      <a:pt x="122" y="943"/>
                    </a:lnTo>
                    <a:cubicBezTo>
                      <a:pt x="122" y="973"/>
                      <a:pt x="152" y="1004"/>
                      <a:pt x="152" y="1065"/>
                    </a:cubicBezTo>
                    <a:cubicBezTo>
                      <a:pt x="165" y="1090"/>
                      <a:pt x="189" y="1100"/>
                      <a:pt x="212" y="1100"/>
                    </a:cubicBezTo>
                    <a:cubicBezTo>
                      <a:pt x="244" y="1100"/>
                      <a:pt x="274" y="1082"/>
                      <a:pt x="274" y="1065"/>
                    </a:cubicBezTo>
                    <a:cubicBezTo>
                      <a:pt x="274" y="1004"/>
                      <a:pt x="274" y="1004"/>
                      <a:pt x="304" y="973"/>
                    </a:cubicBezTo>
                    <a:lnTo>
                      <a:pt x="335" y="943"/>
                    </a:lnTo>
                    <a:cubicBezTo>
                      <a:pt x="365" y="913"/>
                      <a:pt x="396" y="821"/>
                      <a:pt x="456" y="791"/>
                    </a:cubicBezTo>
                    <a:lnTo>
                      <a:pt x="578" y="548"/>
                    </a:lnTo>
                    <a:cubicBezTo>
                      <a:pt x="608" y="487"/>
                      <a:pt x="608" y="457"/>
                      <a:pt x="608" y="366"/>
                    </a:cubicBezTo>
                    <a:cubicBezTo>
                      <a:pt x="608" y="305"/>
                      <a:pt x="608" y="214"/>
                      <a:pt x="578" y="153"/>
                    </a:cubicBezTo>
                    <a:cubicBezTo>
                      <a:pt x="517" y="62"/>
                      <a:pt x="456" y="31"/>
                      <a:pt x="3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7" name="Google Shape;1001;p6"/>
              <p:cNvSpPr/>
              <p:nvPr/>
            </p:nvSpPr>
            <p:spPr>
              <a:xfrm rot="6796800">
                <a:off x="350280" y="551160"/>
                <a:ext cx="7560" cy="468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943" h="640">
                    <a:moveTo>
                      <a:pt x="609" y="1"/>
                    </a:moveTo>
                    <a:cubicBezTo>
                      <a:pt x="578" y="1"/>
                      <a:pt x="487" y="1"/>
                      <a:pt x="457" y="62"/>
                    </a:cubicBezTo>
                    <a:cubicBezTo>
                      <a:pt x="426" y="62"/>
                      <a:pt x="426" y="92"/>
                      <a:pt x="396" y="122"/>
                    </a:cubicBezTo>
                    <a:cubicBezTo>
                      <a:pt x="396" y="122"/>
                      <a:pt x="396" y="153"/>
                      <a:pt x="335" y="153"/>
                    </a:cubicBezTo>
                    <a:cubicBezTo>
                      <a:pt x="335" y="153"/>
                      <a:pt x="305" y="214"/>
                      <a:pt x="305" y="244"/>
                    </a:cubicBezTo>
                    <a:cubicBezTo>
                      <a:pt x="305" y="272"/>
                      <a:pt x="278" y="274"/>
                      <a:pt x="275" y="299"/>
                    </a:cubicBezTo>
                    <a:lnTo>
                      <a:pt x="275" y="299"/>
                    </a:lnTo>
                    <a:cubicBezTo>
                      <a:pt x="253" y="317"/>
                      <a:pt x="224" y="338"/>
                      <a:pt x="183" y="366"/>
                    </a:cubicBezTo>
                    <a:lnTo>
                      <a:pt x="122" y="426"/>
                    </a:lnTo>
                    <a:lnTo>
                      <a:pt x="92" y="457"/>
                    </a:lnTo>
                    <a:cubicBezTo>
                      <a:pt x="31" y="518"/>
                      <a:pt x="1" y="548"/>
                      <a:pt x="31" y="578"/>
                    </a:cubicBezTo>
                    <a:cubicBezTo>
                      <a:pt x="122" y="578"/>
                      <a:pt x="153" y="609"/>
                      <a:pt x="183" y="609"/>
                    </a:cubicBezTo>
                    <a:lnTo>
                      <a:pt x="396" y="609"/>
                    </a:lnTo>
                    <a:cubicBezTo>
                      <a:pt x="417" y="609"/>
                      <a:pt x="442" y="605"/>
                      <a:pt x="468" y="600"/>
                    </a:cubicBezTo>
                    <a:lnTo>
                      <a:pt x="468" y="600"/>
                    </a:lnTo>
                    <a:cubicBezTo>
                      <a:pt x="516" y="626"/>
                      <a:pt x="569" y="639"/>
                      <a:pt x="609" y="639"/>
                    </a:cubicBezTo>
                    <a:lnTo>
                      <a:pt x="730" y="639"/>
                    </a:lnTo>
                    <a:cubicBezTo>
                      <a:pt x="791" y="639"/>
                      <a:pt x="882" y="578"/>
                      <a:pt x="913" y="518"/>
                    </a:cubicBezTo>
                    <a:cubicBezTo>
                      <a:pt x="943" y="457"/>
                      <a:pt x="943" y="396"/>
                      <a:pt x="943" y="366"/>
                    </a:cubicBezTo>
                    <a:cubicBezTo>
                      <a:pt x="943" y="305"/>
                      <a:pt x="943" y="274"/>
                      <a:pt x="913" y="244"/>
                    </a:cubicBezTo>
                    <a:cubicBezTo>
                      <a:pt x="913" y="214"/>
                      <a:pt x="882" y="153"/>
                      <a:pt x="852" y="122"/>
                    </a:cubicBezTo>
                    <a:cubicBezTo>
                      <a:pt x="791" y="92"/>
                      <a:pt x="761" y="92"/>
                      <a:pt x="730" y="62"/>
                    </a:cubicBezTo>
                    <a:cubicBezTo>
                      <a:pt x="700" y="62"/>
                      <a:pt x="639" y="1"/>
                      <a:pt x="6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8" name="Google Shape;1002;p6"/>
              <p:cNvSpPr/>
              <p:nvPr/>
            </p:nvSpPr>
            <p:spPr>
              <a:xfrm rot="6796800">
                <a:off x="351720" y="559800"/>
                <a:ext cx="10440" cy="4320"/>
              </a:xfrm>
              <a:custGeom>
                <a:avLst/>
                <a:gdLst>
                  <a:gd name="textAreaLeft" fmla="*/ 0 w 10440"/>
                  <a:gd name="textAreaRight" fmla="*/ 11520 w 1044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1277" h="614">
                    <a:moveTo>
                      <a:pt x="958" y="0"/>
                    </a:moveTo>
                    <a:cubicBezTo>
                      <a:pt x="909" y="0"/>
                      <a:pt x="859" y="10"/>
                      <a:pt x="821" y="36"/>
                    </a:cubicBezTo>
                    <a:lnTo>
                      <a:pt x="790" y="36"/>
                    </a:lnTo>
                    <a:cubicBezTo>
                      <a:pt x="821" y="36"/>
                      <a:pt x="821" y="5"/>
                      <a:pt x="851" y="5"/>
                    </a:cubicBezTo>
                    <a:cubicBezTo>
                      <a:pt x="790" y="5"/>
                      <a:pt x="699" y="36"/>
                      <a:pt x="669" y="36"/>
                    </a:cubicBezTo>
                    <a:lnTo>
                      <a:pt x="578" y="36"/>
                    </a:lnTo>
                    <a:cubicBezTo>
                      <a:pt x="426" y="36"/>
                      <a:pt x="304" y="66"/>
                      <a:pt x="152" y="127"/>
                    </a:cubicBezTo>
                    <a:cubicBezTo>
                      <a:pt x="122" y="127"/>
                      <a:pt x="31" y="188"/>
                      <a:pt x="31" y="218"/>
                    </a:cubicBezTo>
                    <a:cubicBezTo>
                      <a:pt x="0" y="370"/>
                      <a:pt x="31" y="461"/>
                      <a:pt x="122" y="461"/>
                    </a:cubicBezTo>
                    <a:cubicBezTo>
                      <a:pt x="359" y="491"/>
                      <a:pt x="597" y="579"/>
                      <a:pt x="863" y="611"/>
                    </a:cubicBezTo>
                    <a:lnTo>
                      <a:pt x="863" y="611"/>
                    </a:lnTo>
                    <a:cubicBezTo>
                      <a:pt x="820" y="600"/>
                      <a:pt x="817" y="552"/>
                      <a:pt x="790" y="552"/>
                    </a:cubicBezTo>
                    <a:lnTo>
                      <a:pt x="821" y="552"/>
                    </a:lnTo>
                    <a:cubicBezTo>
                      <a:pt x="873" y="582"/>
                      <a:pt x="927" y="595"/>
                      <a:pt x="979" y="595"/>
                    </a:cubicBezTo>
                    <a:cubicBezTo>
                      <a:pt x="1138" y="595"/>
                      <a:pt x="1277" y="470"/>
                      <a:pt x="1277" y="309"/>
                    </a:cubicBezTo>
                    <a:cubicBezTo>
                      <a:pt x="1277" y="188"/>
                      <a:pt x="1216" y="66"/>
                      <a:pt x="1125" y="36"/>
                    </a:cubicBezTo>
                    <a:cubicBezTo>
                      <a:pt x="1090" y="18"/>
                      <a:pt x="1024" y="0"/>
                      <a:pt x="958" y="0"/>
                    </a:cubicBezTo>
                    <a:close/>
                    <a:moveTo>
                      <a:pt x="863" y="611"/>
                    </a:moveTo>
                    <a:cubicBezTo>
                      <a:pt x="869" y="612"/>
                      <a:pt x="875" y="613"/>
                      <a:pt x="882" y="613"/>
                    </a:cubicBezTo>
                    <a:cubicBezTo>
                      <a:pt x="876" y="612"/>
                      <a:pt x="869" y="612"/>
                      <a:pt x="863" y="61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59" name="Google Shape;1003;p6"/>
              <p:cNvSpPr/>
              <p:nvPr/>
            </p:nvSpPr>
            <p:spPr>
              <a:xfrm rot="6796800">
                <a:off x="360000" y="621360"/>
                <a:ext cx="9000" cy="8640"/>
              </a:xfrm>
              <a:custGeom>
                <a:avLst/>
                <a:gdLst>
                  <a:gd name="textAreaLeft" fmla="*/ 0 w 9000"/>
                  <a:gd name="textAreaRight" fmla="*/ 10080 w 9000"/>
                  <a:gd name="textAreaTop" fmla="*/ 0 h 8640"/>
                  <a:gd name="textAreaBottom" fmla="*/ 9720 h 8640"/>
                </a:gdLst>
                <a:ahLst/>
                <a:rect l="textAreaLeft" t="textAreaTop" r="textAreaRight" b="textAreaBottom"/>
                <a:pathLst>
                  <a:path w="1126" h="1064">
                    <a:moveTo>
                      <a:pt x="730" y="0"/>
                    </a:moveTo>
                    <a:cubicBezTo>
                      <a:pt x="639" y="0"/>
                      <a:pt x="578" y="30"/>
                      <a:pt x="487" y="91"/>
                    </a:cubicBezTo>
                    <a:cubicBezTo>
                      <a:pt x="426" y="122"/>
                      <a:pt x="365" y="152"/>
                      <a:pt x="335" y="182"/>
                    </a:cubicBezTo>
                    <a:lnTo>
                      <a:pt x="274" y="274"/>
                    </a:lnTo>
                    <a:cubicBezTo>
                      <a:pt x="183" y="334"/>
                      <a:pt x="153" y="426"/>
                      <a:pt x="92" y="486"/>
                    </a:cubicBezTo>
                    <a:cubicBezTo>
                      <a:pt x="92" y="547"/>
                      <a:pt x="31" y="547"/>
                      <a:pt x="31" y="578"/>
                    </a:cubicBezTo>
                    <a:lnTo>
                      <a:pt x="31" y="608"/>
                    </a:lnTo>
                    <a:cubicBezTo>
                      <a:pt x="1" y="699"/>
                      <a:pt x="1" y="730"/>
                      <a:pt x="1" y="760"/>
                    </a:cubicBezTo>
                    <a:lnTo>
                      <a:pt x="1" y="790"/>
                    </a:lnTo>
                    <a:lnTo>
                      <a:pt x="1" y="851"/>
                    </a:lnTo>
                    <a:cubicBezTo>
                      <a:pt x="31" y="882"/>
                      <a:pt x="31" y="1003"/>
                      <a:pt x="122" y="1034"/>
                    </a:cubicBezTo>
                    <a:cubicBezTo>
                      <a:pt x="153" y="1064"/>
                      <a:pt x="183" y="1064"/>
                      <a:pt x="274" y="1064"/>
                    </a:cubicBezTo>
                    <a:lnTo>
                      <a:pt x="457" y="1064"/>
                    </a:lnTo>
                    <a:cubicBezTo>
                      <a:pt x="487" y="1064"/>
                      <a:pt x="548" y="1064"/>
                      <a:pt x="548" y="1034"/>
                    </a:cubicBezTo>
                    <a:cubicBezTo>
                      <a:pt x="609" y="1003"/>
                      <a:pt x="730" y="942"/>
                      <a:pt x="791" y="912"/>
                    </a:cubicBezTo>
                    <a:cubicBezTo>
                      <a:pt x="882" y="882"/>
                      <a:pt x="943" y="851"/>
                      <a:pt x="1034" y="760"/>
                    </a:cubicBezTo>
                    <a:cubicBezTo>
                      <a:pt x="1065" y="730"/>
                      <a:pt x="1095" y="699"/>
                      <a:pt x="1095" y="608"/>
                    </a:cubicBezTo>
                    <a:cubicBezTo>
                      <a:pt x="1125" y="578"/>
                      <a:pt x="1125" y="486"/>
                      <a:pt x="1125" y="426"/>
                    </a:cubicBezTo>
                    <a:lnTo>
                      <a:pt x="1125" y="304"/>
                    </a:lnTo>
                    <a:cubicBezTo>
                      <a:pt x="1125" y="243"/>
                      <a:pt x="1095" y="182"/>
                      <a:pt x="1065" y="152"/>
                    </a:cubicBezTo>
                    <a:cubicBezTo>
                      <a:pt x="1034" y="122"/>
                      <a:pt x="1034" y="91"/>
                      <a:pt x="1004" y="91"/>
                    </a:cubicBezTo>
                    <a:cubicBezTo>
                      <a:pt x="943" y="30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0" name="Google Shape;1004;p6"/>
              <p:cNvSpPr/>
              <p:nvPr/>
            </p:nvSpPr>
            <p:spPr>
              <a:xfrm rot="6796800">
                <a:off x="349920" y="624960"/>
                <a:ext cx="5760" cy="504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748" h="670">
                    <a:moveTo>
                      <a:pt x="444" y="0"/>
                    </a:moveTo>
                    <a:cubicBezTo>
                      <a:pt x="413" y="0"/>
                      <a:pt x="383" y="0"/>
                      <a:pt x="353" y="31"/>
                    </a:cubicBezTo>
                    <a:cubicBezTo>
                      <a:pt x="292" y="31"/>
                      <a:pt x="262" y="61"/>
                      <a:pt x="231" y="122"/>
                    </a:cubicBezTo>
                    <a:lnTo>
                      <a:pt x="201" y="152"/>
                    </a:lnTo>
                    <a:lnTo>
                      <a:pt x="140" y="183"/>
                    </a:lnTo>
                    <a:cubicBezTo>
                      <a:pt x="110" y="213"/>
                      <a:pt x="110" y="304"/>
                      <a:pt x="110" y="335"/>
                    </a:cubicBezTo>
                    <a:lnTo>
                      <a:pt x="110" y="456"/>
                    </a:lnTo>
                    <a:cubicBezTo>
                      <a:pt x="110" y="456"/>
                      <a:pt x="110" y="426"/>
                      <a:pt x="140" y="426"/>
                    </a:cubicBezTo>
                    <a:cubicBezTo>
                      <a:pt x="140" y="456"/>
                      <a:pt x="110" y="487"/>
                      <a:pt x="110" y="487"/>
                    </a:cubicBezTo>
                    <a:cubicBezTo>
                      <a:pt x="110" y="517"/>
                      <a:pt x="79" y="578"/>
                      <a:pt x="79" y="578"/>
                    </a:cubicBezTo>
                    <a:cubicBezTo>
                      <a:pt x="79" y="598"/>
                      <a:pt x="66" y="619"/>
                      <a:pt x="66" y="639"/>
                    </a:cubicBezTo>
                    <a:lnTo>
                      <a:pt x="66" y="639"/>
                    </a:lnTo>
                    <a:cubicBezTo>
                      <a:pt x="70" y="639"/>
                      <a:pt x="75" y="639"/>
                      <a:pt x="79" y="639"/>
                    </a:cubicBezTo>
                    <a:lnTo>
                      <a:pt x="201" y="639"/>
                    </a:lnTo>
                    <a:cubicBezTo>
                      <a:pt x="231" y="639"/>
                      <a:pt x="262" y="608"/>
                      <a:pt x="292" y="608"/>
                    </a:cubicBezTo>
                    <a:lnTo>
                      <a:pt x="413" y="608"/>
                    </a:lnTo>
                    <a:cubicBezTo>
                      <a:pt x="444" y="608"/>
                      <a:pt x="505" y="578"/>
                      <a:pt x="535" y="578"/>
                    </a:cubicBezTo>
                    <a:lnTo>
                      <a:pt x="565" y="578"/>
                    </a:lnTo>
                    <a:cubicBezTo>
                      <a:pt x="596" y="517"/>
                      <a:pt x="657" y="517"/>
                      <a:pt x="687" y="487"/>
                    </a:cubicBezTo>
                    <a:cubicBezTo>
                      <a:pt x="717" y="456"/>
                      <a:pt x="717" y="426"/>
                      <a:pt x="748" y="365"/>
                    </a:cubicBezTo>
                    <a:lnTo>
                      <a:pt x="748" y="304"/>
                    </a:lnTo>
                    <a:cubicBezTo>
                      <a:pt x="748" y="274"/>
                      <a:pt x="748" y="213"/>
                      <a:pt x="717" y="183"/>
                    </a:cubicBezTo>
                    <a:cubicBezTo>
                      <a:pt x="717" y="152"/>
                      <a:pt x="687" y="152"/>
                      <a:pt x="687" y="122"/>
                    </a:cubicBezTo>
                    <a:cubicBezTo>
                      <a:pt x="657" y="61"/>
                      <a:pt x="657" y="31"/>
                      <a:pt x="596" y="31"/>
                    </a:cubicBezTo>
                    <a:cubicBezTo>
                      <a:pt x="565" y="31"/>
                      <a:pt x="565" y="0"/>
                      <a:pt x="535" y="0"/>
                    </a:cubicBezTo>
                    <a:close/>
                    <a:moveTo>
                      <a:pt x="66" y="639"/>
                    </a:moveTo>
                    <a:cubicBezTo>
                      <a:pt x="35" y="639"/>
                      <a:pt x="0" y="643"/>
                      <a:pt x="79" y="669"/>
                    </a:cubicBezTo>
                    <a:cubicBezTo>
                      <a:pt x="69" y="659"/>
                      <a:pt x="66" y="649"/>
                      <a:pt x="66" y="63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1" name="Google Shape;1005;p6"/>
              <p:cNvSpPr/>
              <p:nvPr/>
            </p:nvSpPr>
            <p:spPr>
              <a:xfrm rot="6796800">
                <a:off x="366120" y="635040"/>
                <a:ext cx="6120" cy="648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791" h="828">
                    <a:moveTo>
                      <a:pt x="463" y="1"/>
                    </a:moveTo>
                    <a:cubicBezTo>
                      <a:pt x="451" y="1"/>
                      <a:pt x="439" y="3"/>
                      <a:pt x="426" y="7"/>
                    </a:cubicBezTo>
                    <a:cubicBezTo>
                      <a:pt x="365" y="7"/>
                      <a:pt x="244" y="68"/>
                      <a:pt x="213" y="98"/>
                    </a:cubicBezTo>
                    <a:lnTo>
                      <a:pt x="183" y="129"/>
                    </a:lnTo>
                    <a:cubicBezTo>
                      <a:pt x="183" y="159"/>
                      <a:pt x="122" y="159"/>
                      <a:pt x="122" y="220"/>
                    </a:cubicBezTo>
                    <a:cubicBezTo>
                      <a:pt x="122" y="250"/>
                      <a:pt x="92" y="250"/>
                      <a:pt x="92" y="281"/>
                    </a:cubicBezTo>
                    <a:lnTo>
                      <a:pt x="92" y="311"/>
                    </a:lnTo>
                    <a:cubicBezTo>
                      <a:pt x="61" y="372"/>
                      <a:pt x="61" y="402"/>
                      <a:pt x="61" y="433"/>
                    </a:cubicBezTo>
                    <a:cubicBezTo>
                      <a:pt x="31" y="463"/>
                      <a:pt x="31" y="554"/>
                      <a:pt x="1" y="585"/>
                    </a:cubicBezTo>
                    <a:lnTo>
                      <a:pt x="1" y="615"/>
                    </a:lnTo>
                    <a:lnTo>
                      <a:pt x="1" y="676"/>
                    </a:lnTo>
                    <a:cubicBezTo>
                      <a:pt x="1" y="706"/>
                      <a:pt x="31" y="737"/>
                      <a:pt x="61" y="737"/>
                    </a:cubicBezTo>
                    <a:cubicBezTo>
                      <a:pt x="92" y="737"/>
                      <a:pt x="92" y="767"/>
                      <a:pt x="122" y="767"/>
                    </a:cubicBezTo>
                    <a:cubicBezTo>
                      <a:pt x="153" y="828"/>
                      <a:pt x="183" y="828"/>
                      <a:pt x="213" y="828"/>
                    </a:cubicBezTo>
                    <a:cubicBezTo>
                      <a:pt x="244" y="767"/>
                      <a:pt x="335" y="767"/>
                      <a:pt x="365" y="737"/>
                    </a:cubicBezTo>
                    <a:cubicBezTo>
                      <a:pt x="396" y="737"/>
                      <a:pt x="396" y="706"/>
                      <a:pt x="457" y="706"/>
                    </a:cubicBezTo>
                    <a:cubicBezTo>
                      <a:pt x="457" y="706"/>
                      <a:pt x="487" y="706"/>
                      <a:pt x="487" y="676"/>
                    </a:cubicBezTo>
                    <a:cubicBezTo>
                      <a:pt x="517" y="676"/>
                      <a:pt x="517" y="615"/>
                      <a:pt x="548" y="615"/>
                    </a:cubicBezTo>
                    <a:cubicBezTo>
                      <a:pt x="578" y="615"/>
                      <a:pt x="578" y="585"/>
                      <a:pt x="639" y="585"/>
                    </a:cubicBezTo>
                    <a:lnTo>
                      <a:pt x="669" y="554"/>
                    </a:lnTo>
                    <a:cubicBezTo>
                      <a:pt x="700" y="524"/>
                      <a:pt x="700" y="463"/>
                      <a:pt x="730" y="433"/>
                    </a:cubicBezTo>
                    <a:cubicBezTo>
                      <a:pt x="791" y="402"/>
                      <a:pt x="791" y="372"/>
                      <a:pt x="791" y="311"/>
                    </a:cubicBezTo>
                    <a:cubicBezTo>
                      <a:pt x="791" y="281"/>
                      <a:pt x="791" y="250"/>
                      <a:pt x="730" y="220"/>
                    </a:cubicBezTo>
                    <a:cubicBezTo>
                      <a:pt x="730" y="159"/>
                      <a:pt x="700" y="129"/>
                      <a:pt x="669" y="98"/>
                    </a:cubicBezTo>
                    <a:cubicBezTo>
                      <a:pt x="591" y="72"/>
                      <a:pt x="535" y="1"/>
                      <a:pt x="4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2" name="Google Shape;1006;p6"/>
              <p:cNvSpPr/>
              <p:nvPr/>
            </p:nvSpPr>
            <p:spPr>
              <a:xfrm rot="6796800">
                <a:off x="375480" y="631800"/>
                <a:ext cx="7560" cy="756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7560"/>
                  <a:gd name="textAreaBottom" fmla="*/ 8640 h 7560"/>
                </a:gdLst>
                <a:ahLst/>
                <a:rect l="textAreaLeft" t="textAreaTop" r="textAreaRight" b="textAreaBottom"/>
                <a:pathLst>
                  <a:path w="974" h="955">
                    <a:moveTo>
                      <a:pt x="652" y="0"/>
                    </a:moveTo>
                    <a:cubicBezTo>
                      <a:pt x="578" y="0"/>
                      <a:pt x="501" y="28"/>
                      <a:pt x="457" y="73"/>
                    </a:cubicBezTo>
                    <a:cubicBezTo>
                      <a:pt x="457" y="73"/>
                      <a:pt x="426" y="73"/>
                      <a:pt x="426" y="103"/>
                    </a:cubicBezTo>
                    <a:cubicBezTo>
                      <a:pt x="396" y="103"/>
                      <a:pt x="335" y="134"/>
                      <a:pt x="335" y="164"/>
                    </a:cubicBezTo>
                    <a:lnTo>
                      <a:pt x="274" y="255"/>
                    </a:lnTo>
                    <a:cubicBezTo>
                      <a:pt x="274" y="286"/>
                      <a:pt x="244" y="286"/>
                      <a:pt x="244" y="316"/>
                    </a:cubicBezTo>
                    <a:cubicBezTo>
                      <a:pt x="244" y="377"/>
                      <a:pt x="183" y="377"/>
                      <a:pt x="183" y="407"/>
                    </a:cubicBezTo>
                    <a:cubicBezTo>
                      <a:pt x="183" y="438"/>
                      <a:pt x="153" y="468"/>
                      <a:pt x="153" y="468"/>
                    </a:cubicBezTo>
                    <a:cubicBezTo>
                      <a:pt x="122" y="559"/>
                      <a:pt x="122" y="590"/>
                      <a:pt x="92" y="620"/>
                    </a:cubicBezTo>
                    <a:cubicBezTo>
                      <a:pt x="31" y="681"/>
                      <a:pt x="31" y="711"/>
                      <a:pt x="31" y="742"/>
                    </a:cubicBezTo>
                    <a:lnTo>
                      <a:pt x="31" y="772"/>
                    </a:lnTo>
                    <a:cubicBezTo>
                      <a:pt x="1" y="833"/>
                      <a:pt x="1" y="863"/>
                      <a:pt x="31" y="894"/>
                    </a:cubicBezTo>
                    <a:cubicBezTo>
                      <a:pt x="92" y="954"/>
                      <a:pt x="153" y="954"/>
                      <a:pt x="183" y="954"/>
                    </a:cubicBezTo>
                    <a:lnTo>
                      <a:pt x="274" y="954"/>
                    </a:lnTo>
                    <a:cubicBezTo>
                      <a:pt x="305" y="954"/>
                      <a:pt x="305" y="894"/>
                      <a:pt x="335" y="894"/>
                    </a:cubicBezTo>
                    <a:cubicBezTo>
                      <a:pt x="396" y="863"/>
                      <a:pt x="457" y="863"/>
                      <a:pt x="487" y="833"/>
                    </a:cubicBezTo>
                    <a:cubicBezTo>
                      <a:pt x="548" y="833"/>
                      <a:pt x="578" y="802"/>
                      <a:pt x="578" y="802"/>
                    </a:cubicBezTo>
                    <a:cubicBezTo>
                      <a:pt x="609" y="802"/>
                      <a:pt x="609" y="742"/>
                      <a:pt x="639" y="742"/>
                    </a:cubicBezTo>
                    <a:cubicBezTo>
                      <a:pt x="669" y="742"/>
                      <a:pt x="669" y="711"/>
                      <a:pt x="730" y="711"/>
                    </a:cubicBezTo>
                    <a:cubicBezTo>
                      <a:pt x="760" y="681"/>
                      <a:pt x="791" y="681"/>
                      <a:pt x="821" y="620"/>
                    </a:cubicBezTo>
                    <a:cubicBezTo>
                      <a:pt x="821" y="620"/>
                      <a:pt x="821" y="590"/>
                      <a:pt x="882" y="590"/>
                    </a:cubicBezTo>
                    <a:cubicBezTo>
                      <a:pt x="912" y="559"/>
                      <a:pt x="943" y="529"/>
                      <a:pt x="943" y="468"/>
                    </a:cubicBezTo>
                    <a:cubicBezTo>
                      <a:pt x="973" y="438"/>
                      <a:pt x="973" y="407"/>
                      <a:pt x="973" y="316"/>
                    </a:cubicBezTo>
                    <a:lnTo>
                      <a:pt x="973" y="255"/>
                    </a:lnTo>
                    <a:cubicBezTo>
                      <a:pt x="973" y="225"/>
                      <a:pt x="943" y="164"/>
                      <a:pt x="912" y="134"/>
                    </a:cubicBezTo>
                    <a:cubicBezTo>
                      <a:pt x="882" y="73"/>
                      <a:pt x="791" y="12"/>
                      <a:pt x="730" y="12"/>
                    </a:cubicBezTo>
                    <a:cubicBezTo>
                      <a:pt x="706" y="4"/>
                      <a:pt x="679" y="0"/>
                      <a:pt x="6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3" name="Google Shape;1007;p6"/>
              <p:cNvSpPr/>
              <p:nvPr/>
            </p:nvSpPr>
            <p:spPr>
              <a:xfrm rot="6796800">
                <a:off x="383400" y="635040"/>
                <a:ext cx="5400" cy="576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700" h="761">
                    <a:moveTo>
                      <a:pt x="53" y="488"/>
                    </a:moveTo>
                    <a:lnTo>
                      <a:pt x="53" y="488"/>
                    </a:lnTo>
                    <a:cubicBezTo>
                      <a:pt x="31" y="493"/>
                      <a:pt x="31" y="517"/>
                      <a:pt x="31" y="517"/>
                    </a:cubicBezTo>
                    <a:cubicBezTo>
                      <a:pt x="40" y="507"/>
                      <a:pt x="47" y="498"/>
                      <a:pt x="53" y="488"/>
                    </a:cubicBezTo>
                    <a:close/>
                    <a:moveTo>
                      <a:pt x="487" y="517"/>
                    </a:moveTo>
                    <a:cubicBezTo>
                      <a:pt x="487" y="517"/>
                      <a:pt x="456" y="517"/>
                      <a:pt x="456" y="578"/>
                    </a:cubicBezTo>
                    <a:cubicBezTo>
                      <a:pt x="456" y="578"/>
                      <a:pt x="487" y="578"/>
                      <a:pt x="487" y="517"/>
                    </a:cubicBezTo>
                    <a:close/>
                    <a:moveTo>
                      <a:pt x="426" y="0"/>
                    </a:moveTo>
                    <a:cubicBezTo>
                      <a:pt x="365" y="0"/>
                      <a:pt x="335" y="0"/>
                      <a:pt x="304" y="31"/>
                    </a:cubicBezTo>
                    <a:cubicBezTo>
                      <a:pt x="243" y="61"/>
                      <a:pt x="213" y="61"/>
                      <a:pt x="183" y="152"/>
                    </a:cubicBezTo>
                    <a:cubicBezTo>
                      <a:pt x="152" y="183"/>
                      <a:pt x="152" y="213"/>
                      <a:pt x="152" y="274"/>
                    </a:cubicBezTo>
                    <a:lnTo>
                      <a:pt x="152" y="304"/>
                    </a:lnTo>
                    <a:cubicBezTo>
                      <a:pt x="152" y="304"/>
                      <a:pt x="152" y="274"/>
                      <a:pt x="183" y="274"/>
                    </a:cubicBezTo>
                    <a:cubicBezTo>
                      <a:pt x="183" y="304"/>
                      <a:pt x="152" y="304"/>
                      <a:pt x="152" y="335"/>
                    </a:cubicBezTo>
                    <a:cubicBezTo>
                      <a:pt x="152" y="396"/>
                      <a:pt x="91" y="396"/>
                      <a:pt x="91" y="426"/>
                    </a:cubicBezTo>
                    <a:cubicBezTo>
                      <a:pt x="71" y="447"/>
                      <a:pt x="64" y="467"/>
                      <a:pt x="53" y="488"/>
                    </a:cubicBezTo>
                    <a:lnTo>
                      <a:pt x="53" y="488"/>
                    </a:lnTo>
                    <a:cubicBezTo>
                      <a:pt x="55" y="487"/>
                      <a:pt x="58" y="487"/>
                      <a:pt x="61" y="487"/>
                    </a:cubicBezTo>
                    <a:cubicBezTo>
                      <a:pt x="61" y="487"/>
                      <a:pt x="61" y="517"/>
                      <a:pt x="31" y="517"/>
                    </a:cubicBezTo>
                    <a:cubicBezTo>
                      <a:pt x="0" y="578"/>
                      <a:pt x="0" y="608"/>
                      <a:pt x="0" y="639"/>
                    </a:cubicBezTo>
                    <a:cubicBezTo>
                      <a:pt x="0" y="700"/>
                      <a:pt x="0" y="730"/>
                      <a:pt x="31" y="730"/>
                    </a:cubicBezTo>
                    <a:cubicBezTo>
                      <a:pt x="61" y="760"/>
                      <a:pt x="61" y="760"/>
                      <a:pt x="91" y="760"/>
                    </a:cubicBezTo>
                    <a:lnTo>
                      <a:pt x="152" y="760"/>
                    </a:lnTo>
                    <a:cubicBezTo>
                      <a:pt x="122" y="700"/>
                      <a:pt x="152" y="700"/>
                      <a:pt x="183" y="700"/>
                    </a:cubicBezTo>
                    <a:cubicBezTo>
                      <a:pt x="213" y="639"/>
                      <a:pt x="304" y="639"/>
                      <a:pt x="335" y="608"/>
                    </a:cubicBezTo>
                    <a:cubicBezTo>
                      <a:pt x="365" y="608"/>
                      <a:pt x="365" y="578"/>
                      <a:pt x="426" y="578"/>
                    </a:cubicBezTo>
                    <a:cubicBezTo>
                      <a:pt x="456" y="578"/>
                      <a:pt x="456" y="517"/>
                      <a:pt x="487" y="517"/>
                    </a:cubicBezTo>
                    <a:cubicBezTo>
                      <a:pt x="547" y="487"/>
                      <a:pt x="547" y="487"/>
                      <a:pt x="608" y="487"/>
                    </a:cubicBezTo>
                    <a:lnTo>
                      <a:pt x="639" y="456"/>
                    </a:lnTo>
                    <a:cubicBezTo>
                      <a:pt x="669" y="426"/>
                      <a:pt x="699" y="335"/>
                      <a:pt x="699" y="274"/>
                    </a:cubicBezTo>
                    <a:cubicBezTo>
                      <a:pt x="699" y="213"/>
                      <a:pt x="699" y="183"/>
                      <a:pt x="669" y="122"/>
                    </a:cubicBezTo>
                    <a:cubicBezTo>
                      <a:pt x="669" y="61"/>
                      <a:pt x="639" y="61"/>
                      <a:pt x="608" y="31"/>
                    </a:cubicBezTo>
                    <a:cubicBezTo>
                      <a:pt x="578" y="0"/>
                      <a:pt x="578" y="0"/>
                      <a:pt x="5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4" name="Google Shape;1008;p6"/>
              <p:cNvSpPr/>
              <p:nvPr/>
            </p:nvSpPr>
            <p:spPr>
              <a:xfrm rot="6796800">
                <a:off x="344160" y="541440"/>
                <a:ext cx="5040" cy="828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669" h="1016">
                    <a:moveTo>
                      <a:pt x="437" y="1"/>
                    </a:moveTo>
                    <a:cubicBezTo>
                      <a:pt x="403" y="1"/>
                      <a:pt x="365" y="8"/>
                      <a:pt x="335" y="23"/>
                    </a:cubicBezTo>
                    <a:cubicBezTo>
                      <a:pt x="304" y="23"/>
                      <a:pt x="304" y="23"/>
                      <a:pt x="243" y="54"/>
                    </a:cubicBezTo>
                    <a:lnTo>
                      <a:pt x="152" y="175"/>
                    </a:lnTo>
                    <a:cubicBezTo>
                      <a:pt x="152" y="206"/>
                      <a:pt x="91" y="206"/>
                      <a:pt x="91" y="236"/>
                    </a:cubicBezTo>
                    <a:cubicBezTo>
                      <a:pt x="61" y="297"/>
                      <a:pt x="61" y="327"/>
                      <a:pt x="61" y="388"/>
                    </a:cubicBezTo>
                    <a:cubicBezTo>
                      <a:pt x="61" y="449"/>
                      <a:pt x="31" y="510"/>
                      <a:pt x="31" y="540"/>
                    </a:cubicBezTo>
                    <a:cubicBezTo>
                      <a:pt x="31" y="631"/>
                      <a:pt x="0" y="753"/>
                      <a:pt x="31" y="814"/>
                    </a:cubicBezTo>
                    <a:lnTo>
                      <a:pt x="31" y="905"/>
                    </a:lnTo>
                    <a:cubicBezTo>
                      <a:pt x="31" y="935"/>
                      <a:pt x="31" y="996"/>
                      <a:pt x="61" y="996"/>
                    </a:cubicBezTo>
                    <a:cubicBezTo>
                      <a:pt x="86" y="1009"/>
                      <a:pt x="111" y="1016"/>
                      <a:pt x="134" y="1016"/>
                    </a:cubicBezTo>
                    <a:cubicBezTo>
                      <a:pt x="167" y="1016"/>
                      <a:pt x="195" y="1001"/>
                      <a:pt x="213" y="966"/>
                    </a:cubicBezTo>
                    <a:lnTo>
                      <a:pt x="304" y="905"/>
                    </a:lnTo>
                    <a:cubicBezTo>
                      <a:pt x="335" y="905"/>
                      <a:pt x="365" y="874"/>
                      <a:pt x="365" y="874"/>
                    </a:cubicBezTo>
                    <a:lnTo>
                      <a:pt x="426" y="814"/>
                    </a:lnTo>
                    <a:lnTo>
                      <a:pt x="456" y="783"/>
                    </a:lnTo>
                    <a:lnTo>
                      <a:pt x="517" y="692"/>
                    </a:lnTo>
                    <a:cubicBezTo>
                      <a:pt x="547" y="662"/>
                      <a:pt x="608" y="601"/>
                      <a:pt x="639" y="540"/>
                    </a:cubicBezTo>
                    <a:cubicBezTo>
                      <a:pt x="639" y="510"/>
                      <a:pt x="669" y="479"/>
                      <a:pt x="669" y="449"/>
                    </a:cubicBezTo>
                    <a:lnTo>
                      <a:pt x="669" y="358"/>
                    </a:lnTo>
                    <a:cubicBezTo>
                      <a:pt x="669" y="297"/>
                      <a:pt x="669" y="206"/>
                      <a:pt x="639" y="145"/>
                    </a:cubicBezTo>
                    <a:lnTo>
                      <a:pt x="517" y="23"/>
                    </a:lnTo>
                    <a:cubicBezTo>
                      <a:pt x="502" y="8"/>
                      <a:pt x="471" y="1"/>
                      <a:pt x="4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5" name="Google Shape;1009;p6"/>
              <p:cNvSpPr/>
              <p:nvPr/>
            </p:nvSpPr>
            <p:spPr>
              <a:xfrm rot="6796800">
                <a:off x="337320" y="547920"/>
                <a:ext cx="6120" cy="324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3240"/>
                  <a:gd name="textAreaBottom" fmla="*/ 4320 h 3240"/>
                </a:gdLst>
                <a:ahLst/>
                <a:rect l="textAreaLeft" t="textAreaTop" r="textAreaRight" b="textAreaBottom"/>
                <a:pathLst>
                  <a:path w="792" h="487">
                    <a:moveTo>
                      <a:pt x="487" y="0"/>
                    </a:moveTo>
                    <a:cubicBezTo>
                      <a:pt x="426" y="0"/>
                      <a:pt x="396" y="31"/>
                      <a:pt x="366" y="31"/>
                    </a:cubicBezTo>
                    <a:lnTo>
                      <a:pt x="335" y="61"/>
                    </a:lnTo>
                    <a:cubicBezTo>
                      <a:pt x="274" y="61"/>
                      <a:pt x="244" y="92"/>
                      <a:pt x="244" y="92"/>
                    </a:cubicBezTo>
                    <a:cubicBezTo>
                      <a:pt x="183" y="152"/>
                      <a:pt x="122" y="183"/>
                      <a:pt x="62" y="213"/>
                    </a:cubicBezTo>
                    <a:cubicBezTo>
                      <a:pt x="1" y="304"/>
                      <a:pt x="1" y="396"/>
                      <a:pt x="62" y="456"/>
                    </a:cubicBezTo>
                    <a:cubicBezTo>
                      <a:pt x="153" y="487"/>
                      <a:pt x="244" y="487"/>
                      <a:pt x="335" y="487"/>
                    </a:cubicBezTo>
                    <a:lnTo>
                      <a:pt x="609" y="487"/>
                    </a:lnTo>
                    <a:cubicBezTo>
                      <a:pt x="639" y="456"/>
                      <a:pt x="700" y="456"/>
                      <a:pt x="761" y="365"/>
                    </a:cubicBezTo>
                    <a:cubicBezTo>
                      <a:pt x="791" y="335"/>
                      <a:pt x="791" y="244"/>
                      <a:pt x="791" y="183"/>
                    </a:cubicBezTo>
                    <a:cubicBezTo>
                      <a:pt x="791" y="152"/>
                      <a:pt x="761" y="61"/>
                      <a:pt x="670" y="31"/>
                    </a:cubicBezTo>
                    <a:cubicBezTo>
                      <a:pt x="639" y="0"/>
                      <a:pt x="548" y="0"/>
                      <a:pt x="4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66" name="Google Shape;1010;p6"/>
              <p:cNvSpPr/>
              <p:nvPr/>
            </p:nvSpPr>
            <p:spPr>
              <a:xfrm rot="6796800">
                <a:off x="351000" y="542880"/>
                <a:ext cx="2880" cy="4320"/>
              </a:xfrm>
              <a:custGeom>
                <a:avLst/>
                <a:gdLst>
                  <a:gd name="textAreaLeft" fmla="*/ 0 w 2880"/>
                  <a:gd name="textAreaRight" fmla="*/ 3960 w 288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426" h="609">
                    <a:moveTo>
                      <a:pt x="274" y="1"/>
                    </a:moveTo>
                    <a:cubicBezTo>
                      <a:pt x="243" y="1"/>
                      <a:pt x="152" y="1"/>
                      <a:pt x="122" y="62"/>
                    </a:cubicBezTo>
                    <a:cubicBezTo>
                      <a:pt x="91" y="92"/>
                      <a:pt x="61" y="122"/>
                      <a:pt x="61" y="153"/>
                    </a:cubicBezTo>
                    <a:lnTo>
                      <a:pt x="61" y="274"/>
                    </a:lnTo>
                    <a:lnTo>
                      <a:pt x="61" y="305"/>
                    </a:lnTo>
                    <a:cubicBezTo>
                      <a:pt x="61" y="396"/>
                      <a:pt x="0" y="457"/>
                      <a:pt x="0" y="517"/>
                    </a:cubicBezTo>
                    <a:lnTo>
                      <a:pt x="0" y="548"/>
                    </a:lnTo>
                    <a:lnTo>
                      <a:pt x="0" y="578"/>
                    </a:lnTo>
                    <a:cubicBezTo>
                      <a:pt x="0" y="609"/>
                      <a:pt x="61" y="609"/>
                      <a:pt x="61" y="609"/>
                    </a:cubicBezTo>
                    <a:lnTo>
                      <a:pt x="91" y="609"/>
                    </a:lnTo>
                    <a:cubicBezTo>
                      <a:pt x="122" y="609"/>
                      <a:pt x="152" y="578"/>
                      <a:pt x="152" y="578"/>
                    </a:cubicBezTo>
                    <a:cubicBezTo>
                      <a:pt x="213" y="548"/>
                      <a:pt x="274" y="517"/>
                      <a:pt x="304" y="457"/>
                    </a:cubicBezTo>
                    <a:cubicBezTo>
                      <a:pt x="365" y="426"/>
                      <a:pt x="365" y="396"/>
                      <a:pt x="395" y="366"/>
                    </a:cubicBezTo>
                    <a:cubicBezTo>
                      <a:pt x="426" y="305"/>
                      <a:pt x="426" y="305"/>
                      <a:pt x="426" y="274"/>
                    </a:cubicBezTo>
                    <a:lnTo>
                      <a:pt x="426" y="244"/>
                    </a:lnTo>
                    <a:cubicBezTo>
                      <a:pt x="426" y="183"/>
                      <a:pt x="426" y="122"/>
                      <a:pt x="395" y="92"/>
                    </a:cubicBezTo>
                    <a:cubicBezTo>
                      <a:pt x="365" y="62"/>
                      <a:pt x="304" y="1"/>
                      <a:pt x="2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667" name="Google Shape;1011;p6"/>
            <p:cNvSpPr/>
            <p:nvPr/>
          </p:nvSpPr>
          <p:spPr>
            <a:xfrm rot="6796800">
              <a:off x="286560" y="510480"/>
              <a:ext cx="116280" cy="48600"/>
            </a:xfrm>
            <a:custGeom>
              <a:avLst/>
              <a:gdLst>
                <a:gd name="textAreaLeft" fmla="*/ 0 w 116280"/>
                <a:gd name="textAreaRight" fmla="*/ 117360 w 116280"/>
                <a:gd name="textAreaTop" fmla="*/ 0 h 48600"/>
                <a:gd name="textAreaBottom" fmla="*/ 49680 h 48600"/>
              </a:gdLst>
              <a:ahLst/>
              <a:rect l="textAreaLeft" t="textAreaTop" r="textAreaRight" b="textAreaBottom"/>
              <a:pathLst>
                <a:path w="12984" h="5493">
                  <a:moveTo>
                    <a:pt x="4102" y="1"/>
                  </a:moveTo>
                  <a:cubicBezTo>
                    <a:pt x="3552" y="1"/>
                    <a:pt x="3007" y="61"/>
                    <a:pt x="2497" y="174"/>
                  </a:cubicBezTo>
                  <a:cubicBezTo>
                    <a:pt x="1585" y="356"/>
                    <a:pt x="521" y="782"/>
                    <a:pt x="65" y="1693"/>
                  </a:cubicBezTo>
                  <a:cubicBezTo>
                    <a:pt x="0" y="1845"/>
                    <a:pt x="136" y="1981"/>
                    <a:pt x="285" y="1981"/>
                  </a:cubicBezTo>
                  <a:cubicBezTo>
                    <a:pt x="345" y="1981"/>
                    <a:pt x="408" y="1959"/>
                    <a:pt x="460" y="1906"/>
                  </a:cubicBezTo>
                  <a:cubicBezTo>
                    <a:pt x="1129" y="994"/>
                    <a:pt x="2284" y="660"/>
                    <a:pt x="3378" y="538"/>
                  </a:cubicBezTo>
                  <a:cubicBezTo>
                    <a:pt x="3703" y="502"/>
                    <a:pt x="4041" y="482"/>
                    <a:pt x="4383" y="482"/>
                  </a:cubicBezTo>
                  <a:cubicBezTo>
                    <a:pt x="5193" y="482"/>
                    <a:pt x="6025" y="595"/>
                    <a:pt x="6752" y="873"/>
                  </a:cubicBezTo>
                  <a:cubicBezTo>
                    <a:pt x="8029" y="1420"/>
                    <a:pt x="8667" y="2757"/>
                    <a:pt x="9853" y="3456"/>
                  </a:cubicBezTo>
                  <a:cubicBezTo>
                    <a:pt x="10369" y="3760"/>
                    <a:pt x="10977" y="3912"/>
                    <a:pt x="11555" y="4216"/>
                  </a:cubicBezTo>
                  <a:cubicBezTo>
                    <a:pt x="12132" y="4490"/>
                    <a:pt x="12588" y="4976"/>
                    <a:pt x="12983" y="5493"/>
                  </a:cubicBezTo>
                  <a:cubicBezTo>
                    <a:pt x="12375" y="4611"/>
                    <a:pt x="11737" y="4125"/>
                    <a:pt x="10764" y="3700"/>
                  </a:cubicBezTo>
                  <a:cubicBezTo>
                    <a:pt x="10156" y="3426"/>
                    <a:pt x="9640" y="3122"/>
                    <a:pt x="9153" y="2636"/>
                  </a:cubicBezTo>
                  <a:cubicBezTo>
                    <a:pt x="8728" y="2180"/>
                    <a:pt x="8363" y="1724"/>
                    <a:pt x="7907" y="1298"/>
                  </a:cubicBezTo>
                  <a:cubicBezTo>
                    <a:pt x="6907" y="385"/>
                    <a:pt x="5486" y="1"/>
                    <a:pt x="410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8" name="Google Shape;1012;p6"/>
            <p:cNvSpPr/>
            <p:nvPr/>
          </p:nvSpPr>
          <p:spPr>
            <a:xfrm rot="6796800">
              <a:off x="223560" y="265680"/>
              <a:ext cx="199800" cy="89280"/>
            </a:xfrm>
            <a:custGeom>
              <a:avLst/>
              <a:gdLst>
                <a:gd name="textAreaLeft" fmla="*/ 0 w 199800"/>
                <a:gd name="textAreaRight" fmla="*/ 200880 w 199800"/>
                <a:gd name="textAreaTop" fmla="*/ 0 h 89280"/>
                <a:gd name="textAreaBottom" fmla="*/ 90360 h 89280"/>
              </a:gdLst>
              <a:ahLst/>
              <a:rect l="textAreaLeft" t="textAreaTop" r="textAreaRight" b="textAreaBottom"/>
              <a:pathLst>
                <a:path w="22235" h="10003">
                  <a:moveTo>
                    <a:pt x="21967" y="1"/>
                  </a:moveTo>
                  <a:cubicBezTo>
                    <a:pt x="21958" y="1"/>
                    <a:pt x="21948" y="1"/>
                    <a:pt x="21938" y="3"/>
                  </a:cubicBezTo>
                  <a:cubicBezTo>
                    <a:pt x="20327" y="246"/>
                    <a:pt x="18868" y="1249"/>
                    <a:pt x="17227" y="1492"/>
                  </a:cubicBezTo>
                  <a:cubicBezTo>
                    <a:pt x="17031" y="1516"/>
                    <a:pt x="16834" y="1527"/>
                    <a:pt x="16636" y="1527"/>
                  </a:cubicBezTo>
                  <a:cubicBezTo>
                    <a:pt x="15644" y="1527"/>
                    <a:pt x="14640" y="1268"/>
                    <a:pt x="13634" y="1268"/>
                  </a:cubicBezTo>
                  <a:cubicBezTo>
                    <a:pt x="13352" y="1268"/>
                    <a:pt x="13071" y="1288"/>
                    <a:pt x="12789" y="1340"/>
                  </a:cubicBezTo>
                  <a:cubicBezTo>
                    <a:pt x="11968" y="1492"/>
                    <a:pt x="11269" y="1917"/>
                    <a:pt x="10631" y="2404"/>
                  </a:cubicBezTo>
                  <a:cubicBezTo>
                    <a:pt x="9932" y="2890"/>
                    <a:pt x="9233" y="3346"/>
                    <a:pt x="8534" y="3802"/>
                  </a:cubicBezTo>
                  <a:cubicBezTo>
                    <a:pt x="7135" y="4714"/>
                    <a:pt x="5737" y="5626"/>
                    <a:pt x="4582" y="6872"/>
                  </a:cubicBezTo>
                  <a:cubicBezTo>
                    <a:pt x="3405" y="8189"/>
                    <a:pt x="1892" y="8912"/>
                    <a:pt x="400" y="9779"/>
                  </a:cubicBezTo>
                  <a:lnTo>
                    <a:pt x="400" y="9779"/>
                  </a:lnTo>
                  <a:cubicBezTo>
                    <a:pt x="1683" y="9122"/>
                    <a:pt x="2874" y="8491"/>
                    <a:pt x="4065" y="7632"/>
                  </a:cubicBezTo>
                  <a:cubicBezTo>
                    <a:pt x="4704" y="7206"/>
                    <a:pt x="5221" y="6629"/>
                    <a:pt x="5828" y="6112"/>
                  </a:cubicBezTo>
                  <a:cubicBezTo>
                    <a:pt x="6528" y="5565"/>
                    <a:pt x="7257" y="5109"/>
                    <a:pt x="7956" y="4592"/>
                  </a:cubicBezTo>
                  <a:cubicBezTo>
                    <a:pt x="8686" y="4167"/>
                    <a:pt x="9415" y="3741"/>
                    <a:pt x="10145" y="3285"/>
                  </a:cubicBezTo>
                  <a:cubicBezTo>
                    <a:pt x="10844" y="2829"/>
                    <a:pt x="11543" y="2221"/>
                    <a:pt x="12424" y="1978"/>
                  </a:cubicBezTo>
                  <a:cubicBezTo>
                    <a:pt x="12786" y="1871"/>
                    <a:pt x="13153" y="1831"/>
                    <a:pt x="13524" y="1831"/>
                  </a:cubicBezTo>
                  <a:cubicBezTo>
                    <a:pt x="14551" y="1831"/>
                    <a:pt x="15603" y="2134"/>
                    <a:pt x="16629" y="2134"/>
                  </a:cubicBezTo>
                  <a:cubicBezTo>
                    <a:pt x="16697" y="2134"/>
                    <a:pt x="16764" y="2133"/>
                    <a:pt x="16832" y="2130"/>
                  </a:cubicBezTo>
                  <a:cubicBezTo>
                    <a:pt x="18686" y="2069"/>
                    <a:pt x="20266" y="1006"/>
                    <a:pt x="22029" y="428"/>
                  </a:cubicBezTo>
                  <a:cubicBezTo>
                    <a:pt x="22234" y="370"/>
                    <a:pt x="22214" y="1"/>
                    <a:pt x="21967" y="1"/>
                  </a:cubicBezTo>
                  <a:close/>
                  <a:moveTo>
                    <a:pt x="400" y="9779"/>
                  </a:moveTo>
                  <a:cubicBezTo>
                    <a:pt x="275" y="9843"/>
                    <a:pt x="150" y="9908"/>
                    <a:pt x="23" y="9972"/>
                  </a:cubicBezTo>
                  <a:cubicBezTo>
                    <a:pt x="8" y="9972"/>
                    <a:pt x="0" y="9965"/>
                    <a:pt x="0" y="9965"/>
                  </a:cubicBezTo>
                  <a:lnTo>
                    <a:pt x="0" y="9965"/>
                  </a:lnTo>
                  <a:cubicBezTo>
                    <a:pt x="0" y="9965"/>
                    <a:pt x="8" y="9972"/>
                    <a:pt x="23" y="10003"/>
                  </a:cubicBezTo>
                  <a:cubicBezTo>
                    <a:pt x="148" y="9927"/>
                    <a:pt x="274" y="9853"/>
                    <a:pt x="400" y="9779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69" name="Google Shape;1013;p6"/>
            <p:cNvSpPr/>
            <p:nvPr/>
          </p:nvSpPr>
          <p:spPr>
            <a:xfrm rot="6796800">
              <a:off x="500040" y="358200"/>
              <a:ext cx="83880" cy="55440"/>
            </a:xfrm>
            <a:custGeom>
              <a:avLst/>
              <a:gdLst>
                <a:gd name="textAreaLeft" fmla="*/ 0 w 83880"/>
                <a:gd name="textAreaRight" fmla="*/ 84960 w 83880"/>
                <a:gd name="textAreaTop" fmla="*/ 0 h 55440"/>
                <a:gd name="textAreaBottom" fmla="*/ 56520 h 55440"/>
              </a:gdLst>
              <a:ahLst/>
              <a:rect l="textAreaLeft" t="textAreaTop" r="textAreaRight" b="textAreaBottom"/>
              <a:pathLst>
                <a:path w="9395" h="6241">
                  <a:moveTo>
                    <a:pt x="0" y="1"/>
                  </a:moveTo>
                  <a:lnTo>
                    <a:pt x="0" y="1"/>
                  </a:lnTo>
                  <a:cubicBezTo>
                    <a:pt x="1976" y="275"/>
                    <a:pt x="3557" y="1460"/>
                    <a:pt x="5350" y="2250"/>
                  </a:cubicBezTo>
                  <a:cubicBezTo>
                    <a:pt x="6140" y="2645"/>
                    <a:pt x="6931" y="3010"/>
                    <a:pt x="7569" y="3648"/>
                  </a:cubicBezTo>
                  <a:cubicBezTo>
                    <a:pt x="7903" y="3983"/>
                    <a:pt x="8177" y="4408"/>
                    <a:pt x="8390" y="4864"/>
                  </a:cubicBezTo>
                  <a:cubicBezTo>
                    <a:pt x="8572" y="5320"/>
                    <a:pt x="8785" y="5776"/>
                    <a:pt x="9089" y="6171"/>
                  </a:cubicBezTo>
                  <a:cubicBezTo>
                    <a:pt x="9118" y="6219"/>
                    <a:pt x="9162" y="6240"/>
                    <a:pt x="9206" y="6240"/>
                  </a:cubicBezTo>
                  <a:cubicBezTo>
                    <a:pt x="9300" y="6240"/>
                    <a:pt x="9394" y="6144"/>
                    <a:pt x="9332" y="6019"/>
                  </a:cubicBezTo>
                  <a:cubicBezTo>
                    <a:pt x="8876" y="5107"/>
                    <a:pt x="8663" y="4196"/>
                    <a:pt x="7903" y="3436"/>
                  </a:cubicBezTo>
                  <a:cubicBezTo>
                    <a:pt x="7295" y="2767"/>
                    <a:pt x="6505" y="2372"/>
                    <a:pt x="5684" y="2068"/>
                  </a:cubicBezTo>
                  <a:cubicBezTo>
                    <a:pt x="3800" y="1308"/>
                    <a:pt x="2007" y="21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080" bIns="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70" name="Google Shape;1014;p6"/>
            <p:cNvSpPr/>
            <p:nvPr/>
          </p:nvSpPr>
          <p:spPr>
            <a:xfrm rot="6796800">
              <a:off x="532800" y="363240"/>
              <a:ext cx="23400" cy="161640"/>
            </a:xfrm>
            <a:custGeom>
              <a:avLst/>
              <a:gdLst>
                <a:gd name="textAreaLeft" fmla="*/ 0 w 23400"/>
                <a:gd name="textAreaRight" fmla="*/ 24480 w 23400"/>
                <a:gd name="textAreaTop" fmla="*/ 0 h 161640"/>
                <a:gd name="textAreaBottom" fmla="*/ 162720 h 161640"/>
              </a:gdLst>
              <a:ahLst/>
              <a:rect l="textAreaLeft" t="textAreaTop" r="textAreaRight" b="textAreaBottom"/>
              <a:pathLst>
                <a:path w="2707" h="17987">
                  <a:moveTo>
                    <a:pt x="2189" y="0"/>
                  </a:moveTo>
                  <a:lnTo>
                    <a:pt x="2189" y="0"/>
                  </a:lnTo>
                  <a:cubicBezTo>
                    <a:pt x="2493" y="1581"/>
                    <a:pt x="2645" y="3283"/>
                    <a:pt x="2433" y="4864"/>
                  </a:cubicBezTo>
                  <a:cubicBezTo>
                    <a:pt x="2250" y="6505"/>
                    <a:pt x="1673" y="8116"/>
                    <a:pt x="974" y="9544"/>
                  </a:cubicBezTo>
                  <a:cubicBezTo>
                    <a:pt x="305" y="10882"/>
                    <a:pt x="1" y="12250"/>
                    <a:pt x="214" y="13739"/>
                  </a:cubicBezTo>
                  <a:cubicBezTo>
                    <a:pt x="396" y="15168"/>
                    <a:pt x="852" y="16566"/>
                    <a:pt x="1460" y="17903"/>
                  </a:cubicBezTo>
                  <a:cubicBezTo>
                    <a:pt x="1480" y="17963"/>
                    <a:pt x="1525" y="17987"/>
                    <a:pt x="1576" y="17987"/>
                  </a:cubicBezTo>
                  <a:cubicBezTo>
                    <a:pt x="1680" y="17987"/>
                    <a:pt x="1805" y="17884"/>
                    <a:pt x="1764" y="17782"/>
                  </a:cubicBezTo>
                  <a:cubicBezTo>
                    <a:pt x="1338" y="16262"/>
                    <a:pt x="670" y="14864"/>
                    <a:pt x="518" y="13283"/>
                  </a:cubicBezTo>
                  <a:cubicBezTo>
                    <a:pt x="426" y="12554"/>
                    <a:pt x="457" y="11794"/>
                    <a:pt x="670" y="11064"/>
                  </a:cubicBezTo>
                  <a:cubicBezTo>
                    <a:pt x="852" y="10274"/>
                    <a:pt x="1278" y="9575"/>
                    <a:pt x="1581" y="8815"/>
                  </a:cubicBezTo>
                  <a:cubicBezTo>
                    <a:pt x="2098" y="7447"/>
                    <a:pt x="2372" y="6019"/>
                    <a:pt x="2524" y="4529"/>
                  </a:cubicBezTo>
                  <a:cubicBezTo>
                    <a:pt x="2706" y="2979"/>
                    <a:pt x="2585" y="1520"/>
                    <a:pt x="2189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1360" bIns="81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671" name="Google Shape;1015;p6"/>
            <p:cNvSpPr/>
            <p:nvPr/>
          </p:nvSpPr>
          <p:spPr>
            <a:xfrm rot="6796800">
              <a:off x="454320" y="442080"/>
              <a:ext cx="52560" cy="56520"/>
            </a:xfrm>
            <a:custGeom>
              <a:avLst/>
              <a:gdLst>
                <a:gd name="textAreaLeft" fmla="*/ 0 w 52560"/>
                <a:gd name="textAreaRight" fmla="*/ 53640 w 52560"/>
                <a:gd name="textAreaTop" fmla="*/ 0 h 56520"/>
                <a:gd name="textAreaBottom" fmla="*/ 57600 h 56520"/>
              </a:gdLst>
              <a:ahLst/>
              <a:rect l="textAreaLeft" t="textAreaTop" r="textAreaRight" b="textAreaBottom"/>
              <a:pathLst>
                <a:path w="5942" h="6354">
                  <a:moveTo>
                    <a:pt x="8" y="1"/>
                  </a:moveTo>
                  <a:cubicBezTo>
                    <a:pt x="1" y="1"/>
                    <a:pt x="1" y="16"/>
                    <a:pt x="31" y="46"/>
                  </a:cubicBezTo>
                  <a:cubicBezTo>
                    <a:pt x="31" y="16"/>
                    <a:pt x="16" y="1"/>
                    <a:pt x="8" y="1"/>
                  </a:cubicBezTo>
                  <a:close/>
                  <a:moveTo>
                    <a:pt x="31" y="46"/>
                  </a:moveTo>
                  <a:lnTo>
                    <a:pt x="31" y="46"/>
                  </a:lnTo>
                  <a:cubicBezTo>
                    <a:pt x="1277" y="594"/>
                    <a:pt x="2372" y="1566"/>
                    <a:pt x="3284" y="2569"/>
                  </a:cubicBezTo>
                  <a:cubicBezTo>
                    <a:pt x="4195" y="3633"/>
                    <a:pt x="4955" y="4819"/>
                    <a:pt x="5411" y="6186"/>
                  </a:cubicBezTo>
                  <a:cubicBezTo>
                    <a:pt x="5458" y="6304"/>
                    <a:pt x="5556" y="6354"/>
                    <a:pt x="5651" y="6354"/>
                  </a:cubicBezTo>
                  <a:cubicBezTo>
                    <a:pt x="5800" y="6354"/>
                    <a:pt x="5941" y="6232"/>
                    <a:pt x="5867" y="6065"/>
                  </a:cubicBezTo>
                  <a:cubicBezTo>
                    <a:pt x="4925" y="3390"/>
                    <a:pt x="2706" y="989"/>
                    <a:pt x="31" y="46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0" bIns="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672" name="Google Shape;1016;p6"/>
            <p:cNvGrpSpPr/>
            <p:nvPr/>
          </p:nvGrpSpPr>
          <p:grpSpPr>
            <a:xfrm>
              <a:off x="331200" y="269640"/>
              <a:ext cx="26640" cy="28800"/>
              <a:chOff x="331200" y="269640"/>
              <a:chExt cx="26640" cy="28800"/>
            </a:xfrm>
          </p:grpSpPr>
          <p:sp>
            <p:nvSpPr>
              <p:cNvPr id="673" name="Google Shape;1017;p6"/>
              <p:cNvSpPr/>
              <p:nvPr/>
            </p:nvSpPr>
            <p:spPr>
              <a:xfrm rot="6796800">
                <a:off x="337680" y="284400"/>
                <a:ext cx="9000" cy="6120"/>
              </a:xfrm>
              <a:custGeom>
                <a:avLst/>
                <a:gdLst>
                  <a:gd name="textAreaLeft" fmla="*/ 0 w 9000"/>
                  <a:gd name="textAreaRight" fmla="*/ 10080 w 900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1096" h="814">
                    <a:moveTo>
                      <a:pt x="427" y="0"/>
                    </a:moveTo>
                    <a:cubicBezTo>
                      <a:pt x="305" y="0"/>
                      <a:pt x="183" y="31"/>
                      <a:pt x="153" y="91"/>
                    </a:cubicBezTo>
                    <a:cubicBezTo>
                      <a:pt x="123" y="152"/>
                      <a:pt x="62" y="213"/>
                      <a:pt x="31" y="304"/>
                    </a:cubicBezTo>
                    <a:cubicBezTo>
                      <a:pt x="31" y="335"/>
                      <a:pt x="1" y="395"/>
                      <a:pt x="31" y="456"/>
                    </a:cubicBezTo>
                    <a:cubicBezTo>
                      <a:pt x="31" y="487"/>
                      <a:pt x="31" y="547"/>
                      <a:pt x="62" y="608"/>
                    </a:cubicBezTo>
                    <a:lnTo>
                      <a:pt x="183" y="699"/>
                    </a:lnTo>
                    <a:cubicBezTo>
                      <a:pt x="214" y="760"/>
                      <a:pt x="275" y="790"/>
                      <a:pt x="335" y="790"/>
                    </a:cubicBezTo>
                    <a:cubicBezTo>
                      <a:pt x="381" y="806"/>
                      <a:pt x="419" y="813"/>
                      <a:pt x="457" y="813"/>
                    </a:cubicBezTo>
                    <a:cubicBezTo>
                      <a:pt x="495" y="813"/>
                      <a:pt x="533" y="806"/>
                      <a:pt x="579" y="790"/>
                    </a:cubicBezTo>
                    <a:cubicBezTo>
                      <a:pt x="730" y="760"/>
                      <a:pt x="822" y="669"/>
                      <a:pt x="943" y="608"/>
                    </a:cubicBezTo>
                    <a:cubicBezTo>
                      <a:pt x="974" y="547"/>
                      <a:pt x="974" y="517"/>
                      <a:pt x="1034" y="487"/>
                    </a:cubicBezTo>
                    <a:cubicBezTo>
                      <a:pt x="1065" y="487"/>
                      <a:pt x="1065" y="456"/>
                      <a:pt x="1095" y="456"/>
                    </a:cubicBezTo>
                    <a:cubicBezTo>
                      <a:pt x="1065" y="365"/>
                      <a:pt x="1065" y="304"/>
                      <a:pt x="1004" y="304"/>
                    </a:cubicBezTo>
                    <a:cubicBezTo>
                      <a:pt x="974" y="304"/>
                      <a:pt x="974" y="274"/>
                      <a:pt x="943" y="274"/>
                    </a:cubicBezTo>
                    <a:cubicBezTo>
                      <a:pt x="913" y="213"/>
                      <a:pt x="913" y="183"/>
                      <a:pt x="882" y="152"/>
                    </a:cubicBezTo>
                    <a:lnTo>
                      <a:pt x="822" y="91"/>
                    </a:lnTo>
                    <a:cubicBezTo>
                      <a:pt x="791" y="61"/>
                      <a:pt x="791" y="61"/>
                      <a:pt x="761" y="61"/>
                    </a:cubicBezTo>
                    <a:cubicBezTo>
                      <a:pt x="730" y="61"/>
                      <a:pt x="670" y="31"/>
                      <a:pt x="670" y="31"/>
                    </a:cubicBezTo>
                    <a:lnTo>
                      <a:pt x="639" y="31"/>
                    </a:lnTo>
                    <a:cubicBezTo>
                      <a:pt x="609" y="31"/>
                      <a:pt x="609" y="0"/>
                      <a:pt x="5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4" name="Google Shape;1018;p6"/>
              <p:cNvSpPr/>
              <p:nvPr/>
            </p:nvSpPr>
            <p:spPr>
              <a:xfrm rot="6796800">
                <a:off x="343080" y="292320"/>
                <a:ext cx="6480" cy="396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852" h="559">
                    <a:moveTo>
                      <a:pt x="299" y="0"/>
                    </a:moveTo>
                    <a:cubicBezTo>
                      <a:pt x="278" y="0"/>
                      <a:pt x="259" y="4"/>
                      <a:pt x="244" y="11"/>
                    </a:cubicBezTo>
                    <a:cubicBezTo>
                      <a:pt x="153" y="72"/>
                      <a:pt x="92" y="133"/>
                      <a:pt x="61" y="224"/>
                    </a:cubicBezTo>
                    <a:cubicBezTo>
                      <a:pt x="1" y="315"/>
                      <a:pt x="61" y="407"/>
                      <a:pt x="122" y="467"/>
                    </a:cubicBezTo>
                    <a:cubicBezTo>
                      <a:pt x="213" y="559"/>
                      <a:pt x="305" y="559"/>
                      <a:pt x="396" y="559"/>
                    </a:cubicBezTo>
                    <a:lnTo>
                      <a:pt x="426" y="559"/>
                    </a:lnTo>
                    <a:cubicBezTo>
                      <a:pt x="457" y="559"/>
                      <a:pt x="457" y="559"/>
                      <a:pt x="517" y="528"/>
                    </a:cubicBezTo>
                    <a:lnTo>
                      <a:pt x="564" y="466"/>
                    </a:lnTo>
                    <a:lnTo>
                      <a:pt x="564" y="466"/>
                    </a:lnTo>
                    <a:cubicBezTo>
                      <a:pt x="636" y="464"/>
                      <a:pt x="698" y="458"/>
                      <a:pt x="761" y="437"/>
                    </a:cubicBezTo>
                    <a:cubicBezTo>
                      <a:pt x="821" y="437"/>
                      <a:pt x="852" y="376"/>
                      <a:pt x="852" y="316"/>
                    </a:cubicBezTo>
                    <a:lnTo>
                      <a:pt x="852" y="316"/>
                    </a:lnTo>
                    <a:cubicBezTo>
                      <a:pt x="852" y="331"/>
                      <a:pt x="850" y="336"/>
                      <a:pt x="846" y="336"/>
                    </a:cubicBezTo>
                    <a:cubicBezTo>
                      <a:pt x="835" y="336"/>
                      <a:pt x="806" y="285"/>
                      <a:pt x="761" y="285"/>
                    </a:cubicBezTo>
                    <a:cubicBezTo>
                      <a:pt x="714" y="285"/>
                      <a:pt x="650" y="267"/>
                      <a:pt x="595" y="245"/>
                    </a:cubicBezTo>
                    <a:lnTo>
                      <a:pt x="595" y="245"/>
                    </a:lnTo>
                    <a:cubicBezTo>
                      <a:pt x="591" y="238"/>
                      <a:pt x="585" y="231"/>
                      <a:pt x="578" y="224"/>
                    </a:cubicBezTo>
                    <a:cubicBezTo>
                      <a:pt x="578" y="163"/>
                      <a:pt x="548" y="163"/>
                      <a:pt x="548" y="133"/>
                    </a:cubicBezTo>
                    <a:lnTo>
                      <a:pt x="517" y="103"/>
                    </a:lnTo>
                    <a:cubicBezTo>
                      <a:pt x="449" y="34"/>
                      <a:pt x="364" y="0"/>
                      <a:pt x="2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5" name="Google Shape;1019;p6"/>
              <p:cNvSpPr/>
              <p:nvPr/>
            </p:nvSpPr>
            <p:spPr>
              <a:xfrm rot="6796800">
                <a:off x="332640" y="270360"/>
                <a:ext cx="7560" cy="900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973" h="1111">
                    <a:moveTo>
                      <a:pt x="578" y="54"/>
                    </a:moveTo>
                    <a:cubicBezTo>
                      <a:pt x="558" y="67"/>
                      <a:pt x="539" y="77"/>
                      <a:pt x="520" y="85"/>
                    </a:cubicBezTo>
                    <a:lnTo>
                      <a:pt x="520" y="85"/>
                    </a:lnTo>
                    <a:cubicBezTo>
                      <a:pt x="531" y="70"/>
                      <a:pt x="547" y="54"/>
                      <a:pt x="578" y="54"/>
                    </a:cubicBezTo>
                    <a:close/>
                    <a:moveTo>
                      <a:pt x="912" y="814"/>
                    </a:moveTo>
                    <a:lnTo>
                      <a:pt x="882" y="875"/>
                    </a:lnTo>
                    <a:cubicBezTo>
                      <a:pt x="862" y="884"/>
                      <a:pt x="849" y="894"/>
                      <a:pt x="839" y="904"/>
                    </a:cubicBezTo>
                    <a:lnTo>
                      <a:pt x="839" y="904"/>
                    </a:lnTo>
                    <a:cubicBezTo>
                      <a:pt x="882" y="898"/>
                      <a:pt x="885" y="868"/>
                      <a:pt x="912" y="814"/>
                    </a:cubicBezTo>
                    <a:close/>
                    <a:moveTo>
                      <a:pt x="756" y="1"/>
                    </a:moveTo>
                    <a:cubicBezTo>
                      <a:pt x="730" y="1"/>
                      <a:pt x="699" y="8"/>
                      <a:pt x="669" y="23"/>
                    </a:cubicBezTo>
                    <a:lnTo>
                      <a:pt x="638" y="23"/>
                    </a:lnTo>
                    <a:cubicBezTo>
                      <a:pt x="612" y="23"/>
                      <a:pt x="539" y="47"/>
                      <a:pt x="501" y="93"/>
                    </a:cubicBezTo>
                    <a:lnTo>
                      <a:pt x="501" y="93"/>
                    </a:lnTo>
                    <a:cubicBezTo>
                      <a:pt x="437" y="117"/>
                      <a:pt x="378" y="123"/>
                      <a:pt x="334" y="145"/>
                    </a:cubicBezTo>
                    <a:cubicBezTo>
                      <a:pt x="334" y="145"/>
                      <a:pt x="304" y="145"/>
                      <a:pt x="304" y="175"/>
                    </a:cubicBezTo>
                    <a:cubicBezTo>
                      <a:pt x="213" y="206"/>
                      <a:pt x="183" y="297"/>
                      <a:pt x="122" y="358"/>
                    </a:cubicBezTo>
                    <a:cubicBezTo>
                      <a:pt x="122" y="358"/>
                      <a:pt x="122" y="419"/>
                      <a:pt x="61" y="419"/>
                    </a:cubicBezTo>
                    <a:cubicBezTo>
                      <a:pt x="31" y="479"/>
                      <a:pt x="0" y="571"/>
                      <a:pt x="0" y="662"/>
                    </a:cubicBezTo>
                    <a:cubicBezTo>
                      <a:pt x="0" y="753"/>
                      <a:pt x="31" y="814"/>
                      <a:pt x="61" y="905"/>
                    </a:cubicBezTo>
                    <a:lnTo>
                      <a:pt x="183" y="1027"/>
                    </a:lnTo>
                    <a:cubicBezTo>
                      <a:pt x="213" y="1057"/>
                      <a:pt x="274" y="1087"/>
                      <a:pt x="334" y="1087"/>
                    </a:cubicBezTo>
                    <a:cubicBezTo>
                      <a:pt x="380" y="1102"/>
                      <a:pt x="418" y="1110"/>
                      <a:pt x="456" y="1110"/>
                    </a:cubicBezTo>
                    <a:cubicBezTo>
                      <a:pt x="494" y="1110"/>
                      <a:pt x="532" y="1102"/>
                      <a:pt x="578" y="1087"/>
                    </a:cubicBezTo>
                    <a:cubicBezTo>
                      <a:pt x="608" y="1087"/>
                      <a:pt x="608" y="1087"/>
                      <a:pt x="638" y="1057"/>
                    </a:cubicBezTo>
                    <a:cubicBezTo>
                      <a:pt x="669" y="1057"/>
                      <a:pt x="760" y="1027"/>
                      <a:pt x="790" y="966"/>
                    </a:cubicBezTo>
                    <a:cubicBezTo>
                      <a:pt x="811" y="945"/>
                      <a:pt x="818" y="924"/>
                      <a:pt x="839" y="904"/>
                    </a:cubicBezTo>
                    <a:lnTo>
                      <a:pt x="839" y="904"/>
                    </a:lnTo>
                    <a:cubicBezTo>
                      <a:pt x="833" y="905"/>
                      <a:pt x="828" y="905"/>
                      <a:pt x="821" y="905"/>
                    </a:cubicBezTo>
                    <a:cubicBezTo>
                      <a:pt x="882" y="844"/>
                      <a:pt x="912" y="814"/>
                      <a:pt x="912" y="783"/>
                    </a:cubicBezTo>
                    <a:cubicBezTo>
                      <a:pt x="942" y="753"/>
                      <a:pt x="942" y="692"/>
                      <a:pt x="942" y="662"/>
                    </a:cubicBezTo>
                    <a:cubicBezTo>
                      <a:pt x="942" y="631"/>
                      <a:pt x="942" y="540"/>
                      <a:pt x="973" y="510"/>
                    </a:cubicBezTo>
                    <a:lnTo>
                      <a:pt x="973" y="388"/>
                    </a:lnTo>
                    <a:cubicBezTo>
                      <a:pt x="973" y="327"/>
                      <a:pt x="973" y="206"/>
                      <a:pt x="942" y="145"/>
                    </a:cubicBezTo>
                    <a:cubicBezTo>
                      <a:pt x="942" y="84"/>
                      <a:pt x="912" y="54"/>
                      <a:pt x="821" y="23"/>
                    </a:cubicBezTo>
                    <a:cubicBezTo>
                      <a:pt x="806" y="8"/>
                      <a:pt x="783" y="1"/>
                      <a:pt x="7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6" name="Google Shape;1020;p6"/>
              <p:cNvSpPr/>
              <p:nvPr/>
            </p:nvSpPr>
            <p:spPr>
              <a:xfrm rot="6796800">
                <a:off x="343800" y="271080"/>
                <a:ext cx="7560" cy="576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944" h="761">
                    <a:moveTo>
                      <a:pt x="639" y="244"/>
                    </a:moveTo>
                    <a:lnTo>
                      <a:pt x="639" y="244"/>
                    </a:lnTo>
                    <a:cubicBezTo>
                      <a:pt x="653" y="257"/>
                      <a:pt x="666" y="264"/>
                      <a:pt x="682" y="274"/>
                    </a:cubicBezTo>
                    <a:lnTo>
                      <a:pt x="670" y="274"/>
                    </a:lnTo>
                    <a:cubicBezTo>
                      <a:pt x="670" y="274"/>
                      <a:pt x="639" y="274"/>
                      <a:pt x="639" y="244"/>
                    </a:cubicBezTo>
                    <a:close/>
                    <a:moveTo>
                      <a:pt x="791" y="396"/>
                    </a:moveTo>
                    <a:lnTo>
                      <a:pt x="791" y="426"/>
                    </a:lnTo>
                    <a:cubicBezTo>
                      <a:pt x="791" y="432"/>
                      <a:pt x="790" y="437"/>
                      <a:pt x="788" y="441"/>
                    </a:cubicBezTo>
                    <a:lnTo>
                      <a:pt x="788" y="441"/>
                    </a:lnTo>
                    <a:cubicBezTo>
                      <a:pt x="791" y="424"/>
                      <a:pt x="791" y="410"/>
                      <a:pt x="791" y="396"/>
                    </a:cubicBezTo>
                    <a:close/>
                    <a:moveTo>
                      <a:pt x="366" y="0"/>
                    </a:moveTo>
                    <a:cubicBezTo>
                      <a:pt x="244" y="0"/>
                      <a:pt x="183" y="61"/>
                      <a:pt x="92" y="122"/>
                    </a:cubicBezTo>
                    <a:cubicBezTo>
                      <a:pt x="62" y="183"/>
                      <a:pt x="31" y="244"/>
                      <a:pt x="1" y="274"/>
                    </a:cubicBezTo>
                    <a:lnTo>
                      <a:pt x="1" y="426"/>
                    </a:lnTo>
                    <a:cubicBezTo>
                      <a:pt x="1" y="456"/>
                      <a:pt x="1" y="547"/>
                      <a:pt x="31" y="578"/>
                    </a:cubicBezTo>
                    <a:cubicBezTo>
                      <a:pt x="62" y="608"/>
                      <a:pt x="62" y="669"/>
                      <a:pt x="153" y="699"/>
                    </a:cubicBezTo>
                    <a:cubicBezTo>
                      <a:pt x="183" y="730"/>
                      <a:pt x="214" y="730"/>
                      <a:pt x="244" y="760"/>
                    </a:cubicBezTo>
                    <a:lnTo>
                      <a:pt x="396" y="760"/>
                    </a:lnTo>
                    <a:cubicBezTo>
                      <a:pt x="457" y="760"/>
                      <a:pt x="518" y="760"/>
                      <a:pt x="548" y="730"/>
                    </a:cubicBezTo>
                    <a:cubicBezTo>
                      <a:pt x="609" y="699"/>
                      <a:pt x="639" y="699"/>
                      <a:pt x="670" y="608"/>
                    </a:cubicBezTo>
                    <a:cubicBezTo>
                      <a:pt x="700" y="578"/>
                      <a:pt x="700" y="547"/>
                      <a:pt x="761" y="517"/>
                    </a:cubicBezTo>
                    <a:lnTo>
                      <a:pt x="791" y="456"/>
                    </a:lnTo>
                    <a:lnTo>
                      <a:pt x="822" y="456"/>
                    </a:lnTo>
                    <a:cubicBezTo>
                      <a:pt x="852" y="426"/>
                      <a:pt x="913" y="426"/>
                      <a:pt x="913" y="396"/>
                    </a:cubicBezTo>
                    <a:cubicBezTo>
                      <a:pt x="943" y="365"/>
                      <a:pt x="943" y="365"/>
                      <a:pt x="943" y="304"/>
                    </a:cubicBezTo>
                    <a:lnTo>
                      <a:pt x="943" y="304"/>
                    </a:lnTo>
                    <a:cubicBezTo>
                      <a:pt x="925" y="310"/>
                      <a:pt x="910" y="313"/>
                      <a:pt x="898" y="313"/>
                    </a:cubicBezTo>
                    <a:cubicBezTo>
                      <a:pt x="851" y="313"/>
                      <a:pt x="846" y="274"/>
                      <a:pt x="822" y="274"/>
                    </a:cubicBezTo>
                    <a:lnTo>
                      <a:pt x="750" y="274"/>
                    </a:lnTo>
                    <a:cubicBezTo>
                      <a:pt x="729" y="224"/>
                      <a:pt x="684" y="189"/>
                      <a:pt x="639" y="122"/>
                    </a:cubicBezTo>
                    <a:cubicBezTo>
                      <a:pt x="548" y="61"/>
                      <a:pt x="487" y="0"/>
                      <a:pt x="3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77" name="Google Shape;1021;p6"/>
              <p:cNvSpPr/>
              <p:nvPr/>
            </p:nvSpPr>
            <p:spPr>
              <a:xfrm rot="6796800">
                <a:off x="350280" y="277560"/>
                <a:ext cx="7560" cy="432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943" h="609">
                    <a:moveTo>
                      <a:pt x="611" y="156"/>
                    </a:moveTo>
                    <a:lnTo>
                      <a:pt x="638" y="183"/>
                    </a:lnTo>
                    <a:cubicBezTo>
                      <a:pt x="622" y="183"/>
                      <a:pt x="614" y="174"/>
                      <a:pt x="611" y="156"/>
                    </a:cubicBezTo>
                    <a:close/>
                    <a:moveTo>
                      <a:pt x="335" y="1"/>
                    </a:moveTo>
                    <a:cubicBezTo>
                      <a:pt x="274" y="1"/>
                      <a:pt x="213" y="1"/>
                      <a:pt x="152" y="31"/>
                    </a:cubicBezTo>
                    <a:cubicBezTo>
                      <a:pt x="61" y="62"/>
                      <a:pt x="0" y="153"/>
                      <a:pt x="0" y="214"/>
                    </a:cubicBezTo>
                    <a:lnTo>
                      <a:pt x="0" y="305"/>
                    </a:lnTo>
                    <a:cubicBezTo>
                      <a:pt x="0" y="366"/>
                      <a:pt x="0" y="396"/>
                      <a:pt x="31" y="457"/>
                    </a:cubicBezTo>
                    <a:cubicBezTo>
                      <a:pt x="31" y="487"/>
                      <a:pt x="61" y="487"/>
                      <a:pt x="61" y="518"/>
                    </a:cubicBezTo>
                    <a:cubicBezTo>
                      <a:pt x="122" y="518"/>
                      <a:pt x="122" y="548"/>
                      <a:pt x="152" y="548"/>
                    </a:cubicBezTo>
                    <a:cubicBezTo>
                      <a:pt x="183" y="609"/>
                      <a:pt x="274" y="609"/>
                      <a:pt x="335" y="609"/>
                    </a:cubicBezTo>
                    <a:cubicBezTo>
                      <a:pt x="365" y="609"/>
                      <a:pt x="395" y="609"/>
                      <a:pt x="456" y="548"/>
                    </a:cubicBezTo>
                    <a:cubicBezTo>
                      <a:pt x="487" y="548"/>
                      <a:pt x="487" y="518"/>
                      <a:pt x="517" y="518"/>
                    </a:cubicBezTo>
                    <a:lnTo>
                      <a:pt x="456" y="518"/>
                    </a:lnTo>
                    <a:cubicBezTo>
                      <a:pt x="517" y="518"/>
                      <a:pt x="608" y="518"/>
                      <a:pt x="669" y="487"/>
                    </a:cubicBezTo>
                    <a:lnTo>
                      <a:pt x="760" y="487"/>
                    </a:lnTo>
                    <a:cubicBezTo>
                      <a:pt x="790" y="487"/>
                      <a:pt x="790" y="457"/>
                      <a:pt x="821" y="457"/>
                    </a:cubicBezTo>
                    <a:lnTo>
                      <a:pt x="851" y="457"/>
                    </a:lnTo>
                    <a:cubicBezTo>
                      <a:pt x="912" y="457"/>
                      <a:pt x="942" y="396"/>
                      <a:pt x="942" y="336"/>
                    </a:cubicBezTo>
                    <a:lnTo>
                      <a:pt x="942" y="336"/>
                    </a:lnTo>
                    <a:cubicBezTo>
                      <a:pt x="942" y="361"/>
                      <a:pt x="937" y="370"/>
                      <a:pt x="928" y="370"/>
                    </a:cubicBezTo>
                    <a:cubicBezTo>
                      <a:pt x="917" y="370"/>
                      <a:pt x="899" y="353"/>
                      <a:pt x="882" y="335"/>
                    </a:cubicBezTo>
                    <a:lnTo>
                      <a:pt x="790" y="244"/>
                    </a:lnTo>
                    <a:cubicBezTo>
                      <a:pt x="731" y="214"/>
                      <a:pt x="671" y="184"/>
                      <a:pt x="611" y="154"/>
                    </a:cubicBezTo>
                    <a:lnTo>
                      <a:pt x="611" y="154"/>
                    </a:lnTo>
                    <a:cubicBezTo>
                      <a:pt x="608" y="139"/>
                      <a:pt x="608" y="119"/>
                      <a:pt x="608" y="92"/>
                    </a:cubicBezTo>
                    <a:cubicBezTo>
                      <a:pt x="608" y="92"/>
                      <a:pt x="578" y="62"/>
                      <a:pt x="517" y="62"/>
                    </a:cubicBezTo>
                    <a:cubicBezTo>
                      <a:pt x="456" y="31"/>
                      <a:pt x="426" y="1"/>
                      <a:pt x="3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678" name="Google Shape;1022;p6"/>
            <p:cNvGrpSpPr/>
            <p:nvPr/>
          </p:nvGrpSpPr>
          <p:grpSpPr>
            <a:xfrm>
              <a:off x="253080" y="293760"/>
              <a:ext cx="62280" cy="146160"/>
              <a:chOff x="253080" y="293760"/>
              <a:chExt cx="62280" cy="146160"/>
            </a:xfrm>
          </p:grpSpPr>
          <p:sp>
            <p:nvSpPr>
              <p:cNvPr id="679" name="Google Shape;1023;p6"/>
              <p:cNvSpPr/>
              <p:nvPr/>
            </p:nvSpPr>
            <p:spPr>
              <a:xfrm rot="6796800">
                <a:off x="289800" y="386280"/>
                <a:ext cx="6840" cy="13680"/>
              </a:xfrm>
              <a:custGeom>
                <a:avLst/>
                <a:gdLst>
                  <a:gd name="textAreaLeft" fmla="*/ 0 w 6840"/>
                  <a:gd name="textAreaRight" fmla="*/ 7920 w 6840"/>
                  <a:gd name="textAreaTop" fmla="*/ 0 h 13680"/>
                  <a:gd name="textAreaBottom" fmla="*/ 14760 h 13680"/>
                </a:gdLst>
                <a:ahLst/>
                <a:rect l="textAreaLeft" t="textAreaTop" r="textAreaRight" b="textAreaBottom"/>
                <a:pathLst>
                  <a:path w="882" h="1642">
                    <a:moveTo>
                      <a:pt x="312" y="268"/>
                    </a:moveTo>
                    <a:cubicBezTo>
                      <a:pt x="314" y="268"/>
                      <a:pt x="308" y="277"/>
                      <a:pt x="297" y="288"/>
                    </a:cubicBezTo>
                    <a:lnTo>
                      <a:pt x="297" y="288"/>
                    </a:lnTo>
                    <a:cubicBezTo>
                      <a:pt x="299" y="284"/>
                      <a:pt x="302" y="279"/>
                      <a:pt x="304" y="274"/>
                    </a:cubicBezTo>
                    <a:cubicBezTo>
                      <a:pt x="308" y="270"/>
                      <a:pt x="311" y="268"/>
                      <a:pt x="312" y="268"/>
                    </a:cubicBezTo>
                    <a:close/>
                    <a:moveTo>
                      <a:pt x="418" y="0"/>
                    </a:moveTo>
                    <a:cubicBezTo>
                      <a:pt x="365" y="0"/>
                      <a:pt x="319" y="31"/>
                      <a:pt x="304" y="92"/>
                    </a:cubicBezTo>
                    <a:cubicBezTo>
                      <a:pt x="280" y="188"/>
                      <a:pt x="275" y="247"/>
                      <a:pt x="243" y="328"/>
                    </a:cubicBezTo>
                    <a:lnTo>
                      <a:pt x="243" y="328"/>
                    </a:lnTo>
                    <a:cubicBezTo>
                      <a:pt x="233" y="332"/>
                      <a:pt x="223" y="335"/>
                      <a:pt x="213" y="335"/>
                    </a:cubicBezTo>
                    <a:cubicBezTo>
                      <a:pt x="213" y="335"/>
                      <a:pt x="213" y="365"/>
                      <a:pt x="183" y="365"/>
                    </a:cubicBezTo>
                    <a:cubicBezTo>
                      <a:pt x="122" y="426"/>
                      <a:pt x="61" y="487"/>
                      <a:pt x="61" y="578"/>
                    </a:cubicBezTo>
                    <a:cubicBezTo>
                      <a:pt x="61" y="639"/>
                      <a:pt x="31" y="669"/>
                      <a:pt x="31" y="669"/>
                    </a:cubicBezTo>
                    <a:cubicBezTo>
                      <a:pt x="0" y="730"/>
                      <a:pt x="31" y="821"/>
                      <a:pt x="0" y="851"/>
                    </a:cubicBezTo>
                    <a:lnTo>
                      <a:pt x="0" y="973"/>
                    </a:lnTo>
                    <a:lnTo>
                      <a:pt x="0" y="1155"/>
                    </a:lnTo>
                    <a:cubicBezTo>
                      <a:pt x="0" y="1247"/>
                      <a:pt x="31" y="1307"/>
                      <a:pt x="31" y="1399"/>
                    </a:cubicBezTo>
                    <a:cubicBezTo>
                      <a:pt x="61" y="1551"/>
                      <a:pt x="183" y="1611"/>
                      <a:pt x="335" y="1642"/>
                    </a:cubicBezTo>
                    <a:cubicBezTo>
                      <a:pt x="486" y="1642"/>
                      <a:pt x="638" y="1611"/>
                      <a:pt x="730" y="1459"/>
                    </a:cubicBezTo>
                    <a:cubicBezTo>
                      <a:pt x="760" y="1399"/>
                      <a:pt x="790" y="1277"/>
                      <a:pt x="821" y="1186"/>
                    </a:cubicBezTo>
                    <a:cubicBezTo>
                      <a:pt x="882" y="1095"/>
                      <a:pt x="882" y="973"/>
                      <a:pt x="882" y="851"/>
                    </a:cubicBezTo>
                    <a:cubicBezTo>
                      <a:pt x="882" y="791"/>
                      <a:pt x="882" y="699"/>
                      <a:pt x="821" y="669"/>
                    </a:cubicBezTo>
                    <a:cubicBezTo>
                      <a:pt x="821" y="639"/>
                      <a:pt x="790" y="578"/>
                      <a:pt x="790" y="517"/>
                    </a:cubicBezTo>
                    <a:cubicBezTo>
                      <a:pt x="760" y="426"/>
                      <a:pt x="730" y="396"/>
                      <a:pt x="669" y="365"/>
                    </a:cubicBezTo>
                    <a:cubicBezTo>
                      <a:pt x="661" y="357"/>
                      <a:pt x="651" y="347"/>
                      <a:pt x="638" y="336"/>
                    </a:cubicBezTo>
                    <a:lnTo>
                      <a:pt x="638" y="336"/>
                    </a:lnTo>
                    <a:lnTo>
                      <a:pt x="638" y="335"/>
                    </a:lnTo>
                    <a:cubicBezTo>
                      <a:pt x="638" y="274"/>
                      <a:pt x="638" y="274"/>
                      <a:pt x="608" y="244"/>
                    </a:cubicBezTo>
                    <a:cubicBezTo>
                      <a:pt x="608" y="213"/>
                      <a:pt x="578" y="183"/>
                      <a:pt x="578" y="92"/>
                    </a:cubicBezTo>
                    <a:cubicBezTo>
                      <a:pt x="532" y="31"/>
                      <a:pt x="471" y="0"/>
                      <a:pt x="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200" bIns="7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0" name="Google Shape;1024;p6"/>
              <p:cNvSpPr/>
              <p:nvPr/>
            </p:nvSpPr>
            <p:spPr>
              <a:xfrm rot="6796800">
                <a:off x="291240" y="380880"/>
                <a:ext cx="5400" cy="756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7560"/>
                  <a:gd name="textAreaBottom" fmla="*/ 8640 h 7560"/>
                </a:gdLst>
                <a:ahLst/>
                <a:rect l="textAreaLeft" t="textAreaTop" r="textAreaRight" b="textAreaBottom"/>
                <a:pathLst>
                  <a:path w="700" h="943">
                    <a:moveTo>
                      <a:pt x="151" y="0"/>
                    </a:moveTo>
                    <a:cubicBezTo>
                      <a:pt x="122" y="0"/>
                      <a:pt x="122" y="38"/>
                      <a:pt x="122" y="55"/>
                    </a:cubicBezTo>
                    <a:lnTo>
                      <a:pt x="122" y="85"/>
                    </a:lnTo>
                    <a:lnTo>
                      <a:pt x="122" y="177"/>
                    </a:lnTo>
                    <a:lnTo>
                      <a:pt x="122" y="207"/>
                    </a:lnTo>
                    <a:cubicBezTo>
                      <a:pt x="122" y="207"/>
                      <a:pt x="122" y="237"/>
                      <a:pt x="92" y="237"/>
                    </a:cubicBezTo>
                    <a:cubicBezTo>
                      <a:pt x="31" y="268"/>
                      <a:pt x="31" y="268"/>
                      <a:pt x="31" y="359"/>
                    </a:cubicBezTo>
                    <a:cubicBezTo>
                      <a:pt x="31" y="389"/>
                      <a:pt x="1" y="389"/>
                      <a:pt x="1" y="420"/>
                    </a:cubicBezTo>
                    <a:lnTo>
                      <a:pt x="1" y="481"/>
                    </a:lnTo>
                    <a:lnTo>
                      <a:pt x="1" y="572"/>
                    </a:lnTo>
                    <a:cubicBezTo>
                      <a:pt x="1" y="663"/>
                      <a:pt x="31" y="785"/>
                      <a:pt x="122" y="845"/>
                    </a:cubicBezTo>
                    <a:cubicBezTo>
                      <a:pt x="148" y="872"/>
                      <a:pt x="242" y="943"/>
                      <a:pt x="306" y="943"/>
                    </a:cubicBezTo>
                    <a:cubicBezTo>
                      <a:pt x="317" y="943"/>
                      <a:pt x="327" y="941"/>
                      <a:pt x="335" y="937"/>
                    </a:cubicBezTo>
                    <a:cubicBezTo>
                      <a:pt x="426" y="937"/>
                      <a:pt x="548" y="876"/>
                      <a:pt x="578" y="845"/>
                    </a:cubicBezTo>
                    <a:cubicBezTo>
                      <a:pt x="609" y="815"/>
                      <a:pt x="609" y="785"/>
                      <a:pt x="639" y="724"/>
                    </a:cubicBezTo>
                    <a:cubicBezTo>
                      <a:pt x="639" y="693"/>
                      <a:pt x="700" y="693"/>
                      <a:pt x="700" y="663"/>
                    </a:cubicBezTo>
                    <a:lnTo>
                      <a:pt x="700" y="572"/>
                    </a:lnTo>
                    <a:cubicBezTo>
                      <a:pt x="700" y="541"/>
                      <a:pt x="700" y="481"/>
                      <a:pt x="639" y="420"/>
                    </a:cubicBezTo>
                    <a:cubicBezTo>
                      <a:pt x="639" y="389"/>
                      <a:pt x="609" y="389"/>
                      <a:pt x="609" y="359"/>
                    </a:cubicBezTo>
                    <a:cubicBezTo>
                      <a:pt x="578" y="268"/>
                      <a:pt x="487" y="237"/>
                      <a:pt x="457" y="207"/>
                    </a:cubicBezTo>
                    <a:lnTo>
                      <a:pt x="457" y="207"/>
                    </a:lnTo>
                    <a:lnTo>
                      <a:pt x="548" y="268"/>
                    </a:lnTo>
                    <a:cubicBezTo>
                      <a:pt x="487" y="207"/>
                      <a:pt x="457" y="116"/>
                      <a:pt x="396" y="85"/>
                    </a:cubicBezTo>
                    <a:cubicBezTo>
                      <a:pt x="365" y="70"/>
                      <a:pt x="343" y="63"/>
                      <a:pt x="324" y="63"/>
                    </a:cubicBezTo>
                    <a:cubicBezTo>
                      <a:pt x="305" y="63"/>
                      <a:pt x="289" y="70"/>
                      <a:pt x="274" y="85"/>
                    </a:cubicBezTo>
                    <a:cubicBezTo>
                      <a:pt x="210" y="21"/>
                      <a:pt x="172" y="0"/>
                      <a:pt x="1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1" name="Google Shape;1025;p6"/>
              <p:cNvSpPr/>
              <p:nvPr/>
            </p:nvSpPr>
            <p:spPr>
              <a:xfrm rot="6796800">
                <a:off x="294480" y="374040"/>
                <a:ext cx="3960" cy="6480"/>
              </a:xfrm>
              <a:custGeom>
                <a:avLst/>
                <a:gdLst>
                  <a:gd name="textAreaLeft" fmla="*/ 0 w 3960"/>
                  <a:gd name="textAreaRight" fmla="*/ 5040 w 396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549" h="821">
                    <a:moveTo>
                      <a:pt x="335" y="0"/>
                    </a:moveTo>
                    <a:lnTo>
                      <a:pt x="214" y="122"/>
                    </a:lnTo>
                    <a:cubicBezTo>
                      <a:pt x="214" y="183"/>
                      <a:pt x="183" y="183"/>
                      <a:pt x="183" y="213"/>
                    </a:cubicBezTo>
                    <a:lnTo>
                      <a:pt x="183" y="152"/>
                    </a:lnTo>
                    <a:cubicBezTo>
                      <a:pt x="183" y="213"/>
                      <a:pt x="153" y="243"/>
                      <a:pt x="92" y="274"/>
                    </a:cubicBezTo>
                    <a:cubicBezTo>
                      <a:pt x="62" y="274"/>
                      <a:pt x="62" y="335"/>
                      <a:pt x="62" y="335"/>
                    </a:cubicBezTo>
                    <a:cubicBezTo>
                      <a:pt x="31" y="365"/>
                      <a:pt x="1" y="395"/>
                      <a:pt x="1" y="426"/>
                    </a:cubicBezTo>
                    <a:lnTo>
                      <a:pt x="1" y="578"/>
                    </a:lnTo>
                    <a:cubicBezTo>
                      <a:pt x="1" y="639"/>
                      <a:pt x="31" y="669"/>
                      <a:pt x="62" y="699"/>
                    </a:cubicBezTo>
                    <a:cubicBezTo>
                      <a:pt x="92" y="730"/>
                      <a:pt x="153" y="730"/>
                      <a:pt x="153" y="791"/>
                    </a:cubicBezTo>
                    <a:cubicBezTo>
                      <a:pt x="183" y="791"/>
                      <a:pt x="214" y="821"/>
                      <a:pt x="244" y="821"/>
                    </a:cubicBezTo>
                    <a:cubicBezTo>
                      <a:pt x="305" y="821"/>
                      <a:pt x="366" y="821"/>
                      <a:pt x="396" y="791"/>
                    </a:cubicBezTo>
                    <a:lnTo>
                      <a:pt x="518" y="669"/>
                    </a:lnTo>
                    <a:cubicBezTo>
                      <a:pt x="548" y="608"/>
                      <a:pt x="548" y="578"/>
                      <a:pt x="548" y="517"/>
                    </a:cubicBezTo>
                    <a:lnTo>
                      <a:pt x="548" y="395"/>
                    </a:lnTo>
                    <a:lnTo>
                      <a:pt x="548" y="365"/>
                    </a:lnTo>
                    <a:cubicBezTo>
                      <a:pt x="548" y="304"/>
                      <a:pt x="518" y="274"/>
                      <a:pt x="518" y="243"/>
                    </a:cubicBezTo>
                    <a:lnTo>
                      <a:pt x="518" y="243"/>
                    </a:lnTo>
                    <a:cubicBezTo>
                      <a:pt x="518" y="244"/>
                      <a:pt x="518" y="274"/>
                      <a:pt x="548" y="274"/>
                    </a:cubicBezTo>
                    <a:lnTo>
                      <a:pt x="457" y="61"/>
                    </a:lnTo>
                    <a:cubicBezTo>
                      <a:pt x="396" y="0"/>
                      <a:pt x="366" y="0"/>
                      <a:pt x="3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2" name="Google Shape;1026;p6"/>
              <p:cNvSpPr/>
              <p:nvPr/>
            </p:nvSpPr>
            <p:spPr>
              <a:xfrm rot="6796800">
                <a:off x="296280" y="362880"/>
                <a:ext cx="10440" cy="9000"/>
              </a:xfrm>
              <a:custGeom>
                <a:avLst/>
                <a:gdLst>
                  <a:gd name="textAreaLeft" fmla="*/ 0 w 10440"/>
                  <a:gd name="textAreaRight" fmla="*/ 11520 w 1044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1278" h="1099">
                    <a:moveTo>
                      <a:pt x="1096" y="1"/>
                    </a:moveTo>
                    <a:cubicBezTo>
                      <a:pt x="1086" y="1"/>
                      <a:pt x="1075" y="2"/>
                      <a:pt x="1064" y="5"/>
                    </a:cubicBezTo>
                    <a:cubicBezTo>
                      <a:pt x="973" y="35"/>
                      <a:pt x="912" y="35"/>
                      <a:pt x="821" y="96"/>
                    </a:cubicBezTo>
                    <a:cubicBezTo>
                      <a:pt x="760" y="126"/>
                      <a:pt x="669" y="156"/>
                      <a:pt x="578" y="187"/>
                    </a:cubicBezTo>
                    <a:cubicBezTo>
                      <a:pt x="457" y="248"/>
                      <a:pt x="335" y="278"/>
                      <a:pt x="274" y="339"/>
                    </a:cubicBezTo>
                    <a:cubicBezTo>
                      <a:pt x="183" y="400"/>
                      <a:pt x="153" y="430"/>
                      <a:pt x="122" y="460"/>
                    </a:cubicBezTo>
                    <a:lnTo>
                      <a:pt x="61" y="491"/>
                    </a:lnTo>
                    <a:cubicBezTo>
                      <a:pt x="31" y="552"/>
                      <a:pt x="1" y="612"/>
                      <a:pt x="1" y="643"/>
                    </a:cubicBezTo>
                    <a:lnTo>
                      <a:pt x="1" y="764"/>
                    </a:lnTo>
                    <a:cubicBezTo>
                      <a:pt x="1" y="856"/>
                      <a:pt x="31" y="947"/>
                      <a:pt x="122" y="1008"/>
                    </a:cubicBezTo>
                    <a:cubicBezTo>
                      <a:pt x="183" y="1068"/>
                      <a:pt x="274" y="1068"/>
                      <a:pt x="335" y="1099"/>
                    </a:cubicBezTo>
                    <a:cubicBezTo>
                      <a:pt x="487" y="1099"/>
                      <a:pt x="639" y="1008"/>
                      <a:pt x="760" y="886"/>
                    </a:cubicBezTo>
                    <a:cubicBezTo>
                      <a:pt x="821" y="795"/>
                      <a:pt x="882" y="734"/>
                      <a:pt x="943" y="704"/>
                    </a:cubicBezTo>
                    <a:cubicBezTo>
                      <a:pt x="973" y="612"/>
                      <a:pt x="1064" y="552"/>
                      <a:pt x="1095" y="460"/>
                    </a:cubicBezTo>
                    <a:cubicBezTo>
                      <a:pt x="1125" y="430"/>
                      <a:pt x="1186" y="400"/>
                      <a:pt x="1216" y="308"/>
                    </a:cubicBezTo>
                    <a:cubicBezTo>
                      <a:pt x="1247" y="278"/>
                      <a:pt x="1247" y="248"/>
                      <a:pt x="1277" y="187"/>
                    </a:cubicBezTo>
                    <a:cubicBezTo>
                      <a:pt x="1277" y="132"/>
                      <a:pt x="1202" y="1"/>
                      <a:pt x="10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3" name="Google Shape;1027;p6"/>
              <p:cNvSpPr/>
              <p:nvPr/>
            </p:nvSpPr>
            <p:spPr>
              <a:xfrm rot="6796800">
                <a:off x="304200" y="381960"/>
                <a:ext cx="6480" cy="468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852" h="639">
                    <a:moveTo>
                      <a:pt x="244" y="1"/>
                    </a:moveTo>
                    <a:cubicBezTo>
                      <a:pt x="153" y="31"/>
                      <a:pt x="92" y="92"/>
                      <a:pt x="31" y="153"/>
                    </a:cubicBezTo>
                    <a:cubicBezTo>
                      <a:pt x="1" y="183"/>
                      <a:pt x="1" y="274"/>
                      <a:pt x="1" y="305"/>
                    </a:cubicBezTo>
                    <a:cubicBezTo>
                      <a:pt x="1" y="335"/>
                      <a:pt x="1" y="365"/>
                      <a:pt x="31" y="426"/>
                    </a:cubicBezTo>
                    <a:cubicBezTo>
                      <a:pt x="31" y="457"/>
                      <a:pt x="92" y="487"/>
                      <a:pt x="122" y="548"/>
                    </a:cubicBezTo>
                    <a:cubicBezTo>
                      <a:pt x="153" y="578"/>
                      <a:pt x="183" y="578"/>
                      <a:pt x="244" y="609"/>
                    </a:cubicBezTo>
                    <a:cubicBezTo>
                      <a:pt x="274" y="639"/>
                      <a:pt x="305" y="639"/>
                      <a:pt x="335" y="639"/>
                    </a:cubicBezTo>
                    <a:cubicBezTo>
                      <a:pt x="426" y="639"/>
                      <a:pt x="457" y="639"/>
                      <a:pt x="487" y="609"/>
                    </a:cubicBezTo>
                    <a:lnTo>
                      <a:pt x="548" y="609"/>
                    </a:lnTo>
                    <a:cubicBezTo>
                      <a:pt x="548" y="609"/>
                      <a:pt x="578" y="609"/>
                      <a:pt x="578" y="578"/>
                    </a:cubicBezTo>
                    <a:cubicBezTo>
                      <a:pt x="578" y="578"/>
                      <a:pt x="609" y="578"/>
                      <a:pt x="609" y="517"/>
                    </a:cubicBezTo>
                    <a:lnTo>
                      <a:pt x="639" y="487"/>
                    </a:lnTo>
                    <a:lnTo>
                      <a:pt x="700" y="457"/>
                    </a:lnTo>
                    <a:cubicBezTo>
                      <a:pt x="730" y="426"/>
                      <a:pt x="730" y="426"/>
                      <a:pt x="730" y="365"/>
                    </a:cubicBezTo>
                    <a:lnTo>
                      <a:pt x="761" y="335"/>
                    </a:lnTo>
                    <a:lnTo>
                      <a:pt x="761" y="335"/>
                    </a:lnTo>
                    <a:cubicBezTo>
                      <a:pt x="761" y="354"/>
                      <a:pt x="761" y="361"/>
                      <a:pt x="762" y="361"/>
                    </a:cubicBezTo>
                    <a:cubicBezTo>
                      <a:pt x="764" y="361"/>
                      <a:pt x="770" y="326"/>
                      <a:pt x="791" y="305"/>
                    </a:cubicBezTo>
                    <a:lnTo>
                      <a:pt x="791" y="305"/>
                    </a:lnTo>
                    <a:lnTo>
                      <a:pt x="791" y="305"/>
                    </a:lnTo>
                    <a:cubicBezTo>
                      <a:pt x="852" y="305"/>
                      <a:pt x="852" y="244"/>
                      <a:pt x="852" y="183"/>
                    </a:cubicBezTo>
                    <a:cubicBezTo>
                      <a:pt x="852" y="153"/>
                      <a:pt x="791" y="122"/>
                      <a:pt x="761" y="92"/>
                    </a:cubicBezTo>
                    <a:cubicBezTo>
                      <a:pt x="730" y="31"/>
                      <a:pt x="700" y="1"/>
                      <a:pt x="6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4" name="Google Shape;1028;p6"/>
              <p:cNvSpPr/>
              <p:nvPr/>
            </p:nvSpPr>
            <p:spPr>
              <a:xfrm rot="6796800">
                <a:off x="306000" y="369000"/>
                <a:ext cx="8640" cy="4680"/>
              </a:xfrm>
              <a:custGeom>
                <a:avLst/>
                <a:gdLst>
                  <a:gd name="textAreaLeft" fmla="*/ 0 w 8640"/>
                  <a:gd name="textAreaRight" fmla="*/ 9720 w 864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1095" h="623">
                    <a:moveTo>
                      <a:pt x="243" y="1"/>
                    </a:moveTo>
                    <a:cubicBezTo>
                      <a:pt x="213" y="1"/>
                      <a:pt x="152" y="31"/>
                      <a:pt x="91" y="62"/>
                    </a:cubicBezTo>
                    <a:cubicBezTo>
                      <a:pt x="31" y="122"/>
                      <a:pt x="0" y="214"/>
                      <a:pt x="0" y="305"/>
                    </a:cubicBezTo>
                    <a:cubicBezTo>
                      <a:pt x="0" y="485"/>
                      <a:pt x="154" y="622"/>
                      <a:pt x="311" y="622"/>
                    </a:cubicBezTo>
                    <a:cubicBezTo>
                      <a:pt x="340" y="622"/>
                      <a:pt x="368" y="618"/>
                      <a:pt x="395" y="609"/>
                    </a:cubicBezTo>
                    <a:cubicBezTo>
                      <a:pt x="446" y="575"/>
                      <a:pt x="488" y="560"/>
                      <a:pt x="520" y="548"/>
                    </a:cubicBezTo>
                    <a:lnTo>
                      <a:pt x="520" y="548"/>
                    </a:lnTo>
                    <a:cubicBezTo>
                      <a:pt x="519" y="548"/>
                      <a:pt x="518" y="548"/>
                      <a:pt x="517" y="548"/>
                    </a:cubicBezTo>
                    <a:cubicBezTo>
                      <a:pt x="520" y="547"/>
                      <a:pt x="522" y="547"/>
                      <a:pt x="525" y="546"/>
                    </a:cubicBezTo>
                    <a:lnTo>
                      <a:pt x="525" y="546"/>
                    </a:lnTo>
                    <a:cubicBezTo>
                      <a:pt x="523" y="547"/>
                      <a:pt x="521" y="547"/>
                      <a:pt x="520" y="548"/>
                    </a:cubicBezTo>
                    <a:lnTo>
                      <a:pt x="520" y="548"/>
                    </a:lnTo>
                    <a:cubicBezTo>
                      <a:pt x="526" y="547"/>
                      <a:pt x="531" y="546"/>
                      <a:pt x="535" y="543"/>
                    </a:cubicBezTo>
                    <a:lnTo>
                      <a:pt x="535" y="543"/>
                    </a:lnTo>
                    <a:cubicBezTo>
                      <a:pt x="531" y="544"/>
                      <a:pt x="528" y="545"/>
                      <a:pt x="525" y="546"/>
                    </a:cubicBezTo>
                    <a:lnTo>
                      <a:pt x="525" y="546"/>
                    </a:lnTo>
                    <a:cubicBezTo>
                      <a:pt x="530" y="544"/>
                      <a:pt x="534" y="542"/>
                      <a:pt x="539" y="541"/>
                    </a:cubicBezTo>
                    <a:lnTo>
                      <a:pt x="539" y="541"/>
                    </a:lnTo>
                    <a:cubicBezTo>
                      <a:pt x="538" y="542"/>
                      <a:pt x="536" y="543"/>
                      <a:pt x="535" y="543"/>
                    </a:cubicBezTo>
                    <a:lnTo>
                      <a:pt x="535" y="543"/>
                    </a:lnTo>
                    <a:cubicBezTo>
                      <a:pt x="645" y="515"/>
                      <a:pt x="705" y="486"/>
                      <a:pt x="821" y="457"/>
                    </a:cubicBezTo>
                    <a:lnTo>
                      <a:pt x="851" y="457"/>
                    </a:lnTo>
                    <a:cubicBezTo>
                      <a:pt x="942" y="457"/>
                      <a:pt x="973" y="396"/>
                      <a:pt x="973" y="335"/>
                    </a:cubicBezTo>
                    <a:cubicBezTo>
                      <a:pt x="1094" y="305"/>
                      <a:pt x="1064" y="244"/>
                      <a:pt x="1003" y="214"/>
                    </a:cubicBezTo>
                    <a:cubicBezTo>
                      <a:pt x="942" y="183"/>
                      <a:pt x="851" y="153"/>
                      <a:pt x="760" y="92"/>
                    </a:cubicBezTo>
                    <a:cubicBezTo>
                      <a:pt x="638" y="62"/>
                      <a:pt x="547" y="31"/>
                      <a:pt x="4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5" name="Google Shape;1029;p6"/>
              <p:cNvSpPr/>
              <p:nvPr/>
            </p:nvSpPr>
            <p:spPr>
              <a:xfrm rot="6796800">
                <a:off x="306720" y="394200"/>
                <a:ext cx="8640" cy="4320"/>
              </a:xfrm>
              <a:custGeom>
                <a:avLst/>
                <a:gdLst>
                  <a:gd name="textAreaLeft" fmla="*/ 0 w 8640"/>
                  <a:gd name="textAreaRight" fmla="*/ 9720 w 864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1065" h="609">
                    <a:moveTo>
                      <a:pt x="274" y="1"/>
                    </a:moveTo>
                    <a:cubicBezTo>
                      <a:pt x="213" y="1"/>
                      <a:pt x="152" y="31"/>
                      <a:pt x="122" y="62"/>
                    </a:cubicBezTo>
                    <a:cubicBezTo>
                      <a:pt x="61" y="122"/>
                      <a:pt x="31" y="153"/>
                      <a:pt x="31" y="214"/>
                    </a:cubicBezTo>
                    <a:cubicBezTo>
                      <a:pt x="0" y="335"/>
                      <a:pt x="31" y="457"/>
                      <a:pt x="122" y="518"/>
                    </a:cubicBezTo>
                    <a:cubicBezTo>
                      <a:pt x="152" y="578"/>
                      <a:pt x="213" y="609"/>
                      <a:pt x="274" y="609"/>
                    </a:cubicBezTo>
                    <a:lnTo>
                      <a:pt x="456" y="609"/>
                    </a:lnTo>
                    <a:cubicBezTo>
                      <a:pt x="487" y="609"/>
                      <a:pt x="517" y="578"/>
                      <a:pt x="517" y="578"/>
                    </a:cubicBezTo>
                    <a:cubicBezTo>
                      <a:pt x="608" y="518"/>
                      <a:pt x="638" y="488"/>
                      <a:pt x="668" y="457"/>
                    </a:cubicBezTo>
                    <a:lnTo>
                      <a:pt x="668" y="457"/>
                    </a:lnTo>
                    <a:lnTo>
                      <a:pt x="608" y="518"/>
                    </a:lnTo>
                    <a:cubicBezTo>
                      <a:pt x="608" y="518"/>
                      <a:pt x="578" y="518"/>
                      <a:pt x="578" y="578"/>
                    </a:cubicBezTo>
                    <a:lnTo>
                      <a:pt x="760" y="578"/>
                    </a:lnTo>
                    <a:cubicBezTo>
                      <a:pt x="821" y="578"/>
                      <a:pt x="882" y="578"/>
                      <a:pt x="943" y="518"/>
                    </a:cubicBezTo>
                    <a:cubicBezTo>
                      <a:pt x="973" y="518"/>
                      <a:pt x="1064" y="457"/>
                      <a:pt x="1034" y="426"/>
                    </a:cubicBezTo>
                    <a:cubicBezTo>
                      <a:pt x="973" y="426"/>
                      <a:pt x="943" y="335"/>
                      <a:pt x="882" y="335"/>
                    </a:cubicBezTo>
                    <a:cubicBezTo>
                      <a:pt x="807" y="335"/>
                      <a:pt x="753" y="315"/>
                      <a:pt x="702" y="291"/>
                    </a:cubicBezTo>
                    <a:lnTo>
                      <a:pt x="702" y="291"/>
                    </a:lnTo>
                    <a:cubicBezTo>
                      <a:pt x="699" y="285"/>
                      <a:pt x="696" y="280"/>
                      <a:pt x="693" y="274"/>
                    </a:cubicBezTo>
                    <a:lnTo>
                      <a:pt x="730" y="274"/>
                    </a:lnTo>
                    <a:cubicBezTo>
                      <a:pt x="712" y="274"/>
                      <a:pt x="699" y="272"/>
                      <a:pt x="690" y="268"/>
                    </a:cubicBezTo>
                    <a:lnTo>
                      <a:pt x="690" y="268"/>
                    </a:lnTo>
                    <a:cubicBezTo>
                      <a:pt x="672" y="238"/>
                      <a:pt x="652" y="211"/>
                      <a:pt x="639" y="183"/>
                    </a:cubicBezTo>
                    <a:lnTo>
                      <a:pt x="608" y="153"/>
                    </a:lnTo>
                    <a:cubicBezTo>
                      <a:pt x="608" y="122"/>
                      <a:pt x="578" y="122"/>
                      <a:pt x="517" y="92"/>
                    </a:cubicBezTo>
                    <a:cubicBezTo>
                      <a:pt x="487" y="31"/>
                      <a:pt x="487" y="31"/>
                      <a:pt x="456" y="31"/>
                    </a:cubicBezTo>
                    <a:cubicBezTo>
                      <a:pt x="441" y="16"/>
                      <a:pt x="433" y="16"/>
                      <a:pt x="422" y="16"/>
                    </a:cubicBezTo>
                    <a:cubicBezTo>
                      <a:pt x="411" y="16"/>
                      <a:pt x="395" y="16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6" name="Google Shape;1030;p6"/>
              <p:cNvSpPr/>
              <p:nvPr/>
            </p:nvSpPr>
            <p:spPr>
              <a:xfrm rot="6796800">
                <a:off x="284760" y="399240"/>
                <a:ext cx="5760" cy="972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9720"/>
                  <a:gd name="textAreaBottom" fmla="*/ 10800 h 9720"/>
                </a:gdLst>
                <a:ahLst/>
                <a:rect l="textAreaLeft" t="textAreaTop" r="textAreaRight" b="textAreaBottom"/>
                <a:pathLst>
                  <a:path w="761" h="1198">
                    <a:moveTo>
                      <a:pt x="275" y="0"/>
                    </a:moveTo>
                    <a:cubicBezTo>
                      <a:pt x="279" y="0"/>
                      <a:pt x="283" y="1"/>
                      <a:pt x="288" y="2"/>
                    </a:cubicBezTo>
                    <a:lnTo>
                      <a:pt x="288" y="2"/>
                    </a:lnTo>
                    <a:cubicBezTo>
                      <a:pt x="287" y="0"/>
                      <a:pt x="283" y="0"/>
                      <a:pt x="275" y="0"/>
                    </a:cubicBezTo>
                    <a:close/>
                    <a:moveTo>
                      <a:pt x="288" y="2"/>
                    </a:moveTo>
                    <a:cubicBezTo>
                      <a:pt x="290" y="5"/>
                      <a:pt x="275" y="18"/>
                      <a:pt x="275" y="61"/>
                    </a:cubicBezTo>
                    <a:cubicBezTo>
                      <a:pt x="275" y="122"/>
                      <a:pt x="275" y="152"/>
                      <a:pt x="214" y="183"/>
                    </a:cubicBezTo>
                    <a:cubicBezTo>
                      <a:pt x="214" y="183"/>
                      <a:pt x="214" y="213"/>
                      <a:pt x="183" y="213"/>
                    </a:cubicBezTo>
                    <a:cubicBezTo>
                      <a:pt x="153" y="274"/>
                      <a:pt x="153" y="304"/>
                      <a:pt x="123" y="365"/>
                    </a:cubicBezTo>
                    <a:cubicBezTo>
                      <a:pt x="62" y="426"/>
                      <a:pt x="62" y="456"/>
                      <a:pt x="31" y="486"/>
                    </a:cubicBezTo>
                    <a:cubicBezTo>
                      <a:pt x="1" y="517"/>
                      <a:pt x="1" y="608"/>
                      <a:pt x="1" y="638"/>
                    </a:cubicBezTo>
                    <a:lnTo>
                      <a:pt x="1" y="790"/>
                    </a:lnTo>
                    <a:cubicBezTo>
                      <a:pt x="1" y="882"/>
                      <a:pt x="1" y="942"/>
                      <a:pt x="31" y="973"/>
                    </a:cubicBezTo>
                    <a:cubicBezTo>
                      <a:pt x="62" y="1064"/>
                      <a:pt x="123" y="1094"/>
                      <a:pt x="183" y="1125"/>
                    </a:cubicBezTo>
                    <a:cubicBezTo>
                      <a:pt x="272" y="1169"/>
                      <a:pt x="329" y="1197"/>
                      <a:pt x="400" y="1197"/>
                    </a:cubicBezTo>
                    <a:cubicBezTo>
                      <a:pt x="427" y="1197"/>
                      <a:pt x="455" y="1194"/>
                      <a:pt x="487" y="1186"/>
                    </a:cubicBezTo>
                    <a:cubicBezTo>
                      <a:pt x="609" y="1125"/>
                      <a:pt x="670" y="1064"/>
                      <a:pt x="730" y="973"/>
                    </a:cubicBezTo>
                    <a:cubicBezTo>
                      <a:pt x="761" y="912"/>
                      <a:pt x="761" y="821"/>
                      <a:pt x="761" y="790"/>
                    </a:cubicBezTo>
                    <a:cubicBezTo>
                      <a:pt x="761" y="730"/>
                      <a:pt x="761" y="638"/>
                      <a:pt x="730" y="608"/>
                    </a:cubicBezTo>
                    <a:cubicBezTo>
                      <a:pt x="670" y="547"/>
                      <a:pt x="639" y="517"/>
                      <a:pt x="639" y="456"/>
                    </a:cubicBezTo>
                    <a:cubicBezTo>
                      <a:pt x="609" y="365"/>
                      <a:pt x="518" y="334"/>
                      <a:pt x="487" y="274"/>
                    </a:cubicBezTo>
                    <a:lnTo>
                      <a:pt x="487" y="274"/>
                    </a:lnTo>
                    <a:lnTo>
                      <a:pt x="518" y="304"/>
                    </a:lnTo>
                    <a:cubicBezTo>
                      <a:pt x="487" y="274"/>
                      <a:pt x="457" y="213"/>
                      <a:pt x="457" y="183"/>
                    </a:cubicBezTo>
                    <a:cubicBezTo>
                      <a:pt x="457" y="183"/>
                      <a:pt x="457" y="152"/>
                      <a:pt x="427" y="152"/>
                    </a:cubicBezTo>
                    <a:cubicBezTo>
                      <a:pt x="427" y="122"/>
                      <a:pt x="427" y="61"/>
                      <a:pt x="366" y="61"/>
                    </a:cubicBezTo>
                    <a:cubicBezTo>
                      <a:pt x="366" y="35"/>
                      <a:pt x="320" y="8"/>
                      <a:pt x="288" y="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7" name="Google Shape;1031;p6"/>
              <p:cNvSpPr/>
              <p:nvPr/>
            </p:nvSpPr>
            <p:spPr>
              <a:xfrm rot="6796800">
                <a:off x="298080" y="402840"/>
                <a:ext cx="2880" cy="4320"/>
              </a:xfrm>
              <a:custGeom>
                <a:avLst/>
                <a:gdLst>
                  <a:gd name="textAreaLeft" fmla="*/ 0 w 2880"/>
                  <a:gd name="textAreaRight" fmla="*/ 3960 w 288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426" h="579">
                    <a:moveTo>
                      <a:pt x="183" y="1"/>
                    </a:moveTo>
                    <a:cubicBezTo>
                      <a:pt x="183" y="31"/>
                      <a:pt x="152" y="92"/>
                      <a:pt x="152" y="92"/>
                    </a:cubicBezTo>
                    <a:cubicBezTo>
                      <a:pt x="152" y="92"/>
                      <a:pt x="152" y="92"/>
                      <a:pt x="152" y="92"/>
                    </a:cubicBezTo>
                    <a:lnTo>
                      <a:pt x="152" y="92"/>
                    </a:lnTo>
                    <a:lnTo>
                      <a:pt x="92" y="153"/>
                    </a:lnTo>
                    <a:cubicBezTo>
                      <a:pt x="92" y="153"/>
                      <a:pt x="92" y="183"/>
                      <a:pt x="31" y="183"/>
                    </a:cubicBezTo>
                    <a:cubicBezTo>
                      <a:pt x="31" y="244"/>
                      <a:pt x="0" y="274"/>
                      <a:pt x="0" y="274"/>
                    </a:cubicBezTo>
                    <a:lnTo>
                      <a:pt x="0" y="335"/>
                    </a:lnTo>
                    <a:lnTo>
                      <a:pt x="0" y="396"/>
                    </a:lnTo>
                    <a:cubicBezTo>
                      <a:pt x="31" y="396"/>
                      <a:pt x="62" y="392"/>
                      <a:pt x="92" y="386"/>
                    </a:cubicBezTo>
                    <a:lnTo>
                      <a:pt x="92" y="386"/>
                    </a:lnTo>
                    <a:lnTo>
                      <a:pt x="92" y="396"/>
                    </a:lnTo>
                    <a:lnTo>
                      <a:pt x="92" y="457"/>
                    </a:lnTo>
                    <a:cubicBezTo>
                      <a:pt x="92" y="487"/>
                      <a:pt x="122" y="487"/>
                      <a:pt x="122" y="487"/>
                    </a:cubicBezTo>
                    <a:cubicBezTo>
                      <a:pt x="122" y="487"/>
                      <a:pt x="152" y="487"/>
                      <a:pt x="152" y="548"/>
                    </a:cubicBezTo>
                    <a:cubicBezTo>
                      <a:pt x="183" y="548"/>
                      <a:pt x="183" y="578"/>
                      <a:pt x="213" y="578"/>
                    </a:cubicBezTo>
                    <a:lnTo>
                      <a:pt x="274" y="578"/>
                    </a:lnTo>
                    <a:cubicBezTo>
                      <a:pt x="304" y="578"/>
                      <a:pt x="304" y="578"/>
                      <a:pt x="335" y="548"/>
                    </a:cubicBezTo>
                    <a:cubicBezTo>
                      <a:pt x="365" y="487"/>
                      <a:pt x="426" y="457"/>
                      <a:pt x="426" y="426"/>
                    </a:cubicBezTo>
                    <a:lnTo>
                      <a:pt x="426" y="274"/>
                    </a:lnTo>
                    <a:lnTo>
                      <a:pt x="426" y="183"/>
                    </a:lnTo>
                    <a:cubicBezTo>
                      <a:pt x="426" y="153"/>
                      <a:pt x="365" y="153"/>
                      <a:pt x="365" y="122"/>
                    </a:cubicBezTo>
                    <a:cubicBezTo>
                      <a:pt x="365" y="122"/>
                      <a:pt x="335" y="92"/>
                      <a:pt x="304" y="92"/>
                    </a:cubicBezTo>
                    <a:lnTo>
                      <a:pt x="247" y="92"/>
                    </a:lnTo>
                    <a:cubicBezTo>
                      <a:pt x="245" y="84"/>
                      <a:pt x="244" y="74"/>
                      <a:pt x="244" y="61"/>
                    </a:cubicBezTo>
                    <a:lnTo>
                      <a:pt x="244" y="31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8" name="Google Shape;1032;p6"/>
              <p:cNvSpPr/>
              <p:nvPr/>
            </p:nvSpPr>
            <p:spPr>
              <a:xfrm rot="6796800">
                <a:off x="294840" y="408960"/>
                <a:ext cx="6120" cy="900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791" h="1133">
                    <a:moveTo>
                      <a:pt x="238" y="379"/>
                    </a:moveTo>
                    <a:cubicBezTo>
                      <a:pt x="227" y="397"/>
                      <a:pt x="212" y="411"/>
                      <a:pt x="183" y="426"/>
                    </a:cubicBezTo>
                    <a:cubicBezTo>
                      <a:pt x="183" y="401"/>
                      <a:pt x="223" y="396"/>
                      <a:pt x="238" y="379"/>
                    </a:cubicBezTo>
                    <a:close/>
                    <a:moveTo>
                      <a:pt x="456" y="0"/>
                    </a:moveTo>
                    <a:cubicBezTo>
                      <a:pt x="426" y="0"/>
                      <a:pt x="395" y="61"/>
                      <a:pt x="395" y="91"/>
                    </a:cubicBezTo>
                    <a:cubicBezTo>
                      <a:pt x="395" y="122"/>
                      <a:pt x="335" y="152"/>
                      <a:pt x="335" y="213"/>
                    </a:cubicBezTo>
                    <a:lnTo>
                      <a:pt x="304" y="243"/>
                    </a:lnTo>
                    <a:cubicBezTo>
                      <a:pt x="304" y="274"/>
                      <a:pt x="274" y="274"/>
                      <a:pt x="274" y="304"/>
                    </a:cubicBezTo>
                    <a:cubicBezTo>
                      <a:pt x="260" y="332"/>
                      <a:pt x="252" y="354"/>
                      <a:pt x="242" y="372"/>
                    </a:cubicBezTo>
                    <a:lnTo>
                      <a:pt x="242" y="372"/>
                    </a:lnTo>
                    <a:cubicBezTo>
                      <a:pt x="243" y="370"/>
                      <a:pt x="243" y="367"/>
                      <a:pt x="243" y="365"/>
                    </a:cubicBezTo>
                    <a:lnTo>
                      <a:pt x="243" y="365"/>
                    </a:lnTo>
                    <a:lnTo>
                      <a:pt x="152" y="426"/>
                    </a:lnTo>
                    <a:cubicBezTo>
                      <a:pt x="91" y="486"/>
                      <a:pt x="0" y="608"/>
                      <a:pt x="0" y="760"/>
                    </a:cubicBezTo>
                    <a:cubicBezTo>
                      <a:pt x="0" y="882"/>
                      <a:pt x="91" y="1003"/>
                      <a:pt x="183" y="1064"/>
                    </a:cubicBezTo>
                    <a:cubicBezTo>
                      <a:pt x="243" y="1110"/>
                      <a:pt x="304" y="1132"/>
                      <a:pt x="369" y="1132"/>
                    </a:cubicBezTo>
                    <a:cubicBezTo>
                      <a:pt x="433" y="1132"/>
                      <a:pt x="502" y="1110"/>
                      <a:pt x="578" y="1064"/>
                    </a:cubicBezTo>
                    <a:cubicBezTo>
                      <a:pt x="791" y="942"/>
                      <a:pt x="791" y="638"/>
                      <a:pt x="730" y="456"/>
                    </a:cubicBezTo>
                    <a:cubicBezTo>
                      <a:pt x="730" y="426"/>
                      <a:pt x="699" y="395"/>
                      <a:pt x="699" y="304"/>
                    </a:cubicBezTo>
                    <a:cubicBezTo>
                      <a:pt x="699" y="274"/>
                      <a:pt x="639" y="243"/>
                      <a:pt x="608" y="183"/>
                    </a:cubicBezTo>
                    <a:cubicBezTo>
                      <a:pt x="593" y="167"/>
                      <a:pt x="585" y="160"/>
                      <a:pt x="578" y="156"/>
                    </a:cubicBezTo>
                    <a:lnTo>
                      <a:pt x="578" y="156"/>
                    </a:lnTo>
                    <a:lnTo>
                      <a:pt x="578" y="152"/>
                    </a:lnTo>
                    <a:cubicBezTo>
                      <a:pt x="578" y="122"/>
                      <a:pt x="578" y="122"/>
                      <a:pt x="547" y="91"/>
                    </a:cubicBezTo>
                    <a:cubicBezTo>
                      <a:pt x="547" y="31"/>
                      <a:pt x="487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89" name="Google Shape;1033;p6"/>
              <p:cNvSpPr/>
              <p:nvPr/>
            </p:nvSpPr>
            <p:spPr>
              <a:xfrm rot="6796800">
                <a:off x="307440" y="405720"/>
                <a:ext cx="3960" cy="4320"/>
              </a:xfrm>
              <a:custGeom>
                <a:avLst/>
                <a:gdLst>
                  <a:gd name="textAreaLeft" fmla="*/ 0 w 3960"/>
                  <a:gd name="textAreaRight" fmla="*/ 5040 w 396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548" h="608">
                    <a:moveTo>
                      <a:pt x="548" y="334"/>
                    </a:moveTo>
                    <a:cubicBezTo>
                      <a:pt x="548" y="365"/>
                      <a:pt x="517" y="365"/>
                      <a:pt x="517" y="395"/>
                    </a:cubicBezTo>
                    <a:cubicBezTo>
                      <a:pt x="548" y="365"/>
                      <a:pt x="548" y="365"/>
                      <a:pt x="548" y="334"/>
                    </a:cubicBezTo>
                    <a:close/>
                    <a:moveTo>
                      <a:pt x="213" y="0"/>
                    </a:moveTo>
                    <a:cubicBezTo>
                      <a:pt x="183" y="0"/>
                      <a:pt x="183" y="30"/>
                      <a:pt x="153" y="30"/>
                    </a:cubicBezTo>
                    <a:cubicBezTo>
                      <a:pt x="92" y="30"/>
                      <a:pt x="92" y="61"/>
                      <a:pt x="61" y="61"/>
                    </a:cubicBezTo>
                    <a:cubicBezTo>
                      <a:pt x="61" y="91"/>
                      <a:pt x="31" y="91"/>
                      <a:pt x="31" y="152"/>
                    </a:cubicBezTo>
                    <a:cubicBezTo>
                      <a:pt x="31" y="182"/>
                      <a:pt x="1" y="182"/>
                      <a:pt x="1" y="213"/>
                    </a:cubicBezTo>
                    <a:lnTo>
                      <a:pt x="1" y="334"/>
                    </a:lnTo>
                    <a:cubicBezTo>
                      <a:pt x="1" y="365"/>
                      <a:pt x="1" y="365"/>
                      <a:pt x="31" y="395"/>
                    </a:cubicBezTo>
                    <a:cubicBezTo>
                      <a:pt x="31" y="456"/>
                      <a:pt x="31" y="456"/>
                      <a:pt x="61" y="486"/>
                    </a:cubicBezTo>
                    <a:cubicBezTo>
                      <a:pt x="61" y="517"/>
                      <a:pt x="92" y="517"/>
                      <a:pt x="92" y="517"/>
                    </a:cubicBezTo>
                    <a:cubicBezTo>
                      <a:pt x="92" y="517"/>
                      <a:pt x="153" y="547"/>
                      <a:pt x="183" y="547"/>
                    </a:cubicBezTo>
                    <a:cubicBezTo>
                      <a:pt x="213" y="547"/>
                      <a:pt x="213" y="608"/>
                      <a:pt x="244" y="608"/>
                    </a:cubicBezTo>
                    <a:lnTo>
                      <a:pt x="335" y="608"/>
                    </a:lnTo>
                    <a:cubicBezTo>
                      <a:pt x="365" y="608"/>
                      <a:pt x="365" y="608"/>
                      <a:pt x="396" y="547"/>
                    </a:cubicBezTo>
                    <a:cubicBezTo>
                      <a:pt x="457" y="547"/>
                      <a:pt x="487" y="517"/>
                      <a:pt x="487" y="486"/>
                    </a:cubicBezTo>
                    <a:cubicBezTo>
                      <a:pt x="517" y="456"/>
                      <a:pt x="517" y="456"/>
                      <a:pt x="517" y="395"/>
                    </a:cubicBezTo>
                    <a:lnTo>
                      <a:pt x="517" y="365"/>
                    </a:lnTo>
                    <a:lnTo>
                      <a:pt x="517" y="334"/>
                    </a:lnTo>
                    <a:lnTo>
                      <a:pt x="517" y="304"/>
                    </a:lnTo>
                    <a:cubicBezTo>
                      <a:pt x="517" y="304"/>
                      <a:pt x="517" y="334"/>
                      <a:pt x="487" y="334"/>
                    </a:cubicBezTo>
                    <a:cubicBezTo>
                      <a:pt x="487" y="304"/>
                      <a:pt x="517" y="243"/>
                      <a:pt x="517" y="213"/>
                    </a:cubicBezTo>
                    <a:cubicBezTo>
                      <a:pt x="517" y="182"/>
                      <a:pt x="517" y="152"/>
                      <a:pt x="487" y="91"/>
                    </a:cubicBezTo>
                    <a:cubicBezTo>
                      <a:pt x="517" y="61"/>
                      <a:pt x="487" y="30"/>
                      <a:pt x="487" y="30"/>
                    </a:cubicBezTo>
                    <a:cubicBezTo>
                      <a:pt x="457" y="30"/>
                      <a:pt x="457" y="30"/>
                      <a:pt x="396" y="0"/>
                    </a:cubicBezTo>
                    <a:lnTo>
                      <a:pt x="365" y="0"/>
                    </a:lnTo>
                    <a:cubicBezTo>
                      <a:pt x="396" y="0"/>
                      <a:pt x="396" y="0"/>
                      <a:pt x="457" y="30"/>
                    </a:cubicBezTo>
                    <a:cubicBezTo>
                      <a:pt x="396" y="30"/>
                      <a:pt x="396" y="0"/>
                      <a:pt x="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0" name="Google Shape;1034;p6"/>
              <p:cNvSpPr/>
              <p:nvPr/>
            </p:nvSpPr>
            <p:spPr>
              <a:xfrm rot="6796800">
                <a:off x="301680" y="419760"/>
                <a:ext cx="7560" cy="432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974" h="609">
                    <a:moveTo>
                      <a:pt x="214" y="0"/>
                    </a:moveTo>
                    <a:cubicBezTo>
                      <a:pt x="183" y="0"/>
                      <a:pt x="92" y="61"/>
                      <a:pt x="62" y="91"/>
                    </a:cubicBezTo>
                    <a:cubicBezTo>
                      <a:pt x="31" y="122"/>
                      <a:pt x="1" y="152"/>
                      <a:pt x="1" y="243"/>
                    </a:cubicBezTo>
                    <a:lnTo>
                      <a:pt x="1" y="335"/>
                    </a:lnTo>
                    <a:cubicBezTo>
                      <a:pt x="1" y="395"/>
                      <a:pt x="1" y="426"/>
                      <a:pt x="31" y="456"/>
                    </a:cubicBezTo>
                    <a:lnTo>
                      <a:pt x="153" y="578"/>
                    </a:lnTo>
                    <a:cubicBezTo>
                      <a:pt x="183" y="608"/>
                      <a:pt x="274" y="608"/>
                      <a:pt x="305" y="608"/>
                    </a:cubicBezTo>
                    <a:cubicBezTo>
                      <a:pt x="335" y="608"/>
                      <a:pt x="426" y="608"/>
                      <a:pt x="457" y="578"/>
                    </a:cubicBezTo>
                    <a:cubicBezTo>
                      <a:pt x="466" y="578"/>
                      <a:pt x="475" y="575"/>
                      <a:pt x="483" y="571"/>
                    </a:cubicBezTo>
                    <a:lnTo>
                      <a:pt x="483" y="571"/>
                    </a:lnTo>
                    <a:cubicBezTo>
                      <a:pt x="600" y="543"/>
                      <a:pt x="737" y="513"/>
                      <a:pt x="822" y="456"/>
                    </a:cubicBezTo>
                    <a:cubicBezTo>
                      <a:pt x="913" y="426"/>
                      <a:pt x="943" y="395"/>
                      <a:pt x="943" y="304"/>
                    </a:cubicBezTo>
                    <a:cubicBezTo>
                      <a:pt x="973" y="243"/>
                      <a:pt x="943" y="213"/>
                      <a:pt x="882" y="152"/>
                    </a:cubicBezTo>
                    <a:cubicBezTo>
                      <a:pt x="791" y="122"/>
                      <a:pt x="670" y="122"/>
                      <a:pt x="609" y="91"/>
                    </a:cubicBezTo>
                    <a:cubicBezTo>
                      <a:pt x="578" y="91"/>
                      <a:pt x="518" y="91"/>
                      <a:pt x="487" y="61"/>
                    </a:cubicBezTo>
                    <a:cubicBezTo>
                      <a:pt x="457" y="61"/>
                      <a:pt x="426" y="0"/>
                      <a:pt x="3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1" name="Google Shape;1035;p6"/>
              <p:cNvSpPr/>
              <p:nvPr/>
            </p:nvSpPr>
            <p:spPr>
              <a:xfrm rot="6796800">
                <a:off x="292320" y="417600"/>
                <a:ext cx="3960" cy="6120"/>
              </a:xfrm>
              <a:custGeom>
                <a:avLst/>
                <a:gdLst>
                  <a:gd name="textAreaLeft" fmla="*/ 0 w 3960"/>
                  <a:gd name="textAreaRight" fmla="*/ 5040 w 396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565" h="802">
                    <a:moveTo>
                      <a:pt x="565" y="397"/>
                    </a:moveTo>
                    <a:cubicBezTo>
                      <a:pt x="565" y="410"/>
                      <a:pt x="565" y="420"/>
                      <a:pt x="564" y="429"/>
                    </a:cubicBezTo>
                    <a:lnTo>
                      <a:pt x="564" y="429"/>
                    </a:lnTo>
                    <a:cubicBezTo>
                      <a:pt x="565" y="418"/>
                      <a:pt x="565" y="407"/>
                      <a:pt x="565" y="397"/>
                    </a:cubicBezTo>
                    <a:close/>
                    <a:moveTo>
                      <a:pt x="337" y="0"/>
                    </a:moveTo>
                    <a:cubicBezTo>
                      <a:pt x="320" y="0"/>
                      <a:pt x="303" y="9"/>
                      <a:pt x="295" y="19"/>
                    </a:cubicBezTo>
                    <a:lnTo>
                      <a:pt x="295" y="19"/>
                    </a:lnTo>
                    <a:cubicBezTo>
                      <a:pt x="290" y="19"/>
                      <a:pt x="284" y="19"/>
                      <a:pt x="279" y="19"/>
                    </a:cubicBezTo>
                    <a:cubicBezTo>
                      <a:pt x="214" y="19"/>
                      <a:pt x="153" y="47"/>
                      <a:pt x="109" y="92"/>
                    </a:cubicBezTo>
                    <a:cubicBezTo>
                      <a:pt x="109" y="92"/>
                      <a:pt x="78" y="152"/>
                      <a:pt x="78" y="183"/>
                    </a:cubicBezTo>
                    <a:cubicBezTo>
                      <a:pt x="78" y="213"/>
                      <a:pt x="18" y="243"/>
                      <a:pt x="18" y="304"/>
                    </a:cubicBezTo>
                    <a:cubicBezTo>
                      <a:pt x="1" y="338"/>
                      <a:pt x="2" y="380"/>
                      <a:pt x="18" y="422"/>
                    </a:cubicBezTo>
                    <a:lnTo>
                      <a:pt x="18" y="422"/>
                    </a:lnTo>
                    <a:lnTo>
                      <a:pt x="18" y="547"/>
                    </a:lnTo>
                    <a:cubicBezTo>
                      <a:pt x="18" y="608"/>
                      <a:pt x="18" y="639"/>
                      <a:pt x="78" y="669"/>
                    </a:cubicBezTo>
                    <a:cubicBezTo>
                      <a:pt x="78" y="699"/>
                      <a:pt x="109" y="791"/>
                      <a:pt x="170" y="791"/>
                    </a:cubicBezTo>
                    <a:cubicBezTo>
                      <a:pt x="166" y="780"/>
                      <a:pt x="163" y="771"/>
                      <a:pt x="160" y="761"/>
                    </a:cubicBezTo>
                    <a:lnTo>
                      <a:pt x="160" y="761"/>
                    </a:lnTo>
                    <a:cubicBezTo>
                      <a:pt x="179" y="773"/>
                      <a:pt x="202" y="784"/>
                      <a:pt x="230" y="791"/>
                    </a:cubicBezTo>
                    <a:cubicBezTo>
                      <a:pt x="245" y="798"/>
                      <a:pt x="262" y="802"/>
                      <a:pt x="282" y="802"/>
                    </a:cubicBezTo>
                    <a:cubicBezTo>
                      <a:pt x="318" y="802"/>
                      <a:pt x="358" y="788"/>
                      <a:pt x="391" y="759"/>
                    </a:cubicBezTo>
                    <a:lnTo>
                      <a:pt x="391" y="759"/>
                    </a:lnTo>
                    <a:cubicBezTo>
                      <a:pt x="418" y="749"/>
                      <a:pt x="443" y="699"/>
                      <a:pt x="443" y="699"/>
                    </a:cubicBezTo>
                    <a:cubicBezTo>
                      <a:pt x="473" y="669"/>
                      <a:pt x="504" y="639"/>
                      <a:pt x="504" y="608"/>
                    </a:cubicBezTo>
                    <a:cubicBezTo>
                      <a:pt x="534" y="563"/>
                      <a:pt x="549" y="526"/>
                      <a:pt x="557" y="492"/>
                    </a:cubicBezTo>
                    <a:lnTo>
                      <a:pt x="557" y="492"/>
                    </a:lnTo>
                    <a:cubicBezTo>
                      <a:pt x="562" y="481"/>
                      <a:pt x="565" y="469"/>
                      <a:pt x="565" y="456"/>
                    </a:cubicBezTo>
                    <a:lnTo>
                      <a:pt x="565" y="395"/>
                    </a:lnTo>
                    <a:lnTo>
                      <a:pt x="565" y="304"/>
                    </a:lnTo>
                    <a:cubicBezTo>
                      <a:pt x="565" y="192"/>
                      <a:pt x="487" y="80"/>
                      <a:pt x="380" y="40"/>
                    </a:cubicBezTo>
                    <a:lnTo>
                      <a:pt x="380" y="40"/>
                    </a:lnTo>
                    <a:cubicBezTo>
                      <a:pt x="374" y="11"/>
                      <a:pt x="355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2" name="Google Shape;1036;p6"/>
              <p:cNvSpPr/>
              <p:nvPr/>
            </p:nvSpPr>
            <p:spPr>
              <a:xfrm rot="6796800">
                <a:off x="305280" y="433800"/>
                <a:ext cx="6120" cy="432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790" h="589">
                    <a:moveTo>
                      <a:pt x="266" y="1"/>
                    </a:moveTo>
                    <a:cubicBezTo>
                      <a:pt x="135" y="1"/>
                      <a:pt x="20" y="81"/>
                      <a:pt x="18" y="295"/>
                    </a:cubicBezTo>
                    <a:lnTo>
                      <a:pt x="18" y="295"/>
                    </a:lnTo>
                    <a:cubicBezTo>
                      <a:pt x="0" y="440"/>
                      <a:pt x="144" y="588"/>
                      <a:pt x="299" y="588"/>
                    </a:cubicBezTo>
                    <a:cubicBezTo>
                      <a:pt x="359" y="588"/>
                      <a:pt x="420" y="566"/>
                      <a:pt x="474" y="512"/>
                    </a:cubicBezTo>
                    <a:lnTo>
                      <a:pt x="535" y="482"/>
                    </a:lnTo>
                    <a:cubicBezTo>
                      <a:pt x="789" y="266"/>
                      <a:pt x="503" y="1"/>
                      <a:pt x="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3" name="Google Shape;1037;p6"/>
              <p:cNvSpPr/>
              <p:nvPr/>
            </p:nvSpPr>
            <p:spPr>
              <a:xfrm rot="6796800">
                <a:off x="298080" y="336600"/>
                <a:ext cx="7200" cy="8280"/>
              </a:xfrm>
              <a:custGeom>
                <a:avLst/>
                <a:gdLst>
                  <a:gd name="textAreaLeft" fmla="*/ 0 w 7200"/>
                  <a:gd name="textAreaRight" fmla="*/ 8280 w 720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913" h="1021">
                    <a:moveTo>
                      <a:pt x="726" y="0"/>
                    </a:moveTo>
                    <a:cubicBezTo>
                      <a:pt x="717" y="0"/>
                      <a:pt x="710" y="7"/>
                      <a:pt x="700" y="17"/>
                    </a:cubicBezTo>
                    <a:cubicBezTo>
                      <a:pt x="622" y="17"/>
                      <a:pt x="588" y="40"/>
                      <a:pt x="580" y="84"/>
                    </a:cubicBezTo>
                    <a:lnTo>
                      <a:pt x="580" y="84"/>
                    </a:lnTo>
                    <a:cubicBezTo>
                      <a:pt x="521" y="149"/>
                      <a:pt x="439" y="183"/>
                      <a:pt x="335" y="261"/>
                    </a:cubicBezTo>
                    <a:lnTo>
                      <a:pt x="396" y="200"/>
                    </a:lnTo>
                    <a:lnTo>
                      <a:pt x="396" y="200"/>
                    </a:lnTo>
                    <a:cubicBezTo>
                      <a:pt x="335" y="261"/>
                      <a:pt x="305" y="261"/>
                      <a:pt x="305" y="291"/>
                    </a:cubicBezTo>
                    <a:lnTo>
                      <a:pt x="274" y="291"/>
                    </a:lnTo>
                    <a:cubicBezTo>
                      <a:pt x="214" y="321"/>
                      <a:pt x="153" y="321"/>
                      <a:pt x="122" y="382"/>
                    </a:cubicBezTo>
                    <a:lnTo>
                      <a:pt x="62" y="473"/>
                    </a:lnTo>
                    <a:cubicBezTo>
                      <a:pt x="1" y="504"/>
                      <a:pt x="1" y="595"/>
                      <a:pt x="1" y="656"/>
                    </a:cubicBezTo>
                    <a:lnTo>
                      <a:pt x="1" y="747"/>
                    </a:lnTo>
                    <a:cubicBezTo>
                      <a:pt x="1" y="777"/>
                      <a:pt x="62" y="808"/>
                      <a:pt x="92" y="838"/>
                    </a:cubicBezTo>
                    <a:cubicBezTo>
                      <a:pt x="92" y="899"/>
                      <a:pt x="122" y="899"/>
                      <a:pt x="153" y="929"/>
                    </a:cubicBezTo>
                    <a:cubicBezTo>
                      <a:pt x="183" y="960"/>
                      <a:pt x="183" y="960"/>
                      <a:pt x="244" y="960"/>
                    </a:cubicBezTo>
                    <a:cubicBezTo>
                      <a:pt x="274" y="960"/>
                      <a:pt x="274" y="1020"/>
                      <a:pt x="305" y="1020"/>
                    </a:cubicBezTo>
                    <a:lnTo>
                      <a:pt x="457" y="1020"/>
                    </a:lnTo>
                    <a:cubicBezTo>
                      <a:pt x="487" y="1020"/>
                      <a:pt x="548" y="960"/>
                      <a:pt x="578" y="929"/>
                    </a:cubicBezTo>
                    <a:cubicBezTo>
                      <a:pt x="609" y="899"/>
                      <a:pt x="639" y="899"/>
                      <a:pt x="700" y="808"/>
                    </a:cubicBezTo>
                    <a:cubicBezTo>
                      <a:pt x="700" y="777"/>
                      <a:pt x="730" y="747"/>
                      <a:pt x="730" y="686"/>
                    </a:cubicBezTo>
                    <a:cubicBezTo>
                      <a:pt x="735" y="676"/>
                      <a:pt x="740" y="666"/>
                      <a:pt x="745" y="656"/>
                    </a:cubicBezTo>
                    <a:lnTo>
                      <a:pt x="745" y="656"/>
                    </a:lnTo>
                    <a:cubicBezTo>
                      <a:pt x="738" y="663"/>
                      <a:pt x="730" y="671"/>
                      <a:pt x="730" y="686"/>
                    </a:cubicBezTo>
                    <a:lnTo>
                      <a:pt x="730" y="686"/>
                    </a:lnTo>
                    <a:cubicBezTo>
                      <a:pt x="730" y="655"/>
                      <a:pt x="761" y="625"/>
                      <a:pt x="761" y="625"/>
                    </a:cubicBezTo>
                    <a:lnTo>
                      <a:pt x="761" y="625"/>
                    </a:lnTo>
                    <a:cubicBezTo>
                      <a:pt x="755" y="636"/>
                      <a:pt x="750" y="646"/>
                      <a:pt x="745" y="656"/>
                    </a:cubicBezTo>
                    <a:lnTo>
                      <a:pt x="745" y="656"/>
                    </a:lnTo>
                    <a:cubicBezTo>
                      <a:pt x="753" y="648"/>
                      <a:pt x="761" y="640"/>
                      <a:pt x="761" y="625"/>
                    </a:cubicBezTo>
                    <a:lnTo>
                      <a:pt x="761" y="625"/>
                    </a:lnTo>
                    <a:cubicBezTo>
                      <a:pt x="783" y="580"/>
                      <a:pt x="811" y="525"/>
                      <a:pt x="852" y="443"/>
                    </a:cubicBezTo>
                    <a:cubicBezTo>
                      <a:pt x="852" y="382"/>
                      <a:pt x="882" y="352"/>
                      <a:pt x="882" y="321"/>
                    </a:cubicBezTo>
                    <a:cubicBezTo>
                      <a:pt x="882" y="291"/>
                      <a:pt x="913" y="261"/>
                      <a:pt x="913" y="261"/>
                    </a:cubicBezTo>
                    <a:lnTo>
                      <a:pt x="913" y="169"/>
                    </a:lnTo>
                    <a:cubicBezTo>
                      <a:pt x="913" y="139"/>
                      <a:pt x="882" y="109"/>
                      <a:pt x="852" y="109"/>
                    </a:cubicBezTo>
                    <a:cubicBezTo>
                      <a:pt x="771" y="27"/>
                      <a:pt x="744" y="0"/>
                      <a:pt x="7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4" name="Google Shape;1038;p6"/>
              <p:cNvSpPr/>
              <p:nvPr/>
            </p:nvSpPr>
            <p:spPr>
              <a:xfrm rot="6796800">
                <a:off x="305280" y="338760"/>
                <a:ext cx="5760" cy="324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3240"/>
                  <a:gd name="textAreaBottom" fmla="*/ 4320 h 3240"/>
                </a:gdLst>
                <a:ahLst/>
                <a:rect l="textAreaLeft" t="textAreaTop" r="textAreaRight" b="textAreaBottom"/>
                <a:pathLst>
                  <a:path w="761" h="477">
                    <a:moveTo>
                      <a:pt x="244" y="0"/>
                    </a:moveTo>
                    <a:cubicBezTo>
                      <a:pt x="213" y="0"/>
                      <a:pt x="183" y="0"/>
                      <a:pt x="153" y="61"/>
                    </a:cubicBezTo>
                    <a:cubicBezTo>
                      <a:pt x="153" y="61"/>
                      <a:pt x="92" y="91"/>
                      <a:pt x="61" y="91"/>
                    </a:cubicBezTo>
                    <a:cubicBezTo>
                      <a:pt x="31" y="122"/>
                      <a:pt x="1" y="213"/>
                      <a:pt x="1" y="243"/>
                    </a:cubicBezTo>
                    <a:cubicBezTo>
                      <a:pt x="1" y="304"/>
                      <a:pt x="31" y="365"/>
                      <a:pt x="61" y="395"/>
                    </a:cubicBezTo>
                    <a:cubicBezTo>
                      <a:pt x="131" y="418"/>
                      <a:pt x="165" y="477"/>
                      <a:pt x="204" y="477"/>
                    </a:cubicBezTo>
                    <a:cubicBezTo>
                      <a:pt x="216" y="477"/>
                      <a:pt x="229" y="471"/>
                      <a:pt x="244" y="456"/>
                    </a:cubicBezTo>
                    <a:cubicBezTo>
                      <a:pt x="335" y="456"/>
                      <a:pt x="365" y="426"/>
                      <a:pt x="457" y="426"/>
                    </a:cubicBezTo>
                    <a:cubicBezTo>
                      <a:pt x="487" y="426"/>
                      <a:pt x="517" y="395"/>
                      <a:pt x="548" y="395"/>
                    </a:cubicBezTo>
                    <a:cubicBezTo>
                      <a:pt x="609" y="365"/>
                      <a:pt x="639" y="304"/>
                      <a:pt x="669" y="304"/>
                    </a:cubicBezTo>
                    <a:cubicBezTo>
                      <a:pt x="700" y="274"/>
                      <a:pt x="760" y="213"/>
                      <a:pt x="760" y="122"/>
                    </a:cubicBezTo>
                    <a:lnTo>
                      <a:pt x="760" y="122"/>
                    </a:lnTo>
                    <a:cubicBezTo>
                      <a:pt x="742" y="141"/>
                      <a:pt x="729" y="148"/>
                      <a:pt x="719" y="148"/>
                    </a:cubicBezTo>
                    <a:cubicBezTo>
                      <a:pt x="697" y="148"/>
                      <a:pt x="690" y="112"/>
                      <a:pt x="669" y="91"/>
                    </a:cubicBezTo>
                    <a:cubicBezTo>
                      <a:pt x="639" y="61"/>
                      <a:pt x="609" y="61"/>
                      <a:pt x="609" y="61"/>
                    </a:cubicBezTo>
                    <a:lnTo>
                      <a:pt x="517" y="61"/>
                    </a:lnTo>
                    <a:cubicBezTo>
                      <a:pt x="487" y="61"/>
                      <a:pt x="457" y="61"/>
                      <a:pt x="3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5" name="Google Shape;1039;p6"/>
              <p:cNvSpPr/>
              <p:nvPr/>
            </p:nvSpPr>
            <p:spPr>
              <a:xfrm rot="6796800">
                <a:off x="309240" y="343080"/>
                <a:ext cx="5040" cy="504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670" h="669">
                    <a:moveTo>
                      <a:pt x="366" y="61"/>
                    </a:moveTo>
                    <a:cubicBezTo>
                      <a:pt x="406" y="61"/>
                      <a:pt x="420" y="88"/>
                      <a:pt x="433" y="106"/>
                    </a:cubicBezTo>
                    <a:lnTo>
                      <a:pt x="433" y="106"/>
                    </a:lnTo>
                    <a:lnTo>
                      <a:pt x="366" y="61"/>
                    </a:lnTo>
                    <a:close/>
                    <a:moveTo>
                      <a:pt x="457" y="122"/>
                    </a:moveTo>
                    <a:cubicBezTo>
                      <a:pt x="487" y="122"/>
                      <a:pt x="487" y="152"/>
                      <a:pt x="518" y="152"/>
                    </a:cubicBezTo>
                    <a:cubicBezTo>
                      <a:pt x="518" y="182"/>
                      <a:pt x="578" y="182"/>
                      <a:pt x="578" y="213"/>
                    </a:cubicBezTo>
                    <a:lnTo>
                      <a:pt x="578" y="213"/>
                    </a:lnTo>
                    <a:cubicBezTo>
                      <a:pt x="578" y="213"/>
                      <a:pt x="578" y="182"/>
                      <a:pt x="518" y="182"/>
                    </a:cubicBezTo>
                    <a:lnTo>
                      <a:pt x="457" y="122"/>
                    </a:lnTo>
                    <a:close/>
                    <a:moveTo>
                      <a:pt x="214" y="0"/>
                    </a:moveTo>
                    <a:cubicBezTo>
                      <a:pt x="183" y="0"/>
                      <a:pt x="183" y="30"/>
                      <a:pt x="153" y="30"/>
                    </a:cubicBezTo>
                    <a:lnTo>
                      <a:pt x="62" y="61"/>
                    </a:lnTo>
                    <a:lnTo>
                      <a:pt x="31" y="152"/>
                    </a:lnTo>
                    <a:lnTo>
                      <a:pt x="1" y="213"/>
                    </a:lnTo>
                    <a:lnTo>
                      <a:pt x="1" y="304"/>
                    </a:lnTo>
                    <a:lnTo>
                      <a:pt x="1" y="365"/>
                    </a:lnTo>
                    <a:lnTo>
                      <a:pt x="31" y="456"/>
                    </a:lnTo>
                    <a:cubicBezTo>
                      <a:pt x="31" y="486"/>
                      <a:pt x="62" y="486"/>
                      <a:pt x="62" y="517"/>
                    </a:cubicBezTo>
                    <a:lnTo>
                      <a:pt x="123" y="578"/>
                    </a:lnTo>
                    <a:cubicBezTo>
                      <a:pt x="123" y="578"/>
                      <a:pt x="153" y="578"/>
                      <a:pt x="153" y="608"/>
                    </a:cubicBezTo>
                    <a:lnTo>
                      <a:pt x="214" y="638"/>
                    </a:lnTo>
                    <a:lnTo>
                      <a:pt x="335" y="638"/>
                    </a:lnTo>
                    <a:cubicBezTo>
                      <a:pt x="366" y="638"/>
                      <a:pt x="396" y="638"/>
                      <a:pt x="457" y="608"/>
                    </a:cubicBezTo>
                    <a:cubicBezTo>
                      <a:pt x="487" y="578"/>
                      <a:pt x="518" y="578"/>
                      <a:pt x="578" y="517"/>
                    </a:cubicBezTo>
                    <a:lnTo>
                      <a:pt x="578" y="517"/>
                    </a:lnTo>
                    <a:cubicBezTo>
                      <a:pt x="578" y="578"/>
                      <a:pt x="518" y="578"/>
                      <a:pt x="518" y="608"/>
                    </a:cubicBezTo>
                    <a:cubicBezTo>
                      <a:pt x="487" y="608"/>
                      <a:pt x="487" y="638"/>
                      <a:pt x="457" y="638"/>
                    </a:cubicBezTo>
                    <a:cubicBezTo>
                      <a:pt x="426" y="638"/>
                      <a:pt x="426" y="669"/>
                      <a:pt x="366" y="669"/>
                    </a:cubicBezTo>
                    <a:lnTo>
                      <a:pt x="457" y="669"/>
                    </a:lnTo>
                    <a:cubicBezTo>
                      <a:pt x="487" y="669"/>
                      <a:pt x="518" y="638"/>
                      <a:pt x="578" y="638"/>
                    </a:cubicBezTo>
                    <a:cubicBezTo>
                      <a:pt x="609" y="608"/>
                      <a:pt x="639" y="608"/>
                      <a:pt x="639" y="578"/>
                    </a:cubicBezTo>
                    <a:cubicBezTo>
                      <a:pt x="670" y="517"/>
                      <a:pt x="670" y="486"/>
                      <a:pt x="670" y="456"/>
                    </a:cubicBezTo>
                    <a:cubicBezTo>
                      <a:pt x="662" y="424"/>
                      <a:pt x="656" y="398"/>
                      <a:pt x="651" y="376"/>
                    </a:cubicBezTo>
                    <a:lnTo>
                      <a:pt x="651" y="376"/>
                    </a:lnTo>
                    <a:cubicBezTo>
                      <a:pt x="655" y="370"/>
                      <a:pt x="661" y="365"/>
                      <a:pt x="670" y="365"/>
                    </a:cubicBezTo>
                    <a:lnTo>
                      <a:pt x="670" y="334"/>
                    </a:lnTo>
                    <a:lnTo>
                      <a:pt x="670" y="304"/>
                    </a:lnTo>
                    <a:lnTo>
                      <a:pt x="670" y="243"/>
                    </a:lnTo>
                    <a:cubicBezTo>
                      <a:pt x="639" y="274"/>
                      <a:pt x="624" y="281"/>
                      <a:pt x="616" y="281"/>
                    </a:cubicBezTo>
                    <a:cubicBezTo>
                      <a:pt x="616" y="281"/>
                      <a:pt x="616" y="281"/>
                      <a:pt x="616" y="281"/>
                    </a:cubicBezTo>
                    <a:lnTo>
                      <a:pt x="616" y="281"/>
                    </a:lnTo>
                    <a:cubicBezTo>
                      <a:pt x="614" y="279"/>
                      <a:pt x="611" y="276"/>
                      <a:pt x="609" y="274"/>
                    </a:cubicBezTo>
                    <a:cubicBezTo>
                      <a:pt x="639" y="213"/>
                      <a:pt x="609" y="182"/>
                      <a:pt x="609" y="152"/>
                    </a:cubicBezTo>
                    <a:lnTo>
                      <a:pt x="487" y="30"/>
                    </a:lnTo>
                    <a:cubicBezTo>
                      <a:pt x="457" y="30"/>
                      <a:pt x="457" y="0"/>
                      <a:pt x="3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6" name="Google Shape;1040;p6"/>
              <p:cNvSpPr/>
              <p:nvPr/>
            </p:nvSpPr>
            <p:spPr>
              <a:xfrm rot="6796800">
                <a:off x="254880" y="380880"/>
                <a:ext cx="4680" cy="7920"/>
              </a:xfrm>
              <a:custGeom>
                <a:avLst/>
                <a:gdLst>
                  <a:gd name="textAreaLeft" fmla="*/ 0 w 4680"/>
                  <a:gd name="textAreaRight" fmla="*/ 5760 w 4680"/>
                  <a:gd name="textAreaTop" fmla="*/ 0 h 7920"/>
                  <a:gd name="textAreaBottom" fmla="*/ 9000 h 7920"/>
                </a:gdLst>
                <a:ahLst/>
                <a:rect l="textAreaLeft" t="textAreaTop" r="textAreaRight" b="textAreaBottom"/>
                <a:pathLst>
                  <a:path w="639" h="986">
                    <a:moveTo>
                      <a:pt x="182" y="317"/>
                    </a:moveTo>
                    <a:cubicBezTo>
                      <a:pt x="172" y="322"/>
                      <a:pt x="162" y="327"/>
                      <a:pt x="151" y="333"/>
                    </a:cubicBezTo>
                    <a:lnTo>
                      <a:pt x="151" y="333"/>
                    </a:lnTo>
                    <a:cubicBezTo>
                      <a:pt x="159" y="325"/>
                      <a:pt x="167" y="317"/>
                      <a:pt x="182" y="317"/>
                    </a:cubicBezTo>
                    <a:close/>
                    <a:moveTo>
                      <a:pt x="122" y="347"/>
                    </a:moveTo>
                    <a:cubicBezTo>
                      <a:pt x="122" y="348"/>
                      <a:pt x="122" y="349"/>
                      <a:pt x="121" y="350"/>
                    </a:cubicBezTo>
                    <a:lnTo>
                      <a:pt x="121" y="350"/>
                    </a:lnTo>
                    <a:cubicBezTo>
                      <a:pt x="121" y="350"/>
                      <a:pt x="122" y="350"/>
                      <a:pt x="122" y="350"/>
                    </a:cubicBezTo>
                    <a:lnTo>
                      <a:pt x="122" y="350"/>
                    </a:lnTo>
                    <a:cubicBezTo>
                      <a:pt x="122" y="349"/>
                      <a:pt x="122" y="348"/>
                      <a:pt x="122" y="347"/>
                    </a:cubicBezTo>
                    <a:close/>
                    <a:moveTo>
                      <a:pt x="471" y="0"/>
                    </a:moveTo>
                    <a:cubicBezTo>
                      <a:pt x="459" y="0"/>
                      <a:pt x="443" y="4"/>
                      <a:pt x="426" y="13"/>
                    </a:cubicBezTo>
                    <a:cubicBezTo>
                      <a:pt x="365" y="13"/>
                      <a:pt x="334" y="43"/>
                      <a:pt x="304" y="104"/>
                    </a:cubicBezTo>
                    <a:cubicBezTo>
                      <a:pt x="274" y="135"/>
                      <a:pt x="274" y="165"/>
                      <a:pt x="213" y="165"/>
                    </a:cubicBezTo>
                    <a:cubicBezTo>
                      <a:pt x="182" y="195"/>
                      <a:pt x="182" y="256"/>
                      <a:pt x="152" y="287"/>
                    </a:cubicBezTo>
                    <a:lnTo>
                      <a:pt x="182" y="257"/>
                    </a:lnTo>
                    <a:lnTo>
                      <a:pt x="182" y="257"/>
                    </a:lnTo>
                    <a:cubicBezTo>
                      <a:pt x="152" y="287"/>
                      <a:pt x="122" y="317"/>
                      <a:pt x="122" y="347"/>
                    </a:cubicBezTo>
                    <a:cubicBezTo>
                      <a:pt x="123" y="347"/>
                      <a:pt x="125" y="347"/>
                      <a:pt x="127" y="347"/>
                    </a:cubicBezTo>
                    <a:lnTo>
                      <a:pt x="127" y="347"/>
                    </a:lnTo>
                    <a:cubicBezTo>
                      <a:pt x="125" y="348"/>
                      <a:pt x="123" y="349"/>
                      <a:pt x="122" y="350"/>
                    </a:cubicBezTo>
                    <a:lnTo>
                      <a:pt x="122" y="350"/>
                    </a:lnTo>
                    <a:cubicBezTo>
                      <a:pt x="120" y="408"/>
                      <a:pt x="61" y="409"/>
                      <a:pt x="61" y="438"/>
                    </a:cubicBezTo>
                    <a:cubicBezTo>
                      <a:pt x="61" y="380"/>
                      <a:pt x="117" y="378"/>
                      <a:pt x="121" y="350"/>
                    </a:cubicBezTo>
                    <a:lnTo>
                      <a:pt x="121" y="350"/>
                    </a:lnTo>
                    <a:cubicBezTo>
                      <a:pt x="84" y="375"/>
                      <a:pt x="50" y="409"/>
                      <a:pt x="30" y="469"/>
                    </a:cubicBezTo>
                    <a:cubicBezTo>
                      <a:pt x="0" y="499"/>
                      <a:pt x="0" y="530"/>
                      <a:pt x="0" y="621"/>
                    </a:cubicBezTo>
                    <a:lnTo>
                      <a:pt x="0" y="682"/>
                    </a:lnTo>
                    <a:cubicBezTo>
                      <a:pt x="0" y="742"/>
                      <a:pt x="0" y="773"/>
                      <a:pt x="30" y="803"/>
                    </a:cubicBezTo>
                    <a:cubicBezTo>
                      <a:pt x="30" y="834"/>
                      <a:pt x="61" y="834"/>
                      <a:pt x="61" y="894"/>
                    </a:cubicBezTo>
                    <a:cubicBezTo>
                      <a:pt x="122" y="925"/>
                      <a:pt x="122" y="955"/>
                      <a:pt x="152" y="955"/>
                    </a:cubicBezTo>
                    <a:cubicBezTo>
                      <a:pt x="182" y="986"/>
                      <a:pt x="274" y="986"/>
                      <a:pt x="304" y="986"/>
                    </a:cubicBezTo>
                    <a:cubicBezTo>
                      <a:pt x="334" y="986"/>
                      <a:pt x="365" y="986"/>
                      <a:pt x="426" y="955"/>
                    </a:cubicBezTo>
                    <a:cubicBezTo>
                      <a:pt x="456" y="955"/>
                      <a:pt x="486" y="925"/>
                      <a:pt x="517" y="894"/>
                    </a:cubicBezTo>
                    <a:cubicBezTo>
                      <a:pt x="578" y="834"/>
                      <a:pt x="608" y="803"/>
                      <a:pt x="608" y="773"/>
                    </a:cubicBezTo>
                    <a:cubicBezTo>
                      <a:pt x="608" y="742"/>
                      <a:pt x="638" y="742"/>
                      <a:pt x="638" y="682"/>
                    </a:cubicBezTo>
                    <a:lnTo>
                      <a:pt x="638" y="590"/>
                    </a:lnTo>
                    <a:lnTo>
                      <a:pt x="638" y="530"/>
                    </a:lnTo>
                    <a:lnTo>
                      <a:pt x="638" y="438"/>
                    </a:lnTo>
                    <a:cubicBezTo>
                      <a:pt x="638" y="347"/>
                      <a:pt x="638" y="317"/>
                      <a:pt x="608" y="226"/>
                    </a:cubicBezTo>
                    <a:lnTo>
                      <a:pt x="608" y="165"/>
                    </a:lnTo>
                    <a:cubicBezTo>
                      <a:pt x="608" y="135"/>
                      <a:pt x="578" y="74"/>
                      <a:pt x="517" y="43"/>
                    </a:cubicBezTo>
                    <a:cubicBezTo>
                      <a:pt x="517" y="22"/>
                      <a:pt x="502" y="0"/>
                      <a:pt x="4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7" name="Google Shape;1041;p6"/>
              <p:cNvSpPr/>
              <p:nvPr/>
            </p:nvSpPr>
            <p:spPr>
              <a:xfrm rot="6796800">
                <a:off x="259560" y="379440"/>
                <a:ext cx="5400" cy="432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731" h="609">
                    <a:moveTo>
                      <a:pt x="304" y="1"/>
                    </a:moveTo>
                    <a:cubicBezTo>
                      <a:pt x="274" y="1"/>
                      <a:pt x="244" y="31"/>
                      <a:pt x="183" y="92"/>
                    </a:cubicBezTo>
                    <a:cubicBezTo>
                      <a:pt x="153" y="92"/>
                      <a:pt x="153" y="123"/>
                      <a:pt x="122" y="123"/>
                    </a:cubicBezTo>
                    <a:cubicBezTo>
                      <a:pt x="122" y="123"/>
                      <a:pt x="92" y="123"/>
                      <a:pt x="92" y="153"/>
                    </a:cubicBezTo>
                    <a:lnTo>
                      <a:pt x="31" y="183"/>
                    </a:lnTo>
                    <a:cubicBezTo>
                      <a:pt x="31" y="244"/>
                      <a:pt x="31" y="244"/>
                      <a:pt x="1" y="275"/>
                    </a:cubicBezTo>
                    <a:lnTo>
                      <a:pt x="1" y="335"/>
                    </a:lnTo>
                    <a:lnTo>
                      <a:pt x="1" y="427"/>
                    </a:lnTo>
                    <a:cubicBezTo>
                      <a:pt x="1" y="457"/>
                      <a:pt x="1" y="457"/>
                      <a:pt x="31" y="487"/>
                    </a:cubicBezTo>
                    <a:lnTo>
                      <a:pt x="92" y="548"/>
                    </a:lnTo>
                    <a:lnTo>
                      <a:pt x="122" y="578"/>
                    </a:lnTo>
                    <a:cubicBezTo>
                      <a:pt x="153" y="609"/>
                      <a:pt x="183" y="609"/>
                      <a:pt x="244" y="609"/>
                    </a:cubicBezTo>
                    <a:lnTo>
                      <a:pt x="396" y="609"/>
                    </a:lnTo>
                    <a:cubicBezTo>
                      <a:pt x="426" y="609"/>
                      <a:pt x="426" y="609"/>
                      <a:pt x="456" y="578"/>
                    </a:cubicBezTo>
                    <a:cubicBezTo>
                      <a:pt x="487" y="578"/>
                      <a:pt x="487" y="548"/>
                      <a:pt x="487" y="548"/>
                    </a:cubicBezTo>
                    <a:cubicBezTo>
                      <a:pt x="487" y="548"/>
                      <a:pt x="548" y="487"/>
                      <a:pt x="548" y="457"/>
                    </a:cubicBezTo>
                    <a:lnTo>
                      <a:pt x="548" y="578"/>
                    </a:lnTo>
                    <a:cubicBezTo>
                      <a:pt x="548" y="578"/>
                      <a:pt x="548" y="548"/>
                      <a:pt x="578" y="548"/>
                    </a:cubicBezTo>
                    <a:cubicBezTo>
                      <a:pt x="578" y="487"/>
                      <a:pt x="608" y="487"/>
                      <a:pt x="639" y="457"/>
                    </a:cubicBezTo>
                    <a:cubicBezTo>
                      <a:pt x="700" y="427"/>
                      <a:pt x="700" y="427"/>
                      <a:pt x="700" y="396"/>
                    </a:cubicBezTo>
                    <a:cubicBezTo>
                      <a:pt x="700" y="335"/>
                      <a:pt x="730" y="305"/>
                      <a:pt x="730" y="275"/>
                    </a:cubicBezTo>
                    <a:cubicBezTo>
                      <a:pt x="730" y="244"/>
                      <a:pt x="730" y="183"/>
                      <a:pt x="700" y="153"/>
                    </a:cubicBezTo>
                    <a:cubicBezTo>
                      <a:pt x="700" y="123"/>
                      <a:pt x="639" y="92"/>
                      <a:pt x="639" y="92"/>
                    </a:cubicBezTo>
                    <a:cubicBezTo>
                      <a:pt x="549" y="56"/>
                      <a:pt x="512" y="42"/>
                      <a:pt x="491" y="36"/>
                    </a:cubicBezTo>
                    <a:lnTo>
                      <a:pt x="491" y="36"/>
                    </a:lnTo>
                    <a:lnTo>
                      <a:pt x="487" y="31"/>
                    </a:lnTo>
                    <a:lnTo>
                      <a:pt x="456" y="31"/>
                    </a:lnTo>
                    <a:cubicBezTo>
                      <a:pt x="456" y="1"/>
                      <a:pt x="426" y="1"/>
                      <a:pt x="3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8" name="Google Shape;1042;p6"/>
              <p:cNvSpPr/>
              <p:nvPr/>
            </p:nvSpPr>
            <p:spPr>
              <a:xfrm rot="6796800">
                <a:off x="266400" y="410760"/>
                <a:ext cx="6480" cy="900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852" h="1126">
                    <a:moveTo>
                      <a:pt x="244" y="1"/>
                    </a:moveTo>
                    <a:cubicBezTo>
                      <a:pt x="152" y="1"/>
                      <a:pt x="122" y="62"/>
                      <a:pt x="92" y="122"/>
                    </a:cubicBezTo>
                    <a:cubicBezTo>
                      <a:pt x="61" y="153"/>
                      <a:pt x="61" y="244"/>
                      <a:pt x="61" y="274"/>
                    </a:cubicBezTo>
                    <a:cubicBezTo>
                      <a:pt x="61" y="366"/>
                      <a:pt x="0" y="426"/>
                      <a:pt x="0" y="517"/>
                    </a:cubicBezTo>
                    <a:lnTo>
                      <a:pt x="0" y="700"/>
                    </a:lnTo>
                    <a:cubicBezTo>
                      <a:pt x="0" y="730"/>
                      <a:pt x="0" y="761"/>
                      <a:pt x="61" y="821"/>
                    </a:cubicBezTo>
                    <a:cubicBezTo>
                      <a:pt x="61" y="882"/>
                      <a:pt x="92" y="973"/>
                      <a:pt x="152" y="1004"/>
                    </a:cubicBezTo>
                    <a:cubicBezTo>
                      <a:pt x="213" y="1034"/>
                      <a:pt x="274" y="1065"/>
                      <a:pt x="365" y="1125"/>
                    </a:cubicBezTo>
                    <a:lnTo>
                      <a:pt x="517" y="1125"/>
                    </a:lnTo>
                    <a:cubicBezTo>
                      <a:pt x="548" y="1125"/>
                      <a:pt x="578" y="1125"/>
                      <a:pt x="669" y="1065"/>
                    </a:cubicBezTo>
                    <a:cubicBezTo>
                      <a:pt x="700" y="1065"/>
                      <a:pt x="700" y="1034"/>
                      <a:pt x="730" y="1034"/>
                    </a:cubicBezTo>
                    <a:cubicBezTo>
                      <a:pt x="760" y="1004"/>
                      <a:pt x="821" y="913"/>
                      <a:pt x="821" y="882"/>
                    </a:cubicBezTo>
                    <a:cubicBezTo>
                      <a:pt x="852" y="761"/>
                      <a:pt x="821" y="669"/>
                      <a:pt x="760" y="548"/>
                    </a:cubicBezTo>
                    <a:cubicBezTo>
                      <a:pt x="760" y="517"/>
                      <a:pt x="730" y="517"/>
                      <a:pt x="730" y="457"/>
                    </a:cubicBezTo>
                    <a:cubicBezTo>
                      <a:pt x="700" y="396"/>
                      <a:pt x="608" y="366"/>
                      <a:pt x="578" y="274"/>
                    </a:cubicBezTo>
                    <a:lnTo>
                      <a:pt x="578" y="274"/>
                    </a:lnTo>
                    <a:cubicBezTo>
                      <a:pt x="578" y="305"/>
                      <a:pt x="608" y="305"/>
                      <a:pt x="608" y="366"/>
                    </a:cubicBezTo>
                    <a:cubicBezTo>
                      <a:pt x="548" y="274"/>
                      <a:pt x="517" y="153"/>
                      <a:pt x="426" y="92"/>
                    </a:cubicBezTo>
                    <a:cubicBezTo>
                      <a:pt x="396" y="1"/>
                      <a:pt x="304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699" name="Google Shape;1043;p6"/>
              <p:cNvSpPr/>
              <p:nvPr/>
            </p:nvSpPr>
            <p:spPr>
              <a:xfrm rot="6796800">
                <a:off x="267480" y="418680"/>
                <a:ext cx="5040" cy="396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684" h="548">
                    <a:moveTo>
                      <a:pt x="3" y="54"/>
                    </a:moveTo>
                    <a:cubicBezTo>
                      <a:pt x="1" y="54"/>
                      <a:pt x="7" y="57"/>
                      <a:pt x="19" y="59"/>
                    </a:cubicBezTo>
                    <a:lnTo>
                      <a:pt x="19" y="59"/>
                    </a:lnTo>
                    <a:cubicBezTo>
                      <a:pt x="10" y="55"/>
                      <a:pt x="5" y="54"/>
                      <a:pt x="3" y="54"/>
                    </a:cubicBezTo>
                    <a:close/>
                    <a:moveTo>
                      <a:pt x="19" y="59"/>
                    </a:moveTo>
                    <a:cubicBezTo>
                      <a:pt x="26" y="62"/>
                      <a:pt x="35" y="67"/>
                      <a:pt x="45" y="73"/>
                    </a:cubicBezTo>
                    <a:lnTo>
                      <a:pt x="45" y="73"/>
                    </a:lnTo>
                    <a:cubicBezTo>
                      <a:pt x="45" y="69"/>
                      <a:pt x="45" y="65"/>
                      <a:pt x="45" y="61"/>
                    </a:cubicBezTo>
                    <a:cubicBezTo>
                      <a:pt x="35" y="61"/>
                      <a:pt x="26" y="60"/>
                      <a:pt x="19" y="59"/>
                    </a:cubicBezTo>
                    <a:close/>
                    <a:moveTo>
                      <a:pt x="440" y="92"/>
                    </a:moveTo>
                    <a:cubicBezTo>
                      <a:pt x="446" y="92"/>
                      <a:pt x="451" y="94"/>
                      <a:pt x="455" y="98"/>
                    </a:cubicBezTo>
                    <a:lnTo>
                      <a:pt x="455" y="98"/>
                    </a:lnTo>
                    <a:cubicBezTo>
                      <a:pt x="438" y="92"/>
                      <a:pt x="424" y="92"/>
                      <a:pt x="410" y="92"/>
                    </a:cubicBezTo>
                    <a:close/>
                    <a:moveTo>
                      <a:pt x="319" y="92"/>
                    </a:moveTo>
                    <a:cubicBezTo>
                      <a:pt x="303" y="92"/>
                      <a:pt x="287" y="92"/>
                      <a:pt x="271" y="100"/>
                    </a:cubicBezTo>
                    <a:lnTo>
                      <a:pt x="271" y="100"/>
                    </a:lnTo>
                    <a:cubicBezTo>
                      <a:pt x="276" y="95"/>
                      <a:pt x="281" y="92"/>
                      <a:pt x="288" y="92"/>
                    </a:cubicBezTo>
                    <a:close/>
                    <a:moveTo>
                      <a:pt x="288" y="1"/>
                    </a:moveTo>
                    <a:cubicBezTo>
                      <a:pt x="258" y="1"/>
                      <a:pt x="228" y="1"/>
                      <a:pt x="167" y="31"/>
                    </a:cubicBezTo>
                    <a:lnTo>
                      <a:pt x="106" y="31"/>
                    </a:lnTo>
                    <a:lnTo>
                      <a:pt x="76" y="61"/>
                    </a:lnTo>
                    <a:lnTo>
                      <a:pt x="76" y="92"/>
                    </a:lnTo>
                    <a:cubicBezTo>
                      <a:pt x="64" y="84"/>
                      <a:pt x="54" y="78"/>
                      <a:pt x="45" y="73"/>
                    </a:cubicBezTo>
                    <a:lnTo>
                      <a:pt x="45" y="73"/>
                    </a:lnTo>
                    <a:cubicBezTo>
                      <a:pt x="46" y="91"/>
                      <a:pt x="48" y="109"/>
                      <a:pt x="50" y="125"/>
                    </a:cubicBezTo>
                    <a:lnTo>
                      <a:pt x="50" y="125"/>
                    </a:lnTo>
                    <a:cubicBezTo>
                      <a:pt x="31" y="151"/>
                      <a:pt x="15" y="182"/>
                      <a:pt x="15" y="213"/>
                    </a:cubicBezTo>
                    <a:lnTo>
                      <a:pt x="15" y="305"/>
                    </a:lnTo>
                    <a:cubicBezTo>
                      <a:pt x="15" y="335"/>
                      <a:pt x="15" y="396"/>
                      <a:pt x="76" y="456"/>
                    </a:cubicBezTo>
                    <a:lnTo>
                      <a:pt x="76" y="396"/>
                    </a:lnTo>
                    <a:lnTo>
                      <a:pt x="76" y="335"/>
                    </a:lnTo>
                    <a:cubicBezTo>
                      <a:pt x="76" y="328"/>
                      <a:pt x="77" y="322"/>
                      <a:pt x="80" y="318"/>
                    </a:cubicBezTo>
                    <a:lnTo>
                      <a:pt x="80" y="318"/>
                    </a:lnTo>
                    <a:cubicBezTo>
                      <a:pt x="84" y="336"/>
                      <a:pt x="91" y="351"/>
                      <a:pt x="106" y="365"/>
                    </a:cubicBezTo>
                    <a:cubicBezTo>
                      <a:pt x="106" y="396"/>
                      <a:pt x="136" y="396"/>
                      <a:pt x="136" y="456"/>
                    </a:cubicBezTo>
                    <a:cubicBezTo>
                      <a:pt x="167" y="487"/>
                      <a:pt x="167" y="517"/>
                      <a:pt x="228" y="517"/>
                    </a:cubicBezTo>
                    <a:lnTo>
                      <a:pt x="288" y="548"/>
                    </a:lnTo>
                    <a:lnTo>
                      <a:pt x="532" y="548"/>
                    </a:lnTo>
                    <a:lnTo>
                      <a:pt x="592" y="517"/>
                    </a:lnTo>
                    <a:lnTo>
                      <a:pt x="623" y="456"/>
                    </a:lnTo>
                    <a:lnTo>
                      <a:pt x="684" y="365"/>
                    </a:lnTo>
                    <a:lnTo>
                      <a:pt x="684" y="305"/>
                    </a:lnTo>
                    <a:lnTo>
                      <a:pt x="684" y="213"/>
                    </a:lnTo>
                    <a:cubicBezTo>
                      <a:pt x="684" y="183"/>
                      <a:pt x="623" y="183"/>
                      <a:pt x="623" y="153"/>
                    </a:cubicBezTo>
                    <a:cubicBezTo>
                      <a:pt x="623" y="153"/>
                      <a:pt x="623" y="92"/>
                      <a:pt x="592" y="92"/>
                    </a:cubicBezTo>
                    <a:cubicBezTo>
                      <a:pt x="592" y="61"/>
                      <a:pt x="562" y="31"/>
                      <a:pt x="532" y="31"/>
                    </a:cubicBezTo>
                    <a:cubicBezTo>
                      <a:pt x="471" y="1"/>
                      <a:pt x="440" y="1"/>
                      <a:pt x="4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00" name="Google Shape;1044;p6"/>
              <p:cNvSpPr/>
              <p:nvPr/>
            </p:nvSpPr>
            <p:spPr>
              <a:xfrm rot="6796800">
                <a:off x="289440" y="298080"/>
                <a:ext cx="6480" cy="684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821" h="895">
                    <a:moveTo>
                      <a:pt x="665" y="1"/>
                    </a:moveTo>
                    <a:cubicBezTo>
                      <a:pt x="646" y="1"/>
                      <a:pt x="626" y="5"/>
                      <a:pt x="608" y="14"/>
                    </a:cubicBezTo>
                    <a:cubicBezTo>
                      <a:pt x="517" y="44"/>
                      <a:pt x="486" y="74"/>
                      <a:pt x="395" y="74"/>
                    </a:cubicBezTo>
                    <a:cubicBezTo>
                      <a:pt x="374" y="117"/>
                      <a:pt x="323" y="144"/>
                      <a:pt x="284" y="168"/>
                    </a:cubicBezTo>
                    <a:lnTo>
                      <a:pt x="284" y="168"/>
                    </a:lnTo>
                    <a:cubicBezTo>
                      <a:pt x="268" y="171"/>
                      <a:pt x="261" y="178"/>
                      <a:pt x="243" y="196"/>
                    </a:cubicBezTo>
                    <a:cubicBezTo>
                      <a:pt x="182" y="226"/>
                      <a:pt x="122" y="226"/>
                      <a:pt x="91" y="287"/>
                    </a:cubicBezTo>
                    <a:cubicBezTo>
                      <a:pt x="61" y="317"/>
                      <a:pt x="30" y="348"/>
                      <a:pt x="30" y="378"/>
                    </a:cubicBezTo>
                    <a:cubicBezTo>
                      <a:pt x="30" y="439"/>
                      <a:pt x="0" y="439"/>
                      <a:pt x="0" y="469"/>
                    </a:cubicBezTo>
                    <a:lnTo>
                      <a:pt x="0" y="530"/>
                    </a:lnTo>
                    <a:lnTo>
                      <a:pt x="0" y="621"/>
                    </a:lnTo>
                    <a:cubicBezTo>
                      <a:pt x="0" y="652"/>
                      <a:pt x="30" y="652"/>
                      <a:pt x="30" y="682"/>
                    </a:cubicBezTo>
                    <a:cubicBezTo>
                      <a:pt x="61" y="743"/>
                      <a:pt x="61" y="773"/>
                      <a:pt x="91" y="804"/>
                    </a:cubicBezTo>
                    <a:cubicBezTo>
                      <a:pt x="122" y="834"/>
                      <a:pt x="122" y="834"/>
                      <a:pt x="182" y="834"/>
                    </a:cubicBezTo>
                    <a:cubicBezTo>
                      <a:pt x="213" y="834"/>
                      <a:pt x="213" y="895"/>
                      <a:pt x="243" y="895"/>
                    </a:cubicBezTo>
                    <a:lnTo>
                      <a:pt x="334" y="895"/>
                    </a:lnTo>
                    <a:cubicBezTo>
                      <a:pt x="365" y="895"/>
                      <a:pt x="395" y="895"/>
                      <a:pt x="426" y="834"/>
                    </a:cubicBezTo>
                    <a:lnTo>
                      <a:pt x="486" y="834"/>
                    </a:lnTo>
                    <a:cubicBezTo>
                      <a:pt x="517" y="834"/>
                      <a:pt x="517" y="804"/>
                      <a:pt x="547" y="804"/>
                    </a:cubicBezTo>
                    <a:lnTo>
                      <a:pt x="578" y="773"/>
                    </a:lnTo>
                    <a:cubicBezTo>
                      <a:pt x="638" y="713"/>
                      <a:pt x="638" y="713"/>
                      <a:pt x="638" y="682"/>
                    </a:cubicBezTo>
                    <a:cubicBezTo>
                      <a:pt x="638" y="682"/>
                      <a:pt x="638" y="652"/>
                      <a:pt x="669" y="652"/>
                    </a:cubicBezTo>
                    <a:lnTo>
                      <a:pt x="669" y="591"/>
                    </a:lnTo>
                    <a:cubicBezTo>
                      <a:pt x="669" y="606"/>
                      <a:pt x="661" y="614"/>
                      <a:pt x="653" y="622"/>
                    </a:cubicBezTo>
                    <a:lnTo>
                      <a:pt x="653" y="622"/>
                    </a:lnTo>
                    <a:cubicBezTo>
                      <a:pt x="678" y="571"/>
                      <a:pt x="699" y="520"/>
                      <a:pt x="699" y="469"/>
                    </a:cubicBezTo>
                    <a:lnTo>
                      <a:pt x="821" y="226"/>
                    </a:lnTo>
                    <a:lnTo>
                      <a:pt x="821" y="196"/>
                    </a:lnTo>
                    <a:lnTo>
                      <a:pt x="821" y="166"/>
                    </a:lnTo>
                    <a:cubicBezTo>
                      <a:pt x="821" y="105"/>
                      <a:pt x="790" y="74"/>
                      <a:pt x="730" y="44"/>
                    </a:cubicBezTo>
                    <a:cubicBezTo>
                      <a:pt x="751" y="22"/>
                      <a:pt x="712" y="1"/>
                      <a:pt x="6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01" name="Google Shape;1045;p6"/>
              <p:cNvSpPr/>
              <p:nvPr/>
            </p:nvSpPr>
            <p:spPr>
              <a:xfrm rot="6796800">
                <a:off x="293400" y="295560"/>
                <a:ext cx="8640" cy="5760"/>
              </a:xfrm>
              <a:custGeom>
                <a:avLst/>
                <a:gdLst>
                  <a:gd name="textAreaLeft" fmla="*/ 0 w 8640"/>
                  <a:gd name="textAreaRight" fmla="*/ 9720 w 864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1065" h="761">
                    <a:moveTo>
                      <a:pt x="274" y="0"/>
                    </a:moveTo>
                    <a:cubicBezTo>
                      <a:pt x="183" y="0"/>
                      <a:pt x="152" y="31"/>
                      <a:pt x="122" y="122"/>
                    </a:cubicBezTo>
                    <a:cubicBezTo>
                      <a:pt x="92" y="152"/>
                      <a:pt x="31" y="244"/>
                      <a:pt x="0" y="274"/>
                    </a:cubicBezTo>
                    <a:lnTo>
                      <a:pt x="0" y="426"/>
                    </a:lnTo>
                    <a:cubicBezTo>
                      <a:pt x="0" y="456"/>
                      <a:pt x="0" y="548"/>
                      <a:pt x="31" y="578"/>
                    </a:cubicBezTo>
                    <a:cubicBezTo>
                      <a:pt x="92" y="608"/>
                      <a:pt x="122" y="699"/>
                      <a:pt x="183" y="730"/>
                    </a:cubicBezTo>
                    <a:cubicBezTo>
                      <a:pt x="274" y="760"/>
                      <a:pt x="304" y="760"/>
                      <a:pt x="396" y="760"/>
                    </a:cubicBezTo>
                    <a:cubicBezTo>
                      <a:pt x="456" y="760"/>
                      <a:pt x="487" y="760"/>
                      <a:pt x="578" y="730"/>
                    </a:cubicBezTo>
                    <a:cubicBezTo>
                      <a:pt x="608" y="699"/>
                      <a:pt x="639" y="699"/>
                      <a:pt x="699" y="639"/>
                    </a:cubicBezTo>
                    <a:cubicBezTo>
                      <a:pt x="730" y="639"/>
                      <a:pt x="730" y="608"/>
                      <a:pt x="760" y="608"/>
                    </a:cubicBezTo>
                    <a:lnTo>
                      <a:pt x="882" y="487"/>
                    </a:lnTo>
                    <a:lnTo>
                      <a:pt x="851" y="548"/>
                    </a:lnTo>
                    <a:lnTo>
                      <a:pt x="791" y="578"/>
                    </a:lnTo>
                    <a:cubicBezTo>
                      <a:pt x="882" y="548"/>
                      <a:pt x="912" y="487"/>
                      <a:pt x="1003" y="456"/>
                    </a:cubicBezTo>
                    <a:cubicBezTo>
                      <a:pt x="1034" y="365"/>
                      <a:pt x="1064" y="244"/>
                      <a:pt x="1003" y="213"/>
                    </a:cubicBezTo>
                    <a:cubicBezTo>
                      <a:pt x="973" y="213"/>
                      <a:pt x="912" y="152"/>
                      <a:pt x="912" y="152"/>
                    </a:cubicBezTo>
                    <a:cubicBezTo>
                      <a:pt x="882" y="152"/>
                      <a:pt x="851" y="122"/>
                      <a:pt x="821" y="122"/>
                    </a:cubicBezTo>
                    <a:lnTo>
                      <a:pt x="882" y="213"/>
                    </a:lnTo>
                    <a:lnTo>
                      <a:pt x="760" y="92"/>
                    </a:lnTo>
                    <a:cubicBezTo>
                      <a:pt x="730" y="31"/>
                      <a:pt x="699" y="31"/>
                      <a:pt x="608" y="31"/>
                    </a:cubicBezTo>
                    <a:cubicBezTo>
                      <a:pt x="578" y="31"/>
                      <a:pt x="547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02" name="Google Shape;1046;p6"/>
              <p:cNvSpPr/>
              <p:nvPr/>
            </p:nvSpPr>
            <p:spPr>
              <a:xfrm rot="6796800">
                <a:off x="296640" y="304560"/>
                <a:ext cx="5040" cy="504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669" h="670">
                    <a:moveTo>
                      <a:pt x="486" y="92"/>
                    </a:moveTo>
                    <a:lnTo>
                      <a:pt x="517" y="122"/>
                    </a:lnTo>
                    <a:cubicBezTo>
                      <a:pt x="517" y="122"/>
                      <a:pt x="517" y="130"/>
                      <a:pt x="518" y="140"/>
                    </a:cubicBezTo>
                    <a:lnTo>
                      <a:pt x="518" y="140"/>
                    </a:lnTo>
                    <a:cubicBezTo>
                      <a:pt x="515" y="136"/>
                      <a:pt x="512" y="133"/>
                      <a:pt x="509" y="130"/>
                    </a:cubicBezTo>
                    <a:lnTo>
                      <a:pt x="509" y="130"/>
                    </a:lnTo>
                    <a:cubicBezTo>
                      <a:pt x="504" y="116"/>
                      <a:pt x="497" y="102"/>
                      <a:pt x="486" y="92"/>
                    </a:cubicBezTo>
                    <a:close/>
                    <a:moveTo>
                      <a:pt x="243" y="1"/>
                    </a:moveTo>
                    <a:cubicBezTo>
                      <a:pt x="182" y="62"/>
                      <a:pt x="91" y="62"/>
                      <a:pt x="61" y="122"/>
                    </a:cubicBezTo>
                    <a:cubicBezTo>
                      <a:pt x="61" y="122"/>
                      <a:pt x="30" y="153"/>
                      <a:pt x="30" y="214"/>
                    </a:cubicBezTo>
                    <a:cubicBezTo>
                      <a:pt x="30" y="214"/>
                      <a:pt x="0" y="244"/>
                      <a:pt x="0" y="274"/>
                    </a:cubicBezTo>
                    <a:lnTo>
                      <a:pt x="0" y="426"/>
                    </a:lnTo>
                    <a:cubicBezTo>
                      <a:pt x="0" y="457"/>
                      <a:pt x="0" y="457"/>
                      <a:pt x="30" y="518"/>
                    </a:cubicBezTo>
                    <a:cubicBezTo>
                      <a:pt x="30" y="518"/>
                      <a:pt x="61" y="548"/>
                      <a:pt x="61" y="578"/>
                    </a:cubicBezTo>
                    <a:cubicBezTo>
                      <a:pt x="91" y="609"/>
                      <a:pt x="152" y="670"/>
                      <a:pt x="182" y="670"/>
                    </a:cubicBezTo>
                    <a:lnTo>
                      <a:pt x="243" y="670"/>
                    </a:lnTo>
                    <a:cubicBezTo>
                      <a:pt x="304" y="670"/>
                      <a:pt x="334" y="670"/>
                      <a:pt x="365" y="609"/>
                    </a:cubicBezTo>
                    <a:cubicBezTo>
                      <a:pt x="395" y="609"/>
                      <a:pt x="395" y="609"/>
                      <a:pt x="456" y="578"/>
                    </a:cubicBezTo>
                    <a:lnTo>
                      <a:pt x="486" y="548"/>
                    </a:lnTo>
                    <a:cubicBezTo>
                      <a:pt x="502" y="533"/>
                      <a:pt x="509" y="510"/>
                      <a:pt x="517" y="487"/>
                    </a:cubicBezTo>
                    <a:lnTo>
                      <a:pt x="517" y="487"/>
                    </a:lnTo>
                    <a:cubicBezTo>
                      <a:pt x="524" y="472"/>
                      <a:pt x="532" y="457"/>
                      <a:pt x="547" y="457"/>
                    </a:cubicBezTo>
                    <a:lnTo>
                      <a:pt x="578" y="457"/>
                    </a:lnTo>
                    <a:lnTo>
                      <a:pt x="638" y="426"/>
                    </a:lnTo>
                    <a:lnTo>
                      <a:pt x="669" y="396"/>
                    </a:lnTo>
                    <a:lnTo>
                      <a:pt x="669" y="366"/>
                    </a:lnTo>
                    <a:lnTo>
                      <a:pt x="669" y="305"/>
                    </a:lnTo>
                    <a:cubicBezTo>
                      <a:pt x="659" y="289"/>
                      <a:pt x="648" y="276"/>
                      <a:pt x="638" y="264"/>
                    </a:cubicBezTo>
                    <a:lnTo>
                      <a:pt x="638" y="264"/>
                    </a:lnTo>
                    <a:lnTo>
                      <a:pt x="638" y="244"/>
                    </a:lnTo>
                    <a:cubicBezTo>
                      <a:pt x="638" y="214"/>
                      <a:pt x="638" y="153"/>
                      <a:pt x="608" y="122"/>
                    </a:cubicBezTo>
                    <a:cubicBezTo>
                      <a:pt x="608" y="92"/>
                      <a:pt x="547" y="62"/>
                      <a:pt x="517" y="62"/>
                    </a:cubicBezTo>
                    <a:cubicBezTo>
                      <a:pt x="486" y="1"/>
                      <a:pt x="456" y="1"/>
                      <a:pt x="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703" name="Google Shape;1047;p6"/>
            <p:cNvGrpSpPr/>
            <p:nvPr/>
          </p:nvGrpSpPr>
          <p:grpSpPr>
            <a:xfrm>
              <a:off x="544320" y="304200"/>
              <a:ext cx="18360" cy="19080"/>
              <a:chOff x="544320" y="304200"/>
              <a:chExt cx="18360" cy="19080"/>
            </a:xfrm>
          </p:grpSpPr>
          <p:sp>
            <p:nvSpPr>
              <p:cNvPr id="704" name="Google Shape;1048;p6"/>
              <p:cNvSpPr/>
              <p:nvPr/>
            </p:nvSpPr>
            <p:spPr>
              <a:xfrm rot="6796800">
                <a:off x="546120" y="314640"/>
                <a:ext cx="5760" cy="828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761" h="1035">
                    <a:moveTo>
                      <a:pt x="700" y="578"/>
                    </a:moveTo>
                    <a:cubicBezTo>
                      <a:pt x="700" y="590"/>
                      <a:pt x="695" y="597"/>
                      <a:pt x="690" y="603"/>
                    </a:cubicBezTo>
                    <a:lnTo>
                      <a:pt x="690" y="603"/>
                    </a:lnTo>
                    <a:cubicBezTo>
                      <a:pt x="693" y="594"/>
                      <a:pt x="696" y="586"/>
                      <a:pt x="700" y="578"/>
                    </a:cubicBezTo>
                    <a:close/>
                    <a:moveTo>
                      <a:pt x="365" y="1"/>
                    </a:moveTo>
                    <a:cubicBezTo>
                      <a:pt x="335" y="1"/>
                      <a:pt x="304" y="1"/>
                      <a:pt x="213" y="31"/>
                    </a:cubicBezTo>
                    <a:cubicBezTo>
                      <a:pt x="183" y="31"/>
                      <a:pt x="183" y="92"/>
                      <a:pt x="152" y="92"/>
                    </a:cubicBezTo>
                    <a:cubicBezTo>
                      <a:pt x="92" y="92"/>
                      <a:pt x="92" y="122"/>
                      <a:pt x="61" y="153"/>
                    </a:cubicBezTo>
                    <a:cubicBezTo>
                      <a:pt x="31" y="183"/>
                      <a:pt x="31" y="183"/>
                      <a:pt x="31" y="244"/>
                    </a:cubicBezTo>
                    <a:cubicBezTo>
                      <a:pt x="0" y="274"/>
                      <a:pt x="0" y="305"/>
                      <a:pt x="0" y="396"/>
                    </a:cubicBezTo>
                    <a:cubicBezTo>
                      <a:pt x="0" y="487"/>
                      <a:pt x="31" y="609"/>
                      <a:pt x="61" y="700"/>
                    </a:cubicBezTo>
                    <a:lnTo>
                      <a:pt x="92" y="730"/>
                    </a:lnTo>
                    <a:lnTo>
                      <a:pt x="213" y="852"/>
                    </a:lnTo>
                    <a:lnTo>
                      <a:pt x="244" y="882"/>
                    </a:lnTo>
                    <a:cubicBezTo>
                      <a:pt x="213" y="882"/>
                      <a:pt x="213" y="852"/>
                      <a:pt x="183" y="852"/>
                    </a:cubicBezTo>
                    <a:cubicBezTo>
                      <a:pt x="244" y="913"/>
                      <a:pt x="335" y="943"/>
                      <a:pt x="365" y="1034"/>
                    </a:cubicBezTo>
                    <a:cubicBezTo>
                      <a:pt x="517" y="943"/>
                      <a:pt x="578" y="943"/>
                      <a:pt x="639" y="852"/>
                    </a:cubicBezTo>
                    <a:cubicBezTo>
                      <a:pt x="664" y="775"/>
                      <a:pt x="668" y="676"/>
                      <a:pt x="687" y="611"/>
                    </a:cubicBezTo>
                    <a:lnTo>
                      <a:pt x="687" y="611"/>
                    </a:lnTo>
                    <a:cubicBezTo>
                      <a:pt x="691" y="610"/>
                      <a:pt x="695" y="609"/>
                      <a:pt x="700" y="609"/>
                    </a:cubicBezTo>
                    <a:cubicBezTo>
                      <a:pt x="760" y="578"/>
                      <a:pt x="760" y="487"/>
                      <a:pt x="760" y="457"/>
                    </a:cubicBezTo>
                    <a:lnTo>
                      <a:pt x="760" y="426"/>
                    </a:lnTo>
                    <a:cubicBezTo>
                      <a:pt x="760" y="396"/>
                      <a:pt x="760" y="305"/>
                      <a:pt x="700" y="274"/>
                    </a:cubicBezTo>
                    <a:cubicBezTo>
                      <a:pt x="700" y="244"/>
                      <a:pt x="669" y="183"/>
                      <a:pt x="669" y="153"/>
                    </a:cubicBezTo>
                    <a:cubicBezTo>
                      <a:pt x="669" y="122"/>
                      <a:pt x="639" y="92"/>
                      <a:pt x="608" y="92"/>
                    </a:cubicBezTo>
                    <a:cubicBezTo>
                      <a:pt x="548" y="92"/>
                      <a:pt x="548" y="31"/>
                      <a:pt x="517" y="31"/>
                    </a:cubicBezTo>
                    <a:cubicBezTo>
                      <a:pt x="487" y="31"/>
                      <a:pt x="487" y="1"/>
                      <a:pt x="4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05" name="Google Shape;1049;p6"/>
              <p:cNvSpPr/>
              <p:nvPr/>
            </p:nvSpPr>
            <p:spPr>
              <a:xfrm rot="6796800">
                <a:off x="546120" y="307440"/>
                <a:ext cx="7560" cy="468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957" h="640">
                    <a:moveTo>
                      <a:pt x="943" y="366"/>
                    </a:moveTo>
                    <a:lnTo>
                      <a:pt x="943" y="366"/>
                    </a:lnTo>
                    <a:cubicBezTo>
                      <a:pt x="949" y="384"/>
                      <a:pt x="952" y="396"/>
                      <a:pt x="954" y="403"/>
                    </a:cubicBezTo>
                    <a:lnTo>
                      <a:pt x="954" y="403"/>
                    </a:lnTo>
                    <a:cubicBezTo>
                      <a:pt x="956" y="389"/>
                      <a:pt x="953" y="376"/>
                      <a:pt x="943" y="366"/>
                    </a:cubicBezTo>
                    <a:close/>
                    <a:moveTo>
                      <a:pt x="244" y="1"/>
                    </a:moveTo>
                    <a:cubicBezTo>
                      <a:pt x="213" y="1"/>
                      <a:pt x="213" y="31"/>
                      <a:pt x="183" y="31"/>
                    </a:cubicBezTo>
                    <a:cubicBezTo>
                      <a:pt x="153" y="31"/>
                      <a:pt x="153" y="62"/>
                      <a:pt x="92" y="62"/>
                    </a:cubicBezTo>
                    <a:cubicBezTo>
                      <a:pt x="61" y="92"/>
                      <a:pt x="61" y="153"/>
                      <a:pt x="31" y="183"/>
                    </a:cubicBezTo>
                    <a:cubicBezTo>
                      <a:pt x="31" y="214"/>
                      <a:pt x="1" y="214"/>
                      <a:pt x="1" y="244"/>
                    </a:cubicBezTo>
                    <a:lnTo>
                      <a:pt x="1" y="335"/>
                    </a:lnTo>
                    <a:cubicBezTo>
                      <a:pt x="1" y="366"/>
                      <a:pt x="1" y="366"/>
                      <a:pt x="31" y="396"/>
                    </a:cubicBezTo>
                    <a:cubicBezTo>
                      <a:pt x="31" y="457"/>
                      <a:pt x="61" y="487"/>
                      <a:pt x="92" y="518"/>
                    </a:cubicBezTo>
                    <a:cubicBezTo>
                      <a:pt x="183" y="609"/>
                      <a:pt x="244" y="639"/>
                      <a:pt x="335" y="639"/>
                    </a:cubicBezTo>
                    <a:lnTo>
                      <a:pt x="426" y="639"/>
                    </a:lnTo>
                    <a:cubicBezTo>
                      <a:pt x="517" y="639"/>
                      <a:pt x="548" y="639"/>
                      <a:pt x="639" y="609"/>
                    </a:cubicBezTo>
                    <a:cubicBezTo>
                      <a:pt x="700" y="548"/>
                      <a:pt x="821" y="548"/>
                      <a:pt x="882" y="487"/>
                    </a:cubicBezTo>
                    <a:cubicBezTo>
                      <a:pt x="919" y="469"/>
                      <a:pt x="944" y="440"/>
                      <a:pt x="952" y="413"/>
                    </a:cubicBezTo>
                    <a:lnTo>
                      <a:pt x="952" y="413"/>
                    </a:lnTo>
                    <a:cubicBezTo>
                      <a:pt x="953" y="414"/>
                      <a:pt x="954" y="414"/>
                      <a:pt x="954" y="414"/>
                    </a:cubicBezTo>
                    <a:cubicBezTo>
                      <a:pt x="956" y="414"/>
                      <a:pt x="956" y="411"/>
                      <a:pt x="954" y="403"/>
                    </a:cubicBezTo>
                    <a:lnTo>
                      <a:pt x="954" y="403"/>
                    </a:lnTo>
                    <a:cubicBezTo>
                      <a:pt x="954" y="406"/>
                      <a:pt x="953" y="410"/>
                      <a:pt x="952" y="413"/>
                    </a:cubicBezTo>
                    <a:lnTo>
                      <a:pt x="952" y="413"/>
                    </a:lnTo>
                    <a:cubicBezTo>
                      <a:pt x="945" y="407"/>
                      <a:pt x="929" y="382"/>
                      <a:pt x="912" y="366"/>
                    </a:cubicBezTo>
                    <a:cubicBezTo>
                      <a:pt x="852" y="366"/>
                      <a:pt x="852" y="366"/>
                      <a:pt x="852" y="335"/>
                    </a:cubicBezTo>
                    <a:cubicBezTo>
                      <a:pt x="852" y="335"/>
                      <a:pt x="821" y="335"/>
                      <a:pt x="821" y="305"/>
                    </a:cubicBezTo>
                    <a:cubicBezTo>
                      <a:pt x="791" y="244"/>
                      <a:pt x="760" y="244"/>
                      <a:pt x="700" y="214"/>
                    </a:cubicBezTo>
                    <a:lnTo>
                      <a:pt x="700" y="214"/>
                    </a:lnTo>
                    <a:lnTo>
                      <a:pt x="760" y="244"/>
                    </a:lnTo>
                    <a:cubicBezTo>
                      <a:pt x="700" y="214"/>
                      <a:pt x="669" y="214"/>
                      <a:pt x="669" y="183"/>
                    </a:cubicBezTo>
                    <a:lnTo>
                      <a:pt x="669" y="183"/>
                    </a:lnTo>
                    <a:lnTo>
                      <a:pt x="700" y="214"/>
                    </a:lnTo>
                    <a:lnTo>
                      <a:pt x="639" y="153"/>
                    </a:lnTo>
                    <a:lnTo>
                      <a:pt x="608" y="92"/>
                    </a:lnTo>
                    <a:lnTo>
                      <a:pt x="517" y="31"/>
                    </a:lnTo>
                    <a:cubicBezTo>
                      <a:pt x="487" y="31"/>
                      <a:pt x="487" y="1"/>
                      <a:pt x="4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06" name="Google Shape;1050;p6"/>
              <p:cNvSpPr/>
              <p:nvPr/>
            </p:nvSpPr>
            <p:spPr>
              <a:xfrm rot="6796800">
                <a:off x="555840" y="305640"/>
                <a:ext cx="5400" cy="324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3240"/>
                  <a:gd name="textAreaBottom" fmla="*/ 4320 h 3240"/>
                </a:gdLst>
                <a:ahLst/>
                <a:rect l="textAreaLeft" t="textAreaTop" r="textAreaRight" b="textAreaBottom"/>
                <a:pathLst>
                  <a:path w="731" h="488">
                    <a:moveTo>
                      <a:pt x="214" y="1"/>
                    </a:moveTo>
                    <a:cubicBezTo>
                      <a:pt x="122" y="1"/>
                      <a:pt x="92" y="31"/>
                      <a:pt x="62" y="122"/>
                    </a:cubicBezTo>
                    <a:cubicBezTo>
                      <a:pt x="1" y="153"/>
                      <a:pt x="1" y="244"/>
                      <a:pt x="1" y="305"/>
                    </a:cubicBezTo>
                    <a:cubicBezTo>
                      <a:pt x="62" y="396"/>
                      <a:pt x="92" y="457"/>
                      <a:pt x="153" y="457"/>
                    </a:cubicBezTo>
                    <a:cubicBezTo>
                      <a:pt x="244" y="487"/>
                      <a:pt x="305" y="487"/>
                      <a:pt x="396" y="487"/>
                    </a:cubicBezTo>
                    <a:cubicBezTo>
                      <a:pt x="457" y="487"/>
                      <a:pt x="548" y="487"/>
                      <a:pt x="609" y="457"/>
                    </a:cubicBezTo>
                    <a:cubicBezTo>
                      <a:pt x="700" y="457"/>
                      <a:pt x="730" y="396"/>
                      <a:pt x="730" y="305"/>
                    </a:cubicBezTo>
                    <a:cubicBezTo>
                      <a:pt x="730" y="274"/>
                      <a:pt x="730" y="274"/>
                      <a:pt x="700" y="244"/>
                    </a:cubicBezTo>
                    <a:lnTo>
                      <a:pt x="700" y="244"/>
                    </a:lnTo>
                    <a:cubicBezTo>
                      <a:pt x="715" y="274"/>
                      <a:pt x="715" y="282"/>
                      <a:pt x="708" y="282"/>
                    </a:cubicBezTo>
                    <a:cubicBezTo>
                      <a:pt x="700" y="282"/>
                      <a:pt x="685" y="274"/>
                      <a:pt x="670" y="274"/>
                    </a:cubicBezTo>
                    <a:cubicBezTo>
                      <a:pt x="609" y="274"/>
                      <a:pt x="578" y="274"/>
                      <a:pt x="578" y="244"/>
                    </a:cubicBezTo>
                    <a:lnTo>
                      <a:pt x="609" y="244"/>
                    </a:lnTo>
                    <a:cubicBezTo>
                      <a:pt x="584" y="244"/>
                      <a:pt x="560" y="205"/>
                      <a:pt x="536" y="174"/>
                    </a:cubicBezTo>
                    <a:lnTo>
                      <a:pt x="536" y="174"/>
                    </a:lnTo>
                    <a:lnTo>
                      <a:pt x="548" y="183"/>
                    </a:lnTo>
                    <a:lnTo>
                      <a:pt x="518" y="153"/>
                    </a:lnTo>
                    <a:lnTo>
                      <a:pt x="518" y="153"/>
                    </a:lnTo>
                    <a:cubicBezTo>
                      <a:pt x="524" y="159"/>
                      <a:pt x="530" y="166"/>
                      <a:pt x="536" y="174"/>
                    </a:cubicBezTo>
                    <a:lnTo>
                      <a:pt x="536" y="174"/>
                    </a:lnTo>
                    <a:lnTo>
                      <a:pt x="426" y="92"/>
                    </a:lnTo>
                    <a:cubicBezTo>
                      <a:pt x="396" y="1"/>
                      <a:pt x="274" y="1"/>
                      <a:pt x="2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07" name="Google Shape;1051;p6"/>
              <p:cNvSpPr/>
              <p:nvPr/>
            </p:nvSpPr>
            <p:spPr>
              <a:xfrm rot="6796800">
                <a:off x="558360" y="309960"/>
                <a:ext cx="3240" cy="4320"/>
              </a:xfrm>
              <a:custGeom>
                <a:avLst/>
                <a:gdLst>
                  <a:gd name="textAreaLeft" fmla="*/ 0 w 3240"/>
                  <a:gd name="textAreaRight" fmla="*/ 4320 w 324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487" h="579">
                    <a:moveTo>
                      <a:pt x="183" y="1"/>
                    </a:moveTo>
                    <a:cubicBezTo>
                      <a:pt x="152" y="1"/>
                      <a:pt x="152" y="1"/>
                      <a:pt x="122" y="31"/>
                    </a:cubicBezTo>
                    <a:lnTo>
                      <a:pt x="92" y="31"/>
                    </a:lnTo>
                    <a:cubicBezTo>
                      <a:pt x="31" y="92"/>
                      <a:pt x="31" y="123"/>
                      <a:pt x="0" y="153"/>
                    </a:cubicBezTo>
                    <a:lnTo>
                      <a:pt x="0" y="244"/>
                    </a:lnTo>
                    <a:cubicBezTo>
                      <a:pt x="0" y="275"/>
                      <a:pt x="0" y="275"/>
                      <a:pt x="31" y="305"/>
                    </a:cubicBezTo>
                    <a:cubicBezTo>
                      <a:pt x="31" y="305"/>
                      <a:pt x="31" y="335"/>
                      <a:pt x="61" y="335"/>
                    </a:cubicBezTo>
                    <a:lnTo>
                      <a:pt x="122" y="396"/>
                    </a:lnTo>
                    <a:cubicBezTo>
                      <a:pt x="152" y="426"/>
                      <a:pt x="152" y="426"/>
                      <a:pt x="183" y="426"/>
                    </a:cubicBezTo>
                    <a:lnTo>
                      <a:pt x="224" y="426"/>
                    </a:lnTo>
                    <a:cubicBezTo>
                      <a:pt x="255" y="444"/>
                      <a:pt x="295" y="457"/>
                      <a:pt x="335" y="457"/>
                    </a:cubicBezTo>
                    <a:cubicBezTo>
                      <a:pt x="304" y="457"/>
                      <a:pt x="274" y="487"/>
                      <a:pt x="244" y="487"/>
                    </a:cubicBezTo>
                    <a:lnTo>
                      <a:pt x="152" y="487"/>
                    </a:lnTo>
                    <a:cubicBezTo>
                      <a:pt x="152" y="487"/>
                      <a:pt x="122" y="487"/>
                      <a:pt x="122" y="457"/>
                    </a:cubicBezTo>
                    <a:lnTo>
                      <a:pt x="92" y="426"/>
                    </a:lnTo>
                    <a:lnTo>
                      <a:pt x="31" y="366"/>
                    </a:lnTo>
                    <a:cubicBezTo>
                      <a:pt x="31" y="366"/>
                      <a:pt x="31" y="335"/>
                      <a:pt x="0" y="335"/>
                    </a:cubicBezTo>
                    <a:lnTo>
                      <a:pt x="0" y="366"/>
                    </a:lnTo>
                    <a:cubicBezTo>
                      <a:pt x="0" y="426"/>
                      <a:pt x="31" y="457"/>
                      <a:pt x="92" y="487"/>
                    </a:cubicBezTo>
                    <a:cubicBezTo>
                      <a:pt x="122" y="518"/>
                      <a:pt x="152" y="518"/>
                      <a:pt x="183" y="578"/>
                    </a:cubicBezTo>
                    <a:lnTo>
                      <a:pt x="274" y="578"/>
                    </a:lnTo>
                    <a:cubicBezTo>
                      <a:pt x="304" y="578"/>
                      <a:pt x="335" y="578"/>
                      <a:pt x="395" y="518"/>
                    </a:cubicBezTo>
                    <a:cubicBezTo>
                      <a:pt x="402" y="505"/>
                      <a:pt x="408" y="495"/>
                      <a:pt x="414" y="487"/>
                    </a:cubicBezTo>
                    <a:lnTo>
                      <a:pt x="426" y="487"/>
                    </a:lnTo>
                    <a:cubicBezTo>
                      <a:pt x="426" y="487"/>
                      <a:pt x="456" y="487"/>
                      <a:pt x="456" y="457"/>
                    </a:cubicBezTo>
                    <a:lnTo>
                      <a:pt x="456" y="426"/>
                    </a:lnTo>
                    <a:cubicBezTo>
                      <a:pt x="487" y="426"/>
                      <a:pt x="487" y="366"/>
                      <a:pt x="487" y="335"/>
                    </a:cubicBezTo>
                    <a:lnTo>
                      <a:pt x="487" y="244"/>
                    </a:lnTo>
                    <a:cubicBezTo>
                      <a:pt x="487" y="183"/>
                      <a:pt x="456" y="153"/>
                      <a:pt x="426" y="123"/>
                    </a:cubicBezTo>
                    <a:cubicBezTo>
                      <a:pt x="395" y="62"/>
                      <a:pt x="395" y="31"/>
                      <a:pt x="335" y="31"/>
                    </a:cubicBezTo>
                    <a:cubicBezTo>
                      <a:pt x="335" y="31"/>
                      <a:pt x="304" y="31"/>
                      <a:pt x="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708" name="Google Shape;1052;p6"/>
            <p:cNvGrpSpPr/>
            <p:nvPr/>
          </p:nvGrpSpPr>
          <p:grpSpPr>
            <a:xfrm>
              <a:off x="642240" y="318240"/>
              <a:ext cx="28440" cy="30240"/>
              <a:chOff x="642240" y="318240"/>
              <a:chExt cx="28440" cy="30240"/>
            </a:xfrm>
          </p:grpSpPr>
          <p:sp>
            <p:nvSpPr>
              <p:cNvPr id="709" name="Google Shape;1053;p6"/>
              <p:cNvSpPr/>
              <p:nvPr/>
            </p:nvSpPr>
            <p:spPr>
              <a:xfrm rot="6796800">
                <a:off x="646200" y="338760"/>
                <a:ext cx="10800" cy="6480"/>
              </a:xfrm>
              <a:custGeom>
                <a:avLst/>
                <a:gdLst>
                  <a:gd name="textAreaLeft" fmla="*/ 0 w 10800"/>
                  <a:gd name="textAreaRight" fmla="*/ 11880 w 1080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1308" h="856">
                    <a:moveTo>
                      <a:pt x="984" y="0"/>
                    </a:moveTo>
                    <a:cubicBezTo>
                      <a:pt x="888" y="0"/>
                      <a:pt x="784" y="21"/>
                      <a:pt x="700" y="35"/>
                    </a:cubicBezTo>
                    <a:cubicBezTo>
                      <a:pt x="608" y="35"/>
                      <a:pt x="548" y="96"/>
                      <a:pt x="456" y="126"/>
                    </a:cubicBezTo>
                    <a:cubicBezTo>
                      <a:pt x="426" y="126"/>
                      <a:pt x="396" y="156"/>
                      <a:pt x="335" y="156"/>
                    </a:cubicBezTo>
                    <a:cubicBezTo>
                      <a:pt x="304" y="156"/>
                      <a:pt x="274" y="187"/>
                      <a:pt x="244" y="187"/>
                    </a:cubicBezTo>
                    <a:cubicBezTo>
                      <a:pt x="153" y="248"/>
                      <a:pt x="92" y="339"/>
                      <a:pt x="31" y="430"/>
                    </a:cubicBezTo>
                    <a:cubicBezTo>
                      <a:pt x="1" y="491"/>
                      <a:pt x="31" y="612"/>
                      <a:pt x="92" y="704"/>
                    </a:cubicBezTo>
                    <a:cubicBezTo>
                      <a:pt x="122" y="764"/>
                      <a:pt x="183" y="795"/>
                      <a:pt x="274" y="856"/>
                    </a:cubicBezTo>
                    <a:lnTo>
                      <a:pt x="487" y="856"/>
                    </a:lnTo>
                    <a:cubicBezTo>
                      <a:pt x="548" y="856"/>
                      <a:pt x="548" y="795"/>
                      <a:pt x="578" y="795"/>
                    </a:cubicBezTo>
                    <a:cubicBezTo>
                      <a:pt x="578" y="795"/>
                      <a:pt x="608" y="795"/>
                      <a:pt x="608" y="764"/>
                    </a:cubicBezTo>
                    <a:cubicBezTo>
                      <a:pt x="639" y="734"/>
                      <a:pt x="700" y="734"/>
                      <a:pt x="700" y="704"/>
                    </a:cubicBezTo>
                    <a:cubicBezTo>
                      <a:pt x="760" y="643"/>
                      <a:pt x="791" y="612"/>
                      <a:pt x="882" y="582"/>
                    </a:cubicBezTo>
                    <a:cubicBezTo>
                      <a:pt x="943" y="521"/>
                      <a:pt x="1034" y="460"/>
                      <a:pt x="1095" y="430"/>
                    </a:cubicBezTo>
                    <a:cubicBezTo>
                      <a:pt x="1156" y="400"/>
                      <a:pt x="1186" y="339"/>
                      <a:pt x="1186" y="308"/>
                    </a:cubicBezTo>
                    <a:cubicBezTo>
                      <a:pt x="1247" y="278"/>
                      <a:pt x="1308" y="187"/>
                      <a:pt x="1247" y="126"/>
                    </a:cubicBezTo>
                    <a:cubicBezTo>
                      <a:pt x="1198" y="28"/>
                      <a:pt x="1096" y="0"/>
                      <a:pt x="9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10" name="Google Shape;1054;p6"/>
              <p:cNvSpPr/>
              <p:nvPr/>
            </p:nvSpPr>
            <p:spPr>
              <a:xfrm rot="6796800">
                <a:off x="655200" y="342000"/>
                <a:ext cx="6480" cy="396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822" h="548">
                    <a:moveTo>
                      <a:pt x="244" y="0"/>
                    </a:moveTo>
                    <a:cubicBezTo>
                      <a:pt x="183" y="0"/>
                      <a:pt x="92" y="61"/>
                      <a:pt x="62" y="92"/>
                    </a:cubicBezTo>
                    <a:cubicBezTo>
                      <a:pt x="31" y="122"/>
                      <a:pt x="1" y="213"/>
                      <a:pt x="1" y="274"/>
                    </a:cubicBezTo>
                    <a:cubicBezTo>
                      <a:pt x="1" y="365"/>
                      <a:pt x="31" y="426"/>
                      <a:pt x="62" y="456"/>
                    </a:cubicBezTo>
                    <a:cubicBezTo>
                      <a:pt x="92" y="517"/>
                      <a:pt x="183" y="548"/>
                      <a:pt x="244" y="548"/>
                    </a:cubicBezTo>
                    <a:cubicBezTo>
                      <a:pt x="305" y="548"/>
                      <a:pt x="335" y="548"/>
                      <a:pt x="365" y="517"/>
                    </a:cubicBezTo>
                    <a:cubicBezTo>
                      <a:pt x="396" y="517"/>
                      <a:pt x="457" y="456"/>
                      <a:pt x="487" y="456"/>
                    </a:cubicBezTo>
                    <a:cubicBezTo>
                      <a:pt x="517" y="456"/>
                      <a:pt x="548" y="426"/>
                      <a:pt x="609" y="426"/>
                    </a:cubicBezTo>
                    <a:cubicBezTo>
                      <a:pt x="639" y="426"/>
                      <a:pt x="669" y="396"/>
                      <a:pt x="700" y="396"/>
                    </a:cubicBezTo>
                    <a:lnTo>
                      <a:pt x="761" y="396"/>
                    </a:lnTo>
                    <a:cubicBezTo>
                      <a:pt x="791" y="396"/>
                      <a:pt x="821" y="365"/>
                      <a:pt x="821" y="304"/>
                    </a:cubicBezTo>
                    <a:lnTo>
                      <a:pt x="821" y="304"/>
                    </a:lnTo>
                    <a:lnTo>
                      <a:pt x="791" y="365"/>
                    </a:lnTo>
                    <a:cubicBezTo>
                      <a:pt x="791" y="326"/>
                      <a:pt x="779" y="300"/>
                      <a:pt x="770" y="270"/>
                    </a:cubicBezTo>
                    <a:lnTo>
                      <a:pt x="770" y="270"/>
                    </a:lnTo>
                    <a:cubicBezTo>
                      <a:pt x="784" y="266"/>
                      <a:pt x="791" y="258"/>
                      <a:pt x="791" y="244"/>
                    </a:cubicBezTo>
                    <a:cubicBezTo>
                      <a:pt x="791" y="213"/>
                      <a:pt x="791" y="183"/>
                      <a:pt x="761" y="183"/>
                    </a:cubicBezTo>
                    <a:lnTo>
                      <a:pt x="749" y="183"/>
                    </a:lnTo>
                    <a:cubicBezTo>
                      <a:pt x="729" y="154"/>
                      <a:pt x="691" y="122"/>
                      <a:pt x="669" y="122"/>
                    </a:cubicBezTo>
                    <a:lnTo>
                      <a:pt x="639" y="122"/>
                    </a:lnTo>
                    <a:cubicBezTo>
                      <a:pt x="609" y="122"/>
                      <a:pt x="548" y="92"/>
                      <a:pt x="517" y="92"/>
                    </a:cubicBezTo>
                    <a:cubicBezTo>
                      <a:pt x="487" y="92"/>
                      <a:pt x="457" y="61"/>
                      <a:pt x="396" y="61"/>
                    </a:cubicBezTo>
                    <a:cubicBezTo>
                      <a:pt x="365" y="61"/>
                      <a:pt x="305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11" name="Google Shape;1055;p6"/>
              <p:cNvSpPr/>
              <p:nvPr/>
            </p:nvSpPr>
            <p:spPr>
              <a:xfrm rot="6796800">
                <a:off x="642960" y="340560"/>
                <a:ext cx="5400" cy="504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731" h="670">
                    <a:moveTo>
                      <a:pt x="355" y="92"/>
                    </a:moveTo>
                    <a:cubicBezTo>
                      <a:pt x="309" y="110"/>
                      <a:pt x="264" y="122"/>
                      <a:pt x="244" y="122"/>
                    </a:cubicBezTo>
                    <a:cubicBezTo>
                      <a:pt x="273" y="122"/>
                      <a:pt x="301" y="96"/>
                      <a:pt x="355" y="92"/>
                    </a:cubicBezTo>
                    <a:close/>
                    <a:moveTo>
                      <a:pt x="518" y="1"/>
                    </a:moveTo>
                    <a:cubicBezTo>
                      <a:pt x="457" y="1"/>
                      <a:pt x="457" y="1"/>
                      <a:pt x="426" y="62"/>
                    </a:cubicBezTo>
                    <a:cubicBezTo>
                      <a:pt x="411" y="69"/>
                      <a:pt x="393" y="77"/>
                      <a:pt x="375" y="84"/>
                    </a:cubicBezTo>
                    <a:lnTo>
                      <a:pt x="375" y="84"/>
                    </a:lnTo>
                    <a:cubicBezTo>
                      <a:pt x="358" y="81"/>
                      <a:pt x="338" y="78"/>
                      <a:pt x="321" y="78"/>
                    </a:cubicBezTo>
                    <a:cubicBezTo>
                      <a:pt x="301" y="78"/>
                      <a:pt x="285" y="82"/>
                      <a:pt x="274" y="92"/>
                    </a:cubicBezTo>
                    <a:cubicBezTo>
                      <a:pt x="244" y="92"/>
                      <a:pt x="214" y="122"/>
                      <a:pt x="153" y="122"/>
                    </a:cubicBezTo>
                    <a:lnTo>
                      <a:pt x="62" y="244"/>
                    </a:lnTo>
                    <a:cubicBezTo>
                      <a:pt x="1" y="274"/>
                      <a:pt x="1" y="366"/>
                      <a:pt x="1" y="396"/>
                    </a:cubicBezTo>
                    <a:cubicBezTo>
                      <a:pt x="1" y="426"/>
                      <a:pt x="1" y="518"/>
                      <a:pt x="62" y="548"/>
                    </a:cubicBezTo>
                    <a:cubicBezTo>
                      <a:pt x="62" y="578"/>
                      <a:pt x="92" y="609"/>
                      <a:pt x="122" y="609"/>
                    </a:cubicBezTo>
                    <a:cubicBezTo>
                      <a:pt x="153" y="670"/>
                      <a:pt x="214" y="670"/>
                      <a:pt x="244" y="670"/>
                    </a:cubicBezTo>
                    <a:lnTo>
                      <a:pt x="396" y="670"/>
                    </a:lnTo>
                    <a:cubicBezTo>
                      <a:pt x="426" y="670"/>
                      <a:pt x="457" y="609"/>
                      <a:pt x="518" y="578"/>
                    </a:cubicBezTo>
                    <a:cubicBezTo>
                      <a:pt x="548" y="548"/>
                      <a:pt x="578" y="518"/>
                      <a:pt x="578" y="457"/>
                    </a:cubicBezTo>
                    <a:lnTo>
                      <a:pt x="578" y="426"/>
                    </a:lnTo>
                    <a:lnTo>
                      <a:pt x="578" y="366"/>
                    </a:lnTo>
                    <a:lnTo>
                      <a:pt x="578" y="350"/>
                    </a:lnTo>
                    <a:lnTo>
                      <a:pt x="578" y="350"/>
                    </a:lnTo>
                    <a:cubicBezTo>
                      <a:pt x="586" y="320"/>
                      <a:pt x="594" y="290"/>
                      <a:pt x="609" y="274"/>
                    </a:cubicBezTo>
                    <a:cubicBezTo>
                      <a:pt x="609" y="244"/>
                      <a:pt x="670" y="244"/>
                      <a:pt x="670" y="214"/>
                    </a:cubicBezTo>
                    <a:cubicBezTo>
                      <a:pt x="670" y="153"/>
                      <a:pt x="700" y="153"/>
                      <a:pt x="700" y="122"/>
                    </a:cubicBezTo>
                    <a:cubicBezTo>
                      <a:pt x="730" y="122"/>
                      <a:pt x="700" y="1"/>
                      <a:pt x="6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12" name="Google Shape;1056;p6"/>
              <p:cNvSpPr/>
              <p:nvPr/>
            </p:nvSpPr>
            <p:spPr>
              <a:xfrm rot="6796800">
                <a:off x="648720" y="319680"/>
                <a:ext cx="9000" cy="8280"/>
              </a:xfrm>
              <a:custGeom>
                <a:avLst/>
                <a:gdLst>
                  <a:gd name="textAreaLeft" fmla="*/ 0 w 9000"/>
                  <a:gd name="textAreaRight" fmla="*/ 10080 w 900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1125" h="1034">
                    <a:moveTo>
                      <a:pt x="790" y="0"/>
                    </a:moveTo>
                    <a:cubicBezTo>
                      <a:pt x="699" y="0"/>
                      <a:pt x="608" y="61"/>
                      <a:pt x="547" y="122"/>
                    </a:cubicBezTo>
                    <a:lnTo>
                      <a:pt x="456" y="243"/>
                    </a:lnTo>
                    <a:cubicBezTo>
                      <a:pt x="456" y="274"/>
                      <a:pt x="395" y="274"/>
                      <a:pt x="395" y="335"/>
                    </a:cubicBezTo>
                    <a:cubicBezTo>
                      <a:pt x="365" y="365"/>
                      <a:pt x="334" y="426"/>
                      <a:pt x="304" y="456"/>
                    </a:cubicBezTo>
                    <a:lnTo>
                      <a:pt x="334" y="426"/>
                    </a:lnTo>
                    <a:lnTo>
                      <a:pt x="334" y="426"/>
                    </a:lnTo>
                    <a:cubicBezTo>
                      <a:pt x="243" y="547"/>
                      <a:pt x="152" y="608"/>
                      <a:pt x="61" y="730"/>
                    </a:cubicBezTo>
                    <a:cubicBezTo>
                      <a:pt x="0" y="760"/>
                      <a:pt x="0" y="882"/>
                      <a:pt x="30" y="973"/>
                    </a:cubicBezTo>
                    <a:cubicBezTo>
                      <a:pt x="30" y="1003"/>
                      <a:pt x="61" y="1003"/>
                      <a:pt x="91" y="1034"/>
                    </a:cubicBezTo>
                    <a:cubicBezTo>
                      <a:pt x="137" y="1018"/>
                      <a:pt x="167" y="1018"/>
                      <a:pt x="190" y="1018"/>
                    </a:cubicBezTo>
                    <a:cubicBezTo>
                      <a:pt x="213" y="1018"/>
                      <a:pt x="228" y="1018"/>
                      <a:pt x="243" y="1003"/>
                    </a:cubicBezTo>
                    <a:cubicBezTo>
                      <a:pt x="395" y="973"/>
                      <a:pt x="517" y="882"/>
                      <a:pt x="638" y="821"/>
                    </a:cubicBezTo>
                    <a:cubicBezTo>
                      <a:pt x="669" y="760"/>
                      <a:pt x="760" y="730"/>
                      <a:pt x="790" y="730"/>
                    </a:cubicBezTo>
                    <a:cubicBezTo>
                      <a:pt x="851" y="699"/>
                      <a:pt x="942" y="669"/>
                      <a:pt x="1003" y="578"/>
                    </a:cubicBezTo>
                    <a:cubicBezTo>
                      <a:pt x="1094" y="517"/>
                      <a:pt x="1125" y="426"/>
                      <a:pt x="1125" y="365"/>
                    </a:cubicBezTo>
                    <a:cubicBezTo>
                      <a:pt x="1125" y="274"/>
                      <a:pt x="1094" y="183"/>
                      <a:pt x="1003" y="122"/>
                    </a:cubicBezTo>
                    <a:cubicBezTo>
                      <a:pt x="942" y="61"/>
                      <a:pt x="851" y="0"/>
                      <a:pt x="7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13" name="Google Shape;1057;p6"/>
              <p:cNvSpPr/>
              <p:nvPr/>
            </p:nvSpPr>
            <p:spPr>
              <a:xfrm rot="6796800">
                <a:off x="657360" y="319320"/>
                <a:ext cx="3600" cy="6120"/>
              </a:xfrm>
              <a:custGeom>
                <a:avLst/>
                <a:gdLst>
                  <a:gd name="textAreaLeft" fmla="*/ 0 w 3600"/>
                  <a:gd name="textAreaRight" fmla="*/ 4680 w 360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518" h="795">
                    <a:moveTo>
                      <a:pt x="334" y="603"/>
                    </a:moveTo>
                    <a:lnTo>
                      <a:pt x="305" y="625"/>
                    </a:lnTo>
                    <a:cubicBezTo>
                      <a:pt x="325" y="625"/>
                      <a:pt x="331" y="612"/>
                      <a:pt x="334" y="603"/>
                    </a:cubicBezTo>
                    <a:close/>
                    <a:moveTo>
                      <a:pt x="284" y="1"/>
                    </a:moveTo>
                    <a:cubicBezTo>
                      <a:pt x="259" y="1"/>
                      <a:pt x="235" y="6"/>
                      <a:pt x="214" y="17"/>
                    </a:cubicBezTo>
                    <a:cubicBezTo>
                      <a:pt x="183" y="78"/>
                      <a:pt x="153" y="78"/>
                      <a:pt x="153" y="108"/>
                    </a:cubicBezTo>
                    <a:cubicBezTo>
                      <a:pt x="153" y="138"/>
                      <a:pt x="122" y="138"/>
                      <a:pt x="122" y="169"/>
                    </a:cubicBezTo>
                    <a:cubicBezTo>
                      <a:pt x="122" y="230"/>
                      <a:pt x="122" y="230"/>
                      <a:pt x="92" y="260"/>
                    </a:cubicBezTo>
                    <a:cubicBezTo>
                      <a:pt x="92" y="290"/>
                      <a:pt x="31" y="382"/>
                      <a:pt x="31" y="412"/>
                    </a:cubicBezTo>
                    <a:cubicBezTo>
                      <a:pt x="31" y="442"/>
                      <a:pt x="1" y="534"/>
                      <a:pt x="1" y="564"/>
                    </a:cubicBezTo>
                    <a:cubicBezTo>
                      <a:pt x="1" y="625"/>
                      <a:pt x="1" y="686"/>
                      <a:pt x="31" y="716"/>
                    </a:cubicBezTo>
                    <a:cubicBezTo>
                      <a:pt x="31" y="746"/>
                      <a:pt x="122" y="746"/>
                      <a:pt x="122" y="746"/>
                    </a:cubicBezTo>
                    <a:cubicBezTo>
                      <a:pt x="146" y="782"/>
                      <a:pt x="170" y="795"/>
                      <a:pt x="190" y="795"/>
                    </a:cubicBezTo>
                    <a:cubicBezTo>
                      <a:pt x="222" y="795"/>
                      <a:pt x="244" y="765"/>
                      <a:pt x="244" y="746"/>
                    </a:cubicBezTo>
                    <a:cubicBezTo>
                      <a:pt x="274" y="716"/>
                      <a:pt x="274" y="716"/>
                      <a:pt x="274" y="686"/>
                    </a:cubicBezTo>
                    <a:cubicBezTo>
                      <a:pt x="274" y="625"/>
                      <a:pt x="305" y="594"/>
                      <a:pt x="335" y="594"/>
                    </a:cubicBezTo>
                    <a:cubicBezTo>
                      <a:pt x="335" y="594"/>
                      <a:pt x="335" y="598"/>
                      <a:pt x="334" y="603"/>
                    </a:cubicBezTo>
                    <a:lnTo>
                      <a:pt x="334" y="603"/>
                    </a:lnTo>
                    <a:lnTo>
                      <a:pt x="426" y="534"/>
                    </a:lnTo>
                    <a:cubicBezTo>
                      <a:pt x="426" y="473"/>
                      <a:pt x="457" y="473"/>
                      <a:pt x="457" y="442"/>
                    </a:cubicBezTo>
                    <a:cubicBezTo>
                      <a:pt x="457" y="412"/>
                      <a:pt x="487" y="412"/>
                      <a:pt x="487" y="382"/>
                    </a:cubicBezTo>
                    <a:cubicBezTo>
                      <a:pt x="518" y="321"/>
                      <a:pt x="518" y="290"/>
                      <a:pt x="518" y="230"/>
                    </a:cubicBezTo>
                    <a:cubicBezTo>
                      <a:pt x="518" y="105"/>
                      <a:pt x="395" y="1"/>
                      <a:pt x="2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14" name="Google Shape;1058;p6"/>
              <p:cNvSpPr/>
              <p:nvPr/>
            </p:nvSpPr>
            <p:spPr>
              <a:xfrm rot="6796800">
                <a:off x="642960" y="326160"/>
                <a:ext cx="6840" cy="5040"/>
              </a:xfrm>
              <a:custGeom>
                <a:avLst/>
                <a:gdLst>
                  <a:gd name="textAreaLeft" fmla="*/ 0 w 6840"/>
                  <a:gd name="textAreaRight" fmla="*/ 7920 w 684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883" h="681">
                    <a:moveTo>
                      <a:pt x="548" y="1"/>
                    </a:moveTo>
                    <a:cubicBezTo>
                      <a:pt x="487" y="1"/>
                      <a:pt x="457" y="31"/>
                      <a:pt x="426" y="92"/>
                    </a:cubicBezTo>
                    <a:cubicBezTo>
                      <a:pt x="396" y="122"/>
                      <a:pt x="305" y="153"/>
                      <a:pt x="274" y="183"/>
                    </a:cubicBezTo>
                    <a:cubicBezTo>
                      <a:pt x="183" y="244"/>
                      <a:pt x="122" y="274"/>
                      <a:pt x="61" y="335"/>
                    </a:cubicBezTo>
                    <a:cubicBezTo>
                      <a:pt x="61" y="335"/>
                      <a:pt x="61" y="396"/>
                      <a:pt x="31" y="396"/>
                    </a:cubicBezTo>
                    <a:cubicBezTo>
                      <a:pt x="31" y="426"/>
                      <a:pt x="1" y="426"/>
                      <a:pt x="1" y="457"/>
                    </a:cubicBezTo>
                    <a:cubicBezTo>
                      <a:pt x="1" y="487"/>
                      <a:pt x="1" y="548"/>
                      <a:pt x="31" y="578"/>
                    </a:cubicBezTo>
                    <a:cubicBezTo>
                      <a:pt x="31" y="647"/>
                      <a:pt x="82" y="681"/>
                      <a:pt x="134" y="681"/>
                    </a:cubicBezTo>
                    <a:cubicBezTo>
                      <a:pt x="151" y="681"/>
                      <a:pt x="168" y="677"/>
                      <a:pt x="183" y="669"/>
                    </a:cubicBezTo>
                    <a:cubicBezTo>
                      <a:pt x="274" y="609"/>
                      <a:pt x="335" y="609"/>
                      <a:pt x="396" y="609"/>
                    </a:cubicBezTo>
                    <a:lnTo>
                      <a:pt x="487" y="609"/>
                    </a:lnTo>
                    <a:cubicBezTo>
                      <a:pt x="548" y="609"/>
                      <a:pt x="578" y="609"/>
                      <a:pt x="609" y="578"/>
                    </a:cubicBezTo>
                    <a:lnTo>
                      <a:pt x="578" y="578"/>
                    </a:lnTo>
                    <a:cubicBezTo>
                      <a:pt x="609" y="578"/>
                      <a:pt x="669" y="578"/>
                      <a:pt x="730" y="548"/>
                    </a:cubicBezTo>
                    <a:lnTo>
                      <a:pt x="821" y="426"/>
                    </a:lnTo>
                    <a:cubicBezTo>
                      <a:pt x="882" y="396"/>
                      <a:pt x="882" y="335"/>
                      <a:pt x="882" y="274"/>
                    </a:cubicBezTo>
                    <a:cubicBezTo>
                      <a:pt x="882" y="244"/>
                      <a:pt x="882" y="183"/>
                      <a:pt x="821" y="153"/>
                    </a:cubicBezTo>
                    <a:cubicBezTo>
                      <a:pt x="821" y="122"/>
                      <a:pt x="791" y="92"/>
                      <a:pt x="791" y="92"/>
                    </a:cubicBezTo>
                    <a:cubicBezTo>
                      <a:pt x="761" y="31"/>
                      <a:pt x="730" y="1"/>
                      <a:pt x="7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15" name="Google Shape;1059;p6"/>
              <p:cNvSpPr/>
              <p:nvPr/>
            </p:nvSpPr>
            <p:spPr>
              <a:xfrm rot="6796800">
                <a:off x="662400" y="329400"/>
                <a:ext cx="7560" cy="612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974" h="799">
                    <a:moveTo>
                      <a:pt x="549" y="70"/>
                    </a:moveTo>
                    <a:cubicBezTo>
                      <a:pt x="566" y="79"/>
                      <a:pt x="578" y="92"/>
                      <a:pt x="578" y="92"/>
                    </a:cubicBezTo>
                    <a:cubicBezTo>
                      <a:pt x="578" y="92"/>
                      <a:pt x="554" y="92"/>
                      <a:pt x="549" y="70"/>
                    </a:cubicBezTo>
                    <a:close/>
                    <a:moveTo>
                      <a:pt x="366" y="0"/>
                    </a:moveTo>
                    <a:cubicBezTo>
                      <a:pt x="305" y="0"/>
                      <a:pt x="214" y="0"/>
                      <a:pt x="183" y="61"/>
                    </a:cubicBezTo>
                    <a:cubicBezTo>
                      <a:pt x="62" y="122"/>
                      <a:pt x="1" y="244"/>
                      <a:pt x="1" y="396"/>
                    </a:cubicBezTo>
                    <a:cubicBezTo>
                      <a:pt x="1" y="548"/>
                      <a:pt x="62" y="669"/>
                      <a:pt x="183" y="730"/>
                    </a:cubicBezTo>
                    <a:cubicBezTo>
                      <a:pt x="244" y="776"/>
                      <a:pt x="312" y="798"/>
                      <a:pt x="381" y="798"/>
                    </a:cubicBezTo>
                    <a:cubicBezTo>
                      <a:pt x="449" y="798"/>
                      <a:pt x="518" y="776"/>
                      <a:pt x="578" y="730"/>
                    </a:cubicBezTo>
                    <a:cubicBezTo>
                      <a:pt x="639" y="700"/>
                      <a:pt x="670" y="669"/>
                      <a:pt x="700" y="669"/>
                    </a:cubicBezTo>
                    <a:lnTo>
                      <a:pt x="639" y="730"/>
                    </a:lnTo>
                    <a:cubicBezTo>
                      <a:pt x="700" y="700"/>
                      <a:pt x="791" y="608"/>
                      <a:pt x="822" y="578"/>
                    </a:cubicBezTo>
                    <a:cubicBezTo>
                      <a:pt x="852" y="548"/>
                      <a:pt x="882" y="517"/>
                      <a:pt x="882" y="456"/>
                    </a:cubicBezTo>
                    <a:cubicBezTo>
                      <a:pt x="882" y="426"/>
                      <a:pt x="943" y="426"/>
                      <a:pt x="943" y="396"/>
                    </a:cubicBezTo>
                    <a:cubicBezTo>
                      <a:pt x="974" y="365"/>
                      <a:pt x="974" y="304"/>
                      <a:pt x="943" y="244"/>
                    </a:cubicBezTo>
                    <a:cubicBezTo>
                      <a:pt x="943" y="213"/>
                      <a:pt x="913" y="183"/>
                      <a:pt x="822" y="183"/>
                    </a:cubicBezTo>
                    <a:cubicBezTo>
                      <a:pt x="791" y="183"/>
                      <a:pt x="791" y="183"/>
                      <a:pt x="761" y="122"/>
                    </a:cubicBezTo>
                    <a:cubicBezTo>
                      <a:pt x="700" y="122"/>
                      <a:pt x="700" y="122"/>
                      <a:pt x="670" y="92"/>
                    </a:cubicBezTo>
                    <a:cubicBezTo>
                      <a:pt x="647" y="92"/>
                      <a:pt x="588" y="74"/>
                      <a:pt x="548" y="66"/>
                    </a:cubicBezTo>
                    <a:lnTo>
                      <a:pt x="548" y="66"/>
                    </a:lnTo>
                    <a:cubicBezTo>
                      <a:pt x="548" y="64"/>
                      <a:pt x="548" y="63"/>
                      <a:pt x="548" y="61"/>
                    </a:cubicBezTo>
                    <a:cubicBezTo>
                      <a:pt x="487" y="0"/>
                      <a:pt x="457" y="0"/>
                      <a:pt x="3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716" name="Google Shape;1060;p6"/>
            <p:cNvGrpSpPr/>
            <p:nvPr/>
          </p:nvGrpSpPr>
          <p:grpSpPr>
            <a:xfrm>
              <a:off x="437760" y="567000"/>
              <a:ext cx="133560" cy="68400"/>
              <a:chOff x="437760" y="567000"/>
              <a:chExt cx="133560" cy="68400"/>
            </a:xfrm>
          </p:grpSpPr>
          <p:sp>
            <p:nvSpPr>
              <p:cNvPr id="717" name="Google Shape;1061;p6"/>
              <p:cNvSpPr/>
              <p:nvPr/>
            </p:nvSpPr>
            <p:spPr>
              <a:xfrm rot="6796800">
                <a:off x="507960" y="611640"/>
                <a:ext cx="5400" cy="864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8640"/>
                  <a:gd name="textAreaBottom" fmla="*/ 9720 h 8640"/>
                </a:gdLst>
                <a:ahLst/>
                <a:rect l="textAreaLeft" t="textAreaTop" r="textAreaRight" b="textAreaBottom"/>
                <a:pathLst>
                  <a:path w="700" h="1069">
                    <a:moveTo>
                      <a:pt x="304" y="0"/>
                    </a:moveTo>
                    <a:cubicBezTo>
                      <a:pt x="213" y="31"/>
                      <a:pt x="91" y="91"/>
                      <a:pt x="61" y="152"/>
                    </a:cubicBezTo>
                    <a:cubicBezTo>
                      <a:pt x="31" y="183"/>
                      <a:pt x="31" y="243"/>
                      <a:pt x="31" y="274"/>
                    </a:cubicBezTo>
                    <a:cubicBezTo>
                      <a:pt x="31" y="304"/>
                      <a:pt x="0" y="395"/>
                      <a:pt x="0" y="426"/>
                    </a:cubicBezTo>
                    <a:lnTo>
                      <a:pt x="0" y="547"/>
                    </a:lnTo>
                    <a:lnTo>
                      <a:pt x="0" y="638"/>
                    </a:lnTo>
                    <a:lnTo>
                      <a:pt x="0" y="760"/>
                    </a:lnTo>
                    <a:lnTo>
                      <a:pt x="0" y="882"/>
                    </a:lnTo>
                    <a:cubicBezTo>
                      <a:pt x="0" y="942"/>
                      <a:pt x="31" y="1034"/>
                      <a:pt x="122" y="1034"/>
                    </a:cubicBezTo>
                    <a:lnTo>
                      <a:pt x="183" y="1034"/>
                    </a:lnTo>
                    <a:cubicBezTo>
                      <a:pt x="234" y="1059"/>
                      <a:pt x="269" y="1069"/>
                      <a:pt x="293" y="1069"/>
                    </a:cubicBezTo>
                    <a:cubicBezTo>
                      <a:pt x="325" y="1069"/>
                      <a:pt x="335" y="1051"/>
                      <a:pt x="335" y="1034"/>
                    </a:cubicBezTo>
                    <a:cubicBezTo>
                      <a:pt x="365" y="1003"/>
                      <a:pt x="365" y="942"/>
                      <a:pt x="426" y="912"/>
                    </a:cubicBezTo>
                    <a:lnTo>
                      <a:pt x="426" y="912"/>
                    </a:lnTo>
                    <a:lnTo>
                      <a:pt x="365" y="942"/>
                    </a:lnTo>
                    <a:lnTo>
                      <a:pt x="456" y="882"/>
                    </a:lnTo>
                    <a:lnTo>
                      <a:pt x="517" y="790"/>
                    </a:lnTo>
                    <a:cubicBezTo>
                      <a:pt x="547" y="760"/>
                      <a:pt x="608" y="730"/>
                      <a:pt x="639" y="638"/>
                    </a:cubicBezTo>
                    <a:lnTo>
                      <a:pt x="669" y="608"/>
                    </a:lnTo>
                    <a:cubicBezTo>
                      <a:pt x="699" y="578"/>
                      <a:pt x="699" y="547"/>
                      <a:pt x="699" y="456"/>
                    </a:cubicBezTo>
                    <a:lnTo>
                      <a:pt x="699" y="304"/>
                    </a:lnTo>
                    <a:cubicBezTo>
                      <a:pt x="699" y="274"/>
                      <a:pt x="699" y="243"/>
                      <a:pt x="669" y="183"/>
                    </a:cubicBezTo>
                    <a:cubicBezTo>
                      <a:pt x="669" y="152"/>
                      <a:pt x="639" y="152"/>
                      <a:pt x="639" y="122"/>
                    </a:cubicBezTo>
                    <a:cubicBezTo>
                      <a:pt x="608" y="91"/>
                      <a:pt x="578" y="31"/>
                      <a:pt x="517" y="31"/>
                    </a:cubicBezTo>
                    <a:cubicBezTo>
                      <a:pt x="487" y="31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18" name="Google Shape;1062;p6"/>
              <p:cNvSpPr/>
              <p:nvPr/>
            </p:nvSpPr>
            <p:spPr>
              <a:xfrm rot="6796800">
                <a:off x="515880" y="610920"/>
                <a:ext cx="3240" cy="5040"/>
              </a:xfrm>
              <a:custGeom>
                <a:avLst/>
                <a:gdLst>
                  <a:gd name="textAreaLeft" fmla="*/ 0 w 3240"/>
                  <a:gd name="textAreaRight" fmla="*/ 4320 w 324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488" h="685">
                    <a:moveTo>
                      <a:pt x="240" y="1"/>
                    </a:moveTo>
                    <a:cubicBezTo>
                      <a:pt x="191" y="1"/>
                      <a:pt x="138" y="16"/>
                      <a:pt x="92" y="46"/>
                    </a:cubicBezTo>
                    <a:cubicBezTo>
                      <a:pt x="62" y="77"/>
                      <a:pt x="31" y="77"/>
                      <a:pt x="31" y="107"/>
                    </a:cubicBezTo>
                    <a:cubicBezTo>
                      <a:pt x="1" y="138"/>
                      <a:pt x="1" y="168"/>
                      <a:pt x="1" y="229"/>
                    </a:cubicBezTo>
                    <a:lnTo>
                      <a:pt x="1" y="381"/>
                    </a:lnTo>
                    <a:lnTo>
                      <a:pt x="1" y="411"/>
                    </a:lnTo>
                    <a:cubicBezTo>
                      <a:pt x="1" y="442"/>
                      <a:pt x="1" y="472"/>
                      <a:pt x="31" y="533"/>
                    </a:cubicBezTo>
                    <a:cubicBezTo>
                      <a:pt x="31" y="563"/>
                      <a:pt x="62" y="594"/>
                      <a:pt x="62" y="624"/>
                    </a:cubicBezTo>
                    <a:cubicBezTo>
                      <a:pt x="62" y="685"/>
                      <a:pt x="153" y="685"/>
                      <a:pt x="153" y="685"/>
                    </a:cubicBezTo>
                    <a:cubicBezTo>
                      <a:pt x="214" y="685"/>
                      <a:pt x="244" y="654"/>
                      <a:pt x="244" y="594"/>
                    </a:cubicBezTo>
                    <a:cubicBezTo>
                      <a:pt x="244" y="580"/>
                      <a:pt x="257" y="572"/>
                      <a:pt x="270" y="565"/>
                    </a:cubicBezTo>
                    <a:lnTo>
                      <a:pt x="270" y="565"/>
                    </a:lnTo>
                    <a:cubicBezTo>
                      <a:pt x="263" y="574"/>
                      <a:pt x="254" y="583"/>
                      <a:pt x="244" y="594"/>
                    </a:cubicBezTo>
                    <a:cubicBezTo>
                      <a:pt x="305" y="563"/>
                      <a:pt x="305" y="563"/>
                      <a:pt x="305" y="533"/>
                    </a:cubicBezTo>
                    <a:lnTo>
                      <a:pt x="305" y="533"/>
                    </a:lnTo>
                    <a:cubicBezTo>
                      <a:pt x="305" y="549"/>
                      <a:pt x="287" y="557"/>
                      <a:pt x="270" y="565"/>
                    </a:cubicBezTo>
                    <a:lnTo>
                      <a:pt x="270" y="565"/>
                    </a:lnTo>
                    <a:cubicBezTo>
                      <a:pt x="302" y="528"/>
                      <a:pt x="309" y="508"/>
                      <a:pt x="327" y="503"/>
                    </a:cubicBezTo>
                    <a:lnTo>
                      <a:pt x="327" y="503"/>
                    </a:lnTo>
                    <a:lnTo>
                      <a:pt x="305" y="533"/>
                    </a:lnTo>
                    <a:cubicBezTo>
                      <a:pt x="335" y="533"/>
                      <a:pt x="335" y="502"/>
                      <a:pt x="335" y="502"/>
                    </a:cubicBezTo>
                    <a:cubicBezTo>
                      <a:pt x="332" y="502"/>
                      <a:pt x="330" y="503"/>
                      <a:pt x="327" y="503"/>
                    </a:cubicBezTo>
                    <a:lnTo>
                      <a:pt x="327" y="503"/>
                    </a:lnTo>
                    <a:lnTo>
                      <a:pt x="383" y="429"/>
                    </a:lnTo>
                    <a:lnTo>
                      <a:pt x="383" y="429"/>
                    </a:lnTo>
                    <a:cubicBezTo>
                      <a:pt x="415" y="410"/>
                      <a:pt x="457" y="406"/>
                      <a:pt x="457" y="381"/>
                    </a:cubicBezTo>
                    <a:cubicBezTo>
                      <a:pt x="487" y="350"/>
                      <a:pt x="487" y="290"/>
                      <a:pt x="487" y="259"/>
                    </a:cubicBezTo>
                    <a:cubicBezTo>
                      <a:pt x="487" y="198"/>
                      <a:pt x="457" y="77"/>
                      <a:pt x="366" y="46"/>
                    </a:cubicBezTo>
                    <a:cubicBezTo>
                      <a:pt x="335" y="16"/>
                      <a:pt x="290" y="1"/>
                      <a:pt x="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19" name="Google Shape;1063;p6"/>
              <p:cNvSpPr/>
              <p:nvPr/>
            </p:nvSpPr>
            <p:spPr>
              <a:xfrm rot="6796800">
                <a:off x="521280" y="610560"/>
                <a:ext cx="3960" cy="5760"/>
              </a:xfrm>
              <a:custGeom>
                <a:avLst/>
                <a:gdLst>
                  <a:gd name="textAreaLeft" fmla="*/ 0 w 3960"/>
                  <a:gd name="textAreaRight" fmla="*/ 5040 w 396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549" h="761">
                    <a:moveTo>
                      <a:pt x="244" y="1"/>
                    </a:moveTo>
                    <a:cubicBezTo>
                      <a:pt x="214" y="1"/>
                      <a:pt x="214" y="1"/>
                      <a:pt x="183" y="31"/>
                    </a:cubicBezTo>
                    <a:cubicBezTo>
                      <a:pt x="123" y="62"/>
                      <a:pt x="92" y="62"/>
                      <a:pt x="92" y="92"/>
                    </a:cubicBezTo>
                    <a:cubicBezTo>
                      <a:pt x="62" y="153"/>
                      <a:pt x="62" y="183"/>
                      <a:pt x="62" y="214"/>
                    </a:cubicBezTo>
                    <a:lnTo>
                      <a:pt x="62" y="275"/>
                    </a:lnTo>
                    <a:cubicBezTo>
                      <a:pt x="62" y="335"/>
                      <a:pt x="31" y="457"/>
                      <a:pt x="1" y="518"/>
                    </a:cubicBezTo>
                    <a:cubicBezTo>
                      <a:pt x="1" y="578"/>
                      <a:pt x="1" y="609"/>
                      <a:pt x="31" y="639"/>
                    </a:cubicBezTo>
                    <a:cubicBezTo>
                      <a:pt x="31" y="761"/>
                      <a:pt x="62" y="761"/>
                      <a:pt x="92" y="761"/>
                    </a:cubicBezTo>
                    <a:cubicBezTo>
                      <a:pt x="183" y="730"/>
                      <a:pt x="214" y="670"/>
                      <a:pt x="305" y="639"/>
                    </a:cubicBezTo>
                    <a:cubicBezTo>
                      <a:pt x="305" y="639"/>
                      <a:pt x="335" y="639"/>
                      <a:pt x="335" y="609"/>
                    </a:cubicBezTo>
                    <a:cubicBezTo>
                      <a:pt x="366" y="609"/>
                      <a:pt x="396" y="548"/>
                      <a:pt x="396" y="518"/>
                    </a:cubicBezTo>
                    <a:lnTo>
                      <a:pt x="457" y="487"/>
                    </a:lnTo>
                    <a:cubicBezTo>
                      <a:pt x="487" y="457"/>
                      <a:pt x="518" y="457"/>
                      <a:pt x="518" y="426"/>
                    </a:cubicBezTo>
                    <a:cubicBezTo>
                      <a:pt x="518" y="366"/>
                      <a:pt x="548" y="335"/>
                      <a:pt x="548" y="305"/>
                    </a:cubicBezTo>
                    <a:lnTo>
                      <a:pt x="548" y="183"/>
                    </a:lnTo>
                    <a:cubicBezTo>
                      <a:pt x="548" y="92"/>
                      <a:pt x="487" y="62"/>
                      <a:pt x="427" y="31"/>
                    </a:cubicBezTo>
                    <a:cubicBezTo>
                      <a:pt x="366" y="1"/>
                      <a:pt x="275" y="1"/>
                      <a:pt x="2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0" name="Google Shape;1064;p6"/>
              <p:cNvSpPr/>
              <p:nvPr/>
            </p:nvSpPr>
            <p:spPr>
              <a:xfrm rot="6796800">
                <a:off x="528840" y="615960"/>
                <a:ext cx="5760" cy="684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761" h="894">
                    <a:moveTo>
                      <a:pt x="335" y="1"/>
                    </a:moveTo>
                    <a:cubicBezTo>
                      <a:pt x="244" y="31"/>
                      <a:pt x="214" y="31"/>
                      <a:pt x="183" y="92"/>
                    </a:cubicBezTo>
                    <a:cubicBezTo>
                      <a:pt x="153" y="122"/>
                      <a:pt x="92" y="183"/>
                      <a:pt x="92" y="274"/>
                    </a:cubicBezTo>
                    <a:cubicBezTo>
                      <a:pt x="92" y="305"/>
                      <a:pt x="92" y="305"/>
                      <a:pt x="62" y="335"/>
                    </a:cubicBezTo>
                    <a:cubicBezTo>
                      <a:pt x="62" y="396"/>
                      <a:pt x="62" y="457"/>
                      <a:pt x="31" y="487"/>
                    </a:cubicBezTo>
                    <a:lnTo>
                      <a:pt x="31" y="548"/>
                    </a:lnTo>
                    <a:lnTo>
                      <a:pt x="31" y="578"/>
                    </a:lnTo>
                    <a:cubicBezTo>
                      <a:pt x="31" y="609"/>
                      <a:pt x="31" y="609"/>
                      <a:pt x="1" y="639"/>
                    </a:cubicBezTo>
                    <a:lnTo>
                      <a:pt x="1" y="730"/>
                    </a:lnTo>
                    <a:cubicBezTo>
                      <a:pt x="1" y="761"/>
                      <a:pt x="1" y="791"/>
                      <a:pt x="31" y="791"/>
                    </a:cubicBezTo>
                    <a:cubicBezTo>
                      <a:pt x="54" y="860"/>
                      <a:pt x="77" y="894"/>
                      <a:pt x="113" y="894"/>
                    </a:cubicBezTo>
                    <a:cubicBezTo>
                      <a:pt x="124" y="894"/>
                      <a:pt x="138" y="890"/>
                      <a:pt x="153" y="882"/>
                    </a:cubicBezTo>
                    <a:cubicBezTo>
                      <a:pt x="183" y="882"/>
                      <a:pt x="214" y="882"/>
                      <a:pt x="214" y="852"/>
                    </a:cubicBezTo>
                    <a:cubicBezTo>
                      <a:pt x="244" y="852"/>
                      <a:pt x="244" y="822"/>
                      <a:pt x="305" y="822"/>
                    </a:cubicBezTo>
                    <a:lnTo>
                      <a:pt x="244" y="822"/>
                    </a:lnTo>
                    <a:cubicBezTo>
                      <a:pt x="305" y="822"/>
                      <a:pt x="335" y="822"/>
                      <a:pt x="366" y="761"/>
                    </a:cubicBezTo>
                    <a:cubicBezTo>
                      <a:pt x="396" y="761"/>
                      <a:pt x="487" y="730"/>
                      <a:pt x="518" y="700"/>
                    </a:cubicBezTo>
                    <a:lnTo>
                      <a:pt x="639" y="578"/>
                    </a:lnTo>
                    <a:lnTo>
                      <a:pt x="670" y="548"/>
                    </a:lnTo>
                    <a:cubicBezTo>
                      <a:pt x="700" y="487"/>
                      <a:pt x="700" y="457"/>
                      <a:pt x="761" y="426"/>
                    </a:cubicBezTo>
                    <a:lnTo>
                      <a:pt x="761" y="274"/>
                    </a:lnTo>
                    <a:lnTo>
                      <a:pt x="761" y="244"/>
                    </a:lnTo>
                    <a:cubicBezTo>
                      <a:pt x="761" y="183"/>
                      <a:pt x="700" y="153"/>
                      <a:pt x="670" y="122"/>
                    </a:cubicBezTo>
                    <a:cubicBezTo>
                      <a:pt x="639" y="92"/>
                      <a:pt x="639" y="31"/>
                      <a:pt x="609" y="31"/>
                    </a:cubicBezTo>
                    <a:cubicBezTo>
                      <a:pt x="548" y="31"/>
                      <a:pt x="548" y="1"/>
                      <a:pt x="5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1" name="Google Shape;1065;p6"/>
              <p:cNvSpPr/>
              <p:nvPr/>
            </p:nvSpPr>
            <p:spPr>
              <a:xfrm rot="6796800">
                <a:off x="535320" y="613080"/>
                <a:ext cx="3240" cy="3960"/>
              </a:xfrm>
              <a:custGeom>
                <a:avLst/>
                <a:gdLst>
                  <a:gd name="textAreaLeft" fmla="*/ 0 w 3240"/>
                  <a:gd name="textAreaRight" fmla="*/ 4320 w 324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487" h="549">
                    <a:moveTo>
                      <a:pt x="91" y="123"/>
                    </a:moveTo>
                    <a:cubicBezTo>
                      <a:pt x="91" y="153"/>
                      <a:pt x="61" y="153"/>
                      <a:pt x="61" y="214"/>
                    </a:cubicBezTo>
                    <a:cubicBezTo>
                      <a:pt x="61" y="153"/>
                      <a:pt x="61" y="153"/>
                      <a:pt x="91" y="123"/>
                    </a:cubicBezTo>
                    <a:close/>
                    <a:moveTo>
                      <a:pt x="152" y="1"/>
                    </a:moveTo>
                    <a:cubicBezTo>
                      <a:pt x="91" y="31"/>
                      <a:pt x="0" y="92"/>
                      <a:pt x="0" y="153"/>
                    </a:cubicBezTo>
                    <a:lnTo>
                      <a:pt x="0" y="274"/>
                    </a:lnTo>
                    <a:lnTo>
                      <a:pt x="0" y="335"/>
                    </a:lnTo>
                    <a:cubicBezTo>
                      <a:pt x="0" y="396"/>
                      <a:pt x="61" y="426"/>
                      <a:pt x="61" y="426"/>
                    </a:cubicBezTo>
                    <a:cubicBezTo>
                      <a:pt x="61" y="457"/>
                      <a:pt x="91" y="457"/>
                      <a:pt x="122" y="487"/>
                    </a:cubicBezTo>
                    <a:cubicBezTo>
                      <a:pt x="122" y="487"/>
                      <a:pt x="152" y="487"/>
                      <a:pt x="152" y="548"/>
                    </a:cubicBezTo>
                    <a:lnTo>
                      <a:pt x="274" y="548"/>
                    </a:lnTo>
                    <a:cubicBezTo>
                      <a:pt x="274" y="548"/>
                      <a:pt x="304" y="548"/>
                      <a:pt x="304" y="487"/>
                    </a:cubicBezTo>
                    <a:cubicBezTo>
                      <a:pt x="335" y="457"/>
                      <a:pt x="395" y="457"/>
                      <a:pt x="395" y="426"/>
                    </a:cubicBezTo>
                    <a:lnTo>
                      <a:pt x="426" y="396"/>
                    </a:lnTo>
                    <a:cubicBezTo>
                      <a:pt x="426" y="396"/>
                      <a:pt x="456" y="335"/>
                      <a:pt x="456" y="305"/>
                    </a:cubicBezTo>
                    <a:cubicBezTo>
                      <a:pt x="487" y="244"/>
                      <a:pt x="456" y="123"/>
                      <a:pt x="395" y="92"/>
                    </a:cubicBezTo>
                    <a:cubicBezTo>
                      <a:pt x="304" y="1"/>
                      <a:pt x="243" y="1"/>
                      <a:pt x="1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2" name="Google Shape;1066;p6"/>
              <p:cNvSpPr/>
              <p:nvPr/>
            </p:nvSpPr>
            <p:spPr>
              <a:xfrm rot="6796800">
                <a:off x="539280" y="605880"/>
                <a:ext cx="6840" cy="4680"/>
              </a:xfrm>
              <a:custGeom>
                <a:avLst/>
                <a:gdLst>
                  <a:gd name="textAreaLeft" fmla="*/ 0 w 6840"/>
                  <a:gd name="textAreaRight" fmla="*/ 7920 w 684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882" h="639">
                    <a:moveTo>
                      <a:pt x="669" y="1"/>
                    </a:moveTo>
                    <a:cubicBezTo>
                      <a:pt x="578" y="1"/>
                      <a:pt x="517" y="1"/>
                      <a:pt x="426" y="31"/>
                    </a:cubicBezTo>
                    <a:cubicBezTo>
                      <a:pt x="396" y="31"/>
                      <a:pt x="396" y="92"/>
                      <a:pt x="365" y="92"/>
                    </a:cubicBezTo>
                    <a:cubicBezTo>
                      <a:pt x="304" y="122"/>
                      <a:pt x="304" y="153"/>
                      <a:pt x="274" y="183"/>
                    </a:cubicBezTo>
                    <a:cubicBezTo>
                      <a:pt x="260" y="210"/>
                      <a:pt x="253" y="238"/>
                      <a:pt x="249" y="268"/>
                    </a:cubicBezTo>
                    <a:lnTo>
                      <a:pt x="249" y="268"/>
                    </a:lnTo>
                    <a:cubicBezTo>
                      <a:pt x="257" y="257"/>
                      <a:pt x="273" y="230"/>
                      <a:pt x="274" y="187"/>
                    </a:cubicBezTo>
                    <a:lnTo>
                      <a:pt x="274" y="187"/>
                    </a:lnTo>
                    <a:cubicBezTo>
                      <a:pt x="273" y="219"/>
                      <a:pt x="264" y="242"/>
                      <a:pt x="256" y="262"/>
                    </a:cubicBezTo>
                    <a:lnTo>
                      <a:pt x="256" y="262"/>
                    </a:lnTo>
                    <a:lnTo>
                      <a:pt x="274" y="244"/>
                    </a:lnTo>
                    <a:lnTo>
                      <a:pt x="274" y="244"/>
                    </a:lnTo>
                    <a:cubicBezTo>
                      <a:pt x="268" y="256"/>
                      <a:pt x="260" y="266"/>
                      <a:pt x="250" y="276"/>
                    </a:cubicBezTo>
                    <a:lnTo>
                      <a:pt x="250" y="276"/>
                    </a:lnTo>
                    <a:cubicBezTo>
                      <a:pt x="252" y="272"/>
                      <a:pt x="254" y="267"/>
                      <a:pt x="256" y="262"/>
                    </a:cubicBezTo>
                    <a:lnTo>
                      <a:pt x="256" y="262"/>
                    </a:lnTo>
                    <a:lnTo>
                      <a:pt x="248" y="269"/>
                    </a:lnTo>
                    <a:lnTo>
                      <a:pt x="248" y="269"/>
                    </a:lnTo>
                    <a:cubicBezTo>
                      <a:pt x="248" y="269"/>
                      <a:pt x="249" y="268"/>
                      <a:pt x="249" y="268"/>
                    </a:cubicBezTo>
                    <a:lnTo>
                      <a:pt x="249" y="268"/>
                    </a:lnTo>
                    <a:cubicBezTo>
                      <a:pt x="246" y="272"/>
                      <a:pt x="244" y="274"/>
                      <a:pt x="244" y="274"/>
                    </a:cubicBezTo>
                    <a:lnTo>
                      <a:pt x="248" y="269"/>
                    </a:lnTo>
                    <a:lnTo>
                      <a:pt x="248" y="269"/>
                    </a:lnTo>
                    <a:cubicBezTo>
                      <a:pt x="248" y="273"/>
                      <a:pt x="248" y="276"/>
                      <a:pt x="247" y="279"/>
                    </a:cubicBezTo>
                    <a:lnTo>
                      <a:pt x="247" y="279"/>
                    </a:lnTo>
                    <a:cubicBezTo>
                      <a:pt x="248" y="278"/>
                      <a:pt x="249" y="277"/>
                      <a:pt x="250" y="276"/>
                    </a:cubicBezTo>
                    <a:lnTo>
                      <a:pt x="250" y="276"/>
                    </a:lnTo>
                    <a:cubicBezTo>
                      <a:pt x="249" y="280"/>
                      <a:pt x="248" y="283"/>
                      <a:pt x="246" y="287"/>
                    </a:cubicBezTo>
                    <a:lnTo>
                      <a:pt x="246" y="287"/>
                    </a:lnTo>
                    <a:cubicBezTo>
                      <a:pt x="247" y="284"/>
                      <a:pt x="247" y="282"/>
                      <a:pt x="247" y="279"/>
                    </a:cubicBezTo>
                    <a:lnTo>
                      <a:pt x="247" y="279"/>
                    </a:lnTo>
                    <a:cubicBezTo>
                      <a:pt x="207" y="319"/>
                      <a:pt x="146" y="348"/>
                      <a:pt x="122" y="396"/>
                    </a:cubicBezTo>
                    <a:lnTo>
                      <a:pt x="152" y="335"/>
                    </a:lnTo>
                    <a:lnTo>
                      <a:pt x="92" y="426"/>
                    </a:lnTo>
                    <a:cubicBezTo>
                      <a:pt x="0" y="548"/>
                      <a:pt x="0" y="578"/>
                      <a:pt x="61" y="578"/>
                    </a:cubicBezTo>
                    <a:cubicBezTo>
                      <a:pt x="61" y="608"/>
                      <a:pt x="92" y="608"/>
                      <a:pt x="122" y="639"/>
                    </a:cubicBezTo>
                    <a:lnTo>
                      <a:pt x="274" y="639"/>
                    </a:lnTo>
                    <a:cubicBezTo>
                      <a:pt x="334" y="639"/>
                      <a:pt x="393" y="639"/>
                      <a:pt x="453" y="610"/>
                    </a:cubicBezTo>
                    <a:lnTo>
                      <a:pt x="453" y="610"/>
                    </a:lnTo>
                    <a:cubicBezTo>
                      <a:pt x="482" y="617"/>
                      <a:pt x="512" y="620"/>
                      <a:pt x="543" y="620"/>
                    </a:cubicBezTo>
                    <a:cubicBezTo>
                      <a:pt x="608" y="620"/>
                      <a:pt x="675" y="605"/>
                      <a:pt x="730" y="578"/>
                    </a:cubicBezTo>
                    <a:cubicBezTo>
                      <a:pt x="791" y="548"/>
                      <a:pt x="851" y="457"/>
                      <a:pt x="882" y="396"/>
                    </a:cubicBezTo>
                    <a:lnTo>
                      <a:pt x="882" y="274"/>
                    </a:lnTo>
                    <a:cubicBezTo>
                      <a:pt x="882" y="213"/>
                      <a:pt x="882" y="183"/>
                      <a:pt x="851" y="153"/>
                    </a:cubicBezTo>
                    <a:cubicBezTo>
                      <a:pt x="821" y="92"/>
                      <a:pt x="730" y="31"/>
                      <a:pt x="6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3" name="Google Shape;1067;p6"/>
              <p:cNvSpPr/>
              <p:nvPr/>
            </p:nvSpPr>
            <p:spPr>
              <a:xfrm rot="6796800">
                <a:off x="545400" y="603360"/>
                <a:ext cx="5400" cy="288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2880"/>
                  <a:gd name="textAreaBottom" fmla="*/ 3960 h 2880"/>
                </a:gdLst>
                <a:ahLst/>
                <a:rect l="textAreaLeft" t="textAreaTop" r="textAreaRight" b="textAreaBottom"/>
                <a:pathLst>
                  <a:path w="700" h="450">
                    <a:moveTo>
                      <a:pt x="367" y="431"/>
                    </a:moveTo>
                    <a:lnTo>
                      <a:pt x="367" y="431"/>
                    </a:lnTo>
                    <a:cubicBezTo>
                      <a:pt x="374" y="449"/>
                      <a:pt x="396" y="449"/>
                      <a:pt x="396" y="449"/>
                    </a:cubicBezTo>
                    <a:cubicBezTo>
                      <a:pt x="388" y="441"/>
                      <a:pt x="378" y="436"/>
                      <a:pt x="367" y="431"/>
                    </a:cubicBezTo>
                    <a:close/>
                    <a:moveTo>
                      <a:pt x="472" y="1"/>
                    </a:moveTo>
                    <a:cubicBezTo>
                      <a:pt x="434" y="1"/>
                      <a:pt x="396" y="8"/>
                      <a:pt x="365" y="24"/>
                    </a:cubicBezTo>
                    <a:cubicBezTo>
                      <a:pt x="304" y="54"/>
                      <a:pt x="274" y="54"/>
                      <a:pt x="244" y="115"/>
                    </a:cubicBezTo>
                    <a:cubicBezTo>
                      <a:pt x="213" y="145"/>
                      <a:pt x="152" y="176"/>
                      <a:pt x="122" y="176"/>
                    </a:cubicBezTo>
                    <a:lnTo>
                      <a:pt x="61" y="236"/>
                    </a:lnTo>
                    <a:cubicBezTo>
                      <a:pt x="0" y="297"/>
                      <a:pt x="0" y="328"/>
                      <a:pt x="0" y="358"/>
                    </a:cubicBezTo>
                    <a:cubicBezTo>
                      <a:pt x="0" y="419"/>
                      <a:pt x="61" y="419"/>
                      <a:pt x="92" y="419"/>
                    </a:cubicBezTo>
                    <a:lnTo>
                      <a:pt x="274" y="419"/>
                    </a:lnTo>
                    <a:cubicBezTo>
                      <a:pt x="297" y="419"/>
                      <a:pt x="336" y="419"/>
                      <a:pt x="367" y="431"/>
                    </a:cubicBezTo>
                    <a:lnTo>
                      <a:pt x="367" y="431"/>
                    </a:lnTo>
                    <a:cubicBezTo>
                      <a:pt x="366" y="428"/>
                      <a:pt x="365" y="424"/>
                      <a:pt x="365" y="419"/>
                    </a:cubicBezTo>
                    <a:lnTo>
                      <a:pt x="365" y="419"/>
                    </a:lnTo>
                    <a:cubicBezTo>
                      <a:pt x="396" y="449"/>
                      <a:pt x="426" y="449"/>
                      <a:pt x="456" y="449"/>
                    </a:cubicBezTo>
                    <a:cubicBezTo>
                      <a:pt x="517" y="449"/>
                      <a:pt x="548" y="449"/>
                      <a:pt x="578" y="419"/>
                    </a:cubicBezTo>
                    <a:cubicBezTo>
                      <a:pt x="669" y="358"/>
                      <a:pt x="700" y="297"/>
                      <a:pt x="700" y="206"/>
                    </a:cubicBezTo>
                    <a:cubicBezTo>
                      <a:pt x="700" y="145"/>
                      <a:pt x="669" y="54"/>
                      <a:pt x="578" y="24"/>
                    </a:cubicBezTo>
                    <a:cubicBezTo>
                      <a:pt x="548" y="8"/>
                      <a:pt x="510" y="1"/>
                      <a:pt x="4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" bIns="1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4" name="Google Shape;1068;p6"/>
              <p:cNvSpPr/>
              <p:nvPr/>
            </p:nvSpPr>
            <p:spPr>
              <a:xfrm rot="6796800">
                <a:off x="541800" y="613800"/>
                <a:ext cx="8280" cy="540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5400"/>
                  <a:gd name="textAreaBottom" fmla="*/ 6480 h 5400"/>
                </a:gdLst>
                <a:ahLst/>
                <a:rect l="textAreaLeft" t="textAreaTop" r="textAreaRight" b="textAreaBottom"/>
                <a:pathLst>
                  <a:path w="1034" h="700">
                    <a:moveTo>
                      <a:pt x="669" y="1"/>
                    </a:moveTo>
                    <a:cubicBezTo>
                      <a:pt x="578" y="1"/>
                      <a:pt x="487" y="31"/>
                      <a:pt x="426" y="122"/>
                    </a:cubicBezTo>
                    <a:lnTo>
                      <a:pt x="365" y="153"/>
                    </a:lnTo>
                    <a:lnTo>
                      <a:pt x="304" y="244"/>
                    </a:lnTo>
                    <a:lnTo>
                      <a:pt x="304" y="244"/>
                    </a:lnTo>
                    <a:lnTo>
                      <a:pt x="335" y="183"/>
                    </a:lnTo>
                    <a:lnTo>
                      <a:pt x="304" y="183"/>
                    </a:lnTo>
                    <a:cubicBezTo>
                      <a:pt x="304" y="183"/>
                      <a:pt x="335" y="183"/>
                      <a:pt x="335" y="153"/>
                    </a:cubicBezTo>
                    <a:lnTo>
                      <a:pt x="335" y="153"/>
                    </a:lnTo>
                    <a:cubicBezTo>
                      <a:pt x="311" y="176"/>
                      <a:pt x="250" y="182"/>
                      <a:pt x="210" y="212"/>
                    </a:cubicBezTo>
                    <a:lnTo>
                      <a:pt x="210" y="212"/>
                    </a:lnTo>
                    <a:cubicBezTo>
                      <a:pt x="212" y="204"/>
                      <a:pt x="213" y="195"/>
                      <a:pt x="213" y="183"/>
                    </a:cubicBezTo>
                    <a:cubicBezTo>
                      <a:pt x="183" y="183"/>
                      <a:pt x="152" y="244"/>
                      <a:pt x="122" y="244"/>
                    </a:cubicBezTo>
                    <a:cubicBezTo>
                      <a:pt x="61" y="244"/>
                      <a:pt x="1" y="305"/>
                      <a:pt x="1" y="335"/>
                    </a:cubicBezTo>
                    <a:cubicBezTo>
                      <a:pt x="61" y="457"/>
                      <a:pt x="122" y="487"/>
                      <a:pt x="152" y="548"/>
                    </a:cubicBezTo>
                    <a:cubicBezTo>
                      <a:pt x="183" y="578"/>
                      <a:pt x="274" y="578"/>
                      <a:pt x="304" y="609"/>
                    </a:cubicBezTo>
                    <a:cubicBezTo>
                      <a:pt x="365" y="639"/>
                      <a:pt x="426" y="639"/>
                      <a:pt x="487" y="639"/>
                    </a:cubicBezTo>
                    <a:lnTo>
                      <a:pt x="426" y="639"/>
                    </a:lnTo>
                    <a:cubicBezTo>
                      <a:pt x="456" y="639"/>
                      <a:pt x="487" y="700"/>
                      <a:pt x="517" y="700"/>
                    </a:cubicBezTo>
                    <a:lnTo>
                      <a:pt x="669" y="700"/>
                    </a:lnTo>
                    <a:cubicBezTo>
                      <a:pt x="791" y="700"/>
                      <a:pt x="882" y="639"/>
                      <a:pt x="943" y="578"/>
                    </a:cubicBezTo>
                    <a:cubicBezTo>
                      <a:pt x="973" y="548"/>
                      <a:pt x="1034" y="487"/>
                      <a:pt x="1034" y="426"/>
                    </a:cubicBezTo>
                    <a:lnTo>
                      <a:pt x="1034" y="335"/>
                    </a:lnTo>
                    <a:cubicBezTo>
                      <a:pt x="1034" y="305"/>
                      <a:pt x="1034" y="274"/>
                      <a:pt x="973" y="244"/>
                    </a:cubicBezTo>
                    <a:cubicBezTo>
                      <a:pt x="973" y="183"/>
                      <a:pt x="943" y="183"/>
                      <a:pt x="943" y="153"/>
                    </a:cubicBezTo>
                    <a:cubicBezTo>
                      <a:pt x="943" y="122"/>
                      <a:pt x="912" y="122"/>
                      <a:pt x="882" y="92"/>
                    </a:cubicBezTo>
                    <a:cubicBezTo>
                      <a:pt x="821" y="31"/>
                      <a:pt x="821" y="31"/>
                      <a:pt x="791" y="31"/>
                    </a:cubicBezTo>
                    <a:cubicBezTo>
                      <a:pt x="760" y="1"/>
                      <a:pt x="730" y="1"/>
                      <a:pt x="6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5" name="Google Shape;1069;p6"/>
              <p:cNvSpPr/>
              <p:nvPr/>
            </p:nvSpPr>
            <p:spPr>
              <a:xfrm rot="6796800">
                <a:off x="538920" y="624240"/>
                <a:ext cx="3600" cy="3240"/>
              </a:xfrm>
              <a:custGeom>
                <a:avLst/>
                <a:gdLst>
                  <a:gd name="textAreaLeft" fmla="*/ 0 w 3600"/>
                  <a:gd name="textAreaRight" fmla="*/ 4680 w 3600"/>
                  <a:gd name="textAreaTop" fmla="*/ 0 h 3240"/>
                  <a:gd name="textAreaBottom" fmla="*/ 4320 h 3240"/>
                </a:gdLst>
                <a:ahLst/>
                <a:rect l="textAreaLeft" t="textAreaTop" r="textAreaRight" b="textAreaBottom"/>
                <a:pathLst>
                  <a:path w="518" h="488">
                    <a:moveTo>
                      <a:pt x="183" y="1"/>
                    </a:moveTo>
                    <a:cubicBezTo>
                      <a:pt x="122" y="31"/>
                      <a:pt x="31" y="62"/>
                      <a:pt x="31" y="153"/>
                    </a:cubicBezTo>
                    <a:cubicBezTo>
                      <a:pt x="31" y="183"/>
                      <a:pt x="31" y="214"/>
                      <a:pt x="1" y="244"/>
                    </a:cubicBezTo>
                    <a:lnTo>
                      <a:pt x="1" y="305"/>
                    </a:lnTo>
                    <a:lnTo>
                      <a:pt x="1" y="366"/>
                    </a:lnTo>
                    <a:lnTo>
                      <a:pt x="1" y="457"/>
                    </a:lnTo>
                    <a:cubicBezTo>
                      <a:pt x="31" y="487"/>
                      <a:pt x="92" y="487"/>
                      <a:pt x="92" y="487"/>
                    </a:cubicBezTo>
                    <a:lnTo>
                      <a:pt x="213" y="487"/>
                    </a:lnTo>
                    <a:cubicBezTo>
                      <a:pt x="274" y="487"/>
                      <a:pt x="305" y="487"/>
                      <a:pt x="335" y="457"/>
                    </a:cubicBezTo>
                    <a:cubicBezTo>
                      <a:pt x="426" y="396"/>
                      <a:pt x="487" y="366"/>
                      <a:pt x="487" y="305"/>
                    </a:cubicBezTo>
                    <a:cubicBezTo>
                      <a:pt x="517" y="214"/>
                      <a:pt x="487" y="153"/>
                      <a:pt x="426" y="62"/>
                    </a:cubicBezTo>
                    <a:cubicBezTo>
                      <a:pt x="335" y="1"/>
                      <a:pt x="274" y="1"/>
                      <a:pt x="1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6" name="Google Shape;1070;p6"/>
              <p:cNvSpPr/>
              <p:nvPr/>
            </p:nvSpPr>
            <p:spPr>
              <a:xfrm rot="6796800">
                <a:off x="552240" y="598320"/>
                <a:ext cx="5400" cy="324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3240"/>
                  <a:gd name="textAreaBottom" fmla="*/ 4320 h 3240"/>
                </a:gdLst>
                <a:ahLst/>
                <a:rect l="textAreaLeft" t="textAreaTop" r="textAreaRight" b="textAreaBottom"/>
                <a:pathLst>
                  <a:path w="730" h="488">
                    <a:moveTo>
                      <a:pt x="395" y="1"/>
                    </a:moveTo>
                    <a:cubicBezTo>
                      <a:pt x="335" y="1"/>
                      <a:pt x="335" y="1"/>
                      <a:pt x="304" y="31"/>
                    </a:cubicBezTo>
                    <a:cubicBezTo>
                      <a:pt x="274" y="31"/>
                      <a:pt x="274" y="92"/>
                      <a:pt x="243" y="122"/>
                    </a:cubicBezTo>
                    <a:cubicBezTo>
                      <a:pt x="243" y="122"/>
                      <a:pt x="243" y="122"/>
                      <a:pt x="243" y="122"/>
                    </a:cubicBezTo>
                    <a:lnTo>
                      <a:pt x="243" y="122"/>
                    </a:lnTo>
                    <a:cubicBezTo>
                      <a:pt x="183" y="153"/>
                      <a:pt x="152" y="153"/>
                      <a:pt x="122" y="183"/>
                    </a:cubicBezTo>
                    <a:lnTo>
                      <a:pt x="31" y="183"/>
                    </a:lnTo>
                    <a:cubicBezTo>
                      <a:pt x="31" y="183"/>
                      <a:pt x="0" y="183"/>
                      <a:pt x="0" y="244"/>
                    </a:cubicBezTo>
                    <a:cubicBezTo>
                      <a:pt x="28" y="225"/>
                      <a:pt x="42" y="218"/>
                      <a:pt x="49" y="218"/>
                    </a:cubicBezTo>
                    <a:cubicBezTo>
                      <a:pt x="65" y="218"/>
                      <a:pt x="49" y="253"/>
                      <a:pt x="91" y="274"/>
                    </a:cubicBezTo>
                    <a:cubicBezTo>
                      <a:pt x="122" y="274"/>
                      <a:pt x="122" y="305"/>
                      <a:pt x="152" y="305"/>
                    </a:cubicBezTo>
                    <a:lnTo>
                      <a:pt x="183" y="305"/>
                    </a:lnTo>
                    <a:cubicBezTo>
                      <a:pt x="217" y="305"/>
                      <a:pt x="241" y="314"/>
                      <a:pt x="261" y="323"/>
                    </a:cubicBezTo>
                    <a:lnTo>
                      <a:pt x="261" y="323"/>
                    </a:lnTo>
                    <a:cubicBezTo>
                      <a:pt x="265" y="326"/>
                      <a:pt x="269" y="330"/>
                      <a:pt x="274" y="335"/>
                    </a:cubicBezTo>
                    <a:cubicBezTo>
                      <a:pt x="274" y="396"/>
                      <a:pt x="304" y="396"/>
                      <a:pt x="335" y="426"/>
                    </a:cubicBezTo>
                    <a:lnTo>
                      <a:pt x="395" y="457"/>
                    </a:lnTo>
                    <a:cubicBezTo>
                      <a:pt x="426" y="457"/>
                      <a:pt x="456" y="487"/>
                      <a:pt x="487" y="487"/>
                    </a:cubicBezTo>
                    <a:cubicBezTo>
                      <a:pt x="547" y="487"/>
                      <a:pt x="578" y="487"/>
                      <a:pt x="608" y="457"/>
                    </a:cubicBezTo>
                    <a:lnTo>
                      <a:pt x="639" y="426"/>
                    </a:lnTo>
                    <a:cubicBezTo>
                      <a:pt x="699" y="396"/>
                      <a:pt x="699" y="335"/>
                      <a:pt x="730" y="305"/>
                    </a:cubicBezTo>
                    <a:lnTo>
                      <a:pt x="730" y="183"/>
                    </a:lnTo>
                    <a:cubicBezTo>
                      <a:pt x="730" y="153"/>
                      <a:pt x="730" y="122"/>
                      <a:pt x="699" y="122"/>
                    </a:cubicBezTo>
                    <a:cubicBezTo>
                      <a:pt x="699" y="92"/>
                      <a:pt x="639" y="92"/>
                      <a:pt x="608" y="31"/>
                    </a:cubicBezTo>
                    <a:cubicBezTo>
                      <a:pt x="578" y="1"/>
                      <a:pt x="578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7" name="Google Shape;1071;p6"/>
              <p:cNvSpPr/>
              <p:nvPr/>
            </p:nvSpPr>
            <p:spPr>
              <a:xfrm rot="6796800">
                <a:off x="440280" y="584280"/>
                <a:ext cx="4320" cy="864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8640"/>
                  <a:gd name="textAreaBottom" fmla="*/ 9720 h 8640"/>
                </a:gdLst>
                <a:ahLst/>
                <a:rect l="textAreaLeft" t="textAreaTop" r="textAreaRight" b="textAreaBottom"/>
                <a:pathLst>
                  <a:path w="578" h="1065">
                    <a:moveTo>
                      <a:pt x="244" y="0"/>
                    </a:moveTo>
                    <a:cubicBezTo>
                      <a:pt x="183" y="0"/>
                      <a:pt x="122" y="31"/>
                      <a:pt x="92" y="61"/>
                    </a:cubicBezTo>
                    <a:cubicBezTo>
                      <a:pt x="61" y="152"/>
                      <a:pt x="0" y="183"/>
                      <a:pt x="0" y="304"/>
                    </a:cubicBezTo>
                    <a:cubicBezTo>
                      <a:pt x="0" y="365"/>
                      <a:pt x="0" y="395"/>
                      <a:pt x="61" y="487"/>
                    </a:cubicBezTo>
                    <a:cubicBezTo>
                      <a:pt x="61" y="547"/>
                      <a:pt x="92" y="608"/>
                      <a:pt x="122" y="669"/>
                    </a:cubicBezTo>
                    <a:cubicBezTo>
                      <a:pt x="122" y="699"/>
                      <a:pt x="152" y="760"/>
                      <a:pt x="152" y="790"/>
                    </a:cubicBezTo>
                    <a:cubicBezTo>
                      <a:pt x="152" y="821"/>
                      <a:pt x="152" y="821"/>
                      <a:pt x="213" y="851"/>
                    </a:cubicBezTo>
                    <a:cubicBezTo>
                      <a:pt x="213" y="899"/>
                      <a:pt x="232" y="909"/>
                      <a:pt x="254" y="926"/>
                    </a:cubicBezTo>
                    <a:lnTo>
                      <a:pt x="254" y="926"/>
                    </a:lnTo>
                    <a:cubicBezTo>
                      <a:pt x="275" y="959"/>
                      <a:pt x="278" y="1011"/>
                      <a:pt x="304" y="1064"/>
                    </a:cubicBezTo>
                    <a:lnTo>
                      <a:pt x="426" y="942"/>
                    </a:lnTo>
                    <a:cubicBezTo>
                      <a:pt x="487" y="912"/>
                      <a:pt x="487" y="851"/>
                      <a:pt x="487" y="851"/>
                    </a:cubicBezTo>
                    <a:cubicBezTo>
                      <a:pt x="517" y="821"/>
                      <a:pt x="517" y="821"/>
                      <a:pt x="517" y="790"/>
                    </a:cubicBezTo>
                    <a:lnTo>
                      <a:pt x="517" y="760"/>
                    </a:lnTo>
                    <a:cubicBezTo>
                      <a:pt x="517" y="699"/>
                      <a:pt x="548" y="699"/>
                      <a:pt x="548" y="669"/>
                    </a:cubicBezTo>
                    <a:cubicBezTo>
                      <a:pt x="548" y="639"/>
                      <a:pt x="578" y="639"/>
                      <a:pt x="578" y="608"/>
                    </a:cubicBezTo>
                    <a:lnTo>
                      <a:pt x="578" y="517"/>
                    </a:lnTo>
                    <a:lnTo>
                      <a:pt x="578" y="456"/>
                    </a:lnTo>
                    <a:lnTo>
                      <a:pt x="578" y="335"/>
                    </a:lnTo>
                    <a:lnTo>
                      <a:pt x="578" y="213"/>
                    </a:lnTo>
                    <a:cubicBezTo>
                      <a:pt x="578" y="152"/>
                      <a:pt x="517" y="61"/>
                      <a:pt x="426" y="31"/>
                    </a:cubicBezTo>
                    <a:cubicBezTo>
                      <a:pt x="365" y="0"/>
                      <a:pt x="304" y="0"/>
                      <a:pt x="2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8" name="Google Shape;1072;p6"/>
              <p:cNvSpPr/>
              <p:nvPr/>
            </p:nvSpPr>
            <p:spPr>
              <a:xfrm rot="6796800">
                <a:off x="439560" y="592560"/>
                <a:ext cx="3600" cy="6120"/>
              </a:xfrm>
              <a:custGeom>
                <a:avLst/>
                <a:gdLst>
                  <a:gd name="textAreaLeft" fmla="*/ 0 w 3600"/>
                  <a:gd name="textAreaRight" fmla="*/ 4680 w 360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518" h="797">
                    <a:moveTo>
                      <a:pt x="247" y="0"/>
                    </a:moveTo>
                    <a:cubicBezTo>
                      <a:pt x="116" y="0"/>
                      <a:pt x="0" y="90"/>
                      <a:pt x="0" y="249"/>
                    </a:cubicBezTo>
                    <a:lnTo>
                      <a:pt x="0" y="462"/>
                    </a:lnTo>
                    <a:lnTo>
                      <a:pt x="0" y="584"/>
                    </a:lnTo>
                    <a:lnTo>
                      <a:pt x="0" y="705"/>
                    </a:lnTo>
                    <a:cubicBezTo>
                      <a:pt x="0" y="736"/>
                      <a:pt x="61" y="766"/>
                      <a:pt x="92" y="796"/>
                    </a:cubicBezTo>
                    <a:cubicBezTo>
                      <a:pt x="213" y="796"/>
                      <a:pt x="244" y="796"/>
                      <a:pt x="274" y="766"/>
                    </a:cubicBezTo>
                    <a:cubicBezTo>
                      <a:pt x="335" y="736"/>
                      <a:pt x="365" y="705"/>
                      <a:pt x="365" y="644"/>
                    </a:cubicBezTo>
                    <a:cubicBezTo>
                      <a:pt x="395" y="614"/>
                      <a:pt x="395" y="584"/>
                      <a:pt x="395" y="553"/>
                    </a:cubicBezTo>
                    <a:cubicBezTo>
                      <a:pt x="426" y="462"/>
                      <a:pt x="426" y="432"/>
                      <a:pt x="456" y="340"/>
                    </a:cubicBezTo>
                    <a:cubicBezTo>
                      <a:pt x="517" y="310"/>
                      <a:pt x="517" y="280"/>
                      <a:pt x="517" y="249"/>
                    </a:cubicBezTo>
                    <a:cubicBezTo>
                      <a:pt x="517" y="188"/>
                      <a:pt x="517" y="158"/>
                      <a:pt x="456" y="128"/>
                    </a:cubicBezTo>
                    <a:cubicBezTo>
                      <a:pt x="426" y="67"/>
                      <a:pt x="395" y="36"/>
                      <a:pt x="304" y="6"/>
                    </a:cubicBezTo>
                    <a:cubicBezTo>
                      <a:pt x="285" y="2"/>
                      <a:pt x="266" y="0"/>
                      <a:pt x="2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29" name="Google Shape;1073;p6"/>
              <p:cNvSpPr/>
              <p:nvPr/>
            </p:nvSpPr>
            <p:spPr>
              <a:xfrm rot="6796800">
                <a:off x="448920" y="590040"/>
                <a:ext cx="5760" cy="576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760" h="761">
                    <a:moveTo>
                      <a:pt x="122" y="426"/>
                    </a:moveTo>
                    <a:cubicBezTo>
                      <a:pt x="112" y="445"/>
                      <a:pt x="102" y="465"/>
                      <a:pt x="91" y="484"/>
                    </a:cubicBezTo>
                    <a:lnTo>
                      <a:pt x="91" y="484"/>
                    </a:lnTo>
                    <a:cubicBezTo>
                      <a:pt x="91" y="456"/>
                      <a:pt x="92" y="455"/>
                      <a:pt x="122" y="426"/>
                    </a:cubicBezTo>
                    <a:close/>
                    <a:moveTo>
                      <a:pt x="426" y="0"/>
                    </a:moveTo>
                    <a:cubicBezTo>
                      <a:pt x="395" y="0"/>
                      <a:pt x="365" y="31"/>
                      <a:pt x="304" y="91"/>
                    </a:cubicBezTo>
                    <a:lnTo>
                      <a:pt x="243" y="152"/>
                    </a:lnTo>
                    <a:cubicBezTo>
                      <a:pt x="243" y="152"/>
                      <a:pt x="243" y="183"/>
                      <a:pt x="213" y="183"/>
                    </a:cubicBezTo>
                    <a:cubicBezTo>
                      <a:pt x="213" y="243"/>
                      <a:pt x="152" y="243"/>
                      <a:pt x="152" y="274"/>
                    </a:cubicBezTo>
                    <a:cubicBezTo>
                      <a:pt x="152" y="304"/>
                      <a:pt x="122" y="304"/>
                      <a:pt x="122" y="334"/>
                    </a:cubicBezTo>
                    <a:cubicBezTo>
                      <a:pt x="91" y="426"/>
                      <a:pt x="91" y="395"/>
                      <a:pt x="91" y="456"/>
                    </a:cubicBezTo>
                    <a:lnTo>
                      <a:pt x="91" y="484"/>
                    </a:lnTo>
                    <a:lnTo>
                      <a:pt x="91" y="484"/>
                    </a:lnTo>
                    <a:cubicBezTo>
                      <a:pt x="69" y="526"/>
                      <a:pt x="41" y="567"/>
                      <a:pt x="0" y="608"/>
                    </a:cubicBezTo>
                    <a:lnTo>
                      <a:pt x="0" y="699"/>
                    </a:lnTo>
                    <a:cubicBezTo>
                      <a:pt x="61" y="760"/>
                      <a:pt x="91" y="760"/>
                      <a:pt x="91" y="760"/>
                    </a:cubicBezTo>
                    <a:lnTo>
                      <a:pt x="262" y="662"/>
                    </a:lnTo>
                    <a:lnTo>
                      <a:pt x="262" y="662"/>
                    </a:lnTo>
                    <a:cubicBezTo>
                      <a:pt x="257" y="671"/>
                      <a:pt x="251" y="683"/>
                      <a:pt x="243" y="699"/>
                    </a:cubicBezTo>
                    <a:lnTo>
                      <a:pt x="365" y="699"/>
                    </a:lnTo>
                    <a:cubicBezTo>
                      <a:pt x="395" y="699"/>
                      <a:pt x="426" y="638"/>
                      <a:pt x="456" y="638"/>
                    </a:cubicBezTo>
                    <a:cubicBezTo>
                      <a:pt x="517" y="638"/>
                      <a:pt x="547" y="608"/>
                      <a:pt x="578" y="578"/>
                    </a:cubicBezTo>
                    <a:lnTo>
                      <a:pt x="699" y="456"/>
                    </a:lnTo>
                    <a:cubicBezTo>
                      <a:pt x="730" y="426"/>
                      <a:pt x="760" y="334"/>
                      <a:pt x="760" y="274"/>
                    </a:cubicBezTo>
                    <a:cubicBezTo>
                      <a:pt x="760" y="183"/>
                      <a:pt x="730" y="122"/>
                      <a:pt x="699" y="91"/>
                    </a:cubicBezTo>
                    <a:cubicBezTo>
                      <a:pt x="669" y="31"/>
                      <a:pt x="578" y="0"/>
                      <a:pt x="5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0" name="Google Shape;1074;p6"/>
              <p:cNvSpPr/>
              <p:nvPr/>
            </p:nvSpPr>
            <p:spPr>
              <a:xfrm rot="6796800">
                <a:off x="453960" y="597960"/>
                <a:ext cx="5400" cy="360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3600"/>
                  <a:gd name="textAreaBottom" fmla="*/ 4680 h 3600"/>
                </a:gdLst>
                <a:ahLst/>
                <a:rect l="textAreaLeft" t="textAreaTop" r="textAreaRight" b="textAreaBottom"/>
                <a:pathLst>
                  <a:path w="731" h="527">
                    <a:moveTo>
                      <a:pt x="148" y="287"/>
                    </a:moveTo>
                    <a:cubicBezTo>
                      <a:pt x="132" y="289"/>
                      <a:pt x="126" y="300"/>
                      <a:pt x="124" y="309"/>
                    </a:cubicBezTo>
                    <a:lnTo>
                      <a:pt x="124" y="309"/>
                    </a:lnTo>
                    <a:lnTo>
                      <a:pt x="142" y="295"/>
                    </a:lnTo>
                    <a:lnTo>
                      <a:pt x="142" y="295"/>
                    </a:lnTo>
                    <a:cubicBezTo>
                      <a:pt x="144" y="292"/>
                      <a:pt x="146" y="290"/>
                      <a:pt x="148" y="287"/>
                    </a:cubicBezTo>
                    <a:close/>
                    <a:moveTo>
                      <a:pt x="474" y="1"/>
                    </a:moveTo>
                    <a:cubicBezTo>
                      <a:pt x="419" y="1"/>
                      <a:pt x="369" y="22"/>
                      <a:pt x="305" y="44"/>
                    </a:cubicBezTo>
                    <a:lnTo>
                      <a:pt x="275" y="104"/>
                    </a:lnTo>
                    <a:cubicBezTo>
                      <a:pt x="244" y="104"/>
                      <a:pt x="244" y="135"/>
                      <a:pt x="244" y="165"/>
                    </a:cubicBezTo>
                    <a:cubicBezTo>
                      <a:pt x="221" y="188"/>
                      <a:pt x="180" y="247"/>
                      <a:pt x="148" y="287"/>
                    </a:cubicBezTo>
                    <a:lnTo>
                      <a:pt x="148" y="287"/>
                    </a:lnTo>
                    <a:cubicBezTo>
                      <a:pt x="150" y="287"/>
                      <a:pt x="151" y="287"/>
                      <a:pt x="153" y="287"/>
                    </a:cubicBezTo>
                    <a:lnTo>
                      <a:pt x="142" y="295"/>
                    </a:lnTo>
                    <a:lnTo>
                      <a:pt x="142" y="295"/>
                    </a:lnTo>
                    <a:cubicBezTo>
                      <a:pt x="135" y="304"/>
                      <a:pt x="128" y="312"/>
                      <a:pt x="123" y="317"/>
                    </a:cubicBezTo>
                    <a:cubicBezTo>
                      <a:pt x="123" y="317"/>
                      <a:pt x="123" y="313"/>
                      <a:pt x="124" y="309"/>
                    </a:cubicBezTo>
                    <a:lnTo>
                      <a:pt x="124" y="309"/>
                    </a:lnTo>
                    <a:lnTo>
                      <a:pt x="31" y="378"/>
                    </a:lnTo>
                    <a:cubicBezTo>
                      <a:pt x="1" y="439"/>
                      <a:pt x="1" y="469"/>
                      <a:pt x="31" y="500"/>
                    </a:cubicBezTo>
                    <a:cubicBezTo>
                      <a:pt x="11" y="500"/>
                      <a:pt x="4" y="527"/>
                      <a:pt x="20" y="527"/>
                    </a:cubicBezTo>
                    <a:cubicBezTo>
                      <a:pt x="28" y="527"/>
                      <a:pt x="42" y="520"/>
                      <a:pt x="62" y="500"/>
                    </a:cubicBezTo>
                    <a:lnTo>
                      <a:pt x="579" y="500"/>
                    </a:lnTo>
                    <a:cubicBezTo>
                      <a:pt x="609" y="500"/>
                      <a:pt x="609" y="500"/>
                      <a:pt x="670" y="469"/>
                    </a:cubicBezTo>
                    <a:cubicBezTo>
                      <a:pt x="700" y="439"/>
                      <a:pt x="730" y="408"/>
                      <a:pt x="730" y="348"/>
                    </a:cubicBezTo>
                    <a:lnTo>
                      <a:pt x="730" y="317"/>
                    </a:lnTo>
                    <a:cubicBezTo>
                      <a:pt x="730" y="226"/>
                      <a:pt x="730" y="165"/>
                      <a:pt x="700" y="135"/>
                    </a:cubicBezTo>
                    <a:cubicBezTo>
                      <a:pt x="670" y="74"/>
                      <a:pt x="609" y="13"/>
                      <a:pt x="548" y="13"/>
                    </a:cubicBezTo>
                    <a:cubicBezTo>
                      <a:pt x="521" y="4"/>
                      <a:pt x="497" y="1"/>
                      <a:pt x="4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1" name="Google Shape;1075;p6"/>
              <p:cNvSpPr/>
              <p:nvPr/>
            </p:nvSpPr>
            <p:spPr>
              <a:xfrm rot="6796800">
                <a:off x="459360" y="603000"/>
                <a:ext cx="4680" cy="3240"/>
              </a:xfrm>
              <a:custGeom>
                <a:avLst/>
                <a:gdLst>
                  <a:gd name="textAreaLeft" fmla="*/ 0 w 4680"/>
                  <a:gd name="textAreaRight" fmla="*/ 5760 w 4680"/>
                  <a:gd name="textAreaTop" fmla="*/ 0 h 3240"/>
                  <a:gd name="textAreaBottom" fmla="*/ 4320 h 3240"/>
                </a:gdLst>
                <a:ahLst/>
                <a:rect l="textAreaLeft" t="textAreaTop" r="textAreaRight" b="textAreaBottom"/>
                <a:pathLst>
                  <a:path w="639" h="488">
                    <a:moveTo>
                      <a:pt x="335" y="1"/>
                    </a:moveTo>
                    <a:cubicBezTo>
                      <a:pt x="335" y="1"/>
                      <a:pt x="305" y="1"/>
                      <a:pt x="305" y="31"/>
                    </a:cubicBezTo>
                    <a:lnTo>
                      <a:pt x="274" y="62"/>
                    </a:lnTo>
                    <a:lnTo>
                      <a:pt x="183" y="153"/>
                    </a:lnTo>
                    <a:cubicBezTo>
                      <a:pt x="183" y="183"/>
                      <a:pt x="153" y="183"/>
                      <a:pt x="153" y="214"/>
                    </a:cubicBezTo>
                    <a:lnTo>
                      <a:pt x="153" y="214"/>
                    </a:lnTo>
                    <a:cubicBezTo>
                      <a:pt x="153" y="214"/>
                      <a:pt x="153" y="183"/>
                      <a:pt x="183" y="183"/>
                    </a:cubicBezTo>
                    <a:lnTo>
                      <a:pt x="153" y="214"/>
                    </a:lnTo>
                    <a:lnTo>
                      <a:pt x="122" y="275"/>
                    </a:lnTo>
                    <a:lnTo>
                      <a:pt x="31" y="335"/>
                    </a:lnTo>
                    <a:cubicBezTo>
                      <a:pt x="1" y="366"/>
                      <a:pt x="1" y="426"/>
                      <a:pt x="31" y="457"/>
                    </a:cubicBezTo>
                    <a:cubicBezTo>
                      <a:pt x="31" y="487"/>
                      <a:pt x="92" y="487"/>
                      <a:pt x="122" y="487"/>
                    </a:cubicBezTo>
                    <a:lnTo>
                      <a:pt x="426" y="487"/>
                    </a:lnTo>
                    <a:cubicBezTo>
                      <a:pt x="456" y="487"/>
                      <a:pt x="487" y="487"/>
                      <a:pt x="548" y="457"/>
                    </a:cubicBezTo>
                    <a:cubicBezTo>
                      <a:pt x="608" y="426"/>
                      <a:pt x="639" y="366"/>
                      <a:pt x="639" y="305"/>
                    </a:cubicBezTo>
                    <a:lnTo>
                      <a:pt x="639" y="183"/>
                    </a:lnTo>
                    <a:cubicBezTo>
                      <a:pt x="639" y="153"/>
                      <a:pt x="608" y="153"/>
                      <a:pt x="608" y="123"/>
                    </a:cubicBezTo>
                    <a:cubicBezTo>
                      <a:pt x="608" y="62"/>
                      <a:pt x="578" y="62"/>
                      <a:pt x="548" y="31"/>
                    </a:cubicBezTo>
                    <a:cubicBezTo>
                      <a:pt x="487" y="1"/>
                      <a:pt x="456" y="1"/>
                      <a:pt x="4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2" name="Google Shape;1076;p6"/>
              <p:cNvSpPr/>
              <p:nvPr/>
            </p:nvSpPr>
            <p:spPr>
              <a:xfrm rot="6796800">
                <a:off x="463320" y="608760"/>
                <a:ext cx="7200" cy="4320"/>
              </a:xfrm>
              <a:custGeom>
                <a:avLst/>
                <a:gdLst>
                  <a:gd name="textAreaLeft" fmla="*/ 0 w 7200"/>
                  <a:gd name="textAreaRight" fmla="*/ 8280 w 720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913" h="583">
                    <a:moveTo>
                      <a:pt x="597" y="1"/>
                    </a:moveTo>
                    <a:cubicBezTo>
                      <a:pt x="580" y="1"/>
                      <a:pt x="564" y="2"/>
                      <a:pt x="548" y="5"/>
                    </a:cubicBezTo>
                    <a:cubicBezTo>
                      <a:pt x="518" y="5"/>
                      <a:pt x="518" y="66"/>
                      <a:pt x="457" y="66"/>
                    </a:cubicBezTo>
                    <a:cubicBezTo>
                      <a:pt x="426" y="66"/>
                      <a:pt x="426" y="96"/>
                      <a:pt x="396" y="96"/>
                    </a:cubicBezTo>
                    <a:lnTo>
                      <a:pt x="366" y="96"/>
                    </a:lnTo>
                    <a:lnTo>
                      <a:pt x="305" y="127"/>
                    </a:lnTo>
                    <a:lnTo>
                      <a:pt x="244" y="218"/>
                    </a:lnTo>
                    <a:lnTo>
                      <a:pt x="122" y="340"/>
                    </a:lnTo>
                    <a:lnTo>
                      <a:pt x="122" y="370"/>
                    </a:lnTo>
                    <a:cubicBezTo>
                      <a:pt x="92" y="400"/>
                      <a:pt x="92" y="400"/>
                      <a:pt x="92" y="431"/>
                    </a:cubicBezTo>
                    <a:cubicBezTo>
                      <a:pt x="1" y="492"/>
                      <a:pt x="62" y="552"/>
                      <a:pt x="92" y="583"/>
                    </a:cubicBezTo>
                    <a:lnTo>
                      <a:pt x="457" y="583"/>
                    </a:lnTo>
                    <a:cubicBezTo>
                      <a:pt x="548" y="583"/>
                      <a:pt x="578" y="552"/>
                      <a:pt x="670" y="552"/>
                    </a:cubicBezTo>
                    <a:cubicBezTo>
                      <a:pt x="700" y="552"/>
                      <a:pt x="730" y="522"/>
                      <a:pt x="761" y="522"/>
                    </a:cubicBezTo>
                    <a:cubicBezTo>
                      <a:pt x="822" y="522"/>
                      <a:pt x="822" y="461"/>
                      <a:pt x="852" y="461"/>
                    </a:cubicBezTo>
                    <a:cubicBezTo>
                      <a:pt x="882" y="431"/>
                      <a:pt x="913" y="400"/>
                      <a:pt x="913" y="370"/>
                    </a:cubicBezTo>
                    <a:lnTo>
                      <a:pt x="913" y="279"/>
                    </a:lnTo>
                    <a:cubicBezTo>
                      <a:pt x="913" y="115"/>
                      <a:pt x="742" y="1"/>
                      <a:pt x="5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3" name="Google Shape;1077;p6"/>
              <p:cNvSpPr/>
              <p:nvPr/>
            </p:nvSpPr>
            <p:spPr>
              <a:xfrm rot="6796800">
                <a:off x="468360" y="614880"/>
                <a:ext cx="5760" cy="468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761" h="620">
                    <a:moveTo>
                      <a:pt x="189" y="276"/>
                    </a:moveTo>
                    <a:cubicBezTo>
                      <a:pt x="152" y="283"/>
                      <a:pt x="152" y="304"/>
                      <a:pt x="152" y="304"/>
                    </a:cubicBezTo>
                    <a:cubicBezTo>
                      <a:pt x="168" y="296"/>
                      <a:pt x="179" y="287"/>
                      <a:pt x="189" y="276"/>
                    </a:cubicBezTo>
                    <a:close/>
                    <a:moveTo>
                      <a:pt x="608" y="0"/>
                    </a:moveTo>
                    <a:cubicBezTo>
                      <a:pt x="547" y="0"/>
                      <a:pt x="456" y="0"/>
                      <a:pt x="426" y="31"/>
                    </a:cubicBezTo>
                    <a:lnTo>
                      <a:pt x="395" y="31"/>
                    </a:lnTo>
                    <a:lnTo>
                      <a:pt x="274" y="152"/>
                    </a:lnTo>
                    <a:lnTo>
                      <a:pt x="243" y="183"/>
                    </a:lnTo>
                    <a:cubicBezTo>
                      <a:pt x="221" y="205"/>
                      <a:pt x="215" y="245"/>
                      <a:pt x="189" y="276"/>
                    </a:cubicBezTo>
                    <a:lnTo>
                      <a:pt x="189" y="276"/>
                    </a:lnTo>
                    <a:cubicBezTo>
                      <a:pt x="195" y="275"/>
                      <a:pt x="203" y="274"/>
                      <a:pt x="213" y="274"/>
                    </a:cubicBezTo>
                    <a:cubicBezTo>
                      <a:pt x="152" y="304"/>
                      <a:pt x="122" y="335"/>
                      <a:pt x="61" y="365"/>
                    </a:cubicBezTo>
                    <a:cubicBezTo>
                      <a:pt x="0" y="426"/>
                      <a:pt x="0" y="456"/>
                      <a:pt x="61" y="487"/>
                    </a:cubicBezTo>
                    <a:cubicBezTo>
                      <a:pt x="38" y="579"/>
                      <a:pt x="68" y="619"/>
                      <a:pt x="97" y="619"/>
                    </a:cubicBezTo>
                    <a:cubicBezTo>
                      <a:pt x="106" y="619"/>
                      <a:pt x="115" y="615"/>
                      <a:pt x="122" y="608"/>
                    </a:cubicBezTo>
                    <a:cubicBezTo>
                      <a:pt x="213" y="608"/>
                      <a:pt x="243" y="578"/>
                      <a:pt x="335" y="578"/>
                    </a:cubicBezTo>
                    <a:lnTo>
                      <a:pt x="274" y="578"/>
                    </a:lnTo>
                    <a:cubicBezTo>
                      <a:pt x="365" y="578"/>
                      <a:pt x="395" y="578"/>
                      <a:pt x="487" y="517"/>
                    </a:cubicBezTo>
                    <a:lnTo>
                      <a:pt x="547" y="517"/>
                    </a:lnTo>
                    <a:cubicBezTo>
                      <a:pt x="578" y="517"/>
                      <a:pt x="608" y="487"/>
                      <a:pt x="608" y="487"/>
                    </a:cubicBezTo>
                    <a:cubicBezTo>
                      <a:pt x="669" y="487"/>
                      <a:pt x="669" y="456"/>
                      <a:pt x="699" y="395"/>
                    </a:cubicBezTo>
                    <a:cubicBezTo>
                      <a:pt x="730" y="365"/>
                      <a:pt x="760" y="304"/>
                      <a:pt x="760" y="213"/>
                    </a:cubicBezTo>
                    <a:lnTo>
                      <a:pt x="760" y="152"/>
                    </a:lnTo>
                    <a:cubicBezTo>
                      <a:pt x="760" y="91"/>
                      <a:pt x="730" y="61"/>
                      <a:pt x="730" y="61"/>
                    </a:cubicBezTo>
                    <a:cubicBezTo>
                      <a:pt x="699" y="31"/>
                      <a:pt x="669" y="0"/>
                      <a:pt x="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4" name="Google Shape;1078;p6"/>
              <p:cNvSpPr/>
              <p:nvPr/>
            </p:nvSpPr>
            <p:spPr>
              <a:xfrm rot="6796800">
                <a:off x="474840" y="620640"/>
                <a:ext cx="6840" cy="5760"/>
              </a:xfrm>
              <a:custGeom>
                <a:avLst/>
                <a:gdLst>
                  <a:gd name="textAreaLeft" fmla="*/ 0 w 6840"/>
                  <a:gd name="textAreaRight" fmla="*/ 7920 w 684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883" h="761">
                    <a:moveTo>
                      <a:pt x="274" y="335"/>
                    </a:moveTo>
                    <a:cubicBezTo>
                      <a:pt x="274" y="365"/>
                      <a:pt x="244" y="365"/>
                      <a:pt x="244" y="395"/>
                    </a:cubicBezTo>
                    <a:lnTo>
                      <a:pt x="244" y="395"/>
                    </a:lnTo>
                    <a:cubicBezTo>
                      <a:pt x="244" y="395"/>
                      <a:pt x="244" y="365"/>
                      <a:pt x="274" y="365"/>
                    </a:cubicBezTo>
                    <a:lnTo>
                      <a:pt x="274" y="335"/>
                    </a:lnTo>
                    <a:close/>
                    <a:moveTo>
                      <a:pt x="609" y="0"/>
                    </a:moveTo>
                    <a:cubicBezTo>
                      <a:pt x="578" y="0"/>
                      <a:pt x="548" y="0"/>
                      <a:pt x="487" y="31"/>
                    </a:cubicBezTo>
                    <a:lnTo>
                      <a:pt x="457" y="61"/>
                    </a:lnTo>
                    <a:cubicBezTo>
                      <a:pt x="457" y="61"/>
                      <a:pt x="457" y="92"/>
                      <a:pt x="426" y="92"/>
                    </a:cubicBezTo>
                    <a:lnTo>
                      <a:pt x="396" y="152"/>
                    </a:lnTo>
                    <a:cubicBezTo>
                      <a:pt x="335" y="183"/>
                      <a:pt x="335" y="213"/>
                      <a:pt x="305" y="274"/>
                    </a:cubicBezTo>
                    <a:cubicBezTo>
                      <a:pt x="305" y="304"/>
                      <a:pt x="305" y="335"/>
                      <a:pt x="274" y="365"/>
                    </a:cubicBezTo>
                    <a:lnTo>
                      <a:pt x="244" y="395"/>
                    </a:lnTo>
                    <a:lnTo>
                      <a:pt x="183" y="456"/>
                    </a:lnTo>
                    <a:cubicBezTo>
                      <a:pt x="183" y="456"/>
                      <a:pt x="183" y="487"/>
                      <a:pt x="153" y="487"/>
                    </a:cubicBezTo>
                    <a:cubicBezTo>
                      <a:pt x="1" y="639"/>
                      <a:pt x="62" y="760"/>
                      <a:pt x="153" y="760"/>
                    </a:cubicBezTo>
                    <a:lnTo>
                      <a:pt x="274" y="760"/>
                    </a:lnTo>
                    <a:cubicBezTo>
                      <a:pt x="305" y="760"/>
                      <a:pt x="305" y="760"/>
                      <a:pt x="335" y="730"/>
                    </a:cubicBezTo>
                    <a:cubicBezTo>
                      <a:pt x="396" y="730"/>
                      <a:pt x="426" y="669"/>
                      <a:pt x="457" y="669"/>
                    </a:cubicBezTo>
                    <a:lnTo>
                      <a:pt x="426" y="669"/>
                    </a:lnTo>
                    <a:cubicBezTo>
                      <a:pt x="457" y="669"/>
                      <a:pt x="487" y="639"/>
                      <a:pt x="548" y="639"/>
                    </a:cubicBezTo>
                    <a:cubicBezTo>
                      <a:pt x="578" y="639"/>
                      <a:pt x="578" y="639"/>
                      <a:pt x="609" y="608"/>
                    </a:cubicBezTo>
                    <a:cubicBezTo>
                      <a:pt x="609" y="608"/>
                      <a:pt x="670" y="547"/>
                      <a:pt x="700" y="547"/>
                    </a:cubicBezTo>
                    <a:lnTo>
                      <a:pt x="730" y="517"/>
                    </a:lnTo>
                    <a:lnTo>
                      <a:pt x="761" y="487"/>
                    </a:lnTo>
                    <a:lnTo>
                      <a:pt x="852" y="395"/>
                    </a:lnTo>
                    <a:cubicBezTo>
                      <a:pt x="852" y="365"/>
                      <a:pt x="852" y="365"/>
                      <a:pt x="882" y="335"/>
                    </a:cubicBezTo>
                    <a:lnTo>
                      <a:pt x="882" y="213"/>
                    </a:lnTo>
                    <a:lnTo>
                      <a:pt x="882" y="152"/>
                    </a:lnTo>
                    <a:cubicBezTo>
                      <a:pt x="882" y="92"/>
                      <a:pt x="852" y="61"/>
                      <a:pt x="852" y="61"/>
                    </a:cubicBezTo>
                    <a:cubicBezTo>
                      <a:pt x="791" y="31"/>
                      <a:pt x="761" y="31"/>
                      <a:pt x="7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5" name="Google Shape;1079;p6"/>
              <p:cNvSpPr/>
              <p:nvPr/>
            </p:nvSpPr>
            <p:spPr>
              <a:xfrm rot="6796800">
                <a:off x="459720" y="617400"/>
                <a:ext cx="6120" cy="504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792" h="669">
                    <a:moveTo>
                      <a:pt x="457" y="0"/>
                    </a:moveTo>
                    <a:cubicBezTo>
                      <a:pt x="426" y="0"/>
                      <a:pt x="366" y="30"/>
                      <a:pt x="335" y="61"/>
                    </a:cubicBezTo>
                    <a:cubicBezTo>
                      <a:pt x="305" y="122"/>
                      <a:pt x="275" y="152"/>
                      <a:pt x="214" y="213"/>
                    </a:cubicBezTo>
                    <a:cubicBezTo>
                      <a:pt x="183" y="274"/>
                      <a:pt x="183" y="304"/>
                      <a:pt x="153" y="334"/>
                    </a:cubicBezTo>
                    <a:cubicBezTo>
                      <a:pt x="123" y="365"/>
                      <a:pt x="123" y="426"/>
                      <a:pt x="62" y="426"/>
                    </a:cubicBezTo>
                    <a:lnTo>
                      <a:pt x="62" y="456"/>
                    </a:lnTo>
                    <a:lnTo>
                      <a:pt x="62" y="486"/>
                    </a:lnTo>
                    <a:lnTo>
                      <a:pt x="31" y="517"/>
                    </a:lnTo>
                    <a:cubicBezTo>
                      <a:pt x="1" y="578"/>
                      <a:pt x="1" y="608"/>
                      <a:pt x="31" y="638"/>
                    </a:cubicBezTo>
                    <a:lnTo>
                      <a:pt x="62" y="669"/>
                    </a:lnTo>
                    <a:cubicBezTo>
                      <a:pt x="123" y="669"/>
                      <a:pt x="153" y="669"/>
                      <a:pt x="183" y="638"/>
                    </a:cubicBezTo>
                    <a:cubicBezTo>
                      <a:pt x="275" y="638"/>
                      <a:pt x="335" y="608"/>
                      <a:pt x="426" y="608"/>
                    </a:cubicBezTo>
                    <a:cubicBezTo>
                      <a:pt x="457" y="608"/>
                      <a:pt x="487" y="608"/>
                      <a:pt x="518" y="578"/>
                    </a:cubicBezTo>
                    <a:cubicBezTo>
                      <a:pt x="609" y="578"/>
                      <a:pt x="639" y="517"/>
                      <a:pt x="670" y="486"/>
                    </a:cubicBezTo>
                    <a:cubicBezTo>
                      <a:pt x="761" y="456"/>
                      <a:pt x="791" y="426"/>
                      <a:pt x="791" y="334"/>
                    </a:cubicBezTo>
                    <a:lnTo>
                      <a:pt x="791" y="182"/>
                    </a:lnTo>
                    <a:cubicBezTo>
                      <a:pt x="791" y="152"/>
                      <a:pt x="761" y="122"/>
                      <a:pt x="761" y="122"/>
                    </a:cubicBezTo>
                    <a:lnTo>
                      <a:pt x="670" y="30"/>
                    </a:lnTo>
                    <a:cubicBezTo>
                      <a:pt x="639" y="0"/>
                      <a:pt x="609" y="0"/>
                      <a:pt x="5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6" name="Google Shape;1080;p6"/>
              <p:cNvSpPr/>
              <p:nvPr/>
            </p:nvSpPr>
            <p:spPr>
              <a:xfrm rot="6796800">
                <a:off x="465840" y="623160"/>
                <a:ext cx="4680" cy="3960"/>
              </a:xfrm>
              <a:custGeom>
                <a:avLst/>
                <a:gdLst>
                  <a:gd name="textAreaLeft" fmla="*/ 0 w 4680"/>
                  <a:gd name="textAreaRight" fmla="*/ 5760 w 468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639" h="571">
                    <a:moveTo>
                      <a:pt x="395" y="1"/>
                    </a:moveTo>
                    <a:cubicBezTo>
                      <a:pt x="350" y="1"/>
                      <a:pt x="304" y="8"/>
                      <a:pt x="274" y="24"/>
                    </a:cubicBezTo>
                    <a:cubicBezTo>
                      <a:pt x="183" y="54"/>
                      <a:pt x="152" y="145"/>
                      <a:pt x="152" y="236"/>
                    </a:cubicBezTo>
                    <a:cubicBezTo>
                      <a:pt x="152" y="297"/>
                      <a:pt x="122" y="328"/>
                      <a:pt x="91" y="358"/>
                    </a:cubicBezTo>
                    <a:lnTo>
                      <a:pt x="31" y="419"/>
                    </a:lnTo>
                    <a:lnTo>
                      <a:pt x="0" y="449"/>
                    </a:lnTo>
                    <a:cubicBezTo>
                      <a:pt x="91" y="480"/>
                      <a:pt x="91" y="571"/>
                      <a:pt x="122" y="571"/>
                    </a:cubicBezTo>
                    <a:lnTo>
                      <a:pt x="274" y="571"/>
                    </a:lnTo>
                    <a:cubicBezTo>
                      <a:pt x="304" y="571"/>
                      <a:pt x="335" y="571"/>
                      <a:pt x="335" y="510"/>
                    </a:cubicBezTo>
                    <a:lnTo>
                      <a:pt x="426" y="510"/>
                    </a:lnTo>
                    <a:cubicBezTo>
                      <a:pt x="456" y="510"/>
                      <a:pt x="487" y="480"/>
                      <a:pt x="517" y="480"/>
                    </a:cubicBezTo>
                    <a:cubicBezTo>
                      <a:pt x="608" y="449"/>
                      <a:pt x="639" y="358"/>
                      <a:pt x="639" y="236"/>
                    </a:cubicBezTo>
                    <a:cubicBezTo>
                      <a:pt x="639" y="176"/>
                      <a:pt x="608" y="115"/>
                      <a:pt x="517" y="24"/>
                    </a:cubicBezTo>
                    <a:cubicBezTo>
                      <a:pt x="487" y="8"/>
                      <a:pt x="441" y="1"/>
                      <a:pt x="3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7" name="Google Shape;1081;p6"/>
              <p:cNvSpPr/>
              <p:nvPr/>
            </p:nvSpPr>
            <p:spPr>
              <a:xfrm rot="6796800">
                <a:off x="478080" y="628200"/>
                <a:ext cx="4320" cy="720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579" h="908">
                    <a:moveTo>
                      <a:pt x="309" y="1"/>
                    </a:moveTo>
                    <a:cubicBezTo>
                      <a:pt x="265" y="1"/>
                      <a:pt x="221" y="14"/>
                      <a:pt x="183" y="44"/>
                    </a:cubicBezTo>
                    <a:cubicBezTo>
                      <a:pt x="122" y="75"/>
                      <a:pt x="92" y="105"/>
                      <a:pt x="92" y="196"/>
                    </a:cubicBezTo>
                    <a:lnTo>
                      <a:pt x="92" y="227"/>
                    </a:lnTo>
                    <a:cubicBezTo>
                      <a:pt x="92" y="257"/>
                      <a:pt x="92" y="288"/>
                      <a:pt x="31" y="288"/>
                    </a:cubicBezTo>
                    <a:cubicBezTo>
                      <a:pt x="1" y="379"/>
                      <a:pt x="1" y="500"/>
                      <a:pt x="31" y="561"/>
                    </a:cubicBezTo>
                    <a:cubicBezTo>
                      <a:pt x="31" y="592"/>
                      <a:pt x="31" y="592"/>
                      <a:pt x="92" y="652"/>
                    </a:cubicBezTo>
                    <a:lnTo>
                      <a:pt x="92" y="683"/>
                    </a:lnTo>
                    <a:lnTo>
                      <a:pt x="92" y="835"/>
                    </a:lnTo>
                    <a:cubicBezTo>
                      <a:pt x="75" y="885"/>
                      <a:pt x="86" y="907"/>
                      <a:pt x="99" y="907"/>
                    </a:cubicBezTo>
                    <a:cubicBezTo>
                      <a:pt x="110" y="907"/>
                      <a:pt x="122" y="892"/>
                      <a:pt x="122" y="865"/>
                    </a:cubicBezTo>
                    <a:cubicBezTo>
                      <a:pt x="153" y="835"/>
                      <a:pt x="153" y="804"/>
                      <a:pt x="213" y="774"/>
                    </a:cubicBezTo>
                    <a:lnTo>
                      <a:pt x="244" y="713"/>
                    </a:lnTo>
                    <a:cubicBezTo>
                      <a:pt x="274" y="713"/>
                      <a:pt x="274" y="683"/>
                      <a:pt x="305" y="683"/>
                    </a:cubicBezTo>
                    <a:lnTo>
                      <a:pt x="426" y="561"/>
                    </a:lnTo>
                    <a:cubicBezTo>
                      <a:pt x="426" y="531"/>
                      <a:pt x="457" y="531"/>
                      <a:pt x="457" y="500"/>
                    </a:cubicBezTo>
                    <a:lnTo>
                      <a:pt x="517" y="440"/>
                    </a:lnTo>
                    <a:cubicBezTo>
                      <a:pt x="548" y="379"/>
                      <a:pt x="578" y="348"/>
                      <a:pt x="578" y="257"/>
                    </a:cubicBezTo>
                    <a:cubicBezTo>
                      <a:pt x="578" y="120"/>
                      <a:pt x="441" y="1"/>
                      <a:pt x="3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8" name="Google Shape;1082;p6"/>
              <p:cNvSpPr/>
              <p:nvPr/>
            </p:nvSpPr>
            <p:spPr>
              <a:xfrm rot="6796800">
                <a:off x="483480" y="621000"/>
                <a:ext cx="7200" cy="3600"/>
              </a:xfrm>
              <a:custGeom>
                <a:avLst/>
                <a:gdLst>
                  <a:gd name="textAreaLeft" fmla="*/ 0 w 7200"/>
                  <a:gd name="textAreaRight" fmla="*/ 8280 w 7200"/>
                  <a:gd name="textAreaTop" fmla="*/ 0 h 3600"/>
                  <a:gd name="textAreaBottom" fmla="*/ 4680 h 3600"/>
                </a:gdLst>
                <a:ahLst/>
                <a:rect l="textAreaLeft" t="textAreaTop" r="textAreaRight" b="textAreaBottom"/>
                <a:pathLst>
                  <a:path w="913" h="518">
                    <a:moveTo>
                      <a:pt x="715" y="0"/>
                    </a:moveTo>
                    <a:cubicBezTo>
                      <a:pt x="681" y="0"/>
                      <a:pt x="644" y="10"/>
                      <a:pt x="608" y="31"/>
                    </a:cubicBezTo>
                    <a:cubicBezTo>
                      <a:pt x="547" y="62"/>
                      <a:pt x="517" y="62"/>
                      <a:pt x="426" y="92"/>
                    </a:cubicBezTo>
                    <a:cubicBezTo>
                      <a:pt x="395" y="123"/>
                      <a:pt x="365" y="123"/>
                      <a:pt x="304" y="183"/>
                    </a:cubicBezTo>
                    <a:lnTo>
                      <a:pt x="274" y="183"/>
                    </a:lnTo>
                    <a:cubicBezTo>
                      <a:pt x="243" y="183"/>
                      <a:pt x="243" y="214"/>
                      <a:pt x="213" y="214"/>
                    </a:cubicBezTo>
                    <a:cubicBezTo>
                      <a:pt x="152" y="244"/>
                      <a:pt x="91" y="244"/>
                      <a:pt x="61" y="275"/>
                    </a:cubicBezTo>
                    <a:cubicBezTo>
                      <a:pt x="0" y="275"/>
                      <a:pt x="0" y="335"/>
                      <a:pt x="0" y="366"/>
                    </a:cubicBezTo>
                    <a:cubicBezTo>
                      <a:pt x="31" y="457"/>
                      <a:pt x="31" y="487"/>
                      <a:pt x="61" y="487"/>
                    </a:cubicBezTo>
                    <a:lnTo>
                      <a:pt x="365" y="487"/>
                    </a:lnTo>
                    <a:cubicBezTo>
                      <a:pt x="426" y="518"/>
                      <a:pt x="487" y="518"/>
                      <a:pt x="547" y="518"/>
                    </a:cubicBezTo>
                    <a:lnTo>
                      <a:pt x="699" y="518"/>
                    </a:lnTo>
                    <a:cubicBezTo>
                      <a:pt x="730" y="518"/>
                      <a:pt x="760" y="518"/>
                      <a:pt x="821" y="487"/>
                    </a:cubicBezTo>
                    <a:lnTo>
                      <a:pt x="851" y="427"/>
                    </a:lnTo>
                    <a:cubicBezTo>
                      <a:pt x="912" y="396"/>
                      <a:pt x="912" y="305"/>
                      <a:pt x="912" y="214"/>
                    </a:cubicBezTo>
                    <a:cubicBezTo>
                      <a:pt x="912" y="98"/>
                      <a:pt x="824" y="0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39" name="Google Shape;1083;p6"/>
              <p:cNvSpPr/>
              <p:nvPr/>
            </p:nvSpPr>
            <p:spPr>
              <a:xfrm rot="6796800">
                <a:off x="492480" y="618840"/>
                <a:ext cx="4320" cy="252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2520"/>
                  <a:gd name="textAreaBottom" fmla="*/ 3600 h 2520"/>
                </a:gdLst>
                <a:ahLst/>
                <a:rect l="textAreaLeft" t="textAreaTop" r="textAreaRight" b="textAreaBottom"/>
                <a:pathLst>
                  <a:path w="609" h="397">
                    <a:moveTo>
                      <a:pt x="396" y="1"/>
                    </a:moveTo>
                    <a:cubicBezTo>
                      <a:pt x="366" y="1"/>
                      <a:pt x="366" y="31"/>
                      <a:pt x="305" y="31"/>
                    </a:cubicBezTo>
                    <a:cubicBezTo>
                      <a:pt x="274" y="31"/>
                      <a:pt x="274" y="92"/>
                      <a:pt x="244" y="92"/>
                    </a:cubicBezTo>
                    <a:cubicBezTo>
                      <a:pt x="214" y="122"/>
                      <a:pt x="123" y="153"/>
                      <a:pt x="92" y="183"/>
                    </a:cubicBezTo>
                    <a:cubicBezTo>
                      <a:pt x="62" y="244"/>
                      <a:pt x="62" y="244"/>
                      <a:pt x="92" y="274"/>
                    </a:cubicBezTo>
                    <a:cubicBezTo>
                      <a:pt x="1" y="396"/>
                      <a:pt x="62" y="396"/>
                      <a:pt x="92" y="396"/>
                    </a:cubicBezTo>
                    <a:lnTo>
                      <a:pt x="457" y="396"/>
                    </a:lnTo>
                    <a:cubicBezTo>
                      <a:pt x="487" y="396"/>
                      <a:pt x="548" y="335"/>
                      <a:pt x="578" y="305"/>
                    </a:cubicBezTo>
                    <a:cubicBezTo>
                      <a:pt x="578" y="274"/>
                      <a:pt x="609" y="244"/>
                      <a:pt x="609" y="183"/>
                    </a:cubicBezTo>
                    <a:cubicBezTo>
                      <a:pt x="609" y="153"/>
                      <a:pt x="578" y="122"/>
                      <a:pt x="578" y="92"/>
                    </a:cubicBezTo>
                    <a:cubicBezTo>
                      <a:pt x="578" y="92"/>
                      <a:pt x="548" y="92"/>
                      <a:pt x="548" y="31"/>
                    </a:cubicBezTo>
                    <a:cubicBezTo>
                      <a:pt x="518" y="31"/>
                      <a:pt x="518" y="1"/>
                      <a:pt x="4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" bIns="1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0" name="Google Shape;1084;p6"/>
              <p:cNvSpPr/>
              <p:nvPr/>
            </p:nvSpPr>
            <p:spPr>
              <a:xfrm rot="6796800">
                <a:off x="488880" y="628200"/>
                <a:ext cx="5040" cy="432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670" h="579">
                    <a:moveTo>
                      <a:pt x="214" y="153"/>
                    </a:moveTo>
                    <a:cubicBezTo>
                      <a:pt x="214" y="153"/>
                      <a:pt x="214" y="164"/>
                      <a:pt x="207" y="172"/>
                    </a:cubicBezTo>
                    <a:lnTo>
                      <a:pt x="207" y="172"/>
                    </a:lnTo>
                    <a:cubicBezTo>
                      <a:pt x="209" y="166"/>
                      <a:pt x="211" y="160"/>
                      <a:pt x="214" y="153"/>
                    </a:cubicBezTo>
                    <a:close/>
                    <a:moveTo>
                      <a:pt x="457" y="1"/>
                    </a:moveTo>
                    <a:cubicBezTo>
                      <a:pt x="366" y="1"/>
                      <a:pt x="275" y="31"/>
                      <a:pt x="214" y="123"/>
                    </a:cubicBezTo>
                    <a:lnTo>
                      <a:pt x="214" y="149"/>
                    </a:lnTo>
                    <a:lnTo>
                      <a:pt x="214" y="149"/>
                    </a:lnTo>
                    <a:cubicBezTo>
                      <a:pt x="189" y="158"/>
                      <a:pt x="171" y="165"/>
                      <a:pt x="153" y="183"/>
                    </a:cubicBezTo>
                    <a:cubicBezTo>
                      <a:pt x="153" y="183"/>
                      <a:pt x="123" y="183"/>
                      <a:pt x="123" y="244"/>
                    </a:cubicBezTo>
                    <a:lnTo>
                      <a:pt x="62" y="275"/>
                    </a:lnTo>
                    <a:cubicBezTo>
                      <a:pt x="31" y="305"/>
                      <a:pt x="1" y="335"/>
                      <a:pt x="1" y="396"/>
                    </a:cubicBezTo>
                    <a:cubicBezTo>
                      <a:pt x="1" y="487"/>
                      <a:pt x="31" y="548"/>
                      <a:pt x="62" y="548"/>
                    </a:cubicBezTo>
                    <a:cubicBezTo>
                      <a:pt x="123" y="548"/>
                      <a:pt x="153" y="578"/>
                      <a:pt x="183" y="578"/>
                    </a:cubicBezTo>
                    <a:lnTo>
                      <a:pt x="305" y="578"/>
                    </a:lnTo>
                    <a:cubicBezTo>
                      <a:pt x="366" y="578"/>
                      <a:pt x="457" y="578"/>
                      <a:pt x="487" y="548"/>
                    </a:cubicBezTo>
                    <a:cubicBezTo>
                      <a:pt x="518" y="548"/>
                      <a:pt x="578" y="487"/>
                      <a:pt x="609" y="457"/>
                    </a:cubicBezTo>
                    <a:cubicBezTo>
                      <a:pt x="639" y="426"/>
                      <a:pt x="639" y="396"/>
                      <a:pt x="670" y="335"/>
                    </a:cubicBezTo>
                    <a:lnTo>
                      <a:pt x="670" y="183"/>
                    </a:lnTo>
                    <a:cubicBezTo>
                      <a:pt x="670" y="153"/>
                      <a:pt x="639" y="123"/>
                      <a:pt x="639" y="123"/>
                    </a:cubicBezTo>
                    <a:cubicBezTo>
                      <a:pt x="639" y="92"/>
                      <a:pt x="609" y="92"/>
                      <a:pt x="578" y="31"/>
                    </a:cubicBezTo>
                    <a:cubicBezTo>
                      <a:pt x="518" y="1"/>
                      <a:pt x="487" y="1"/>
                      <a:pt x="4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1" name="Google Shape;1085;p6"/>
              <p:cNvSpPr/>
              <p:nvPr/>
            </p:nvSpPr>
            <p:spPr>
              <a:xfrm rot="6796800">
                <a:off x="496800" y="611280"/>
                <a:ext cx="7560" cy="468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959" h="640">
                    <a:moveTo>
                      <a:pt x="685" y="1"/>
                    </a:moveTo>
                    <a:cubicBezTo>
                      <a:pt x="655" y="1"/>
                      <a:pt x="625" y="1"/>
                      <a:pt x="533" y="31"/>
                    </a:cubicBezTo>
                    <a:cubicBezTo>
                      <a:pt x="503" y="31"/>
                      <a:pt x="473" y="92"/>
                      <a:pt x="473" y="123"/>
                    </a:cubicBezTo>
                    <a:lnTo>
                      <a:pt x="412" y="183"/>
                    </a:lnTo>
                    <a:lnTo>
                      <a:pt x="290" y="305"/>
                    </a:lnTo>
                    <a:cubicBezTo>
                      <a:pt x="290" y="335"/>
                      <a:pt x="229" y="335"/>
                      <a:pt x="229" y="396"/>
                    </a:cubicBezTo>
                    <a:cubicBezTo>
                      <a:pt x="229" y="396"/>
                      <a:pt x="199" y="396"/>
                      <a:pt x="199" y="427"/>
                    </a:cubicBezTo>
                    <a:cubicBezTo>
                      <a:pt x="169" y="457"/>
                      <a:pt x="77" y="487"/>
                      <a:pt x="47" y="548"/>
                    </a:cubicBezTo>
                    <a:cubicBezTo>
                      <a:pt x="27" y="568"/>
                      <a:pt x="20" y="589"/>
                      <a:pt x="27" y="609"/>
                    </a:cubicBezTo>
                    <a:lnTo>
                      <a:pt x="27" y="609"/>
                    </a:lnTo>
                    <a:cubicBezTo>
                      <a:pt x="33" y="609"/>
                      <a:pt x="40" y="609"/>
                      <a:pt x="47" y="609"/>
                    </a:cubicBezTo>
                    <a:cubicBezTo>
                      <a:pt x="138" y="609"/>
                      <a:pt x="169" y="578"/>
                      <a:pt x="260" y="578"/>
                    </a:cubicBezTo>
                    <a:lnTo>
                      <a:pt x="412" y="578"/>
                    </a:lnTo>
                    <a:cubicBezTo>
                      <a:pt x="473" y="578"/>
                      <a:pt x="564" y="548"/>
                      <a:pt x="625" y="548"/>
                    </a:cubicBezTo>
                    <a:lnTo>
                      <a:pt x="685" y="548"/>
                    </a:lnTo>
                    <a:cubicBezTo>
                      <a:pt x="777" y="487"/>
                      <a:pt x="837" y="457"/>
                      <a:pt x="929" y="396"/>
                    </a:cubicBezTo>
                    <a:cubicBezTo>
                      <a:pt x="959" y="305"/>
                      <a:pt x="959" y="244"/>
                      <a:pt x="929" y="153"/>
                    </a:cubicBezTo>
                    <a:cubicBezTo>
                      <a:pt x="898" y="92"/>
                      <a:pt x="837" y="1"/>
                      <a:pt x="777" y="1"/>
                    </a:cubicBezTo>
                    <a:close/>
                    <a:moveTo>
                      <a:pt x="27" y="609"/>
                    </a:moveTo>
                    <a:cubicBezTo>
                      <a:pt x="7" y="611"/>
                      <a:pt x="0" y="616"/>
                      <a:pt x="47" y="639"/>
                    </a:cubicBezTo>
                    <a:cubicBezTo>
                      <a:pt x="37" y="629"/>
                      <a:pt x="30" y="619"/>
                      <a:pt x="27" y="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2" name="Google Shape;1086;p6"/>
              <p:cNvSpPr/>
              <p:nvPr/>
            </p:nvSpPr>
            <p:spPr>
              <a:xfrm rot="6796800">
                <a:off x="496440" y="623160"/>
                <a:ext cx="4320" cy="252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2520"/>
                  <a:gd name="textAreaBottom" fmla="*/ 3600 h 2520"/>
                </a:gdLst>
                <a:ahLst/>
                <a:rect l="textAreaLeft" t="textAreaTop" r="textAreaRight" b="textAreaBottom"/>
                <a:pathLst>
                  <a:path w="609" h="396">
                    <a:moveTo>
                      <a:pt x="426" y="0"/>
                    </a:moveTo>
                    <a:cubicBezTo>
                      <a:pt x="396" y="0"/>
                      <a:pt x="335" y="0"/>
                      <a:pt x="304" y="30"/>
                    </a:cubicBezTo>
                    <a:lnTo>
                      <a:pt x="274" y="91"/>
                    </a:lnTo>
                    <a:cubicBezTo>
                      <a:pt x="244" y="91"/>
                      <a:pt x="183" y="122"/>
                      <a:pt x="152" y="122"/>
                    </a:cubicBezTo>
                    <a:lnTo>
                      <a:pt x="183" y="122"/>
                    </a:lnTo>
                    <a:cubicBezTo>
                      <a:pt x="152" y="122"/>
                      <a:pt x="122" y="152"/>
                      <a:pt x="61" y="152"/>
                    </a:cubicBezTo>
                    <a:cubicBezTo>
                      <a:pt x="31" y="152"/>
                      <a:pt x="31" y="152"/>
                      <a:pt x="31" y="182"/>
                    </a:cubicBezTo>
                    <a:cubicBezTo>
                      <a:pt x="31" y="182"/>
                      <a:pt x="0" y="243"/>
                      <a:pt x="0" y="274"/>
                    </a:cubicBezTo>
                    <a:cubicBezTo>
                      <a:pt x="0" y="304"/>
                      <a:pt x="31" y="334"/>
                      <a:pt x="92" y="334"/>
                    </a:cubicBezTo>
                    <a:cubicBezTo>
                      <a:pt x="122" y="334"/>
                      <a:pt x="183" y="395"/>
                      <a:pt x="244" y="395"/>
                    </a:cubicBezTo>
                    <a:lnTo>
                      <a:pt x="396" y="395"/>
                    </a:lnTo>
                    <a:cubicBezTo>
                      <a:pt x="426" y="395"/>
                      <a:pt x="487" y="334"/>
                      <a:pt x="548" y="304"/>
                    </a:cubicBezTo>
                    <a:lnTo>
                      <a:pt x="578" y="274"/>
                    </a:lnTo>
                    <a:cubicBezTo>
                      <a:pt x="578" y="243"/>
                      <a:pt x="608" y="182"/>
                      <a:pt x="608" y="182"/>
                    </a:cubicBezTo>
                    <a:lnTo>
                      <a:pt x="608" y="122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" bIns="1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3" name="Google Shape;1087;p6"/>
              <p:cNvSpPr/>
              <p:nvPr/>
            </p:nvSpPr>
            <p:spPr>
              <a:xfrm rot="6796800">
                <a:off x="540000" y="565560"/>
                <a:ext cx="6840" cy="15120"/>
              </a:xfrm>
              <a:custGeom>
                <a:avLst/>
                <a:gdLst>
                  <a:gd name="textAreaLeft" fmla="*/ 0 w 6840"/>
                  <a:gd name="textAreaRight" fmla="*/ 7920 w 6840"/>
                  <a:gd name="textAreaTop" fmla="*/ 0 h 15120"/>
                  <a:gd name="textAreaBottom" fmla="*/ 16200 h 15120"/>
                </a:gdLst>
                <a:ahLst/>
                <a:rect l="textAreaLeft" t="textAreaTop" r="textAreaRight" b="textAreaBottom"/>
                <a:pathLst>
                  <a:path w="882" h="1784">
                    <a:moveTo>
                      <a:pt x="468" y="1"/>
                    </a:moveTo>
                    <a:cubicBezTo>
                      <a:pt x="445" y="1"/>
                      <a:pt x="420" y="5"/>
                      <a:pt x="396" y="13"/>
                    </a:cubicBezTo>
                    <a:cubicBezTo>
                      <a:pt x="244" y="74"/>
                      <a:pt x="122" y="134"/>
                      <a:pt x="31" y="286"/>
                    </a:cubicBezTo>
                    <a:cubicBezTo>
                      <a:pt x="1" y="408"/>
                      <a:pt x="1" y="560"/>
                      <a:pt x="31" y="682"/>
                    </a:cubicBezTo>
                    <a:cubicBezTo>
                      <a:pt x="31" y="773"/>
                      <a:pt x="92" y="925"/>
                      <a:pt x="122" y="1046"/>
                    </a:cubicBezTo>
                    <a:cubicBezTo>
                      <a:pt x="152" y="1168"/>
                      <a:pt x="183" y="1229"/>
                      <a:pt x="183" y="1350"/>
                    </a:cubicBezTo>
                    <a:cubicBezTo>
                      <a:pt x="183" y="1381"/>
                      <a:pt x="244" y="1441"/>
                      <a:pt x="244" y="1502"/>
                    </a:cubicBezTo>
                    <a:cubicBezTo>
                      <a:pt x="244" y="1533"/>
                      <a:pt x="244" y="1624"/>
                      <a:pt x="274" y="1624"/>
                    </a:cubicBezTo>
                    <a:cubicBezTo>
                      <a:pt x="274" y="1685"/>
                      <a:pt x="304" y="1776"/>
                      <a:pt x="426" y="1776"/>
                    </a:cubicBezTo>
                    <a:cubicBezTo>
                      <a:pt x="448" y="1781"/>
                      <a:pt x="467" y="1784"/>
                      <a:pt x="485" y="1784"/>
                    </a:cubicBezTo>
                    <a:cubicBezTo>
                      <a:pt x="567" y="1784"/>
                      <a:pt x="608" y="1729"/>
                      <a:pt x="608" y="1654"/>
                    </a:cubicBezTo>
                    <a:cubicBezTo>
                      <a:pt x="639" y="1533"/>
                      <a:pt x="700" y="1472"/>
                      <a:pt x="730" y="1350"/>
                    </a:cubicBezTo>
                    <a:cubicBezTo>
                      <a:pt x="760" y="1229"/>
                      <a:pt x="791" y="1168"/>
                      <a:pt x="852" y="1046"/>
                    </a:cubicBezTo>
                    <a:cubicBezTo>
                      <a:pt x="882" y="925"/>
                      <a:pt x="882" y="773"/>
                      <a:pt x="882" y="682"/>
                    </a:cubicBezTo>
                    <a:lnTo>
                      <a:pt x="882" y="530"/>
                    </a:lnTo>
                    <a:lnTo>
                      <a:pt x="882" y="438"/>
                    </a:lnTo>
                    <a:cubicBezTo>
                      <a:pt x="882" y="317"/>
                      <a:pt x="852" y="286"/>
                      <a:pt x="791" y="226"/>
                    </a:cubicBezTo>
                    <a:cubicBezTo>
                      <a:pt x="760" y="165"/>
                      <a:pt x="730" y="104"/>
                      <a:pt x="639" y="74"/>
                    </a:cubicBezTo>
                    <a:cubicBezTo>
                      <a:pt x="594" y="29"/>
                      <a:pt x="534" y="1"/>
                      <a:pt x="4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4" name="Google Shape;1088;p6"/>
              <p:cNvSpPr/>
              <p:nvPr/>
            </p:nvSpPr>
            <p:spPr>
              <a:xfrm rot="6796800">
                <a:off x="543960" y="576360"/>
                <a:ext cx="5400" cy="1044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10440"/>
                  <a:gd name="textAreaBottom" fmla="*/ 11520 h 10440"/>
                </a:gdLst>
                <a:ahLst/>
                <a:rect l="textAreaLeft" t="textAreaTop" r="textAreaRight" b="textAreaBottom"/>
                <a:pathLst>
                  <a:path w="730" h="1267">
                    <a:moveTo>
                      <a:pt x="274" y="1"/>
                    </a:moveTo>
                    <a:cubicBezTo>
                      <a:pt x="92" y="31"/>
                      <a:pt x="0" y="274"/>
                      <a:pt x="92" y="456"/>
                    </a:cubicBezTo>
                    <a:cubicBezTo>
                      <a:pt x="152" y="578"/>
                      <a:pt x="183" y="730"/>
                      <a:pt x="274" y="852"/>
                    </a:cubicBezTo>
                    <a:cubicBezTo>
                      <a:pt x="304" y="912"/>
                      <a:pt x="335" y="943"/>
                      <a:pt x="335" y="1034"/>
                    </a:cubicBezTo>
                    <a:cubicBezTo>
                      <a:pt x="396" y="1095"/>
                      <a:pt x="426" y="1156"/>
                      <a:pt x="426" y="1216"/>
                    </a:cubicBezTo>
                    <a:cubicBezTo>
                      <a:pt x="444" y="1252"/>
                      <a:pt x="482" y="1267"/>
                      <a:pt x="518" y="1267"/>
                    </a:cubicBezTo>
                    <a:cubicBezTo>
                      <a:pt x="542" y="1267"/>
                      <a:pt x="565" y="1259"/>
                      <a:pt x="578" y="1247"/>
                    </a:cubicBezTo>
                    <a:cubicBezTo>
                      <a:pt x="700" y="1247"/>
                      <a:pt x="730" y="1186"/>
                      <a:pt x="700" y="1095"/>
                    </a:cubicBezTo>
                    <a:lnTo>
                      <a:pt x="700" y="1034"/>
                    </a:lnTo>
                    <a:lnTo>
                      <a:pt x="700" y="912"/>
                    </a:lnTo>
                    <a:lnTo>
                      <a:pt x="700" y="730"/>
                    </a:lnTo>
                    <a:cubicBezTo>
                      <a:pt x="700" y="578"/>
                      <a:pt x="639" y="456"/>
                      <a:pt x="639" y="304"/>
                    </a:cubicBezTo>
                    <a:cubicBezTo>
                      <a:pt x="639" y="183"/>
                      <a:pt x="608" y="122"/>
                      <a:pt x="487" y="31"/>
                    </a:cubicBezTo>
                    <a:cubicBezTo>
                      <a:pt x="426" y="1"/>
                      <a:pt x="335" y="1"/>
                      <a:pt x="2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5" name="Google Shape;1089;p6"/>
              <p:cNvSpPr/>
              <p:nvPr/>
            </p:nvSpPr>
            <p:spPr>
              <a:xfrm rot="6796800">
                <a:off x="554400" y="588960"/>
                <a:ext cx="6480" cy="1152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11520"/>
                  <a:gd name="textAreaBottom" fmla="*/ 12600 h 11520"/>
                </a:gdLst>
                <a:ahLst/>
                <a:rect l="textAreaLeft" t="textAreaTop" r="textAreaRight" b="textAreaBottom"/>
                <a:pathLst>
                  <a:path w="822" h="1395">
                    <a:moveTo>
                      <a:pt x="450" y="1"/>
                    </a:moveTo>
                    <a:cubicBezTo>
                      <a:pt x="422" y="1"/>
                      <a:pt x="394" y="8"/>
                      <a:pt x="365" y="27"/>
                    </a:cubicBezTo>
                    <a:cubicBezTo>
                      <a:pt x="304" y="57"/>
                      <a:pt x="183" y="88"/>
                      <a:pt x="152" y="179"/>
                    </a:cubicBezTo>
                    <a:cubicBezTo>
                      <a:pt x="61" y="361"/>
                      <a:pt x="31" y="544"/>
                      <a:pt x="0" y="787"/>
                    </a:cubicBezTo>
                    <a:lnTo>
                      <a:pt x="0" y="1273"/>
                    </a:lnTo>
                    <a:cubicBezTo>
                      <a:pt x="0" y="1334"/>
                      <a:pt x="61" y="1395"/>
                      <a:pt x="92" y="1395"/>
                    </a:cubicBezTo>
                    <a:cubicBezTo>
                      <a:pt x="213" y="1334"/>
                      <a:pt x="244" y="1334"/>
                      <a:pt x="304" y="1273"/>
                    </a:cubicBezTo>
                    <a:lnTo>
                      <a:pt x="517" y="939"/>
                    </a:lnTo>
                    <a:cubicBezTo>
                      <a:pt x="548" y="848"/>
                      <a:pt x="578" y="817"/>
                      <a:pt x="639" y="726"/>
                    </a:cubicBezTo>
                    <a:cubicBezTo>
                      <a:pt x="669" y="665"/>
                      <a:pt x="700" y="635"/>
                      <a:pt x="760" y="544"/>
                    </a:cubicBezTo>
                    <a:cubicBezTo>
                      <a:pt x="791" y="483"/>
                      <a:pt x="821" y="361"/>
                      <a:pt x="791" y="270"/>
                    </a:cubicBezTo>
                    <a:cubicBezTo>
                      <a:pt x="760" y="209"/>
                      <a:pt x="700" y="88"/>
                      <a:pt x="639" y="57"/>
                    </a:cubicBezTo>
                    <a:cubicBezTo>
                      <a:pt x="576" y="36"/>
                      <a:pt x="513" y="1"/>
                      <a:pt x="4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6" name="Google Shape;1090;p6"/>
              <p:cNvSpPr/>
              <p:nvPr/>
            </p:nvSpPr>
            <p:spPr>
              <a:xfrm rot="6796800">
                <a:off x="562320" y="582480"/>
                <a:ext cx="5760" cy="828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764" h="1048">
                    <a:moveTo>
                      <a:pt x="578" y="508"/>
                    </a:moveTo>
                    <a:cubicBezTo>
                      <a:pt x="578" y="550"/>
                      <a:pt x="578" y="563"/>
                      <a:pt x="557" y="577"/>
                    </a:cubicBezTo>
                    <a:lnTo>
                      <a:pt x="557" y="577"/>
                    </a:lnTo>
                    <a:cubicBezTo>
                      <a:pt x="569" y="555"/>
                      <a:pt x="578" y="531"/>
                      <a:pt x="578" y="508"/>
                    </a:cubicBezTo>
                    <a:close/>
                    <a:moveTo>
                      <a:pt x="755" y="1"/>
                    </a:moveTo>
                    <a:cubicBezTo>
                      <a:pt x="750" y="1"/>
                      <a:pt x="629" y="52"/>
                      <a:pt x="274" y="204"/>
                    </a:cubicBezTo>
                    <a:cubicBezTo>
                      <a:pt x="213" y="204"/>
                      <a:pt x="213" y="204"/>
                      <a:pt x="213" y="264"/>
                    </a:cubicBezTo>
                    <a:lnTo>
                      <a:pt x="152" y="325"/>
                    </a:lnTo>
                    <a:cubicBezTo>
                      <a:pt x="152" y="325"/>
                      <a:pt x="152" y="356"/>
                      <a:pt x="122" y="356"/>
                    </a:cubicBezTo>
                    <a:cubicBezTo>
                      <a:pt x="99" y="425"/>
                      <a:pt x="93" y="459"/>
                      <a:pt x="65" y="512"/>
                    </a:cubicBezTo>
                    <a:lnTo>
                      <a:pt x="65" y="512"/>
                    </a:lnTo>
                    <a:cubicBezTo>
                      <a:pt x="64" y="510"/>
                      <a:pt x="63" y="509"/>
                      <a:pt x="61" y="508"/>
                    </a:cubicBezTo>
                    <a:lnTo>
                      <a:pt x="61" y="477"/>
                    </a:lnTo>
                    <a:lnTo>
                      <a:pt x="61" y="416"/>
                    </a:lnTo>
                    <a:cubicBezTo>
                      <a:pt x="61" y="466"/>
                      <a:pt x="41" y="515"/>
                      <a:pt x="34" y="564"/>
                    </a:cubicBezTo>
                    <a:lnTo>
                      <a:pt x="34" y="564"/>
                    </a:lnTo>
                    <a:cubicBezTo>
                      <a:pt x="33" y="565"/>
                      <a:pt x="32" y="567"/>
                      <a:pt x="31" y="568"/>
                    </a:cubicBezTo>
                    <a:lnTo>
                      <a:pt x="31" y="599"/>
                    </a:lnTo>
                    <a:cubicBezTo>
                      <a:pt x="31" y="660"/>
                      <a:pt x="0" y="720"/>
                      <a:pt x="0" y="781"/>
                    </a:cubicBezTo>
                    <a:lnTo>
                      <a:pt x="0" y="872"/>
                    </a:lnTo>
                    <a:cubicBezTo>
                      <a:pt x="0" y="933"/>
                      <a:pt x="0" y="1024"/>
                      <a:pt x="61" y="1024"/>
                    </a:cubicBezTo>
                    <a:lnTo>
                      <a:pt x="152" y="1024"/>
                    </a:lnTo>
                    <a:cubicBezTo>
                      <a:pt x="213" y="1039"/>
                      <a:pt x="251" y="1047"/>
                      <a:pt x="274" y="1047"/>
                    </a:cubicBezTo>
                    <a:cubicBezTo>
                      <a:pt x="297" y="1047"/>
                      <a:pt x="304" y="1039"/>
                      <a:pt x="304" y="1024"/>
                    </a:cubicBezTo>
                    <a:cubicBezTo>
                      <a:pt x="365" y="933"/>
                      <a:pt x="426" y="842"/>
                      <a:pt x="487" y="751"/>
                    </a:cubicBezTo>
                    <a:cubicBezTo>
                      <a:pt x="548" y="720"/>
                      <a:pt x="548" y="690"/>
                      <a:pt x="578" y="629"/>
                    </a:cubicBezTo>
                    <a:cubicBezTo>
                      <a:pt x="578" y="599"/>
                      <a:pt x="608" y="599"/>
                      <a:pt x="608" y="568"/>
                    </a:cubicBezTo>
                    <a:lnTo>
                      <a:pt x="608" y="538"/>
                    </a:lnTo>
                    <a:lnTo>
                      <a:pt x="608" y="477"/>
                    </a:lnTo>
                    <a:cubicBezTo>
                      <a:pt x="608" y="416"/>
                      <a:pt x="578" y="325"/>
                      <a:pt x="487" y="264"/>
                    </a:cubicBezTo>
                    <a:cubicBezTo>
                      <a:pt x="487" y="264"/>
                      <a:pt x="456" y="204"/>
                      <a:pt x="426" y="204"/>
                    </a:cubicBezTo>
                    <a:lnTo>
                      <a:pt x="304" y="204"/>
                    </a:lnTo>
                    <a:cubicBezTo>
                      <a:pt x="304" y="204"/>
                      <a:pt x="764" y="1"/>
                      <a:pt x="7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47" name="Google Shape;1091;p6"/>
              <p:cNvSpPr/>
              <p:nvPr/>
            </p:nvSpPr>
            <p:spPr>
              <a:xfrm rot="6796800">
                <a:off x="564840" y="569880"/>
                <a:ext cx="4680" cy="6480"/>
              </a:xfrm>
              <a:custGeom>
                <a:avLst/>
                <a:gdLst>
                  <a:gd name="textAreaLeft" fmla="*/ 0 w 4680"/>
                  <a:gd name="textAreaRight" fmla="*/ 5760 w 468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639" h="821">
                    <a:moveTo>
                      <a:pt x="21" y="549"/>
                    </a:moveTo>
                    <a:lnTo>
                      <a:pt x="21" y="549"/>
                    </a:lnTo>
                    <a:cubicBezTo>
                      <a:pt x="0" y="554"/>
                      <a:pt x="0" y="578"/>
                      <a:pt x="0" y="578"/>
                    </a:cubicBezTo>
                    <a:cubicBezTo>
                      <a:pt x="10" y="568"/>
                      <a:pt x="16" y="559"/>
                      <a:pt x="21" y="549"/>
                    </a:cubicBezTo>
                    <a:close/>
                    <a:moveTo>
                      <a:pt x="335" y="0"/>
                    </a:moveTo>
                    <a:cubicBezTo>
                      <a:pt x="304" y="0"/>
                      <a:pt x="243" y="0"/>
                      <a:pt x="213" y="61"/>
                    </a:cubicBezTo>
                    <a:cubicBezTo>
                      <a:pt x="183" y="61"/>
                      <a:pt x="183" y="61"/>
                      <a:pt x="183" y="91"/>
                    </a:cubicBezTo>
                    <a:cubicBezTo>
                      <a:pt x="152" y="91"/>
                      <a:pt x="152" y="122"/>
                      <a:pt x="91" y="152"/>
                    </a:cubicBezTo>
                    <a:lnTo>
                      <a:pt x="61" y="243"/>
                    </a:lnTo>
                    <a:lnTo>
                      <a:pt x="61" y="274"/>
                    </a:lnTo>
                    <a:lnTo>
                      <a:pt x="61" y="365"/>
                    </a:lnTo>
                    <a:cubicBezTo>
                      <a:pt x="61" y="395"/>
                      <a:pt x="61" y="426"/>
                      <a:pt x="31" y="456"/>
                    </a:cubicBezTo>
                    <a:cubicBezTo>
                      <a:pt x="31" y="498"/>
                      <a:pt x="31" y="526"/>
                      <a:pt x="21" y="549"/>
                    </a:cubicBezTo>
                    <a:lnTo>
                      <a:pt x="21" y="549"/>
                    </a:lnTo>
                    <a:cubicBezTo>
                      <a:pt x="24" y="548"/>
                      <a:pt x="27" y="547"/>
                      <a:pt x="31" y="547"/>
                    </a:cubicBezTo>
                    <a:cubicBezTo>
                      <a:pt x="31" y="547"/>
                      <a:pt x="31" y="578"/>
                      <a:pt x="0" y="578"/>
                    </a:cubicBezTo>
                    <a:lnTo>
                      <a:pt x="0" y="669"/>
                    </a:lnTo>
                    <a:lnTo>
                      <a:pt x="0" y="699"/>
                    </a:lnTo>
                    <a:cubicBezTo>
                      <a:pt x="0" y="730"/>
                      <a:pt x="31" y="730"/>
                      <a:pt x="31" y="760"/>
                    </a:cubicBezTo>
                    <a:cubicBezTo>
                      <a:pt x="61" y="821"/>
                      <a:pt x="61" y="821"/>
                      <a:pt x="91" y="821"/>
                    </a:cubicBezTo>
                    <a:lnTo>
                      <a:pt x="183" y="821"/>
                    </a:lnTo>
                    <a:cubicBezTo>
                      <a:pt x="335" y="760"/>
                      <a:pt x="365" y="760"/>
                      <a:pt x="365" y="760"/>
                    </a:cubicBezTo>
                    <a:lnTo>
                      <a:pt x="456" y="699"/>
                    </a:lnTo>
                    <a:cubicBezTo>
                      <a:pt x="487" y="669"/>
                      <a:pt x="487" y="608"/>
                      <a:pt x="517" y="578"/>
                    </a:cubicBezTo>
                    <a:cubicBezTo>
                      <a:pt x="547" y="547"/>
                      <a:pt x="608" y="517"/>
                      <a:pt x="608" y="426"/>
                    </a:cubicBezTo>
                    <a:cubicBezTo>
                      <a:pt x="638" y="396"/>
                      <a:pt x="639" y="366"/>
                      <a:pt x="639" y="308"/>
                    </a:cubicBezTo>
                    <a:lnTo>
                      <a:pt x="639" y="308"/>
                    </a:lnTo>
                    <a:cubicBezTo>
                      <a:pt x="639" y="365"/>
                      <a:pt x="638" y="366"/>
                      <a:pt x="608" y="395"/>
                    </a:cubicBezTo>
                    <a:lnTo>
                      <a:pt x="608" y="365"/>
                    </a:lnTo>
                    <a:lnTo>
                      <a:pt x="608" y="274"/>
                    </a:lnTo>
                    <a:lnTo>
                      <a:pt x="608" y="213"/>
                    </a:lnTo>
                    <a:cubicBezTo>
                      <a:pt x="608" y="152"/>
                      <a:pt x="547" y="122"/>
                      <a:pt x="517" y="91"/>
                    </a:cubicBezTo>
                    <a:cubicBezTo>
                      <a:pt x="487" y="61"/>
                      <a:pt x="456" y="61"/>
                      <a:pt x="3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748" name="Google Shape;1092;p6"/>
            <p:cNvGrpSpPr/>
            <p:nvPr/>
          </p:nvGrpSpPr>
          <p:grpSpPr>
            <a:xfrm>
              <a:off x="611640" y="422280"/>
              <a:ext cx="41760" cy="33480"/>
              <a:chOff x="611640" y="422280"/>
              <a:chExt cx="41760" cy="33480"/>
            </a:xfrm>
          </p:grpSpPr>
          <p:sp>
            <p:nvSpPr>
              <p:cNvPr id="749" name="Google Shape;1093;p6"/>
              <p:cNvSpPr/>
              <p:nvPr/>
            </p:nvSpPr>
            <p:spPr>
              <a:xfrm rot="6796800">
                <a:off x="614880" y="438480"/>
                <a:ext cx="8280" cy="1116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11160"/>
                  <a:gd name="textAreaBottom" fmla="*/ 12240 h 11160"/>
                </a:gdLst>
                <a:ahLst/>
                <a:rect l="textAreaLeft" t="textAreaTop" r="textAreaRight" b="textAreaBottom"/>
                <a:pathLst>
                  <a:path w="1035" h="1363">
                    <a:moveTo>
                      <a:pt x="517" y="0"/>
                    </a:moveTo>
                    <a:cubicBezTo>
                      <a:pt x="426" y="0"/>
                      <a:pt x="396" y="0"/>
                      <a:pt x="305" y="31"/>
                    </a:cubicBezTo>
                    <a:cubicBezTo>
                      <a:pt x="244" y="31"/>
                      <a:pt x="213" y="61"/>
                      <a:pt x="153" y="152"/>
                    </a:cubicBezTo>
                    <a:cubicBezTo>
                      <a:pt x="92" y="213"/>
                      <a:pt x="61" y="274"/>
                      <a:pt x="61" y="335"/>
                    </a:cubicBezTo>
                    <a:cubicBezTo>
                      <a:pt x="1" y="456"/>
                      <a:pt x="61" y="608"/>
                      <a:pt x="92" y="730"/>
                    </a:cubicBezTo>
                    <a:cubicBezTo>
                      <a:pt x="92" y="760"/>
                      <a:pt x="122" y="760"/>
                      <a:pt x="122" y="791"/>
                    </a:cubicBezTo>
                    <a:cubicBezTo>
                      <a:pt x="153" y="821"/>
                      <a:pt x="213" y="882"/>
                      <a:pt x="213" y="912"/>
                    </a:cubicBezTo>
                    <a:cubicBezTo>
                      <a:pt x="244" y="973"/>
                      <a:pt x="274" y="1064"/>
                      <a:pt x="365" y="1095"/>
                    </a:cubicBezTo>
                    <a:cubicBezTo>
                      <a:pt x="396" y="1125"/>
                      <a:pt x="457" y="1186"/>
                      <a:pt x="517" y="1216"/>
                    </a:cubicBezTo>
                    <a:cubicBezTo>
                      <a:pt x="457" y="1216"/>
                      <a:pt x="457" y="1186"/>
                      <a:pt x="426" y="1186"/>
                    </a:cubicBezTo>
                    <a:lnTo>
                      <a:pt x="548" y="1277"/>
                    </a:lnTo>
                    <a:cubicBezTo>
                      <a:pt x="570" y="1321"/>
                      <a:pt x="625" y="1350"/>
                      <a:pt x="676" y="1350"/>
                    </a:cubicBezTo>
                    <a:cubicBezTo>
                      <a:pt x="695" y="1350"/>
                      <a:pt x="714" y="1346"/>
                      <a:pt x="730" y="1338"/>
                    </a:cubicBezTo>
                    <a:cubicBezTo>
                      <a:pt x="775" y="1356"/>
                      <a:pt x="809" y="1363"/>
                      <a:pt x="835" y="1363"/>
                    </a:cubicBezTo>
                    <a:cubicBezTo>
                      <a:pt x="897" y="1363"/>
                      <a:pt x="913" y="1320"/>
                      <a:pt x="913" y="1277"/>
                    </a:cubicBezTo>
                    <a:cubicBezTo>
                      <a:pt x="973" y="1216"/>
                      <a:pt x="973" y="1186"/>
                      <a:pt x="1004" y="1095"/>
                    </a:cubicBezTo>
                    <a:cubicBezTo>
                      <a:pt x="1034" y="1034"/>
                      <a:pt x="1034" y="943"/>
                      <a:pt x="1034" y="821"/>
                    </a:cubicBezTo>
                    <a:cubicBezTo>
                      <a:pt x="1004" y="578"/>
                      <a:pt x="1004" y="213"/>
                      <a:pt x="730" y="61"/>
                    </a:cubicBezTo>
                    <a:cubicBezTo>
                      <a:pt x="669" y="31"/>
                      <a:pt x="578" y="0"/>
                      <a:pt x="5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0" name="Google Shape;1094;p6"/>
              <p:cNvSpPr/>
              <p:nvPr/>
            </p:nvSpPr>
            <p:spPr>
              <a:xfrm rot="6796800">
                <a:off x="613080" y="448920"/>
                <a:ext cx="4320" cy="684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608" h="882">
                    <a:moveTo>
                      <a:pt x="152" y="578"/>
                    </a:moveTo>
                    <a:cubicBezTo>
                      <a:pt x="152" y="593"/>
                      <a:pt x="167" y="600"/>
                      <a:pt x="182" y="608"/>
                    </a:cubicBezTo>
                    <a:lnTo>
                      <a:pt x="182" y="608"/>
                    </a:lnTo>
                    <a:cubicBezTo>
                      <a:pt x="171" y="597"/>
                      <a:pt x="161" y="587"/>
                      <a:pt x="152" y="578"/>
                    </a:cubicBezTo>
                    <a:close/>
                    <a:moveTo>
                      <a:pt x="182" y="608"/>
                    </a:moveTo>
                    <a:cubicBezTo>
                      <a:pt x="192" y="617"/>
                      <a:pt x="202" y="627"/>
                      <a:pt x="213" y="638"/>
                    </a:cubicBezTo>
                    <a:cubicBezTo>
                      <a:pt x="213" y="623"/>
                      <a:pt x="198" y="616"/>
                      <a:pt x="182" y="608"/>
                    </a:cubicBezTo>
                    <a:close/>
                    <a:moveTo>
                      <a:pt x="453" y="785"/>
                    </a:moveTo>
                    <a:cubicBezTo>
                      <a:pt x="435" y="801"/>
                      <a:pt x="415" y="821"/>
                      <a:pt x="395" y="851"/>
                    </a:cubicBezTo>
                    <a:lnTo>
                      <a:pt x="426" y="821"/>
                    </a:lnTo>
                    <a:cubicBezTo>
                      <a:pt x="443" y="821"/>
                      <a:pt x="450" y="802"/>
                      <a:pt x="453" y="785"/>
                    </a:cubicBezTo>
                    <a:close/>
                    <a:moveTo>
                      <a:pt x="304" y="0"/>
                    </a:moveTo>
                    <a:cubicBezTo>
                      <a:pt x="274" y="0"/>
                      <a:pt x="243" y="0"/>
                      <a:pt x="213" y="61"/>
                    </a:cubicBezTo>
                    <a:cubicBezTo>
                      <a:pt x="152" y="61"/>
                      <a:pt x="122" y="91"/>
                      <a:pt x="91" y="122"/>
                    </a:cubicBezTo>
                    <a:cubicBezTo>
                      <a:pt x="61" y="152"/>
                      <a:pt x="0" y="182"/>
                      <a:pt x="0" y="274"/>
                    </a:cubicBezTo>
                    <a:lnTo>
                      <a:pt x="0" y="334"/>
                    </a:lnTo>
                    <a:cubicBezTo>
                      <a:pt x="0" y="395"/>
                      <a:pt x="0" y="426"/>
                      <a:pt x="61" y="456"/>
                    </a:cubicBezTo>
                    <a:cubicBezTo>
                      <a:pt x="61" y="517"/>
                      <a:pt x="91" y="547"/>
                      <a:pt x="122" y="578"/>
                    </a:cubicBezTo>
                    <a:cubicBezTo>
                      <a:pt x="122" y="547"/>
                      <a:pt x="91" y="547"/>
                      <a:pt x="91" y="517"/>
                    </a:cubicBezTo>
                    <a:lnTo>
                      <a:pt x="91" y="517"/>
                    </a:lnTo>
                    <a:cubicBezTo>
                      <a:pt x="109" y="535"/>
                      <a:pt x="128" y="553"/>
                      <a:pt x="152" y="578"/>
                    </a:cubicBezTo>
                    <a:lnTo>
                      <a:pt x="152" y="578"/>
                    </a:lnTo>
                    <a:cubicBezTo>
                      <a:pt x="213" y="608"/>
                      <a:pt x="213" y="638"/>
                      <a:pt x="243" y="638"/>
                    </a:cubicBezTo>
                    <a:cubicBezTo>
                      <a:pt x="264" y="680"/>
                      <a:pt x="271" y="708"/>
                      <a:pt x="283" y="731"/>
                    </a:cubicBezTo>
                    <a:lnTo>
                      <a:pt x="283" y="731"/>
                    </a:lnTo>
                    <a:cubicBezTo>
                      <a:pt x="280" y="730"/>
                      <a:pt x="277" y="730"/>
                      <a:pt x="274" y="730"/>
                    </a:cubicBezTo>
                    <a:lnTo>
                      <a:pt x="274" y="760"/>
                    </a:lnTo>
                    <a:cubicBezTo>
                      <a:pt x="233" y="841"/>
                      <a:pt x="260" y="882"/>
                      <a:pt x="310" y="882"/>
                    </a:cubicBezTo>
                    <a:cubicBezTo>
                      <a:pt x="334" y="882"/>
                      <a:pt x="365" y="871"/>
                      <a:pt x="395" y="851"/>
                    </a:cubicBezTo>
                    <a:lnTo>
                      <a:pt x="456" y="760"/>
                    </a:lnTo>
                    <a:lnTo>
                      <a:pt x="456" y="760"/>
                    </a:lnTo>
                    <a:cubicBezTo>
                      <a:pt x="456" y="760"/>
                      <a:pt x="456" y="772"/>
                      <a:pt x="453" y="785"/>
                    </a:cubicBezTo>
                    <a:lnTo>
                      <a:pt x="453" y="785"/>
                    </a:lnTo>
                    <a:cubicBezTo>
                      <a:pt x="490" y="753"/>
                      <a:pt x="517" y="740"/>
                      <a:pt x="517" y="699"/>
                    </a:cubicBezTo>
                    <a:cubicBezTo>
                      <a:pt x="547" y="669"/>
                      <a:pt x="547" y="608"/>
                      <a:pt x="547" y="578"/>
                    </a:cubicBezTo>
                    <a:cubicBezTo>
                      <a:pt x="547" y="547"/>
                      <a:pt x="578" y="547"/>
                      <a:pt x="578" y="517"/>
                    </a:cubicBezTo>
                    <a:cubicBezTo>
                      <a:pt x="578" y="456"/>
                      <a:pt x="578" y="426"/>
                      <a:pt x="608" y="395"/>
                    </a:cubicBezTo>
                    <a:lnTo>
                      <a:pt x="608" y="365"/>
                    </a:lnTo>
                    <a:lnTo>
                      <a:pt x="608" y="243"/>
                    </a:lnTo>
                    <a:cubicBezTo>
                      <a:pt x="608" y="182"/>
                      <a:pt x="578" y="122"/>
                      <a:pt x="547" y="91"/>
                    </a:cubicBezTo>
                    <a:cubicBezTo>
                      <a:pt x="517" y="91"/>
                      <a:pt x="517" y="61"/>
                      <a:pt x="456" y="61"/>
                    </a:cubicBezTo>
                    <a:cubicBezTo>
                      <a:pt x="426" y="0"/>
                      <a:pt x="365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1" name="Google Shape;1095;p6"/>
              <p:cNvSpPr/>
              <p:nvPr/>
            </p:nvSpPr>
            <p:spPr>
              <a:xfrm rot="6796800">
                <a:off x="623160" y="421920"/>
                <a:ext cx="9000" cy="14400"/>
              </a:xfrm>
              <a:custGeom>
                <a:avLst/>
                <a:gdLst>
                  <a:gd name="textAreaLeft" fmla="*/ 0 w 9000"/>
                  <a:gd name="textAreaRight" fmla="*/ 10080 w 9000"/>
                  <a:gd name="textAreaTop" fmla="*/ 0 h 14400"/>
                  <a:gd name="textAreaBottom" fmla="*/ 15480 h 14400"/>
                </a:gdLst>
                <a:ahLst/>
                <a:rect l="textAreaLeft" t="textAreaTop" r="textAreaRight" b="textAreaBottom"/>
                <a:pathLst>
                  <a:path w="1133" h="1693">
                    <a:moveTo>
                      <a:pt x="299" y="438"/>
                    </a:moveTo>
                    <a:cubicBezTo>
                      <a:pt x="291" y="458"/>
                      <a:pt x="281" y="484"/>
                      <a:pt x="281" y="501"/>
                    </a:cubicBezTo>
                    <a:cubicBezTo>
                      <a:pt x="287" y="481"/>
                      <a:pt x="293" y="460"/>
                      <a:pt x="299" y="438"/>
                    </a:cubicBezTo>
                    <a:close/>
                    <a:moveTo>
                      <a:pt x="732" y="0"/>
                    </a:moveTo>
                    <a:cubicBezTo>
                      <a:pt x="635" y="0"/>
                      <a:pt x="543" y="47"/>
                      <a:pt x="464" y="106"/>
                    </a:cubicBezTo>
                    <a:cubicBezTo>
                      <a:pt x="388" y="207"/>
                      <a:pt x="333" y="329"/>
                      <a:pt x="299" y="438"/>
                    </a:cubicBezTo>
                    <a:lnTo>
                      <a:pt x="299" y="438"/>
                    </a:lnTo>
                    <a:cubicBezTo>
                      <a:pt x="306" y="422"/>
                      <a:pt x="312" y="410"/>
                      <a:pt x="312" y="410"/>
                    </a:cubicBezTo>
                    <a:lnTo>
                      <a:pt x="312" y="410"/>
                    </a:lnTo>
                    <a:cubicBezTo>
                      <a:pt x="281" y="532"/>
                      <a:pt x="251" y="653"/>
                      <a:pt x="221" y="714"/>
                    </a:cubicBezTo>
                    <a:cubicBezTo>
                      <a:pt x="160" y="805"/>
                      <a:pt x="160" y="866"/>
                      <a:pt x="130" y="988"/>
                    </a:cubicBezTo>
                    <a:cubicBezTo>
                      <a:pt x="99" y="1079"/>
                      <a:pt x="99" y="1140"/>
                      <a:pt x="69" y="1261"/>
                    </a:cubicBezTo>
                    <a:cubicBezTo>
                      <a:pt x="38" y="1322"/>
                      <a:pt x="38" y="1444"/>
                      <a:pt x="38" y="1565"/>
                    </a:cubicBezTo>
                    <a:cubicBezTo>
                      <a:pt x="1" y="1640"/>
                      <a:pt x="68" y="1692"/>
                      <a:pt x="139" y="1692"/>
                    </a:cubicBezTo>
                    <a:cubicBezTo>
                      <a:pt x="182" y="1692"/>
                      <a:pt x="228" y="1672"/>
                      <a:pt x="251" y="1626"/>
                    </a:cubicBezTo>
                    <a:cubicBezTo>
                      <a:pt x="312" y="1565"/>
                      <a:pt x="403" y="1444"/>
                      <a:pt x="464" y="1383"/>
                    </a:cubicBezTo>
                    <a:cubicBezTo>
                      <a:pt x="464" y="1383"/>
                      <a:pt x="464" y="1322"/>
                      <a:pt x="525" y="1322"/>
                    </a:cubicBezTo>
                    <a:cubicBezTo>
                      <a:pt x="525" y="1292"/>
                      <a:pt x="555" y="1292"/>
                      <a:pt x="555" y="1261"/>
                    </a:cubicBezTo>
                    <a:lnTo>
                      <a:pt x="677" y="1140"/>
                    </a:lnTo>
                    <a:cubicBezTo>
                      <a:pt x="737" y="1079"/>
                      <a:pt x="859" y="957"/>
                      <a:pt x="920" y="836"/>
                    </a:cubicBezTo>
                    <a:cubicBezTo>
                      <a:pt x="981" y="805"/>
                      <a:pt x="1011" y="775"/>
                      <a:pt x="1011" y="684"/>
                    </a:cubicBezTo>
                    <a:cubicBezTo>
                      <a:pt x="1072" y="562"/>
                      <a:pt x="1133" y="501"/>
                      <a:pt x="1133" y="380"/>
                    </a:cubicBezTo>
                    <a:cubicBezTo>
                      <a:pt x="1133" y="228"/>
                      <a:pt x="1011" y="76"/>
                      <a:pt x="889" y="45"/>
                    </a:cubicBezTo>
                    <a:cubicBezTo>
                      <a:pt x="836" y="14"/>
                      <a:pt x="783" y="0"/>
                      <a:pt x="7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2" name="Google Shape;1096;p6"/>
              <p:cNvSpPr/>
              <p:nvPr/>
            </p:nvSpPr>
            <p:spPr>
              <a:xfrm rot="6796800">
                <a:off x="636840" y="423360"/>
                <a:ext cx="6480" cy="684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6840"/>
                  <a:gd name="textAreaBottom" fmla="*/ 7920 h 6840"/>
                </a:gdLst>
                <a:ahLst/>
                <a:rect l="textAreaLeft" t="textAreaTop" r="textAreaRight" b="textAreaBottom"/>
                <a:pathLst>
                  <a:path w="852" h="895">
                    <a:moveTo>
                      <a:pt x="91" y="547"/>
                    </a:moveTo>
                    <a:cubicBezTo>
                      <a:pt x="61" y="547"/>
                      <a:pt x="61" y="578"/>
                      <a:pt x="61" y="578"/>
                    </a:cubicBezTo>
                    <a:lnTo>
                      <a:pt x="91" y="547"/>
                    </a:lnTo>
                    <a:close/>
                    <a:moveTo>
                      <a:pt x="547" y="0"/>
                    </a:moveTo>
                    <a:cubicBezTo>
                      <a:pt x="517" y="0"/>
                      <a:pt x="456" y="31"/>
                      <a:pt x="426" y="91"/>
                    </a:cubicBezTo>
                    <a:cubicBezTo>
                      <a:pt x="395" y="122"/>
                      <a:pt x="395" y="152"/>
                      <a:pt x="365" y="183"/>
                    </a:cubicBezTo>
                    <a:cubicBezTo>
                      <a:pt x="365" y="183"/>
                      <a:pt x="365" y="231"/>
                      <a:pt x="322" y="241"/>
                    </a:cubicBezTo>
                    <a:lnTo>
                      <a:pt x="322" y="241"/>
                    </a:lnTo>
                    <a:cubicBezTo>
                      <a:pt x="335" y="214"/>
                      <a:pt x="349" y="184"/>
                      <a:pt x="365" y="152"/>
                    </a:cubicBezTo>
                    <a:lnTo>
                      <a:pt x="365" y="152"/>
                    </a:lnTo>
                    <a:cubicBezTo>
                      <a:pt x="304" y="183"/>
                      <a:pt x="304" y="183"/>
                      <a:pt x="304" y="243"/>
                    </a:cubicBezTo>
                    <a:cubicBezTo>
                      <a:pt x="311" y="243"/>
                      <a:pt x="317" y="243"/>
                      <a:pt x="322" y="241"/>
                    </a:cubicBezTo>
                    <a:lnTo>
                      <a:pt x="322" y="241"/>
                    </a:lnTo>
                    <a:cubicBezTo>
                      <a:pt x="286" y="319"/>
                      <a:pt x="258" y="381"/>
                      <a:pt x="213" y="426"/>
                    </a:cubicBezTo>
                    <a:lnTo>
                      <a:pt x="243" y="395"/>
                    </a:lnTo>
                    <a:lnTo>
                      <a:pt x="243" y="395"/>
                    </a:lnTo>
                    <a:cubicBezTo>
                      <a:pt x="213" y="456"/>
                      <a:pt x="122" y="547"/>
                      <a:pt x="61" y="578"/>
                    </a:cubicBezTo>
                    <a:cubicBezTo>
                      <a:pt x="0" y="608"/>
                      <a:pt x="0" y="608"/>
                      <a:pt x="0" y="639"/>
                    </a:cubicBezTo>
                    <a:cubicBezTo>
                      <a:pt x="0" y="699"/>
                      <a:pt x="0" y="730"/>
                      <a:pt x="61" y="760"/>
                    </a:cubicBezTo>
                    <a:cubicBezTo>
                      <a:pt x="61" y="791"/>
                      <a:pt x="91" y="791"/>
                      <a:pt x="122" y="851"/>
                    </a:cubicBezTo>
                    <a:cubicBezTo>
                      <a:pt x="100" y="873"/>
                      <a:pt x="139" y="894"/>
                      <a:pt x="175" y="894"/>
                    </a:cubicBezTo>
                    <a:cubicBezTo>
                      <a:pt x="190" y="894"/>
                      <a:pt x="204" y="891"/>
                      <a:pt x="213" y="882"/>
                    </a:cubicBezTo>
                    <a:cubicBezTo>
                      <a:pt x="243" y="882"/>
                      <a:pt x="274" y="851"/>
                      <a:pt x="334" y="851"/>
                    </a:cubicBezTo>
                    <a:cubicBezTo>
                      <a:pt x="365" y="851"/>
                      <a:pt x="365" y="791"/>
                      <a:pt x="395" y="791"/>
                    </a:cubicBezTo>
                    <a:cubicBezTo>
                      <a:pt x="426" y="760"/>
                      <a:pt x="517" y="730"/>
                      <a:pt x="547" y="699"/>
                    </a:cubicBezTo>
                    <a:lnTo>
                      <a:pt x="790" y="456"/>
                    </a:lnTo>
                    <a:cubicBezTo>
                      <a:pt x="821" y="426"/>
                      <a:pt x="821" y="395"/>
                      <a:pt x="851" y="335"/>
                    </a:cubicBezTo>
                    <a:lnTo>
                      <a:pt x="851" y="183"/>
                    </a:lnTo>
                    <a:cubicBezTo>
                      <a:pt x="821" y="122"/>
                      <a:pt x="790" y="91"/>
                      <a:pt x="730" y="31"/>
                    </a:cubicBezTo>
                    <a:cubicBezTo>
                      <a:pt x="669" y="0"/>
                      <a:pt x="578" y="0"/>
                      <a:pt x="5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3" name="Google Shape;1097;p6"/>
              <p:cNvSpPr/>
              <p:nvPr/>
            </p:nvSpPr>
            <p:spPr>
              <a:xfrm rot="6796800">
                <a:off x="648000" y="428040"/>
                <a:ext cx="4320" cy="468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609" h="642">
                    <a:moveTo>
                      <a:pt x="214" y="122"/>
                    </a:moveTo>
                    <a:cubicBezTo>
                      <a:pt x="203" y="133"/>
                      <a:pt x="193" y="149"/>
                      <a:pt x="183" y="169"/>
                    </a:cubicBezTo>
                    <a:lnTo>
                      <a:pt x="183" y="169"/>
                    </a:lnTo>
                    <a:lnTo>
                      <a:pt x="183" y="153"/>
                    </a:lnTo>
                    <a:cubicBezTo>
                      <a:pt x="183" y="153"/>
                      <a:pt x="183" y="122"/>
                      <a:pt x="214" y="122"/>
                    </a:cubicBezTo>
                    <a:close/>
                    <a:moveTo>
                      <a:pt x="305" y="1"/>
                    </a:moveTo>
                    <a:cubicBezTo>
                      <a:pt x="305" y="1"/>
                      <a:pt x="274" y="62"/>
                      <a:pt x="214" y="62"/>
                    </a:cubicBezTo>
                    <a:lnTo>
                      <a:pt x="183" y="92"/>
                    </a:lnTo>
                    <a:cubicBezTo>
                      <a:pt x="153" y="92"/>
                      <a:pt x="153" y="122"/>
                      <a:pt x="122" y="183"/>
                    </a:cubicBezTo>
                    <a:cubicBezTo>
                      <a:pt x="62" y="214"/>
                      <a:pt x="62" y="214"/>
                      <a:pt x="62" y="244"/>
                    </a:cubicBezTo>
                    <a:lnTo>
                      <a:pt x="62" y="305"/>
                    </a:lnTo>
                    <a:cubicBezTo>
                      <a:pt x="62" y="316"/>
                      <a:pt x="62" y="326"/>
                      <a:pt x="62" y="335"/>
                    </a:cubicBezTo>
                    <a:lnTo>
                      <a:pt x="62" y="335"/>
                    </a:lnTo>
                    <a:lnTo>
                      <a:pt x="31" y="366"/>
                    </a:lnTo>
                    <a:cubicBezTo>
                      <a:pt x="31" y="396"/>
                      <a:pt x="1" y="396"/>
                      <a:pt x="1" y="426"/>
                    </a:cubicBezTo>
                    <a:lnTo>
                      <a:pt x="1" y="518"/>
                    </a:lnTo>
                    <a:cubicBezTo>
                      <a:pt x="1" y="518"/>
                      <a:pt x="1" y="548"/>
                      <a:pt x="31" y="548"/>
                    </a:cubicBezTo>
                    <a:cubicBezTo>
                      <a:pt x="31" y="578"/>
                      <a:pt x="62" y="578"/>
                      <a:pt x="62" y="578"/>
                    </a:cubicBezTo>
                    <a:lnTo>
                      <a:pt x="122" y="609"/>
                    </a:lnTo>
                    <a:lnTo>
                      <a:pt x="214" y="609"/>
                    </a:lnTo>
                    <a:cubicBezTo>
                      <a:pt x="237" y="632"/>
                      <a:pt x="251" y="642"/>
                      <a:pt x="262" y="642"/>
                    </a:cubicBezTo>
                    <a:cubicBezTo>
                      <a:pt x="279" y="642"/>
                      <a:pt x="286" y="616"/>
                      <a:pt x="305" y="578"/>
                    </a:cubicBezTo>
                    <a:lnTo>
                      <a:pt x="305" y="578"/>
                    </a:lnTo>
                    <a:cubicBezTo>
                      <a:pt x="290" y="609"/>
                      <a:pt x="290" y="624"/>
                      <a:pt x="293" y="624"/>
                    </a:cubicBezTo>
                    <a:cubicBezTo>
                      <a:pt x="297" y="624"/>
                      <a:pt x="305" y="609"/>
                      <a:pt x="305" y="578"/>
                    </a:cubicBezTo>
                    <a:lnTo>
                      <a:pt x="305" y="578"/>
                    </a:lnTo>
                    <a:cubicBezTo>
                      <a:pt x="305" y="578"/>
                      <a:pt x="305" y="578"/>
                      <a:pt x="305" y="578"/>
                    </a:cubicBezTo>
                    <a:cubicBezTo>
                      <a:pt x="305" y="578"/>
                      <a:pt x="335" y="548"/>
                      <a:pt x="426" y="518"/>
                    </a:cubicBezTo>
                    <a:cubicBezTo>
                      <a:pt x="457" y="518"/>
                      <a:pt x="457" y="487"/>
                      <a:pt x="487" y="487"/>
                    </a:cubicBezTo>
                    <a:lnTo>
                      <a:pt x="518" y="426"/>
                    </a:lnTo>
                    <a:lnTo>
                      <a:pt x="518" y="426"/>
                    </a:lnTo>
                    <a:cubicBezTo>
                      <a:pt x="518" y="426"/>
                      <a:pt x="487" y="426"/>
                      <a:pt x="487" y="457"/>
                    </a:cubicBezTo>
                    <a:lnTo>
                      <a:pt x="457" y="457"/>
                    </a:lnTo>
                    <a:lnTo>
                      <a:pt x="487" y="426"/>
                    </a:lnTo>
                    <a:lnTo>
                      <a:pt x="518" y="426"/>
                    </a:lnTo>
                    <a:lnTo>
                      <a:pt x="578" y="396"/>
                    </a:lnTo>
                    <a:cubicBezTo>
                      <a:pt x="578" y="396"/>
                      <a:pt x="578" y="366"/>
                      <a:pt x="609" y="305"/>
                    </a:cubicBezTo>
                    <a:lnTo>
                      <a:pt x="609" y="244"/>
                    </a:lnTo>
                    <a:lnTo>
                      <a:pt x="609" y="183"/>
                    </a:lnTo>
                    <a:cubicBezTo>
                      <a:pt x="609" y="122"/>
                      <a:pt x="609" y="122"/>
                      <a:pt x="578" y="122"/>
                    </a:cubicBezTo>
                    <a:cubicBezTo>
                      <a:pt x="518" y="62"/>
                      <a:pt x="457" y="1"/>
                      <a:pt x="3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4" name="Google Shape;1098;p6"/>
              <p:cNvSpPr/>
              <p:nvPr/>
            </p:nvSpPr>
            <p:spPr>
              <a:xfrm rot="6796800">
                <a:off x="632880" y="437400"/>
                <a:ext cx="4680" cy="5040"/>
              </a:xfrm>
              <a:custGeom>
                <a:avLst/>
                <a:gdLst>
                  <a:gd name="textAreaLeft" fmla="*/ 0 w 4680"/>
                  <a:gd name="textAreaRight" fmla="*/ 5760 w 468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639" h="669">
                    <a:moveTo>
                      <a:pt x="517" y="517"/>
                    </a:moveTo>
                    <a:cubicBezTo>
                      <a:pt x="517" y="517"/>
                      <a:pt x="504" y="517"/>
                      <a:pt x="487" y="541"/>
                    </a:cubicBezTo>
                    <a:lnTo>
                      <a:pt x="487" y="541"/>
                    </a:lnTo>
                    <a:cubicBezTo>
                      <a:pt x="488" y="539"/>
                      <a:pt x="488" y="537"/>
                      <a:pt x="489" y="535"/>
                    </a:cubicBezTo>
                    <a:lnTo>
                      <a:pt x="489" y="535"/>
                    </a:lnTo>
                    <a:cubicBezTo>
                      <a:pt x="496" y="523"/>
                      <a:pt x="503" y="517"/>
                      <a:pt x="517" y="517"/>
                    </a:cubicBezTo>
                    <a:close/>
                    <a:moveTo>
                      <a:pt x="456" y="608"/>
                    </a:moveTo>
                    <a:lnTo>
                      <a:pt x="456" y="638"/>
                    </a:lnTo>
                    <a:cubicBezTo>
                      <a:pt x="456" y="608"/>
                      <a:pt x="487" y="608"/>
                      <a:pt x="456" y="608"/>
                    </a:cubicBezTo>
                    <a:close/>
                    <a:moveTo>
                      <a:pt x="335" y="0"/>
                    </a:moveTo>
                    <a:cubicBezTo>
                      <a:pt x="243" y="0"/>
                      <a:pt x="213" y="0"/>
                      <a:pt x="183" y="30"/>
                    </a:cubicBezTo>
                    <a:lnTo>
                      <a:pt x="91" y="61"/>
                    </a:lnTo>
                    <a:lnTo>
                      <a:pt x="61" y="152"/>
                    </a:lnTo>
                    <a:cubicBezTo>
                      <a:pt x="61" y="182"/>
                      <a:pt x="31" y="182"/>
                      <a:pt x="31" y="213"/>
                    </a:cubicBezTo>
                    <a:cubicBezTo>
                      <a:pt x="0" y="243"/>
                      <a:pt x="0" y="304"/>
                      <a:pt x="0" y="334"/>
                    </a:cubicBezTo>
                    <a:lnTo>
                      <a:pt x="0" y="456"/>
                    </a:lnTo>
                    <a:cubicBezTo>
                      <a:pt x="0" y="486"/>
                      <a:pt x="31" y="517"/>
                      <a:pt x="31" y="547"/>
                    </a:cubicBezTo>
                    <a:cubicBezTo>
                      <a:pt x="61" y="608"/>
                      <a:pt x="61" y="638"/>
                      <a:pt x="91" y="638"/>
                    </a:cubicBezTo>
                    <a:lnTo>
                      <a:pt x="122" y="669"/>
                    </a:lnTo>
                    <a:lnTo>
                      <a:pt x="335" y="669"/>
                    </a:lnTo>
                    <a:cubicBezTo>
                      <a:pt x="430" y="645"/>
                      <a:pt x="451" y="621"/>
                      <a:pt x="455" y="612"/>
                    </a:cubicBezTo>
                    <a:lnTo>
                      <a:pt x="455" y="612"/>
                    </a:lnTo>
                    <a:cubicBezTo>
                      <a:pt x="456" y="610"/>
                      <a:pt x="456" y="608"/>
                      <a:pt x="456" y="608"/>
                    </a:cubicBezTo>
                    <a:lnTo>
                      <a:pt x="456" y="608"/>
                    </a:lnTo>
                    <a:cubicBezTo>
                      <a:pt x="456" y="608"/>
                      <a:pt x="456" y="608"/>
                      <a:pt x="456" y="608"/>
                    </a:cubicBezTo>
                    <a:cubicBezTo>
                      <a:pt x="517" y="608"/>
                      <a:pt x="547" y="547"/>
                      <a:pt x="547" y="517"/>
                    </a:cubicBezTo>
                    <a:lnTo>
                      <a:pt x="547" y="517"/>
                    </a:lnTo>
                    <a:lnTo>
                      <a:pt x="578" y="486"/>
                    </a:lnTo>
                    <a:lnTo>
                      <a:pt x="578" y="486"/>
                    </a:lnTo>
                    <a:cubicBezTo>
                      <a:pt x="593" y="479"/>
                      <a:pt x="608" y="471"/>
                      <a:pt x="608" y="456"/>
                    </a:cubicBezTo>
                    <a:lnTo>
                      <a:pt x="608" y="456"/>
                    </a:lnTo>
                    <a:lnTo>
                      <a:pt x="608" y="456"/>
                    </a:lnTo>
                    <a:cubicBezTo>
                      <a:pt x="608" y="395"/>
                      <a:pt x="638" y="395"/>
                      <a:pt x="638" y="365"/>
                    </a:cubicBezTo>
                    <a:lnTo>
                      <a:pt x="638" y="213"/>
                    </a:lnTo>
                    <a:cubicBezTo>
                      <a:pt x="608" y="152"/>
                      <a:pt x="547" y="61"/>
                      <a:pt x="487" y="30"/>
                    </a:cubicBezTo>
                    <a:cubicBezTo>
                      <a:pt x="456" y="0"/>
                      <a:pt x="365" y="0"/>
                      <a:pt x="3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755" name="Google Shape;1099;p6"/>
            <p:cNvGrpSpPr/>
            <p:nvPr/>
          </p:nvGrpSpPr>
          <p:grpSpPr>
            <a:xfrm>
              <a:off x="570600" y="520200"/>
              <a:ext cx="48240" cy="79560"/>
              <a:chOff x="570600" y="520200"/>
              <a:chExt cx="48240" cy="79560"/>
            </a:xfrm>
          </p:grpSpPr>
          <p:sp>
            <p:nvSpPr>
              <p:cNvPr id="756" name="Google Shape;1100;p6"/>
              <p:cNvSpPr/>
              <p:nvPr/>
            </p:nvSpPr>
            <p:spPr>
              <a:xfrm rot="6796800">
                <a:off x="594720" y="522000"/>
                <a:ext cx="6480" cy="720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822" h="925">
                    <a:moveTo>
                      <a:pt x="432" y="0"/>
                    </a:moveTo>
                    <a:cubicBezTo>
                      <a:pt x="406" y="0"/>
                      <a:pt x="383" y="4"/>
                      <a:pt x="365" y="13"/>
                    </a:cubicBezTo>
                    <a:cubicBezTo>
                      <a:pt x="335" y="13"/>
                      <a:pt x="305" y="43"/>
                      <a:pt x="305" y="43"/>
                    </a:cubicBezTo>
                    <a:cubicBezTo>
                      <a:pt x="244" y="104"/>
                      <a:pt x="183" y="134"/>
                      <a:pt x="183" y="165"/>
                    </a:cubicBezTo>
                    <a:cubicBezTo>
                      <a:pt x="183" y="134"/>
                      <a:pt x="214" y="134"/>
                      <a:pt x="214" y="104"/>
                    </a:cubicBezTo>
                    <a:lnTo>
                      <a:pt x="214" y="104"/>
                    </a:lnTo>
                    <a:lnTo>
                      <a:pt x="153" y="165"/>
                    </a:lnTo>
                    <a:cubicBezTo>
                      <a:pt x="92" y="256"/>
                      <a:pt x="92" y="286"/>
                      <a:pt x="92" y="347"/>
                    </a:cubicBezTo>
                    <a:lnTo>
                      <a:pt x="92" y="286"/>
                    </a:lnTo>
                    <a:cubicBezTo>
                      <a:pt x="92" y="347"/>
                      <a:pt x="62" y="438"/>
                      <a:pt x="62" y="499"/>
                    </a:cubicBezTo>
                    <a:cubicBezTo>
                      <a:pt x="31" y="590"/>
                      <a:pt x="31" y="651"/>
                      <a:pt x="1" y="742"/>
                    </a:cubicBezTo>
                    <a:cubicBezTo>
                      <a:pt x="1" y="773"/>
                      <a:pt x="1" y="864"/>
                      <a:pt x="31" y="894"/>
                    </a:cubicBezTo>
                    <a:cubicBezTo>
                      <a:pt x="153" y="925"/>
                      <a:pt x="214" y="925"/>
                      <a:pt x="244" y="925"/>
                    </a:cubicBezTo>
                    <a:cubicBezTo>
                      <a:pt x="335" y="894"/>
                      <a:pt x="457" y="864"/>
                      <a:pt x="517" y="803"/>
                    </a:cubicBezTo>
                    <a:cubicBezTo>
                      <a:pt x="548" y="773"/>
                      <a:pt x="609" y="773"/>
                      <a:pt x="639" y="742"/>
                    </a:cubicBezTo>
                    <a:cubicBezTo>
                      <a:pt x="639" y="742"/>
                      <a:pt x="669" y="742"/>
                      <a:pt x="669" y="712"/>
                    </a:cubicBezTo>
                    <a:cubicBezTo>
                      <a:pt x="700" y="712"/>
                      <a:pt x="761" y="651"/>
                      <a:pt x="761" y="621"/>
                    </a:cubicBezTo>
                    <a:cubicBezTo>
                      <a:pt x="761" y="590"/>
                      <a:pt x="791" y="590"/>
                      <a:pt x="791" y="560"/>
                    </a:cubicBezTo>
                    <a:cubicBezTo>
                      <a:pt x="821" y="499"/>
                      <a:pt x="821" y="469"/>
                      <a:pt x="821" y="408"/>
                    </a:cubicBezTo>
                    <a:lnTo>
                      <a:pt x="821" y="256"/>
                    </a:lnTo>
                    <a:cubicBezTo>
                      <a:pt x="821" y="195"/>
                      <a:pt x="791" y="165"/>
                      <a:pt x="761" y="134"/>
                    </a:cubicBezTo>
                    <a:cubicBezTo>
                      <a:pt x="700" y="104"/>
                      <a:pt x="669" y="43"/>
                      <a:pt x="639" y="43"/>
                    </a:cubicBezTo>
                    <a:cubicBezTo>
                      <a:pt x="575" y="22"/>
                      <a:pt x="495" y="0"/>
                      <a:pt x="4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7" name="Google Shape;1101;p6"/>
              <p:cNvSpPr/>
              <p:nvPr/>
            </p:nvSpPr>
            <p:spPr>
              <a:xfrm rot="6796800">
                <a:off x="601920" y="519840"/>
                <a:ext cx="4320" cy="648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609" h="837">
                    <a:moveTo>
                      <a:pt x="275" y="1"/>
                    </a:moveTo>
                    <a:cubicBezTo>
                      <a:pt x="214" y="31"/>
                      <a:pt x="123" y="92"/>
                      <a:pt x="123" y="123"/>
                    </a:cubicBezTo>
                    <a:cubicBezTo>
                      <a:pt x="123" y="153"/>
                      <a:pt x="92" y="183"/>
                      <a:pt x="92" y="183"/>
                    </a:cubicBezTo>
                    <a:lnTo>
                      <a:pt x="92" y="305"/>
                    </a:lnTo>
                    <a:cubicBezTo>
                      <a:pt x="92" y="396"/>
                      <a:pt x="62" y="426"/>
                      <a:pt x="62" y="487"/>
                    </a:cubicBezTo>
                    <a:cubicBezTo>
                      <a:pt x="62" y="548"/>
                      <a:pt x="62" y="578"/>
                      <a:pt x="1" y="578"/>
                    </a:cubicBezTo>
                    <a:lnTo>
                      <a:pt x="1" y="609"/>
                    </a:lnTo>
                    <a:lnTo>
                      <a:pt x="1" y="639"/>
                    </a:lnTo>
                    <a:lnTo>
                      <a:pt x="1" y="730"/>
                    </a:lnTo>
                    <a:cubicBezTo>
                      <a:pt x="1" y="761"/>
                      <a:pt x="1" y="761"/>
                      <a:pt x="62" y="791"/>
                    </a:cubicBezTo>
                    <a:cubicBezTo>
                      <a:pt x="62" y="822"/>
                      <a:pt x="69" y="837"/>
                      <a:pt x="81" y="837"/>
                    </a:cubicBezTo>
                    <a:cubicBezTo>
                      <a:pt x="92" y="837"/>
                      <a:pt x="107" y="822"/>
                      <a:pt x="123" y="791"/>
                    </a:cubicBezTo>
                    <a:cubicBezTo>
                      <a:pt x="214" y="761"/>
                      <a:pt x="275" y="700"/>
                      <a:pt x="366" y="639"/>
                    </a:cubicBezTo>
                    <a:cubicBezTo>
                      <a:pt x="396" y="609"/>
                      <a:pt x="427" y="609"/>
                      <a:pt x="457" y="578"/>
                    </a:cubicBezTo>
                    <a:cubicBezTo>
                      <a:pt x="518" y="548"/>
                      <a:pt x="579" y="487"/>
                      <a:pt x="579" y="426"/>
                    </a:cubicBezTo>
                    <a:cubicBezTo>
                      <a:pt x="609" y="396"/>
                      <a:pt x="609" y="335"/>
                      <a:pt x="609" y="305"/>
                    </a:cubicBezTo>
                    <a:lnTo>
                      <a:pt x="609" y="183"/>
                    </a:lnTo>
                    <a:cubicBezTo>
                      <a:pt x="609" y="123"/>
                      <a:pt x="548" y="31"/>
                      <a:pt x="518" y="31"/>
                    </a:cubicBezTo>
                    <a:cubicBezTo>
                      <a:pt x="427" y="1"/>
                      <a:pt x="366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8" name="Google Shape;1102;p6"/>
              <p:cNvSpPr/>
              <p:nvPr/>
            </p:nvSpPr>
            <p:spPr>
              <a:xfrm rot="6796800">
                <a:off x="603360" y="531000"/>
                <a:ext cx="4320" cy="576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608" h="746">
                    <a:moveTo>
                      <a:pt x="30" y="426"/>
                    </a:moveTo>
                    <a:cubicBezTo>
                      <a:pt x="30" y="433"/>
                      <a:pt x="32" y="442"/>
                      <a:pt x="35" y="451"/>
                    </a:cubicBezTo>
                    <a:lnTo>
                      <a:pt x="35" y="451"/>
                    </a:lnTo>
                    <a:cubicBezTo>
                      <a:pt x="34" y="453"/>
                      <a:pt x="32" y="455"/>
                      <a:pt x="30" y="456"/>
                    </a:cubicBezTo>
                    <a:lnTo>
                      <a:pt x="30" y="426"/>
                    </a:lnTo>
                    <a:close/>
                    <a:moveTo>
                      <a:pt x="213" y="0"/>
                    </a:moveTo>
                    <a:lnTo>
                      <a:pt x="152" y="61"/>
                    </a:lnTo>
                    <a:cubicBezTo>
                      <a:pt x="152" y="61"/>
                      <a:pt x="122" y="92"/>
                      <a:pt x="61" y="92"/>
                    </a:cubicBezTo>
                    <a:lnTo>
                      <a:pt x="30" y="152"/>
                    </a:lnTo>
                    <a:cubicBezTo>
                      <a:pt x="30" y="213"/>
                      <a:pt x="30" y="213"/>
                      <a:pt x="0" y="244"/>
                    </a:cubicBezTo>
                    <a:lnTo>
                      <a:pt x="0" y="365"/>
                    </a:lnTo>
                    <a:lnTo>
                      <a:pt x="0" y="396"/>
                    </a:lnTo>
                    <a:cubicBezTo>
                      <a:pt x="0" y="426"/>
                      <a:pt x="0" y="517"/>
                      <a:pt x="30" y="548"/>
                    </a:cubicBezTo>
                    <a:cubicBezTo>
                      <a:pt x="30" y="578"/>
                      <a:pt x="61" y="608"/>
                      <a:pt x="122" y="608"/>
                    </a:cubicBezTo>
                    <a:cubicBezTo>
                      <a:pt x="143" y="713"/>
                      <a:pt x="164" y="746"/>
                      <a:pt x="175" y="746"/>
                    </a:cubicBezTo>
                    <a:cubicBezTo>
                      <a:pt x="180" y="746"/>
                      <a:pt x="182" y="739"/>
                      <a:pt x="182" y="730"/>
                    </a:cubicBezTo>
                    <a:cubicBezTo>
                      <a:pt x="198" y="730"/>
                      <a:pt x="220" y="722"/>
                      <a:pt x="243" y="715"/>
                    </a:cubicBezTo>
                    <a:lnTo>
                      <a:pt x="243" y="715"/>
                    </a:lnTo>
                    <a:cubicBezTo>
                      <a:pt x="251" y="719"/>
                      <a:pt x="261" y="724"/>
                      <a:pt x="274" y="730"/>
                    </a:cubicBezTo>
                    <a:lnTo>
                      <a:pt x="365" y="730"/>
                    </a:lnTo>
                    <a:cubicBezTo>
                      <a:pt x="426" y="730"/>
                      <a:pt x="426" y="730"/>
                      <a:pt x="456" y="700"/>
                    </a:cubicBezTo>
                    <a:cubicBezTo>
                      <a:pt x="486" y="700"/>
                      <a:pt x="517" y="669"/>
                      <a:pt x="517" y="608"/>
                    </a:cubicBezTo>
                    <a:lnTo>
                      <a:pt x="517" y="608"/>
                    </a:lnTo>
                    <a:lnTo>
                      <a:pt x="486" y="669"/>
                    </a:lnTo>
                    <a:cubicBezTo>
                      <a:pt x="456" y="669"/>
                      <a:pt x="456" y="669"/>
                      <a:pt x="426" y="700"/>
                    </a:cubicBezTo>
                    <a:lnTo>
                      <a:pt x="274" y="700"/>
                    </a:lnTo>
                    <a:cubicBezTo>
                      <a:pt x="213" y="700"/>
                      <a:pt x="213" y="700"/>
                      <a:pt x="182" y="669"/>
                    </a:cubicBezTo>
                    <a:cubicBezTo>
                      <a:pt x="175" y="669"/>
                      <a:pt x="170" y="666"/>
                      <a:pt x="165" y="660"/>
                    </a:cubicBezTo>
                    <a:lnTo>
                      <a:pt x="165" y="660"/>
                    </a:lnTo>
                    <a:cubicBezTo>
                      <a:pt x="181" y="669"/>
                      <a:pt x="197" y="669"/>
                      <a:pt x="213" y="669"/>
                    </a:cubicBezTo>
                    <a:lnTo>
                      <a:pt x="334" y="669"/>
                    </a:lnTo>
                    <a:cubicBezTo>
                      <a:pt x="365" y="669"/>
                      <a:pt x="426" y="669"/>
                      <a:pt x="456" y="608"/>
                    </a:cubicBezTo>
                    <a:lnTo>
                      <a:pt x="578" y="517"/>
                    </a:lnTo>
                    <a:cubicBezTo>
                      <a:pt x="578" y="456"/>
                      <a:pt x="608" y="426"/>
                      <a:pt x="608" y="396"/>
                    </a:cubicBezTo>
                    <a:lnTo>
                      <a:pt x="608" y="304"/>
                    </a:lnTo>
                    <a:lnTo>
                      <a:pt x="608" y="244"/>
                    </a:lnTo>
                    <a:lnTo>
                      <a:pt x="578" y="152"/>
                    </a:lnTo>
                    <a:lnTo>
                      <a:pt x="517" y="92"/>
                    </a:lnTo>
                    <a:lnTo>
                      <a:pt x="456" y="61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59" name="Google Shape;1103;p6"/>
              <p:cNvSpPr/>
              <p:nvPr/>
            </p:nvSpPr>
            <p:spPr>
              <a:xfrm rot="6796800">
                <a:off x="589680" y="546480"/>
                <a:ext cx="8280" cy="972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9720"/>
                  <a:gd name="textAreaBottom" fmla="*/ 10800 h 9720"/>
                </a:gdLst>
                <a:ahLst/>
                <a:rect l="textAreaLeft" t="textAreaTop" r="textAreaRight" b="textAreaBottom"/>
                <a:pathLst>
                  <a:path w="1035" h="1201">
                    <a:moveTo>
                      <a:pt x="396" y="1"/>
                    </a:moveTo>
                    <a:cubicBezTo>
                      <a:pt x="365" y="1"/>
                      <a:pt x="305" y="31"/>
                      <a:pt x="274" y="31"/>
                    </a:cubicBezTo>
                    <a:cubicBezTo>
                      <a:pt x="213" y="61"/>
                      <a:pt x="153" y="153"/>
                      <a:pt x="92" y="213"/>
                    </a:cubicBezTo>
                    <a:cubicBezTo>
                      <a:pt x="92" y="274"/>
                      <a:pt x="61" y="305"/>
                      <a:pt x="61" y="335"/>
                    </a:cubicBezTo>
                    <a:cubicBezTo>
                      <a:pt x="1" y="426"/>
                      <a:pt x="1" y="457"/>
                      <a:pt x="61" y="517"/>
                    </a:cubicBezTo>
                    <a:lnTo>
                      <a:pt x="61" y="609"/>
                    </a:lnTo>
                    <a:cubicBezTo>
                      <a:pt x="61" y="639"/>
                      <a:pt x="92" y="730"/>
                      <a:pt x="92" y="760"/>
                    </a:cubicBezTo>
                    <a:cubicBezTo>
                      <a:pt x="92" y="791"/>
                      <a:pt x="122" y="821"/>
                      <a:pt x="122" y="821"/>
                    </a:cubicBezTo>
                    <a:cubicBezTo>
                      <a:pt x="153" y="852"/>
                      <a:pt x="153" y="912"/>
                      <a:pt x="153" y="912"/>
                    </a:cubicBezTo>
                    <a:lnTo>
                      <a:pt x="244" y="981"/>
                    </a:lnTo>
                    <a:lnTo>
                      <a:pt x="244" y="981"/>
                    </a:lnTo>
                    <a:cubicBezTo>
                      <a:pt x="249" y="1013"/>
                      <a:pt x="274" y="1064"/>
                      <a:pt x="274" y="1064"/>
                    </a:cubicBezTo>
                    <a:cubicBezTo>
                      <a:pt x="345" y="1153"/>
                      <a:pt x="426" y="1200"/>
                      <a:pt x="488" y="1200"/>
                    </a:cubicBezTo>
                    <a:cubicBezTo>
                      <a:pt x="532" y="1200"/>
                      <a:pt x="565" y="1176"/>
                      <a:pt x="578" y="1125"/>
                    </a:cubicBezTo>
                    <a:cubicBezTo>
                      <a:pt x="578" y="1114"/>
                      <a:pt x="582" y="1103"/>
                      <a:pt x="587" y="1094"/>
                    </a:cubicBezTo>
                    <a:lnTo>
                      <a:pt x="587" y="1094"/>
                    </a:lnTo>
                    <a:cubicBezTo>
                      <a:pt x="609" y="1089"/>
                      <a:pt x="615" y="1064"/>
                      <a:pt x="669" y="1064"/>
                    </a:cubicBezTo>
                    <a:lnTo>
                      <a:pt x="760" y="943"/>
                    </a:lnTo>
                    <a:lnTo>
                      <a:pt x="760" y="943"/>
                    </a:lnTo>
                    <a:cubicBezTo>
                      <a:pt x="760" y="973"/>
                      <a:pt x="730" y="973"/>
                      <a:pt x="730" y="1034"/>
                    </a:cubicBezTo>
                    <a:lnTo>
                      <a:pt x="821" y="943"/>
                    </a:lnTo>
                    <a:lnTo>
                      <a:pt x="821" y="943"/>
                    </a:lnTo>
                    <a:lnTo>
                      <a:pt x="852" y="912"/>
                    </a:lnTo>
                    <a:cubicBezTo>
                      <a:pt x="912" y="821"/>
                      <a:pt x="973" y="760"/>
                      <a:pt x="1004" y="639"/>
                    </a:cubicBezTo>
                    <a:cubicBezTo>
                      <a:pt x="1034" y="578"/>
                      <a:pt x="1034" y="517"/>
                      <a:pt x="1004" y="457"/>
                    </a:cubicBezTo>
                    <a:cubicBezTo>
                      <a:pt x="1004" y="365"/>
                      <a:pt x="973" y="335"/>
                      <a:pt x="912" y="274"/>
                    </a:cubicBezTo>
                    <a:cubicBezTo>
                      <a:pt x="882" y="213"/>
                      <a:pt x="882" y="183"/>
                      <a:pt x="852" y="153"/>
                    </a:cubicBezTo>
                    <a:cubicBezTo>
                      <a:pt x="821" y="92"/>
                      <a:pt x="730" y="61"/>
                      <a:pt x="700" y="31"/>
                    </a:cubicBezTo>
                    <a:cubicBezTo>
                      <a:pt x="669" y="1"/>
                      <a:pt x="608" y="1"/>
                      <a:pt x="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0" name="Google Shape;1104;p6"/>
              <p:cNvSpPr/>
              <p:nvPr/>
            </p:nvSpPr>
            <p:spPr>
              <a:xfrm rot="6796800">
                <a:off x="583920" y="555120"/>
                <a:ext cx="6120" cy="828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791" h="1042">
                    <a:moveTo>
                      <a:pt x="608" y="737"/>
                    </a:moveTo>
                    <a:lnTo>
                      <a:pt x="547" y="798"/>
                    </a:lnTo>
                    <a:cubicBezTo>
                      <a:pt x="547" y="798"/>
                      <a:pt x="608" y="798"/>
                      <a:pt x="608" y="737"/>
                    </a:cubicBezTo>
                    <a:close/>
                    <a:moveTo>
                      <a:pt x="407" y="0"/>
                    </a:moveTo>
                    <a:cubicBezTo>
                      <a:pt x="335" y="0"/>
                      <a:pt x="259" y="23"/>
                      <a:pt x="183" y="69"/>
                    </a:cubicBezTo>
                    <a:cubicBezTo>
                      <a:pt x="91" y="99"/>
                      <a:pt x="61" y="129"/>
                      <a:pt x="31" y="221"/>
                    </a:cubicBezTo>
                    <a:cubicBezTo>
                      <a:pt x="0" y="281"/>
                      <a:pt x="0" y="342"/>
                      <a:pt x="0" y="403"/>
                    </a:cubicBezTo>
                    <a:cubicBezTo>
                      <a:pt x="0" y="555"/>
                      <a:pt x="0" y="737"/>
                      <a:pt x="31" y="889"/>
                    </a:cubicBezTo>
                    <a:cubicBezTo>
                      <a:pt x="31" y="980"/>
                      <a:pt x="91" y="1011"/>
                      <a:pt x="183" y="1041"/>
                    </a:cubicBezTo>
                    <a:cubicBezTo>
                      <a:pt x="243" y="1011"/>
                      <a:pt x="335" y="1011"/>
                      <a:pt x="365" y="980"/>
                    </a:cubicBezTo>
                    <a:cubicBezTo>
                      <a:pt x="456" y="889"/>
                      <a:pt x="517" y="798"/>
                      <a:pt x="638" y="707"/>
                    </a:cubicBezTo>
                    <a:lnTo>
                      <a:pt x="638" y="707"/>
                    </a:lnTo>
                    <a:lnTo>
                      <a:pt x="608" y="737"/>
                    </a:lnTo>
                    <a:cubicBezTo>
                      <a:pt x="699" y="676"/>
                      <a:pt x="790" y="555"/>
                      <a:pt x="790" y="403"/>
                    </a:cubicBezTo>
                    <a:cubicBezTo>
                      <a:pt x="790" y="251"/>
                      <a:pt x="699" y="129"/>
                      <a:pt x="608" y="69"/>
                    </a:cubicBezTo>
                    <a:cubicBezTo>
                      <a:pt x="547" y="23"/>
                      <a:pt x="479" y="0"/>
                      <a:pt x="4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1" name="Google Shape;1105;p6"/>
              <p:cNvSpPr/>
              <p:nvPr/>
            </p:nvSpPr>
            <p:spPr>
              <a:xfrm rot="6796800">
                <a:off x="579960" y="576000"/>
                <a:ext cx="4320" cy="432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579" h="578">
                    <a:moveTo>
                      <a:pt x="213" y="0"/>
                    </a:moveTo>
                    <a:cubicBezTo>
                      <a:pt x="183" y="0"/>
                      <a:pt x="183" y="0"/>
                      <a:pt x="153" y="31"/>
                    </a:cubicBezTo>
                    <a:lnTo>
                      <a:pt x="122" y="92"/>
                    </a:lnTo>
                    <a:lnTo>
                      <a:pt x="92" y="122"/>
                    </a:lnTo>
                    <a:cubicBezTo>
                      <a:pt x="92" y="152"/>
                      <a:pt x="92" y="152"/>
                      <a:pt x="31" y="213"/>
                    </a:cubicBezTo>
                    <a:lnTo>
                      <a:pt x="31" y="152"/>
                    </a:lnTo>
                    <a:cubicBezTo>
                      <a:pt x="31" y="213"/>
                      <a:pt x="1" y="244"/>
                      <a:pt x="1" y="274"/>
                    </a:cubicBezTo>
                    <a:lnTo>
                      <a:pt x="1" y="335"/>
                    </a:lnTo>
                    <a:cubicBezTo>
                      <a:pt x="31" y="396"/>
                      <a:pt x="31" y="396"/>
                      <a:pt x="31" y="426"/>
                    </a:cubicBezTo>
                    <a:lnTo>
                      <a:pt x="92" y="456"/>
                    </a:lnTo>
                    <a:cubicBezTo>
                      <a:pt x="92" y="456"/>
                      <a:pt x="31" y="426"/>
                      <a:pt x="31" y="396"/>
                    </a:cubicBezTo>
                    <a:lnTo>
                      <a:pt x="31" y="304"/>
                    </a:lnTo>
                    <a:cubicBezTo>
                      <a:pt x="31" y="304"/>
                      <a:pt x="31" y="365"/>
                      <a:pt x="92" y="365"/>
                    </a:cubicBezTo>
                    <a:lnTo>
                      <a:pt x="122" y="396"/>
                    </a:lnTo>
                    <a:cubicBezTo>
                      <a:pt x="122" y="578"/>
                      <a:pt x="153" y="578"/>
                      <a:pt x="183" y="578"/>
                    </a:cubicBezTo>
                    <a:lnTo>
                      <a:pt x="365" y="578"/>
                    </a:lnTo>
                    <a:cubicBezTo>
                      <a:pt x="426" y="578"/>
                      <a:pt x="426" y="578"/>
                      <a:pt x="457" y="547"/>
                    </a:cubicBezTo>
                    <a:cubicBezTo>
                      <a:pt x="487" y="547"/>
                      <a:pt x="487" y="517"/>
                      <a:pt x="487" y="517"/>
                    </a:cubicBezTo>
                    <a:lnTo>
                      <a:pt x="517" y="456"/>
                    </a:lnTo>
                    <a:cubicBezTo>
                      <a:pt x="517" y="426"/>
                      <a:pt x="517" y="426"/>
                      <a:pt x="578" y="396"/>
                    </a:cubicBezTo>
                    <a:lnTo>
                      <a:pt x="578" y="274"/>
                    </a:lnTo>
                    <a:lnTo>
                      <a:pt x="578" y="213"/>
                    </a:lnTo>
                    <a:cubicBezTo>
                      <a:pt x="578" y="152"/>
                      <a:pt x="578" y="152"/>
                      <a:pt x="517" y="122"/>
                    </a:cubicBezTo>
                    <a:cubicBezTo>
                      <a:pt x="517" y="92"/>
                      <a:pt x="487" y="92"/>
                      <a:pt x="487" y="92"/>
                    </a:cubicBezTo>
                    <a:cubicBezTo>
                      <a:pt x="487" y="92"/>
                      <a:pt x="457" y="31"/>
                      <a:pt x="426" y="31"/>
                    </a:cubicBezTo>
                    <a:cubicBezTo>
                      <a:pt x="365" y="31"/>
                      <a:pt x="335" y="0"/>
                      <a:pt x="3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2" name="Google Shape;1106;p6"/>
              <p:cNvSpPr/>
              <p:nvPr/>
            </p:nvSpPr>
            <p:spPr>
              <a:xfrm rot="6796800">
                <a:off x="572040" y="590040"/>
                <a:ext cx="7560" cy="900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974" h="1118">
                    <a:moveTo>
                      <a:pt x="578" y="1"/>
                    </a:moveTo>
                    <a:cubicBezTo>
                      <a:pt x="517" y="1"/>
                      <a:pt x="396" y="31"/>
                      <a:pt x="335" y="92"/>
                    </a:cubicBezTo>
                    <a:cubicBezTo>
                      <a:pt x="335" y="92"/>
                      <a:pt x="335" y="92"/>
                      <a:pt x="335" y="92"/>
                    </a:cubicBezTo>
                    <a:lnTo>
                      <a:pt x="335" y="92"/>
                    </a:lnTo>
                    <a:cubicBezTo>
                      <a:pt x="244" y="183"/>
                      <a:pt x="213" y="244"/>
                      <a:pt x="122" y="305"/>
                    </a:cubicBezTo>
                    <a:cubicBezTo>
                      <a:pt x="61" y="365"/>
                      <a:pt x="31" y="457"/>
                      <a:pt x="31" y="548"/>
                    </a:cubicBezTo>
                    <a:cubicBezTo>
                      <a:pt x="31" y="558"/>
                      <a:pt x="31" y="569"/>
                      <a:pt x="32" y="579"/>
                    </a:cubicBezTo>
                    <a:lnTo>
                      <a:pt x="32" y="579"/>
                    </a:lnTo>
                    <a:cubicBezTo>
                      <a:pt x="31" y="588"/>
                      <a:pt x="31" y="598"/>
                      <a:pt x="31" y="609"/>
                    </a:cubicBezTo>
                    <a:cubicBezTo>
                      <a:pt x="7" y="656"/>
                      <a:pt x="2" y="742"/>
                      <a:pt x="16" y="806"/>
                    </a:cubicBezTo>
                    <a:lnTo>
                      <a:pt x="16" y="806"/>
                    </a:lnTo>
                    <a:cubicBezTo>
                      <a:pt x="8" y="791"/>
                      <a:pt x="1" y="776"/>
                      <a:pt x="1" y="761"/>
                    </a:cubicBezTo>
                    <a:lnTo>
                      <a:pt x="1" y="821"/>
                    </a:lnTo>
                    <a:lnTo>
                      <a:pt x="1" y="852"/>
                    </a:lnTo>
                    <a:lnTo>
                      <a:pt x="1" y="943"/>
                    </a:lnTo>
                    <a:cubicBezTo>
                      <a:pt x="1" y="973"/>
                      <a:pt x="1" y="1064"/>
                      <a:pt x="61" y="1095"/>
                    </a:cubicBezTo>
                    <a:cubicBezTo>
                      <a:pt x="61" y="1110"/>
                      <a:pt x="69" y="1118"/>
                      <a:pt x="88" y="1118"/>
                    </a:cubicBezTo>
                    <a:cubicBezTo>
                      <a:pt x="107" y="1118"/>
                      <a:pt x="137" y="1110"/>
                      <a:pt x="183" y="1095"/>
                    </a:cubicBezTo>
                    <a:cubicBezTo>
                      <a:pt x="213" y="1095"/>
                      <a:pt x="213" y="1064"/>
                      <a:pt x="244" y="1064"/>
                    </a:cubicBezTo>
                    <a:lnTo>
                      <a:pt x="305" y="1004"/>
                    </a:lnTo>
                    <a:lnTo>
                      <a:pt x="335" y="1004"/>
                    </a:lnTo>
                    <a:cubicBezTo>
                      <a:pt x="365" y="1004"/>
                      <a:pt x="396" y="973"/>
                      <a:pt x="396" y="973"/>
                    </a:cubicBezTo>
                    <a:cubicBezTo>
                      <a:pt x="415" y="964"/>
                      <a:pt x="436" y="952"/>
                      <a:pt x="456" y="940"/>
                    </a:cubicBezTo>
                    <a:lnTo>
                      <a:pt x="456" y="940"/>
                    </a:lnTo>
                    <a:cubicBezTo>
                      <a:pt x="540" y="930"/>
                      <a:pt x="595" y="896"/>
                      <a:pt x="669" y="821"/>
                    </a:cubicBezTo>
                    <a:cubicBezTo>
                      <a:pt x="696" y="794"/>
                      <a:pt x="723" y="761"/>
                      <a:pt x="750" y="730"/>
                    </a:cubicBezTo>
                    <a:lnTo>
                      <a:pt x="750" y="730"/>
                    </a:lnTo>
                    <a:cubicBezTo>
                      <a:pt x="764" y="720"/>
                      <a:pt x="778" y="710"/>
                      <a:pt x="791" y="700"/>
                    </a:cubicBezTo>
                    <a:cubicBezTo>
                      <a:pt x="789" y="697"/>
                      <a:pt x="787" y="695"/>
                      <a:pt x="785" y="692"/>
                    </a:cubicBezTo>
                    <a:lnTo>
                      <a:pt x="785" y="692"/>
                    </a:lnTo>
                    <a:cubicBezTo>
                      <a:pt x="807" y="669"/>
                      <a:pt x="829" y="650"/>
                      <a:pt x="852" y="639"/>
                    </a:cubicBezTo>
                    <a:cubicBezTo>
                      <a:pt x="943" y="548"/>
                      <a:pt x="973" y="487"/>
                      <a:pt x="973" y="365"/>
                    </a:cubicBezTo>
                    <a:cubicBezTo>
                      <a:pt x="973" y="305"/>
                      <a:pt x="943" y="183"/>
                      <a:pt x="852" y="92"/>
                    </a:cubicBezTo>
                    <a:cubicBezTo>
                      <a:pt x="791" y="31"/>
                      <a:pt x="700" y="1"/>
                      <a:pt x="5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3" name="Google Shape;1107;p6"/>
              <p:cNvSpPr/>
              <p:nvPr/>
            </p:nvSpPr>
            <p:spPr>
              <a:xfrm rot="6796800">
                <a:off x="574920" y="582840"/>
                <a:ext cx="2520" cy="3960"/>
              </a:xfrm>
              <a:custGeom>
                <a:avLst/>
                <a:gdLst>
                  <a:gd name="textAreaLeft" fmla="*/ 0 w 2520"/>
                  <a:gd name="textAreaRight" fmla="*/ 3600 w 252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396" h="544">
                    <a:moveTo>
                      <a:pt x="181" y="1"/>
                    </a:moveTo>
                    <a:cubicBezTo>
                      <a:pt x="132" y="1"/>
                      <a:pt x="82" y="36"/>
                      <a:pt x="62" y="57"/>
                    </a:cubicBezTo>
                    <a:cubicBezTo>
                      <a:pt x="31" y="87"/>
                      <a:pt x="1" y="118"/>
                      <a:pt x="1" y="209"/>
                    </a:cubicBezTo>
                    <a:lnTo>
                      <a:pt x="1" y="270"/>
                    </a:lnTo>
                    <a:lnTo>
                      <a:pt x="1" y="330"/>
                    </a:lnTo>
                    <a:lnTo>
                      <a:pt x="1" y="391"/>
                    </a:lnTo>
                    <a:cubicBezTo>
                      <a:pt x="1" y="422"/>
                      <a:pt x="31" y="422"/>
                      <a:pt x="31" y="482"/>
                    </a:cubicBezTo>
                    <a:lnTo>
                      <a:pt x="31" y="513"/>
                    </a:lnTo>
                    <a:cubicBezTo>
                      <a:pt x="31" y="513"/>
                      <a:pt x="31" y="543"/>
                      <a:pt x="62" y="543"/>
                    </a:cubicBezTo>
                    <a:lnTo>
                      <a:pt x="213" y="543"/>
                    </a:lnTo>
                    <a:cubicBezTo>
                      <a:pt x="213" y="543"/>
                      <a:pt x="244" y="543"/>
                      <a:pt x="244" y="513"/>
                    </a:cubicBezTo>
                    <a:cubicBezTo>
                      <a:pt x="237" y="506"/>
                      <a:pt x="232" y="501"/>
                      <a:pt x="229" y="497"/>
                    </a:cubicBezTo>
                    <a:lnTo>
                      <a:pt x="229" y="497"/>
                    </a:lnTo>
                    <a:cubicBezTo>
                      <a:pt x="233" y="493"/>
                      <a:pt x="238" y="489"/>
                      <a:pt x="244" y="482"/>
                    </a:cubicBezTo>
                    <a:cubicBezTo>
                      <a:pt x="264" y="493"/>
                      <a:pt x="281" y="496"/>
                      <a:pt x="295" y="496"/>
                    </a:cubicBezTo>
                    <a:cubicBezTo>
                      <a:pt x="322" y="496"/>
                      <a:pt x="335" y="482"/>
                      <a:pt x="335" y="482"/>
                    </a:cubicBezTo>
                    <a:lnTo>
                      <a:pt x="365" y="452"/>
                    </a:lnTo>
                    <a:cubicBezTo>
                      <a:pt x="365" y="391"/>
                      <a:pt x="396" y="361"/>
                      <a:pt x="396" y="330"/>
                    </a:cubicBezTo>
                    <a:lnTo>
                      <a:pt x="396" y="209"/>
                    </a:lnTo>
                    <a:lnTo>
                      <a:pt x="396" y="178"/>
                    </a:lnTo>
                    <a:cubicBezTo>
                      <a:pt x="396" y="178"/>
                      <a:pt x="396" y="118"/>
                      <a:pt x="365" y="118"/>
                    </a:cubicBezTo>
                    <a:cubicBezTo>
                      <a:pt x="365" y="87"/>
                      <a:pt x="335" y="87"/>
                      <a:pt x="305" y="57"/>
                    </a:cubicBezTo>
                    <a:cubicBezTo>
                      <a:pt x="305" y="57"/>
                      <a:pt x="244" y="57"/>
                      <a:pt x="244" y="27"/>
                    </a:cubicBezTo>
                    <a:cubicBezTo>
                      <a:pt x="225" y="8"/>
                      <a:pt x="203" y="1"/>
                      <a:pt x="1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4" name="Google Shape;1108;p6"/>
              <p:cNvSpPr/>
              <p:nvPr/>
            </p:nvSpPr>
            <p:spPr>
              <a:xfrm rot="6796800">
                <a:off x="602640" y="542880"/>
                <a:ext cx="6120" cy="756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7560"/>
                  <a:gd name="textAreaBottom" fmla="*/ 8640 h 7560"/>
                </a:gdLst>
                <a:ahLst/>
                <a:rect l="textAreaLeft" t="textAreaTop" r="textAreaRight" b="textAreaBottom"/>
                <a:pathLst>
                  <a:path w="792" h="962">
                    <a:moveTo>
                      <a:pt x="487" y="1"/>
                    </a:moveTo>
                    <a:cubicBezTo>
                      <a:pt x="366" y="1"/>
                      <a:pt x="274" y="62"/>
                      <a:pt x="214" y="153"/>
                    </a:cubicBezTo>
                    <a:cubicBezTo>
                      <a:pt x="183" y="274"/>
                      <a:pt x="153" y="365"/>
                      <a:pt x="122" y="457"/>
                    </a:cubicBezTo>
                    <a:cubicBezTo>
                      <a:pt x="122" y="487"/>
                      <a:pt x="62" y="517"/>
                      <a:pt x="62" y="578"/>
                    </a:cubicBezTo>
                    <a:cubicBezTo>
                      <a:pt x="62" y="609"/>
                      <a:pt x="31" y="639"/>
                      <a:pt x="31" y="669"/>
                    </a:cubicBezTo>
                    <a:lnTo>
                      <a:pt x="31" y="639"/>
                    </a:lnTo>
                    <a:cubicBezTo>
                      <a:pt x="31" y="669"/>
                      <a:pt x="1" y="730"/>
                      <a:pt x="1" y="761"/>
                    </a:cubicBezTo>
                    <a:cubicBezTo>
                      <a:pt x="1" y="791"/>
                      <a:pt x="31" y="821"/>
                      <a:pt x="31" y="882"/>
                    </a:cubicBezTo>
                    <a:cubicBezTo>
                      <a:pt x="89" y="940"/>
                      <a:pt x="135" y="961"/>
                      <a:pt x="184" y="961"/>
                    </a:cubicBezTo>
                    <a:cubicBezTo>
                      <a:pt x="212" y="961"/>
                      <a:pt x="241" y="954"/>
                      <a:pt x="274" y="943"/>
                    </a:cubicBezTo>
                    <a:cubicBezTo>
                      <a:pt x="305" y="913"/>
                      <a:pt x="366" y="882"/>
                      <a:pt x="426" y="821"/>
                    </a:cubicBezTo>
                    <a:lnTo>
                      <a:pt x="487" y="761"/>
                    </a:lnTo>
                    <a:cubicBezTo>
                      <a:pt x="518" y="669"/>
                      <a:pt x="609" y="639"/>
                      <a:pt x="670" y="578"/>
                    </a:cubicBezTo>
                    <a:cubicBezTo>
                      <a:pt x="639" y="578"/>
                      <a:pt x="639" y="609"/>
                      <a:pt x="609" y="609"/>
                    </a:cubicBezTo>
                    <a:cubicBezTo>
                      <a:pt x="609" y="609"/>
                      <a:pt x="639" y="609"/>
                      <a:pt x="639" y="578"/>
                    </a:cubicBezTo>
                    <a:lnTo>
                      <a:pt x="761" y="457"/>
                    </a:lnTo>
                    <a:cubicBezTo>
                      <a:pt x="791" y="426"/>
                      <a:pt x="791" y="335"/>
                      <a:pt x="791" y="305"/>
                    </a:cubicBezTo>
                    <a:cubicBezTo>
                      <a:pt x="791" y="214"/>
                      <a:pt x="761" y="153"/>
                      <a:pt x="730" y="62"/>
                    </a:cubicBezTo>
                    <a:cubicBezTo>
                      <a:pt x="670" y="31"/>
                      <a:pt x="578" y="1"/>
                      <a:pt x="4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5" name="Google Shape;1109;p6"/>
              <p:cNvSpPr/>
              <p:nvPr/>
            </p:nvSpPr>
            <p:spPr>
              <a:xfrm rot="6796800">
                <a:off x="613080" y="536040"/>
                <a:ext cx="4680" cy="5400"/>
              </a:xfrm>
              <a:custGeom>
                <a:avLst/>
                <a:gdLst>
                  <a:gd name="textAreaLeft" fmla="*/ 0 w 4680"/>
                  <a:gd name="textAreaRight" fmla="*/ 5760 w 4680"/>
                  <a:gd name="textAreaTop" fmla="*/ 0 h 5400"/>
                  <a:gd name="textAreaBottom" fmla="*/ 6480 h 5400"/>
                </a:gdLst>
                <a:ahLst/>
                <a:rect l="textAreaLeft" t="textAreaTop" r="textAreaRight" b="textAreaBottom"/>
                <a:pathLst>
                  <a:path w="639" h="731">
                    <a:moveTo>
                      <a:pt x="152" y="153"/>
                    </a:moveTo>
                    <a:cubicBezTo>
                      <a:pt x="152" y="210"/>
                      <a:pt x="125" y="213"/>
                      <a:pt x="122" y="239"/>
                    </a:cubicBezTo>
                    <a:lnTo>
                      <a:pt x="122" y="239"/>
                    </a:lnTo>
                    <a:cubicBezTo>
                      <a:pt x="122" y="239"/>
                      <a:pt x="122" y="239"/>
                      <a:pt x="122" y="239"/>
                    </a:cubicBezTo>
                    <a:lnTo>
                      <a:pt x="122" y="239"/>
                    </a:lnTo>
                    <a:cubicBezTo>
                      <a:pt x="122" y="213"/>
                      <a:pt x="123" y="210"/>
                      <a:pt x="152" y="153"/>
                    </a:cubicBezTo>
                    <a:close/>
                    <a:moveTo>
                      <a:pt x="304" y="1"/>
                    </a:moveTo>
                    <a:cubicBezTo>
                      <a:pt x="274" y="1"/>
                      <a:pt x="213" y="31"/>
                      <a:pt x="182" y="92"/>
                    </a:cubicBezTo>
                    <a:lnTo>
                      <a:pt x="152" y="122"/>
                    </a:lnTo>
                    <a:cubicBezTo>
                      <a:pt x="122" y="152"/>
                      <a:pt x="122" y="182"/>
                      <a:pt x="122" y="239"/>
                    </a:cubicBezTo>
                    <a:lnTo>
                      <a:pt x="122" y="239"/>
                    </a:lnTo>
                    <a:cubicBezTo>
                      <a:pt x="91" y="265"/>
                      <a:pt x="53" y="299"/>
                      <a:pt x="30" y="365"/>
                    </a:cubicBezTo>
                    <a:cubicBezTo>
                      <a:pt x="30" y="396"/>
                      <a:pt x="0" y="396"/>
                      <a:pt x="0" y="426"/>
                    </a:cubicBezTo>
                    <a:lnTo>
                      <a:pt x="0" y="487"/>
                    </a:lnTo>
                    <a:cubicBezTo>
                      <a:pt x="0" y="487"/>
                      <a:pt x="0" y="548"/>
                      <a:pt x="30" y="548"/>
                    </a:cubicBezTo>
                    <a:cubicBezTo>
                      <a:pt x="30" y="578"/>
                      <a:pt x="61" y="578"/>
                      <a:pt x="61" y="609"/>
                    </a:cubicBezTo>
                    <a:lnTo>
                      <a:pt x="122" y="669"/>
                    </a:lnTo>
                    <a:cubicBezTo>
                      <a:pt x="142" y="669"/>
                      <a:pt x="149" y="683"/>
                      <a:pt x="160" y="683"/>
                    </a:cubicBezTo>
                    <a:cubicBezTo>
                      <a:pt x="166" y="683"/>
                      <a:pt x="172" y="679"/>
                      <a:pt x="182" y="669"/>
                    </a:cubicBezTo>
                    <a:lnTo>
                      <a:pt x="243" y="669"/>
                    </a:lnTo>
                    <a:cubicBezTo>
                      <a:pt x="258" y="715"/>
                      <a:pt x="274" y="730"/>
                      <a:pt x="289" y="730"/>
                    </a:cubicBezTo>
                    <a:cubicBezTo>
                      <a:pt x="304" y="730"/>
                      <a:pt x="319" y="715"/>
                      <a:pt x="334" y="700"/>
                    </a:cubicBezTo>
                    <a:cubicBezTo>
                      <a:pt x="426" y="669"/>
                      <a:pt x="456" y="609"/>
                      <a:pt x="486" y="578"/>
                    </a:cubicBezTo>
                    <a:cubicBezTo>
                      <a:pt x="517" y="548"/>
                      <a:pt x="578" y="517"/>
                      <a:pt x="578" y="457"/>
                    </a:cubicBezTo>
                    <a:cubicBezTo>
                      <a:pt x="608" y="396"/>
                      <a:pt x="608" y="305"/>
                      <a:pt x="638" y="274"/>
                    </a:cubicBezTo>
                    <a:cubicBezTo>
                      <a:pt x="638" y="244"/>
                      <a:pt x="638" y="213"/>
                      <a:pt x="608" y="153"/>
                    </a:cubicBezTo>
                    <a:cubicBezTo>
                      <a:pt x="608" y="122"/>
                      <a:pt x="578" y="92"/>
                      <a:pt x="578" y="92"/>
                    </a:cubicBezTo>
                    <a:cubicBezTo>
                      <a:pt x="517" y="31"/>
                      <a:pt x="517" y="31"/>
                      <a:pt x="486" y="31"/>
                    </a:cubicBezTo>
                    <a:cubicBezTo>
                      <a:pt x="456" y="31"/>
                      <a:pt x="426" y="1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6" name="Google Shape;1110;p6"/>
              <p:cNvSpPr/>
              <p:nvPr/>
            </p:nvSpPr>
            <p:spPr>
              <a:xfrm rot="6796800">
                <a:off x="587880" y="555120"/>
                <a:ext cx="5760" cy="1152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11520"/>
                  <a:gd name="textAreaBottom" fmla="*/ 12600 h 11520"/>
                </a:gdLst>
                <a:ahLst/>
                <a:rect l="textAreaLeft" t="textAreaTop" r="textAreaRight" b="textAreaBottom"/>
                <a:pathLst>
                  <a:path w="761" h="1411">
                    <a:moveTo>
                      <a:pt x="395" y="1"/>
                    </a:moveTo>
                    <a:cubicBezTo>
                      <a:pt x="304" y="1"/>
                      <a:pt x="213" y="1"/>
                      <a:pt x="152" y="61"/>
                    </a:cubicBezTo>
                    <a:cubicBezTo>
                      <a:pt x="61" y="153"/>
                      <a:pt x="0" y="274"/>
                      <a:pt x="0" y="365"/>
                    </a:cubicBezTo>
                    <a:cubicBezTo>
                      <a:pt x="0" y="487"/>
                      <a:pt x="31" y="609"/>
                      <a:pt x="31" y="730"/>
                    </a:cubicBezTo>
                    <a:lnTo>
                      <a:pt x="31" y="639"/>
                    </a:lnTo>
                    <a:cubicBezTo>
                      <a:pt x="31" y="761"/>
                      <a:pt x="61" y="913"/>
                      <a:pt x="91" y="1034"/>
                    </a:cubicBezTo>
                    <a:cubicBezTo>
                      <a:pt x="152" y="1125"/>
                      <a:pt x="152" y="1247"/>
                      <a:pt x="213" y="1368"/>
                    </a:cubicBezTo>
                    <a:cubicBezTo>
                      <a:pt x="227" y="1396"/>
                      <a:pt x="265" y="1411"/>
                      <a:pt x="311" y="1411"/>
                    </a:cubicBezTo>
                    <a:cubicBezTo>
                      <a:pt x="368" y="1411"/>
                      <a:pt x="436" y="1388"/>
                      <a:pt x="487" y="1338"/>
                    </a:cubicBezTo>
                    <a:cubicBezTo>
                      <a:pt x="487" y="1277"/>
                      <a:pt x="517" y="1247"/>
                      <a:pt x="517" y="1216"/>
                    </a:cubicBezTo>
                    <a:lnTo>
                      <a:pt x="517" y="1125"/>
                    </a:lnTo>
                    <a:cubicBezTo>
                      <a:pt x="517" y="1095"/>
                      <a:pt x="517" y="1034"/>
                      <a:pt x="547" y="973"/>
                    </a:cubicBezTo>
                    <a:cubicBezTo>
                      <a:pt x="547" y="943"/>
                      <a:pt x="547" y="882"/>
                      <a:pt x="608" y="821"/>
                    </a:cubicBezTo>
                    <a:cubicBezTo>
                      <a:pt x="608" y="791"/>
                      <a:pt x="638" y="731"/>
                      <a:pt x="638" y="670"/>
                    </a:cubicBezTo>
                    <a:lnTo>
                      <a:pt x="638" y="670"/>
                    </a:lnTo>
                    <a:cubicBezTo>
                      <a:pt x="638" y="715"/>
                      <a:pt x="621" y="726"/>
                      <a:pt x="613" y="742"/>
                    </a:cubicBezTo>
                    <a:lnTo>
                      <a:pt x="613" y="742"/>
                    </a:lnTo>
                    <a:cubicBezTo>
                      <a:pt x="642" y="632"/>
                      <a:pt x="670" y="572"/>
                      <a:pt x="699" y="457"/>
                    </a:cubicBezTo>
                    <a:cubicBezTo>
                      <a:pt x="760" y="365"/>
                      <a:pt x="699" y="274"/>
                      <a:pt x="669" y="183"/>
                    </a:cubicBezTo>
                    <a:cubicBezTo>
                      <a:pt x="638" y="61"/>
                      <a:pt x="517" y="31"/>
                      <a:pt x="3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67" name="Google Shape;1111;p6"/>
              <p:cNvSpPr/>
              <p:nvPr/>
            </p:nvSpPr>
            <p:spPr>
              <a:xfrm rot="6796800">
                <a:off x="586080" y="566640"/>
                <a:ext cx="3600" cy="3960"/>
              </a:xfrm>
              <a:custGeom>
                <a:avLst/>
                <a:gdLst>
                  <a:gd name="textAreaLeft" fmla="*/ 0 w 3600"/>
                  <a:gd name="textAreaRight" fmla="*/ 4680 w 360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517" h="548">
                    <a:moveTo>
                      <a:pt x="365" y="426"/>
                    </a:moveTo>
                    <a:cubicBezTo>
                      <a:pt x="377" y="430"/>
                      <a:pt x="387" y="433"/>
                      <a:pt x="397" y="436"/>
                    </a:cubicBezTo>
                    <a:lnTo>
                      <a:pt x="397" y="436"/>
                    </a:lnTo>
                    <a:cubicBezTo>
                      <a:pt x="358" y="463"/>
                      <a:pt x="320" y="486"/>
                      <a:pt x="274" y="517"/>
                    </a:cubicBezTo>
                    <a:lnTo>
                      <a:pt x="240" y="486"/>
                    </a:lnTo>
                    <a:lnTo>
                      <a:pt x="274" y="486"/>
                    </a:lnTo>
                    <a:cubicBezTo>
                      <a:pt x="274" y="486"/>
                      <a:pt x="304" y="486"/>
                      <a:pt x="304" y="456"/>
                    </a:cubicBezTo>
                    <a:lnTo>
                      <a:pt x="365" y="426"/>
                    </a:lnTo>
                    <a:close/>
                    <a:moveTo>
                      <a:pt x="243" y="0"/>
                    </a:moveTo>
                    <a:cubicBezTo>
                      <a:pt x="213" y="0"/>
                      <a:pt x="152" y="0"/>
                      <a:pt x="122" y="30"/>
                    </a:cubicBezTo>
                    <a:cubicBezTo>
                      <a:pt x="91" y="91"/>
                      <a:pt x="61" y="91"/>
                      <a:pt x="61" y="122"/>
                    </a:cubicBezTo>
                    <a:cubicBezTo>
                      <a:pt x="0" y="152"/>
                      <a:pt x="0" y="182"/>
                      <a:pt x="0" y="243"/>
                    </a:cubicBezTo>
                    <a:lnTo>
                      <a:pt x="0" y="334"/>
                    </a:lnTo>
                    <a:cubicBezTo>
                      <a:pt x="0" y="395"/>
                      <a:pt x="61" y="426"/>
                      <a:pt x="91" y="456"/>
                    </a:cubicBezTo>
                    <a:lnTo>
                      <a:pt x="122" y="486"/>
                    </a:lnTo>
                    <a:cubicBezTo>
                      <a:pt x="152" y="547"/>
                      <a:pt x="213" y="547"/>
                      <a:pt x="243" y="547"/>
                    </a:cubicBezTo>
                    <a:cubicBezTo>
                      <a:pt x="274" y="547"/>
                      <a:pt x="304" y="547"/>
                      <a:pt x="365" y="486"/>
                    </a:cubicBezTo>
                    <a:cubicBezTo>
                      <a:pt x="395" y="486"/>
                      <a:pt x="426" y="456"/>
                      <a:pt x="426" y="456"/>
                    </a:cubicBezTo>
                    <a:cubicBezTo>
                      <a:pt x="429" y="453"/>
                      <a:pt x="432" y="450"/>
                      <a:pt x="434" y="446"/>
                    </a:cubicBezTo>
                    <a:lnTo>
                      <a:pt x="434" y="446"/>
                    </a:lnTo>
                    <a:cubicBezTo>
                      <a:pt x="441" y="448"/>
                      <a:pt x="447" y="448"/>
                      <a:pt x="452" y="448"/>
                    </a:cubicBezTo>
                    <a:cubicBezTo>
                      <a:pt x="471" y="448"/>
                      <a:pt x="487" y="441"/>
                      <a:pt x="517" y="426"/>
                    </a:cubicBezTo>
                    <a:lnTo>
                      <a:pt x="517" y="395"/>
                    </a:lnTo>
                    <a:lnTo>
                      <a:pt x="517" y="334"/>
                    </a:lnTo>
                    <a:lnTo>
                      <a:pt x="517" y="182"/>
                    </a:lnTo>
                    <a:cubicBezTo>
                      <a:pt x="517" y="152"/>
                      <a:pt x="517" y="152"/>
                      <a:pt x="456" y="122"/>
                    </a:cubicBezTo>
                    <a:cubicBezTo>
                      <a:pt x="456" y="61"/>
                      <a:pt x="426" y="61"/>
                      <a:pt x="395" y="30"/>
                    </a:cubicBezTo>
                    <a:cubicBezTo>
                      <a:pt x="365" y="0"/>
                      <a:pt x="365" y="0"/>
                      <a:pt x="3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768" name="Google Shape;1112;p6"/>
            <p:cNvGrpSpPr/>
            <p:nvPr/>
          </p:nvGrpSpPr>
          <p:grpSpPr>
            <a:xfrm>
              <a:off x="329040" y="249120"/>
              <a:ext cx="60480" cy="101520"/>
              <a:chOff x="329040" y="249120"/>
              <a:chExt cx="60480" cy="101520"/>
            </a:xfrm>
          </p:grpSpPr>
          <p:sp>
            <p:nvSpPr>
              <p:cNvPr id="769" name="Google Shape;1113;p6"/>
              <p:cNvSpPr/>
              <p:nvPr/>
            </p:nvSpPr>
            <p:spPr>
              <a:xfrm rot="6796800">
                <a:off x="375120" y="261720"/>
                <a:ext cx="9720" cy="5760"/>
              </a:xfrm>
              <a:custGeom>
                <a:avLst/>
                <a:gdLst>
                  <a:gd name="textAreaLeft" fmla="*/ 0 w 9720"/>
                  <a:gd name="textAreaRight" fmla="*/ 10800 w 972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1187" h="775">
                    <a:moveTo>
                      <a:pt x="525" y="1"/>
                    </a:moveTo>
                    <a:cubicBezTo>
                      <a:pt x="453" y="1"/>
                      <a:pt x="386" y="14"/>
                      <a:pt x="305" y="14"/>
                    </a:cubicBezTo>
                    <a:cubicBezTo>
                      <a:pt x="274" y="14"/>
                      <a:pt x="214" y="75"/>
                      <a:pt x="153" y="106"/>
                    </a:cubicBezTo>
                    <a:lnTo>
                      <a:pt x="62" y="227"/>
                    </a:lnTo>
                    <a:cubicBezTo>
                      <a:pt x="62" y="258"/>
                      <a:pt x="1" y="288"/>
                      <a:pt x="1" y="288"/>
                    </a:cubicBezTo>
                    <a:lnTo>
                      <a:pt x="1" y="440"/>
                    </a:lnTo>
                    <a:cubicBezTo>
                      <a:pt x="1" y="470"/>
                      <a:pt x="1" y="501"/>
                      <a:pt x="62" y="562"/>
                    </a:cubicBezTo>
                    <a:cubicBezTo>
                      <a:pt x="62" y="592"/>
                      <a:pt x="92" y="622"/>
                      <a:pt x="122" y="653"/>
                    </a:cubicBezTo>
                    <a:lnTo>
                      <a:pt x="214" y="744"/>
                    </a:lnTo>
                    <a:cubicBezTo>
                      <a:pt x="274" y="774"/>
                      <a:pt x="305" y="774"/>
                      <a:pt x="396" y="774"/>
                    </a:cubicBezTo>
                    <a:lnTo>
                      <a:pt x="548" y="774"/>
                    </a:lnTo>
                    <a:cubicBezTo>
                      <a:pt x="578" y="774"/>
                      <a:pt x="609" y="744"/>
                      <a:pt x="700" y="744"/>
                    </a:cubicBezTo>
                    <a:cubicBezTo>
                      <a:pt x="709" y="739"/>
                      <a:pt x="719" y="734"/>
                      <a:pt x="730" y="729"/>
                    </a:cubicBezTo>
                    <a:lnTo>
                      <a:pt x="730" y="729"/>
                    </a:lnTo>
                    <a:cubicBezTo>
                      <a:pt x="723" y="736"/>
                      <a:pt x="715" y="744"/>
                      <a:pt x="700" y="744"/>
                    </a:cubicBezTo>
                    <a:cubicBezTo>
                      <a:pt x="728" y="744"/>
                      <a:pt x="756" y="718"/>
                      <a:pt x="760" y="714"/>
                    </a:cubicBezTo>
                    <a:lnTo>
                      <a:pt x="760" y="714"/>
                    </a:lnTo>
                    <a:cubicBezTo>
                      <a:pt x="824" y="683"/>
                      <a:pt x="907" y="645"/>
                      <a:pt x="973" y="622"/>
                    </a:cubicBezTo>
                    <a:cubicBezTo>
                      <a:pt x="1004" y="622"/>
                      <a:pt x="1004" y="592"/>
                      <a:pt x="1034" y="592"/>
                    </a:cubicBezTo>
                    <a:cubicBezTo>
                      <a:pt x="1065" y="592"/>
                      <a:pt x="1065" y="562"/>
                      <a:pt x="1125" y="562"/>
                    </a:cubicBezTo>
                    <a:cubicBezTo>
                      <a:pt x="1156" y="501"/>
                      <a:pt x="1156" y="501"/>
                      <a:pt x="1156" y="470"/>
                    </a:cubicBezTo>
                    <a:cubicBezTo>
                      <a:pt x="1186" y="440"/>
                      <a:pt x="1186" y="349"/>
                      <a:pt x="1186" y="288"/>
                    </a:cubicBezTo>
                    <a:cubicBezTo>
                      <a:pt x="1186" y="258"/>
                      <a:pt x="1156" y="227"/>
                      <a:pt x="1125" y="166"/>
                    </a:cubicBezTo>
                    <a:cubicBezTo>
                      <a:pt x="1034" y="136"/>
                      <a:pt x="1004" y="136"/>
                      <a:pt x="943" y="106"/>
                    </a:cubicBezTo>
                    <a:cubicBezTo>
                      <a:pt x="852" y="75"/>
                      <a:pt x="730" y="75"/>
                      <a:pt x="669" y="75"/>
                    </a:cubicBezTo>
                    <a:lnTo>
                      <a:pt x="730" y="75"/>
                    </a:lnTo>
                    <a:cubicBezTo>
                      <a:pt x="700" y="75"/>
                      <a:pt x="669" y="75"/>
                      <a:pt x="639" y="14"/>
                    </a:cubicBezTo>
                    <a:cubicBezTo>
                      <a:pt x="599" y="4"/>
                      <a:pt x="561" y="1"/>
                      <a:pt x="5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0" name="Google Shape;1114;p6"/>
              <p:cNvSpPr/>
              <p:nvPr/>
            </p:nvSpPr>
            <p:spPr>
              <a:xfrm rot="6796800">
                <a:off x="380160" y="270000"/>
                <a:ext cx="9360" cy="5400"/>
              </a:xfrm>
              <a:custGeom>
                <a:avLst/>
                <a:gdLst>
                  <a:gd name="textAreaLeft" fmla="*/ 0 w 9360"/>
                  <a:gd name="textAreaRight" fmla="*/ 10440 w 9360"/>
                  <a:gd name="textAreaTop" fmla="*/ 0 h 5400"/>
                  <a:gd name="textAreaBottom" fmla="*/ 6480 h 5400"/>
                </a:gdLst>
                <a:ahLst/>
                <a:rect l="textAreaLeft" t="textAreaTop" r="textAreaRight" b="textAreaBottom"/>
                <a:pathLst>
                  <a:path w="1156" h="704">
                    <a:moveTo>
                      <a:pt x="388" y="1"/>
                    </a:moveTo>
                    <a:cubicBezTo>
                      <a:pt x="280" y="1"/>
                      <a:pt x="175" y="63"/>
                      <a:pt x="122" y="187"/>
                    </a:cubicBezTo>
                    <a:cubicBezTo>
                      <a:pt x="0" y="369"/>
                      <a:pt x="122" y="612"/>
                      <a:pt x="304" y="673"/>
                    </a:cubicBezTo>
                    <a:cubicBezTo>
                      <a:pt x="426" y="703"/>
                      <a:pt x="517" y="703"/>
                      <a:pt x="608" y="703"/>
                    </a:cubicBezTo>
                    <a:cubicBezTo>
                      <a:pt x="680" y="703"/>
                      <a:pt x="771" y="703"/>
                      <a:pt x="836" y="688"/>
                    </a:cubicBezTo>
                    <a:lnTo>
                      <a:pt x="836" y="688"/>
                    </a:lnTo>
                    <a:cubicBezTo>
                      <a:pt x="832" y="692"/>
                      <a:pt x="827" y="697"/>
                      <a:pt x="821" y="703"/>
                    </a:cubicBezTo>
                    <a:lnTo>
                      <a:pt x="1003" y="703"/>
                    </a:lnTo>
                    <a:cubicBezTo>
                      <a:pt x="1125" y="673"/>
                      <a:pt x="1155" y="551"/>
                      <a:pt x="1034" y="491"/>
                    </a:cubicBezTo>
                    <a:cubicBezTo>
                      <a:pt x="1003" y="491"/>
                      <a:pt x="1003" y="460"/>
                      <a:pt x="973" y="460"/>
                    </a:cubicBezTo>
                    <a:cubicBezTo>
                      <a:pt x="973" y="460"/>
                      <a:pt x="971" y="460"/>
                      <a:pt x="967" y="460"/>
                    </a:cubicBezTo>
                    <a:lnTo>
                      <a:pt x="967" y="460"/>
                    </a:lnTo>
                    <a:cubicBezTo>
                      <a:pt x="952" y="419"/>
                      <a:pt x="907" y="394"/>
                      <a:pt x="882" y="369"/>
                    </a:cubicBezTo>
                    <a:lnTo>
                      <a:pt x="851" y="339"/>
                    </a:lnTo>
                    <a:lnTo>
                      <a:pt x="760" y="247"/>
                    </a:lnTo>
                    <a:lnTo>
                      <a:pt x="608" y="96"/>
                    </a:lnTo>
                    <a:cubicBezTo>
                      <a:pt x="545" y="32"/>
                      <a:pt x="466" y="1"/>
                      <a:pt x="3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1" name="Google Shape;1115;p6"/>
              <p:cNvSpPr/>
              <p:nvPr/>
            </p:nvSpPr>
            <p:spPr>
              <a:xfrm rot="6796800">
                <a:off x="381240" y="277560"/>
                <a:ext cx="6480" cy="504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822" h="670">
                    <a:moveTo>
                      <a:pt x="457" y="1"/>
                    </a:moveTo>
                    <a:lnTo>
                      <a:pt x="457" y="1"/>
                    </a:lnTo>
                    <a:cubicBezTo>
                      <a:pt x="472" y="31"/>
                      <a:pt x="480" y="54"/>
                      <a:pt x="487" y="73"/>
                    </a:cubicBezTo>
                    <a:lnTo>
                      <a:pt x="487" y="73"/>
                    </a:lnTo>
                    <a:cubicBezTo>
                      <a:pt x="487" y="70"/>
                      <a:pt x="487" y="66"/>
                      <a:pt x="487" y="61"/>
                    </a:cubicBezTo>
                    <a:lnTo>
                      <a:pt x="457" y="1"/>
                    </a:lnTo>
                    <a:close/>
                    <a:moveTo>
                      <a:pt x="487" y="73"/>
                    </a:moveTo>
                    <a:cubicBezTo>
                      <a:pt x="488" y="92"/>
                      <a:pt x="492" y="96"/>
                      <a:pt x="518" y="122"/>
                    </a:cubicBezTo>
                    <a:cubicBezTo>
                      <a:pt x="503" y="107"/>
                      <a:pt x="495" y="92"/>
                      <a:pt x="487" y="73"/>
                    </a:cubicBezTo>
                    <a:close/>
                    <a:moveTo>
                      <a:pt x="92" y="426"/>
                    </a:moveTo>
                    <a:cubicBezTo>
                      <a:pt x="92" y="426"/>
                      <a:pt x="149" y="426"/>
                      <a:pt x="153" y="454"/>
                    </a:cubicBezTo>
                    <a:lnTo>
                      <a:pt x="153" y="454"/>
                    </a:lnTo>
                    <a:cubicBezTo>
                      <a:pt x="141" y="450"/>
                      <a:pt x="126" y="443"/>
                      <a:pt x="92" y="426"/>
                    </a:cubicBezTo>
                    <a:close/>
                    <a:moveTo>
                      <a:pt x="244" y="1"/>
                    </a:moveTo>
                    <a:cubicBezTo>
                      <a:pt x="183" y="1"/>
                      <a:pt x="153" y="61"/>
                      <a:pt x="62" y="92"/>
                    </a:cubicBezTo>
                    <a:lnTo>
                      <a:pt x="31" y="122"/>
                    </a:lnTo>
                    <a:lnTo>
                      <a:pt x="1" y="213"/>
                    </a:lnTo>
                    <a:lnTo>
                      <a:pt x="1" y="305"/>
                    </a:lnTo>
                    <a:cubicBezTo>
                      <a:pt x="1" y="365"/>
                      <a:pt x="31" y="396"/>
                      <a:pt x="62" y="426"/>
                    </a:cubicBezTo>
                    <a:cubicBezTo>
                      <a:pt x="92" y="456"/>
                      <a:pt x="153" y="456"/>
                      <a:pt x="183" y="517"/>
                    </a:cubicBezTo>
                    <a:lnTo>
                      <a:pt x="204" y="517"/>
                    </a:lnTo>
                    <a:cubicBezTo>
                      <a:pt x="217" y="527"/>
                      <a:pt x="231" y="534"/>
                      <a:pt x="244" y="548"/>
                    </a:cubicBezTo>
                    <a:cubicBezTo>
                      <a:pt x="305" y="548"/>
                      <a:pt x="335" y="578"/>
                      <a:pt x="335" y="578"/>
                    </a:cubicBezTo>
                    <a:lnTo>
                      <a:pt x="437" y="578"/>
                    </a:lnTo>
                    <a:cubicBezTo>
                      <a:pt x="471" y="590"/>
                      <a:pt x="507" y="600"/>
                      <a:pt x="548" y="608"/>
                    </a:cubicBezTo>
                    <a:cubicBezTo>
                      <a:pt x="609" y="608"/>
                      <a:pt x="609" y="608"/>
                      <a:pt x="639" y="669"/>
                    </a:cubicBezTo>
                    <a:cubicBezTo>
                      <a:pt x="700" y="669"/>
                      <a:pt x="791" y="669"/>
                      <a:pt x="822" y="578"/>
                    </a:cubicBezTo>
                    <a:lnTo>
                      <a:pt x="822" y="456"/>
                    </a:lnTo>
                    <a:lnTo>
                      <a:pt x="822" y="426"/>
                    </a:lnTo>
                    <a:cubicBezTo>
                      <a:pt x="822" y="396"/>
                      <a:pt x="822" y="396"/>
                      <a:pt x="791" y="365"/>
                    </a:cubicBezTo>
                    <a:cubicBezTo>
                      <a:pt x="700" y="305"/>
                      <a:pt x="639" y="244"/>
                      <a:pt x="548" y="153"/>
                    </a:cubicBezTo>
                    <a:cubicBezTo>
                      <a:pt x="548" y="153"/>
                      <a:pt x="548" y="153"/>
                      <a:pt x="547" y="153"/>
                    </a:cubicBezTo>
                    <a:lnTo>
                      <a:pt x="547" y="153"/>
                    </a:lnTo>
                    <a:cubicBezTo>
                      <a:pt x="536" y="141"/>
                      <a:pt x="526" y="130"/>
                      <a:pt x="518" y="122"/>
                    </a:cubicBezTo>
                    <a:lnTo>
                      <a:pt x="518" y="134"/>
                    </a:lnTo>
                    <a:lnTo>
                      <a:pt x="518" y="134"/>
                    </a:lnTo>
                    <a:cubicBezTo>
                      <a:pt x="514" y="129"/>
                      <a:pt x="511" y="123"/>
                      <a:pt x="507" y="117"/>
                    </a:cubicBezTo>
                    <a:lnTo>
                      <a:pt x="507" y="117"/>
                    </a:lnTo>
                    <a:cubicBezTo>
                      <a:pt x="511" y="119"/>
                      <a:pt x="514" y="120"/>
                      <a:pt x="518" y="122"/>
                    </a:cubicBezTo>
                    <a:lnTo>
                      <a:pt x="487" y="92"/>
                    </a:lnTo>
                    <a:lnTo>
                      <a:pt x="487" y="92"/>
                    </a:lnTo>
                    <a:cubicBezTo>
                      <a:pt x="496" y="100"/>
                      <a:pt x="502" y="109"/>
                      <a:pt x="507" y="117"/>
                    </a:cubicBezTo>
                    <a:lnTo>
                      <a:pt x="507" y="117"/>
                    </a:lnTo>
                    <a:cubicBezTo>
                      <a:pt x="450" y="88"/>
                      <a:pt x="393" y="58"/>
                      <a:pt x="3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2" name="Google Shape;1116;p6"/>
              <p:cNvSpPr/>
              <p:nvPr/>
            </p:nvSpPr>
            <p:spPr>
              <a:xfrm rot="6796800">
                <a:off x="366480" y="249480"/>
                <a:ext cx="5400" cy="648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730" h="822">
                    <a:moveTo>
                      <a:pt x="456" y="0"/>
                    </a:moveTo>
                    <a:cubicBezTo>
                      <a:pt x="473" y="4"/>
                      <a:pt x="486" y="8"/>
                      <a:pt x="497" y="11"/>
                    </a:cubicBezTo>
                    <a:lnTo>
                      <a:pt x="497" y="11"/>
                    </a:lnTo>
                    <a:cubicBezTo>
                      <a:pt x="482" y="4"/>
                      <a:pt x="467" y="0"/>
                      <a:pt x="456" y="0"/>
                    </a:cubicBezTo>
                    <a:close/>
                    <a:moveTo>
                      <a:pt x="497" y="11"/>
                    </a:moveTo>
                    <a:lnTo>
                      <a:pt x="497" y="11"/>
                    </a:lnTo>
                    <a:cubicBezTo>
                      <a:pt x="509" y="16"/>
                      <a:pt x="520" y="23"/>
                      <a:pt x="529" y="31"/>
                    </a:cubicBezTo>
                    <a:lnTo>
                      <a:pt x="529" y="31"/>
                    </a:lnTo>
                    <a:cubicBezTo>
                      <a:pt x="549" y="30"/>
                      <a:pt x="558" y="28"/>
                      <a:pt x="497" y="11"/>
                    </a:cubicBezTo>
                    <a:close/>
                    <a:moveTo>
                      <a:pt x="174" y="261"/>
                    </a:moveTo>
                    <a:lnTo>
                      <a:pt x="174" y="261"/>
                    </a:lnTo>
                    <a:cubicBezTo>
                      <a:pt x="168" y="269"/>
                      <a:pt x="161" y="274"/>
                      <a:pt x="152" y="274"/>
                    </a:cubicBezTo>
                    <a:cubicBezTo>
                      <a:pt x="159" y="269"/>
                      <a:pt x="167" y="265"/>
                      <a:pt x="174" y="261"/>
                    </a:cubicBezTo>
                    <a:close/>
                    <a:moveTo>
                      <a:pt x="576" y="443"/>
                    </a:moveTo>
                    <a:lnTo>
                      <a:pt x="576" y="443"/>
                    </a:lnTo>
                    <a:cubicBezTo>
                      <a:pt x="577" y="447"/>
                      <a:pt x="578" y="451"/>
                      <a:pt x="578" y="456"/>
                    </a:cubicBezTo>
                    <a:lnTo>
                      <a:pt x="578" y="487"/>
                    </a:lnTo>
                    <a:cubicBezTo>
                      <a:pt x="578" y="474"/>
                      <a:pt x="578" y="461"/>
                      <a:pt x="576" y="443"/>
                    </a:cubicBezTo>
                    <a:close/>
                    <a:moveTo>
                      <a:pt x="578" y="608"/>
                    </a:moveTo>
                    <a:cubicBezTo>
                      <a:pt x="578" y="623"/>
                      <a:pt x="570" y="631"/>
                      <a:pt x="563" y="639"/>
                    </a:cubicBezTo>
                    <a:lnTo>
                      <a:pt x="578" y="608"/>
                    </a:lnTo>
                    <a:close/>
                    <a:moveTo>
                      <a:pt x="529" y="31"/>
                    </a:moveTo>
                    <a:lnTo>
                      <a:pt x="529" y="31"/>
                    </a:lnTo>
                    <a:cubicBezTo>
                      <a:pt x="526" y="31"/>
                      <a:pt x="521" y="31"/>
                      <a:pt x="517" y="31"/>
                    </a:cubicBezTo>
                    <a:cubicBezTo>
                      <a:pt x="456" y="31"/>
                      <a:pt x="426" y="61"/>
                      <a:pt x="396" y="61"/>
                    </a:cubicBezTo>
                    <a:lnTo>
                      <a:pt x="274" y="61"/>
                    </a:lnTo>
                    <a:cubicBezTo>
                      <a:pt x="244" y="61"/>
                      <a:pt x="244" y="122"/>
                      <a:pt x="183" y="122"/>
                    </a:cubicBezTo>
                    <a:cubicBezTo>
                      <a:pt x="152" y="152"/>
                      <a:pt x="92" y="183"/>
                      <a:pt x="92" y="213"/>
                    </a:cubicBezTo>
                    <a:cubicBezTo>
                      <a:pt x="31" y="274"/>
                      <a:pt x="1" y="334"/>
                      <a:pt x="0" y="365"/>
                    </a:cubicBezTo>
                    <a:lnTo>
                      <a:pt x="0" y="365"/>
                    </a:lnTo>
                    <a:cubicBezTo>
                      <a:pt x="1" y="335"/>
                      <a:pt x="31" y="335"/>
                      <a:pt x="31" y="304"/>
                    </a:cubicBezTo>
                    <a:cubicBezTo>
                      <a:pt x="46" y="304"/>
                      <a:pt x="57" y="303"/>
                      <a:pt x="66" y="300"/>
                    </a:cubicBezTo>
                    <a:lnTo>
                      <a:pt x="66" y="300"/>
                    </a:lnTo>
                    <a:lnTo>
                      <a:pt x="31" y="335"/>
                    </a:lnTo>
                    <a:lnTo>
                      <a:pt x="0" y="426"/>
                    </a:lnTo>
                    <a:lnTo>
                      <a:pt x="0" y="456"/>
                    </a:lnTo>
                    <a:lnTo>
                      <a:pt x="0" y="487"/>
                    </a:lnTo>
                    <a:lnTo>
                      <a:pt x="0" y="608"/>
                    </a:lnTo>
                    <a:lnTo>
                      <a:pt x="31" y="669"/>
                    </a:lnTo>
                    <a:cubicBezTo>
                      <a:pt x="31" y="730"/>
                      <a:pt x="92" y="730"/>
                      <a:pt x="92" y="760"/>
                    </a:cubicBezTo>
                    <a:lnTo>
                      <a:pt x="152" y="791"/>
                    </a:lnTo>
                    <a:cubicBezTo>
                      <a:pt x="183" y="791"/>
                      <a:pt x="183" y="821"/>
                      <a:pt x="244" y="821"/>
                    </a:cubicBezTo>
                    <a:lnTo>
                      <a:pt x="335" y="821"/>
                    </a:lnTo>
                    <a:cubicBezTo>
                      <a:pt x="426" y="821"/>
                      <a:pt x="426" y="821"/>
                      <a:pt x="456" y="791"/>
                    </a:cubicBezTo>
                    <a:cubicBezTo>
                      <a:pt x="487" y="791"/>
                      <a:pt x="487" y="760"/>
                      <a:pt x="548" y="760"/>
                    </a:cubicBezTo>
                    <a:lnTo>
                      <a:pt x="608" y="669"/>
                    </a:lnTo>
                    <a:cubicBezTo>
                      <a:pt x="608" y="669"/>
                      <a:pt x="608" y="639"/>
                      <a:pt x="639" y="639"/>
                    </a:cubicBezTo>
                    <a:cubicBezTo>
                      <a:pt x="639" y="608"/>
                      <a:pt x="700" y="578"/>
                      <a:pt x="700" y="578"/>
                    </a:cubicBezTo>
                    <a:cubicBezTo>
                      <a:pt x="730" y="517"/>
                      <a:pt x="730" y="487"/>
                      <a:pt x="730" y="456"/>
                    </a:cubicBezTo>
                    <a:lnTo>
                      <a:pt x="730" y="304"/>
                    </a:lnTo>
                    <a:cubicBezTo>
                      <a:pt x="730" y="274"/>
                      <a:pt x="700" y="213"/>
                      <a:pt x="639" y="183"/>
                    </a:cubicBezTo>
                    <a:cubicBezTo>
                      <a:pt x="608" y="152"/>
                      <a:pt x="578" y="122"/>
                      <a:pt x="548" y="122"/>
                    </a:cubicBezTo>
                    <a:lnTo>
                      <a:pt x="548" y="61"/>
                    </a:lnTo>
                    <a:cubicBezTo>
                      <a:pt x="548" y="51"/>
                      <a:pt x="540" y="40"/>
                      <a:pt x="529" y="3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3" name="Google Shape;1117;p6"/>
              <p:cNvSpPr/>
              <p:nvPr/>
            </p:nvSpPr>
            <p:spPr>
              <a:xfrm rot="6796800">
                <a:off x="376560" y="334440"/>
                <a:ext cx="7560" cy="792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7920"/>
                  <a:gd name="textAreaBottom" fmla="*/ 9000 h 7920"/>
                </a:gdLst>
                <a:ahLst/>
                <a:rect l="textAreaLeft" t="textAreaTop" r="textAreaRight" b="textAreaBottom"/>
                <a:pathLst>
                  <a:path w="973" h="992">
                    <a:moveTo>
                      <a:pt x="304" y="1"/>
                    </a:moveTo>
                    <a:cubicBezTo>
                      <a:pt x="243" y="1"/>
                      <a:pt x="213" y="1"/>
                      <a:pt x="182" y="62"/>
                    </a:cubicBezTo>
                    <a:cubicBezTo>
                      <a:pt x="152" y="62"/>
                      <a:pt x="152" y="92"/>
                      <a:pt x="91" y="92"/>
                    </a:cubicBezTo>
                    <a:cubicBezTo>
                      <a:pt x="61" y="122"/>
                      <a:pt x="30" y="122"/>
                      <a:pt x="30" y="214"/>
                    </a:cubicBezTo>
                    <a:cubicBezTo>
                      <a:pt x="0" y="244"/>
                      <a:pt x="0" y="305"/>
                      <a:pt x="0" y="396"/>
                    </a:cubicBezTo>
                    <a:cubicBezTo>
                      <a:pt x="0" y="426"/>
                      <a:pt x="0" y="457"/>
                      <a:pt x="30" y="518"/>
                    </a:cubicBezTo>
                    <a:cubicBezTo>
                      <a:pt x="30" y="548"/>
                      <a:pt x="61" y="578"/>
                      <a:pt x="91" y="609"/>
                    </a:cubicBezTo>
                    <a:lnTo>
                      <a:pt x="152" y="670"/>
                    </a:lnTo>
                    <a:cubicBezTo>
                      <a:pt x="182" y="700"/>
                      <a:pt x="213" y="700"/>
                      <a:pt x="243" y="730"/>
                    </a:cubicBezTo>
                    <a:lnTo>
                      <a:pt x="304" y="730"/>
                    </a:lnTo>
                    <a:cubicBezTo>
                      <a:pt x="304" y="730"/>
                      <a:pt x="334" y="730"/>
                      <a:pt x="334" y="761"/>
                    </a:cubicBezTo>
                    <a:cubicBezTo>
                      <a:pt x="365" y="822"/>
                      <a:pt x="456" y="822"/>
                      <a:pt x="517" y="822"/>
                    </a:cubicBezTo>
                    <a:lnTo>
                      <a:pt x="456" y="822"/>
                    </a:lnTo>
                    <a:cubicBezTo>
                      <a:pt x="517" y="822"/>
                      <a:pt x="547" y="852"/>
                      <a:pt x="638" y="852"/>
                    </a:cubicBezTo>
                    <a:cubicBezTo>
                      <a:pt x="669" y="852"/>
                      <a:pt x="760" y="882"/>
                      <a:pt x="790" y="913"/>
                    </a:cubicBezTo>
                    <a:lnTo>
                      <a:pt x="760" y="913"/>
                    </a:lnTo>
                    <a:cubicBezTo>
                      <a:pt x="760" y="913"/>
                      <a:pt x="790" y="913"/>
                      <a:pt x="790" y="974"/>
                    </a:cubicBezTo>
                    <a:cubicBezTo>
                      <a:pt x="802" y="985"/>
                      <a:pt x="821" y="992"/>
                      <a:pt x="844" y="992"/>
                    </a:cubicBezTo>
                    <a:cubicBezTo>
                      <a:pt x="883" y="992"/>
                      <a:pt x="934" y="971"/>
                      <a:pt x="973" y="913"/>
                    </a:cubicBezTo>
                    <a:cubicBezTo>
                      <a:pt x="942" y="822"/>
                      <a:pt x="942" y="730"/>
                      <a:pt x="912" y="670"/>
                    </a:cubicBezTo>
                    <a:cubicBezTo>
                      <a:pt x="821" y="578"/>
                      <a:pt x="790" y="457"/>
                      <a:pt x="699" y="396"/>
                    </a:cubicBezTo>
                    <a:lnTo>
                      <a:pt x="699" y="396"/>
                    </a:lnTo>
                    <a:lnTo>
                      <a:pt x="760" y="426"/>
                    </a:lnTo>
                    <a:cubicBezTo>
                      <a:pt x="699" y="396"/>
                      <a:pt x="669" y="366"/>
                      <a:pt x="669" y="274"/>
                    </a:cubicBezTo>
                    <a:lnTo>
                      <a:pt x="547" y="153"/>
                    </a:lnTo>
                    <a:lnTo>
                      <a:pt x="517" y="122"/>
                    </a:lnTo>
                    <a:lnTo>
                      <a:pt x="486" y="92"/>
                    </a:lnTo>
                    <a:cubicBezTo>
                      <a:pt x="456" y="62"/>
                      <a:pt x="456" y="62"/>
                      <a:pt x="395" y="62"/>
                    </a:cubicBezTo>
                    <a:cubicBezTo>
                      <a:pt x="395" y="62"/>
                      <a:pt x="365" y="62"/>
                      <a:pt x="3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4" name="Google Shape;1118;p6"/>
              <p:cNvSpPr/>
              <p:nvPr/>
            </p:nvSpPr>
            <p:spPr>
              <a:xfrm rot="6796800">
                <a:off x="376200" y="343080"/>
                <a:ext cx="4320" cy="756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7560"/>
                  <a:gd name="textAreaBottom" fmla="*/ 8640 h 7560"/>
                </a:gdLst>
                <a:ahLst/>
                <a:rect l="textAreaLeft" t="textAreaTop" r="textAreaRight" b="textAreaBottom"/>
                <a:pathLst>
                  <a:path w="609" h="943">
                    <a:moveTo>
                      <a:pt x="609" y="365"/>
                    </a:moveTo>
                    <a:cubicBezTo>
                      <a:pt x="609" y="395"/>
                      <a:pt x="609" y="395"/>
                      <a:pt x="578" y="456"/>
                    </a:cubicBezTo>
                    <a:cubicBezTo>
                      <a:pt x="578" y="395"/>
                      <a:pt x="609" y="395"/>
                      <a:pt x="609" y="365"/>
                    </a:cubicBezTo>
                    <a:close/>
                    <a:moveTo>
                      <a:pt x="426" y="0"/>
                    </a:moveTo>
                    <a:cubicBezTo>
                      <a:pt x="335" y="0"/>
                      <a:pt x="274" y="0"/>
                      <a:pt x="183" y="31"/>
                    </a:cubicBezTo>
                    <a:cubicBezTo>
                      <a:pt x="122" y="61"/>
                      <a:pt x="62" y="152"/>
                      <a:pt x="31" y="213"/>
                    </a:cubicBezTo>
                    <a:cubicBezTo>
                      <a:pt x="1" y="334"/>
                      <a:pt x="31" y="456"/>
                      <a:pt x="122" y="517"/>
                    </a:cubicBezTo>
                    <a:lnTo>
                      <a:pt x="153" y="578"/>
                    </a:lnTo>
                    <a:cubicBezTo>
                      <a:pt x="163" y="588"/>
                      <a:pt x="174" y="599"/>
                      <a:pt x="186" y="608"/>
                    </a:cubicBezTo>
                    <a:lnTo>
                      <a:pt x="186" y="608"/>
                    </a:lnTo>
                    <a:cubicBezTo>
                      <a:pt x="197" y="608"/>
                      <a:pt x="240" y="612"/>
                      <a:pt x="244" y="636"/>
                    </a:cubicBezTo>
                    <a:lnTo>
                      <a:pt x="244" y="636"/>
                    </a:lnTo>
                    <a:cubicBezTo>
                      <a:pt x="243" y="635"/>
                      <a:pt x="242" y="635"/>
                      <a:pt x="242" y="635"/>
                    </a:cubicBezTo>
                    <a:lnTo>
                      <a:pt x="242" y="635"/>
                    </a:lnTo>
                    <a:cubicBezTo>
                      <a:pt x="242" y="635"/>
                      <a:pt x="243" y="636"/>
                      <a:pt x="244" y="636"/>
                    </a:cubicBezTo>
                    <a:lnTo>
                      <a:pt x="244" y="636"/>
                    </a:lnTo>
                    <a:cubicBezTo>
                      <a:pt x="244" y="636"/>
                      <a:pt x="244" y="636"/>
                      <a:pt x="244" y="636"/>
                    </a:cubicBezTo>
                    <a:lnTo>
                      <a:pt x="244" y="636"/>
                    </a:lnTo>
                    <a:cubicBezTo>
                      <a:pt x="253" y="637"/>
                      <a:pt x="263" y="638"/>
                      <a:pt x="274" y="638"/>
                    </a:cubicBezTo>
                    <a:cubicBezTo>
                      <a:pt x="261" y="638"/>
                      <a:pt x="253" y="638"/>
                      <a:pt x="244" y="636"/>
                    </a:cubicBezTo>
                    <a:lnTo>
                      <a:pt x="244" y="636"/>
                    </a:lnTo>
                    <a:cubicBezTo>
                      <a:pt x="244" y="637"/>
                      <a:pt x="244" y="637"/>
                      <a:pt x="244" y="638"/>
                    </a:cubicBezTo>
                    <a:lnTo>
                      <a:pt x="233" y="633"/>
                    </a:lnTo>
                    <a:lnTo>
                      <a:pt x="233" y="633"/>
                    </a:lnTo>
                    <a:cubicBezTo>
                      <a:pt x="236" y="634"/>
                      <a:pt x="239" y="634"/>
                      <a:pt x="242" y="635"/>
                    </a:cubicBezTo>
                    <a:lnTo>
                      <a:pt x="242" y="635"/>
                    </a:lnTo>
                    <a:cubicBezTo>
                      <a:pt x="231" y="632"/>
                      <a:pt x="217" y="625"/>
                      <a:pt x="191" y="612"/>
                    </a:cubicBezTo>
                    <a:lnTo>
                      <a:pt x="191" y="612"/>
                    </a:lnTo>
                    <a:cubicBezTo>
                      <a:pt x="191" y="612"/>
                      <a:pt x="191" y="612"/>
                      <a:pt x="191" y="612"/>
                    </a:cubicBezTo>
                    <a:lnTo>
                      <a:pt x="191" y="612"/>
                    </a:lnTo>
                    <a:lnTo>
                      <a:pt x="184" y="609"/>
                    </a:lnTo>
                    <a:lnTo>
                      <a:pt x="184" y="609"/>
                    </a:lnTo>
                    <a:cubicBezTo>
                      <a:pt x="186" y="610"/>
                      <a:pt x="189" y="611"/>
                      <a:pt x="191" y="612"/>
                    </a:cubicBezTo>
                    <a:lnTo>
                      <a:pt x="191" y="612"/>
                    </a:lnTo>
                    <a:cubicBezTo>
                      <a:pt x="189" y="611"/>
                      <a:pt x="187" y="609"/>
                      <a:pt x="186" y="608"/>
                    </a:cubicBezTo>
                    <a:lnTo>
                      <a:pt x="186" y="608"/>
                    </a:lnTo>
                    <a:cubicBezTo>
                      <a:pt x="184" y="608"/>
                      <a:pt x="183" y="608"/>
                      <a:pt x="183" y="608"/>
                    </a:cubicBezTo>
                    <a:lnTo>
                      <a:pt x="183" y="608"/>
                    </a:lnTo>
                    <a:cubicBezTo>
                      <a:pt x="186" y="609"/>
                      <a:pt x="189" y="611"/>
                      <a:pt x="192" y="612"/>
                    </a:cubicBezTo>
                    <a:lnTo>
                      <a:pt x="192" y="612"/>
                    </a:lnTo>
                    <a:cubicBezTo>
                      <a:pt x="197" y="617"/>
                      <a:pt x="203" y="620"/>
                      <a:pt x="210" y="624"/>
                    </a:cubicBezTo>
                    <a:lnTo>
                      <a:pt x="210" y="624"/>
                    </a:lnTo>
                    <a:cubicBezTo>
                      <a:pt x="240" y="645"/>
                      <a:pt x="247" y="663"/>
                      <a:pt x="265" y="668"/>
                    </a:cubicBezTo>
                    <a:lnTo>
                      <a:pt x="265" y="668"/>
                    </a:lnTo>
                    <a:cubicBezTo>
                      <a:pt x="288" y="708"/>
                      <a:pt x="312" y="767"/>
                      <a:pt x="335" y="790"/>
                    </a:cubicBezTo>
                    <a:lnTo>
                      <a:pt x="335" y="760"/>
                    </a:lnTo>
                    <a:cubicBezTo>
                      <a:pt x="335" y="790"/>
                      <a:pt x="335" y="790"/>
                      <a:pt x="396" y="821"/>
                    </a:cubicBezTo>
                    <a:cubicBezTo>
                      <a:pt x="396" y="851"/>
                      <a:pt x="457" y="942"/>
                      <a:pt x="548" y="942"/>
                    </a:cubicBezTo>
                    <a:cubicBezTo>
                      <a:pt x="487" y="790"/>
                      <a:pt x="548" y="760"/>
                      <a:pt x="578" y="669"/>
                    </a:cubicBezTo>
                    <a:cubicBezTo>
                      <a:pt x="578" y="608"/>
                      <a:pt x="609" y="517"/>
                      <a:pt x="609" y="456"/>
                    </a:cubicBezTo>
                    <a:lnTo>
                      <a:pt x="609" y="365"/>
                    </a:lnTo>
                    <a:lnTo>
                      <a:pt x="609" y="213"/>
                    </a:lnTo>
                    <a:lnTo>
                      <a:pt x="609" y="182"/>
                    </a:lnTo>
                    <a:cubicBezTo>
                      <a:pt x="578" y="61"/>
                      <a:pt x="487" y="0"/>
                      <a:pt x="4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5" name="Google Shape;1119;p6"/>
              <p:cNvSpPr/>
              <p:nvPr/>
            </p:nvSpPr>
            <p:spPr>
              <a:xfrm rot="6796800">
                <a:off x="383400" y="341280"/>
                <a:ext cx="4320" cy="432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609" h="609">
                    <a:moveTo>
                      <a:pt x="152" y="487"/>
                    </a:moveTo>
                    <a:cubicBezTo>
                      <a:pt x="152" y="487"/>
                      <a:pt x="152" y="487"/>
                      <a:pt x="152" y="487"/>
                    </a:cubicBezTo>
                    <a:lnTo>
                      <a:pt x="152" y="487"/>
                    </a:lnTo>
                    <a:cubicBezTo>
                      <a:pt x="168" y="487"/>
                      <a:pt x="175" y="503"/>
                      <a:pt x="183" y="518"/>
                    </a:cubicBezTo>
                    <a:lnTo>
                      <a:pt x="183" y="518"/>
                    </a:lnTo>
                    <a:lnTo>
                      <a:pt x="183" y="540"/>
                    </a:lnTo>
                    <a:lnTo>
                      <a:pt x="183" y="540"/>
                    </a:lnTo>
                    <a:cubicBezTo>
                      <a:pt x="175" y="533"/>
                      <a:pt x="168" y="518"/>
                      <a:pt x="152" y="487"/>
                    </a:cubicBezTo>
                    <a:close/>
                    <a:moveTo>
                      <a:pt x="366" y="547"/>
                    </a:moveTo>
                    <a:cubicBezTo>
                      <a:pt x="366" y="548"/>
                      <a:pt x="365" y="548"/>
                      <a:pt x="365" y="548"/>
                    </a:cubicBezTo>
                    <a:lnTo>
                      <a:pt x="335" y="548"/>
                    </a:lnTo>
                    <a:cubicBezTo>
                      <a:pt x="346" y="548"/>
                      <a:pt x="356" y="548"/>
                      <a:pt x="366" y="547"/>
                    </a:cubicBezTo>
                    <a:close/>
                    <a:moveTo>
                      <a:pt x="183" y="1"/>
                    </a:moveTo>
                    <a:lnTo>
                      <a:pt x="122" y="31"/>
                    </a:lnTo>
                    <a:lnTo>
                      <a:pt x="61" y="92"/>
                    </a:lnTo>
                    <a:lnTo>
                      <a:pt x="31" y="123"/>
                    </a:lnTo>
                    <a:lnTo>
                      <a:pt x="0" y="183"/>
                    </a:lnTo>
                    <a:lnTo>
                      <a:pt x="0" y="275"/>
                    </a:lnTo>
                    <a:lnTo>
                      <a:pt x="0" y="335"/>
                    </a:lnTo>
                    <a:lnTo>
                      <a:pt x="0" y="396"/>
                    </a:lnTo>
                    <a:cubicBezTo>
                      <a:pt x="0" y="427"/>
                      <a:pt x="31" y="457"/>
                      <a:pt x="61" y="487"/>
                    </a:cubicBezTo>
                    <a:lnTo>
                      <a:pt x="122" y="548"/>
                    </a:lnTo>
                    <a:cubicBezTo>
                      <a:pt x="152" y="578"/>
                      <a:pt x="183" y="578"/>
                      <a:pt x="213" y="578"/>
                    </a:cubicBezTo>
                    <a:cubicBezTo>
                      <a:pt x="213" y="578"/>
                      <a:pt x="274" y="578"/>
                      <a:pt x="274" y="609"/>
                    </a:cubicBezTo>
                    <a:lnTo>
                      <a:pt x="456" y="609"/>
                    </a:lnTo>
                    <a:cubicBezTo>
                      <a:pt x="456" y="609"/>
                      <a:pt x="487" y="609"/>
                      <a:pt x="487" y="578"/>
                    </a:cubicBezTo>
                    <a:cubicBezTo>
                      <a:pt x="517" y="518"/>
                      <a:pt x="517" y="518"/>
                      <a:pt x="517" y="457"/>
                    </a:cubicBezTo>
                    <a:cubicBezTo>
                      <a:pt x="517" y="457"/>
                      <a:pt x="517" y="427"/>
                      <a:pt x="548" y="396"/>
                    </a:cubicBezTo>
                    <a:cubicBezTo>
                      <a:pt x="548" y="366"/>
                      <a:pt x="608" y="305"/>
                      <a:pt x="608" y="275"/>
                    </a:cubicBezTo>
                    <a:cubicBezTo>
                      <a:pt x="608" y="244"/>
                      <a:pt x="608" y="214"/>
                      <a:pt x="548" y="153"/>
                    </a:cubicBezTo>
                    <a:lnTo>
                      <a:pt x="517" y="123"/>
                    </a:lnTo>
                    <a:lnTo>
                      <a:pt x="517" y="123"/>
                    </a:lnTo>
                    <a:cubicBezTo>
                      <a:pt x="517" y="153"/>
                      <a:pt x="517" y="153"/>
                      <a:pt x="548" y="183"/>
                    </a:cubicBezTo>
                    <a:lnTo>
                      <a:pt x="548" y="275"/>
                    </a:lnTo>
                    <a:lnTo>
                      <a:pt x="548" y="335"/>
                    </a:lnTo>
                    <a:cubicBezTo>
                      <a:pt x="548" y="396"/>
                      <a:pt x="548" y="396"/>
                      <a:pt x="517" y="427"/>
                    </a:cubicBezTo>
                    <a:lnTo>
                      <a:pt x="517" y="396"/>
                    </a:lnTo>
                    <a:lnTo>
                      <a:pt x="517" y="366"/>
                    </a:lnTo>
                    <a:lnTo>
                      <a:pt x="517" y="305"/>
                    </a:lnTo>
                    <a:lnTo>
                      <a:pt x="517" y="275"/>
                    </a:lnTo>
                    <a:lnTo>
                      <a:pt x="517" y="183"/>
                    </a:lnTo>
                    <a:cubicBezTo>
                      <a:pt x="517" y="153"/>
                      <a:pt x="517" y="123"/>
                      <a:pt x="487" y="123"/>
                    </a:cubicBezTo>
                    <a:lnTo>
                      <a:pt x="456" y="92"/>
                    </a:lnTo>
                    <a:lnTo>
                      <a:pt x="426" y="31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6" name="Google Shape;1120;p6"/>
              <p:cNvSpPr/>
              <p:nvPr/>
            </p:nvSpPr>
            <p:spPr>
              <a:xfrm rot="6796800">
                <a:off x="328320" y="326520"/>
                <a:ext cx="11160" cy="6120"/>
              </a:xfrm>
              <a:custGeom>
                <a:avLst/>
                <a:gdLst>
                  <a:gd name="textAreaLeft" fmla="*/ 0 w 11160"/>
                  <a:gd name="textAreaRight" fmla="*/ 12240 w 11160"/>
                  <a:gd name="textAreaTop" fmla="*/ 0 h 6120"/>
                  <a:gd name="textAreaBottom" fmla="*/ 7200 h 6120"/>
                </a:gdLst>
                <a:ahLst/>
                <a:rect l="textAreaLeft" t="textAreaTop" r="textAreaRight" b="textAreaBottom"/>
                <a:pathLst>
                  <a:path w="1338" h="816">
                    <a:moveTo>
                      <a:pt x="1082" y="368"/>
                    </a:moveTo>
                    <a:cubicBezTo>
                      <a:pt x="1081" y="371"/>
                      <a:pt x="1080" y="374"/>
                      <a:pt x="1083" y="374"/>
                    </a:cubicBezTo>
                    <a:cubicBezTo>
                      <a:pt x="1083" y="374"/>
                      <a:pt x="1084" y="374"/>
                      <a:pt x="1086" y="373"/>
                    </a:cubicBezTo>
                    <a:lnTo>
                      <a:pt x="1086" y="373"/>
                    </a:lnTo>
                    <a:cubicBezTo>
                      <a:pt x="1081" y="379"/>
                      <a:pt x="1075" y="386"/>
                      <a:pt x="1064" y="396"/>
                    </a:cubicBezTo>
                    <a:cubicBezTo>
                      <a:pt x="1064" y="396"/>
                      <a:pt x="1064" y="375"/>
                      <a:pt x="1082" y="368"/>
                    </a:cubicBezTo>
                    <a:close/>
                    <a:moveTo>
                      <a:pt x="639" y="1"/>
                    </a:moveTo>
                    <a:cubicBezTo>
                      <a:pt x="456" y="1"/>
                      <a:pt x="244" y="31"/>
                      <a:pt x="152" y="153"/>
                    </a:cubicBezTo>
                    <a:cubicBezTo>
                      <a:pt x="31" y="244"/>
                      <a:pt x="0" y="396"/>
                      <a:pt x="31" y="518"/>
                    </a:cubicBezTo>
                    <a:cubicBezTo>
                      <a:pt x="61" y="670"/>
                      <a:pt x="183" y="761"/>
                      <a:pt x="304" y="791"/>
                    </a:cubicBezTo>
                    <a:cubicBezTo>
                      <a:pt x="353" y="807"/>
                      <a:pt x="402" y="815"/>
                      <a:pt x="450" y="815"/>
                    </a:cubicBezTo>
                    <a:cubicBezTo>
                      <a:pt x="582" y="815"/>
                      <a:pt x="710" y="759"/>
                      <a:pt x="821" y="670"/>
                    </a:cubicBezTo>
                    <a:cubicBezTo>
                      <a:pt x="851" y="639"/>
                      <a:pt x="943" y="609"/>
                      <a:pt x="973" y="548"/>
                    </a:cubicBezTo>
                    <a:cubicBezTo>
                      <a:pt x="1003" y="518"/>
                      <a:pt x="1064" y="426"/>
                      <a:pt x="1095" y="366"/>
                    </a:cubicBezTo>
                    <a:lnTo>
                      <a:pt x="1125" y="366"/>
                    </a:lnTo>
                    <a:lnTo>
                      <a:pt x="1216" y="274"/>
                    </a:lnTo>
                    <a:cubicBezTo>
                      <a:pt x="1338" y="244"/>
                      <a:pt x="1277" y="92"/>
                      <a:pt x="1125" y="92"/>
                    </a:cubicBezTo>
                    <a:lnTo>
                      <a:pt x="1003" y="92"/>
                    </a:lnTo>
                    <a:lnTo>
                      <a:pt x="1064" y="153"/>
                    </a:lnTo>
                    <a:cubicBezTo>
                      <a:pt x="1032" y="132"/>
                      <a:pt x="1008" y="110"/>
                      <a:pt x="986" y="92"/>
                    </a:cubicBezTo>
                    <a:lnTo>
                      <a:pt x="986" y="92"/>
                    </a:lnTo>
                    <a:cubicBezTo>
                      <a:pt x="990" y="92"/>
                      <a:pt x="996" y="92"/>
                      <a:pt x="1003" y="92"/>
                    </a:cubicBezTo>
                    <a:cubicBezTo>
                      <a:pt x="975" y="63"/>
                      <a:pt x="973" y="62"/>
                      <a:pt x="947" y="62"/>
                    </a:cubicBezTo>
                    <a:lnTo>
                      <a:pt x="947" y="62"/>
                    </a:lnTo>
                    <a:cubicBezTo>
                      <a:pt x="960" y="70"/>
                      <a:pt x="972" y="81"/>
                      <a:pt x="986" y="92"/>
                    </a:cubicBezTo>
                    <a:lnTo>
                      <a:pt x="986" y="92"/>
                    </a:lnTo>
                    <a:cubicBezTo>
                      <a:pt x="971" y="90"/>
                      <a:pt x="966" y="85"/>
                      <a:pt x="943" y="62"/>
                    </a:cubicBezTo>
                    <a:cubicBezTo>
                      <a:pt x="944" y="62"/>
                      <a:pt x="946" y="62"/>
                      <a:pt x="947" y="62"/>
                    </a:cubicBezTo>
                    <a:lnTo>
                      <a:pt x="947" y="62"/>
                    </a:lnTo>
                    <a:cubicBezTo>
                      <a:pt x="920" y="43"/>
                      <a:pt x="892" y="31"/>
                      <a:pt x="851" y="31"/>
                    </a:cubicBezTo>
                    <a:cubicBezTo>
                      <a:pt x="791" y="31"/>
                      <a:pt x="699" y="31"/>
                      <a:pt x="6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7" name="Google Shape;1121;p6"/>
              <p:cNvSpPr/>
              <p:nvPr/>
            </p:nvSpPr>
            <p:spPr>
              <a:xfrm rot="6796800">
                <a:off x="337680" y="329760"/>
                <a:ext cx="5760" cy="432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761" h="609">
                    <a:moveTo>
                      <a:pt x="630" y="229"/>
                    </a:moveTo>
                    <a:cubicBezTo>
                      <a:pt x="635" y="238"/>
                      <a:pt x="639" y="252"/>
                      <a:pt x="639" y="274"/>
                    </a:cubicBezTo>
                    <a:cubicBezTo>
                      <a:pt x="638" y="274"/>
                      <a:pt x="637" y="274"/>
                      <a:pt x="636" y="274"/>
                    </a:cubicBezTo>
                    <a:lnTo>
                      <a:pt x="636" y="274"/>
                    </a:lnTo>
                    <a:cubicBezTo>
                      <a:pt x="635" y="258"/>
                      <a:pt x="633" y="243"/>
                      <a:pt x="630" y="229"/>
                    </a:cubicBezTo>
                    <a:close/>
                    <a:moveTo>
                      <a:pt x="305" y="1"/>
                    </a:moveTo>
                    <a:cubicBezTo>
                      <a:pt x="244" y="1"/>
                      <a:pt x="183" y="1"/>
                      <a:pt x="153" y="31"/>
                    </a:cubicBezTo>
                    <a:cubicBezTo>
                      <a:pt x="92" y="62"/>
                      <a:pt x="31" y="153"/>
                      <a:pt x="1" y="214"/>
                    </a:cubicBezTo>
                    <a:lnTo>
                      <a:pt x="1" y="335"/>
                    </a:lnTo>
                    <a:cubicBezTo>
                      <a:pt x="1" y="366"/>
                      <a:pt x="1" y="426"/>
                      <a:pt x="31" y="457"/>
                    </a:cubicBezTo>
                    <a:lnTo>
                      <a:pt x="153" y="578"/>
                    </a:lnTo>
                    <a:cubicBezTo>
                      <a:pt x="183" y="609"/>
                      <a:pt x="274" y="609"/>
                      <a:pt x="305" y="609"/>
                    </a:cubicBezTo>
                    <a:lnTo>
                      <a:pt x="335" y="609"/>
                    </a:lnTo>
                    <a:cubicBezTo>
                      <a:pt x="396" y="609"/>
                      <a:pt x="457" y="609"/>
                      <a:pt x="487" y="578"/>
                    </a:cubicBezTo>
                    <a:lnTo>
                      <a:pt x="609" y="457"/>
                    </a:lnTo>
                    <a:lnTo>
                      <a:pt x="609" y="449"/>
                    </a:lnTo>
                    <a:lnTo>
                      <a:pt x="609" y="449"/>
                    </a:lnTo>
                    <a:cubicBezTo>
                      <a:pt x="631" y="440"/>
                      <a:pt x="659" y="426"/>
                      <a:pt x="700" y="426"/>
                    </a:cubicBezTo>
                    <a:cubicBezTo>
                      <a:pt x="730" y="426"/>
                      <a:pt x="730" y="366"/>
                      <a:pt x="730" y="335"/>
                    </a:cubicBezTo>
                    <a:cubicBezTo>
                      <a:pt x="761" y="305"/>
                      <a:pt x="730" y="274"/>
                      <a:pt x="669" y="274"/>
                    </a:cubicBezTo>
                    <a:cubicBezTo>
                      <a:pt x="648" y="274"/>
                      <a:pt x="642" y="244"/>
                      <a:pt x="629" y="226"/>
                    </a:cubicBezTo>
                    <a:lnTo>
                      <a:pt x="629" y="226"/>
                    </a:lnTo>
                    <a:cubicBezTo>
                      <a:pt x="625" y="208"/>
                      <a:pt x="618" y="193"/>
                      <a:pt x="609" y="183"/>
                    </a:cubicBezTo>
                    <a:cubicBezTo>
                      <a:pt x="609" y="153"/>
                      <a:pt x="578" y="153"/>
                      <a:pt x="578" y="122"/>
                    </a:cubicBezTo>
                    <a:cubicBezTo>
                      <a:pt x="548" y="122"/>
                      <a:pt x="548" y="62"/>
                      <a:pt x="487" y="62"/>
                    </a:cubicBezTo>
                    <a:cubicBezTo>
                      <a:pt x="487" y="62"/>
                      <a:pt x="457" y="62"/>
                      <a:pt x="457" y="31"/>
                    </a:cubicBezTo>
                    <a:cubicBezTo>
                      <a:pt x="426" y="1"/>
                      <a:pt x="335" y="1"/>
                      <a:pt x="3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78" name="Google Shape;1122;p6"/>
              <p:cNvSpPr/>
              <p:nvPr/>
            </p:nvSpPr>
            <p:spPr>
              <a:xfrm rot="6796800">
                <a:off x="337320" y="339480"/>
                <a:ext cx="3600" cy="3600"/>
              </a:xfrm>
              <a:custGeom>
                <a:avLst/>
                <a:gdLst>
                  <a:gd name="textAreaLeft" fmla="*/ 0 w 3600"/>
                  <a:gd name="textAreaRight" fmla="*/ 4680 w 3600"/>
                  <a:gd name="textAreaTop" fmla="*/ 0 h 3600"/>
                  <a:gd name="textAreaBottom" fmla="*/ 4680 h 3600"/>
                </a:gdLst>
                <a:ahLst/>
                <a:rect l="textAreaLeft" t="textAreaTop" r="textAreaRight" b="textAreaBottom"/>
                <a:pathLst>
                  <a:path w="517" h="517">
                    <a:moveTo>
                      <a:pt x="456" y="122"/>
                    </a:moveTo>
                    <a:cubicBezTo>
                      <a:pt x="456" y="122"/>
                      <a:pt x="456" y="182"/>
                      <a:pt x="486" y="182"/>
                    </a:cubicBezTo>
                    <a:lnTo>
                      <a:pt x="486" y="213"/>
                    </a:lnTo>
                    <a:cubicBezTo>
                      <a:pt x="486" y="182"/>
                      <a:pt x="486" y="182"/>
                      <a:pt x="456" y="182"/>
                    </a:cubicBezTo>
                    <a:lnTo>
                      <a:pt x="456" y="122"/>
                    </a:lnTo>
                    <a:close/>
                    <a:moveTo>
                      <a:pt x="486" y="304"/>
                    </a:moveTo>
                    <a:lnTo>
                      <a:pt x="486" y="334"/>
                    </a:lnTo>
                    <a:cubicBezTo>
                      <a:pt x="486" y="334"/>
                      <a:pt x="486" y="365"/>
                      <a:pt x="456" y="365"/>
                    </a:cubicBezTo>
                    <a:cubicBezTo>
                      <a:pt x="456" y="365"/>
                      <a:pt x="486" y="334"/>
                      <a:pt x="486" y="304"/>
                    </a:cubicBezTo>
                    <a:close/>
                    <a:moveTo>
                      <a:pt x="152" y="456"/>
                    </a:moveTo>
                    <a:cubicBezTo>
                      <a:pt x="152" y="486"/>
                      <a:pt x="183" y="486"/>
                      <a:pt x="183" y="486"/>
                    </a:cubicBezTo>
                    <a:lnTo>
                      <a:pt x="202" y="486"/>
                    </a:lnTo>
                    <a:cubicBezTo>
                      <a:pt x="183" y="479"/>
                      <a:pt x="167" y="471"/>
                      <a:pt x="152" y="456"/>
                    </a:cubicBezTo>
                    <a:close/>
                    <a:moveTo>
                      <a:pt x="152" y="0"/>
                    </a:moveTo>
                    <a:lnTo>
                      <a:pt x="122" y="30"/>
                    </a:lnTo>
                    <a:lnTo>
                      <a:pt x="61" y="61"/>
                    </a:lnTo>
                    <a:lnTo>
                      <a:pt x="31" y="91"/>
                    </a:lnTo>
                    <a:cubicBezTo>
                      <a:pt x="31" y="91"/>
                      <a:pt x="31" y="152"/>
                      <a:pt x="0" y="152"/>
                    </a:cubicBezTo>
                    <a:lnTo>
                      <a:pt x="0" y="213"/>
                    </a:lnTo>
                    <a:lnTo>
                      <a:pt x="0" y="243"/>
                    </a:lnTo>
                    <a:lnTo>
                      <a:pt x="0" y="304"/>
                    </a:lnTo>
                    <a:lnTo>
                      <a:pt x="31" y="334"/>
                    </a:lnTo>
                    <a:lnTo>
                      <a:pt x="61" y="365"/>
                    </a:lnTo>
                    <a:cubicBezTo>
                      <a:pt x="61" y="365"/>
                      <a:pt x="122" y="365"/>
                      <a:pt x="122" y="395"/>
                    </a:cubicBezTo>
                    <a:lnTo>
                      <a:pt x="365" y="395"/>
                    </a:lnTo>
                    <a:cubicBezTo>
                      <a:pt x="425" y="395"/>
                      <a:pt x="426" y="395"/>
                      <a:pt x="456" y="365"/>
                    </a:cubicBezTo>
                    <a:lnTo>
                      <a:pt x="456" y="365"/>
                    </a:lnTo>
                    <a:lnTo>
                      <a:pt x="426" y="395"/>
                    </a:lnTo>
                    <a:lnTo>
                      <a:pt x="365" y="456"/>
                    </a:lnTo>
                    <a:cubicBezTo>
                      <a:pt x="365" y="456"/>
                      <a:pt x="335" y="456"/>
                      <a:pt x="335" y="486"/>
                    </a:cubicBezTo>
                    <a:lnTo>
                      <a:pt x="202" y="486"/>
                    </a:lnTo>
                    <a:cubicBezTo>
                      <a:pt x="221" y="494"/>
                      <a:pt x="243" y="502"/>
                      <a:pt x="274" y="517"/>
                    </a:cubicBezTo>
                    <a:lnTo>
                      <a:pt x="365" y="517"/>
                    </a:lnTo>
                    <a:cubicBezTo>
                      <a:pt x="365" y="517"/>
                      <a:pt x="426" y="517"/>
                      <a:pt x="426" y="486"/>
                    </a:cubicBezTo>
                    <a:cubicBezTo>
                      <a:pt x="456" y="426"/>
                      <a:pt x="486" y="426"/>
                      <a:pt x="486" y="395"/>
                    </a:cubicBezTo>
                    <a:cubicBezTo>
                      <a:pt x="502" y="365"/>
                      <a:pt x="509" y="350"/>
                      <a:pt x="513" y="338"/>
                    </a:cubicBezTo>
                    <a:lnTo>
                      <a:pt x="513" y="338"/>
                    </a:lnTo>
                    <a:cubicBezTo>
                      <a:pt x="517" y="335"/>
                      <a:pt x="517" y="320"/>
                      <a:pt x="517" y="306"/>
                    </a:cubicBezTo>
                    <a:lnTo>
                      <a:pt x="517" y="306"/>
                    </a:lnTo>
                    <a:cubicBezTo>
                      <a:pt x="517" y="305"/>
                      <a:pt x="517" y="305"/>
                      <a:pt x="517" y="304"/>
                    </a:cubicBezTo>
                    <a:lnTo>
                      <a:pt x="517" y="182"/>
                    </a:lnTo>
                    <a:cubicBezTo>
                      <a:pt x="517" y="122"/>
                      <a:pt x="486" y="91"/>
                      <a:pt x="456" y="61"/>
                    </a:cubicBezTo>
                    <a:cubicBezTo>
                      <a:pt x="426" y="30"/>
                      <a:pt x="365" y="30"/>
                      <a:pt x="3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779" name="Google Shape;1123;p6"/>
            <p:cNvGrpSpPr/>
            <p:nvPr/>
          </p:nvGrpSpPr>
          <p:grpSpPr>
            <a:xfrm>
              <a:off x="198720" y="413640"/>
              <a:ext cx="70920" cy="119520"/>
              <a:chOff x="198720" y="413640"/>
              <a:chExt cx="70920" cy="119520"/>
            </a:xfrm>
          </p:grpSpPr>
          <p:sp>
            <p:nvSpPr>
              <p:cNvPr id="780" name="Google Shape;1124;p6"/>
              <p:cNvSpPr/>
              <p:nvPr/>
            </p:nvSpPr>
            <p:spPr>
              <a:xfrm rot="6796800">
                <a:off x="214560" y="524160"/>
                <a:ext cx="10080" cy="5760"/>
              </a:xfrm>
              <a:custGeom>
                <a:avLst/>
                <a:gdLst>
                  <a:gd name="textAreaLeft" fmla="*/ 0 w 10080"/>
                  <a:gd name="textAreaRight" fmla="*/ 11160 w 1008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1217" h="761">
                    <a:moveTo>
                      <a:pt x="821" y="0"/>
                    </a:moveTo>
                    <a:cubicBezTo>
                      <a:pt x="759" y="0"/>
                      <a:pt x="696" y="15"/>
                      <a:pt x="643" y="53"/>
                    </a:cubicBezTo>
                    <a:lnTo>
                      <a:pt x="643" y="53"/>
                    </a:lnTo>
                    <a:cubicBezTo>
                      <a:pt x="670" y="38"/>
                      <a:pt x="700" y="31"/>
                      <a:pt x="730" y="31"/>
                    </a:cubicBezTo>
                    <a:cubicBezTo>
                      <a:pt x="678" y="66"/>
                      <a:pt x="635" y="91"/>
                      <a:pt x="586" y="111"/>
                    </a:cubicBezTo>
                    <a:lnTo>
                      <a:pt x="586" y="111"/>
                    </a:lnTo>
                    <a:cubicBezTo>
                      <a:pt x="603" y="88"/>
                      <a:pt x="622" y="69"/>
                      <a:pt x="643" y="53"/>
                    </a:cubicBezTo>
                    <a:lnTo>
                      <a:pt x="643" y="53"/>
                    </a:lnTo>
                    <a:cubicBezTo>
                      <a:pt x="619" y="67"/>
                      <a:pt x="599" y="86"/>
                      <a:pt x="584" y="112"/>
                    </a:cubicBezTo>
                    <a:lnTo>
                      <a:pt x="584" y="112"/>
                    </a:lnTo>
                    <a:cubicBezTo>
                      <a:pt x="584" y="112"/>
                      <a:pt x="585" y="111"/>
                      <a:pt x="586" y="111"/>
                    </a:cubicBezTo>
                    <a:lnTo>
                      <a:pt x="586" y="111"/>
                    </a:lnTo>
                    <a:cubicBezTo>
                      <a:pt x="583" y="115"/>
                      <a:pt x="581" y="118"/>
                      <a:pt x="578" y="122"/>
                    </a:cubicBezTo>
                    <a:cubicBezTo>
                      <a:pt x="580" y="119"/>
                      <a:pt x="582" y="115"/>
                      <a:pt x="584" y="112"/>
                    </a:cubicBezTo>
                    <a:lnTo>
                      <a:pt x="584" y="112"/>
                    </a:lnTo>
                    <a:cubicBezTo>
                      <a:pt x="558" y="123"/>
                      <a:pt x="530" y="132"/>
                      <a:pt x="497" y="142"/>
                    </a:cubicBezTo>
                    <a:lnTo>
                      <a:pt x="497" y="142"/>
                    </a:lnTo>
                    <a:cubicBezTo>
                      <a:pt x="502" y="137"/>
                      <a:pt x="509" y="131"/>
                      <a:pt x="518" y="122"/>
                    </a:cubicBezTo>
                    <a:cubicBezTo>
                      <a:pt x="457" y="122"/>
                      <a:pt x="366" y="152"/>
                      <a:pt x="305" y="183"/>
                    </a:cubicBezTo>
                    <a:cubicBezTo>
                      <a:pt x="274" y="183"/>
                      <a:pt x="214" y="243"/>
                      <a:pt x="153" y="274"/>
                    </a:cubicBezTo>
                    <a:lnTo>
                      <a:pt x="31" y="365"/>
                    </a:lnTo>
                    <a:cubicBezTo>
                      <a:pt x="1" y="426"/>
                      <a:pt x="1" y="456"/>
                      <a:pt x="1" y="487"/>
                    </a:cubicBezTo>
                    <a:cubicBezTo>
                      <a:pt x="31" y="487"/>
                      <a:pt x="31" y="547"/>
                      <a:pt x="62" y="547"/>
                    </a:cubicBezTo>
                    <a:cubicBezTo>
                      <a:pt x="122" y="578"/>
                      <a:pt x="153" y="578"/>
                      <a:pt x="214" y="578"/>
                    </a:cubicBezTo>
                    <a:lnTo>
                      <a:pt x="305" y="578"/>
                    </a:lnTo>
                    <a:cubicBezTo>
                      <a:pt x="358" y="578"/>
                      <a:pt x="436" y="601"/>
                      <a:pt x="495" y="607"/>
                    </a:cubicBezTo>
                    <a:lnTo>
                      <a:pt x="495" y="607"/>
                    </a:lnTo>
                    <a:cubicBezTo>
                      <a:pt x="484" y="605"/>
                      <a:pt x="477" y="598"/>
                      <a:pt x="457" y="578"/>
                    </a:cubicBezTo>
                    <a:lnTo>
                      <a:pt x="457" y="578"/>
                    </a:lnTo>
                    <a:cubicBezTo>
                      <a:pt x="472" y="585"/>
                      <a:pt x="487" y="593"/>
                      <a:pt x="501" y="601"/>
                    </a:cubicBezTo>
                    <a:lnTo>
                      <a:pt x="501" y="601"/>
                    </a:lnTo>
                    <a:cubicBezTo>
                      <a:pt x="503" y="603"/>
                      <a:pt x="505" y="606"/>
                      <a:pt x="507" y="608"/>
                    </a:cubicBezTo>
                    <a:lnTo>
                      <a:pt x="507" y="608"/>
                    </a:lnTo>
                    <a:cubicBezTo>
                      <a:pt x="503" y="608"/>
                      <a:pt x="499" y="607"/>
                      <a:pt x="495" y="607"/>
                    </a:cubicBezTo>
                    <a:lnTo>
                      <a:pt x="495" y="607"/>
                    </a:lnTo>
                    <a:cubicBezTo>
                      <a:pt x="498" y="608"/>
                      <a:pt x="502" y="608"/>
                      <a:pt x="507" y="608"/>
                    </a:cubicBezTo>
                    <a:lnTo>
                      <a:pt x="507" y="608"/>
                    </a:lnTo>
                    <a:cubicBezTo>
                      <a:pt x="507" y="608"/>
                      <a:pt x="507" y="608"/>
                      <a:pt x="507" y="608"/>
                    </a:cubicBezTo>
                    <a:lnTo>
                      <a:pt x="507" y="608"/>
                    </a:lnTo>
                    <a:cubicBezTo>
                      <a:pt x="509" y="608"/>
                      <a:pt x="512" y="608"/>
                      <a:pt x="514" y="608"/>
                    </a:cubicBezTo>
                    <a:lnTo>
                      <a:pt x="514" y="608"/>
                    </a:lnTo>
                    <a:cubicBezTo>
                      <a:pt x="514" y="608"/>
                      <a:pt x="514" y="608"/>
                      <a:pt x="514" y="608"/>
                    </a:cubicBezTo>
                    <a:lnTo>
                      <a:pt x="514" y="608"/>
                    </a:lnTo>
                    <a:cubicBezTo>
                      <a:pt x="512" y="608"/>
                      <a:pt x="509" y="608"/>
                      <a:pt x="507" y="608"/>
                    </a:cubicBezTo>
                    <a:lnTo>
                      <a:pt x="507" y="608"/>
                    </a:lnTo>
                    <a:cubicBezTo>
                      <a:pt x="530" y="636"/>
                      <a:pt x="562" y="663"/>
                      <a:pt x="595" y="686"/>
                    </a:cubicBezTo>
                    <a:lnTo>
                      <a:pt x="595" y="686"/>
                    </a:lnTo>
                    <a:lnTo>
                      <a:pt x="522" y="613"/>
                    </a:lnTo>
                    <a:lnTo>
                      <a:pt x="522" y="613"/>
                    </a:lnTo>
                    <a:cubicBezTo>
                      <a:pt x="556" y="633"/>
                      <a:pt x="586" y="658"/>
                      <a:pt x="605" y="692"/>
                    </a:cubicBezTo>
                    <a:lnTo>
                      <a:pt x="605" y="692"/>
                    </a:lnTo>
                    <a:cubicBezTo>
                      <a:pt x="602" y="690"/>
                      <a:pt x="598" y="688"/>
                      <a:pt x="595" y="686"/>
                    </a:cubicBezTo>
                    <a:lnTo>
                      <a:pt x="595" y="686"/>
                    </a:lnTo>
                    <a:lnTo>
                      <a:pt x="609" y="699"/>
                    </a:lnTo>
                    <a:cubicBezTo>
                      <a:pt x="608" y="697"/>
                      <a:pt x="606" y="695"/>
                      <a:pt x="605" y="692"/>
                    </a:cubicBezTo>
                    <a:lnTo>
                      <a:pt x="605" y="692"/>
                    </a:lnTo>
                    <a:cubicBezTo>
                      <a:pt x="628" y="707"/>
                      <a:pt x="650" y="720"/>
                      <a:pt x="670" y="730"/>
                    </a:cubicBezTo>
                    <a:cubicBezTo>
                      <a:pt x="761" y="760"/>
                      <a:pt x="791" y="760"/>
                      <a:pt x="882" y="760"/>
                    </a:cubicBezTo>
                    <a:cubicBezTo>
                      <a:pt x="943" y="760"/>
                      <a:pt x="1034" y="730"/>
                      <a:pt x="1095" y="639"/>
                    </a:cubicBezTo>
                    <a:cubicBezTo>
                      <a:pt x="1186" y="578"/>
                      <a:pt x="1186" y="547"/>
                      <a:pt x="1217" y="426"/>
                    </a:cubicBezTo>
                    <a:cubicBezTo>
                      <a:pt x="1217" y="335"/>
                      <a:pt x="1217" y="304"/>
                      <a:pt x="1186" y="243"/>
                    </a:cubicBezTo>
                    <a:cubicBezTo>
                      <a:pt x="1125" y="152"/>
                      <a:pt x="1095" y="91"/>
                      <a:pt x="1034" y="31"/>
                    </a:cubicBezTo>
                    <a:cubicBezTo>
                      <a:pt x="973" y="0"/>
                      <a:pt x="913" y="0"/>
                      <a:pt x="8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81" name="Google Shape;1125;p6"/>
              <p:cNvSpPr/>
              <p:nvPr/>
            </p:nvSpPr>
            <p:spPr>
              <a:xfrm rot="6796800">
                <a:off x="205920" y="523080"/>
                <a:ext cx="4680" cy="6480"/>
              </a:xfrm>
              <a:custGeom>
                <a:avLst/>
                <a:gdLst>
                  <a:gd name="textAreaLeft" fmla="*/ 0 w 4680"/>
                  <a:gd name="textAreaRight" fmla="*/ 5760 w 468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640" h="822">
                    <a:moveTo>
                      <a:pt x="213" y="1"/>
                    </a:moveTo>
                    <a:cubicBezTo>
                      <a:pt x="183" y="62"/>
                      <a:pt x="153" y="92"/>
                      <a:pt x="153" y="123"/>
                    </a:cubicBezTo>
                    <a:cubicBezTo>
                      <a:pt x="122" y="123"/>
                      <a:pt x="31" y="214"/>
                      <a:pt x="31" y="274"/>
                    </a:cubicBezTo>
                    <a:cubicBezTo>
                      <a:pt x="19" y="309"/>
                      <a:pt x="17" y="349"/>
                      <a:pt x="20" y="387"/>
                    </a:cubicBezTo>
                    <a:lnTo>
                      <a:pt x="20" y="387"/>
                    </a:lnTo>
                    <a:cubicBezTo>
                      <a:pt x="11" y="417"/>
                      <a:pt x="1" y="452"/>
                      <a:pt x="1" y="487"/>
                    </a:cubicBezTo>
                    <a:lnTo>
                      <a:pt x="1" y="518"/>
                    </a:lnTo>
                    <a:lnTo>
                      <a:pt x="1" y="548"/>
                    </a:lnTo>
                    <a:lnTo>
                      <a:pt x="1" y="578"/>
                    </a:lnTo>
                    <a:cubicBezTo>
                      <a:pt x="1" y="639"/>
                      <a:pt x="31" y="639"/>
                      <a:pt x="31" y="670"/>
                    </a:cubicBezTo>
                    <a:lnTo>
                      <a:pt x="61" y="730"/>
                    </a:lnTo>
                    <a:lnTo>
                      <a:pt x="153" y="791"/>
                    </a:lnTo>
                    <a:lnTo>
                      <a:pt x="213" y="822"/>
                    </a:lnTo>
                    <a:lnTo>
                      <a:pt x="365" y="822"/>
                    </a:lnTo>
                    <a:cubicBezTo>
                      <a:pt x="396" y="822"/>
                      <a:pt x="457" y="791"/>
                      <a:pt x="457" y="791"/>
                    </a:cubicBezTo>
                    <a:cubicBezTo>
                      <a:pt x="487" y="791"/>
                      <a:pt x="487" y="730"/>
                      <a:pt x="517" y="730"/>
                    </a:cubicBezTo>
                    <a:cubicBezTo>
                      <a:pt x="517" y="730"/>
                      <a:pt x="548" y="700"/>
                      <a:pt x="548" y="670"/>
                    </a:cubicBezTo>
                    <a:lnTo>
                      <a:pt x="609" y="578"/>
                    </a:lnTo>
                    <a:lnTo>
                      <a:pt x="609" y="518"/>
                    </a:lnTo>
                    <a:lnTo>
                      <a:pt x="609" y="426"/>
                    </a:lnTo>
                    <a:cubicBezTo>
                      <a:pt x="609" y="396"/>
                      <a:pt x="548" y="366"/>
                      <a:pt x="548" y="335"/>
                    </a:cubicBezTo>
                    <a:cubicBezTo>
                      <a:pt x="548" y="335"/>
                      <a:pt x="548" y="334"/>
                      <a:pt x="548" y="333"/>
                    </a:cubicBezTo>
                    <a:lnTo>
                      <a:pt x="548" y="333"/>
                    </a:lnTo>
                    <a:cubicBezTo>
                      <a:pt x="578" y="346"/>
                      <a:pt x="608" y="358"/>
                      <a:pt x="639" y="366"/>
                    </a:cubicBezTo>
                    <a:cubicBezTo>
                      <a:pt x="639" y="335"/>
                      <a:pt x="609" y="335"/>
                      <a:pt x="609" y="274"/>
                    </a:cubicBezTo>
                    <a:lnTo>
                      <a:pt x="517" y="214"/>
                    </a:lnTo>
                    <a:lnTo>
                      <a:pt x="487" y="183"/>
                    </a:lnTo>
                    <a:cubicBezTo>
                      <a:pt x="457" y="123"/>
                      <a:pt x="396" y="123"/>
                      <a:pt x="396" y="92"/>
                    </a:cubicBezTo>
                    <a:cubicBezTo>
                      <a:pt x="365" y="92"/>
                      <a:pt x="365" y="62"/>
                      <a:pt x="335" y="62"/>
                    </a:cubicBezTo>
                    <a:cubicBezTo>
                      <a:pt x="305" y="1"/>
                      <a:pt x="274" y="1"/>
                      <a:pt x="2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82" name="Google Shape;1126;p6"/>
              <p:cNvSpPr/>
              <p:nvPr/>
            </p:nvSpPr>
            <p:spPr>
              <a:xfrm rot="6796800">
                <a:off x="198360" y="521280"/>
                <a:ext cx="5400" cy="324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3240"/>
                  <a:gd name="textAreaBottom" fmla="*/ 4320 h 3240"/>
                </a:gdLst>
                <a:ahLst/>
                <a:rect l="textAreaLeft" t="textAreaTop" r="textAreaRight" b="textAreaBottom"/>
                <a:pathLst>
                  <a:path w="731" h="488">
                    <a:moveTo>
                      <a:pt x="456" y="1"/>
                    </a:moveTo>
                    <a:cubicBezTo>
                      <a:pt x="396" y="1"/>
                      <a:pt x="304" y="31"/>
                      <a:pt x="244" y="31"/>
                    </a:cubicBezTo>
                    <a:cubicBezTo>
                      <a:pt x="213" y="31"/>
                      <a:pt x="152" y="92"/>
                      <a:pt x="152" y="92"/>
                    </a:cubicBezTo>
                    <a:cubicBezTo>
                      <a:pt x="122" y="92"/>
                      <a:pt x="61" y="123"/>
                      <a:pt x="61" y="153"/>
                    </a:cubicBezTo>
                    <a:cubicBezTo>
                      <a:pt x="1" y="183"/>
                      <a:pt x="1" y="275"/>
                      <a:pt x="61" y="305"/>
                    </a:cubicBezTo>
                    <a:cubicBezTo>
                      <a:pt x="61" y="305"/>
                      <a:pt x="61" y="305"/>
                      <a:pt x="61" y="305"/>
                    </a:cubicBezTo>
                    <a:lnTo>
                      <a:pt x="61" y="305"/>
                    </a:lnTo>
                    <a:cubicBezTo>
                      <a:pt x="61" y="320"/>
                      <a:pt x="69" y="328"/>
                      <a:pt x="73" y="328"/>
                    </a:cubicBezTo>
                    <a:cubicBezTo>
                      <a:pt x="77" y="328"/>
                      <a:pt x="77" y="320"/>
                      <a:pt x="61" y="305"/>
                    </a:cubicBezTo>
                    <a:lnTo>
                      <a:pt x="61" y="305"/>
                    </a:lnTo>
                    <a:cubicBezTo>
                      <a:pt x="92" y="335"/>
                      <a:pt x="122" y="335"/>
                      <a:pt x="122" y="335"/>
                    </a:cubicBezTo>
                    <a:lnTo>
                      <a:pt x="152" y="335"/>
                    </a:lnTo>
                    <a:cubicBezTo>
                      <a:pt x="213" y="335"/>
                      <a:pt x="244" y="396"/>
                      <a:pt x="244" y="396"/>
                    </a:cubicBezTo>
                    <a:lnTo>
                      <a:pt x="213" y="396"/>
                    </a:lnTo>
                    <a:cubicBezTo>
                      <a:pt x="244" y="396"/>
                      <a:pt x="274" y="426"/>
                      <a:pt x="274" y="426"/>
                    </a:cubicBezTo>
                    <a:cubicBezTo>
                      <a:pt x="304" y="457"/>
                      <a:pt x="335" y="457"/>
                      <a:pt x="396" y="487"/>
                    </a:cubicBezTo>
                    <a:lnTo>
                      <a:pt x="548" y="487"/>
                    </a:lnTo>
                    <a:cubicBezTo>
                      <a:pt x="578" y="487"/>
                      <a:pt x="608" y="457"/>
                      <a:pt x="669" y="426"/>
                    </a:cubicBezTo>
                    <a:cubicBezTo>
                      <a:pt x="700" y="396"/>
                      <a:pt x="700" y="396"/>
                      <a:pt x="700" y="335"/>
                    </a:cubicBezTo>
                    <a:cubicBezTo>
                      <a:pt x="700" y="305"/>
                      <a:pt x="730" y="275"/>
                      <a:pt x="730" y="244"/>
                    </a:cubicBezTo>
                    <a:cubicBezTo>
                      <a:pt x="730" y="183"/>
                      <a:pt x="730" y="153"/>
                      <a:pt x="700" y="123"/>
                    </a:cubicBezTo>
                    <a:cubicBezTo>
                      <a:pt x="669" y="31"/>
                      <a:pt x="578" y="1"/>
                      <a:pt x="4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83" name="Google Shape;1127;p6"/>
              <p:cNvSpPr/>
              <p:nvPr/>
            </p:nvSpPr>
            <p:spPr>
              <a:xfrm rot="6796800">
                <a:off x="201240" y="509760"/>
                <a:ext cx="5760" cy="5040"/>
              </a:xfrm>
              <a:custGeom>
                <a:avLst/>
                <a:gdLst>
                  <a:gd name="textAreaLeft" fmla="*/ 0 w 5760"/>
                  <a:gd name="textAreaRight" fmla="*/ 6840 w 576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761" h="670">
                    <a:moveTo>
                      <a:pt x="306" y="64"/>
                    </a:moveTo>
                    <a:cubicBezTo>
                      <a:pt x="293" y="74"/>
                      <a:pt x="281" y="84"/>
                      <a:pt x="274" y="92"/>
                    </a:cubicBezTo>
                    <a:cubicBezTo>
                      <a:pt x="285" y="81"/>
                      <a:pt x="296" y="72"/>
                      <a:pt x="306" y="64"/>
                    </a:cubicBezTo>
                    <a:close/>
                    <a:moveTo>
                      <a:pt x="164" y="488"/>
                    </a:moveTo>
                    <a:cubicBezTo>
                      <a:pt x="175" y="510"/>
                      <a:pt x="183" y="533"/>
                      <a:pt x="183" y="547"/>
                    </a:cubicBezTo>
                    <a:cubicBezTo>
                      <a:pt x="175" y="524"/>
                      <a:pt x="169" y="505"/>
                      <a:pt x="164" y="488"/>
                    </a:cubicBezTo>
                    <a:close/>
                    <a:moveTo>
                      <a:pt x="183" y="0"/>
                    </a:moveTo>
                    <a:cubicBezTo>
                      <a:pt x="152" y="0"/>
                      <a:pt x="61" y="61"/>
                      <a:pt x="61" y="92"/>
                    </a:cubicBezTo>
                    <a:lnTo>
                      <a:pt x="61" y="152"/>
                    </a:lnTo>
                    <a:cubicBezTo>
                      <a:pt x="0" y="274"/>
                      <a:pt x="0" y="274"/>
                      <a:pt x="31" y="304"/>
                    </a:cubicBezTo>
                    <a:cubicBezTo>
                      <a:pt x="91" y="365"/>
                      <a:pt x="91" y="395"/>
                      <a:pt x="122" y="426"/>
                    </a:cubicBezTo>
                    <a:cubicBezTo>
                      <a:pt x="122" y="426"/>
                      <a:pt x="122" y="426"/>
                      <a:pt x="122" y="426"/>
                    </a:cubicBezTo>
                    <a:lnTo>
                      <a:pt x="122" y="426"/>
                    </a:lnTo>
                    <a:cubicBezTo>
                      <a:pt x="122" y="456"/>
                      <a:pt x="122" y="517"/>
                      <a:pt x="152" y="547"/>
                    </a:cubicBezTo>
                    <a:cubicBezTo>
                      <a:pt x="152" y="578"/>
                      <a:pt x="183" y="608"/>
                      <a:pt x="213" y="608"/>
                    </a:cubicBezTo>
                    <a:cubicBezTo>
                      <a:pt x="274" y="669"/>
                      <a:pt x="304" y="669"/>
                      <a:pt x="335" y="669"/>
                    </a:cubicBezTo>
                    <a:lnTo>
                      <a:pt x="426" y="669"/>
                    </a:lnTo>
                    <a:cubicBezTo>
                      <a:pt x="456" y="669"/>
                      <a:pt x="487" y="669"/>
                      <a:pt x="517" y="608"/>
                    </a:cubicBezTo>
                    <a:cubicBezTo>
                      <a:pt x="578" y="608"/>
                      <a:pt x="608" y="578"/>
                      <a:pt x="639" y="547"/>
                    </a:cubicBezTo>
                    <a:cubicBezTo>
                      <a:pt x="699" y="517"/>
                      <a:pt x="699" y="456"/>
                      <a:pt x="730" y="426"/>
                    </a:cubicBezTo>
                    <a:cubicBezTo>
                      <a:pt x="730" y="395"/>
                      <a:pt x="760" y="365"/>
                      <a:pt x="760" y="304"/>
                    </a:cubicBezTo>
                    <a:lnTo>
                      <a:pt x="760" y="244"/>
                    </a:lnTo>
                    <a:cubicBezTo>
                      <a:pt x="760" y="213"/>
                      <a:pt x="730" y="152"/>
                      <a:pt x="730" y="122"/>
                    </a:cubicBezTo>
                    <a:cubicBezTo>
                      <a:pt x="699" y="92"/>
                      <a:pt x="699" y="61"/>
                      <a:pt x="639" y="61"/>
                    </a:cubicBezTo>
                    <a:cubicBezTo>
                      <a:pt x="587" y="10"/>
                      <a:pt x="514" y="2"/>
                      <a:pt x="456" y="1"/>
                    </a:cubicBezTo>
                    <a:lnTo>
                      <a:pt x="456" y="1"/>
                    </a:lnTo>
                    <a:cubicBezTo>
                      <a:pt x="456" y="1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84" name="Google Shape;1128;p6"/>
              <p:cNvSpPr/>
              <p:nvPr/>
            </p:nvSpPr>
            <p:spPr>
              <a:xfrm rot="6796800">
                <a:off x="209520" y="506160"/>
                <a:ext cx="3600" cy="4320"/>
              </a:xfrm>
              <a:custGeom>
                <a:avLst/>
                <a:gdLst>
                  <a:gd name="textAreaLeft" fmla="*/ 0 w 3600"/>
                  <a:gd name="textAreaRight" fmla="*/ 4680 w 360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518" h="609">
                    <a:moveTo>
                      <a:pt x="244" y="0"/>
                    </a:moveTo>
                    <a:cubicBezTo>
                      <a:pt x="213" y="0"/>
                      <a:pt x="183" y="0"/>
                      <a:pt x="183" y="31"/>
                    </a:cubicBezTo>
                    <a:cubicBezTo>
                      <a:pt x="153" y="31"/>
                      <a:pt x="92" y="61"/>
                      <a:pt x="61" y="91"/>
                    </a:cubicBezTo>
                    <a:lnTo>
                      <a:pt x="31" y="152"/>
                    </a:lnTo>
                    <a:cubicBezTo>
                      <a:pt x="1" y="183"/>
                      <a:pt x="1" y="213"/>
                      <a:pt x="1" y="243"/>
                    </a:cubicBezTo>
                    <a:lnTo>
                      <a:pt x="1" y="335"/>
                    </a:lnTo>
                    <a:lnTo>
                      <a:pt x="1" y="395"/>
                    </a:lnTo>
                    <a:cubicBezTo>
                      <a:pt x="1" y="456"/>
                      <a:pt x="1" y="456"/>
                      <a:pt x="31" y="487"/>
                    </a:cubicBezTo>
                    <a:cubicBezTo>
                      <a:pt x="31" y="517"/>
                      <a:pt x="61" y="517"/>
                      <a:pt x="92" y="547"/>
                    </a:cubicBezTo>
                    <a:lnTo>
                      <a:pt x="153" y="608"/>
                    </a:lnTo>
                    <a:lnTo>
                      <a:pt x="365" y="608"/>
                    </a:lnTo>
                    <a:cubicBezTo>
                      <a:pt x="396" y="608"/>
                      <a:pt x="396" y="547"/>
                      <a:pt x="457" y="547"/>
                    </a:cubicBezTo>
                    <a:lnTo>
                      <a:pt x="487" y="517"/>
                    </a:lnTo>
                    <a:cubicBezTo>
                      <a:pt x="487" y="487"/>
                      <a:pt x="487" y="487"/>
                      <a:pt x="517" y="456"/>
                    </a:cubicBezTo>
                    <a:lnTo>
                      <a:pt x="517" y="365"/>
                    </a:lnTo>
                    <a:lnTo>
                      <a:pt x="517" y="304"/>
                    </a:lnTo>
                    <a:cubicBezTo>
                      <a:pt x="517" y="243"/>
                      <a:pt x="517" y="243"/>
                      <a:pt x="487" y="213"/>
                    </a:cubicBezTo>
                    <a:cubicBezTo>
                      <a:pt x="487" y="203"/>
                      <a:pt x="484" y="197"/>
                      <a:pt x="477" y="191"/>
                    </a:cubicBezTo>
                    <a:lnTo>
                      <a:pt x="477" y="191"/>
                    </a:lnTo>
                    <a:cubicBezTo>
                      <a:pt x="475" y="188"/>
                      <a:pt x="471" y="186"/>
                      <a:pt x="467" y="184"/>
                    </a:cubicBezTo>
                    <a:lnTo>
                      <a:pt x="467" y="184"/>
                    </a:lnTo>
                    <a:cubicBezTo>
                      <a:pt x="464" y="182"/>
                      <a:pt x="460" y="181"/>
                      <a:pt x="456" y="179"/>
                    </a:cubicBezTo>
                    <a:lnTo>
                      <a:pt x="456" y="179"/>
                    </a:lnTo>
                    <a:cubicBezTo>
                      <a:pt x="454" y="166"/>
                      <a:pt x="439" y="158"/>
                      <a:pt x="424" y="147"/>
                    </a:cubicBezTo>
                    <a:lnTo>
                      <a:pt x="424" y="147"/>
                    </a:lnTo>
                    <a:cubicBezTo>
                      <a:pt x="435" y="150"/>
                      <a:pt x="446" y="152"/>
                      <a:pt x="457" y="152"/>
                    </a:cubicBezTo>
                    <a:cubicBezTo>
                      <a:pt x="457" y="152"/>
                      <a:pt x="457" y="91"/>
                      <a:pt x="396" y="91"/>
                    </a:cubicBezTo>
                    <a:cubicBezTo>
                      <a:pt x="396" y="61"/>
                      <a:pt x="365" y="61"/>
                      <a:pt x="335" y="31"/>
                    </a:cubicBezTo>
                    <a:cubicBezTo>
                      <a:pt x="305" y="31"/>
                      <a:pt x="305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85" name="Google Shape;1129;p6"/>
              <p:cNvSpPr/>
              <p:nvPr/>
            </p:nvSpPr>
            <p:spPr>
              <a:xfrm rot="6796800">
                <a:off x="228240" y="444240"/>
                <a:ext cx="7560" cy="5040"/>
              </a:xfrm>
              <a:custGeom>
                <a:avLst/>
                <a:gdLst>
                  <a:gd name="textAreaLeft" fmla="*/ 0 w 7560"/>
                  <a:gd name="textAreaRight" fmla="*/ 8640 w 756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943" h="670">
                    <a:moveTo>
                      <a:pt x="334" y="1"/>
                    </a:moveTo>
                    <a:cubicBezTo>
                      <a:pt x="274" y="1"/>
                      <a:pt x="152" y="31"/>
                      <a:pt x="61" y="61"/>
                    </a:cubicBezTo>
                    <a:cubicBezTo>
                      <a:pt x="30" y="61"/>
                      <a:pt x="0" y="153"/>
                      <a:pt x="30" y="183"/>
                    </a:cubicBezTo>
                    <a:lnTo>
                      <a:pt x="61" y="213"/>
                    </a:lnTo>
                    <a:lnTo>
                      <a:pt x="61" y="274"/>
                    </a:lnTo>
                    <a:cubicBezTo>
                      <a:pt x="91" y="305"/>
                      <a:pt x="91" y="335"/>
                      <a:pt x="152" y="365"/>
                    </a:cubicBezTo>
                    <a:cubicBezTo>
                      <a:pt x="213" y="456"/>
                      <a:pt x="274" y="517"/>
                      <a:pt x="334" y="608"/>
                    </a:cubicBezTo>
                    <a:cubicBezTo>
                      <a:pt x="365" y="639"/>
                      <a:pt x="395" y="669"/>
                      <a:pt x="486" y="669"/>
                    </a:cubicBezTo>
                    <a:lnTo>
                      <a:pt x="669" y="669"/>
                    </a:lnTo>
                    <a:cubicBezTo>
                      <a:pt x="760" y="639"/>
                      <a:pt x="821" y="608"/>
                      <a:pt x="851" y="517"/>
                    </a:cubicBezTo>
                    <a:cubicBezTo>
                      <a:pt x="912" y="456"/>
                      <a:pt x="942" y="335"/>
                      <a:pt x="912" y="274"/>
                    </a:cubicBezTo>
                    <a:cubicBezTo>
                      <a:pt x="912" y="183"/>
                      <a:pt x="851" y="153"/>
                      <a:pt x="821" y="122"/>
                    </a:cubicBezTo>
                    <a:cubicBezTo>
                      <a:pt x="790" y="61"/>
                      <a:pt x="760" y="31"/>
                      <a:pt x="669" y="31"/>
                    </a:cubicBezTo>
                    <a:cubicBezTo>
                      <a:pt x="608" y="31"/>
                      <a:pt x="547" y="1"/>
                      <a:pt x="4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86" name="Google Shape;1130;p6"/>
              <p:cNvSpPr/>
              <p:nvPr/>
            </p:nvSpPr>
            <p:spPr>
              <a:xfrm rot="6796800">
                <a:off x="236160" y="448560"/>
                <a:ext cx="2880" cy="2880"/>
              </a:xfrm>
              <a:custGeom>
                <a:avLst/>
                <a:gdLst>
                  <a:gd name="textAreaLeft" fmla="*/ 0 w 2880"/>
                  <a:gd name="textAreaRight" fmla="*/ 3960 w 2880"/>
                  <a:gd name="textAreaTop" fmla="*/ 0 h 2880"/>
                  <a:gd name="textAreaBottom" fmla="*/ 3960 h 2880"/>
                </a:gdLst>
                <a:ahLst/>
                <a:rect l="textAreaLeft" t="textAreaTop" r="textAreaRight" b="textAreaBottom"/>
                <a:pathLst>
                  <a:path w="427" h="426">
                    <a:moveTo>
                      <a:pt x="62" y="0"/>
                    </a:moveTo>
                    <a:cubicBezTo>
                      <a:pt x="62" y="0"/>
                      <a:pt x="1" y="0"/>
                      <a:pt x="1" y="31"/>
                    </a:cubicBezTo>
                    <a:lnTo>
                      <a:pt x="1" y="92"/>
                    </a:lnTo>
                    <a:lnTo>
                      <a:pt x="1" y="122"/>
                    </a:lnTo>
                    <a:cubicBezTo>
                      <a:pt x="2" y="122"/>
                      <a:pt x="3" y="121"/>
                      <a:pt x="4" y="121"/>
                    </a:cubicBezTo>
                    <a:lnTo>
                      <a:pt x="4" y="121"/>
                    </a:lnTo>
                    <a:cubicBezTo>
                      <a:pt x="1" y="131"/>
                      <a:pt x="1" y="142"/>
                      <a:pt x="1" y="152"/>
                    </a:cubicBezTo>
                    <a:cubicBezTo>
                      <a:pt x="46" y="137"/>
                      <a:pt x="62" y="130"/>
                      <a:pt x="69" y="130"/>
                    </a:cubicBezTo>
                    <a:cubicBezTo>
                      <a:pt x="77" y="130"/>
                      <a:pt x="77" y="137"/>
                      <a:pt x="92" y="152"/>
                    </a:cubicBezTo>
                    <a:cubicBezTo>
                      <a:pt x="122" y="213"/>
                      <a:pt x="122" y="213"/>
                      <a:pt x="122" y="244"/>
                    </a:cubicBezTo>
                    <a:cubicBezTo>
                      <a:pt x="122" y="274"/>
                      <a:pt x="153" y="274"/>
                      <a:pt x="153" y="304"/>
                    </a:cubicBezTo>
                    <a:lnTo>
                      <a:pt x="122" y="274"/>
                    </a:lnTo>
                    <a:cubicBezTo>
                      <a:pt x="122" y="274"/>
                      <a:pt x="122" y="244"/>
                      <a:pt x="92" y="244"/>
                    </a:cubicBezTo>
                    <a:lnTo>
                      <a:pt x="92" y="183"/>
                    </a:lnTo>
                    <a:lnTo>
                      <a:pt x="92" y="152"/>
                    </a:lnTo>
                    <a:cubicBezTo>
                      <a:pt x="62" y="213"/>
                      <a:pt x="62" y="244"/>
                      <a:pt x="62" y="244"/>
                    </a:cubicBezTo>
                    <a:cubicBezTo>
                      <a:pt x="62" y="244"/>
                      <a:pt x="62" y="274"/>
                      <a:pt x="92" y="274"/>
                    </a:cubicBezTo>
                    <a:cubicBezTo>
                      <a:pt x="92" y="304"/>
                      <a:pt x="122" y="304"/>
                      <a:pt x="153" y="365"/>
                    </a:cubicBezTo>
                    <a:cubicBezTo>
                      <a:pt x="153" y="365"/>
                      <a:pt x="214" y="365"/>
                      <a:pt x="214" y="396"/>
                    </a:cubicBezTo>
                    <a:cubicBezTo>
                      <a:pt x="214" y="396"/>
                      <a:pt x="244" y="396"/>
                      <a:pt x="244" y="426"/>
                    </a:cubicBezTo>
                    <a:lnTo>
                      <a:pt x="305" y="426"/>
                    </a:lnTo>
                    <a:lnTo>
                      <a:pt x="335" y="396"/>
                    </a:lnTo>
                    <a:lnTo>
                      <a:pt x="396" y="365"/>
                    </a:lnTo>
                    <a:lnTo>
                      <a:pt x="396" y="365"/>
                    </a:lnTo>
                    <a:cubicBezTo>
                      <a:pt x="396" y="365"/>
                      <a:pt x="386" y="370"/>
                      <a:pt x="378" y="370"/>
                    </a:cubicBezTo>
                    <a:cubicBezTo>
                      <a:pt x="367" y="370"/>
                      <a:pt x="359" y="359"/>
                      <a:pt x="396" y="304"/>
                    </a:cubicBezTo>
                    <a:lnTo>
                      <a:pt x="396" y="274"/>
                    </a:lnTo>
                    <a:lnTo>
                      <a:pt x="426" y="244"/>
                    </a:lnTo>
                    <a:lnTo>
                      <a:pt x="426" y="183"/>
                    </a:lnTo>
                    <a:lnTo>
                      <a:pt x="426" y="152"/>
                    </a:lnTo>
                    <a:cubicBezTo>
                      <a:pt x="426" y="152"/>
                      <a:pt x="426" y="122"/>
                      <a:pt x="396" y="122"/>
                    </a:cubicBezTo>
                    <a:lnTo>
                      <a:pt x="335" y="92"/>
                    </a:lnTo>
                    <a:lnTo>
                      <a:pt x="305" y="31"/>
                    </a:lnTo>
                    <a:cubicBezTo>
                      <a:pt x="274" y="31"/>
                      <a:pt x="274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" bIns="1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87" name="Google Shape;1131;p6"/>
              <p:cNvSpPr/>
              <p:nvPr/>
            </p:nvSpPr>
            <p:spPr>
              <a:xfrm rot="6796800">
                <a:off x="243000" y="452160"/>
                <a:ext cx="5400" cy="5400"/>
              </a:xfrm>
              <a:custGeom>
                <a:avLst/>
                <a:gdLst>
                  <a:gd name="textAreaLeft" fmla="*/ 0 w 5400"/>
                  <a:gd name="textAreaRight" fmla="*/ 6480 w 5400"/>
                  <a:gd name="textAreaTop" fmla="*/ 0 h 5400"/>
                  <a:gd name="textAreaBottom" fmla="*/ 6480 h 5400"/>
                </a:gdLst>
                <a:ahLst/>
                <a:rect l="textAreaLeft" t="textAreaTop" r="textAreaRight" b="textAreaBottom"/>
                <a:pathLst>
                  <a:path w="700" h="735">
                    <a:moveTo>
                      <a:pt x="209" y="0"/>
                    </a:moveTo>
                    <a:cubicBezTo>
                      <a:pt x="183" y="0"/>
                      <a:pt x="152" y="8"/>
                      <a:pt x="122" y="23"/>
                    </a:cubicBezTo>
                    <a:cubicBezTo>
                      <a:pt x="99" y="47"/>
                      <a:pt x="93" y="106"/>
                      <a:pt x="92" y="146"/>
                    </a:cubicBezTo>
                    <a:lnTo>
                      <a:pt x="92" y="146"/>
                    </a:lnTo>
                    <a:cubicBezTo>
                      <a:pt x="63" y="149"/>
                      <a:pt x="53" y="156"/>
                      <a:pt x="92" y="175"/>
                    </a:cubicBezTo>
                    <a:cubicBezTo>
                      <a:pt x="31" y="206"/>
                      <a:pt x="31" y="266"/>
                      <a:pt x="0" y="266"/>
                    </a:cubicBezTo>
                    <a:lnTo>
                      <a:pt x="0" y="418"/>
                    </a:lnTo>
                    <a:cubicBezTo>
                      <a:pt x="0" y="449"/>
                      <a:pt x="31" y="479"/>
                      <a:pt x="31" y="479"/>
                    </a:cubicBezTo>
                    <a:lnTo>
                      <a:pt x="31" y="449"/>
                    </a:lnTo>
                    <a:cubicBezTo>
                      <a:pt x="31" y="418"/>
                      <a:pt x="92" y="327"/>
                      <a:pt x="92" y="297"/>
                    </a:cubicBezTo>
                    <a:cubicBezTo>
                      <a:pt x="92" y="296"/>
                      <a:pt x="92" y="296"/>
                      <a:pt x="93" y="296"/>
                    </a:cubicBezTo>
                    <a:lnTo>
                      <a:pt x="93" y="296"/>
                    </a:lnTo>
                    <a:cubicBezTo>
                      <a:pt x="92" y="307"/>
                      <a:pt x="92" y="317"/>
                      <a:pt x="92" y="327"/>
                    </a:cubicBezTo>
                    <a:lnTo>
                      <a:pt x="92" y="418"/>
                    </a:lnTo>
                    <a:cubicBezTo>
                      <a:pt x="92" y="449"/>
                      <a:pt x="92" y="510"/>
                      <a:pt x="122" y="570"/>
                    </a:cubicBezTo>
                    <a:cubicBezTo>
                      <a:pt x="122" y="601"/>
                      <a:pt x="152" y="601"/>
                      <a:pt x="152" y="631"/>
                    </a:cubicBezTo>
                    <a:cubicBezTo>
                      <a:pt x="183" y="662"/>
                      <a:pt x="244" y="722"/>
                      <a:pt x="304" y="722"/>
                    </a:cubicBezTo>
                    <a:cubicBezTo>
                      <a:pt x="329" y="730"/>
                      <a:pt x="351" y="734"/>
                      <a:pt x="372" y="734"/>
                    </a:cubicBezTo>
                    <a:cubicBezTo>
                      <a:pt x="430" y="734"/>
                      <a:pt x="481" y="706"/>
                      <a:pt x="547" y="662"/>
                    </a:cubicBezTo>
                    <a:cubicBezTo>
                      <a:pt x="578" y="662"/>
                      <a:pt x="578" y="631"/>
                      <a:pt x="608" y="631"/>
                    </a:cubicBezTo>
                    <a:cubicBezTo>
                      <a:pt x="608" y="601"/>
                      <a:pt x="639" y="601"/>
                      <a:pt x="639" y="570"/>
                    </a:cubicBezTo>
                    <a:cubicBezTo>
                      <a:pt x="699" y="510"/>
                      <a:pt x="699" y="449"/>
                      <a:pt x="699" y="418"/>
                    </a:cubicBezTo>
                    <a:lnTo>
                      <a:pt x="699" y="327"/>
                    </a:lnTo>
                    <a:cubicBezTo>
                      <a:pt x="699" y="297"/>
                      <a:pt x="639" y="297"/>
                      <a:pt x="639" y="266"/>
                    </a:cubicBezTo>
                    <a:cubicBezTo>
                      <a:pt x="639" y="206"/>
                      <a:pt x="608" y="175"/>
                      <a:pt x="608" y="175"/>
                    </a:cubicBezTo>
                    <a:cubicBezTo>
                      <a:pt x="608" y="145"/>
                      <a:pt x="578" y="114"/>
                      <a:pt x="547" y="114"/>
                    </a:cubicBezTo>
                    <a:cubicBezTo>
                      <a:pt x="487" y="54"/>
                      <a:pt x="456" y="54"/>
                      <a:pt x="426" y="54"/>
                    </a:cubicBezTo>
                    <a:lnTo>
                      <a:pt x="396" y="54"/>
                    </a:lnTo>
                    <a:cubicBezTo>
                      <a:pt x="335" y="54"/>
                      <a:pt x="335" y="23"/>
                      <a:pt x="304" y="23"/>
                    </a:cubicBezTo>
                    <a:lnTo>
                      <a:pt x="274" y="23"/>
                    </a:lnTo>
                    <a:cubicBezTo>
                      <a:pt x="259" y="8"/>
                      <a:pt x="236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88" name="Google Shape;1132;p6"/>
              <p:cNvSpPr/>
              <p:nvPr/>
            </p:nvSpPr>
            <p:spPr>
              <a:xfrm rot="6796800">
                <a:off x="224640" y="459720"/>
                <a:ext cx="4320" cy="360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3600"/>
                  <a:gd name="textAreaBottom" fmla="*/ 4680 h 3600"/>
                </a:gdLst>
                <a:ahLst/>
                <a:rect l="textAreaLeft" t="textAreaTop" r="textAreaRight" b="textAreaBottom"/>
                <a:pathLst>
                  <a:path w="578" h="518">
                    <a:moveTo>
                      <a:pt x="258" y="97"/>
                    </a:moveTo>
                    <a:cubicBezTo>
                      <a:pt x="253" y="104"/>
                      <a:pt x="248" y="112"/>
                      <a:pt x="243" y="122"/>
                    </a:cubicBezTo>
                    <a:lnTo>
                      <a:pt x="220" y="122"/>
                    </a:lnTo>
                    <a:cubicBezTo>
                      <a:pt x="233" y="114"/>
                      <a:pt x="246" y="105"/>
                      <a:pt x="258" y="97"/>
                    </a:cubicBezTo>
                    <a:close/>
                    <a:moveTo>
                      <a:pt x="183" y="1"/>
                    </a:moveTo>
                    <a:cubicBezTo>
                      <a:pt x="152" y="1"/>
                      <a:pt x="122" y="1"/>
                      <a:pt x="122" y="31"/>
                    </a:cubicBezTo>
                    <a:cubicBezTo>
                      <a:pt x="91" y="31"/>
                      <a:pt x="91" y="61"/>
                      <a:pt x="31" y="122"/>
                    </a:cubicBezTo>
                    <a:cubicBezTo>
                      <a:pt x="0" y="153"/>
                      <a:pt x="0" y="153"/>
                      <a:pt x="0" y="183"/>
                    </a:cubicBezTo>
                    <a:lnTo>
                      <a:pt x="0" y="274"/>
                    </a:lnTo>
                    <a:cubicBezTo>
                      <a:pt x="0" y="305"/>
                      <a:pt x="0" y="335"/>
                      <a:pt x="31" y="365"/>
                    </a:cubicBezTo>
                    <a:lnTo>
                      <a:pt x="91" y="426"/>
                    </a:lnTo>
                    <a:cubicBezTo>
                      <a:pt x="122" y="456"/>
                      <a:pt x="152" y="456"/>
                      <a:pt x="183" y="487"/>
                    </a:cubicBezTo>
                    <a:cubicBezTo>
                      <a:pt x="243" y="487"/>
                      <a:pt x="304" y="487"/>
                      <a:pt x="335" y="517"/>
                    </a:cubicBezTo>
                    <a:cubicBezTo>
                      <a:pt x="395" y="517"/>
                      <a:pt x="426" y="517"/>
                      <a:pt x="456" y="487"/>
                    </a:cubicBezTo>
                    <a:cubicBezTo>
                      <a:pt x="486" y="456"/>
                      <a:pt x="547" y="456"/>
                      <a:pt x="547" y="426"/>
                    </a:cubicBezTo>
                    <a:cubicBezTo>
                      <a:pt x="578" y="335"/>
                      <a:pt x="578" y="274"/>
                      <a:pt x="547" y="183"/>
                    </a:cubicBezTo>
                    <a:cubicBezTo>
                      <a:pt x="486" y="122"/>
                      <a:pt x="426" y="61"/>
                      <a:pt x="335" y="61"/>
                    </a:cubicBezTo>
                    <a:cubicBezTo>
                      <a:pt x="327" y="61"/>
                      <a:pt x="319" y="61"/>
                      <a:pt x="311" y="62"/>
                    </a:cubicBezTo>
                    <a:lnTo>
                      <a:pt x="311" y="62"/>
                    </a:lnTo>
                    <a:cubicBezTo>
                      <a:pt x="332" y="49"/>
                      <a:pt x="350" y="38"/>
                      <a:pt x="365" y="31"/>
                    </a:cubicBezTo>
                    <a:lnTo>
                      <a:pt x="335" y="31"/>
                    </a:lnTo>
                    <a:cubicBezTo>
                      <a:pt x="304" y="31"/>
                      <a:pt x="304" y="31"/>
                      <a:pt x="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89" name="Google Shape;1133;p6"/>
              <p:cNvSpPr/>
              <p:nvPr/>
            </p:nvSpPr>
            <p:spPr>
              <a:xfrm rot="6796800">
                <a:off x="223560" y="469800"/>
                <a:ext cx="4320" cy="288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2880"/>
                  <a:gd name="textAreaBottom" fmla="*/ 3960 h 2880"/>
                </a:gdLst>
                <a:ahLst/>
                <a:rect l="textAreaLeft" t="textAreaTop" r="textAreaRight" b="textAreaBottom"/>
                <a:pathLst>
                  <a:path w="578" h="457">
                    <a:moveTo>
                      <a:pt x="152" y="1"/>
                    </a:moveTo>
                    <a:cubicBezTo>
                      <a:pt x="122" y="1"/>
                      <a:pt x="122" y="1"/>
                      <a:pt x="91" y="31"/>
                    </a:cubicBezTo>
                    <a:lnTo>
                      <a:pt x="30" y="61"/>
                    </a:lnTo>
                    <a:lnTo>
                      <a:pt x="0" y="122"/>
                    </a:lnTo>
                    <a:lnTo>
                      <a:pt x="0" y="153"/>
                    </a:lnTo>
                    <a:lnTo>
                      <a:pt x="0" y="183"/>
                    </a:lnTo>
                    <a:lnTo>
                      <a:pt x="0" y="213"/>
                    </a:lnTo>
                    <a:lnTo>
                      <a:pt x="0" y="274"/>
                    </a:lnTo>
                    <a:lnTo>
                      <a:pt x="30" y="305"/>
                    </a:lnTo>
                    <a:cubicBezTo>
                      <a:pt x="30" y="274"/>
                      <a:pt x="30" y="274"/>
                      <a:pt x="91" y="274"/>
                    </a:cubicBezTo>
                    <a:lnTo>
                      <a:pt x="91" y="274"/>
                    </a:lnTo>
                    <a:lnTo>
                      <a:pt x="91" y="274"/>
                    </a:lnTo>
                    <a:cubicBezTo>
                      <a:pt x="91" y="275"/>
                      <a:pt x="91" y="305"/>
                      <a:pt x="122" y="305"/>
                    </a:cubicBezTo>
                    <a:cubicBezTo>
                      <a:pt x="91" y="305"/>
                      <a:pt x="91" y="305"/>
                      <a:pt x="91" y="274"/>
                    </a:cubicBezTo>
                    <a:lnTo>
                      <a:pt x="91" y="335"/>
                    </a:lnTo>
                    <a:cubicBezTo>
                      <a:pt x="91" y="365"/>
                      <a:pt x="122" y="365"/>
                      <a:pt x="152" y="426"/>
                    </a:cubicBezTo>
                    <a:lnTo>
                      <a:pt x="182" y="457"/>
                    </a:lnTo>
                    <a:lnTo>
                      <a:pt x="426" y="457"/>
                    </a:lnTo>
                    <a:cubicBezTo>
                      <a:pt x="456" y="457"/>
                      <a:pt x="456" y="426"/>
                      <a:pt x="486" y="426"/>
                    </a:cubicBezTo>
                    <a:lnTo>
                      <a:pt x="517" y="365"/>
                    </a:lnTo>
                    <a:cubicBezTo>
                      <a:pt x="517" y="365"/>
                      <a:pt x="517" y="335"/>
                      <a:pt x="578" y="335"/>
                    </a:cubicBezTo>
                    <a:lnTo>
                      <a:pt x="578" y="274"/>
                    </a:lnTo>
                    <a:lnTo>
                      <a:pt x="578" y="183"/>
                    </a:lnTo>
                    <a:cubicBezTo>
                      <a:pt x="578" y="183"/>
                      <a:pt x="578" y="153"/>
                      <a:pt x="517" y="153"/>
                    </a:cubicBezTo>
                    <a:cubicBezTo>
                      <a:pt x="517" y="92"/>
                      <a:pt x="486" y="92"/>
                      <a:pt x="456" y="61"/>
                    </a:cubicBezTo>
                    <a:lnTo>
                      <a:pt x="426" y="31"/>
                    </a:lnTo>
                    <a:cubicBezTo>
                      <a:pt x="365" y="31"/>
                      <a:pt x="365" y="1"/>
                      <a:pt x="3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" bIns="1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90" name="Google Shape;1134;p6"/>
              <p:cNvSpPr/>
              <p:nvPr/>
            </p:nvSpPr>
            <p:spPr>
              <a:xfrm rot="6796800">
                <a:off x="236880" y="416160"/>
                <a:ext cx="6480" cy="3960"/>
              </a:xfrm>
              <a:custGeom>
                <a:avLst/>
                <a:gdLst>
                  <a:gd name="textAreaLeft" fmla="*/ 0 w 6480"/>
                  <a:gd name="textAreaRight" fmla="*/ 7560 w 648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821" h="548">
                    <a:moveTo>
                      <a:pt x="486" y="0"/>
                    </a:moveTo>
                    <a:cubicBezTo>
                      <a:pt x="456" y="0"/>
                      <a:pt x="456" y="0"/>
                      <a:pt x="395" y="30"/>
                    </a:cubicBezTo>
                    <a:cubicBezTo>
                      <a:pt x="384" y="30"/>
                      <a:pt x="377" y="34"/>
                      <a:pt x="371" y="41"/>
                    </a:cubicBezTo>
                    <a:lnTo>
                      <a:pt x="371" y="41"/>
                    </a:lnTo>
                    <a:cubicBezTo>
                      <a:pt x="344" y="39"/>
                      <a:pt x="316" y="38"/>
                      <a:pt x="289" y="38"/>
                    </a:cubicBezTo>
                    <a:cubicBezTo>
                      <a:pt x="213" y="38"/>
                      <a:pt x="137" y="46"/>
                      <a:pt x="61" y="61"/>
                    </a:cubicBezTo>
                    <a:cubicBezTo>
                      <a:pt x="30" y="61"/>
                      <a:pt x="0" y="152"/>
                      <a:pt x="0" y="182"/>
                    </a:cubicBezTo>
                    <a:cubicBezTo>
                      <a:pt x="30" y="182"/>
                      <a:pt x="61" y="213"/>
                      <a:pt x="91" y="243"/>
                    </a:cubicBezTo>
                    <a:cubicBezTo>
                      <a:pt x="152" y="243"/>
                      <a:pt x="213" y="304"/>
                      <a:pt x="243" y="304"/>
                    </a:cubicBezTo>
                    <a:lnTo>
                      <a:pt x="213" y="304"/>
                    </a:lnTo>
                    <a:cubicBezTo>
                      <a:pt x="224" y="308"/>
                      <a:pt x="234" y="311"/>
                      <a:pt x="243" y="315"/>
                    </a:cubicBezTo>
                    <a:lnTo>
                      <a:pt x="243" y="315"/>
                    </a:lnTo>
                    <a:lnTo>
                      <a:pt x="243" y="334"/>
                    </a:lnTo>
                    <a:cubicBezTo>
                      <a:pt x="243" y="365"/>
                      <a:pt x="243" y="395"/>
                      <a:pt x="304" y="456"/>
                    </a:cubicBezTo>
                    <a:cubicBezTo>
                      <a:pt x="334" y="517"/>
                      <a:pt x="395" y="547"/>
                      <a:pt x="456" y="547"/>
                    </a:cubicBezTo>
                    <a:lnTo>
                      <a:pt x="517" y="547"/>
                    </a:lnTo>
                    <a:cubicBezTo>
                      <a:pt x="547" y="547"/>
                      <a:pt x="608" y="547"/>
                      <a:pt x="638" y="517"/>
                    </a:cubicBezTo>
                    <a:cubicBezTo>
                      <a:pt x="669" y="517"/>
                      <a:pt x="699" y="486"/>
                      <a:pt x="699" y="456"/>
                    </a:cubicBezTo>
                    <a:lnTo>
                      <a:pt x="790" y="365"/>
                    </a:lnTo>
                    <a:cubicBezTo>
                      <a:pt x="790" y="334"/>
                      <a:pt x="821" y="304"/>
                      <a:pt x="821" y="243"/>
                    </a:cubicBezTo>
                    <a:lnTo>
                      <a:pt x="821" y="182"/>
                    </a:lnTo>
                    <a:cubicBezTo>
                      <a:pt x="821" y="152"/>
                      <a:pt x="790" y="91"/>
                      <a:pt x="790" y="91"/>
                    </a:cubicBezTo>
                    <a:lnTo>
                      <a:pt x="699" y="30"/>
                    </a:lnTo>
                    <a:cubicBezTo>
                      <a:pt x="638" y="0"/>
                      <a:pt x="547" y="0"/>
                      <a:pt x="4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91" name="Google Shape;1135;p6"/>
              <p:cNvSpPr/>
              <p:nvPr/>
            </p:nvSpPr>
            <p:spPr>
              <a:xfrm rot="6796800">
                <a:off x="262080" y="446760"/>
                <a:ext cx="5040" cy="8280"/>
              </a:xfrm>
              <a:custGeom>
                <a:avLst/>
                <a:gdLst>
                  <a:gd name="textAreaLeft" fmla="*/ 0 w 5040"/>
                  <a:gd name="textAreaRight" fmla="*/ 6120 w 504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670" h="1030">
                    <a:moveTo>
                      <a:pt x="265" y="1"/>
                    </a:moveTo>
                    <a:cubicBezTo>
                      <a:pt x="250" y="1"/>
                      <a:pt x="234" y="4"/>
                      <a:pt x="213" y="14"/>
                    </a:cubicBezTo>
                    <a:cubicBezTo>
                      <a:pt x="153" y="45"/>
                      <a:pt x="122" y="106"/>
                      <a:pt x="122" y="166"/>
                    </a:cubicBezTo>
                    <a:cubicBezTo>
                      <a:pt x="92" y="288"/>
                      <a:pt x="92" y="410"/>
                      <a:pt x="31" y="501"/>
                    </a:cubicBezTo>
                    <a:lnTo>
                      <a:pt x="31" y="440"/>
                    </a:lnTo>
                    <a:cubicBezTo>
                      <a:pt x="1" y="562"/>
                      <a:pt x="1" y="653"/>
                      <a:pt x="31" y="774"/>
                    </a:cubicBezTo>
                    <a:cubicBezTo>
                      <a:pt x="31" y="805"/>
                      <a:pt x="92" y="866"/>
                      <a:pt x="122" y="896"/>
                    </a:cubicBezTo>
                    <a:cubicBezTo>
                      <a:pt x="153" y="926"/>
                      <a:pt x="153" y="957"/>
                      <a:pt x="183" y="957"/>
                    </a:cubicBezTo>
                    <a:cubicBezTo>
                      <a:pt x="250" y="1001"/>
                      <a:pt x="333" y="1029"/>
                      <a:pt x="396" y="1029"/>
                    </a:cubicBezTo>
                    <a:cubicBezTo>
                      <a:pt x="420" y="1029"/>
                      <a:pt x="440" y="1026"/>
                      <a:pt x="456" y="1018"/>
                    </a:cubicBezTo>
                    <a:cubicBezTo>
                      <a:pt x="517" y="957"/>
                      <a:pt x="608" y="926"/>
                      <a:pt x="639" y="866"/>
                    </a:cubicBezTo>
                    <a:cubicBezTo>
                      <a:pt x="669" y="774"/>
                      <a:pt x="669" y="714"/>
                      <a:pt x="669" y="592"/>
                    </a:cubicBezTo>
                    <a:cubicBezTo>
                      <a:pt x="669" y="562"/>
                      <a:pt x="639" y="501"/>
                      <a:pt x="639" y="470"/>
                    </a:cubicBezTo>
                    <a:cubicBezTo>
                      <a:pt x="608" y="440"/>
                      <a:pt x="608" y="410"/>
                      <a:pt x="578" y="349"/>
                    </a:cubicBezTo>
                    <a:lnTo>
                      <a:pt x="578" y="349"/>
                    </a:lnTo>
                    <a:cubicBezTo>
                      <a:pt x="578" y="410"/>
                      <a:pt x="608" y="410"/>
                      <a:pt x="608" y="440"/>
                    </a:cubicBezTo>
                    <a:cubicBezTo>
                      <a:pt x="578" y="410"/>
                      <a:pt x="548" y="349"/>
                      <a:pt x="487" y="288"/>
                    </a:cubicBezTo>
                    <a:lnTo>
                      <a:pt x="487" y="288"/>
                    </a:lnTo>
                    <a:lnTo>
                      <a:pt x="517" y="318"/>
                    </a:lnTo>
                    <a:cubicBezTo>
                      <a:pt x="456" y="258"/>
                      <a:pt x="426" y="166"/>
                      <a:pt x="365" y="45"/>
                    </a:cubicBezTo>
                    <a:cubicBezTo>
                      <a:pt x="365" y="14"/>
                      <a:pt x="335" y="14"/>
                      <a:pt x="335" y="14"/>
                    </a:cubicBezTo>
                    <a:cubicBezTo>
                      <a:pt x="315" y="14"/>
                      <a:pt x="294" y="1"/>
                      <a:pt x="2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92" name="Google Shape;1136;p6"/>
              <p:cNvSpPr/>
              <p:nvPr/>
            </p:nvSpPr>
            <p:spPr>
              <a:xfrm rot="6796800">
                <a:off x="263160" y="454320"/>
                <a:ext cx="3240" cy="4680"/>
              </a:xfrm>
              <a:custGeom>
                <a:avLst/>
                <a:gdLst>
                  <a:gd name="textAreaLeft" fmla="*/ 0 w 3240"/>
                  <a:gd name="textAreaRight" fmla="*/ 4320 w 324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487" h="639">
                    <a:moveTo>
                      <a:pt x="61" y="243"/>
                    </a:moveTo>
                    <a:cubicBezTo>
                      <a:pt x="61" y="243"/>
                      <a:pt x="61" y="274"/>
                      <a:pt x="31" y="274"/>
                    </a:cubicBezTo>
                    <a:cubicBezTo>
                      <a:pt x="41" y="264"/>
                      <a:pt x="47" y="255"/>
                      <a:pt x="52" y="244"/>
                    </a:cubicBezTo>
                    <a:lnTo>
                      <a:pt x="52" y="244"/>
                    </a:lnTo>
                    <a:cubicBezTo>
                      <a:pt x="55" y="244"/>
                      <a:pt x="58" y="243"/>
                      <a:pt x="61" y="243"/>
                    </a:cubicBezTo>
                    <a:close/>
                    <a:moveTo>
                      <a:pt x="153" y="0"/>
                    </a:moveTo>
                    <a:cubicBezTo>
                      <a:pt x="92" y="0"/>
                      <a:pt x="61" y="0"/>
                      <a:pt x="61" y="61"/>
                    </a:cubicBezTo>
                    <a:lnTo>
                      <a:pt x="61" y="183"/>
                    </a:lnTo>
                    <a:cubicBezTo>
                      <a:pt x="31" y="183"/>
                      <a:pt x="1" y="213"/>
                      <a:pt x="1" y="243"/>
                    </a:cubicBezTo>
                    <a:lnTo>
                      <a:pt x="1" y="304"/>
                    </a:lnTo>
                    <a:cubicBezTo>
                      <a:pt x="1" y="365"/>
                      <a:pt x="1" y="395"/>
                      <a:pt x="31" y="426"/>
                    </a:cubicBezTo>
                    <a:cubicBezTo>
                      <a:pt x="31" y="487"/>
                      <a:pt x="61" y="487"/>
                      <a:pt x="61" y="517"/>
                    </a:cubicBezTo>
                    <a:cubicBezTo>
                      <a:pt x="92" y="547"/>
                      <a:pt x="92" y="578"/>
                      <a:pt x="153" y="578"/>
                    </a:cubicBezTo>
                    <a:cubicBezTo>
                      <a:pt x="183" y="639"/>
                      <a:pt x="213" y="639"/>
                      <a:pt x="244" y="639"/>
                    </a:cubicBezTo>
                    <a:cubicBezTo>
                      <a:pt x="305" y="639"/>
                      <a:pt x="335" y="639"/>
                      <a:pt x="365" y="578"/>
                    </a:cubicBezTo>
                    <a:cubicBezTo>
                      <a:pt x="396" y="547"/>
                      <a:pt x="457" y="547"/>
                      <a:pt x="457" y="517"/>
                    </a:cubicBezTo>
                    <a:lnTo>
                      <a:pt x="457" y="456"/>
                    </a:lnTo>
                    <a:cubicBezTo>
                      <a:pt x="457" y="426"/>
                      <a:pt x="487" y="426"/>
                      <a:pt x="487" y="395"/>
                    </a:cubicBezTo>
                    <a:lnTo>
                      <a:pt x="487" y="304"/>
                    </a:lnTo>
                    <a:cubicBezTo>
                      <a:pt x="487" y="274"/>
                      <a:pt x="457" y="274"/>
                      <a:pt x="457" y="243"/>
                    </a:cubicBezTo>
                    <a:cubicBezTo>
                      <a:pt x="457" y="221"/>
                      <a:pt x="425" y="215"/>
                      <a:pt x="395" y="202"/>
                    </a:cubicBezTo>
                    <a:lnTo>
                      <a:pt x="395" y="202"/>
                    </a:lnTo>
                    <a:cubicBezTo>
                      <a:pt x="392" y="152"/>
                      <a:pt x="365" y="150"/>
                      <a:pt x="365" y="122"/>
                    </a:cubicBezTo>
                    <a:cubicBezTo>
                      <a:pt x="335" y="92"/>
                      <a:pt x="335" y="91"/>
                      <a:pt x="305" y="91"/>
                    </a:cubicBezTo>
                    <a:lnTo>
                      <a:pt x="305" y="91"/>
                    </a:lnTo>
                    <a:cubicBezTo>
                      <a:pt x="335" y="91"/>
                      <a:pt x="365" y="92"/>
                      <a:pt x="365" y="121"/>
                    </a:cubicBezTo>
                    <a:lnTo>
                      <a:pt x="365" y="121"/>
                    </a:lnTo>
                    <a:cubicBezTo>
                      <a:pt x="365" y="91"/>
                      <a:pt x="335" y="91"/>
                      <a:pt x="305" y="61"/>
                    </a:cubicBezTo>
                    <a:cubicBezTo>
                      <a:pt x="244" y="0"/>
                      <a:pt x="244" y="0"/>
                      <a:pt x="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93" name="Google Shape;1137;p6"/>
              <p:cNvSpPr/>
              <p:nvPr/>
            </p:nvSpPr>
            <p:spPr>
              <a:xfrm rot="6796800">
                <a:off x="263880" y="441000"/>
                <a:ext cx="3240" cy="7200"/>
              </a:xfrm>
              <a:custGeom>
                <a:avLst/>
                <a:gdLst>
                  <a:gd name="textAreaLeft" fmla="*/ 0 w 3240"/>
                  <a:gd name="textAreaRight" fmla="*/ 4320 w 324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488" h="932">
                    <a:moveTo>
                      <a:pt x="191" y="0"/>
                    </a:moveTo>
                    <a:cubicBezTo>
                      <a:pt x="129" y="0"/>
                      <a:pt x="79" y="15"/>
                      <a:pt x="62" y="50"/>
                    </a:cubicBezTo>
                    <a:cubicBezTo>
                      <a:pt x="31" y="81"/>
                      <a:pt x="31" y="81"/>
                      <a:pt x="31" y="142"/>
                    </a:cubicBezTo>
                    <a:lnTo>
                      <a:pt x="31" y="172"/>
                    </a:lnTo>
                    <a:lnTo>
                      <a:pt x="31" y="233"/>
                    </a:lnTo>
                    <a:lnTo>
                      <a:pt x="31" y="354"/>
                    </a:lnTo>
                    <a:lnTo>
                      <a:pt x="31" y="476"/>
                    </a:lnTo>
                    <a:lnTo>
                      <a:pt x="31" y="506"/>
                    </a:lnTo>
                    <a:cubicBezTo>
                      <a:pt x="31" y="506"/>
                      <a:pt x="31" y="537"/>
                      <a:pt x="1" y="537"/>
                    </a:cubicBezTo>
                    <a:lnTo>
                      <a:pt x="1" y="750"/>
                    </a:lnTo>
                    <a:cubicBezTo>
                      <a:pt x="1" y="780"/>
                      <a:pt x="31" y="810"/>
                      <a:pt x="62" y="841"/>
                    </a:cubicBezTo>
                    <a:cubicBezTo>
                      <a:pt x="92" y="902"/>
                      <a:pt x="183" y="932"/>
                      <a:pt x="214" y="932"/>
                    </a:cubicBezTo>
                    <a:cubicBezTo>
                      <a:pt x="335" y="932"/>
                      <a:pt x="396" y="902"/>
                      <a:pt x="457" y="780"/>
                    </a:cubicBezTo>
                    <a:cubicBezTo>
                      <a:pt x="457" y="750"/>
                      <a:pt x="457" y="750"/>
                      <a:pt x="487" y="689"/>
                    </a:cubicBezTo>
                    <a:lnTo>
                      <a:pt x="487" y="598"/>
                    </a:lnTo>
                    <a:cubicBezTo>
                      <a:pt x="487" y="552"/>
                      <a:pt x="470" y="507"/>
                      <a:pt x="437" y="475"/>
                    </a:cubicBezTo>
                    <a:lnTo>
                      <a:pt x="437" y="475"/>
                    </a:lnTo>
                    <a:cubicBezTo>
                      <a:pt x="443" y="476"/>
                      <a:pt x="449" y="476"/>
                      <a:pt x="457" y="476"/>
                    </a:cubicBezTo>
                    <a:cubicBezTo>
                      <a:pt x="457" y="385"/>
                      <a:pt x="396" y="354"/>
                      <a:pt x="396" y="294"/>
                    </a:cubicBezTo>
                    <a:cubicBezTo>
                      <a:pt x="396" y="233"/>
                      <a:pt x="396" y="202"/>
                      <a:pt x="366" y="172"/>
                    </a:cubicBezTo>
                    <a:lnTo>
                      <a:pt x="366" y="142"/>
                    </a:lnTo>
                    <a:cubicBezTo>
                      <a:pt x="366" y="81"/>
                      <a:pt x="335" y="50"/>
                      <a:pt x="335" y="20"/>
                    </a:cubicBezTo>
                    <a:cubicBezTo>
                      <a:pt x="285" y="7"/>
                      <a:pt x="234" y="0"/>
                      <a:pt x="1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94" name="Google Shape;1138;p6"/>
              <p:cNvSpPr/>
              <p:nvPr/>
            </p:nvSpPr>
            <p:spPr>
              <a:xfrm rot="6796800">
                <a:off x="241920" y="419040"/>
                <a:ext cx="6120" cy="6480"/>
              </a:xfrm>
              <a:custGeom>
                <a:avLst/>
                <a:gdLst>
                  <a:gd name="textAreaLeft" fmla="*/ 0 w 6120"/>
                  <a:gd name="textAreaRight" fmla="*/ 7200 w 6120"/>
                  <a:gd name="textAreaTop" fmla="*/ 0 h 6480"/>
                  <a:gd name="textAreaBottom" fmla="*/ 7560 h 6480"/>
                </a:gdLst>
                <a:ahLst/>
                <a:rect l="textAreaLeft" t="textAreaTop" r="textAreaRight" b="textAreaBottom"/>
                <a:pathLst>
                  <a:path w="792" h="845">
                    <a:moveTo>
                      <a:pt x="305" y="84"/>
                    </a:moveTo>
                    <a:lnTo>
                      <a:pt x="305" y="84"/>
                    </a:lnTo>
                    <a:cubicBezTo>
                      <a:pt x="313" y="100"/>
                      <a:pt x="323" y="114"/>
                      <a:pt x="334" y="126"/>
                    </a:cubicBezTo>
                    <a:lnTo>
                      <a:pt x="334" y="126"/>
                    </a:lnTo>
                    <a:cubicBezTo>
                      <a:pt x="328" y="84"/>
                      <a:pt x="305" y="84"/>
                      <a:pt x="305" y="84"/>
                    </a:cubicBezTo>
                    <a:close/>
                    <a:moveTo>
                      <a:pt x="103" y="1"/>
                    </a:moveTo>
                    <a:cubicBezTo>
                      <a:pt x="84" y="1"/>
                      <a:pt x="62" y="8"/>
                      <a:pt x="31" y="24"/>
                    </a:cubicBezTo>
                    <a:cubicBezTo>
                      <a:pt x="1" y="54"/>
                      <a:pt x="1" y="84"/>
                      <a:pt x="31" y="176"/>
                    </a:cubicBezTo>
                    <a:cubicBezTo>
                      <a:pt x="31" y="206"/>
                      <a:pt x="31" y="206"/>
                      <a:pt x="92" y="236"/>
                    </a:cubicBezTo>
                    <a:cubicBezTo>
                      <a:pt x="118" y="314"/>
                      <a:pt x="122" y="348"/>
                      <a:pt x="141" y="394"/>
                    </a:cubicBezTo>
                    <a:lnTo>
                      <a:pt x="141" y="394"/>
                    </a:lnTo>
                    <a:cubicBezTo>
                      <a:pt x="137" y="391"/>
                      <a:pt x="131" y="388"/>
                      <a:pt x="122" y="388"/>
                    </a:cubicBezTo>
                    <a:cubicBezTo>
                      <a:pt x="153" y="480"/>
                      <a:pt x="153" y="540"/>
                      <a:pt x="183" y="632"/>
                    </a:cubicBezTo>
                    <a:cubicBezTo>
                      <a:pt x="244" y="723"/>
                      <a:pt x="305" y="814"/>
                      <a:pt x="426" y="844"/>
                    </a:cubicBezTo>
                    <a:lnTo>
                      <a:pt x="578" y="844"/>
                    </a:lnTo>
                    <a:cubicBezTo>
                      <a:pt x="609" y="844"/>
                      <a:pt x="639" y="814"/>
                      <a:pt x="700" y="814"/>
                    </a:cubicBezTo>
                    <a:cubicBezTo>
                      <a:pt x="730" y="783"/>
                      <a:pt x="761" y="783"/>
                      <a:pt x="761" y="723"/>
                    </a:cubicBezTo>
                    <a:cubicBezTo>
                      <a:pt x="791" y="692"/>
                      <a:pt x="791" y="632"/>
                      <a:pt x="791" y="601"/>
                    </a:cubicBezTo>
                    <a:cubicBezTo>
                      <a:pt x="791" y="480"/>
                      <a:pt x="730" y="388"/>
                      <a:pt x="639" y="328"/>
                    </a:cubicBezTo>
                    <a:cubicBezTo>
                      <a:pt x="578" y="297"/>
                      <a:pt x="518" y="236"/>
                      <a:pt x="457" y="206"/>
                    </a:cubicBezTo>
                    <a:cubicBezTo>
                      <a:pt x="412" y="183"/>
                      <a:pt x="367" y="161"/>
                      <a:pt x="334" y="126"/>
                    </a:cubicBezTo>
                    <a:lnTo>
                      <a:pt x="334" y="126"/>
                    </a:lnTo>
                    <a:cubicBezTo>
                      <a:pt x="335" y="132"/>
                      <a:pt x="335" y="138"/>
                      <a:pt x="335" y="145"/>
                    </a:cubicBezTo>
                    <a:cubicBezTo>
                      <a:pt x="305" y="145"/>
                      <a:pt x="305" y="84"/>
                      <a:pt x="274" y="84"/>
                    </a:cubicBezTo>
                    <a:lnTo>
                      <a:pt x="244" y="54"/>
                    </a:lnTo>
                    <a:cubicBezTo>
                      <a:pt x="183" y="24"/>
                      <a:pt x="183" y="24"/>
                      <a:pt x="153" y="24"/>
                    </a:cubicBezTo>
                    <a:cubicBezTo>
                      <a:pt x="138" y="8"/>
                      <a:pt x="122" y="1"/>
                      <a:pt x="1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" bIns="3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95" name="Google Shape;1139;p6"/>
              <p:cNvSpPr/>
              <p:nvPr/>
            </p:nvSpPr>
            <p:spPr>
              <a:xfrm rot="6796800">
                <a:off x="246240" y="414360"/>
                <a:ext cx="3960" cy="3600"/>
              </a:xfrm>
              <a:custGeom>
                <a:avLst/>
                <a:gdLst>
                  <a:gd name="textAreaLeft" fmla="*/ 0 w 3960"/>
                  <a:gd name="textAreaRight" fmla="*/ 5040 w 3960"/>
                  <a:gd name="textAreaTop" fmla="*/ 0 h 3600"/>
                  <a:gd name="textAreaBottom" fmla="*/ 4680 h 3600"/>
                </a:gdLst>
                <a:ahLst/>
                <a:rect l="textAreaLeft" t="textAreaTop" r="textAreaRight" b="textAreaBottom"/>
                <a:pathLst>
                  <a:path w="549" h="517">
                    <a:moveTo>
                      <a:pt x="183" y="0"/>
                    </a:moveTo>
                    <a:cubicBezTo>
                      <a:pt x="172" y="0"/>
                      <a:pt x="161" y="4"/>
                      <a:pt x="149" y="11"/>
                    </a:cubicBezTo>
                    <a:lnTo>
                      <a:pt x="149" y="11"/>
                    </a:lnTo>
                    <a:cubicBezTo>
                      <a:pt x="140" y="13"/>
                      <a:pt x="133" y="20"/>
                      <a:pt x="123" y="31"/>
                    </a:cubicBezTo>
                    <a:lnTo>
                      <a:pt x="31" y="91"/>
                    </a:lnTo>
                    <a:cubicBezTo>
                      <a:pt x="1" y="152"/>
                      <a:pt x="1" y="183"/>
                      <a:pt x="1" y="213"/>
                    </a:cubicBezTo>
                    <a:lnTo>
                      <a:pt x="1" y="335"/>
                    </a:lnTo>
                    <a:cubicBezTo>
                      <a:pt x="1" y="365"/>
                      <a:pt x="31" y="395"/>
                      <a:pt x="31" y="395"/>
                    </a:cubicBezTo>
                    <a:cubicBezTo>
                      <a:pt x="31" y="456"/>
                      <a:pt x="92" y="456"/>
                      <a:pt x="123" y="487"/>
                    </a:cubicBezTo>
                    <a:cubicBezTo>
                      <a:pt x="153" y="487"/>
                      <a:pt x="153" y="487"/>
                      <a:pt x="183" y="517"/>
                    </a:cubicBezTo>
                    <a:lnTo>
                      <a:pt x="396" y="517"/>
                    </a:lnTo>
                    <a:cubicBezTo>
                      <a:pt x="426" y="517"/>
                      <a:pt x="426" y="487"/>
                      <a:pt x="457" y="487"/>
                    </a:cubicBezTo>
                    <a:lnTo>
                      <a:pt x="487" y="456"/>
                    </a:lnTo>
                    <a:cubicBezTo>
                      <a:pt x="548" y="395"/>
                      <a:pt x="548" y="365"/>
                      <a:pt x="548" y="335"/>
                    </a:cubicBezTo>
                    <a:lnTo>
                      <a:pt x="548" y="243"/>
                    </a:lnTo>
                    <a:cubicBezTo>
                      <a:pt x="548" y="258"/>
                      <a:pt x="548" y="264"/>
                      <a:pt x="547" y="264"/>
                    </a:cubicBezTo>
                    <a:cubicBezTo>
                      <a:pt x="545" y="264"/>
                      <a:pt x="533" y="206"/>
                      <a:pt x="487" y="183"/>
                    </a:cubicBezTo>
                    <a:cubicBezTo>
                      <a:pt x="487" y="152"/>
                      <a:pt x="457" y="152"/>
                      <a:pt x="457" y="91"/>
                    </a:cubicBezTo>
                    <a:lnTo>
                      <a:pt x="439" y="91"/>
                    </a:lnTo>
                    <a:cubicBezTo>
                      <a:pt x="432" y="82"/>
                      <a:pt x="426" y="74"/>
                      <a:pt x="426" y="61"/>
                    </a:cubicBezTo>
                    <a:cubicBezTo>
                      <a:pt x="396" y="31"/>
                      <a:pt x="396" y="31"/>
                      <a:pt x="335" y="31"/>
                    </a:cubicBezTo>
                    <a:cubicBezTo>
                      <a:pt x="305" y="31"/>
                      <a:pt x="274" y="0"/>
                      <a:pt x="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" bIns="2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96" name="Google Shape;1140;p6"/>
              <p:cNvSpPr/>
              <p:nvPr/>
            </p:nvSpPr>
            <p:spPr>
              <a:xfrm rot="6796800">
                <a:off x="246960" y="426240"/>
                <a:ext cx="4320" cy="4320"/>
              </a:xfrm>
              <a:custGeom>
                <a:avLst/>
                <a:gdLst>
                  <a:gd name="textAreaLeft" fmla="*/ 0 w 4320"/>
                  <a:gd name="textAreaRight" fmla="*/ 5400 w 4320"/>
                  <a:gd name="textAreaTop" fmla="*/ 0 h 4320"/>
                  <a:gd name="textAreaBottom" fmla="*/ 5400 h 4320"/>
                </a:gdLst>
                <a:ahLst/>
                <a:rect l="textAreaLeft" t="textAreaTop" r="textAreaRight" b="textAreaBottom"/>
                <a:pathLst>
                  <a:path w="609" h="589">
                    <a:moveTo>
                      <a:pt x="152" y="0"/>
                    </a:moveTo>
                    <a:cubicBezTo>
                      <a:pt x="122" y="0"/>
                      <a:pt x="122" y="30"/>
                      <a:pt x="61" y="30"/>
                    </a:cubicBezTo>
                    <a:cubicBezTo>
                      <a:pt x="61" y="30"/>
                      <a:pt x="31" y="91"/>
                      <a:pt x="31" y="122"/>
                    </a:cubicBezTo>
                    <a:lnTo>
                      <a:pt x="31" y="152"/>
                    </a:lnTo>
                    <a:lnTo>
                      <a:pt x="31" y="182"/>
                    </a:lnTo>
                    <a:cubicBezTo>
                      <a:pt x="0" y="274"/>
                      <a:pt x="0" y="274"/>
                      <a:pt x="31" y="304"/>
                    </a:cubicBezTo>
                    <a:cubicBezTo>
                      <a:pt x="61" y="334"/>
                      <a:pt x="61" y="334"/>
                      <a:pt x="61" y="395"/>
                    </a:cubicBezTo>
                    <a:cubicBezTo>
                      <a:pt x="122" y="456"/>
                      <a:pt x="152" y="517"/>
                      <a:pt x="274" y="578"/>
                    </a:cubicBezTo>
                    <a:cubicBezTo>
                      <a:pt x="289" y="585"/>
                      <a:pt x="308" y="589"/>
                      <a:pt x="329" y="589"/>
                    </a:cubicBezTo>
                    <a:cubicBezTo>
                      <a:pt x="392" y="589"/>
                      <a:pt x="471" y="555"/>
                      <a:pt x="517" y="486"/>
                    </a:cubicBezTo>
                    <a:cubicBezTo>
                      <a:pt x="608" y="426"/>
                      <a:pt x="608" y="334"/>
                      <a:pt x="608" y="243"/>
                    </a:cubicBezTo>
                    <a:cubicBezTo>
                      <a:pt x="608" y="182"/>
                      <a:pt x="578" y="152"/>
                      <a:pt x="517" y="122"/>
                    </a:cubicBezTo>
                    <a:cubicBezTo>
                      <a:pt x="487" y="91"/>
                      <a:pt x="456" y="91"/>
                      <a:pt x="426" y="30"/>
                    </a:cubicBezTo>
                    <a:cubicBezTo>
                      <a:pt x="365" y="30"/>
                      <a:pt x="335" y="30"/>
                      <a:pt x="3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797" name="Google Shape;1141;p6"/>
            <p:cNvGrpSpPr/>
            <p:nvPr/>
          </p:nvGrpSpPr>
          <p:grpSpPr>
            <a:xfrm>
              <a:off x="392040" y="324720"/>
              <a:ext cx="107280" cy="203400"/>
              <a:chOff x="392040" y="324720"/>
              <a:chExt cx="107280" cy="203400"/>
            </a:xfrm>
          </p:grpSpPr>
          <p:sp>
            <p:nvSpPr>
              <p:cNvPr id="798" name="Google Shape;1142;p6"/>
              <p:cNvSpPr/>
              <p:nvPr/>
            </p:nvSpPr>
            <p:spPr>
              <a:xfrm rot="6796800">
                <a:off x="436680" y="493920"/>
                <a:ext cx="10800" cy="4680"/>
              </a:xfrm>
              <a:custGeom>
                <a:avLst/>
                <a:gdLst>
                  <a:gd name="textAreaLeft" fmla="*/ 0 w 10800"/>
                  <a:gd name="textAreaRight" fmla="*/ 11880 w 1080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1308" h="644">
                    <a:moveTo>
                      <a:pt x="973" y="1"/>
                    </a:moveTo>
                    <a:cubicBezTo>
                      <a:pt x="910" y="1"/>
                      <a:pt x="847" y="24"/>
                      <a:pt x="790" y="66"/>
                    </a:cubicBezTo>
                    <a:cubicBezTo>
                      <a:pt x="699" y="127"/>
                      <a:pt x="578" y="188"/>
                      <a:pt x="426" y="248"/>
                    </a:cubicBezTo>
                    <a:cubicBezTo>
                      <a:pt x="334" y="279"/>
                      <a:pt x="304" y="309"/>
                      <a:pt x="243" y="400"/>
                    </a:cubicBezTo>
                    <a:lnTo>
                      <a:pt x="182" y="400"/>
                    </a:lnTo>
                    <a:cubicBezTo>
                      <a:pt x="182" y="400"/>
                      <a:pt x="152" y="400"/>
                      <a:pt x="152" y="431"/>
                    </a:cubicBezTo>
                    <a:cubicBezTo>
                      <a:pt x="122" y="492"/>
                      <a:pt x="91" y="492"/>
                      <a:pt x="91" y="522"/>
                    </a:cubicBezTo>
                    <a:cubicBezTo>
                      <a:pt x="0" y="552"/>
                      <a:pt x="30" y="643"/>
                      <a:pt x="122" y="643"/>
                    </a:cubicBezTo>
                    <a:lnTo>
                      <a:pt x="942" y="643"/>
                    </a:lnTo>
                    <a:cubicBezTo>
                      <a:pt x="1094" y="643"/>
                      <a:pt x="1216" y="552"/>
                      <a:pt x="1246" y="400"/>
                    </a:cubicBezTo>
                    <a:cubicBezTo>
                      <a:pt x="1307" y="279"/>
                      <a:pt x="1246" y="188"/>
                      <a:pt x="1185" y="96"/>
                    </a:cubicBezTo>
                    <a:cubicBezTo>
                      <a:pt x="1120" y="31"/>
                      <a:pt x="1046" y="1"/>
                      <a:pt x="9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799" name="Google Shape;1143;p6"/>
              <p:cNvSpPr/>
              <p:nvPr/>
            </p:nvSpPr>
            <p:spPr>
              <a:xfrm rot="6796800">
                <a:off x="446040" y="496440"/>
                <a:ext cx="7200" cy="5040"/>
              </a:xfrm>
              <a:custGeom>
                <a:avLst/>
                <a:gdLst>
                  <a:gd name="textAreaLeft" fmla="*/ 0 w 7200"/>
                  <a:gd name="textAreaRight" fmla="*/ 8280 w 720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913" h="669">
                    <a:moveTo>
                      <a:pt x="669" y="0"/>
                    </a:moveTo>
                    <a:cubicBezTo>
                      <a:pt x="608" y="0"/>
                      <a:pt x="548" y="0"/>
                      <a:pt x="517" y="31"/>
                    </a:cubicBezTo>
                    <a:cubicBezTo>
                      <a:pt x="426" y="61"/>
                      <a:pt x="396" y="152"/>
                      <a:pt x="304" y="182"/>
                    </a:cubicBezTo>
                    <a:cubicBezTo>
                      <a:pt x="274" y="213"/>
                      <a:pt x="274" y="243"/>
                      <a:pt x="244" y="304"/>
                    </a:cubicBezTo>
                    <a:cubicBezTo>
                      <a:pt x="228" y="320"/>
                      <a:pt x="203" y="345"/>
                      <a:pt x="192" y="378"/>
                    </a:cubicBezTo>
                    <a:lnTo>
                      <a:pt x="192" y="378"/>
                    </a:lnTo>
                    <a:cubicBezTo>
                      <a:pt x="129" y="443"/>
                      <a:pt x="85" y="535"/>
                      <a:pt x="61" y="608"/>
                    </a:cubicBezTo>
                    <a:cubicBezTo>
                      <a:pt x="0" y="638"/>
                      <a:pt x="61" y="669"/>
                      <a:pt x="92" y="669"/>
                    </a:cubicBezTo>
                    <a:cubicBezTo>
                      <a:pt x="170" y="649"/>
                      <a:pt x="223" y="630"/>
                      <a:pt x="284" y="618"/>
                    </a:cubicBezTo>
                    <a:lnTo>
                      <a:pt x="284" y="618"/>
                    </a:lnTo>
                    <a:lnTo>
                      <a:pt x="304" y="638"/>
                    </a:lnTo>
                    <a:lnTo>
                      <a:pt x="426" y="638"/>
                    </a:lnTo>
                    <a:cubicBezTo>
                      <a:pt x="517" y="638"/>
                      <a:pt x="578" y="608"/>
                      <a:pt x="669" y="608"/>
                    </a:cubicBezTo>
                    <a:lnTo>
                      <a:pt x="608" y="608"/>
                    </a:lnTo>
                    <a:cubicBezTo>
                      <a:pt x="669" y="608"/>
                      <a:pt x="730" y="608"/>
                      <a:pt x="760" y="578"/>
                    </a:cubicBezTo>
                    <a:lnTo>
                      <a:pt x="882" y="456"/>
                    </a:lnTo>
                    <a:cubicBezTo>
                      <a:pt x="912" y="365"/>
                      <a:pt x="912" y="304"/>
                      <a:pt x="912" y="213"/>
                    </a:cubicBezTo>
                    <a:cubicBezTo>
                      <a:pt x="882" y="152"/>
                      <a:pt x="851" y="61"/>
                      <a:pt x="821" y="31"/>
                    </a:cubicBezTo>
                    <a:cubicBezTo>
                      <a:pt x="760" y="0"/>
                      <a:pt x="730" y="0"/>
                      <a:pt x="6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0" name="Google Shape;1144;p6"/>
              <p:cNvSpPr/>
              <p:nvPr/>
            </p:nvSpPr>
            <p:spPr>
              <a:xfrm rot="6796800">
                <a:off x="431640" y="490320"/>
                <a:ext cx="6840" cy="3960"/>
              </a:xfrm>
              <a:custGeom>
                <a:avLst/>
                <a:gdLst>
                  <a:gd name="textAreaLeft" fmla="*/ 0 w 6840"/>
                  <a:gd name="textAreaRight" fmla="*/ 7920 w 684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882" h="548">
                    <a:moveTo>
                      <a:pt x="548" y="0"/>
                    </a:moveTo>
                    <a:cubicBezTo>
                      <a:pt x="487" y="0"/>
                      <a:pt x="456" y="61"/>
                      <a:pt x="426" y="61"/>
                    </a:cubicBezTo>
                    <a:cubicBezTo>
                      <a:pt x="396" y="61"/>
                      <a:pt x="304" y="91"/>
                      <a:pt x="274" y="91"/>
                    </a:cubicBezTo>
                    <a:lnTo>
                      <a:pt x="183" y="91"/>
                    </a:lnTo>
                    <a:cubicBezTo>
                      <a:pt x="152" y="91"/>
                      <a:pt x="122" y="91"/>
                      <a:pt x="122" y="122"/>
                    </a:cubicBezTo>
                    <a:cubicBezTo>
                      <a:pt x="0" y="365"/>
                      <a:pt x="0" y="395"/>
                      <a:pt x="61" y="395"/>
                    </a:cubicBezTo>
                    <a:cubicBezTo>
                      <a:pt x="122" y="426"/>
                      <a:pt x="152" y="486"/>
                      <a:pt x="244" y="486"/>
                    </a:cubicBezTo>
                    <a:cubicBezTo>
                      <a:pt x="274" y="517"/>
                      <a:pt x="304" y="517"/>
                      <a:pt x="365" y="517"/>
                    </a:cubicBezTo>
                    <a:cubicBezTo>
                      <a:pt x="396" y="517"/>
                      <a:pt x="456" y="547"/>
                      <a:pt x="517" y="547"/>
                    </a:cubicBezTo>
                    <a:cubicBezTo>
                      <a:pt x="517" y="547"/>
                      <a:pt x="456" y="547"/>
                      <a:pt x="456" y="517"/>
                    </a:cubicBezTo>
                    <a:lnTo>
                      <a:pt x="517" y="517"/>
                    </a:lnTo>
                    <a:cubicBezTo>
                      <a:pt x="548" y="532"/>
                      <a:pt x="593" y="540"/>
                      <a:pt x="639" y="540"/>
                    </a:cubicBezTo>
                    <a:cubicBezTo>
                      <a:pt x="684" y="540"/>
                      <a:pt x="730" y="532"/>
                      <a:pt x="760" y="517"/>
                    </a:cubicBezTo>
                    <a:cubicBezTo>
                      <a:pt x="851" y="486"/>
                      <a:pt x="882" y="395"/>
                      <a:pt x="882" y="274"/>
                    </a:cubicBezTo>
                    <a:cubicBezTo>
                      <a:pt x="882" y="152"/>
                      <a:pt x="851" y="122"/>
                      <a:pt x="760" y="61"/>
                    </a:cubicBezTo>
                    <a:cubicBezTo>
                      <a:pt x="730" y="0"/>
                      <a:pt x="700" y="0"/>
                      <a:pt x="669" y="0"/>
                    </a:cubicBezTo>
                    <a:cubicBezTo>
                      <a:pt x="608" y="0"/>
                      <a:pt x="578" y="0"/>
                      <a:pt x="548" y="61"/>
                    </a:cubicBezTo>
                    <a:lnTo>
                      <a:pt x="487" y="61"/>
                    </a:lnTo>
                    <a:cubicBezTo>
                      <a:pt x="487" y="61"/>
                      <a:pt x="548" y="61"/>
                      <a:pt x="5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1" name="Google Shape;1145;p6"/>
              <p:cNvSpPr/>
              <p:nvPr/>
            </p:nvSpPr>
            <p:spPr>
              <a:xfrm rot="6796800">
                <a:off x="487800" y="326880"/>
                <a:ext cx="10800" cy="8280"/>
              </a:xfrm>
              <a:custGeom>
                <a:avLst/>
                <a:gdLst>
                  <a:gd name="textAreaLeft" fmla="*/ 0 w 10800"/>
                  <a:gd name="textAreaRight" fmla="*/ 11880 w 1080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1295" h="1053">
                    <a:moveTo>
                      <a:pt x="766" y="910"/>
                    </a:moveTo>
                    <a:cubicBezTo>
                      <a:pt x="772" y="912"/>
                      <a:pt x="779" y="912"/>
                      <a:pt x="791" y="912"/>
                    </a:cubicBezTo>
                    <a:cubicBezTo>
                      <a:pt x="782" y="912"/>
                      <a:pt x="774" y="911"/>
                      <a:pt x="766" y="910"/>
                    </a:cubicBezTo>
                    <a:close/>
                    <a:moveTo>
                      <a:pt x="274" y="0"/>
                    </a:moveTo>
                    <a:cubicBezTo>
                      <a:pt x="183" y="0"/>
                      <a:pt x="92" y="91"/>
                      <a:pt x="31" y="152"/>
                    </a:cubicBezTo>
                    <a:cubicBezTo>
                      <a:pt x="1" y="243"/>
                      <a:pt x="31" y="334"/>
                      <a:pt x="92" y="426"/>
                    </a:cubicBezTo>
                    <a:cubicBezTo>
                      <a:pt x="122" y="456"/>
                      <a:pt x="153" y="486"/>
                      <a:pt x="183" y="578"/>
                    </a:cubicBezTo>
                    <a:cubicBezTo>
                      <a:pt x="183" y="517"/>
                      <a:pt x="153" y="517"/>
                      <a:pt x="153" y="486"/>
                    </a:cubicBezTo>
                    <a:lnTo>
                      <a:pt x="153" y="486"/>
                    </a:lnTo>
                    <a:cubicBezTo>
                      <a:pt x="244" y="608"/>
                      <a:pt x="305" y="730"/>
                      <a:pt x="457" y="790"/>
                    </a:cubicBezTo>
                    <a:cubicBezTo>
                      <a:pt x="548" y="851"/>
                      <a:pt x="578" y="882"/>
                      <a:pt x="639" y="882"/>
                    </a:cubicBezTo>
                    <a:cubicBezTo>
                      <a:pt x="691" y="882"/>
                      <a:pt x="720" y="904"/>
                      <a:pt x="766" y="910"/>
                    </a:cubicBezTo>
                    <a:lnTo>
                      <a:pt x="766" y="910"/>
                    </a:lnTo>
                    <a:cubicBezTo>
                      <a:pt x="756" y="907"/>
                      <a:pt x="749" y="900"/>
                      <a:pt x="730" y="882"/>
                    </a:cubicBezTo>
                    <a:lnTo>
                      <a:pt x="730" y="882"/>
                    </a:lnTo>
                    <a:cubicBezTo>
                      <a:pt x="761" y="912"/>
                      <a:pt x="852" y="912"/>
                      <a:pt x="882" y="942"/>
                    </a:cubicBezTo>
                    <a:cubicBezTo>
                      <a:pt x="943" y="1003"/>
                      <a:pt x="1004" y="1003"/>
                      <a:pt x="1065" y="1034"/>
                    </a:cubicBezTo>
                    <a:cubicBezTo>
                      <a:pt x="1091" y="1047"/>
                      <a:pt x="1118" y="1053"/>
                      <a:pt x="1143" y="1053"/>
                    </a:cubicBezTo>
                    <a:cubicBezTo>
                      <a:pt x="1231" y="1053"/>
                      <a:pt x="1294" y="977"/>
                      <a:pt x="1247" y="882"/>
                    </a:cubicBezTo>
                    <a:cubicBezTo>
                      <a:pt x="1217" y="851"/>
                      <a:pt x="1217" y="760"/>
                      <a:pt x="1186" y="730"/>
                    </a:cubicBezTo>
                    <a:cubicBezTo>
                      <a:pt x="1156" y="699"/>
                      <a:pt x="1156" y="638"/>
                      <a:pt x="1095" y="608"/>
                    </a:cubicBezTo>
                    <a:cubicBezTo>
                      <a:pt x="1065" y="578"/>
                      <a:pt x="1065" y="547"/>
                      <a:pt x="1034" y="486"/>
                    </a:cubicBezTo>
                    <a:cubicBezTo>
                      <a:pt x="1004" y="426"/>
                      <a:pt x="943" y="395"/>
                      <a:pt x="913" y="304"/>
                    </a:cubicBezTo>
                    <a:cubicBezTo>
                      <a:pt x="791" y="182"/>
                      <a:pt x="700" y="122"/>
                      <a:pt x="578" y="91"/>
                    </a:cubicBezTo>
                    <a:cubicBezTo>
                      <a:pt x="457" y="30"/>
                      <a:pt x="396" y="30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2" name="Google Shape;1146;p6"/>
              <p:cNvSpPr/>
              <p:nvPr/>
            </p:nvSpPr>
            <p:spPr>
              <a:xfrm rot="6796800">
                <a:off x="460080" y="346680"/>
                <a:ext cx="11160" cy="5400"/>
              </a:xfrm>
              <a:custGeom>
                <a:avLst/>
                <a:gdLst>
                  <a:gd name="textAreaLeft" fmla="*/ 0 w 11160"/>
                  <a:gd name="textAreaRight" fmla="*/ 12240 w 11160"/>
                  <a:gd name="textAreaTop" fmla="*/ 0 h 5400"/>
                  <a:gd name="textAreaBottom" fmla="*/ 6480 h 5400"/>
                </a:gdLst>
                <a:ahLst/>
                <a:rect l="textAreaLeft" t="textAreaTop" r="textAreaRight" b="textAreaBottom"/>
                <a:pathLst>
                  <a:path w="1369" h="723">
                    <a:moveTo>
                      <a:pt x="1008" y="0"/>
                    </a:moveTo>
                    <a:cubicBezTo>
                      <a:pt x="975" y="0"/>
                      <a:pt x="943" y="4"/>
                      <a:pt x="913" y="12"/>
                    </a:cubicBezTo>
                    <a:cubicBezTo>
                      <a:pt x="761" y="42"/>
                      <a:pt x="609" y="42"/>
                      <a:pt x="457" y="133"/>
                    </a:cubicBezTo>
                    <a:cubicBezTo>
                      <a:pt x="305" y="164"/>
                      <a:pt x="92" y="255"/>
                      <a:pt x="1" y="407"/>
                    </a:cubicBezTo>
                    <a:cubicBezTo>
                      <a:pt x="1" y="468"/>
                      <a:pt x="61" y="559"/>
                      <a:pt x="92" y="559"/>
                    </a:cubicBezTo>
                    <a:cubicBezTo>
                      <a:pt x="153" y="589"/>
                      <a:pt x="244" y="589"/>
                      <a:pt x="305" y="589"/>
                    </a:cubicBezTo>
                    <a:lnTo>
                      <a:pt x="578" y="589"/>
                    </a:lnTo>
                    <a:cubicBezTo>
                      <a:pt x="609" y="589"/>
                      <a:pt x="639" y="589"/>
                      <a:pt x="700" y="620"/>
                    </a:cubicBezTo>
                    <a:cubicBezTo>
                      <a:pt x="761" y="620"/>
                      <a:pt x="852" y="650"/>
                      <a:pt x="913" y="711"/>
                    </a:cubicBezTo>
                    <a:cubicBezTo>
                      <a:pt x="943" y="718"/>
                      <a:pt x="975" y="722"/>
                      <a:pt x="1008" y="722"/>
                    </a:cubicBezTo>
                    <a:cubicBezTo>
                      <a:pt x="1106" y="722"/>
                      <a:pt x="1209" y="688"/>
                      <a:pt x="1277" y="620"/>
                    </a:cubicBezTo>
                    <a:cubicBezTo>
                      <a:pt x="1338" y="559"/>
                      <a:pt x="1368" y="468"/>
                      <a:pt x="1368" y="346"/>
                    </a:cubicBezTo>
                    <a:cubicBezTo>
                      <a:pt x="1368" y="285"/>
                      <a:pt x="1338" y="164"/>
                      <a:pt x="1277" y="103"/>
                    </a:cubicBezTo>
                    <a:cubicBezTo>
                      <a:pt x="1209" y="35"/>
                      <a:pt x="1106" y="0"/>
                      <a:pt x="10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3" name="Google Shape;1147;p6"/>
              <p:cNvSpPr/>
              <p:nvPr/>
            </p:nvSpPr>
            <p:spPr>
              <a:xfrm rot="6796800">
                <a:off x="390960" y="414720"/>
                <a:ext cx="14760" cy="7920"/>
              </a:xfrm>
              <a:custGeom>
                <a:avLst/>
                <a:gdLst>
                  <a:gd name="textAreaLeft" fmla="*/ 0 w 14760"/>
                  <a:gd name="textAreaRight" fmla="*/ 15840 w 14760"/>
                  <a:gd name="textAreaTop" fmla="*/ 0 h 7920"/>
                  <a:gd name="textAreaBottom" fmla="*/ 9000 h 7920"/>
                </a:gdLst>
                <a:ahLst/>
                <a:rect l="textAreaLeft" t="textAreaTop" r="textAreaRight" b="textAreaBottom"/>
                <a:pathLst>
                  <a:path w="1764" h="997">
                    <a:moveTo>
                      <a:pt x="1338" y="1"/>
                    </a:moveTo>
                    <a:cubicBezTo>
                      <a:pt x="1216" y="1"/>
                      <a:pt x="1064" y="61"/>
                      <a:pt x="943" y="92"/>
                    </a:cubicBezTo>
                    <a:lnTo>
                      <a:pt x="730" y="213"/>
                    </a:lnTo>
                    <a:cubicBezTo>
                      <a:pt x="699" y="244"/>
                      <a:pt x="608" y="274"/>
                      <a:pt x="578" y="305"/>
                    </a:cubicBezTo>
                    <a:lnTo>
                      <a:pt x="547" y="365"/>
                    </a:lnTo>
                    <a:cubicBezTo>
                      <a:pt x="487" y="396"/>
                      <a:pt x="456" y="396"/>
                      <a:pt x="395" y="426"/>
                    </a:cubicBezTo>
                    <a:cubicBezTo>
                      <a:pt x="395" y="426"/>
                      <a:pt x="335" y="426"/>
                      <a:pt x="335" y="457"/>
                    </a:cubicBezTo>
                    <a:cubicBezTo>
                      <a:pt x="304" y="457"/>
                      <a:pt x="304" y="517"/>
                      <a:pt x="274" y="517"/>
                    </a:cubicBezTo>
                    <a:cubicBezTo>
                      <a:pt x="243" y="548"/>
                      <a:pt x="213" y="578"/>
                      <a:pt x="152" y="578"/>
                    </a:cubicBezTo>
                    <a:cubicBezTo>
                      <a:pt x="0" y="700"/>
                      <a:pt x="0" y="882"/>
                      <a:pt x="152" y="913"/>
                    </a:cubicBezTo>
                    <a:cubicBezTo>
                      <a:pt x="243" y="973"/>
                      <a:pt x="365" y="973"/>
                      <a:pt x="456" y="973"/>
                    </a:cubicBezTo>
                    <a:lnTo>
                      <a:pt x="669" y="973"/>
                    </a:lnTo>
                    <a:cubicBezTo>
                      <a:pt x="745" y="989"/>
                      <a:pt x="829" y="996"/>
                      <a:pt x="912" y="996"/>
                    </a:cubicBezTo>
                    <a:cubicBezTo>
                      <a:pt x="996" y="996"/>
                      <a:pt x="1079" y="989"/>
                      <a:pt x="1155" y="973"/>
                    </a:cubicBezTo>
                    <a:cubicBezTo>
                      <a:pt x="1186" y="973"/>
                      <a:pt x="1277" y="913"/>
                      <a:pt x="1307" y="913"/>
                    </a:cubicBezTo>
                    <a:cubicBezTo>
                      <a:pt x="1368" y="913"/>
                      <a:pt x="1459" y="882"/>
                      <a:pt x="1581" y="852"/>
                    </a:cubicBezTo>
                    <a:cubicBezTo>
                      <a:pt x="1611" y="821"/>
                      <a:pt x="1642" y="821"/>
                      <a:pt x="1642" y="761"/>
                    </a:cubicBezTo>
                    <a:cubicBezTo>
                      <a:pt x="1672" y="730"/>
                      <a:pt x="1733" y="700"/>
                      <a:pt x="1733" y="609"/>
                    </a:cubicBezTo>
                    <a:cubicBezTo>
                      <a:pt x="1763" y="548"/>
                      <a:pt x="1763" y="426"/>
                      <a:pt x="1763" y="305"/>
                    </a:cubicBezTo>
                    <a:cubicBezTo>
                      <a:pt x="1733" y="244"/>
                      <a:pt x="1672" y="153"/>
                      <a:pt x="1642" y="122"/>
                    </a:cubicBezTo>
                    <a:cubicBezTo>
                      <a:pt x="1550" y="61"/>
                      <a:pt x="1459" y="1"/>
                      <a:pt x="13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4" name="Google Shape;1148;p6"/>
              <p:cNvSpPr/>
              <p:nvPr/>
            </p:nvSpPr>
            <p:spPr>
              <a:xfrm rot="6796800">
                <a:off x="403200" y="511200"/>
                <a:ext cx="22320" cy="9360"/>
              </a:xfrm>
              <a:custGeom>
                <a:avLst/>
                <a:gdLst>
                  <a:gd name="textAreaLeft" fmla="*/ 0 w 22320"/>
                  <a:gd name="textAreaRight" fmla="*/ 23400 w 22320"/>
                  <a:gd name="textAreaTop" fmla="*/ 0 h 9360"/>
                  <a:gd name="textAreaBottom" fmla="*/ 10440 h 9360"/>
                </a:gdLst>
                <a:ahLst/>
                <a:rect l="textAreaLeft" t="textAreaTop" r="textAreaRight" b="textAreaBottom"/>
                <a:pathLst>
                  <a:path w="2570" h="1167">
                    <a:moveTo>
                      <a:pt x="2053" y="0"/>
                    </a:moveTo>
                    <a:cubicBezTo>
                      <a:pt x="1840" y="0"/>
                      <a:pt x="1657" y="61"/>
                      <a:pt x="1505" y="122"/>
                    </a:cubicBezTo>
                    <a:cubicBezTo>
                      <a:pt x="1384" y="183"/>
                      <a:pt x="1323" y="213"/>
                      <a:pt x="1201" y="274"/>
                    </a:cubicBezTo>
                    <a:cubicBezTo>
                      <a:pt x="1110" y="335"/>
                      <a:pt x="1019" y="395"/>
                      <a:pt x="928" y="426"/>
                    </a:cubicBezTo>
                    <a:cubicBezTo>
                      <a:pt x="898" y="487"/>
                      <a:pt x="898" y="517"/>
                      <a:pt x="867" y="517"/>
                    </a:cubicBezTo>
                    <a:lnTo>
                      <a:pt x="837" y="517"/>
                    </a:lnTo>
                    <a:cubicBezTo>
                      <a:pt x="776" y="517"/>
                      <a:pt x="776" y="547"/>
                      <a:pt x="746" y="547"/>
                    </a:cubicBezTo>
                    <a:lnTo>
                      <a:pt x="533" y="669"/>
                    </a:lnTo>
                    <a:cubicBezTo>
                      <a:pt x="381" y="730"/>
                      <a:pt x="259" y="821"/>
                      <a:pt x="107" y="943"/>
                    </a:cubicBezTo>
                    <a:cubicBezTo>
                      <a:pt x="1" y="996"/>
                      <a:pt x="58" y="1166"/>
                      <a:pt x="176" y="1166"/>
                    </a:cubicBezTo>
                    <a:cubicBezTo>
                      <a:pt x="192" y="1166"/>
                      <a:pt x="210" y="1163"/>
                      <a:pt x="229" y="1155"/>
                    </a:cubicBezTo>
                    <a:cubicBezTo>
                      <a:pt x="381" y="1125"/>
                      <a:pt x="533" y="1125"/>
                      <a:pt x="715" y="1095"/>
                    </a:cubicBezTo>
                    <a:cubicBezTo>
                      <a:pt x="776" y="1095"/>
                      <a:pt x="898" y="1064"/>
                      <a:pt x="989" y="1064"/>
                    </a:cubicBezTo>
                    <a:lnTo>
                      <a:pt x="1353" y="1064"/>
                    </a:lnTo>
                    <a:cubicBezTo>
                      <a:pt x="1475" y="1064"/>
                      <a:pt x="1566" y="1064"/>
                      <a:pt x="1688" y="1003"/>
                    </a:cubicBezTo>
                    <a:lnTo>
                      <a:pt x="1840" y="1003"/>
                    </a:lnTo>
                    <a:cubicBezTo>
                      <a:pt x="1992" y="1003"/>
                      <a:pt x="2144" y="973"/>
                      <a:pt x="2265" y="882"/>
                    </a:cubicBezTo>
                    <a:cubicBezTo>
                      <a:pt x="2448" y="791"/>
                      <a:pt x="2569" y="547"/>
                      <a:pt x="2478" y="335"/>
                    </a:cubicBezTo>
                    <a:cubicBezTo>
                      <a:pt x="2417" y="92"/>
                      <a:pt x="2235" y="0"/>
                      <a:pt x="20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805" name="Google Shape;1149;p6"/>
            <p:cNvGrpSpPr/>
            <p:nvPr/>
          </p:nvGrpSpPr>
          <p:grpSpPr>
            <a:xfrm>
              <a:off x="248400" y="654840"/>
              <a:ext cx="284040" cy="91080"/>
              <a:chOff x="248400" y="654840"/>
              <a:chExt cx="284040" cy="91080"/>
            </a:xfrm>
          </p:grpSpPr>
          <p:sp>
            <p:nvSpPr>
              <p:cNvPr id="806" name="Google Shape;1150;p6"/>
              <p:cNvSpPr/>
              <p:nvPr/>
            </p:nvSpPr>
            <p:spPr>
              <a:xfrm rot="6796800">
                <a:off x="260280" y="703440"/>
                <a:ext cx="25200" cy="42840"/>
              </a:xfrm>
              <a:custGeom>
                <a:avLst/>
                <a:gdLst>
                  <a:gd name="textAreaLeft" fmla="*/ 0 w 25200"/>
                  <a:gd name="textAreaRight" fmla="*/ 26280 w 25200"/>
                  <a:gd name="textAreaTop" fmla="*/ 0 h 42840"/>
                  <a:gd name="textAreaBottom" fmla="*/ 43920 h 42840"/>
                </a:gdLst>
                <a:ahLst/>
                <a:rect l="textAreaLeft" t="textAreaTop" r="textAreaRight" b="textAreaBottom"/>
                <a:pathLst>
                  <a:path w="2919" h="4869">
                    <a:moveTo>
                      <a:pt x="1045" y="0"/>
                    </a:moveTo>
                    <a:cubicBezTo>
                      <a:pt x="848" y="0"/>
                      <a:pt x="650" y="69"/>
                      <a:pt x="517" y="217"/>
                    </a:cubicBezTo>
                    <a:cubicBezTo>
                      <a:pt x="92" y="673"/>
                      <a:pt x="61" y="1281"/>
                      <a:pt x="31" y="1889"/>
                    </a:cubicBezTo>
                    <a:cubicBezTo>
                      <a:pt x="0" y="2375"/>
                      <a:pt x="31" y="2861"/>
                      <a:pt x="183" y="3317"/>
                    </a:cubicBezTo>
                    <a:cubicBezTo>
                      <a:pt x="335" y="3652"/>
                      <a:pt x="456" y="3925"/>
                      <a:pt x="700" y="4199"/>
                    </a:cubicBezTo>
                    <a:cubicBezTo>
                      <a:pt x="912" y="4411"/>
                      <a:pt x="1125" y="4563"/>
                      <a:pt x="1399" y="4685"/>
                    </a:cubicBezTo>
                    <a:cubicBezTo>
                      <a:pt x="1628" y="4777"/>
                      <a:pt x="1858" y="4869"/>
                      <a:pt x="2088" y="4869"/>
                    </a:cubicBezTo>
                    <a:cubicBezTo>
                      <a:pt x="2162" y="4869"/>
                      <a:pt x="2236" y="4859"/>
                      <a:pt x="2310" y="4837"/>
                    </a:cubicBezTo>
                    <a:cubicBezTo>
                      <a:pt x="2493" y="4776"/>
                      <a:pt x="2858" y="4624"/>
                      <a:pt x="2888" y="4381"/>
                    </a:cubicBezTo>
                    <a:cubicBezTo>
                      <a:pt x="2918" y="4199"/>
                      <a:pt x="2888" y="4016"/>
                      <a:pt x="2827" y="3864"/>
                    </a:cubicBezTo>
                    <a:cubicBezTo>
                      <a:pt x="2797" y="3743"/>
                      <a:pt x="2736" y="3621"/>
                      <a:pt x="2675" y="3500"/>
                    </a:cubicBezTo>
                    <a:cubicBezTo>
                      <a:pt x="2664" y="3473"/>
                      <a:pt x="2660" y="3462"/>
                      <a:pt x="2661" y="3462"/>
                    </a:cubicBezTo>
                    <a:lnTo>
                      <a:pt x="2661" y="3462"/>
                    </a:lnTo>
                    <a:cubicBezTo>
                      <a:pt x="2662" y="3462"/>
                      <a:pt x="2729" y="3616"/>
                      <a:pt x="2739" y="3616"/>
                    </a:cubicBezTo>
                    <a:cubicBezTo>
                      <a:pt x="2741" y="3616"/>
                      <a:pt x="2740" y="3609"/>
                      <a:pt x="2736" y="3591"/>
                    </a:cubicBezTo>
                    <a:cubicBezTo>
                      <a:pt x="2736" y="3560"/>
                      <a:pt x="2675" y="3500"/>
                      <a:pt x="2675" y="3469"/>
                    </a:cubicBezTo>
                    <a:cubicBezTo>
                      <a:pt x="2614" y="3165"/>
                      <a:pt x="2493" y="2861"/>
                      <a:pt x="2432" y="2557"/>
                    </a:cubicBezTo>
                    <a:cubicBezTo>
                      <a:pt x="2341" y="2223"/>
                      <a:pt x="2250" y="1889"/>
                      <a:pt x="2159" y="1524"/>
                    </a:cubicBezTo>
                    <a:cubicBezTo>
                      <a:pt x="2128" y="1341"/>
                      <a:pt x="2128" y="1159"/>
                      <a:pt x="2037" y="1007"/>
                    </a:cubicBezTo>
                    <a:cubicBezTo>
                      <a:pt x="1976" y="734"/>
                      <a:pt x="1794" y="399"/>
                      <a:pt x="1581" y="217"/>
                    </a:cubicBezTo>
                    <a:cubicBezTo>
                      <a:pt x="1456" y="76"/>
                      <a:pt x="1251" y="0"/>
                      <a:pt x="10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7" name="Google Shape;1151;p6"/>
              <p:cNvSpPr/>
              <p:nvPr/>
            </p:nvSpPr>
            <p:spPr>
              <a:xfrm rot="6796800">
                <a:off x="388080" y="717120"/>
                <a:ext cx="17640" cy="29160"/>
              </a:xfrm>
              <a:custGeom>
                <a:avLst/>
                <a:gdLst>
                  <a:gd name="textAreaLeft" fmla="*/ 0 w 17640"/>
                  <a:gd name="textAreaRight" fmla="*/ 18720 w 17640"/>
                  <a:gd name="textAreaTop" fmla="*/ 0 h 29160"/>
                  <a:gd name="textAreaBottom" fmla="*/ 30240 h 29160"/>
                </a:gdLst>
                <a:ahLst/>
                <a:rect l="textAreaLeft" t="textAreaTop" r="textAreaRight" b="textAreaBottom"/>
                <a:pathLst>
                  <a:path w="2082" h="3326">
                    <a:moveTo>
                      <a:pt x="496" y="2236"/>
                    </a:moveTo>
                    <a:cubicBezTo>
                      <a:pt x="499" y="2238"/>
                      <a:pt x="501" y="2239"/>
                      <a:pt x="501" y="2239"/>
                    </a:cubicBezTo>
                    <a:cubicBezTo>
                      <a:pt x="505" y="2246"/>
                      <a:pt x="506" y="2250"/>
                      <a:pt x="506" y="2250"/>
                    </a:cubicBezTo>
                    <a:cubicBezTo>
                      <a:pt x="505" y="2250"/>
                      <a:pt x="501" y="2244"/>
                      <a:pt x="496" y="2236"/>
                    </a:cubicBezTo>
                    <a:close/>
                    <a:moveTo>
                      <a:pt x="488" y="1"/>
                    </a:moveTo>
                    <a:cubicBezTo>
                      <a:pt x="254" y="1"/>
                      <a:pt x="0" y="198"/>
                      <a:pt x="45" y="445"/>
                    </a:cubicBezTo>
                    <a:cubicBezTo>
                      <a:pt x="75" y="719"/>
                      <a:pt x="75" y="992"/>
                      <a:pt x="106" y="1296"/>
                    </a:cubicBezTo>
                    <a:cubicBezTo>
                      <a:pt x="136" y="1479"/>
                      <a:pt x="227" y="1631"/>
                      <a:pt x="288" y="1783"/>
                    </a:cubicBezTo>
                    <a:cubicBezTo>
                      <a:pt x="288" y="1813"/>
                      <a:pt x="349" y="1844"/>
                      <a:pt x="349" y="1844"/>
                    </a:cubicBezTo>
                    <a:cubicBezTo>
                      <a:pt x="358" y="1878"/>
                      <a:pt x="361" y="1891"/>
                      <a:pt x="361" y="1891"/>
                    </a:cubicBezTo>
                    <a:cubicBezTo>
                      <a:pt x="360" y="1891"/>
                      <a:pt x="332" y="1813"/>
                      <a:pt x="288" y="1813"/>
                    </a:cubicBezTo>
                    <a:cubicBezTo>
                      <a:pt x="349" y="1935"/>
                      <a:pt x="410" y="2056"/>
                      <a:pt x="440" y="2147"/>
                    </a:cubicBezTo>
                    <a:cubicBezTo>
                      <a:pt x="440" y="2151"/>
                      <a:pt x="440" y="2154"/>
                      <a:pt x="441" y="2157"/>
                    </a:cubicBezTo>
                    <a:lnTo>
                      <a:pt x="441" y="2157"/>
                    </a:lnTo>
                    <a:cubicBezTo>
                      <a:pt x="439" y="2156"/>
                      <a:pt x="438" y="2155"/>
                      <a:pt x="437" y="2155"/>
                    </a:cubicBezTo>
                    <a:cubicBezTo>
                      <a:pt x="434" y="2155"/>
                      <a:pt x="435" y="2161"/>
                      <a:pt x="440" y="2178"/>
                    </a:cubicBezTo>
                    <a:cubicBezTo>
                      <a:pt x="501" y="2299"/>
                      <a:pt x="531" y="2421"/>
                      <a:pt x="592" y="2482"/>
                    </a:cubicBezTo>
                    <a:cubicBezTo>
                      <a:pt x="683" y="2603"/>
                      <a:pt x="744" y="2755"/>
                      <a:pt x="896" y="2877"/>
                    </a:cubicBezTo>
                    <a:cubicBezTo>
                      <a:pt x="987" y="2938"/>
                      <a:pt x="1078" y="3029"/>
                      <a:pt x="1170" y="3120"/>
                    </a:cubicBezTo>
                    <a:cubicBezTo>
                      <a:pt x="1261" y="3151"/>
                      <a:pt x="1291" y="3151"/>
                      <a:pt x="1352" y="3181"/>
                    </a:cubicBezTo>
                    <a:cubicBezTo>
                      <a:pt x="1352" y="3211"/>
                      <a:pt x="1413" y="3211"/>
                      <a:pt x="1413" y="3242"/>
                    </a:cubicBezTo>
                    <a:cubicBezTo>
                      <a:pt x="1428" y="3303"/>
                      <a:pt x="1466" y="3325"/>
                      <a:pt x="1504" y="3325"/>
                    </a:cubicBezTo>
                    <a:cubicBezTo>
                      <a:pt x="1542" y="3325"/>
                      <a:pt x="1580" y="3303"/>
                      <a:pt x="1595" y="3272"/>
                    </a:cubicBezTo>
                    <a:cubicBezTo>
                      <a:pt x="1595" y="3211"/>
                      <a:pt x="1595" y="3211"/>
                      <a:pt x="1626" y="3181"/>
                    </a:cubicBezTo>
                    <a:cubicBezTo>
                      <a:pt x="1626" y="3166"/>
                      <a:pt x="1641" y="3158"/>
                      <a:pt x="1648" y="3158"/>
                    </a:cubicBezTo>
                    <a:cubicBezTo>
                      <a:pt x="1656" y="3158"/>
                      <a:pt x="1656" y="3166"/>
                      <a:pt x="1626" y="3181"/>
                    </a:cubicBezTo>
                    <a:cubicBezTo>
                      <a:pt x="1686" y="3151"/>
                      <a:pt x="1747" y="3120"/>
                      <a:pt x="1778" y="3029"/>
                    </a:cubicBezTo>
                    <a:cubicBezTo>
                      <a:pt x="1869" y="2907"/>
                      <a:pt x="1930" y="2755"/>
                      <a:pt x="1990" y="2603"/>
                    </a:cubicBezTo>
                    <a:cubicBezTo>
                      <a:pt x="2082" y="2269"/>
                      <a:pt x="2021" y="1904"/>
                      <a:pt x="1899" y="1600"/>
                    </a:cubicBezTo>
                    <a:cubicBezTo>
                      <a:pt x="1778" y="1236"/>
                      <a:pt x="1626" y="901"/>
                      <a:pt x="1413" y="597"/>
                    </a:cubicBezTo>
                    <a:cubicBezTo>
                      <a:pt x="1230" y="385"/>
                      <a:pt x="957" y="233"/>
                      <a:pt x="714" y="81"/>
                    </a:cubicBezTo>
                    <a:cubicBezTo>
                      <a:pt x="650" y="25"/>
                      <a:pt x="571" y="1"/>
                      <a:pt x="4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120" bIns="15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808" name="Google Shape;1152;p6"/>
              <p:cNvSpPr/>
              <p:nvPr/>
            </p:nvSpPr>
            <p:spPr>
              <a:xfrm rot="6796800">
                <a:off x="518040" y="659880"/>
                <a:ext cx="15840" cy="7200"/>
              </a:xfrm>
              <a:custGeom>
                <a:avLst/>
                <a:gdLst>
                  <a:gd name="textAreaLeft" fmla="*/ 0 w 15840"/>
                  <a:gd name="textAreaRight" fmla="*/ 16920 w 15840"/>
                  <a:gd name="textAreaTop" fmla="*/ 0 h 7200"/>
                  <a:gd name="textAreaBottom" fmla="*/ 8280 h 7200"/>
                </a:gdLst>
                <a:ahLst/>
                <a:rect l="textAreaLeft" t="textAreaTop" r="textAreaRight" b="textAreaBottom"/>
                <a:pathLst>
                  <a:path w="1855" h="930">
                    <a:moveTo>
                      <a:pt x="456" y="0"/>
                    </a:moveTo>
                    <a:cubicBezTo>
                      <a:pt x="335" y="0"/>
                      <a:pt x="243" y="61"/>
                      <a:pt x="152" y="122"/>
                    </a:cubicBezTo>
                    <a:cubicBezTo>
                      <a:pt x="91" y="213"/>
                      <a:pt x="31" y="274"/>
                      <a:pt x="31" y="395"/>
                    </a:cubicBezTo>
                    <a:cubicBezTo>
                      <a:pt x="0" y="608"/>
                      <a:pt x="152" y="821"/>
                      <a:pt x="335" y="882"/>
                    </a:cubicBezTo>
                    <a:cubicBezTo>
                      <a:pt x="442" y="917"/>
                      <a:pt x="549" y="930"/>
                      <a:pt x="657" y="930"/>
                    </a:cubicBezTo>
                    <a:cubicBezTo>
                      <a:pt x="823" y="930"/>
                      <a:pt x="989" y="900"/>
                      <a:pt x="1155" y="882"/>
                    </a:cubicBezTo>
                    <a:lnTo>
                      <a:pt x="1702" y="882"/>
                    </a:lnTo>
                    <a:cubicBezTo>
                      <a:pt x="1794" y="851"/>
                      <a:pt x="1854" y="760"/>
                      <a:pt x="1794" y="699"/>
                    </a:cubicBezTo>
                    <a:cubicBezTo>
                      <a:pt x="1702" y="608"/>
                      <a:pt x="1611" y="547"/>
                      <a:pt x="1520" y="517"/>
                    </a:cubicBezTo>
                    <a:cubicBezTo>
                      <a:pt x="1459" y="426"/>
                      <a:pt x="1338" y="365"/>
                      <a:pt x="1246" y="304"/>
                    </a:cubicBezTo>
                    <a:cubicBezTo>
                      <a:pt x="1216" y="274"/>
                      <a:pt x="1186" y="243"/>
                      <a:pt x="1094" y="243"/>
                    </a:cubicBezTo>
                    <a:lnTo>
                      <a:pt x="882" y="122"/>
                    </a:lnTo>
                    <a:cubicBezTo>
                      <a:pt x="851" y="91"/>
                      <a:pt x="760" y="91"/>
                      <a:pt x="730" y="61"/>
                    </a:cubicBezTo>
                    <a:cubicBezTo>
                      <a:pt x="638" y="0"/>
                      <a:pt x="578" y="0"/>
                      <a:pt x="4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" bIns="3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809" name="Google Shape;1153;p6"/>
            <p:cNvSpPr/>
            <p:nvPr/>
          </p:nvSpPr>
          <p:spPr>
            <a:xfrm rot="6796800">
              <a:off x="348480" y="778680"/>
              <a:ext cx="15120" cy="15120"/>
            </a:xfrm>
            <a:custGeom>
              <a:avLst/>
              <a:gdLst>
                <a:gd name="textAreaLeft" fmla="*/ 0 w 15120"/>
                <a:gd name="textAreaRight" fmla="*/ 16200 w 15120"/>
                <a:gd name="textAreaTop" fmla="*/ 0 h 15120"/>
                <a:gd name="textAreaBottom" fmla="*/ 16200 h 15120"/>
              </a:gdLst>
              <a:ahLst/>
              <a:rect l="textAreaLeft" t="textAreaTop" r="textAreaRight" b="textAreaBottom"/>
              <a:pathLst>
                <a:path w="1795" h="1791">
                  <a:moveTo>
                    <a:pt x="1118" y="1"/>
                  </a:moveTo>
                  <a:cubicBezTo>
                    <a:pt x="1057" y="1"/>
                    <a:pt x="989" y="8"/>
                    <a:pt x="913" y="23"/>
                  </a:cubicBezTo>
                  <a:cubicBezTo>
                    <a:pt x="791" y="84"/>
                    <a:pt x="670" y="145"/>
                    <a:pt x="578" y="206"/>
                  </a:cubicBezTo>
                  <a:cubicBezTo>
                    <a:pt x="518" y="267"/>
                    <a:pt x="457" y="327"/>
                    <a:pt x="426" y="419"/>
                  </a:cubicBezTo>
                  <a:cubicBezTo>
                    <a:pt x="366" y="479"/>
                    <a:pt x="305" y="601"/>
                    <a:pt x="305" y="662"/>
                  </a:cubicBezTo>
                  <a:cubicBezTo>
                    <a:pt x="275" y="783"/>
                    <a:pt x="275" y="905"/>
                    <a:pt x="275" y="1026"/>
                  </a:cubicBezTo>
                  <a:lnTo>
                    <a:pt x="275" y="875"/>
                  </a:lnTo>
                  <a:cubicBezTo>
                    <a:pt x="268" y="886"/>
                    <a:pt x="262" y="897"/>
                    <a:pt x="255" y="909"/>
                  </a:cubicBezTo>
                  <a:lnTo>
                    <a:pt x="255" y="909"/>
                  </a:lnTo>
                  <a:cubicBezTo>
                    <a:pt x="266" y="897"/>
                    <a:pt x="275" y="886"/>
                    <a:pt x="275" y="875"/>
                  </a:cubicBezTo>
                  <a:lnTo>
                    <a:pt x="275" y="875"/>
                  </a:lnTo>
                  <a:cubicBezTo>
                    <a:pt x="275" y="902"/>
                    <a:pt x="275" y="930"/>
                    <a:pt x="229" y="958"/>
                  </a:cubicBezTo>
                  <a:lnTo>
                    <a:pt x="229" y="958"/>
                  </a:lnTo>
                  <a:cubicBezTo>
                    <a:pt x="237" y="941"/>
                    <a:pt x="246" y="925"/>
                    <a:pt x="255" y="909"/>
                  </a:cubicBezTo>
                  <a:lnTo>
                    <a:pt x="255" y="909"/>
                  </a:lnTo>
                  <a:cubicBezTo>
                    <a:pt x="237" y="928"/>
                    <a:pt x="214" y="947"/>
                    <a:pt x="214" y="966"/>
                  </a:cubicBezTo>
                  <a:cubicBezTo>
                    <a:pt x="219" y="963"/>
                    <a:pt x="224" y="960"/>
                    <a:pt x="229" y="958"/>
                  </a:cubicBezTo>
                  <a:lnTo>
                    <a:pt x="229" y="958"/>
                  </a:lnTo>
                  <a:cubicBezTo>
                    <a:pt x="130" y="1143"/>
                    <a:pt x="54" y="1328"/>
                    <a:pt x="1" y="1513"/>
                  </a:cubicBezTo>
                  <a:cubicBezTo>
                    <a:pt x="1" y="1652"/>
                    <a:pt x="128" y="1790"/>
                    <a:pt x="219" y="1790"/>
                  </a:cubicBezTo>
                  <a:cubicBezTo>
                    <a:pt x="228" y="1790"/>
                    <a:pt x="236" y="1789"/>
                    <a:pt x="244" y="1786"/>
                  </a:cubicBezTo>
                  <a:lnTo>
                    <a:pt x="609" y="1665"/>
                  </a:lnTo>
                  <a:cubicBezTo>
                    <a:pt x="700" y="1634"/>
                    <a:pt x="822" y="1543"/>
                    <a:pt x="974" y="1543"/>
                  </a:cubicBezTo>
                  <a:lnTo>
                    <a:pt x="822" y="1543"/>
                  </a:lnTo>
                  <a:cubicBezTo>
                    <a:pt x="1004" y="1543"/>
                    <a:pt x="1156" y="1513"/>
                    <a:pt x="1338" y="1422"/>
                  </a:cubicBezTo>
                  <a:cubicBezTo>
                    <a:pt x="1338" y="1422"/>
                    <a:pt x="1369" y="1422"/>
                    <a:pt x="1369" y="1391"/>
                  </a:cubicBezTo>
                  <a:cubicBezTo>
                    <a:pt x="1430" y="1361"/>
                    <a:pt x="1490" y="1330"/>
                    <a:pt x="1551" y="1239"/>
                  </a:cubicBezTo>
                  <a:cubicBezTo>
                    <a:pt x="1582" y="1209"/>
                    <a:pt x="1642" y="1118"/>
                    <a:pt x="1673" y="1087"/>
                  </a:cubicBezTo>
                  <a:lnTo>
                    <a:pt x="1673" y="1057"/>
                  </a:lnTo>
                  <a:cubicBezTo>
                    <a:pt x="1734" y="935"/>
                    <a:pt x="1794" y="783"/>
                    <a:pt x="1794" y="662"/>
                  </a:cubicBezTo>
                  <a:cubicBezTo>
                    <a:pt x="1794" y="571"/>
                    <a:pt x="1734" y="449"/>
                    <a:pt x="1703" y="327"/>
                  </a:cubicBezTo>
                  <a:cubicBezTo>
                    <a:pt x="1673" y="267"/>
                    <a:pt x="1582" y="175"/>
                    <a:pt x="1521" y="145"/>
                  </a:cubicBezTo>
                  <a:cubicBezTo>
                    <a:pt x="1430" y="84"/>
                    <a:pt x="1369" y="23"/>
                    <a:pt x="1278" y="23"/>
                  </a:cubicBezTo>
                  <a:cubicBezTo>
                    <a:pt x="1232" y="8"/>
                    <a:pt x="1179" y="1"/>
                    <a:pt x="1118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0" name="Google Shape;1154;p6"/>
            <p:cNvSpPr/>
            <p:nvPr/>
          </p:nvSpPr>
          <p:spPr>
            <a:xfrm rot="6796800">
              <a:off x="363960" y="793080"/>
              <a:ext cx="10080" cy="1116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1217" h="1347">
                  <a:moveTo>
                    <a:pt x="699" y="0"/>
                  </a:moveTo>
                  <a:cubicBezTo>
                    <a:pt x="640" y="0"/>
                    <a:pt x="567" y="13"/>
                    <a:pt x="507" y="31"/>
                  </a:cubicBezTo>
                  <a:lnTo>
                    <a:pt x="487" y="31"/>
                  </a:lnTo>
                  <a:cubicBezTo>
                    <a:pt x="473" y="38"/>
                    <a:pt x="456" y="46"/>
                    <a:pt x="438" y="55"/>
                  </a:cubicBezTo>
                  <a:lnTo>
                    <a:pt x="438" y="55"/>
                  </a:lnTo>
                  <a:cubicBezTo>
                    <a:pt x="434" y="57"/>
                    <a:pt x="430" y="59"/>
                    <a:pt x="426" y="61"/>
                  </a:cubicBezTo>
                  <a:cubicBezTo>
                    <a:pt x="426" y="61"/>
                    <a:pt x="427" y="61"/>
                    <a:pt x="427" y="61"/>
                  </a:cubicBezTo>
                  <a:lnTo>
                    <a:pt x="427" y="61"/>
                  </a:lnTo>
                  <a:cubicBezTo>
                    <a:pt x="365" y="94"/>
                    <a:pt x="288" y="138"/>
                    <a:pt x="243" y="183"/>
                  </a:cubicBezTo>
                  <a:lnTo>
                    <a:pt x="122" y="304"/>
                  </a:lnTo>
                  <a:cubicBezTo>
                    <a:pt x="91" y="365"/>
                    <a:pt x="31" y="456"/>
                    <a:pt x="31" y="517"/>
                  </a:cubicBezTo>
                  <a:lnTo>
                    <a:pt x="31" y="639"/>
                  </a:lnTo>
                  <a:lnTo>
                    <a:pt x="31" y="699"/>
                  </a:lnTo>
                  <a:cubicBezTo>
                    <a:pt x="0" y="760"/>
                    <a:pt x="0" y="882"/>
                    <a:pt x="31" y="943"/>
                  </a:cubicBezTo>
                  <a:lnTo>
                    <a:pt x="31" y="1064"/>
                  </a:lnTo>
                  <a:cubicBezTo>
                    <a:pt x="71" y="1105"/>
                    <a:pt x="98" y="1159"/>
                    <a:pt x="130" y="1217"/>
                  </a:cubicBezTo>
                  <a:lnTo>
                    <a:pt x="130" y="1217"/>
                  </a:lnTo>
                  <a:cubicBezTo>
                    <a:pt x="125" y="1246"/>
                    <a:pt x="122" y="1277"/>
                    <a:pt x="122" y="1307"/>
                  </a:cubicBezTo>
                  <a:cubicBezTo>
                    <a:pt x="49" y="1307"/>
                    <a:pt x="93" y="1346"/>
                    <a:pt x="144" y="1346"/>
                  </a:cubicBezTo>
                  <a:cubicBezTo>
                    <a:pt x="157" y="1346"/>
                    <a:pt x="170" y="1344"/>
                    <a:pt x="183" y="1338"/>
                  </a:cubicBezTo>
                  <a:lnTo>
                    <a:pt x="308" y="1275"/>
                  </a:lnTo>
                  <a:lnTo>
                    <a:pt x="308" y="1275"/>
                  </a:lnTo>
                  <a:cubicBezTo>
                    <a:pt x="345" y="1293"/>
                    <a:pt x="382" y="1307"/>
                    <a:pt x="426" y="1307"/>
                  </a:cubicBezTo>
                  <a:lnTo>
                    <a:pt x="608" y="1307"/>
                  </a:lnTo>
                  <a:cubicBezTo>
                    <a:pt x="639" y="1307"/>
                    <a:pt x="639" y="1307"/>
                    <a:pt x="699" y="1246"/>
                  </a:cubicBezTo>
                  <a:cubicBezTo>
                    <a:pt x="730" y="1246"/>
                    <a:pt x="760" y="1216"/>
                    <a:pt x="791" y="1186"/>
                  </a:cubicBezTo>
                  <a:cubicBezTo>
                    <a:pt x="851" y="1125"/>
                    <a:pt x="882" y="1125"/>
                    <a:pt x="912" y="1095"/>
                  </a:cubicBezTo>
                  <a:cubicBezTo>
                    <a:pt x="1094" y="912"/>
                    <a:pt x="1216" y="639"/>
                    <a:pt x="1155" y="395"/>
                  </a:cubicBezTo>
                  <a:lnTo>
                    <a:pt x="1034" y="152"/>
                  </a:lnTo>
                  <a:cubicBezTo>
                    <a:pt x="1003" y="122"/>
                    <a:pt x="912" y="91"/>
                    <a:pt x="882" y="31"/>
                  </a:cubicBezTo>
                  <a:cubicBezTo>
                    <a:pt x="791" y="0"/>
                    <a:pt x="760" y="0"/>
                    <a:pt x="699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1" name="Google Shape;1155;p6"/>
            <p:cNvSpPr/>
            <p:nvPr/>
          </p:nvSpPr>
          <p:spPr>
            <a:xfrm rot="6796800">
              <a:off x="374400" y="798120"/>
              <a:ext cx="1800" cy="6120"/>
            </a:xfrm>
            <a:custGeom>
              <a:avLst/>
              <a:gdLst>
                <a:gd name="textAreaLeft" fmla="*/ 0 w 1800"/>
                <a:gd name="textAreaRight" fmla="*/ 2880 w 180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335" h="782">
                  <a:moveTo>
                    <a:pt x="188" y="0"/>
                  </a:moveTo>
                  <a:cubicBezTo>
                    <a:pt x="175" y="0"/>
                    <a:pt x="163" y="3"/>
                    <a:pt x="152" y="8"/>
                  </a:cubicBezTo>
                  <a:cubicBezTo>
                    <a:pt x="92" y="8"/>
                    <a:pt x="61" y="38"/>
                    <a:pt x="31" y="69"/>
                  </a:cubicBezTo>
                  <a:cubicBezTo>
                    <a:pt x="0" y="130"/>
                    <a:pt x="0" y="160"/>
                    <a:pt x="0" y="221"/>
                  </a:cubicBezTo>
                  <a:cubicBezTo>
                    <a:pt x="0" y="282"/>
                    <a:pt x="31" y="312"/>
                    <a:pt x="31" y="373"/>
                  </a:cubicBezTo>
                  <a:cubicBezTo>
                    <a:pt x="31" y="433"/>
                    <a:pt x="61" y="464"/>
                    <a:pt x="61" y="494"/>
                  </a:cubicBezTo>
                  <a:cubicBezTo>
                    <a:pt x="92" y="585"/>
                    <a:pt x="92" y="677"/>
                    <a:pt x="152" y="768"/>
                  </a:cubicBezTo>
                  <a:cubicBezTo>
                    <a:pt x="152" y="768"/>
                    <a:pt x="179" y="781"/>
                    <a:pt x="197" y="781"/>
                  </a:cubicBezTo>
                  <a:cubicBezTo>
                    <a:pt x="206" y="781"/>
                    <a:pt x="213" y="778"/>
                    <a:pt x="213" y="768"/>
                  </a:cubicBezTo>
                  <a:cubicBezTo>
                    <a:pt x="213" y="677"/>
                    <a:pt x="244" y="585"/>
                    <a:pt x="244" y="494"/>
                  </a:cubicBezTo>
                  <a:cubicBezTo>
                    <a:pt x="244" y="464"/>
                    <a:pt x="304" y="433"/>
                    <a:pt x="304" y="342"/>
                  </a:cubicBezTo>
                  <a:cubicBezTo>
                    <a:pt x="304" y="282"/>
                    <a:pt x="335" y="221"/>
                    <a:pt x="335" y="160"/>
                  </a:cubicBezTo>
                  <a:cubicBezTo>
                    <a:pt x="335" y="59"/>
                    <a:pt x="251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2" name="Google Shape;1156;p6"/>
            <p:cNvSpPr/>
            <p:nvPr/>
          </p:nvSpPr>
          <p:spPr>
            <a:xfrm rot="6796800">
              <a:off x="381240" y="804240"/>
              <a:ext cx="3960" cy="756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7560"/>
                <a:gd name="textAreaBottom" fmla="*/ 8640 h 7560"/>
              </a:gdLst>
              <a:ahLst/>
              <a:rect l="textAreaLeft" t="textAreaTop" r="textAreaRight" b="textAreaBottom"/>
              <a:pathLst>
                <a:path w="548" h="943">
                  <a:moveTo>
                    <a:pt x="304" y="1"/>
                  </a:moveTo>
                  <a:cubicBezTo>
                    <a:pt x="243" y="1"/>
                    <a:pt x="152" y="1"/>
                    <a:pt x="122" y="31"/>
                  </a:cubicBezTo>
                  <a:cubicBezTo>
                    <a:pt x="31" y="92"/>
                    <a:pt x="0" y="152"/>
                    <a:pt x="0" y="274"/>
                  </a:cubicBezTo>
                  <a:cubicBezTo>
                    <a:pt x="0" y="335"/>
                    <a:pt x="0" y="426"/>
                    <a:pt x="31" y="487"/>
                  </a:cubicBezTo>
                  <a:cubicBezTo>
                    <a:pt x="31" y="548"/>
                    <a:pt x="91" y="608"/>
                    <a:pt x="91" y="639"/>
                  </a:cubicBezTo>
                  <a:cubicBezTo>
                    <a:pt x="91" y="700"/>
                    <a:pt x="122" y="760"/>
                    <a:pt x="122" y="791"/>
                  </a:cubicBezTo>
                  <a:lnTo>
                    <a:pt x="122" y="943"/>
                  </a:lnTo>
                  <a:cubicBezTo>
                    <a:pt x="122" y="912"/>
                    <a:pt x="152" y="852"/>
                    <a:pt x="183" y="791"/>
                  </a:cubicBezTo>
                  <a:cubicBezTo>
                    <a:pt x="243" y="760"/>
                    <a:pt x="243" y="730"/>
                    <a:pt x="274" y="700"/>
                  </a:cubicBezTo>
                  <a:cubicBezTo>
                    <a:pt x="304" y="639"/>
                    <a:pt x="334" y="608"/>
                    <a:pt x="395" y="548"/>
                  </a:cubicBezTo>
                  <a:cubicBezTo>
                    <a:pt x="426" y="487"/>
                    <a:pt x="456" y="426"/>
                    <a:pt x="456" y="396"/>
                  </a:cubicBezTo>
                  <a:cubicBezTo>
                    <a:pt x="547" y="244"/>
                    <a:pt x="456" y="92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3" name="Google Shape;1157;p6"/>
            <p:cNvSpPr/>
            <p:nvPr/>
          </p:nvSpPr>
          <p:spPr>
            <a:xfrm rot="6796800">
              <a:off x="439200" y="813600"/>
              <a:ext cx="5760" cy="10800"/>
            </a:xfrm>
            <a:custGeom>
              <a:avLst/>
              <a:gdLst>
                <a:gd name="textAreaLeft" fmla="*/ 0 w 5760"/>
                <a:gd name="textAreaRight" fmla="*/ 6840 w 576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761" h="1308">
                  <a:moveTo>
                    <a:pt x="244" y="0"/>
                  </a:moveTo>
                  <a:cubicBezTo>
                    <a:pt x="183" y="0"/>
                    <a:pt x="62" y="91"/>
                    <a:pt x="31" y="122"/>
                  </a:cubicBezTo>
                  <a:cubicBezTo>
                    <a:pt x="1" y="213"/>
                    <a:pt x="1" y="304"/>
                    <a:pt x="31" y="395"/>
                  </a:cubicBezTo>
                  <a:cubicBezTo>
                    <a:pt x="62" y="426"/>
                    <a:pt x="92" y="456"/>
                    <a:pt x="153" y="547"/>
                  </a:cubicBezTo>
                  <a:cubicBezTo>
                    <a:pt x="183" y="578"/>
                    <a:pt x="214" y="578"/>
                    <a:pt x="244" y="608"/>
                  </a:cubicBezTo>
                  <a:lnTo>
                    <a:pt x="305" y="669"/>
                  </a:lnTo>
                  <a:cubicBezTo>
                    <a:pt x="305" y="669"/>
                    <a:pt x="322" y="704"/>
                    <a:pt x="331" y="708"/>
                  </a:cubicBezTo>
                  <a:lnTo>
                    <a:pt x="331" y="708"/>
                  </a:lnTo>
                  <a:cubicBezTo>
                    <a:pt x="339" y="718"/>
                    <a:pt x="352" y="730"/>
                    <a:pt x="366" y="730"/>
                  </a:cubicBezTo>
                  <a:cubicBezTo>
                    <a:pt x="366" y="730"/>
                    <a:pt x="426" y="791"/>
                    <a:pt x="426" y="821"/>
                  </a:cubicBezTo>
                  <a:lnTo>
                    <a:pt x="457" y="851"/>
                  </a:lnTo>
                  <a:cubicBezTo>
                    <a:pt x="457" y="851"/>
                    <a:pt x="474" y="903"/>
                    <a:pt x="470" y="903"/>
                  </a:cubicBezTo>
                  <a:cubicBezTo>
                    <a:pt x="468" y="903"/>
                    <a:pt x="464" y="897"/>
                    <a:pt x="457" y="882"/>
                  </a:cubicBezTo>
                  <a:lnTo>
                    <a:pt x="457" y="882"/>
                  </a:lnTo>
                  <a:cubicBezTo>
                    <a:pt x="487" y="943"/>
                    <a:pt x="487" y="973"/>
                    <a:pt x="518" y="1034"/>
                  </a:cubicBezTo>
                  <a:cubicBezTo>
                    <a:pt x="574" y="1119"/>
                    <a:pt x="604" y="1177"/>
                    <a:pt x="608" y="1283"/>
                  </a:cubicBezTo>
                  <a:lnTo>
                    <a:pt x="608" y="1283"/>
                  </a:lnTo>
                  <a:cubicBezTo>
                    <a:pt x="609" y="1281"/>
                    <a:pt x="609" y="1279"/>
                    <a:pt x="609" y="1277"/>
                  </a:cubicBezTo>
                  <a:cubicBezTo>
                    <a:pt x="670" y="1095"/>
                    <a:pt x="761" y="882"/>
                    <a:pt x="761" y="669"/>
                  </a:cubicBezTo>
                  <a:cubicBezTo>
                    <a:pt x="761" y="547"/>
                    <a:pt x="700" y="487"/>
                    <a:pt x="670" y="365"/>
                  </a:cubicBezTo>
                  <a:lnTo>
                    <a:pt x="578" y="122"/>
                  </a:lnTo>
                  <a:cubicBezTo>
                    <a:pt x="518" y="91"/>
                    <a:pt x="487" y="61"/>
                    <a:pt x="457" y="61"/>
                  </a:cubicBezTo>
                  <a:cubicBezTo>
                    <a:pt x="366" y="0"/>
                    <a:pt x="335" y="0"/>
                    <a:pt x="244" y="0"/>
                  </a:cubicBezTo>
                  <a:close/>
                  <a:moveTo>
                    <a:pt x="608" y="1283"/>
                  </a:moveTo>
                  <a:cubicBezTo>
                    <a:pt x="607" y="1292"/>
                    <a:pt x="601" y="1292"/>
                    <a:pt x="597" y="1292"/>
                  </a:cubicBezTo>
                  <a:cubicBezTo>
                    <a:pt x="594" y="1292"/>
                    <a:pt x="594" y="1292"/>
                    <a:pt x="609" y="1307"/>
                  </a:cubicBezTo>
                  <a:cubicBezTo>
                    <a:pt x="609" y="1299"/>
                    <a:pt x="609" y="1291"/>
                    <a:pt x="608" y="1283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4" name="Google Shape;1158;p6"/>
            <p:cNvSpPr/>
            <p:nvPr/>
          </p:nvSpPr>
          <p:spPr>
            <a:xfrm rot="6796800">
              <a:off x="448200" y="814320"/>
              <a:ext cx="7920" cy="1116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1004" h="1354">
                  <a:moveTo>
                    <a:pt x="487" y="1"/>
                  </a:moveTo>
                  <a:cubicBezTo>
                    <a:pt x="365" y="1"/>
                    <a:pt x="213" y="31"/>
                    <a:pt x="153" y="153"/>
                  </a:cubicBezTo>
                  <a:cubicBezTo>
                    <a:pt x="92" y="183"/>
                    <a:pt x="61" y="214"/>
                    <a:pt x="61" y="244"/>
                  </a:cubicBezTo>
                  <a:cubicBezTo>
                    <a:pt x="1" y="335"/>
                    <a:pt x="1" y="487"/>
                    <a:pt x="1" y="548"/>
                  </a:cubicBezTo>
                  <a:cubicBezTo>
                    <a:pt x="1" y="609"/>
                    <a:pt x="1" y="639"/>
                    <a:pt x="31" y="670"/>
                  </a:cubicBezTo>
                  <a:cubicBezTo>
                    <a:pt x="61" y="761"/>
                    <a:pt x="61" y="822"/>
                    <a:pt x="92" y="852"/>
                  </a:cubicBezTo>
                  <a:cubicBezTo>
                    <a:pt x="153" y="943"/>
                    <a:pt x="213" y="1004"/>
                    <a:pt x="244" y="1095"/>
                  </a:cubicBezTo>
                  <a:lnTo>
                    <a:pt x="335" y="1156"/>
                  </a:lnTo>
                  <a:lnTo>
                    <a:pt x="365" y="1217"/>
                  </a:lnTo>
                  <a:lnTo>
                    <a:pt x="396" y="1247"/>
                  </a:lnTo>
                  <a:cubicBezTo>
                    <a:pt x="396" y="1247"/>
                    <a:pt x="423" y="1261"/>
                    <a:pt x="441" y="1261"/>
                  </a:cubicBezTo>
                  <a:cubicBezTo>
                    <a:pt x="450" y="1261"/>
                    <a:pt x="457" y="1257"/>
                    <a:pt x="457" y="1247"/>
                  </a:cubicBezTo>
                  <a:lnTo>
                    <a:pt x="487" y="1247"/>
                  </a:lnTo>
                  <a:lnTo>
                    <a:pt x="487" y="1277"/>
                  </a:lnTo>
                  <a:cubicBezTo>
                    <a:pt x="609" y="1308"/>
                    <a:pt x="609" y="1308"/>
                    <a:pt x="669" y="1308"/>
                  </a:cubicBezTo>
                  <a:lnTo>
                    <a:pt x="669" y="1247"/>
                  </a:lnTo>
                  <a:cubicBezTo>
                    <a:pt x="669" y="1243"/>
                    <a:pt x="670" y="1240"/>
                    <a:pt x="671" y="1237"/>
                  </a:cubicBezTo>
                  <a:lnTo>
                    <a:pt x="671" y="1237"/>
                  </a:lnTo>
                  <a:cubicBezTo>
                    <a:pt x="693" y="1223"/>
                    <a:pt x="720" y="1196"/>
                    <a:pt x="761" y="1156"/>
                  </a:cubicBezTo>
                  <a:cubicBezTo>
                    <a:pt x="791" y="1156"/>
                    <a:pt x="791" y="1125"/>
                    <a:pt x="791" y="1095"/>
                  </a:cubicBezTo>
                  <a:lnTo>
                    <a:pt x="821" y="1065"/>
                  </a:lnTo>
                  <a:lnTo>
                    <a:pt x="852" y="1004"/>
                  </a:lnTo>
                  <a:cubicBezTo>
                    <a:pt x="912" y="973"/>
                    <a:pt x="912" y="943"/>
                    <a:pt x="943" y="852"/>
                  </a:cubicBezTo>
                  <a:cubicBezTo>
                    <a:pt x="943" y="822"/>
                    <a:pt x="973" y="791"/>
                    <a:pt x="973" y="700"/>
                  </a:cubicBezTo>
                  <a:lnTo>
                    <a:pt x="973" y="639"/>
                  </a:lnTo>
                  <a:cubicBezTo>
                    <a:pt x="1004" y="548"/>
                    <a:pt x="1004" y="518"/>
                    <a:pt x="973" y="457"/>
                  </a:cubicBezTo>
                  <a:cubicBezTo>
                    <a:pt x="973" y="335"/>
                    <a:pt x="912" y="244"/>
                    <a:pt x="821" y="153"/>
                  </a:cubicBezTo>
                  <a:cubicBezTo>
                    <a:pt x="761" y="62"/>
                    <a:pt x="609" y="1"/>
                    <a:pt x="487" y="1"/>
                  </a:cubicBezTo>
                  <a:close/>
                  <a:moveTo>
                    <a:pt x="669" y="1308"/>
                  </a:moveTo>
                  <a:lnTo>
                    <a:pt x="669" y="1308"/>
                  </a:lnTo>
                  <a:cubicBezTo>
                    <a:pt x="654" y="1338"/>
                    <a:pt x="654" y="1353"/>
                    <a:pt x="658" y="1353"/>
                  </a:cubicBezTo>
                  <a:cubicBezTo>
                    <a:pt x="662" y="1353"/>
                    <a:pt x="669" y="1338"/>
                    <a:pt x="669" y="1308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5" name="Google Shape;1159;p6"/>
            <p:cNvSpPr/>
            <p:nvPr/>
          </p:nvSpPr>
          <p:spPr>
            <a:xfrm rot="6796800">
              <a:off x="461160" y="808560"/>
              <a:ext cx="12240" cy="16200"/>
            </a:xfrm>
            <a:custGeom>
              <a:avLst/>
              <a:gdLst>
                <a:gd name="textAreaLeft" fmla="*/ 0 w 12240"/>
                <a:gd name="textAreaRight" fmla="*/ 13320 w 12240"/>
                <a:gd name="textAreaTop" fmla="*/ 0 h 16200"/>
                <a:gd name="textAreaBottom" fmla="*/ 17280 h 16200"/>
              </a:gdLst>
              <a:ahLst/>
              <a:rect l="textAreaLeft" t="textAreaTop" r="textAreaRight" b="textAreaBottom"/>
              <a:pathLst>
                <a:path w="1490" h="1893">
                  <a:moveTo>
                    <a:pt x="122" y="1080"/>
                  </a:moveTo>
                  <a:cubicBezTo>
                    <a:pt x="144" y="1102"/>
                    <a:pt x="150" y="1124"/>
                    <a:pt x="163" y="1146"/>
                  </a:cubicBezTo>
                  <a:lnTo>
                    <a:pt x="163" y="1146"/>
                  </a:lnTo>
                  <a:cubicBezTo>
                    <a:pt x="148" y="1126"/>
                    <a:pt x="135" y="1106"/>
                    <a:pt x="122" y="1080"/>
                  </a:cubicBezTo>
                  <a:close/>
                  <a:moveTo>
                    <a:pt x="296" y="1322"/>
                  </a:moveTo>
                  <a:cubicBezTo>
                    <a:pt x="298" y="1323"/>
                    <a:pt x="301" y="1323"/>
                    <a:pt x="305" y="1323"/>
                  </a:cubicBezTo>
                  <a:cubicBezTo>
                    <a:pt x="307" y="1331"/>
                    <a:pt x="310" y="1339"/>
                    <a:pt x="313" y="1347"/>
                  </a:cubicBezTo>
                  <a:lnTo>
                    <a:pt x="313" y="1347"/>
                  </a:lnTo>
                  <a:cubicBezTo>
                    <a:pt x="307" y="1338"/>
                    <a:pt x="302" y="1330"/>
                    <a:pt x="296" y="1322"/>
                  </a:cubicBezTo>
                  <a:close/>
                  <a:moveTo>
                    <a:pt x="1080" y="1664"/>
                  </a:moveTo>
                  <a:cubicBezTo>
                    <a:pt x="1074" y="1672"/>
                    <a:pt x="1069" y="1679"/>
                    <a:pt x="1064" y="1688"/>
                  </a:cubicBezTo>
                  <a:lnTo>
                    <a:pt x="1080" y="1664"/>
                  </a:lnTo>
                  <a:close/>
                  <a:moveTo>
                    <a:pt x="669" y="1"/>
                  </a:moveTo>
                  <a:cubicBezTo>
                    <a:pt x="609" y="1"/>
                    <a:pt x="548" y="16"/>
                    <a:pt x="487" y="46"/>
                  </a:cubicBezTo>
                  <a:cubicBezTo>
                    <a:pt x="396" y="77"/>
                    <a:pt x="274" y="107"/>
                    <a:pt x="183" y="198"/>
                  </a:cubicBezTo>
                  <a:cubicBezTo>
                    <a:pt x="92" y="320"/>
                    <a:pt x="31" y="411"/>
                    <a:pt x="1" y="563"/>
                  </a:cubicBezTo>
                  <a:lnTo>
                    <a:pt x="1" y="746"/>
                  </a:lnTo>
                  <a:cubicBezTo>
                    <a:pt x="1" y="837"/>
                    <a:pt x="31" y="898"/>
                    <a:pt x="92" y="989"/>
                  </a:cubicBezTo>
                  <a:lnTo>
                    <a:pt x="92" y="1019"/>
                  </a:lnTo>
                  <a:cubicBezTo>
                    <a:pt x="112" y="1079"/>
                    <a:pt x="132" y="1113"/>
                    <a:pt x="170" y="1156"/>
                  </a:cubicBezTo>
                  <a:lnTo>
                    <a:pt x="170" y="1156"/>
                  </a:lnTo>
                  <a:cubicBezTo>
                    <a:pt x="173" y="1161"/>
                    <a:pt x="178" y="1166"/>
                    <a:pt x="183" y="1171"/>
                  </a:cubicBezTo>
                  <a:cubicBezTo>
                    <a:pt x="224" y="1232"/>
                    <a:pt x="264" y="1279"/>
                    <a:pt x="296" y="1322"/>
                  </a:cubicBezTo>
                  <a:lnTo>
                    <a:pt x="296" y="1322"/>
                  </a:lnTo>
                  <a:cubicBezTo>
                    <a:pt x="273" y="1316"/>
                    <a:pt x="268" y="1289"/>
                    <a:pt x="213" y="1262"/>
                  </a:cubicBezTo>
                  <a:lnTo>
                    <a:pt x="213" y="1262"/>
                  </a:lnTo>
                  <a:lnTo>
                    <a:pt x="324" y="1373"/>
                  </a:lnTo>
                  <a:lnTo>
                    <a:pt x="324" y="1373"/>
                  </a:lnTo>
                  <a:cubicBezTo>
                    <a:pt x="320" y="1365"/>
                    <a:pt x="316" y="1356"/>
                    <a:pt x="313" y="1347"/>
                  </a:cubicBezTo>
                  <a:lnTo>
                    <a:pt x="313" y="1347"/>
                  </a:lnTo>
                  <a:cubicBezTo>
                    <a:pt x="321" y="1359"/>
                    <a:pt x="329" y="1372"/>
                    <a:pt x="335" y="1384"/>
                  </a:cubicBezTo>
                  <a:lnTo>
                    <a:pt x="324" y="1373"/>
                  </a:lnTo>
                  <a:lnTo>
                    <a:pt x="324" y="1373"/>
                  </a:lnTo>
                  <a:cubicBezTo>
                    <a:pt x="349" y="1428"/>
                    <a:pt x="382" y="1462"/>
                    <a:pt x="451" y="1530"/>
                  </a:cubicBezTo>
                  <a:lnTo>
                    <a:pt x="451" y="1530"/>
                  </a:lnTo>
                  <a:cubicBezTo>
                    <a:pt x="454" y="1545"/>
                    <a:pt x="457" y="1558"/>
                    <a:pt x="457" y="1566"/>
                  </a:cubicBezTo>
                  <a:lnTo>
                    <a:pt x="457" y="1627"/>
                  </a:lnTo>
                  <a:lnTo>
                    <a:pt x="457" y="1688"/>
                  </a:lnTo>
                  <a:cubicBezTo>
                    <a:pt x="457" y="1749"/>
                    <a:pt x="487" y="1840"/>
                    <a:pt x="578" y="1870"/>
                  </a:cubicBezTo>
                  <a:cubicBezTo>
                    <a:pt x="609" y="1885"/>
                    <a:pt x="646" y="1893"/>
                    <a:pt x="684" y="1893"/>
                  </a:cubicBezTo>
                  <a:cubicBezTo>
                    <a:pt x="722" y="1893"/>
                    <a:pt x="760" y="1885"/>
                    <a:pt x="791" y="1870"/>
                  </a:cubicBezTo>
                  <a:cubicBezTo>
                    <a:pt x="912" y="1779"/>
                    <a:pt x="1034" y="1718"/>
                    <a:pt x="1125" y="1597"/>
                  </a:cubicBezTo>
                  <a:lnTo>
                    <a:pt x="1125" y="1597"/>
                  </a:lnTo>
                  <a:lnTo>
                    <a:pt x="1080" y="1664"/>
                  </a:lnTo>
                  <a:lnTo>
                    <a:pt x="1080" y="1664"/>
                  </a:lnTo>
                  <a:cubicBezTo>
                    <a:pt x="1119" y="1618"/>
                    <a:pt x="1190" y="1588"/>
                    <a:pt x="1216" y="1536"/>
                  </a:cubicBezTo>
                  <a:lnTo>
                    <a:pt x="1247" y="1475"/>
                  </a:lnTo>
                  <a:cubicBezTo>
                    <a:pt x="1308" y="1445"/>
                    <a:pt x="1338" y="1414"/>
                    <a:pt x="1338" y="1384"/>
                  </a:cubicBezTo>
                  <a:cubicBezTo>
                    <a:pt x="1368" y="1323"/>
                    <a:pt x="1368" y="1262"/>
                    <a:pt x="1399" y="1232"/>
                  </a:cubicBezTo>
                  <a:cubicBezTo>
                    <a:pt x="1399" y="1171"/>
                    <a:pt x="1460" y="1141"/>
                    <a:pt x="1460" y="1110"/>
                  </a:cubicBezTo>
                  <a:cubicBezTo>
                    <a:pt x="1460" y="1019"/>
                    <a:pt x="1490" y="958"/>
                    <a:pt x="1490" y="867"/>
                  </a:cubicBezTo>
                  <a:cubicBezTo>
                    <a:pt x="1490" y="715"/>
                    <a:pt x="1460" y="624"/>
                    <a:pt x="1368" y="502"/>
                  </a:cubicBezTo>
                  <a:cubicBezTo>
                    <a:pt x="1338" y="411"/>
                    <a:pt x="1247" y="350"/>
                    <a:pt x="1186" y="259"/>
                  </a:cubicBezTo>
                  <a:lnTo>
                    <a:pt x="1095" y="198"/>
                  </a:lnTo>
                  <a:lnTo>
                    <a:pt x="1034" y="107"/>
                  </a:lnTo>
                  <a:cubicBezTo>
                    <a:pt x="1004" y="77"/>
                    <a:pt x="912" y="77"/>
                    <a:pt x="852" y="46"/>
                  </a:cubicBezTo>
                  <a:cubicBezTo>
                    <a:pt x="791" y="16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6" name="Google Shape;1160;p6"/>
            <p:cNvSpPr/>
            <p:nvPr/>
          </p:nvSpPr>
          <p:spPr>
            <a:xfrm rot="6796800">
              <a:off x="473760" y="810720"/>
              <a:ext cx="8640" cy="1152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11520"/>
                <a:gd name="textAreaBottom" fmla="*/ 12600 h 11520"/>
              </a:gdLst>
              <a:ahLst/>
              <a:rect l="textAreaLeft" t="textAreaTop" r="textAreaRight" b="textAreaBottom"/>
              <a:pathLst>
                <a:path w="1095" h="1377">
                  <a:moveTo>
                    <a:pt x="758" y="1181"/>
                  </a:moveTo>
                  <a:cubicBezTo>
                    <a:pt x="751" y="1188"/>
                    <a:pt x="743" y="1194"/>
                    <a:pt x="730" y="1194"/>
                  </a:cubicBezTo>
                  <a:cubicBezTo>
                    <a:pt x="740" y="1189"/>
                    <a:pt x="749" y="1185"/>
                    <a:pt x="758" y="1181"/>
                  </a:cubicBezTo>
                  <a:close/>
                  <a:moveTo>
                    <a:pt x="509" y="1"/>
                  </a:moveTo>
                  <a:cubicBezTo>
                    <a:pt x="480" y="1"/>
                    <a:pt x="452" y="3"/>
                    <a:pt x="426" y="8"/>
                  </a:cubicBezTo>
                  <a:cubicBezTo>
                    <a:pt x="213" y="69"/>
                    <a:pt x="122" y="221"/>
                    <a:pt x="31" y="404"/>
                  </a:cubicBezTo>
                  <a:cubicBezTo>
                    <a:pt x="0" y="464"/>
                    <a:pt x="0" y="586"/>
                    <a:pt x="31" y="677"/>
                  </a:cubicBezTo>
                  <a:cubicBezTo>
                    <a:pt x="61" y="738"/>
                    <a:pt x="122" y="799"/>
                    <a:pt x="183" y="890"/>
                  </a:cubicBezTo>
                  <a:lnTo>
                    <a:pt x="213" y="920"/>
                  </a:lnTo>
                  <a:lnTo>
                    <a:pt x="213" y="920"/>
                  </a:lnTo>
                  <a:cubicBezTo>
                    <a:pt x="274" y="981"/>
                    <a:pt x="274" y="1011"/>
                    <a:pt x="304" y="1011"/>
                  </a:cubicBezTo>
                  <a:cubicBezTo>
                    <a:pt x="335" y="1042"/>
                    <a:pt x="335" y="1072"/>
                    <a:pt x="365" y="1133"/>
                  </a:cubicBezTo>
                  <a:cubicBezTo>
                    <a:pt x="426" y="1163"/>
                    <a:pt x="487" y="1194"/>
                    <a:pt x="517" y="1224"/>
                  </a:cubicBezTo>
                  <a:lnTo>
                    <a:pt x="517" y="1285"/>
                  </a:lnTo>
                  <a:cubicBezTo>
                    <a:pt x="517" y="1285"/>
                    <a:pt x="517" y="1315"/>
                    <a:pt x="578" y="1315"/>
                  </a:cubicBezTo>
                  <a:cubicBezTo>
                    <a:pt x="608" y="1346"/>
                    <a:pt x="639" y="1376"/>
                    <a:pt x="669" y="1376"/>
                  </a:cubicBezTo>
                  <a:cubicBezTo>
                    <a:pt x="669" y="1315"/>
                    <a:pt x="760" y="1285"/>
                    <a:pt x="791" y="1224"/>
                  </a:cubicBezTo>
                  <a:cubicBezTo>
                    <a:pt x="791" y="1224"/>
                    <a:pt x="791" y="1194"/>
                    <a:pt x="821" y="1194"/>
                  </a:cubicBezTo>
                  <a:lnTo>
                    <a:pt x="821" y="1163"/>
                  </a:lnTo>
                  <a:cubicBezTo>
                    <a:pt x="824" y="1161"/>
                    <a:pt x="826" y="1158"/>
                    <a:pt x="829" y="1156"/>
                  </a:cubicBezTo>
                  <a:lnTo>
                    <a:pt x="829" y="1156"/>
                  </a:lnTo>
                  <a:cubicBezTo>
                    <a:pt x="845" y="1150"/>
                    <a:pt x="861" y="1143"/>
                    <a:pt x="882" y="1133"/>
                  </a:cubicBezTo>
                  <a:cubicBezTo>
                    <a:pt x="912" y="1072"/>
                    <a:pt x="943" y="1011"/>
                    <a:pt x="973" y="981"/>
                  </a:cubicBezTo>
                  <a:cubicBezTo>
                    <a:pt x="973" y="920"/>
                    <a:pt x="1034" y="890"/>
                    <a:pt x="1034" y="859"/>
                  </a:cubicBezTo>
                  <a:cubicBezTo>
                    <a:pt x="1034" y="768"/>
                    <a:pt x="1064" y="738"/>
                    <a:pt x="1064" y="677"/>
                  </a:cubicBezTo>
                  <a:cubicBezTo>
                    <a:pt x="1094" y="586"/>
                    <a:pt x="1094" y="464"/>
                    <a:pt x="1064" y="404"/>
                  </a:cubicBezTo>
                  <a:cubicBezTo>
                    <a:pt x="1034" y="312"/>
                    <a:pt x="973" y="252"/>
                    <a:pt x="912" y="160"/>
                  </a:cubicBezTo>
                  <a:cubicBezTo>
                    <a:pt x="811" y="60"/>
                    <a:pt x="648" y="1"/>
                    <a:pt x="509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17" name="Google Shape;1161;p6"/>
            <p:cNvSpPr/>
            <p:nvPr/>
          </p:nvSpPr>
          <p:spPr>
            <a:xfrm rot="6796800">
              <a:off x="98280" y="311760"/>
              <a:ext cx="615600" cy="437760"/>
            </a:xfrm>
            <a:custGeom>
              <a:avLst/>
              <a:gdLst>
                <a:gd name="textAreaLeft" fmla="*/ 0 w 615600"/>
                <a:gd name="textAreaRight" fmla="*/ 616680 w 615600"/>
                <a:gd name="textAreaTop" fmla="*/ 0 h 437760"/>
                <a:gd name="textAreaBottom" fmla="*/ 438840 h 437760"/>
              </a:gdLst>
              <a:ahLst/>
              <a:rect l="textAreaLeft" t="textAreaTop" r="textAreaRight" b="textAreaBottom"/>
              <a:pathLst>
                <a:path fill="none" w="68239" h="48543">
                  <a:moveTo>
                    <a:pt x="3040" y="47175"/>
                  </a:moveTo>
                  <a:cubicBezTo>
                    <a:pt x="2675" y="48543"/>
                    <a:pt x="67388" y="44652"/>
                    <a:pt x="67388" y="44652"/>
                  </a:cubicBezTo>
                  <a:cubicBezTo>
                    <a:pt x="68239" y="40427"/>
                    <a:pt x="65716" y="1"/>
                    <a:pt x="65716" y="1"/>
                  </a:cubicBezTo>
                  <a:cubicBezTo>
                    <a:pt x="65716" y="1"/>
                    <a:pt x="2189" y="1460"/>
                    <a:pt x="1034" y="2585"/>
                  </a:cubicBezTo>
                  <a:cubicBezTo>
                    <a:pt x="1" y="3588"/>
                    <a:pt x="3770" y="44348"/>
                    <a:pt x="3040" y="47175"/>
                  </a:cubicBezTo>
                  <a:close/>
                </a:path>
              </a:pathLst>
            </a:custGeom>
            <a:noFill/>
            <a:ln w="1747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8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139;p4"/>
          <p:cNvSpPr/>
          <p:nvPr/>
        </p:nvSpPr>
        <p:spPr>
          <a:xfrm rot="19066200">
            <a:off x="-537120" y="190800"/>
            <a:ext cx="1377360" cy="957960"/>
          </a:xfrm>
          <a:custGeom>
            <a:avLst/>
            <a:gdLst>
              <a:gd name="textAreaLeft" fmla="*/ 0 w 1377360"/>
              <a:gd name="textAreaRight" fmla="*/ 1378440 w 1377360"/>
              <a:gd name="textAreaTop" fmla="*/ 0 h 957960"/>
              <a:gd name="textAreaBottom" fmla="*/ 959040 h 957960"/>
            </a:gdLst>
            <a:ahLst/>
            <a:rect l="textAreaLeft" t="textAreaTop" r="textAreaRight" b="textAreaBottom"/>
            <a:pathLst>
              <a:path fill="none" w="35266" h="24538">
                <a:moveTo>
                  <a:pt x="1" y="18899"/>
                </a:moveTo>
                <a:cubicBezTo>
                  <a:pt x="8606" y="24400"/>
                  <a:pt x="27756" y="24537"/>
                  <a:pt x="32983" y="15978"/>
                </a:cubicBezTo>
                <a:cubicBezTo>
                  <a:pt x="35266" y="12212"/>
                  <a:pt x="33896" y="5889"/>
                  <a:pt x="29491" y="3150"/>
                </a:cubicBezTo>
                <a:cubicBezTo>
                  <a:pt x="24446" y="0"/>
                  <a:pt x="19402" y="1141"/>
                  <a:pt x="19402" y="1141"/>
                </a:cubicBezTo>
              </a:path>
            </a:pathLst>
          </a:custGeom>
          <a:noFill/>
          <a:ln w="18825">
            <a:solidFill>
              <a:srgbClr val="594a42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857" name="Google Shape;140;p4"/>
          <p:cNvGrpSpPr/>
          <p:nvPr/>
        </p:nvGrpSpPr>
        <p:grpSpPr>
          <a:xfrm>
            <a:off x="7965000" y="4127760"/>
            <a:ext cx="1089360" cy="951480"/>
            <a:chOff x="7965000" y="4127760"/>
            <a:chExt cx="1089360" cy="951480"/>
          </a:xfrm>
        </p:grpSpPr>
        <p:sp>
          <p:nvSpPr>
            <p:cNvPr id="858" name="Google Shape;141;p4"/>
            <p:cNvSpPr/>
            <p:nvPr/>
          </p:nvSpPr>
          <p:spPr>
            <a:xfrm>
              <a:off x="7965000" y="4127760"/>
              <a:ext cx="1089360" cy="951480"/>
            </a:xfrm>
            <a:custGeom>
              <a:avLst/>
              <a:gdLst>
                <a:gd name="textAreaLeft" fmla="*/ 0 w 1089360"/>
                <a:gd name="textAreaRight" fmla="*/ 1090440 w 1089360"/>
                <a:gd name="textAreaTop" fmla="*/ 0 h 951480"/>
                <a:gd name="textAreaBottom" fmla="*/ 952560 h 951480"/>
              </a:gdLst>
              <a:ahLst/>
              <a:rect l="textAreaLeft" t="textAreaTop" r="textAreaRight" b="textAreaBottom"/>
              <a:pathLst>
                <a:path w="86498" h="75570">
                  <a:moveTo>
                    <a:pt x="18233" y="0"/>
                  </a:moveTo>
                  <a:cubicBezTo>
                    <a:pt x="15064" y="0"/>
                    <a:pt x="0" y="51297"/>
                    <a:pt x="1450" y="53502"/>
                  </a:cubicBezTo>
                  <a:cubicBezTo>
                    <a:pt x="2879" y="55691"/>
                    <a:pt x="67227" y="75569"/>
                    <a:pt x="67227" y="75569"/>
                  </a:cubicBezTo>
                  <a:cubicBezTo>
                    <a:pt x="67227" y="75569"/>
                    <a:pt x="86498" y="25508"/>
                    <a:pt x="84704" y="22316"/>
                  </a:cubicBezTo>
                  <a:cubicBezTo>
                    <a:pt x="83367" y="20037"/>
                    <a:pt x="21967" y="766"/>
                    <a:pt x="18290" y="6"/>
                  </a:cubicBezTo>
                  <a:cubicBezTo>
                    <a:pt x="18271" y="2"/>
                    <a:pt x="18252" y="0"/>
                    <a:pt x="18233" y="0"/>
                  </a:cubicBezTo>
                  <a:close/>
                </a:path>
              </a:pathLst>
            </a:custGeom>
            <a:solidFill>
              <a:schemeClr val="accent3"/>
            </a:solidFill>
            <a:ln w="26600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59" name="Google Shape;142;p4"/>
            <p:cNvSpPr/>
            <p:nvPr/>
          </p:nvSpPr>
          <p:spPr>
            <a:xfrm>
              <a:off x="8033760" y="4178160"/>
              <a:ext cx="933840" cy="844560"/>
            </a:xfrm>
            <a:custGeom>
              <a:avLst/>
              <a:gdLst>
                <a:gd name="textAreaLeft" fmla="*/ 0 w 933840"/>
                <a:gd name="textAreaRight" fmla="*/ 934920 w 933840"/>
                <a:gd name="textAreaTop" fmla="*/ 0 h 844560"/>
                <a:gd name="textAreaBottom" fmla="*/ 845640 h 844560"/>
              </a:gdLst>
              <a:ahLst/>
              <a:rect l="textAreaLeft" t="textAreaTop" r="textAreaRight" b="textAreaBottom"/>
              <a:pathLst>
                <a:path w="74166" h="67084">
                  <a:moveTo>
                    <a:pt x="58178" y="67083"/>
                  </a:moveTo>
                  <a:lnTo>
                    <a:pt x="0" y="47508"/>
                  </a:lnTo>
                  <a:lnTo>
                    <a:pt x="15988" y="0"/>
                  </a:lnTo>
                  <a:lnTo>
                    <a:pt x="74166" y="1957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0" name="Google Shape;143;p4"/>
            <p:cNvSpPr/>
            <p:nvPr/>
          </p:nvSpPr>
          <p:spPr>
            <a:xfrm>
              <a:off x="8101800" y="4187520"/>
              <a:ext cx="452880" cy="515880"/>
            </a:xfrm>
            <a:custGeom>
              <a:avLst/>
              <a:gdLst>
                <a:gd name="textAreaLeft" fmla="*/ 0 w 452880"/>
                <a:gd name="textAreaRight" fmla="*/ 453960 w 452880"/>
                <a:gd name="textAreaTop" fmla="*/ 0 h 515880"/>
                <a:gd name="textAreaBottom" fmla="*/ 516960 h 515880"/>
              </a:gdLst>
              <a:ahLst/>
              <a:rect l="textAreaLeft" t="textAreaTop" r="textAreaRight" b="textAreaBottom"/>
              <a:pathLst>
                <a:path w="36020" h="41000">
                  <a:moveTo>
                    <a:pt x="10335" y="1"/>
                  </a:moveTo>
                  <a:lnTo>
                    <a:pt x="1" y="30244"/>
                  </a:lnTo>
                  <a:cubicBezTo>
                    <a:pt x="244" y="31612"/>
                    <a:pt x="2523" y="31764"/>
                    <a:pt x="2523" y="31764"/>
                  </a:cubicBezTo>
                  <a:cubicBezTo>
                    <a:pt x="2794" y="33660"/>
                    <a:pt x="3951" y="34004"/>
                    <a:pt x="4757" y="34004"/>
                  </a:cubicBezTo>
                  <a:cubicBezTo>
                    <a:pt x="5217" y="34004"/>
                    <a:pt x="5563" y="33892"/>
                    <a:pt x="5563" y="33892"/>
                  </a:cubicBezTo>
                  <a:lnTo>
                    <a:pt x="5563" y="33892"/>
                  </a:lnTo>
                  <a:cubicBezTo>
                    <a:pt x="4889" y="37290"/>
                    <a:pt x="7972" y="37481"/>
                    <a:pt x="8675" y="37481"/>
                  </a:cubicBezTo>
                  <a:cubicBezTo>
                    <a:pt x="8764" y="37481"/>
                    <a:pt x="8815" y="37478"/>
                    <a:pt x="8815" y="37478"/>
                  </a:cubicBezTo>
                  <a:lnTo>
                    <a:pt x="8815" y="37478"/>
                  </a:lnTo>
                  <a:cubicBezTo>
                    <a:pt x="8671" y="39154"/>
                    <a:pt x="9864" y="39422"/>
                    <a:pt x="10640" y="39422"/>
                  </a:cubicBezTo>
                  <a:cubicBezTo>
                    <a:pt x="11005" y="39422"/>
                    <a:pt x="11277" y="39363"/>
                    <a:pt x="11277" y="39363"/>
                  </a:cubicBezTo>
                  <a:cubicBezTo>
                    <a:pt x="12245" y="40600"/>
                    <a:pt x="13331" y="40999"/>
                    <a:pt x="14331" y="40999"/>
                  </a:cubicBezTo>
                  <a:cubicBezTo>
                    <a:pt x="16155" y="40999"/>
                    <a:pt x="17691" y="39667"/>
                    <a:pt x="17691" y="39667"/>
                  </a:cubicBezTo>
                  <a:cubicBezTo>
                    <a:pt x="18367" y="39960"/>
                    <a:pt x="18949" y="40078"/>
                    <a:pt x="19447" y="40078"/>
                  </a:cubicBezTo>
                  <a:cubicBezTo>
                    <a:pt x="21482" y="40078"/>
                    <a:pt x="22129" y="38117"/>
                    <a:pt x="22129" y="38117"/>
                  </a:cubicBezTo>
                  <a:cubicBezTo>
                    <a:pt x="22609" y="38521"/>
                    <a:pt x="22933" y="38650"/>
                    <a:pt x="23150" y="38650"/>
                  </a:cubicBezTo>
                  <a:cubicBezTo>
                    <a:pt x="23538" y="38650"/>
                    <a:pt x="23588" y="38238"/>
                    <a:pt x="23588" y="38238"/>
                  </a:cubicBezTo>
                  <a:cubicBezTo>
                    <a:pt x="23886" y="38823"/>
                    <a:pt x="24262" y="39032"/>
                    <a:pt x="24617" y="39032"/>
                  </a:cubicBezTo>
                  <a:cubicBezTo>
                    <a:pt x="25201" y="39032"/>
                    <a:pt x="25727" y="38465"/>
                    <a:pt x="25746" y="38086"/>
                  </a:cubicBezTo>
                  <a:cubicBezTo>
                    <a:pt x="25776" y="37478"/>
                    <a:pt x="25320" y="37478"/>
                    <a:pt x="25320" y="37478"/>
                  </a:cubicBezTo>
                  <a:cubicBezTo>
                    <a:pt x="25624" y="37174"/>
                    <a:pt x="25533" y="36658"/>
                    <a:pt x="25533" y="36658"/>
                  </a:cubicBezTo>
                  <a:lnTo>
                    <a:pt x="25533" y="36658"/>
                  </a:lnTo>
                  <a:cubicBezTo>
                    <a:pt x="25533" y="36658"/>
                    <a:pt x="26688" y="37326"/>
                    <a:pt x="27570" y="37357"/>
                  </a:cubicBezTo>
                  <a:cubicBezTo>
                    <a:pt x="27584" y="37357"/>
                    <a:pt x="27599" y="37358"/>
                    <a:pt x="27613" y="37358"/>
                  </a:cubicBezTo>
                  <a:cubicBezTo>
                    <a:pt x="28435" y="37358"/>
                    <a:pt x="27965" y="36506"/>
                    <a:pt x="27965" y="36506"/>
                  </a:cubicBezTo>
                  <a:lnTo>
                    <a:pt x="27965" y="36506"/>
                  </a:lnTo>
                  <a:cubicBezTo>
                    <a:pt x="28471" y="36914"/>
                    <a:pt x="28881" y="37064"/>
                    <a:pt x="29210" y="37064"/>
                  </a:cubicBezTo>
                  <a:cubicBezTo>
                    <a:pt x="30104" y="37064"/>
                    <a:pt x="30396" y="35959"/>
                    <a:pt x="30396" y="35959"/>
                  </a:cubicBezTo>
                  <a:cubicBezTo>
                    <a:pt x="30828" y="36327"/>
                    <a:pt x="31488" y="36526"/>
                    <a:pt x="31998" y="36526"/>
                  </a:cubicBezTo>
                  <a:cubicBezTo>
                    <a:pt x="32457" y="36526"/>
                    <a:pt x="32794" y="36365"/>
                    <a:pt x="32737" y="36019"/>
                  </a:cubicBezTo>
                  <a:cubicBezTo>
                    <a:pt x="32660" y="35559"/>
                    <a:pt x="32232" y="35474"/>
                    <a:pt x="31926" y="35474"/>
                  </a:cubicBezTo>
                  <a:cubicBezTo>
                    <a:pt x="31748" y="35474"/>
                    <a:pt x="31612" y="35503"/>
                    <a:pt x="31612" y="35503"/>
                  </a:cubicBezTo>
                  <a:cubicBezTo>
                    <a:pt x="31703" y="34682"/>
                    <a:pt x="30153" y="34348"/>
                    <a:pt x="30153" y="34348"/>
                  </a:cubicBezTo>
                  <a:cubicBezTo>
                    <a:pt x="33132" y="34226"/>
                    <a:pt x="32159" y="32007"/>
                    <a:pt x="32159" y="32007"/>
                  </a:cubicBezTo>
                  <a:cubicBezTo>
                    <a:pt x="33953" y="31946"/>
                    <a:pt x="34713" y="31004"/>
                    <a:pt x="34682" y="30487"/>
                  </a:cubicBezTo>
                  <a:cubicBezTo>
                    <a:pt x="34591" y="29940"/>
                    <a:pt x="33649" y="29910"/>
                    <a:pt x="33649" y="29910"/>
                  </a:cubicBezTo>
                  <a:cubicBezTo>
                    <a:pt x="33649" y="29910"/>
                    <a:pt x="34864" y="29758"/>
                    <a:pt x="34956" y="29120"/>
                  </a:cubicBezTo>
                  <a:cubicBezTo>
                    <a:pt x="35016" y="28451"/>
                    <a:pt x="34378" y="28299"/>
                    <a:pt x="34378" y="28299"/>
                  </a:cubicBezTo>
                  <a:cubicBezTo>
                    <a:pt x="34378" y="28299"/>
                    <a:pt x="35320" y="28299"/>
                    <a:pt x="35047" y="27539"/>
                  </a:cubicBezTo>
                  <a:cubicBezTo>
                    <a:pt x="34912" y="27117"/>
                    <a:pt x="34645" y="27023"/>
                    <a:pt x="34435" y="27023"/>
                  </a:cubicBezTo>
                  <a:cubicBezTo>
                    <a:pt x="34267" y="27023"/>
                    <a:pt x="34135" y="27083"/>
                    <a:pt x="34135" y="27083"/>
                  </a:cubicBezTo>
                  <a:cubicBezTo>
                    <a:pt x="34135" y="27083"/>
                    <a:pt x="34743" y="26749"/>
                    <a:pt x="34530" y="26019"/>
                  </a:cubicBezTo>
                  <a:cubicBezTo>
                    <a:pt x="34390" y="25662"/>
                    <a:pt x="34084" y="25575"/>
                    <a:pt x="33817" y="25575"/>
                  </a:cubicBezTo>
                  <a:cubicBezTo>
                    <a:pt x="33563" y="25575"/>
                    <a:pt x="33345" y="25655"/>
                    <a:pt x="33345" y="25655"/>
                  </a:cubicBezTo>
                  <a:cubicBezTo>
                    <a:pt x="33345" y="25168"/>
                    <a:pt x="32980" y="24621"/>
                    <a:pt x="32980" y="24621"/>
                  </a:cubicBezTo>
                  <a:cubicBezTo>
                    <a:pt x="36020" y="22980"/>
                    <a:pt x="34804" y="19940"/>
                    <a:pt x="33892" y="19302"/>
                  </a:cubicBezTo>
                  <a:cubicBezTo>
                    <a:pt x="33692" y="19166"/>
                    <a:pt x="33496" y="19113"/>
                    <a:pt x="33312" y="19113"/>
                  </a:cubicBezTo>
                  <a:cubicBezTo>
                    <a:pt x="32627" y="19113"/>
                    <a:pt x="32098" y="19849"/>
                    <a:pt x="32098" y="19849"/>
                  </a:cubicBezTo>
                  <a:cubicBezTo>
                    <a:pt x="32007" y="18816"/>
                    <a:pt x="31065" y="18724"/>
                    <a:pt x="31065" y="18724"/>
                  </a:cubicBezTo>
                  <a:cubicBezTo>
                    <a:pt x="31065" y="18724"/>
                    <a:pt x="31551" y="15776"/>
                    <a:pt x="29515" y="14743"/>
                  </a:cubicBezTo>
                  <a:cubicBezTo>
                    <a:pt x="29006" y="14488"/>
                    <a:pt x="28565" y="14392"/>
                    <a:pt x="28189" y="14392"/>
                  </a:cubicBezTo>
                  <a:cubicBezTo>
                    <a:pt x="27041" y="14392"/>
                    <a:pt x="26506" y="15290"/>
                    <a:pt x="26506" y="15290"/>
                  </a:cubicBezTo>
                  <a:cubicBezTo>
                    <a:pt x="26506" y="15290"/>
                    <a:pt x="26718" y="14925"/>
                    <a:pt x="26171" y="14530"/>
                  </a:cubicBezTo>
                  <a:cubicBezTo>
                    <a:pt x="26003" y="14406"/>
                    <a:pt x="25868" y="14362"/>
                    <a:pt x="25762" y="14362"/>
                  </a:cubicBezTo>
                  <a:cubicBezTo>
                    <a:pt x="25503" y="14362"/>
                    <a:pt x="25411" y="14621"/>
                    <a:pt x="25411" y="14621"/>
                  </a:cubicBezTo>
                  <a:cubicBezTo>
                    <a:pt x="25411" y="14621"/>
                    <a:pt x="24991" y="14103"/>
                    <a:pt x="24426" y="14103"/>
                  </a:cubicBezTo>
                  <a:cubicBezTo>
                    <a:pt x="24159" y="14103"/>
                    <a:pt x="23860" y="14219"/>
                    <a:pt x="23557" y="14560"/>
                  </a:cubicBezTo>
                  <a:cubicBezTo>
                    <a:pt x="22645" y="15594"/>
                    <a:pt x="23892" y="15837"/>
                    <a:pt x="23892" y="15837"/>
                  </a:cubicBezTo>
                  <a:cubicBezTo>
                    <a:pt x="23405" y="16657"/>
                    <a:pt x="24530" y="16961"/>
                    <a:pt x="24530" y="16961"/>
                  </a:cubicBezTo>
                  <a:cubicBezTo>
                    <a:pt x="23983" y="16992"/>
                    <a:pt x="24074" y="17509"/>
                    <a:pt x="24074" y="17509"/>
                  </a:cubicBezTo>
                  <a:cubicBezTo>
                    <a:pt x="23907" y="17357"/>
                    <a:pt x="23762" y="17319"/>
                    <a:pt x="23660" y="17319"/>
                  </a:cubicBezTo>
                  <a:cubicBezTo>
                    <a:pt x="23557" y="17319"/>
                    <a:pt x="23497" y="17357"/>
                    <a:pt x="23497" y="17357"/>
                  </a:cubicBezTo>
                  <a:cubicBezTo>
                    <a:pt x="23497" y="17357"/>
                    <a:pt x="23922" y="16566"/>
                    <a:pt x="23466" y="16262"/>
                  </a:cubicBezTo>
                  <a:cubicBezTo>
                    <a:pt x="23346" y="16168"/>
                    <a:pt x="23233" y="16134"/>
                    <a:pt x="23133" y="16134"/>
                  </a:cubicBezTo>
                  <a:cubicBezTo>
                    <a:pt x="22879" y="16134"/>
                    <a:pt x="22706" y="16353"/>
                    <a:pt x="22706" y="16353"/>
                  </a:cubicBezTo>
                  <a:cubicBezTo>
                    <a:pt x="22706" y="16353"/>
                    <a:pt x="23071" y="14925"/>
                    <a:pt x="21703" y="14591"/>
                  </a:cubicBezTo>
                  <a:cubicBezTo>
                    <a:pt x="21583" y="14561"/>
                    <a:pt x="21473" y="14548"/>
                    <a:pt x="21372" y="14548"/>
                  </a:cubicBezTo>
                  <a:cubicBezTo>
                    <a:pt x="20330" y="14548"/>
                    <a:pt x="20305" y="15989"/>
                    <a:pt x="20305" y="15989"/>
                  </a:cubicBezTo>
                  <a:cubicBezTo>
                    <a:pt x="20267" y="15987"/>
                    <a:pt x="20231" y="15985"/>
                    <a:pt x="20196" y="15985"/>
                  </a:cubicBezTo>
                  <a:cubicBezTo>
                    <a:pt x="18815" y="15985"/>
                    <a:pt x="20001" y="17721"/>
                    <a:pt x="20001" y="17721"/>
                  </a:cubicBezTo>
                  <a:cubicBezTo>
                    <a:pt x="19575" y="17782"/>
                    <a:pt x="19484" y="18086"/>
                    <a:pt x="19484" y="18086"/>
                  </a:cubicBezTo>
                  <a:cubicBezTo>
                    <a:pt x="18932" y="17369"/>
                    <a:pt x="18354" y="17124"/>
                    <a:pt x="17824" y="17124"/>
                  </a:cubicBezTo>
                  <a:cubicBezTo>
                    <a:pt x="16692" y="17124"/>
                    <a:pt x="15776" y="18238"/>
                    <a:pt x="15776" y="18238"/>
                  </a:cubicBezTo>
                  <a:cubicBezTo>
                    <a:pt x="15411" y="16688"/>
                    <a:pt x="13922" y="15290"/>
                    <a:pt x="13922" y="15290"/>
                  </a:cubicBezTo>
                  <a:cubicBezTo>
                    <a:pt x="14864" y="12128"/>
                    <a:pt x="12645" y="11490"/>
                    <a:pt x="12645" y="11490"/>
                  </a:cubicBezTo>
                  <a:cubicBezTo>
                    <a:pt x="12645" y="11490"/>
                    <a:pt x="13618" y="9727"/>
                    <a:pt x="13040" y="7235"/>
                  </a:cubicBezTo>
                  <a:cubicBezTo>
                    <a:pt x="12493" y="4712"/>
                    <a:pt x="10214" y="3800"/>
                    <a:pt x="10214" y="3800"/>
                  </a:cubicBezTo>
                  <a:cubicBezTo>
                    <a:pt x="10214" y="3800"/>
                    <a:pt x="11277" y="3770"/>
                    <a:pt x="11247" y="1551"/>
                  </a:cubicBezTo>
                  <a:cubicBezTo>
                    <a:pt x="11247" y="335"/>
                    <a:pt x="10730" y="31"/>
                    <a:pt x="10335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1" name="Google Shape;144;p4"/>
            <p:cNvSpPr/>
            <p:nvPr/>
          </p:nvSpPr>
          <p:spPr>
            <a:xfrm>
              <a:off x="8102160" y="4348800"/>
              <a:ext cx="372240" cy="354960"/>
            </a:xfrm>
            <a:custGeom>
              <a:avLst/>
              <a:gdLst>
                <a:gd name="textAreaLeft" fmla="*/ 0 w 372240"/>
                <a:gd name="textAreaRight" fmla="*/ 373320 w 372240"/>
                <a:gd name="textAreaTop" fmla="*/ 0 h 354960"/>
                <a:gd name="textAreaBottom" fmla="*/ 356040 h 354960"/>
              </a:gdLst>
              <a:ahLst/>
              <a:rect l="textAreaLeft" t="textAreaTop" r="textAreaRight" b="textAreaBottom"/>
              <a:pathLst>
                <a:path w="29606" h="28233">
                  <a:moveTo>
                    <a:pt x="5897" y="0"/>
                  </a:moveTo>
                  <a:lnTo>
                    <a:pt x="0" y="17478"/>
                  </a:lnTo>
                  <a:cubicBezTo>
                    <a:pt x="274" y="18845"/>
                    <a:pt x="2553" y="18997"/>
                    <a:pt x="2553" y="18997"/>
                  </a:cubicBezTo>
                  <a:cubicBezTo>
                    <a:pt x="2805" y="20893"/>
                    <a:pt x="3967" y="21238"/>
                    <a:pt x="4779" y="21238"/>
                  </a:cubicBezTo>
                  <a:cubicBezTo>
                    <a:pt x="5243" y="21238"/>
                    <a:pt x="5593" y="21125"/>
                    <a:pt x="5593" y="21125"/>
                  </a:cubicBezTo>
                  <a:lnTo>
                    <a:pt x="5593" y="21125"/>
                  </a:lnTo>
                  <a:cubicBezTo>
                    <a:pt x="4927" y="24506"/>
                    <a:pt x="7899" y="24716"/>
                    <a:pt x="8647" y="24716"/>
                  </a:cubicBezTo>
                  <a:cubicBezTo>
                    <a:pt x="8753" y="24716"/>
                    <a:pt x="8815" y="24712"/>
                    <a:pt x="8815" y="24712"/>
                  </a:cubicBezTo>
                  <a:lnTo>
                    <a:pt x="8815" y="24712"/>
                  </a:lnTo>
                  <a:cubicBezTo>
                    <a:pt x="8691" y="26388"/>
                    <a:pt x="9876" y="26655"/>
                    <a:pt x="10646" y="26655"/>
                  </a:cubicBezTo>
                  <a:cubicBezTo>
                    <a:pt x="11007" y="26655"/>
                    <a:pt x="11277" y="26596"/>
                    <a:pt x="11277" y="26596"/>
                  </a:cubicBezTo>
                  <a:cubicBezTo>
                    <a:pt x="12245" y="27833"/>
                    <a:pt x="13331" y="28233"/>
                    <a:pt x="14330" y="28233"/>
                  </a:cubicBezTo>
                  <a:cubicBezTo>
                    <a:pt x="16155" y="28233"/>
                    <a:pt x="17690" y="26900"/>
                    <a:pt x="17690" y="26900"/>
                  </a:cubicBezTo>
                  <a:cubicBezTo>
                    <a:pt x="18366" y="27193"/>
                    <a:pt x="18949" y="27311"/>
                    <a:pt x="19450" y="27311"/>
                  </a:cubicBezTo>
                  <a:cubicBezTo>
                    <a:pt x="21492" y="27311"/>
                    <a:pt x="22158" y="25350"/>
                    <a:pt x="22158" y="25350"/>
                  </a:cubicBezTo>
                  <a:cubicBezTo>
                    <a:pt x="22627" y="25764"/>
                    <a:pt x="22943" y="25897"/>
                    <a:pt x="23156" y="25897"/>
                  </a:cubicBezTo>
                  <a:cubicBezTo>
                    <a:pt x="23537" y="25897"/>
                    <a:pt x="23587" y="25472"/>
                    <a:pt x="23587" y="25472"/>
                  </a:cubicBezTo>
                  <a:cubicBezTo>
                    <a:pt x="23885" y="26057"/>
                    <a:pt x="24262" y="26265"/>
                    <a:pt x="24616" y="26265"/>
                  </a:cubicBezTo>
                  <a:cubicBezTo>
                    <a:pt x="25201" y="26265"/>
                    <a:pt x="25726" y="25698"/>
                    <a:pt x="25745" y="25320"/>
                  </a:cubicBezTo>
                  <a:cubicBezTo>
                    <a:pt x="25806" y="24712"/>
                    <a:pt x="25350" y="24712"/>
                    <a:pt x="25350" y="24712"/>
                  </a:cubicBezTo>
                  <a:cubicBezTo>
                    <a:pt x="25654" y="24408"/>
                    <a:pt x="25532" y="23922"/>
                    <a:pt x="25532" y="23922"/>
                  </a:cubicBezTo>
                  <a:lnTo>
                    <a:pt x="25532" y="23922"/>
                  </a:lnTo>
                  <a:cubicBezTo>
                    <a:pt x="25533" y="23922"/>
                    <a:pt x="26718" y="24560"/>
                    <a:pt x="27569" y="24590"/>
                  </a:cubicBezTo>
                  <a:cubicBezTo>
                    <a:pt x="27612" y="24596"/>
                    <a:pt x="27652" y="24598"/>
                    <a:pt x="27690" y="24598"/>
                  </a:cubicBezTo>
                  <a:cubicBezTo>
                    <a:pt x="27863" y="24598"/>
                    <a:pt x="27975" y="24544"/>
                    <a:pt x="28025" y="24469"/>
                  </a:cubicBezTo>
                  <a:cubicBezTo>
                    <a:pt x="27782" y="24225"/>
                    <a:pt x="27204" y="24225"/>
                    <a:pt x="27204" y="24225"/>
                  </a:cubicBezTo>
                  <a:cubicBezTo>
                    <a:pt x="27204" y="24225"/>
                    <a:pt x="27691" y="24134"/>
                    <a:pt x="28086" y="23952"/>
                  </a:cubicBezTo>
                  <a:cubicBezTo>
                    <a:pt x="28025" y="23830"/>
                    <a:pt x="27994" y="23770"/>
                    <a:pt x="27994" y="23770"/>
                  </a:cubicBezTo>
                  <a:lnTo>
                    <a:pt x="27994" y="23770"/>
                  </a:lnTo>
                  <a:cubicBezTo>
                    <a:pt x="28086" y="23800"/>
                    <a:pt x="28146" y="23830"/>
                    <a:pt x="28177" y="23861"/>
                  </a:cubicBezTo>
                  <a:cubicBezTo>
                    <a:pt x="28390" y="23709"/>
                    <a:pt x="28481" y="23557"/>
                    <a:pt x="28542" y="23374"/>
                  </a:cubicBezTo>
                  <a:cubicBezTo>
                    <a:pt x="28602" y="22736"/>
                    <a:pt x="27964" y="22584"/>
                    <a:pt x="27964" y="22584"/>
                  </a:cubicBezTo>
                  <a:cubicBezTo>
                    <a:pt x="27964" y="22584"/>
                    <a:pt x="28906" y="22584"/>
                    <a:pt x="28633" y="21824"/>
                  </a:cubicBezTo>
                  <a:cubicBezTo>
                    <a:pt x="28498" y="21402"/>
                    <a:pt x="28231" y="21308"/>
                    <a:pt x="28021" y="21308"/>
                  </a:cubicBezTo>
                  <a:cubicBezTo>
                    <a:pt x="27853" y="21308"/>
                    <a:pt x="27721" y="21368"/>
                    <a:pt x="27721" y="21368"/>
                  </a:cubicBezTo>
                  <a:cubicBezTo>
                    <a:pt x="27721" y="21368"/>
                    <a:pt x="28329" y="21034"/>
                    <a:pt x="28116" y="20304"/>
                  </a:cubicBezTo>
                  <a:cubicBezTo>
                    <a:pt x="27973" y="19924"/>
                    <a:pt x="27657" y="19833"/>
                    <a:pt x="27387" y="19833"/>
                  </a:cubicBezTo>
                  <a:cubicBezTo>
                    <a:pt x="27139" y="19833"/>
                    <a:pt x="26931" y="19909"/>
                    <a:pt x="26931" y="19909"/>
                  </a:cubicBezTo>
                  <a:cubicBezTo>
                    <a:pt x="26931" y="19423"/>
                    <a:pt x="26566" y="18906"/>
                    <a:pt x="26566" y="18906"/>
                  </a:cubicBezTo>
                  <a:cubicBezTo>
                    <a:pt x="29605" y="17265"/>
                    <a:pt x="28390" y="14225"/>
                    <a:pt x="27478" y="13587"/>
                  </a:cubicBezTo>
                  <a:cubicBezTo>
                    <a:pt x="27277" y="13440"/>
                    <a:pt x="27078" y="13383"/>
                    <a:pt x="26889" y="13383"/>
                  </a:cubicBezTo>
                  <a:cubicBezTo>
                    <a:pt x="26221" y="13383"/>
                    <a:pt x="25684" y="14104"/>
                    <a:pt x="25684" y="14104"/>
                  </a:cubicBezTo>
                  <a:cubicBezTo>
                    <a:pt x="25593" y="13070"/>
                    <a:pt x="24651" y="13010"/>
                    <a:pt x="24651" y="13010"/>
                  </a:cubicBezTo>
                  <a:cubicBezTo>
                    <a:pt x="24651" y="13010"/>
                    <a:pt x="25137" y="10031"/>
                    <a:pt x="23101" y="9028"/>
                  </a:cubicBezTo>
                  <a:cubicBezTo>
                    <a:pt x="22584" y="8769"/>
                    <a:pt x="22138" y="8672"/>
                    <a:pt x="21759" y="8672"/>
                  </a:cubicBezTo>
                  <a:cubicBezTo>
                    <a:pt x="20693" y="8672"/>
                    <a:pt x="20160" y="9438"/>
                    <a:pt x="20098" y="9535"/>
                  </a:cubicBezTo>
                  <a:lnTo>
                    <a:pt x="20098" y="9535"/>
                  </a:lnTo>
                  <a:cubicBezTo>
                    <a:pt x="20132" y="9476"/>
                    <a:pt x="20277" y="9167"/>
                    <a:pt x="19757" y="8785"/>
                  </a:cubicBezTo>
                  <a:cubicBezTo>
                    <a:pt x="19596" y="8665"/>
                    <a:pt x="19465" y="8622"/>
                    <a:pt x="19360" y="8622"/>
                  </a:cubicBezTo>
                  <a:cubicBezTo>
                    <a:pt x="19092" y="8622"/>
                    <a:pt x="18997" y="8906"/>
                    <a:pt x="18997" y="8906"/>
                  </a:cubicBezTo>
                  <a:cubicBezTo>
                    <a:pt x="18997" y="8906"/>
                    <a:pt x="18570" y="8365"/>
                    <a:pt x="17998" y="8365"/>
                  </a:cubicBezTo>
                  <a:cubicBezTo>
                    <a:pt x="17734" y="8365"/>
                    <a:pt x="17440" y="8479"/>
                    <a:pt x="17143" y="8815"/>
                  </a:cubicBezTo>
                  <a:cubicBezTo>
                    <a:pt x="16231" y="9848"/>
                    <a:pt x="17478" y="10122"/>
                    <a:pt x="17478" y="10122"/>
                  </a:cubicBezTo>
                  <a:cubicBezTo>
                    <a:pt x="16991" y="10912"/>
                    <a:pt x="18116" y="11216"/>
                    <a:pt x="18116" y="11216"/>
                  </a:cubicBezTo>
                  <a:cubicBezTo>
                    <a:pt x="17569" y="11247"/>
                    <a:pt x="17660" y="11794"/>
                    <a:pt x="17660" y="11794"/>
                  </a:cubicBezTo>
                  <a:cubicBezTo>
                    <a:pt x="17493" y="11642"/>
                    <a:pt x="17348" y="11604"/>
                    <a:pt x="17246" y="11604"/>
                  </a:cubicBezTo>
                  <a:cubicBezTo>
                    <a:pt x="17143" y="11604"/>
                    <a:pt x="17082" y="11642"/>
                    <a:pt x="17082" y="11642"/>
                  </a:cubicBezTo>
                  <a:cubicBezTo>
                    <a:pt x="17082" y="11642"/>
                    <a:pt x="17478" y="10882"/>
                    <a:pt x="17052" y="10547"/>
                  </a:cubicBezTo>
                  <a:cubicBezTo>
                    <a:pt x="16924" y="10438"/>
                    <a:pt x="16805" y="10400"/>
                    <a:pt x="16700" y="10400"/>
                  </a:cubicBezTo>
                  <a:cubicBezTo>
                    <a:pt x="16456" y="10400"/>
                    <a:pt x="16292" y="10608"/>
                    <a:pt x="16292" y="10608"/>
                  </a:cubicBezTo>
                  <a:cubicBezTo>
                    <a:pt x="16292" y="10608"/>
                    <a:pt x="16687" y="9210"/>
                    <a:pt x="15289" y="8876"/>
                  </a:cubicBezTo>
                  <a:cubicBezTo>
                    <a:pt x="15161" y="8842"/>
                    <a:pt x="15044" y="8826"/>
                    <a:pt x="14939" y="8826"/>
                  </a:cubicBezTo>
                  <a:cubicBezTo>
                    <a:pt x="13916" y="8826"/>
                    <a:pt x="13891" y="10274"/>
                    <a:pt x="13891" y="10274"/>
                  </a:cubicBezTo>
                  <a:cubicBezTo>
                    <a:pt x="13841" y="10270"/>
                    <a:pt x="13794" y="10268"/>
                    <a:pt x="13749" y="10268"/>
                  </a:cubicBezTo>
                  <a:cubicBezTo>
                    <a:pt x="12420" y="10268"/>
                    <a:pt x="13587" y="11976"/>
                    <a:pt x="13587" y="11976"/>
                  </a:cubicBezTo>
                  <a:cubicBezTo>
                    <a:pt x="13161" y="12067"/>
                    <a:pt x="13070" y="12371"/>
                    <a:pt x="13070" y="12371"/>
                  </a:cubicBezTo>
                  <a:cubicBezTo>
                    <a:pt x="12527" y="11654"/>
                    <a:pt x="11953" y="11409"/>
                    <a:pt x="11424" y="11409"/>
                  </a:cubicBezTo>
                  <a:cubicBezTo>
                    <a:pt x="10292" y="11409"/>
                    <a:pt x="9362" y="12523"/>
                    <a:pt x="9362" y="12523"/>
                  </a:cubicBezTo>
                  <a:cubicBezTo>
                    <a:pt x="8997" y="10943"/>
                    <a:pt x="7508" y="9544"/>
                    <a:pt x="7508" y="9544"/>
                  </a:cubicBezTo>
                  <a:cubicBezTo>
                    <a:pt x="8450" y="6383"/>
                    <a:pt x="6231" y="5745"/>
                    <a:pt x="6231" y="5745"/>
                  </a:cubicBezTo>
                  <a:cubicBezTo>
                    <a:pt x="6231" y="5745"/>
                    <a:pt x="7204" y="4012"/>
                    <a:pt x="6657" y="1490"/>
                  </a:cubicBezTo>
                  <a:cubicBezTo>
                    <a:pt x="6505" y="912"/>
                    <a:pt x="6262" y="426"/>
                    <a:pt x="5897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2" name="Google Shape;145;p4"/>
            <p:cNvSpPr/>
            <p:nvPr/>
          </p:nvSpPr>
          <p:spPr>
            <a:xfrm>
              <a:off x="8034120" y="4476960"/>
              <a:ext cx="831600" cy="544320"/>
            </a:xfrm>
            <a:custGeom>
              <a:avLst/>
              <a:gdLst>
                <a:gd name="textAreaLeft" fmla="*/ 0 w 831600"/>
                <a:gd name="textAreaRight" fmla="*/ 832680 w 831600"/>
                <a:gd name="textAreaTop" fmla="*/ 0 h 544320"/>
                <a:gd name="textAreaBottom" fmla="*/ 545400 h 544320"/>
              </a:gdLst>
              <a:ahLst/>
              <a:rect l="textAreaLeft" t="textAreaTop" r="textAreaRight" b="textAreaBottom"/>
              <a:pathLst>
                <a:path w="66051" h="43254">
                  <a:moveTo>
                    <a:pt x="58056" y="43253"/>
                  </a:moveTo>
                  <a:lnTo>
                    <a:pt x="1" y="23739"/>
                  </a:lnTo>
                  <a:lnTo>
                    <a:pt x="7995" y="0"/>
                  </a:lnTo>
                  <a:lnTo>
                    <a:pt x="66050" y="19484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3" name="Google Shape;146;p4"/>
            <p:cNvSpPr/>
            <p:nvPr/>
          </p:nvSpPr>
          <p:spPr>
            <a:xfrm>
              <a:off x="8654040" y="4813200"/>
              <a:ext cx="27360" cy="8640"/>
            </a:xfrm>
            <a:custGeom>
              <a:avLst/>
              <a:gdLst>
                <a:gd name="textAreaLeft" fmla="*/ 0 w 27360"/>
                <a:gd name="textAreaRight" fmla="*/ 28440 w 2736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2251" h="777">
                  <a:moveTo>
                    <a:pt x="54" y="0"/>
                  </a:moveTo>
                  <a:cubicBezTo>
                    <a:pt x="39" y="0"/>
                    <a:pt x="31" y="3"/>
                    <a:pt x="31" y="11"/>
                  </a:cubicBezTo>
                  <a:cubicBezTo>
                    <a:pt x="1" y="41"/>
                    <a:pt x="487" y="345"/>
                    <a:pt x="1095" y="527"/>
                  </a:cubicBezTo>
                  <a:cubicBezTo>
                    <a:pt x="1626" y="687"/>
                    <a:pt x="2110" y="776"/>
                    <a:pt x="2225" y="776"/>
                  </a:cubicBezTo>
                  <a:cubicBezTo>
                    <a:pt x="2241" y="776"/>
                    <a:pt x="2250" y="774"/>
                    <a:pt x="2250" y="771"/>
                  </a:cubicBezTo>
                  <a:cubicBezTo>
                    <a:pt x="2250" y="710"/>
                    <a:pt x="1733" y="619"/>
                    <a:pt x="1186" y="345"/>
                  </a:cubicBezTo>
                  <a:cubicBezTo>
                    <a:pt x="651" y="184"/>
                    <a:pt x="162" y="0"/>
                    <a:pt x="5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4" name="Google Shape;147;p4"/>
            <p:cNvSpPr/>
            <p:nvPr/>
          </p:nvSpPr>
          <p:spPr>
            <a:xfrm>
              <a:off x="8664480" y="4829040"/>
              <a:ext cx="25200" cy="7560"/>
            </a:xfrm>
            <a:custGeom>
              <a:avLst/>
              <a:gdLst>
                <a:gd name="textAreaLeft" fmla="*/ 0 w 25200"/>
                <a:gd name="textAreaRight" fmla="*/ 26280 w 25200"/>
                <a:gd name="textAreaTop" fmla="*/ 0 h 7560"/>
                <a:gd name="textAreaBottom" fmla="*/ 8640 h 7560"/>
              </a:gdLst>
              <a:ahLst/>
              <a:rect l="textAreaLeft" t="textAreaTop" r="textAreaRight" b="textAreaBottom"/>
              <a:pathLst>
                <a:path w="2098" h="696">
                  <a:moveTo>
                    <a:pt x="39" y="1"/>
                  </a:moveTo>
                  <a:cubicBezTo>
                    <a:pt x="34" y="1"/>
                    <a:pt x="31" y="2"/>
                    <a:pt x="31" y="4"/>
                  </a:cubicBezTo>
                  <a:cubicBezTo>
                    <a:pt x="1" y="34"/>
                    <a:pt x="456" y="308"/>
                    <a:pt x="1034" y="490"/>
                  </a:cubicBezTo>
                  <a:cubicBezTo>
                    <a:pt x="1444" y="627"/>
                    <a:pt x="1820" y="695"/>
                    <a:pt x="1983" y="695"/>
                  </a:cubicBezTo>
                  <a:cubicBezTo>
                    <a:pt x="2037" y="695"/>
                    <a:pt x="2067" y="688"/>
                    <a:pt x="2067" y="673"/>
                  </a:cubicBezTo>
                  <a:cubicBezTo>
                    <a:pt x="2098" y="642"/>
                    <a:pt x="1642" y="521"/>
                    <a:pt x="1064" y="338"/>
                  </a:cubicBezTo>
                  <a:cubicBezTo>
                    <a:pt x="586" y="169"/>
                    <a:pt x="108" y="1"/>
                    <a:pt x="3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5" name="Google Shape;148;p4"/>
            <p:cNvSpPr/>
            <p:nvPr/>
          </p:nvSpPr>
          <p:spPr>
            <a:xfrm>
              <a:off x="8688240" y="4829760"/>
              <a:ext cx="12600" cy="4320"/>
            </a:xfrm>
            <a:custGeom>
              <a:avLst/>
              <a:gdLst>
                <a:gd name="textAreaLeft" fmla="*/ 0 w 12600"/>
                <a:gd name="textAreaRight" fmla="*/ 13680 w 1260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1095" h="432">
                  <a:moveTo>
                    <a:pt x="8" y="1"/>
                  </a:moveTo>
                  <a:cubicBezTo>
                    <a:pt x="3" y="1"/>
                    <a:pt x="0" y="2"/>
                    <a:pt x="0" y="6"/>
                  </a:cubicBezTo>
                  <a:cubicBezTo>
                    <a:pt x="0" y="36"/>
                    <a:pt x="213" y="249"/>
                    <a:pt x="517" y="370"/>
                  </a:cubicBezTo>
                  <a:cubicBezTo>
                    <a:pt x="669" y="416"/>
                    <a:pt x="813" y="431"/>
                    <a:pt x="920" y="431"/>
                  </a:cubicBezTo>
                  <a:cubicBezTo>
                    <a:pt x="1026" y="431"/>
                    <a:pt x="1094" y="416"/>
                    <a:pt x="1094" y="401"/>
                  </a:cubicBezTo>
                  <a:cubicBezTo>
                    <a:pt x="1094" y="370"/>
                    <a:pt x="821" y="310"/>
                    <a:pt x="547" y="158"/>
                  </a:cubicBezTo>
                  <a:cubicBezTo>
                    <a:pt x="276" y="103"/>
                    <a:pt x="53" y="1"/>
                    <a:pt x="8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6" name="Google Shape;149;p4"/>
            <p:cNvSpPr/>
            <p:nvPr/>
          </p:nvSpPr>
          <p:spPr>
            <a:xfrm>
              <a:off x="8686440" y="4812480"/>
              <a:ext cx="20160" cy="6480"/>
            </a:xfrm>
            <a:custGeom>
              <a:avLst/>
              <a:gdLst>
                <a:gd name="textAreaLeft" fmla="*/ 0 w 20160"/>
                <a:gd name="textAreaRight" fmla="*/ 21240 w 2016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1673" h="593">
                  <a:moveTo>
                    <a:pt x="9" y="1"/>
                  </a:moveTo>
                  <a:cubicBezTo>
                    <a:pt x="3" y="1"/>
                    <a:pt x="0" y="2"/>
                    <a:pt x="0" y="5"/>
                  </a:cubicBezTo>
                  <a:cubicBezTo>
                    <a:pt x="0" y="66"/>
                    <a:pt x="335" y="278"/>
                    <a:pt x="791" y="430"/>
                  </a:cubicBezTo>
                  <a:cubicBezTo>
                    <a:pt x="1144" y="548"/>
                    <a:pt x="1479" y="593"/>
                    <a:pt x="1612" y="593"/>
                  </a:cubicBezTo>
                  <a:cubicBezTo>
                    <a:pt x="1651" y="593"/>
                    <a:pt x="1672" y="589"/>
                    <a:pt x="1672" y="582"/>
                  </a:cubicBezTo>
                  <a:cubicBezTo>
                    <a:pt x="1672" y="552"/>
                    <a:pt x="1277" y="430"/>
                    <a:pt x="821" y="278"/>
                  </a:cubicBezTo>
                  <a:cubicBezTo>
                    <a:pt x="405" y="140"/>
                    <a:pt x="65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7" name="Google Shape;150;p4"/>
            <p:cNvSpPr/>
            <p:nvPr/>
          </p:nvSpPr>
          <p:spPr>
            <a:xfrm>
              <a:off x="8656200" y="4805280"/>
              <a:ext cx="19800" cy="5760"/>
            </a:xfrm>
            <a:custGeom>
              <a:avLst/>
              <a:gdLst>
                <a:gd name="textAreaLeft" fmla="*/ 0 w 19800"/>
                <a:gd name="textAreaRight" fmla="*/ 20880 w 19800"/>
                <a:gd name="textAreaTop" fmla="*/ 0 h 5760"/>
                <a:gd name="textAreaBottom" fmla="*/ 6840 h 5760"/>
              </a:gdLst>
              <a:ahLst/>
              <a:rect l="textAreaLeft" t="textAreaTop" r="textAreaRight" b="textAreaBottom"/>
              <a:pathLst>
                <a:path w="1642" h="548">
                  <a:moveTo>
                    <a:pt x="26" y="1"/>
                  </a:moveTo>
                  <a:cubicBezTo>
                    <a:pt x="9" y="1"/>
                    <a:pt x="0" y="5"/>
                    <a:pt x="0" y="15"/>
                  </a:cubicBezTo>
                  <a:cubicBezTo>
                    <a:pt x="0" y="45"/>
                    <a:pt x="335" y="258"/>
                    <a:pt x="790" y="410"/>
                  </a:cubicBezTo>
                  <a:cubicBezTo>
                    <a:pt x="1106" y="515"/>
                    <a:pt x="1392" y="547"/>
                    <a:pt x="1538" y="547"/>
                  </a:cubicBezTo>
                  <a:cubicBezTo>
                    <a:pt x="1604" y="547"/>
                    <a:pt x="1642" y="541"/>
                    <a:pt x="1642" y="531"/>
                  </a:cubicBezTo>
                  <a:cubicBezTo>
                    <a:pt x="1642" y="501"/>
                    <a:pt x="1307" y="410"/>
                    <a:pt x="851" y="258"/>
                  </a:cubicBezTo>
                  <a:cubicBezTo>
                    <a:pt x="440" y="129"/>
                    <a:pt x="116" y="1"/>
                    <a:pt x="26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8" name="Google Shape;151;p4"/>
            <p:cNvSpPr/>
            <p:nvPr/>
          </p:nvSpPr>
          <p:spPr>
            <a:xfrm>
              <a:off x="8632800" y="4819680"/>
              <a:ext cx="17640" cy="5760"/>
            </a:xfrm>
            <a:custGeom>
              <a:avLst/>
              <a:gdLst>
                <a:gd name="textAreaLeft" fmla="*/ 0 w 17640"/>
                <a:gd name="textAreaRight" fmla="*/ 18720 w 17640"/>
                <a:gd name="textAreaTop" fmla="*/ 0 h 5760"/>
                <a:gd name="textAreaBottom" fmla="*/ 6840 h 5760"/>
              </a:gdLst>
              <a:ahLst/>
              <a:rect l="textAreaLeft" t="textAreaTop" r="textAreaRight" b="textAreaBottom"/>
              <a:pathLst>
                <a:path w="1490" h="529">
                  <a:moveTo>
                    <a:pt x="8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35"/>
                    <a:pt x="304" y="248"/>
                    <a:pt x="730" y="400"/>
                  </a:cubicBezTo>
                  <a:cubicBezTo>
                    <a:pt x="953" y="493"/>
                    <a:pt x="1188" y="529"/>
                    <a:pt x="1336" y="529"/>
                  </a:cubicBezTo>
                  <a:cubicBezTo>
                    <a:pt x="1430" y="529"/>
                    <a:pt x="1489" y="514"/>
                    <a:pt x="1489" y="491"/>
                  </a:cubicBezTo>
                  <a:cubicBezTo>
                    <a:pt x="1489" y="460"/>
                    <a:pt x="1125" y="400"/>
                    <a:pt x="760" y="248"/>
                  </a:cubicBezTo>
                  <a:cubicBezTo>
                    <a:pt x="372" y="137"/>
                    <a:pt x="60" y="0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69" name="Google Shape;152;p4"/>
            <p:cNvSpPr/>
            <p:nvPr/>
          </p:nvSpPr>
          <p:spPr>
            <a:xfrm>
              <a:off x="8635680" y="4811760"/>
              <a:ext cx="10080" cy="288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883" h="317">
                  <a:moveTo>
                    <a:pt x="22" y="0"/>
                  </a:moveTo>
                  <a:cubicBezTo>
                    <a:pt x="8" y="0"/>
                    <a:pt x="1" y="3"/>
                    <a:pt x="1" y="8"/>
                  </a:cubicBezTo>
                  <a:cubicBezTo>
                    <a:pt x="1" y="38"/>
                    <a:pt x="214" y="190"/>
                    <a:pt x="426" y="282"/>
                  </a:cubicBezTo>
                  <a:cubicBezTo>
                    <a:pt x="529" y="307"/>
                    <a:pt x="626" y="317"/>
                    <a:pt x="705" y="317"/>
                  </a:cubicBezTo>
                  <a:cubicBezTo>
                    <a:pt x="811" y="317"/>
                    <a:pt x="882" y="299"/>
                    <a:pt x="882" y="282"/>
                  </a:cubicBezTo>
                  <a:cubicBezTo>
                    <a:pt x="882" y="221"/>
                    <a:pt x="700" y="190"/>
                    <a:pt x="457" y="130"/>
                  </a:cubicBezTo>
                  <a:cubicBezTo>
                    <a:pt x="282" y="55"/>
                    <a:pt x="86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0" name="Google Shape;153;p4"/>
            <p:cNvSpPr/>
            <p:nvPr/>
          </p:nvSpPr>
          <p:spPr>
            <a:xfrm>
              <a:off x="8616240" y="4824000"/>
              <a:ext cx="14400" cy="4680"/>
            </a:xfrm>
            <a:custGeom>
              <a:avLst/>
              <a:gdLst>
                <a:gd name="textAreaLeft" fmla="*/ 0 w 14400"/>
                <a:gd name="textAreaRight" fmla="*/ 15480 w 1440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1217" h="450">
                  <a:moveTo>
                    <a:pt x="10" y="1"/>
                  </a:moveTo>
                  <a:cubicBezTo>
                    <a:pt x="4" y="1"/>
                    <a:pt x="1" y="3"/>
                    <a:pt x="1" y="6"/>
                  </a:cubicBezTo>
                  <a:cubicBezTo>
                    <a:pt x="1" y="67"/>
                    <a:pt x="244" y="249"/>
                    <a:pt x="578" y="370"/>
                  </a:cubicBezTo>
                  <a:cubicBezTo>
                    <a:pt x="790" y="428"/>
                    <a:pt x="990" y="449"/>
                    <a:pt x="1108" y="449"/>
                  </a:cubicBezTo>
                  <a:cubicBezTo>
                    <a:pt x="1176" y="449"/>
                    <a:pt x="1216" y="442"/>
                    <a:pt x="1216" y="431"/>
                  </a:cubicBezTo>
                  <a:cubicBezTo>
                    <a:pt x="1216" y="370"/>
                    <a:pt x="943" y="310"/>
                    <a:pt x="609" y="218"/>
                  </a:cubicBezTo>
                  <a:cubicBezTo>
                    <a:pt x="310" y="110"/>
                    <a:pt x="59" y="1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1" name="Google Shape;154;p4"/>
            <p:cNvSpPr/>
            <p:nvPr/>
          </p:nvSpPr>
          <p:spPr>
            <a:xfrm>
              <a:off x="8650440" y="4835520"/>
              <a:ext cx="22320" cy="6840"/>
            </a:xfrm>
            <a:custGeom>
              <a:avLst/>
              <a:gdLst>
                <a:gd name="textAreaLeft" fmla="*/ 0 w 22320"/>
                <a:gd name="textAreaRight" fmla="*/ 23400 w 2232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1855" h="636">
                  <a:moveTo>
                    <a:pt x="10" y="1"/>
                  </a:moveTo>
                  <a:cubicBezTo>
                    <a:pt x="3" y="1"/>
                    <a:pt x="0" y="2"/>
                    <a:pt x="0" y="5"/>
                  </a:cubicBezTo>
                  <a:cubicBezTo>
                    <a:pt x="0" y="65"/>
                    <a:pt x="426" y="278"/>
                    <a:pt x="912" y="461"/>
                  </a:cubicBezTo>
                  <a:cubicBezTo>
                    <a:pt x="1273" y="573"/>
                    <a:pt x="1617" y="636"/>
                    <a:pt x="1770" y="636"/>
                  </a:cubicBezTo>
                  <a:cubicBezTo>
                    <a:pt x="1824" y="636"/>
                    <a:pt x="1854" y="628"/>
                    <a:pt x="1854" y="612"/>
                  </a:cubicBezTo>
                  <a:cubicBezTo>
                    <a:pt x="1854" y="582"/>
                    <a:pt x="1490" y="461"/>
                    <a:pt x="943" y="309"/>
                  </a:cubicBezTo>
                  <a:cubicBezTo>
                    <a:pt x="470" y="142"/>
                    <a:pt x="75" y="1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2" name="Google Shape;155;p4"/>
            <p:cNvSpPr/>
            <p:nvPr/>
          </p:nvSpPr>
          <p:spPr>
            <a:xfrm>
              <a:off x="8642880" y="4843800"/>
              <a:ext cx="17280" cy="5040"/>
            </a:xfrm>
            <a:custGeom>
              <a:avLst/>
              <a:gdLst>
                <a:gd name="textAreaLeft" fmla="*/ 0 w 17280"/>
                <a:gd name="textAreaRight" fmla="*/ 18360 w 17280"/>
                <a:gd name="textAreaTop" fmla="*/ 0 h 5040"/>
                <a:gd name="textAreaBottom" fmla="*/ 6120 h 5040"/>
              </a:gdLst>
              <a:ahLst/>
              <a:rect l="textAreaLeft" t="textAreaTop" r="textAreaRight" b="textAreaBottom"/>
              <a:pathLst>
                <a:path w="1460" h="490">
                  <a:moveTo>
                    <a:pt x="64" y="0"/>
                  </a:moveTo>
                  <a:cubicBezTo>
                    <a:pt x="43" y="0"/>
                    <a:pt x="31" y="5"/>
                    <a:pt x="31" y="16"/>
                  </a:cubicBezTo>
                  <a:cubicBezTo>
                    <a:pt x="0" y="47"/>
                    <a:pt x="304" y="259"/>
                    <a:pt x="699" y="381"/>
                  </a:cubicBezTo>
                  <a:cubicBezTo>
                    <a:pt x="943" y="462"/>
                    <a:pt x="1172" y="489"/>
                    <a:pt x="1298" y="489"/>
                  </a:cubicBezTo>
                  <a:cubicBezTo>
                    <a:pt x="1361" y="489"/>
                    <a:pt x="1399" y="482"/>
                    <a:pt x="1399" y="472"/>
                  </a:cubicBezTo>
                  <a:cubicBezTo>
                    <a:pt x="1459" y="411"/>
                    <a:pt x="1155" y="351"/>
                    <a:pt x="760" y="229"/>
                  </a:cubicBezTo>
                  <a:cubicBezTo>
                    <a:pt x="461" y="104"/>
                    <a:pt x="162" y="0"/>
                    <a:pt x="6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3" name="Google Shape;156;p4"/>
            <p:cNvSpPr/>
            <p:nvPr/>
          </p:nvSpPr>
          <p:spPr>
            <a:xfrm>
              <a:off x="8629200" y="4848120"/>
              <a:ext cx="14760" cy="4680"/>
            </a:xfrm>
            <a:custGeom>
              <a:avLst/>
              <a:gdLst>
                <a:gd name="textAreaLeft" fmla="*/ 0 w 14760"/>
                <a:gd name="textAreaRight" fmla="*/ 15840 w 1476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1247" h="450">
                  <a:moveTo>
                    <a:pt x="14" y="1"/>
                  </a:moveTo>
                  <a:cubicBezTo>
                    <a:pt x="5" y="1"/>
                    <a:pt x="0" y="3"/>
                    <a:pt x="0" y="7"/>
                  </a:cubicBezTo>
                  <a:cubicBezTo>
                    <a:pt x="0" y="37"/>
                    <a:pt x="213" y="219"/>
                    <a:pt x="578" y="341"/>
                  </a:cubicBezTo>
                  <a:cubicBezTo>
                    <a:pt x="801" y="422"/>
                    <a:pt x="1010" y="449"/>
                    <a:pt x="1125" y="449"/>
                  </a:cubicBezTo>
                  <a:cubicBezTo>
                    <a:pt x="1182" y="449"/>
                    <a:pt x="1216" y="442"/>
                    <a:pt x="1216" y="432"/>
                  </a:cubicBezTo>
                  <a:cubicBezTo>
                    <a:pt x="1246" y="371"/>
                    <a:pt x="973" y="311"/>
                    <a:pt x="608" y="189"/>
                  </a:cubicBezTo>
                  <a:cubicBezTo>
                    <a:pt x="318" y="83"/>
                    <a:pt x="73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4" name="Google Shape;157;p4"/>
            <p:cNvSpPr/>
            <p:nvPr/>
          </p:nvSpPr>
          <p:spPr>
            <a:xfrm>
              <a:off x="8655840" y="4863240"/>
              <a:ext cx="19800" cy="6120"/>
            </a:xfrm>
            <a:custGeom>
              <a:avLst/>
              <a:gdLst>
                <a:gd name="textAreaLeft" fmla="*/ 0 w 19800"/>
                <a:gd name="textAreaRight" fmla="*/ 20880 w 1980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1643" h="560">
                  <a:moveTo>
                    <a:pt x="9" y="1"/>
                  </a:moveTo>
                  <a:cubicBezTo>
                    <a:pt x="4" y="1"/>
                    <a:pt x="1" y="2"/>
                    <a:pt x="1" y="4"/>
                  </a:cubicBezTo>
                  <a:cubicBezTo>
                    <a:pt x="1" y="35"/>
                    <a:pt x="335" y="278"/>
                    <a:pt x="791" y="430"/>
                  </a:cubicBezTo>
                  <a:cubicBezTo>
                    <a:pt x="1070" y="523"/>
                    <a:pt x="1327" y="559"/>
                    <a:pt x="1484" y="559"/>
                  </a:cubicBezTo>
                  <a:cubicBezTo>
                    <a:pt x="1583" y="559"/>
                    <a:pt x="1642" y="545"/>
                    <a:pt x="1642" y="521"/>
                  </a:cubicBezTo>
                  <a:cubicBezTo>
                    <a:pt x="1642" y="491"/>
                    <a:pt x="1277" y="369"/>
                    <a:pt x="821" y="278"/>
                  </a:cubicBezTo>
                  <a:cubicBezTo>
                    <a:pt x="405" y="139"/>
                    <a:pt x="65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5" name="Google Shape;158;p4"/>
            <p:cNvSpPr/>
            <p:nvPr/>
          </p:nvSpPr>
          <p:spPr>
            <a:xfrm>
              <a:off x="8612640" y="4845960"/>
              <a:ext cx="9720" cy="288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852" h="318">
                  <a:moveTo>
                    <a:pt x="17" y="1"/>
                  </a:moveTo>
                  <a:cubicBezTo>
                    <a:pt x="6" y="1"/>
                    <a:pt x="0" y="3"/>
                    <a:pt x="0" y="9"/>
                  </a:cubicBezTo>
                  <a:cubicBezTo>
                    <a:pt x="0" y="39"/>
                    <a:pt x="152" y="191"/>
                    <a:pt x="395" y="282"/>
                  </a:cubicBezTo>
                  <a:cubicBezTo>
                    <a:pt x="485" y="308"/>
                    <a:pt x="581" y="317"/>
                    <a:pt x="661" y="317"/>
                  </a:cubicBezTo>
                  <a:cubicBezTo>
                    <a:pt x="770" y="317"/>
                    <a:pt x="851" y="300"/>
                    <a:pt x="851" y="282"/>
                  </a:cubicBezTo>
                  <a:cubicBezTo>
                    <a:pt x="851" y="221"/>
                    <a:pt x="638" y="191"/>
                    <a:pt x="426" y="130"/>
                  </a:cubicBezTo>
                  <a:cubicBezTo>
                    <a:pt x="226" y="55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6" name="Google Shape;159;p4"/>
            <p:cNvSpPr/>
            <p:nvPr/>
          </p:nvSpPr>
          <p:spPr>
            <a:xfrm>
              <a:off x="8619120" y="4838400"/>
              <a:ext cx="7920" cy="252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700" h="295">
                  <a:moveTo>
                    <a:pt x="14" y="1"/>
                  </a:moveTo>
                  <a:cubicBezTo>
                    <a:pt x="6" y="1"/>
                    <a:pt x="1" y="3"/>
                    <a:pt x="1" y="9"/>
                  </a:cubicBezTo>
                  <a:cubicBezTo>
                    <a:pt x="1" y="39"/>
                    <a:pt x="92" y="191"/>
                    <a:pt x="305" y="282"/>
                  </a:cubicBezTo>
                  <a:cubicBezTo>
                    <a:pt x="354" y="290"/>
                    <a:pt x="403" y="294"/>
                    <a:pt x="448" y="294"/>
                  </a:cubicBezTo>
                  <a:cubicBezTo>
                    <a:pt x="572" y="294"/>
                    <a:pt x="670" y="266"/>
                    <a:pt x="670" y="222"/>
                  </a:cubicBezTo>
                  <a:cubicBezTo>
                    <a:pt x="700" y="191"/>
                    <a:pt x="548" y="161"/>
                    <a:pt x="335" y="130"/>
                  </a:cubicBezTo>
                  <a:cubicBezTo>
                    <a:pt x="185" y="55"/>
                    <a:pt x="56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7" name="Google Shape;160;p4"/>
            <p:cNvSpPr/>
            <p:nvPr/>
          </p:nvSpPr>
          <p:spPr>
            <a:xfrm>
              <a:off x="8622000" y="4862160"/>
              <a:ext cx="5760" cy="2160"/>
            </a:xfrm>
            <a:custGeom>
              <a:avLst/>
              <a:gdLst>
                <a:gd name="textAreaLeft" fmla="*/ 0 w 5760"/>
                <a:gd name="textAreaRight" fmla="*/ 6840 w 576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548" h="264">
                  <a:moveTo>
                    <a:pt x="52" y="1"/>
                  </a:moveTo>
                  <a:cubicBezTo>
                    <a:pt x="39" y="1"/>
                    <a:pt x="31" y="5"/>
                    <a:pt x="31" y="12"/>
                  </a:cubicBezTo>
                  <a:cubicBezTo>
                    <a:pt x="1" y="73"/>
                    <a:pt x="92" y="195"/>
                    <a:pt x="244" y="255"/>
                  </a:cubicBezTo>
                  <a:cubicBezTo>
                    <a:pt x="272" y="261"/>
                    <a:pt x="300" y="264"/>
                    <a:pt x="326" y="264"/>
                  </a:cubicBezTo>
                  <a:cubicBezTo>
                    <a:pt x="446" y="264"/>
                    <a:pt x="548" y="214"/>
                    <a:pt x="548" y="164"/>
                  </a:cubicBezTo>
                  <a:cubicBezTo>
                    <a:pt x="548" y="134"/>
                    <a:pt x="426" y="134"/>
                    <a:pt x="305" y="103"/>
                  </a:cubicBezTo>
                  <a:cubicBezTo>
                    <a:pt x="191" y="35"/>
                    <a:pt x="94" y="1"/>
                    <a:pt x="52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8" name="Google Shape;161;p4"/>
            <p:cNvSpPr/>
            <p:nvPr/>
          </p:nvSpPr>
          <p:spPr>
            <a:xfrm>
              <a:off x="8640720" y="4864680"/>
              <a:ext cx="6840" cy="2160"/>
            </a:xfrm>
            <a:custGeom>
              <a:avLst/>
              <a:gdLst>
                <a:gd name="textAreaLeft" fmla="*/ 0 w 6840"/>
                <a:gd name="textAreaRight" fmla="*/ 7920 w 684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640" h="247">
                  <a:moveTo>
                    <a:pt x="25" y="1"/>
                  </a:moveTo>
                  <a:cubicBezTo>
                    <a:pt x="10" y="1"/>
                    <a:pt x="1" y="6"/>
                    <a:pt x="1" y="21"/>
                  </a:cubicBezTo>
                  <a:cubicBezTo>
                    <a:pt x="1" y="51"/>
                    <a:pt x="123" y="173"/>
                    <a:pt x="275" y="234"/>
                  </a:cubicBezTo>
                  <a:cubicBezTo>
                    <a:pt x="319" y="243"/>
                    <a:pt x="366" y="246"/>
                    <a:pt x="411" y="246"/>
                  </a:cubicBezTo>
                  <a:cubicBezTo>
                    <a:pt x="518" y="246"/>
                    <a:pt x="609" y="225"/>
                    <a:pt x="609" y="203"/>
                  </a:cubicBezTo>
                  <a:cubicBezTo>
                    <a:pt x="639" y="173"/>
                    <a:pt x="487" y="173"/>
                    <a:pt x="305" y="82"/>
                  </a:cubicBezTo>
                  <a:cubicBezTo>
                    <a:pt x="190" y="59"/>
                    <a:pt x="74" y="1"/>
                    <a:pt x="2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79" name="Google Shape;162;p4"/>
            <p:cNvSpPr/>
            <p:nvPr/>
          </p:nvSpPr>
          <p:spPr>
            <a:xfrm>
              <a:off x="8670960" y="4853880"/>
              <a:ext cx="20520" cy="6480"/>
            </a:xfrm>
            <a:custGeom>
              <a:avLst/>
              <a:gdLst>
                <a:gd name="textAreaLeft" fmla="*/ 0 w 20520"/>
                <a:gd name="textAreaRight" fmla="*/ 21600 w 2052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1703" h="593">
                  <a:moveTo>
                    <a:pt x="39" y="1"/>
                  </a:moveTo>
                  <a:cubicBezTo>
                    <a:pt x="33" y="1"/>
                    <a:pt x="31" y="2"/>
                    <a:pt x="31" y="5"/>
                  </a:cubicBezTo>
                  <a:cubicBezTo>
                    <a:pt x="0" y="35"/>
                    <a:pt x="365" y="278"/>
                    <a:pt x="821" y="430"/>
                  </a:cubicBezTo>
                  <a:cubicBezTo>
                    <a:pt x="1174" y="548"/>
                    <a:pt x="1510" y="593"/>
                    <a:pt x="1642" y="593"/>
                  </a:cubicBezTo>
                  <a:cubicBezTo>
                    <a:pt x="1681" y="593"/>
                    <a:pt x="1702" y="589"/>
                    <a:pt x="1702" y="582"/>
                  </a:cubicBezTo>
                  <a:cubicBezTo>
                    <a:pt x="1702" y="521"/>
                    <a:pt x="1338" y="430"/>
                    <a:pt x="912" y="278"/>
                  </a:cubicBezTo>
                  <a:cubicBezTo>
                    <a:pt x="440" y="139"/>
                    <a:pt x="95" y="1"/>
                    <a:pt x="3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0" name="Google Shape;163;p4"/>
            <p:cNvSpPr/>
            <p:nvPr/>
          </p:nvSpPr>
          <p:spPr>
            <a:xfrm>
              <a:off x="8527680" y="4619880"/>
              <a:ext cx="24480" cy="6480"/>
            </a:xfrm>
            <a:custGeom>
              <a:avLst/>
              <a:gdLst>
                <a:gd name="textAreaLeft" fmla="*/ 0 w 24480"/>
                <a:gd name="textAreaRight" fmla="*/ 25560 w 2448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2037" h="605">
                  <a:moveTo>
                    <a:pt x="19" y="1"/>
                  </a:moveTo>
                  <a:cubicBezTo>
                    <a:pt x="7" y="1"/>
                    <a:pt x="0" y="4"/>
                    <a:pt x="0" y="11"/>
                  </a:cubicBezTo>
                  <a:cubicBezTo>
                    <a:pt x="0" y="42"/>
                    <a:pt x="426" y="315"/>
                    <a:pt x="973" y="467"/>
                  </a:cubicBezTo>
                  <a:cubicBezTo>
                    <a:pt x="1372" y="572"/>
                    <a:pt x="1713" y="605"/>
                    <a:pt x="1886" y="605"/>
                  </a:cubicBezTo>
                  <a:cubicBezTo>
                    <a:pt x="1963" y="605"/>
                    <a:pt x="2006" y="598"/>
                    <a:pt x="2006" y="589"/>
                  </a:cubicBezTo>
                  <a:cubicBezTo>
                    <a:pt x="2037" y="528"/>
                    <a:pt x="1581" y="467"/>
                    <a:pt x="1034" y="315"/>
                  </a:cubicBezTo>
                  <a:cubicBezTo>
                    <a:pt x="525" y="181"/>
                    <a:pt x="111" y="1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1" name="Google Shape;164;p4"/>
            <p:cNvSpPr/>
            <p:nvPr/>
          </p:nvSpPr>
          <p:spPr>
            <a:xfrm>
              <a:off x="8398800" y="4578120"/>
              <a:ext cx="7920" cy="252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700" h="287">
                  <a:moveTo>
                    <a:pt x="44" y="0"/>
                  </a:moveTo>
                  <a:cubicBezTo>
                    <a:pt x="38" y="0"/>
                    <a:pt x="34" y="2"/>
                    <a:pt x="31" y="5"/>
                  </a:cubicBezTo>
                  <a:cubicBezTo>
                    <a:pt x="0" y="36"/>
                    <a:pt x="91" y="188"/>
                    <a:pt x="304" y="279"/>
                  </a:cubicBezTo>
                  <a:cubicBezTo>
                    <a:pt x="338" y="284"/>
                    <a:pt x="371" y="287"/>
                    <a:pt x="404" y="287"/>
                  </a:cubicBezTo>
                  <a:cubicBezTo>
                    <a:pt x="547" y="287"/>
                    <a:pt x="669" y="237"/>
                    <a:pt x="669" y="188"/>
                  </a:cubicBezTo>
                  <a:cubicBezTo>
                    <a:pt x="699" y="157"/>
                    <a:pt x="547" y="157"/>
                    <a:pt x="335" y="127"/>
                  </a:cubicBezTo>
                  <a:cubicBezTo>
                    <a:pt x="199" y="100"/>
                    <a:pt x="88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2" name="Google Shape;165;p4"/>
            <p:cNvSpPr/>
            <p:nvPr/>
          </p:nvSpPr>
          <p:spPr>
            <a:xfrm>
              <a:off x="8393400" y="4566960"/>
              <a:ext cx="8280" cy="252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731" h="292">
                  <a:moveTo>
                    <a:pt x="14" y="0"/>
                  </a:moveTo>
                  <a:cubicBezTo>
                    <a:pt x="9" y="0"/>
                    <a:pt x="4" y="2"/>
                    <a:pt x="1" y="5"/>
                  </a:cubicBezTo>
                  <a:cubicBezTo>
                    <a:pt x="1" y="5"/>
                    <a:pt x="122" y="188"/>
                    <a:pt x="305" y="279"/>
                  </a:cubicBezTo>
                  <a:cubicBezTo>
                    <a:pt x="358" y="288"/>
                    <a:pt x="412" y="291"/>
                    <a:pt x="460" y="291"/>
                  </a:cubicBezTo>
                  <a:cubicBezTo>
                    <a:pt x="578" y="291"/>
                    <a:pt x="669" y="270"/>
                    <a:pt x="669" y="248"/>
                  </a:cubicBezTo>
                  <a:cubicBezTo>
                    <a:pt x="730" y="188"/>
                    <a:pt x="517" y="157"/>
                    <a:pt x="335" y="127"/>
                  </a:cubicBezTo>
                  <a:cubicBezTo>
                    <a:pt x="173" y="100"/>
                    <a:pt x="59" y="0"/>
                    <a:pt x="14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3" name="Google Shape;166;p4"/>
            <p:cNvSpPr/>
            <p:nvPr/>
          </p:nvSpPr>
          <p:spPr>
            <a:xfrm>
              <a:off x="8371080" y="4579920"/>
              <a:ext cx="65520" cy="21240"/>
            </a:xfrm>
            <a:custGeom>
              <a:avLst/>
              <a:gdLst>
                <a:gd name="textAreaLeft" fmla="*/ 0 w 65520"/>
                <a:gd name="textAreaRight" fmla="*/ 66600 w 65520"/>
                <a:gd name="textAreaTop" fmla="*/ 0 h 21240"/>
                <a:gd name="textAreaBottom" fmla="*/ 22320 h 21240"/>
              </a:gdLst>
              <a:ahLst/>
              <a:rect l="textAreaLeft" t="textAreaTop" r="textAreaRight" b="textAreaBottom"/>
              <a:pathLst>
                <a:path w="5290" h="1758">
                  <a:moveTo>
                    <a:pt x="15" y="0"/>
                  </a:moveTo>
                  <a:cubicBezTo>
                    <a:pt x="6" y="0"/>
                    <a:pt x="1" y="2"/>
                    <a:pt x="1" y="6"/>
                  </a:cubicBezTo>
                  <a:cubicBezTo>
                    <a:pt x="1" y="36"/>
                    <a:pt x="274" y="188"/>
                    <a:pt x="761" y="370"/>
                  </a:cubicBezTo>
                  <a:cubicBezTo>
                    <a:pt x="1277" y="614"/>
                    <a:pt x="1946" y="826"/>
                    <a:pt x="2676" y="1070"/>
                  </a:cubicBezTo>
                  <a:cubicBezTo>
                    <a:pt x="3405" y="1282"/>
                    <a:pt x="4043" y="1495"/>
                    <a:pt x="4530" y="1586"/>
                  </a:cubicBezTo>
                  <a:cubicBezTo>
                    <a:pt x="4886" y="1681"/>
                    <a:pt x="5149" y="1758"/>
                    <a:pt x="5247" y="1758"/>
                  </a:cubicBezTo>
                  <a:cubicBezTo>
                    <a:pt x="5275" y="1758"/>
                    <a:pt x="5290" y="1752"/>
                    <a:pt x="5290" y="1738"/>
                  </a:cubicBezTo>
                  <a:cubicBezTo>
                    <a:pt x="5290" y="1738"/>
                    <a:pt x="4986" y="1647"/>
                    <a:pt x="4560" y="1434"/>
                  </a:cubicBezTo>
                  <a:cubicBezTo>
                    <a:pt x="4104" y="1282"/>
                    <a:pt x="3436" y="1100"/>
                    <a:pt x="2706" y="887"/>
                  </a:cubicBezTo>
                  <a:cubicBezTo>
                    <a:pt x="1977" y="644"/>
                    <a:pt x="1308" y="431"/>
                    <a:pt x="821" y="279"/>
                  </a:cubicBezTo>
                  <a:cubicBezTo>
                    <a:pt x="369" y="93"/>
                    <a:pt x="80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4" name="Google Shape;167;p4"/>
            <p:cNvSpPr/>
            <p:nvPr/>
          </p:nvSpPr>
          <p:spPr>
            <a:xfrm>
              <a:off x="8117280" y="4480200"/>
              <a:ext cx="218520" cy="89280"/>
            </a:xfrm>
            <a:custGeom>
              <a:avLst/>
              <a:gdLst>
                <a:gd name="textAreaLeft" fmla="*/ 0 w 218520"/>
                <a:gd name="textAreaRight" fmla="*/ 219600 w 218520"/>
                <a:gd name="textAreaTop" fmla="*/ 0 h 89280"/>
                <a:gd name="textAreaBottom" fmla="*/ 90360 h 89280"/>
              </a:gdLst>
              <a:ahLst/>
              <a:rect l="textAreaLeft" t="textAreaTop" r="textAreaRight" b="textAreaBottom"/>
              <a:pathLst>
                <a:path w="17418" h="7155">
                  <a:moveTo>
                    <a:pt x="1307" y="1"/>
                  </a:moveTo>
                  <a:lnTo>
                    <a:pt x="0" y="3983"/>
                  </a:lnTo>
                  <a:cubicBezTo>
                    <a:pt x="0" y="3983"/>
                    <a:pt x="8420" y="5928"/>
                    <a:pt x="12341" y="6840"/>
                  </a:cubicBezTo>
                  <a:cubicBezTo>
                    <a:pt x="13302" y="7049"/>
                    <a:pt x="13964" y="7155"/>
                    <a:pt x="14308" y="7155"/>
                  </a:cubicBezTo>
                  <a:cubicBezTo>
                    <a:pt x="15366" y="7155"/>
                    <a:pt x="13410" y="6147"/>
                    <a:pt x="7903" y="4013"/>
                  </a:cubicBezTo>
                  <a:cubicBezTo>
                    <a:pt x="6400" y="3437"/>
                    <a:pt x="5879" y="3210"/>
                    <a:pt x="6004" y="3210"/>
                  </a:cubicBezTo>
                  <a:cubicBezTo>
                    <a:pt x="6461" y="3210"/>
                    <a:pt x="15603" y="6256"/>
                    <a:pt x="16811" y="6256"/>
                  </a:cubicBezTo>
                  <a:cubicBezTo>
                    <a:pt x="16872" y="6256"/>
                    <a:pt x="16912" y="6248"/>
                    <a:pt x="16931" y="6232"/>
                  </a:cubicBezTo>
                  <a:cubicBezTo>
                    <a:pt x="17417" y="5806"/>
                    <a:pt x="3374" y="1733"/>
                    <a:pt x="2918" y="1399"/>
                  </a:cubicBezTo>
                  <a:cubicBezTo>
                    <a:pt x="2901" y="1386"/>
                    <a:pt x="2902" y="1380"/>
                    <a:pt x="2921" y="1380"/>
                  </a:cubicBezTo>
                  <a:cubicBezTo>
                    <a:pt x="3379" y="1380"/>
                    <a:pt x="13910" y="4914"/>
                    <a:pt x="14911" y="4914"/>
                  </a:cubicBezTo>
                  <a:cubicBezTo>
                    <a:pt x="14953" y="4914"/>
                    <a:pt x="14978" y="4907"/>
                    <a:pt x="14986" y="4895"/>
                  </a:cubicBezTo>
                  <a:cubicBezTo>
                    <a:pt x="15441" y="4135"/>
                    <a:pt x="1307" y="1"/>
                    <a:pt x="1307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5" name="Google Shape;168;p4"/>
            <p:cNvSpPr/>
            <p:nvPr/>
          </p:nvSpPr>
          <p:spPr>
            <a:xfrm>
              <a:off x="8135280" y="4476600"/>
              <a:ext cx="259560" cy="86760"/>
            </a:xfrm>
            <a:custGeom>
              <a:avLst/>
              <a:gdLst>
                <a:gd name="textAreaLeft" fmla="*/ 0 w 259560"/>
                <a:gd name="textAreaRight" fmla="*/ 260640 w 259560"/>
                <a:gd name="textAreaTop" fmla="*/ 0 h 86760"/>
                <a:gd name="textAreaBottom" fmla="*/ 87840 h 86760"/>
              </a:gdLst>
              <a:ahLst/>
              <a:rect l="textAreaLeft" t="textAreaTop" r="textAreaRight" b="textAreaBottom"/>
              <a:pathLst>
                <a:path w="20670" h="6962">
                  <a:moveTo>
                    <a:pt x="0" y="1"/>
                  </a:moveTo>
                  <a:cubicBezTo>
                    <a:pt x="1" y="1"/>
                    <a:pt x="62" y="32"/>
                    <a:pt x="182" y="92"/>
                  </a:cubicBezTo>
                  <a:cubicBezTo>
                    <a:pt x="334" y="183"/>
                    <a:pt x="517" y="305"/>
                    <a:pt x="790" y="396"/>
                  </a:cubicBezTo>
                  <a:cubicBezTo>
                    <a:pt x="1277" y="670"/>
                    <a:pt x="2097" y="943"/>
                    <a:pt x="3070" y="1217"/>
                  </a:cubicBezTo>
                  <a:cubicBezTo>
                    <a:pt x="4073" y="1490"/>
                    <a:pt x="5228" y="1794"/>
                    <a:pt x="6505" y="2189"/>
                  </a:cubicBezTo>
                  <a:cubicBezTo>
                    <a:pt x="7751" y="2615"/>
                    <a:pt x="9119" y="3162"/>
                    <a:pt x="10517" y="3648"/>
                  </a:cubicBezTo>
                  <a:cubicBezTo>
                    <a:pt x="11976" y="4165"/>
                    <a:pt x="13313" y="4621"/>
                    <a:pt x="14560" y="4925"/>
                  </a:cubicBezTo>
                  <a:cubicBezTo>
                    <a:pt x="15806" y="5229"/>
                    <a:pt x="16870" y="5624"/>
                    <a:pt x="17782" y="5958"/>
                  </a:cubicBezTo>
                  <a:cubicBezTo>
                    <a:pt x="18693" y="6262"/>
                    <a:pt x="19423" y="6536"/>
                    <a:pt x="19909" y="6718"/>
                  </a:cubicBezTo>
                  <a:lnTo>
                    <a:pt x="20487" y="6901"/>
                  </a:lnTo>
                  <a:cubicBezTo>
                    <a:pt x="20578" y="6962"/>
                    <a:pt x="20669" y="6962"/>
                    <a:pt x="20669" y="6962"/>
                  </a:cubicBezTo>
                  <a:cubicBezTo>
                    <a:pt x="20669" y="6962"/>
                    <a:pt x="20639" y="6901"/>
                    <a:pt x="20426" y="6840"/>
                  </a:cubicBezTo>
                  <a:cubicBezTo>
                    <a:pt x="20274" y="6749"/>
                    <a:pt x="20092" y="6688"/>
                    <a:pt x="19879" y="6597"/>
                  </a:cubicBezTo>
                  <a:cubicBezTo>
                    <a:pt x="19332" y="6414"/>
                    <a:pt x="18663" y="6110"/>
                    <a:pt x="17751" y="5776"/>
                  </a:cubicBezTo>
                  <a:cubicBezTo>
                    <a:pt x="16870" y="5411"/>
                    <a:pt x="15775" y="5016"/>
                    <a:pt x="14499" y="4712"/>
                  </a:cubicBezTo>
                  <a:cubicBezTo>
                    <a:pt x="13283" y="4408"/>
                    <a:pt x="11915" y="3892"/>
                    <a:pt x="10517" y="3405"/>
                  </a:cubicBezTo>
                  <a:cubicBezTo>
                    <a:pt x="9119" y="2889"/>
                    <a:pt x="7751" y="2372"/>
                    <a:pt x="6505" y="1977"/>
                  </a:cubicBezTo>
                  <a:cubicBezTo>
                    <a:pt x="5228" y="1551"/>
                    <a:pt x="4073" y="1308"/>
                    <a:pt x="3070" y="1065"/>
                  </a:cubicBezTo>
                  <a:cubicBezTo>
                    <a:pt x="2097" y="791"/>
                    <a:pt x="1337" y="548"/>
                    <a:pt x="790" y="335"/>
                  </a:cubicBezTo>
                  <a:cubicBezTo>
                    <a:pt x="517" y="214"/>
                    <a:pt x="304" y="153"/>
                    <a:pt x="182" y="62"/>
                  </a:cubicBezTo>
                  <a:cubicBezTo>
                    <a:pt x="62" y="3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920" bIns="43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6" name="Google Shape;169;p4"/>
            <p:cNvSpPr/>
            <p:nvPr/>
          </p:nvSpPr>
          <p:spPr>
            <a:xfrm>
              <a:off x="8345880" y="4554360"/>
              <a:ext cx="25200" cy="8280"/>
            </a:xfrm>
            <a:custGeom>
              <a:avLst/>
              <a:gdLst>
                <a:gd name="textAreaLeft" fmla="*/ 0 w 25200"/>
                <a:gd name="textAreaRight" fmla="*/ 26280 w 25200"/>
                <a:gd name="textAreaTop" fmla="*/ 0 h 8280"/>
                <a:gd name="textAreaBottom" fmla="*/ 9360 h 8280"/>
              </a:gdLst>
              <a:ahLst/>
              <a:rect l="textAreaLeft" t="textAreaTop" r="textAreaRight" b="textAreaBottom"/>
              <a:pathLst>
                <a:path w="2098" h="732">
                  <a:moveTo>
                    <a:pt x="16" y="0"/>
                  </a:moveTo>
                  <a:cubicBezTo>
                    <a:pt x="6" y="0"/>
                    <a:pt x="1" y="3"/>
                    <a:pt x="1" y="10"/>
                  </a:cubicBezTo>
                  <a:cubicBezTo>
                    <a:pt x="1" y="40"/>
                    <a:pt x="426" y="344"/>
                    <a:pt x="1004" y="526"/>
                  </a:cubicBezTo>
                  <a:cubicBezTo>
                    <a:pt x="1414" y="663"/>
                    <a:pt x="1790" y="732"/>
                    <a:pt x="1953" y="732"/>
                  </a:cubicBezTo>
                  <a:cubicBezTo>
                    <a:pt x="2007" y="732"/>
                    <a:pt x="2037" y="724"/>
                    <a:pt x="2037" y="709"/>
                  </a:cubicBezTo>
                  <a:cubicBezTo>
                    <a:pt x="2098" y="678"/>
                    <a:pt x="1642" y="557"/>
                    <a:pt x="1034" y="374"/>
                  </a:cubicBezTo>
                  <a:cubicBezTo>
                    <a:pt x="518" y="211"/>
                    <a:pt x="100" y="0"/>
                    <a:pt x="16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7" name="Google Shape;170;p4"/>
            <p:cNvSpPr/>
            <p:nvPr/>
          </p:nvSpPr>
          <p:spPr>
            <a:xfrm>
              <a:off x="8331120" y="4547880"/>
              <a:ext cx="6480" cy="252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609" h="277">
                  <a:moveTo>
                    <a:pt x="9" y="1"/>
                  </a:moveTo>
                  <a:cubicBezTo>
                    <a:pt x="3" y="1"/>
                    <a:pt x="0" y="3"/>
                    <a:pt x="0" y="7"/>
                  </a:cubicBezTo>
                  <a:cubicBezTo>
                    <a:pt x="0" y="68"/>
                    <a:pt x="122" y="220"/>
                    <a:pt x="274" y="250"/>
                  </a:cubicBezTo>
                  <a:cubicBezTo>
                    <a:pt x="330" y="269"/>
                    <a:pt x="384" y="276"/>
                    <a:pt x="431" y="276"/>
                  </a:cubicBezTo>
                  <a:cubicBezTo>
                    <a:pt x="536" y="276"/>
                    <a:pt x="608" y="241"/>
                    <a:pt x="608" y="220"/>
                  </a:cubicBezTo>
                  <a:cubicBezTo>
                    <a:pt x="608" y="159"/>
                    <a:pt x="517" y="159"/>
                    <a:pt x="304" y="98"/>
                  </a:cubicBezTo>
                  <a:cubicBezTo>
                    <a:pt x="173" y="72"/>
                    <a:pt x="43" y="1"/>
                    <a:pt x="9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8" name="Google Shape;171;p4"/>
            <p:cNvSpPr/>
            <p:nvPr/>
          </p:nvSpPr>
          <p:spPr>
            <a:xfrm>
              <a:off x="8335800" y="4554720"/>
              <a:ext cx="5400" cy="2160"/>
            </a:xfrm>
            <a:custGeom>
              <a:avLst/>
              <a:gdLst>
                <a:gd name="textAreaLeft" fmla="*/ 0 w 5400"/>
                <a:gd name="textAreaRight" fmla="*/ 6480 w 540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518" h="260">
                  <a:moveTo>
                    <a:pt x="33" y="0"/>
                  </a:moveTo>
                  <a:cubicBezTo>
                    <a:pt x="12" y="0"/>
                    <a:pt x="0" y="7"/>
                    <a:pt x="0" y="26"/>
                  </a:cubicBezTo>
                  <a:cubicBezTo>
                    <a:pt x="0" y="56"/>
                    <a:pt x="61" y="208"/>
                    <a:pt x="213" y="239"/>
                  </a:cubicBezTo>
                  <a:cubicBezTo>
                    <a:pt x="250" y="253"/>
                    <a:pt x="286" y="259"/>
                    <a:pt x="321" y="259"/>
                  </a:cubicBezTo>
                  <a:cubicBezTo>
                    <a:pt x="429" y="259"/>
                    <a:pt x="517" y="201"/>
                    <a:pt x="517" y="178"/>
                  </a:cubicBezTo>
                  <a:cubicBezTo>
                    <a:pt x="517" y="148"/>
                    <a:pt x="426" y="87"/>
                    <a:pt x="274" y="56"/>
                  </a:cubicBezTo>
                  <a:cubicBezTo>
                    <a:pt x="169" y="35"/>
                    <a:pt x="79" y="0"/>
                    <a:pt x="33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89" name="Google Shape;172;p4"/>
            <p:cNvSpPr/>
            <p:nvPr/>
          </p:nvSpPr>
          <p:spPr>
            <a:xfrm>
              <a:off x="8381160" y="4569120"/>
              <a:ext cx="14760" cy="4320"/>
            </a:xfrm>
            <a:custGeom>
              <a:avLst/>
              <a:gdLst>
                <a:gd name="textAreaLeft" fmla="*/ 0 w 14760"/>
                <a:gd name="textAreaRight" fmla="*/ 15840 w 1476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1247" h="422">
                  <a:moveTo>
                    <a:pt x="0" y="1"/>
                  </a:moveTo>
                  <a:cubicBezTo>
                    <a:pt x="0" y="61"/>
                    <a:pt x="0" y="122"/>
                    <a:pt x="122" y="213"/>
                  </a:cubicBezTo>
                  <a:cubicBezTo>
                    <a:pt x="243" y="274"/>
                    <a:pt x="395" y="365"/>
                    <a:pt x="578" y="396"/>
                  </a:cubicBezTo>
                  <a:cubicBezTo>
                    <a:pt x="691" y="415"/>
                    <a:pt x="798" y="422"/>
                    <a:pt x="892" y="422"/>
                  </a:cubicBezTo>
                  <a:cubicBezTo>
                    <a:pt x="1102" y="422"/>
                    <a:pt x="1246" y="386"/>
                    <a:pt x="1246" y="365"/>
                  </a:cubicBezTo>
                  <a:cubicBezTo>
                    <a:pt x="1246" y="305"/>
                    <a:pt x="942" y="305"/>
                    <a:pt x="578" y="244"/>
                  </a:cubicBezTo>
                  <a:cubicBezTo>
                    <a:pt x="426" y="213"/>
                    <a:pt x="274" y="122"/>
                    <a:pt x="152" y="9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0" name="Google Shape;173;p4"/>
            <p:cNvSpPr/>
            <p:nvPr/>
          </p:nvSpPr>
          <p:spPr>
            <a:xfrm>
              <a:off x="8364240" y="4571640"/>
              <a:ext cx="10800" cy="252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943" h="282">
                  <a:moveTo>
                    <a:pt x="21" y="1"/>
                  </a:moveTo>
                  <a:cubicBezTo>
                    <a:pt x="8" y="1"/>
                    <a:pt x="1" y="6"/>
                    <a:pt x="1" y="17"/>
                  </a:cubicBezTo>
                  <a:cubicBezTo>
                    <a:pt x="1" y="48"/>
                    <a:pt x="183" y="230"/>
                    <a:pt x="457" y="261"/>
                  </a:cubicBezTo>
                  <a:cubicBezTo>
                    <a:pt x="515" y="275"/>
                    <a:pt x="574" y="281"/>
                    <a:pt x="629" y="281"/>
                  </a:cubicBezTo>
                  <a:cubicBezTo>
                    <a:pt x="803" y="281"/>
                    <a:pt x="943" y="223"/>
                    <a:pt x="943" y="200"/>
                  </a:cubicBezTo>
                  <a:cubicBezTo>
                    <a:pt x="943" y="169"/>
                    <a:pt x="700" y="169"/>
                    <a:pt x="457" y="109"/>
                  </a:cubicBezTo>
                  <a:cubicBezTo>
                    <a:pt x="236" y="84"/>
                    <a:pt x="75" y="1"/>
                    <a:pt x="21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1" name="Google Shape;174;p4"/>
            <p:cNvSpPr/>
            <p:nvPr/>
          </p:nvSpPr>
          <p:spPr>
            <a:xfrm>
              <a:off x="8340480" y="4565880"/>
              <a:ext cx="7920" cy="324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3240"/>
                <a:gd name="textAreaBottom" fmla="*/ 4320 h 3240"/>
              </a:gdLst>
              <a:ahLst/>
              <a:rect l="textAreaLeft" t="textAreaTop" r="textAreaRight" b="textAreaBottom"/>
              <a:pathLst>
                <a:path w="700" h="347">
                  <a:moveTo>
                    <a:pt x="83" y="1"/>
                  </a:moveTo>
                  <a:cubicBezTo>
                    <a:pt x="74" y="1"/>
                    <a:pt x="67" y="6"/>
                    <a:pt x="61" y="17"/>
                  </a:cubicBezTo>
                  <a:cubicBezTo>
                    <a:pt x="0" y="48"/>
                    <a:pt x="122" y="230"/>
                    <a:pt x="304" y="321"/>
                  </a:cubicBezTo>
                  <a:cubicBezTo>
                    <a:pt x="366" y="339"/>
                    <a:pt x="426" y="347"/>
                    <a:pt x="479" y="347"/>
                  </a:cubicBezTo>
                  <a:cubicBezTo>
                    <a:pt x="608" y="347"/>
                    <a:pt x="699" y="304"/>
                    <a:pt x="699" y="261"/>
                  </a:cubicBezTo>
                  <a:cubicBezTo>
                    <a:pt x="699" y="230"/>
                    <a:pt x="547" y="230"/>
                    <a:pt x="335" y="109"/>
                  </a:cubicBezTo>
                  <a:cubicBezTo>
                    <a:pt x="188" y="84"/>
                    <a:pt x="120" y="1"/>
                    <a:pt x="83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2" name="Google Shape;175;p4"/>
            <p:cNvSpPr/>
            <p:nvPr/>
          </p:nvSpPr>
          <p:spPr>
            <a:xfrm>
              <a:off x="8388360" y="4579200"/>
              <a:ext cx="5400" cy="1440"/>
            </a:xfrm>
            <a:custGeom>
              <a:avLst/>
              <a:gdLst>
                <a:gd name="textAreaLeft" fmla="*/ 0 w 5400"/>
                <a:gd name="textAreaRight" fmla="*/ 6480 w 5400"/>
                <a:gd name="textAreaTop" fmla="*/ 0 h 1440"/>
                <a:gd name="textAreaBottom" fmla="*/ 2520 h 1440"/>
              </a:gdLst>
              <a:ahLst/>
              <a:rect l="textAreaLeft" t="textAreaTop" r="textAreaRight" b="textAreaBottom"/>
              <a:pathLst>
                <a:path w="518" h="214">
                  <a:moveTo>
                    <a:pt x="32" y="0"/>
                  </a:moveTo>
                  <a:cubicBezTo>
                    <a:pt x="12" y="0"/>
                    <a:pt x="1" y="7"/>
                    <a:pt x="1" y="26"/>
                  </a:cubicBezTo>
                  <a:cubicBezTo>
                    <a:pt x="1" y="57"/>
                    <a:pt x="92" y="178"/>
                    <a:pt x="244" y="209"/>
                  </a:cubicBezTo>
                  <a:cubicBezTo>
                    <a:pt x="260" y="212"/>
                    <a:pt x="277" y="214"/>
                    <a:pt x="293" y="214"/>
                  </a:cubicBezTo>
                  <a:cubicBezTo>
                    <a:pt x="421" y="214"/>
                    <a:pt x="517" y="114"/>
                    <a:pt x="517" y="87"/>
                  </a:cubicBezTo>
                  <a:cubicBezTo>
                    <a:pt x="517" y="57"/>
                    <a:pt x="487" y="49"/>
                    <a:pt x="438" y="49"/>
                  </a:cubicBezTo>
                  <a:cubicBezTo>
                    <a:pt x="388" y="49"/>
                    <a:pt x="320" y="57"/>
                    <a:pt x="244" y="57"/>
                  </a:cubicBezTo>
                  <a:cubicBezTo>
                    <a:pt x="160" y="36"/>
                    <a:pt x="76" y="0"/>
                    <a:pt x="32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3" name="Google Shape;176;p4"/>
            <p:cNvSpPr/>
            <p:nvPr/>
          </p:nvSpPr>
          <p:spPr>
            <a:xfrm>
              <a:off x="8275320" y="4588200"/>
              <a:ext cx="128520" cy="42120"/>
            </a:xfrm>
            <a:custGeom>
              <a:avLst/>
              <a:gdLst>
                <a:gd name="textAreaLeft" fmla="*/ 0 w 128520"/>
                <a:gd name="textAreaRight" fmla="*/ 129600 w 128520"/>
                <a:gd name="textAreaTop" fmla="*/ 0 h 42120"/>
                <a:gd name="textAreaBottom" fmla="*/ 43200 h 42120"/>
              </a:gdLst>
              <a:ahLst/>
              <a:rect l="textAreaLeft" t="textAreaTop" r="textAreaRight" b="textAreaBottom"/>
              <a:pathLst>
                <a:path w="10279" h="3430">
                  <a:moveTo>
                    <a:pt x="179" y="1"/>
                  </a:moveTo>
                  <a:cubicBezTo>
                    <a:pt x="0" y="1"/>
                    <a:pt x="34" y="124"/>
                    <a:pt x="698" y="554"/>
                  </a:cubicBezTo>
                  <a:cubicBezTo>
                    <a:pt x="1955" y="1342"/>
                    <a:pt x="7588" y="3430"/>
                    <a:pt x="9205" y="3430"/>
                  </a:cubicBezTo>
                  <a:cubicBezTo>
                    <a:pt x="9582" y="3430"/>
                    <a:pt x="9740" y="3316"/>
                    <a:pt x="9574" y="3046"/>
                  </a:cubicBezTo>
                  <a:lnTo>
                    <a:pt x="9574" y="3046"/>
                  </a:lnTo>
                  <a:cubicBezTo>
                    <a:pt x="9574" y="3046"/>
                    <a:pt x="9674" y="3054"/>
                    <a:pt x="9795" y="3054"/>
                  </a:cubicBezTo>
                  <a:cubicBezTo>
                    <a:pt x="10006" y="3054"/>
                    <a:pt x="10278" y="3029"/>
                    <a:pt x="10181" y="2894"/>
                  </a:cubicBezTo>
                  <a:cubicBezTo>
                    <a:pt x="10029" y="2712"/>
                    <a:pt x="2309" y="98"/>
                    <a:pt x="2309" y="98"/>
                  </a:cubicBezTo>
                  <a:lnTo>
                    <a:pt x="2218" y="98"/>
                  </a:lnTo>
                  <a:cubicBezTo>
                    <a:pt x="2012" y="82"/>
                    <a:pt x="1615" y="33"/>
                    <a:pt x="1326" y="33"/>
                  </a:cubicBezTo>
                  <a:cubicBezTo>
                    <a:pt x="1061" y="33"/>
                    <a:pt x="887" y="74"/>
                    <a:pt x="1032" y="219"/>
                  </a:cubicBezTo>
                  <a:cubicBezTo>
                    <a:pt x="1032" y="219"/>
                    <a:pt x="417" y="1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4" name="Google Shape;177;p4"/>
            <p:cNvSpPr/>
            <p:nvPr/>
          </p:nvSpPr>
          <p:spPr>
            <a:xfrm>
              <a:off x="8289000" y="4457880"/>
              <a:ext cx="130320" cy="167400"/>
            </a:xfrm>
            <a:custGeom>
              <a:avLst/>
              <a:gdLst>
                <a:gd name="textAreaLeft" fmla="*/ 0 w 130320"/>
                <a:gd name="textAreaRight" fmla="*/ 131400 w 130320"/>
                <a:gd name="textAreaTop" fmla="*/ 0 h 167400"/>
                <a:gd name="textAreaBottom" fmla="*/ 168480 h 167400"/>
              </a:gdLst>
              <a:ahLst/>
              <a:rect l="textAreaLeft" t="textAreaTop" r="textAreaRight" b="textAreaBottom"/>
              <a:pathLst>
                <a:path w="10413" h="13352">
                  <a:moveTo>
                    <a:pt x="5946" y="0"/>
                  </a:moveTo>
                  <a:cubicBezTo>
                    <a:pt x="5695" y="0"/>
                    <a:pt x="5494" y="78"/>
                    <a:pt x="5367" y="259"/>
                  </a:cubicBezTo>
                  <a:cubicBezTo>
                    <a:pt x="4485" y="1475"/>
                    <a:pt x="2966" y="7129"/>
                    <a:pt x="2206" y="7402"/>
                  </a:cubicBezTo>
                  <a:cubicBezTo>
                    <a:pt x="1446" y="7676"/>
                    <a:pt x="503" y="9894"/>
                    <a:pt x="230" y="10594"/>
                  </a:cubicBezTo>
                  <a:cubicBezTo>
                    <a:pt x="0" y="11282"/>
                    <a:pt x="5458" y="13352"/>
                    <a:pt x="7170" y="13352"/>
                  </a:cubicBezTo>
                  <a:cubicBezTo>
                    <a:pt x="7272" y="13352"/>
                    <a:pt x="7360" y="13345"/>
                    <a:pt x="7434" y="13329"/>
                  </a:cubicBezTo>
                  <a:cubicBezTo>
                    <a:pt x="7434" y="13329"/>
                    <a:pt x="8133" y="12782"/>
                    <a:pt x="8589" y="11202"/>
                  </a:cubicBezTo>
                  <a:cubicBezTo>
                    <a:pt x="9045" y="9560"/>
                    <a:pt x="10078" y="7888"/>
                    <a:pt x="9774" y="7524"/>
                  </a:cubicBezTo>
                  <a:cubicBezTo>
                    <a:pt x="9470" y="7159"/>
                    <a:pt x="9075" y="6612"/>
                    <a:pt x="9318" y="6095"/>
                  </a:cubicBezTo>
                  <a:cubicBezTo>
                    <a:pt x="9531" y="5609"/>
                    <a:pt x="10412" y="2508"/>
                    <a:pt x="10412" y="2508"/>
                  </a:cubicBezTo>
                  <a:cubicBezTo>
                    <a:pt x="10412" y="2508"/>
                    <a:pt x="7377" y="0"/>
                    <a:pt x="594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5" name="Google Shape;178;p4"/>
            <p:cNvSpPr/>
            <p:nvPr/>
          </p:nvSpPr>
          <p:spPr>
            <a:xfrm>
              <a:off x="8351640" y="4551120"/>
              <a:ext cx="59040" cy="72720"/>
            </a:xfrm>
            <a:custGeom>
              <a:avLst/>
              <a:gdLst>
                <a:gd name="textAreaLeft" fmla="*/ 0 w 59040"/>
                <a:gd name="textAreaRight" fmla="*/ 60120 w 59040"/>
                <a:gd name="textAreaTop" fmla="*/ 0 h 72720"/>
                <a:gd name="textAreaBottom" fmla="*/ 73800 h 72720"/>
              </a:gdLst>
              <a:ahLst/>
              <a:rect l="textAreaLeft" t="textAreaTop" r="textAreaRight" b="textAreaBottom"/>
              <a:pathLst>
                <a:path w="4773" h="5868">
                  <a:moveTo>
                    <a:pt x="3965" y="1"/>
                  </a:moveTo>
                  <a:cubicBezTo>
                    <a:pt x="3560" y="1"/>
                    <a:pt x="1" y="5324"/>
                    <a:pt x="1" y="5324"/>
                  </a:cubicBezTo>
                  <a:cubicBezTo>
                    <a:pt x="176" y="5675"/>
                    <a:pt x="1144" y="5868"/>
                    <a:pt x="1817" y="5868"/>
                  </a:cubicBezTo>
                  <a:cubicBezTo>
                    <a:pt x="2076" y="5868"/>
                    <a:pt x="2292" y="5839"/>
                    <a:pt x="2402" y="5780"/>
                  </a:cubicBezTo>
                  <a:cubicBezTo>
                    <a:pt x="2767" y="5598"/>
                    <a:pt x="4773" y="583"/>
                    <a:pt x="4682" y="309"/>
                  </a:cubicBezTo>
                  <a:cubicBezTo>
                    <a:pt x="4672" y="292"/>
                    <a:pt x="4659" y="284"/>
                    <a:pt x="4644" y="284"/>
                  </a:cubicBezTo>
                  <a:cubicBezTo>
                    <a:pt x="4409" y="284"/>
                    <a:pt x="3527" y="2102"/>
                    <a:pt x="3527" y="2102"/>
                  </a:cubicBezTo>
                  <a:cubicBezTo>
                    <a:pt x="3527" y="2102"/>
                    <a:pt x="4347" y="157"/>
                    <a:pt x="3982" y="5"/>
                  </a:cubicBezTo>
                  <a:cubicBezTo>
                    <a:pt x="3978" y="2"/>
                    <a:pt x="3972" y="1"/>
                    <a:pt x="396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6" name="Google Shape;179;p4"/>
            <p:cNvSpPr/>
            <p:nvPr/>
          </p:nvSpPr>
          <p:spPr>
            <a:xfrm>
              <a:off x="8295120" y="4461120"/>
              <a:ext cx="95760" cy="146880"/>
            </a:xfrm>
            <a:custGeom>
              <a:avLst/>
              <a:gdLst>
                <a:gd name="textAreaLeft" fmla="*/ 0 w 95760"/>
                <a:gd name="textAreaRight" fmla="*/ 96840 w 95760"/>
                <a:gd name="textAreaTop" fmla="*/ 0 h 146880"/>
                <a:gd name="textAreaBottom" fmla="*/ 147960 h 146880"/>
              </a:gdLst>
              <a:ahLst/>
              <a:rect l="textAreaLeft" t="textAreaTop" r="textAreaRight" b="textAreaBottom"/>
              <a:pathLst>
                <a:path w="7691" h="11740">
                  <a:moveTo>
                    <a:pt x="5388" y="1"/>
                  </a:moveTo>
                  <a:cubicBezTo>
                    <a:pt x="5287" y="1"/>
                    <a:pt x="5200" y="17"/>
                    <a:pt x="5137" y="56"/>
                  </a:cubicBezTo>
                  <a:cubicBezTo>
                    <a:pt x="5137" y="56"/>
                    <a:pt x="4316" y="1059"/>
                    <a:pt x="4103" y="2275"/>
                  </a:cubicBezTo>
                  <a:cubicBezTo>
                    <a:pt x="3921" y="3491"/>
                    <a:pt x="2341" y="6530"/>
                    <a:pt x="2097" y="7138"/>
                  </a:cubicBezTo>
                  <a:cubicBezTo>
                    <a:pt x="1824" y="7746"/>
                    <a:pt x="61" y="8354"/>
                    <a:pt x="0" y="10451"/>
                  </a:cubicBezTo>
                  <a:cubicBezTo>
                    <a:pt x="0" y="10451"/>
                    <a:pt x="2028" y="11739"/>
                    <a:pt x="3117" y="11739"/>
                  </a:cubicBezTo>
                  <a:cubicBezTo>
                    <a:pt x="3175" y="11739"/>
                    <a:pt x="3231" y="11735"/>
                    <a:pt x="3283" y="11728"/>
                  </a:cubicBezTo>
                  <a:cubicBezTo>
                    <a:pt x="4316" y="11576"/>
                    <a:pt x="7052" y="6348"/>
                    <a:pt x="6474" y="5375"/>
                  </a:cubicBezTo>
                  <a:cubicBezTo>
                    <a:pt x="6474" y="5375"/>
                    <a:pt x="6306" y="5295"/>
                    <a:pt x="6073" y="5295"/>
                  </a:cubicBezTo>
                  <a:cubicBezTo>
                    <a:pt x="5852" y="5295"/>
                    <a:pt x="5571" y="5367"/>
                    <a:pt x="5319" y="5649"/>
                  </a:cubicBezTo>
                  <a:cubicBezTo>
                    <a:pt x="4837" y="6222"/>
                    <a:pt x="4683" y="8233"/>
                    <a:pt x="4443" y="8233"/>
                  </a:cubicBezTo>
                  <a:cubicBezTo>
                    <a:pt x="4441" y="8233"/>
                    <a:pt x="4440" y="8233"/>
                    <a:pt x="4438" y="8232"/>
                  </a:cubicBezTo>
                  <a:cubicBezTo>
                    <a:pt x="4164" y="8202"/>
                    <a:pt x="4438" y="6530"/>
                    <a:pt x="5380" y="5132"/>
                  </a:cubicBezTo>
                  <a:cubicBezTo>
                    <a:pt x="6322" y="3703"/>
                    <a:pt x="7690" y="1576"/>
                    <a:pt x="7417" y="1120"/>
                  </a:cubicBezTo>
                  <a:cubicBezTo>
                    <a:pt x="7417" y="1120"/>
                    <a:pt x="7168" y="965"/>
                    <a:pt x="6993" y="965"/>
                  </a:cubicBezTo>
                  <a:cubicBezTo>
                    <a:pt x="6923" y="965"/>
                    <a:pt x="6865" y="989"/>
                    <a:pt x="6839" y="1059"/>
                  </a:cubicBezTo>
                  <a:cubicBezTo>
                    <a:pt x="6778" y="1272"/>
                    <a:pt x="5562" y="4281"/>
                    <a:pt x="5228" y="4433"/>
                  </a:cubicBezTo>
                  <a:cubicBezTo>
                    <a:pt x="5228" y="4433"/>
                    <a:pt x="6444" y="1241"/>
                    <a:pt x="6839" y="451"/>
                  </a:cubicBezTo>
                  <a:cubicBezTo>
                    <a:pt x="6839" y="451"/>
                    <a:pt x="5917" y="1"/>
                    <a:pt x="538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800" bIns="73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7" name="Google Shape;180;p4"/>
            <p:cNvSpPr/>
            <p:nvPr/>
          </p:nvSpPr>
          <p:spPr>
            <a:xfrm>
              <a:off x="8073720" y="4653360"/>
              <a:ext cx="72000" cy="28080"/>
            </a:xfrm>
            <a:custGeom>
              <a:avLst/>
              <a:gdLst>
                <a:gd name="textAreaLeft" fmla="*/ 0 w 72000"/>
                <a:gd name="textAreaRight" fmla="*/ 73080 w 72000"/>
                <a:gd name="textAreaTop" fmla="*/ 0 h 28080"/>
                <a:gd name="textAreaBottom" fmla="*/ 29160 h 28080"/>
              </a:gdLst>
              <a:ahLst/>
              <a:rect l="textAreaLeft" t="textAreaTop" r="textAreaRight" b="textAreaBottom"/>
              <a:pathLst>
                <a:path w="5807" h="2311">
                  <a:moveTo>
                    <a:pt x="761" y="1"/>
                  </a:moveTo>
                  <a:cubicBezTo>
                    <a:pt x="457" y="1"/>
                    <a:pt x="1" y="153"/>
                    <a:pt x="122" y="548"/>
                  </a:cubicBezTo>
                  <a:cubicBezTo>
                    <a:pt x="244" y="913"/>
                    <a:pt x="791" y="1004"/>
                    <a:pt x="1095" y="1065"/>
                  </a:cubicBezTo>
                  <a:lnTo>
                    <a:pt x="3375" y="1764"/>
                  </a:lnTo>
                  <a:cubicBezTo>
                    <a:pt x="4135" y="1946"/>
                    <a:pt x="4955" y="2128"/>
                    <a:pt x="5746" y="2311"/>
                  </a:cubicBezTo>
                  <a:cubicBezTo>
                    <a:pt x="5776" y="2311"/>
                    <a:pt x="5806" y="2280"/>
                    <a:pt x="5746" y="2250"/>
                  </a:cubicBezTo>
                  <a:cubicBezTo>
                    <a:pt x="4560" y="1916"/>
                    <a:pt x="3375" y="1551"/>
                    <a:pt x="2250" y="1217"/>
                  </a:cubicBezTo>
                  <a:cubicBezTo>
                    <a:pt x="1794" y="1065"/>
                    <a:pt x="1308" y="913"/>
                    <a:pt x="852" y="761"/>
                  </a:cubicBezTo>
                  <a:cubicBezTo>
                    <a:pt x="700" y="730"/>
                    <a:pt x="426" y="669"/>
                    <a:pt x="305" y="517"/>
                  </a:cubicBezTo>
                  <a:cubicBezTo>
                    <a:pt x="153" y="244"/>
                    <a:pt x="578" y="92"/>
                    <a:pt x="761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8" name="Google Shape;181;p4"/>
            <p:cNvSpPr/>
            <p:nvPr/>
          </p:nvSpPr>
          <p:spPr>
            <a:xfrm>
              <a:off x="8240400" y="4712760"/>
              <a:ext cx="77760" cy="16560"/>
            </a:xfrm>
            <a:custGeom>
              <a:avLst/>
              <a:gdLst>
                <a:gd name="textAreaLeft" fmla="*/ 0 w 77760"/>
                <a:gd name="textAreaRight" fmla="*/ 78840 w 77760"/>
                <a:gd name="textAreaTop" fmla="*/ 0 h 16560"/>
                <a:gd name="textAreaBottom" fmla="*/ 17640 h 16560"/>
              </a:gdLst>
              <a:ahLst/>
              <a:rect l="textAreaLeft" t="textAreaTop" r="textAreaRight" b="textAreaBottom"/>
              <a:pathLst>
                <a:path w="6263" h="1404">
                  <a:moveTo>
                    <a:pt x="4287" y="1"/>
                  </a:moveTo>
                  <a:cubicBezTo>
                    <a:pt x="4226" y="1"/>
                    <a:pt x="4226" y="92"/>
                    <a:pt x="4256" y="92"/>
                  </a:cubicBezTo>
                  <a:cubicBezTo>
                    <a:pt x="4682" y="214"/>
                    <a:pt x="5107" y="396"/>
                    <a:pt x="5472" y="579"/>
                  </a:cubicBezTo>
                  <a:cubicBezTo>
                    <a:pt x="5624" y="670"/>
                    <a:pt x="5928" y="761"/>
                    <a:pt x="6019" y="913"/>
                  </a:cubicBezTo>
                  <a:cubicBezTo>
                    <a:pt x="6110" y="1126"/>
                    <a:pt x="5624" y="1156"/>
                    <a:pt x="5502" y="1156"/>
                  </a:cubicBezTo>
                  <a:cubicBezTo>
                    <a:pt x="5465" y="1157"/>
                    <a:pt x="5428" y="1158"/>
                    <a:pt x="5391" y="1158"/>
                  </a:cubicBezTo>
                  <a:cubicBezTo>
                    <a:pt x="4638" y="1158"/>
                    <a:pt x="3886" y="874"/>
                    <a:pt x="3162" y="700"/>
                  </a:cubicBezTo>
                  <a:cubicBezTo>
                    <a:pt x="2098" y="457"/>
                    <a:pt x="1034" y="305"/>
                    <a:pt x="1" y="1"/>
                  </a:cubicBezTo>
                  <a:lnTo>
                    <a:pt x="1" y="1"/>
                  </a:lnTo>
                  <a:cubicBezTo>
                    <a:pt x="943" y="366"/>
                    <a:pt x="1946" y="670"/>
                    <a:pt x="2919" y="882"/>
                  </a:cubicBezTo>
                  <a:cubicBezTo>
                    <a:pt x="3648" y="1034"/>
                    <a:pt x="4378" y="1308"/>
                    <a:pt x="5107" y="1369"/>
                  </a:cubicBezTo>
                  <a:cubicBezTo>
                    <a:pt x="5184" y="1388"/>
                    <a:pt x="5319" y="1404"/>
                    <a:pt x="5471" y="1404"/>
                  </a:cubicBezTo>
                  <a:cubicBezTo>
                    <a:pt x="5803" y="1404"/>
                    <a:pt x="6211" y="1327"/>
                    <a:pt x="6232" y="1034"/>
                  </a:cubicBezTo>
                  <a:cubicBezTo>
                    <a:pt x="6262" y="730"/>
                    <a:pt x="5746" y="518"/>
                    <a:pt x="5563" y="427"/>
                  </a:cubicBezTo>
                  <a:cubicBezTo>
                    <a:pt x="5168" y="244"/>
                    <a:pt x="4712" y="92"/>
                    <a:pt x="428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899" name="Google Shape;182;p4"/>
            <p:cNvSpPr/>
            <p:nvPr/>
          </p:nvSpPr>
          <p:spPr>
            <a:xfrm>
              <a:off x="8243640" y="4718520"/>
              <a:ext cx="101160" cy="17640"/>
            </a:xfrm>
            <a:custGeom>
              <a:avLst/>
              <a:gdLst>
                <a:gd name="textAreaLeft" fmla="*/ 0 w 101160"/>
                <a:gd name="textAreaRight" fmla="*/ 102240 w 101160"/>
                <a:gd name="textAreaTop" fmla="*/ 0 h 17640"/>
                <a:gd name="textAreaBottom" fmla="*/ 18720 h 17640"/>
              </a:gdLst>
              <a:ahLst/>
              <a:rect l="textAreaLeft" t="textAreaTop" r="textAreaRight" b="textAreaBottom"/>
              <a:pathLst>
                <a:path w="8116" h="1477">
                  <a:moveTo>
                    <a:pt x="0" y="1"/>
                  </a:moveTo>
                  <a:lnTo>
                    <a:pt x="0" y="1"/>
                  </a:lnTo>
                  <a:cubicBezTo>
                    <a:pt x="1611" y="852"/>
                    <a:pt x="3435" y="1156"/>
                    <a:pt x="5228" y="1369"/>
                  </a:cubicBezTo>
                  <a:cubicBezTo>
                    <a:pt x="5622" y="1418"/>
                    <a:pt x="6069" y="1476"/>
                    <a:pt x="6512" y="1476"/>
                  </a:cubicBezTo>
                  <a:cubicBezTo>
                    <a:pt x="6889" y="1476"/>
                    <a:pt x="7263" y="1434"/>
                    <a:pt x="7599" y="1308"/>
                  </a:cubicBezTo>
                  <a:cubicBezTo>
                    <a:pt x="8116" y="1126"/>
                    <a:pt x="7873" y="730"/>
                    <a:pt x="7508" y="518"/>
                  </a:cubicBezTo>
                  <a:cubicBezTo>
                    <a:pt x="7484" y="500"/>
                    <a:pt x="7463" y="493"/>
                    <a:pt x="7445" y="493"/>
                  </a:cubicBezTo>
                  <a:cubicBezTo>
                    <a:pt x="7368" y="493"/>
                    <a:pt x="7343" y="621"/>
                    <a:pt x="7417" y="670"/>
                  </a:cubicBezTo>
                  <a:cubicBezTo>
                    <a:pt x="7569" y="761"/>
                    <a:pt x="7842" y="913"/>
                    <a:pt x="7629" y="1126"/>
                  </a:cubicBezTo>
                  <a:cubicBezTo>
                    <a:pt x="7538" y="1186"/>
                    <a:pt x="7356" y="1186"/>
                    <a:pt x="7265" y="1217"/>
                  </a:cubicBezTo>
                  <a:cubicBezTo>
                    <a:pt x="6991" y="1278"/>
                    <a:pt x="6626" y="1278"/>
                    <a:pt x="6292" y="1278"/>
                  </a:cubicBezTo>
                  <a:cubicBezTo>
                    <a:pt x="5532" y="1278"/>
                    <a:pt x="4803" y="1156"/>
                    <a:pt x="4073" y="1034"/>
                  </a:cubicBezTo>
                  <a:cubicBezTo>
                    <a:pt x="2675" y="822"/>
                    <a:pt x="1277" y="54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00" name="Google Shape;183;p4"/>
            <p:cNvSpPr/>
            <p:nvPr/>
          </p:nvSpPr>
          <p:spPr>
            <a:xfrm>
              <a:off x="8078400" y="4651560"/>
              <a:ext cx="226800" cy="69840"/>
            </a:xfrm>
            <a:custGeom>
              <a:avLst/>
              <a:gdLst>
                <a:gd name="textAreaLeft" fmla="*/ 0 w 226800"/>
                <a:gd name="textAreaRight" fmla="*/ 227880 w 226800"/>
                <a:gd name="textAreaTop" fmla="*/ 0 h 69840"/>
                <a:gd name="textAreaBottom" fmla="*/ 70920 h 69840"/>
              </a:gdLst>
              <a:ahLst/>
              <a:rect l="textAreaLeft" t="textAreaTop" r="textAreaRight" b="textAreaBottom"/>
              <a:pathLst>
                <a:path w="18086" h="5625">
                  <a:moveTo>
                    <a:pt x="1084" y="0"/>
                  </a:moveTo>
                  <a:cubicBezTo>
                    <a:pt x="720" y="0"/>
                    <a:pt x="487" y="51"/>
                    <a:pt x="700" y="216"/>
                  </a:cubicBezTo>
                  <a:lnTo>
                    <a:pt x="1368" y="399"/>
                  </a:lnTo>
                  <a:cubicBezTo>
                    <a:pt x="1368" y="399"/>
                    <a:pt x="973" y="361"/>
                    <a:pt x="631" y="361"/>
                  </a:cubicBezTo>
                  <a:cubicBezTo>
                    <a:pt x="289" y="361"/>
                    <a:pt x="0" y="399"/>
                    <a:pt x="213" y="551"/>
                  </a:cubicBezTo>
                  <a:cubicBezTo>
                    <a:pt x="580" y="833"/>
                    <a:pt x="15209" y="5625"/>
                    <a:pt x="17658" y="5625"/>
                  </a:cubicBezTo>
                  <a:cubicBezTo>
                    <a:pt x="17846" y="5625"/>
                    <a:pt x="17962" y="5596"/>
                    <a:pt x="17995" y="5536"/>
                  </a:cubicBezTo>
                  <a:cubicBezTo>
                    <a:pt x="18086" y="5293"/>
                    <a:pt x="15472" y="4502"/>
                    <a:pt x="15472" y="4502"/>
                  </a:cubicBezTo>
                  <a:lnTo>
                    <a:pt x="15472" y="4502"/>
                  </a:lnTo>
                  <a:cubicBezTo>
                    <a:pt x="15472" y="4502"/>
                    <a:pt x="16805" y="4701"/>
                    <a:pt x="17407" y="4701"/>
                  </a:cubicBezTo>
                  <a:cubicBezTo>
                    <a:pt x="17687" y="4701"/>
                    <a:pt x="17810" y="4658"/>
                    <a:pt x="17569" y="4533"/>
                  </a:cubicBezTo>
                  <a:cubicBezTo>
                    <a:pt x="16809" y="4107"/>
                    <a:pt x="2554" y="125"/>
                    <a:pt x="2554" y="125"/>
                  </a:cubicBezTo>
                  <a:cubicBezTo>
                    <a:pt x="2554" y="125"/>
                    <a:pt x="1657" y="0"/>
                    <a:pt x="108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5280" bIns="35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01" name="Google Shape;184;p4"/>
            <p:cNvSpPr/>
            <p:nvPr/>
          </p:nvSpPr>
          <p:spPr>
            <a:xfrm>
              <a:off x="8194680" y="4521240"/>
              <a:ext cx="56880" cy="15840"/>
            </a:xfrm>
            <a:custGeom>
              <a:avLst/>
              <a:gdLst>
                <a:gd name="textAreaLeft" fmla="*/ 0 w 56880"/>
                <a:gd name="textAreaRight" fmla="*/ 57960 w 56880"/>
                <a:gd name="textAreaTop" fmla="*/ 0 h 15840"/>
                <a:gd name="textAreaBottom" fmla="*/ 16920 h 15840"/>
              </a:gdLst>
              <a:ahLst/>
              <a:rect l="textAreaLeft" t="textAreaTop" r="textAreaRight" b="textAreaBottom"/>
              <a:pathLst>
                <a:path w="4591" h="1355">
                  <a:moveTo>
                    <a:pt x="9" y="1"/>
                  </a:move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244" y="157"/>
                    <a:pt x="639" y="370"/>
                  </a:cubicBezTo>
                  <a:cubicBezTo>
                    <a:pt x="1064" y="552"/>
                    <a:pt x="1642" y="765"/>
                    <a:pt x="2280" y="917"/>
                  </a:cubicBezTo>
                  <a:cubicBezTo>
                    <a:pt x="2918" y="1069"/>
                    <a:pt x="3496" y="1191"/>
                    <a:pt x="3921" y="1282"/>
                  </a:cubicBezTo>
                  <a:cubicBezTo>
                    <a:pt x="4211" y="1326"/>
                    <a:pt x="4435" y="1355"/>
                    <a:pt x="4534" y="1355"/>
                  </a:cubicBezTo>
                  <a:cubicBezTo>
                    <a:pt x="4570" y="1355"/>
                    <a:pt x="4590" y="1351"/>
                    <a:pt x="4590" y="1343"/>
                  </a:cubicBezTo>
                  <a:cubicBezTo>
                    <a:pt x="4590" y="1343"/>
                    <a:pt x="4377" y="1282"/>
                    <a:pt x="3952" y="1160"/>
                  </a:cubicBezTo>
                  <a:cubicBezTo>
                    <a:pt x="3526" y="1039"/>
                    <a:pt x="2979" y="887"/>
                    <a:pt x="2310" y="735"/>
                  </a:cubicBezTo>
                  <a:cubicBezTo>
                    <a:pt x="1672" y="583"/>
                    <a:pt x="1095" y="400"/>
                    <a:pt x="699" y="248"/>
                  </a:cubicBezTo>
                  <a:cubicBezTo>
                    <a:pt x="318" y="112"/>
                    <a:pt x="59" y="1"/>
                    <a:pt x="9" y="1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02" name="Google Shape;185;p4"/>
            <p:cNvSpPr/>
            <p:nvPr/>
          </p:nvSpPr>
          <p:spPr>
            <a:xfrm>
              <a:off x="8249040" y="4525560"/>
              <a:ext cx="19080" cy="6120"/>
            </a:xfrm>
            <a:custGeom>
              <a:avLst/>
              <a:gdLst>
                <a:gd name="textAreaLeft" fmla="*/ 0 w 19080"/>
                <a:gd name="textAreaRight" fmla="*/ 20160 w 1908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1612" h="585">
                  <a:moveTo>
                    <a:pt x="28" y="0"/>
                  </a:moveTo>
                  <a:cubicBezTo>
                    <a:pt x="10" y="0"/>
                    <a:pt x="1" y="5"/>
                    <a:pt x="1" y="14"/>
                  </a:cubicBezTo>
                  <a:cubicBezTo>
                    <a:pt x="1" y="44"/>
                    <a:pt x="365" y="257"/>
                    <a:pt x="760" y="409"/>
                  </a:cubicBezTo>
                  <a:cubicBezTo>
                    <a:pt x="1121" y="522"/>
                    <a:pt x="1415" y="584"/>
                    <a:pt x="1543" y="584"/>
                  </a:cubicBezTo>
                  <a:cubicBezTo>
                    <a:pt x="1587" y="584"/>
                    <a:pt x="1612" y="577"/>
                    <a:pt x="1612" y="561"/>
                  </a:cubicBezTo>
                  <a:cubicBezTo>
                    <a:pt x="1612" y="531"/>
                    <a:pt x="1277" y="470"/>
                    <a:pt x="821" y="257"/>
                  </a:cubicBezTo>
                  <a:cubicBezTo>
                    <a:pt x="462" y="129"/>
                    <a:pt x="124" y="0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03" name="Google Shape;186;p4"/>
            <p:cNvSpPr/>
            <p:nvPr/>
          </p:nvSpPr>
          <p:spPr>
            <a:xfrm>
              <a:off x="8146800" y="4519800"/>
              <a:ext cx="19800" cy="2880"/>
            </a:xfrm>
            <a:custGeom>
              <a:avLst/>
              <a:gdLst>
                <a:gd name="textAreaLeft" fmla="*/ 0 w 19800"/>
                <a:gd name="textAreaRight" fmla="*/ 20880 w 1980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1643" h="328">
                  <a:moveTo>
                    <a:pt x="65" y="1"/>
                  </a:moveTo>
                  <a:cubicBezTo>
                    <a:pt x="43" y="1"/>
                    <a:pt x="31" y="6"/>
                    <a:pt x="31" y="17"/>
                  </a:cubicBezTo>
                  <a:cubicBezTo>
                    <a:pt x="1" y="47"/>
                    <a:pt x="335" y="260"/>
                    <a:pt x="791" y="321"/>
                  </a:cubicBezTo>
                  <a:cubicBezTo>
                    <a:pt x="855" y="325"/>
                    <a:pt x="917" y="327"/>
                    <a:pt x="976" y="327"/>
                  </a:cubicBezTo>
                  <a:cubicBezTo>
                    <a:pt x="1342" y="327"/>
                    <a:pt x="1612" y="256"/>
                    <a:pt x="1612" y="230"/>
                  </a:cubicBezTo>
                  <a:cubicBezTo>
                    <a:pt x="1642" y="199"/>
                    <a:pt x="1308" y="199"/>
                    <a:pt x="791" y="169"/>
                  </a:cubicBezTo>
                  <a:cubicBezTo>
                    <a:pt x="445" y="95"/>
                    <a:pt x="160" y="1"/>
                    <a:pt x="6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04" name="Google Shape;187;p4"/>
            <p:cNvSpPr/>
            <p:nvPr/>
          </p:nvSpPr>
          <p:spPr>
            <a:xfrm>
              <a:off x="8159760" y="4515120"/>
              <a:ext cx="10440" cy="360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913" h="360">
                  <a:moveTo>
                    <a:pt x="18" y="0"/>
                  </a:moveTo>
                  <a:cubicBezTo>
                    <a:pt x="7" y="0"/>
                    <a:pt x="0" y="3"/>
                    <a:pt x="0" y="8"/>
                  </a:cubicBezTo>
                  <a:cubicBezTo>
                    <a:pt x="0" y="38"/>
                    <a:pt x="152" y="251"/>
                    <a:pt x="426" y="312"/>
                  </a:cubicBezTo>
                  <a:cubicBezTo>
                    <a:pt x="521" y="348"/>
                    <a:pt x="617" y="360"/>
                    <a:pt x="697" y="360"/>
                  </a:cubicBezTo>
                  <a:cubicBezTo>
                    <a:pt x="822" y="360"/>
                    <a:pt x="912" y="330"/>
                    <a:pt x="912" y="312"/>
                  </a:cubicBezTo>
                  <a:cubicBezTo>
                    <a:pt x="912" y="281"/>
                    <a:pt x="669" y="281"/>
                    <a:pt x="456" y="160"/>
                  </a:cubicBezTo>
                  <a:cubicBezTo>
                    <a:pt x="255" y="59"/>
                    <a:pt x="74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05" name="Google Shape;188;p4"/>
            <p:cNvSpPr/>
            <p:nvPr/>
          </p:nvSpPr>
          <p:spPr>
            <a:xfrm>
              <a:off x="8136360" y="4506480"/>
              <a:ext cx="8640" cy="288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761" h="321">
                  <a:moveTo>
                    <a:pt x="28" y="0"/>
                  </a:moveTo>
                  <a:cubicBezTo>
                    <a:pt x="10" y="0"/>
                    <a:pt x="0" y="6"/>
                    <a:pt x="0" y="20"/>
                  </a:cubicBezTo>
                  <a:cubicBezTo>
                    <a:pt x="0" y="20"/>
                    <a:pt x="91" y="203"/>
                    <a:pt x="335" y="263"/>
                  </a:cubicBezTo>
                  <a:cubicBezTo>
                    <a:pt x="431" y="305"/>
                    <a:pt x="527" y="321"/>
                    <a:pt x="603" y="321"/>
                  </a:cubicBezTo>
                  <a:cubicBezTo>
                    <a:pt x="696" y="321"/>
                    <a:pt x="760" y="297"/>
                    <a:pt x="760" y="263"/>
                  </a:cubicBezTo>
                  <a:cubicBezTo>
                    <a:pt x="760" y="233"/>
                    <a:pt x="547" y="172"/>
                    <a:pt x="365" y="111"/>
                  </a:cubicBezTo>
                  <a:cubicBezTo>
                    <a:pt x="225" y="65"/>
                    <a:pt x="85" y="0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06" name="Google Shape;189;p4"/>
            <p:cNvSpPr/>
            <p:nvPr/>
          </p:nvSpPr>
          <p:spPr>
            <a:xfrm>
              <a:off x="8173440" y="4520160"/>
              <a:ext cx="11520" cy="324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3240"/>
                <a:gd name="textAreaBottom" fmla="*/ 4320 h 3240"/>
              </a:gdLst>
              <a:ahLst/>
              <a:rect l="textAreaLeft" t="textAreaTop" r="textAreaRight" b="textAreaBottom"/>
              <a:pathLst>
                <a:path w="1004" h="329">
                  <a:moveTo>
                    <a:pt x="30" y="0"/>
                  </a:moveTo>
                  <a:cubicBezTo>
                    <a:pt x="16" y="0"/>
                    <a:pt x="6" y="5"/>
                    <a:pt x="1" y="16"/>
                  </a:cubicBezTo>
                  <a:cubicBezTo>
                    <a:pt x="1" y="47"/>
                    <a:pt x="153" y="260"/>
                    <a:pt x="457" y="320"/>
                  </a:cubicBezTo>
                  <a:cubicBezTo>
                    <a:pt x="512" y="326"/>
                    <a:pt x="566" y="328"/>
                    <a:pt x="617" y="328"/>
                  </a:cubicBezTo>
                  <a:cubicBezTo>
                    <a:pt x="842" y="328"/>
                    <a:pt x="1004" y="279"/>
                    <a:pt x="1004" y="229"/>
                  </a:cubicBezTo>
                  <a:cubicBezTo>
                    <a:pt x="1004" y="199"/>
                    <a:pt x="761" y="168"/>
                    <a:pt x="457" y="168"/>
                  </a:cubicBezTo>
                  <a:cubicBezTo>
                    <a:pt x="234" y="94"/>
                    <a:pt x="92" y="0"/>
                    <a:pt x="30" y="0"/>
                  </a:cubicBezTo>
                  <a:close/>
                </a:path>
              </a:pathLst>
            </a:custGeom>
            <a:solidFill>
              <a:srgbClr val="e2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07" name="Google Shape;190;p4"/>
            <p:cNvSpPr/>
            <p:nvPr/>
          </p:nvSpPr>
          <p:spPr>
            <a:xfrm>
              <a:off x="8154720" y="4497840"/>
              <a:ext cx="73800" cy="21600"/>
            </a:xfrm>
            <a:custGeom>
              <a:avLst/>
              <a:gdLst>
                <a:gd name="textAreaLeft" fmla="*/ 0 w 73800"/>
                <a:gd name="textAreaRight" fmla="*/ 74880 w 73800"/>
                <a:gd name="textAreaTop" fmla="*/ 0 h 21600"/>
                <a:gd name="textAreaBottom" fmla="*/ 22680 h 21600"/>
              </a:gdLst>
              <a:ahLst/>
              <a:rect l="textAreaLeft" t="textAreaTop" r="textAreaRight" b="textAreaBottom"/>
              <a:pathLst>
                <a:path w="5928" h="1806">
                  <a:moveTo>
                    <a:pt x="5" y="1"/>
                  </a:moveTo>
                  <a:cubicBezTo>
                    <a:pt x="2" y="1"/>
                    <a:pt x="0" y="2"/>
                    <a:pt x="0" y="4"/>
                  </a:cubicBezTo>
                  <a:cubicBezTo>
                    <a:pt x="0" y="4"/>
                    <a:pt x="91" y="95"/>
                    <a:pt x="243" y="156"/>
                  </a:cubicBezTo>
                  <a:cubicBezTo>
                    <a:pt x="365" y="247"/>
                    <a:pt x="578" y="308"/>
                    <a:pt x="851" y="430"/>
                  </a:cubicBezTo>
                  <a:cubicBezTo>
                    <a:pt x="1368" y="642"/>
                    <a:pt x="2189" y="855"/>
                    <a:pt x="2979" y="1068"/>
                  </a:cubicBezTo>
                  <a:cubicBezTo>
                    <a:pt x="3800" y="1341"/>
                    <a:pt x="4529" y="1524"/>
                    <a:pt x="5076" y="1645"/>
                  </a:cubicBezTo>
                  <a:cubicBezTo>
                    <a:pt x="5504" y="1746"/>
                    <a:pt x="5807" y="1805"/>
                    <a:pt x="5899" y="1805"/>
                  </a:cubicBezTo>
                  <a:cubicBezTo>
                    <a:pt x="5918" y="1805"/>
                    <a:pt x="5927" y="1803"/>
                    <a:pt x="5927" y="1797"/>
                  </a:cubicBezTo>
                  <a:cubicBezTo>
                    <a:pt x="5927" y="1767"/>
                    <a:pt x="5623" y="1676"/>
                    <a:pt x="5046" y="1524"/>
                  </a:cubicBezTo>
                  <a:cubicBezTo>
                    <a:pt x="4560" y="1372"/>
                    <a:pt x="3860" y="1190"/>
                    <a:pt x="3009" y="916"/>
                  </a:cubicBezTo>
                  <a:cubicBezTo>
                    <a:pt x="2158" y="642"/>
                    <a:pt x="1398" y="490"/>
                    <a:pt x="882" y="308"/>
                  </a:cubicBezTo>
                  <a:cubicBezTo>
                    <a:pt x="347" y="167"/>
                    <a:pt x="4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08" name="Google Shape;191;p4"/>
            <p:cNvSpPr/>
            <p:nvPr/>
          </p:nvSpPr>
          <p:spPr>
            <a:xfrm>
              <a:off x="8093520" y="4507560"/>
              <a:ext cx="210960" cy="199800"/>
            </a:xfrm>
            <a:custGeom>
              <a:avLst/>
              <a:gdLst>
                <a:gd name="textAreaLeft" fmla="*/ 0 w 210960"/>
                <a:gd name="textAreaRight" fmla="*/ 212040 w 210960"/>
                <a:gd name="textAreaTop" fmla="*/ 0 h 199800"/>
                <a:gd name="textAreaBottom" fmla="*/ 200880 h 199800"/>
              </a:gdLst>
              <a:ahLst/>
              <a:rect l="textAreaLeft" t="textAreaTop" r="textAreaRight" b="textAreaBottom"/>
              <a:pathLst>
                <a:path w="16810" h="15931">
                  <a:moveTo>
                    <a:pt x="9406" y="1"/>
                  </a:moveTo>
                  <a:cubicBezTo>
                    <a:pt x="6836" y="1"/>
                    <a:pt x="2458" y="1739"/>
                    <a:pt x="1612" y="3346"/>
                  </a:cubicBezTo>
                  <a:cubicBezTo>
                    <a:pt x="700" y="5049"/>
                    <a:pt x="1" y="12009"/>
                    <a:pt x="1" y="12009"/>
                  </a:cubicBezTo>
                  <a:lnTo>
                    <a:pt x="13679" y="15930"/>
                  </a:lnTo>
                  <a:cubicBezTo>
                    <a:pt x="13679" y="15930"/>
                    <a:pt x="16506" y="13103"/>
                    <a:pt x="16658" y="10672"/>
                  </a:cubicBezTo>
                  <a:cubicBezTo>
                    <a:pt x="16810" y="8240"/>
                    <a:pt x="15108" y="6477"/>
                    <a:pt x="15108" y="6477"/>
                  </a:cubicBezTo>
                  <a:lnTo>
                    <a:pt x="15320" y="5018"/>
                  </a:lnTo>
                  <a:cubicBezTo>
                    <a:pt x="15320" y="5018"/>
                    <a:pt x="12402" y="337"/>
                    <a:pt x="9971" y="33"/>
                  </a:cubicBezTo>
                  <a:cubicBezTo>
                    <a:pt x="9795" y="11"/>
                    <a:pt x="9606" y="1"/>
                    <a:pt x="94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09" name="Google Shape;192;p4"/>
            <p:cNvSpPr/>
            <p:nvPr/>
          </p:nvSpPr>
          <p:spPr>
            <a:xfrm>
              <a:off x="8254440" y="4615560"/>
              <a:ext cx="47520" cy="89640"/>
            </a:xfrm>
            <a:custGeom>
              <a:avLst/>
              <a:gdLst>
                <a:gd name="textAreaLeft" fmla="*/ 0 w 47520"/>
                <a:gd name="textAreaRight" fmla="*/ 48600 w 47520"/>
                <a:gd name="textAreaTop" fmla="*/ 0 h 89640"/>
                <a:gd name="textAreaBottom" fmla="*/ 90720 h 89640"/>
              </a:gdLst>
              <a:ahLst/>
              <a:rect l="textAreaLeft" t="textAreaTop" r="textAreaRight" b="textAreaBottom"/>
              <a:pathLst>
                <a:path w="3860" h="7208">
                  <a:moveTo>
                    <a:pt x="2547" y="1"/>
                  </a:moveTo>
                  <a:cubicBezTo>
                    <a:pt x="2148" y="1"/>
                    <a:pt x="1792" y="236"/>
                    <a:pt x="1792" y="236"/>
                  </a:cubicBezTo>
                  <a:cubicBezTo>
                    <a:pt x="1141" y="2396"/>
                    <a:pt x="1" y="7207"/>
                    <a:pt x="558" y="7207"/>
                  </a:cubicBezTo>
                  <a:cubicBezTo>
                    <a:pt x="573" y="7207"/>
                    <a:pt x="589" y="7203"/>
                    <a:pt x="607" y="7196"/>
                  </a:cubicBezTo>
                  <a:cubicBezTo>
                    <a:pt x="1337" y="6953"/>
                    <a:pt x="3859" y="3974"/>
                    <a:pt x="3616" y="1573"/>
                  </a:cubicBezTo>
                  <a:cubicBezTo>
                    <a:pt x="3503" y="300"/>
                    <a:pt x="2998" y="1"/>
                    <a:pt x="254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360" bIns="45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10" name="Google Shape;193;p4"/>
            <p:cNvSpPr/>
            <p:nvPr/>
          </p:nvSpPr>
          <p:spPr>
            <a:xfrm>
              <a:off x="8268480" y="4620600"/>
              <a:ext cx="45720" cy="67320"/>
            </a:xfrm>
            <a:custGeom>
              <a:avLst/>
              <a:gdLst>
                <a:gd name="textAreaLeft" fmla="*/ 0 w 45720"/>
                <a:gd name="textAreaRight" fmla="*/ 46800 w 45720"/>
                <a:gd name="textAreaTop" fmla="*/ 0 h 67320"/>
                <a:gd name="textAreaBottom" fmla="*/ 68400 h 67320"/>
              </a:gdLst>
              <a:ahLst/>
              <a:rect l="textAreaLeft" t="textAreaTop" r="textAreaRight" b="textAreaBottom"/>
              <a:pathLst>
                <a:path w="3725" h="5437">
                  <a:moveTo>
                    <a:pt x="958" y="1"/>
                  </a:moveTo>
                  <a:cubicBezTo>
                    <a:pt x="958" y="1"/>
                    <a:pt x="0" y="5436"/>
                    <a:pt x="471" y="5436"/>
                  </a:cubicBezTo>
                  <a:cubicBezTo>
                    <a:pt x="489" y="5436"/>
                    <a:pt x="510" y="5428"/>
                    <a:pt x="532" y="5411"/>
                  </a:cubicBezTo>
                  <a:cubicBezTo>
                    <a:pt x="1110" y="4894"/>
                    <a:pt x="3724" y="92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200" bIns="34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11" name="Google Shape;194;p4"/>
            <p:cNvSpPr/>
            <p:nvPr/>
          </p:nvSpPr>
          <p:spPr>
            <a:xfrm>
              <a:off x="8226720" y="4554000"/>
              <a:ext cx="55800" cy="142200"/>
            </a:xfrm>
            <a:custGeom>
              <a:avLst/>
              <a:gdLst>
                <a:gd name="textAreaLeft" fmla="*/ 0 w 55800"/>
                <a:gd name="textAreaRight" fmla="*/ 56880 w 55800"/>
                <a:gd name="textAreaTop" fmla="*/ 0 h 142200"/>
                <a:gd name="textAreaBottom" fmla="*/ 143280 h 142200"/>
              </a:gdLst>
              <a:ahLst/>
              <a:rect l="textAreaLeft" t="textAreaTop" r="textAreaRight" b="textAreaBottom"/>
              <a:pathLst>
                <a:path w="4524" h="11371">
                  <a:moveTo>
                    <a:pt x="420" y="1"/>
                  </a:moveTo>
                  <a:cubicBezTo>
                    <a:pt x="420" y="1"/>
                    <a:pt x="0" y="11370"/>
                    <a:pt x="889" y="11370"/>
                  </a:cubicBezTo>
                  <a:cubicBezTo>
                    <a:pt x="895" y="11370"/>
                    <a:pt x="901" y="11370"/>
                    <a:pt x="906" y="11369"/>
                  </a:cubicBezTo>
                  <a:cubicBezTo>
                    <a:pt x="1818" y="11186"/>
                    <a:pt x="4523" y="1583"/>
                    <a:pt x="4524" y="1581"/>
                  </a:cubicBezTo>
                  <a:lnTo>
                    <a:pt x="4524" y="1581"/>
                  </a:lnTo>
                  <a:cubicBezTo>
                    <a:pt x="4473" y="1688"/>
                    <a:pt x="4356" y="1733"/>
                    <a:pt x="4193" y="1733"/>
                  </a:cubicBezTo>
                  <a:cubicBezTo>
                    <a:pt x="3187" y="1733"/>
                    <a:pt x="420" y="1"/>
                    <a:pt x="42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12" name="Google Shape;195;p4"/>
            <p:cNvSpPr/>
            <p:nvPr/>
          </p:nvSpPr>
          <p:spPr>
            <a:xfrm>
              <a:off x="8100360" y="4511520"/>
              <a:ext cx="147960" cy="165600"/>
            </a:xfrm>
            <a:custGeom>
              <a:avLst/>
              <a:gdLst>
                <a:gd name="textAreaLeft" fmla="*/ 0 w 147960"/>
                <a:gd name="textAreaRight" fmla="*/ 149040 w 147960"/>
                <a:gd name="textAreaTop" fmla="*/ 0 h 165600"/>
                <a:gd name="textAreaBottom" fmla="*/ 166680 h 165600"/>
              </a:gdLst>
              <a:ahLst/>
              <a:rect l="textAreaLeft" t="textAreaTop" r="textAreaRight" b="textAreaBottom"/>
              <a:pathLst>
                <a:path w="11824" h="13232">
                  <a:moveTo>
                    <a:pt x="9132" y="0"/>
                  </a:moveTo>
                  <a:cubicBezTo>
                    <a:pt x="7399" y="0"/>
                    <a:pt x="2171" y="2122"/>
                    <a:pt x="1398" y="2867"/>
                  </a:cubicBezTo>
                  <a:cubicBezTo>
                    <a:pt x="578" y="3718"/>
                    <a:pt x="0" y="11256"/>
                    <a:pt x="0" y="11256"/>
                  </a:cubicBezTo>
                  <a:cubicBezTo>
                    <a:pt x="1246" y="12137"/>
                    <a:pt x="6231" y="13231"/>
                    <a:pt x="6231" y="13231"/>
                  </a:cubicBezTo>
                  <a:cubicBezTo>
                    <a:pt x="6231" y="13231"/>
                    <a:pt x="7660" y="11924"/>
                    <a:pt x="9119" y="8915"/>
                  </a:cubicBezTo>
                  <a:cubicBezTo>
                    <a:pt x="10547" y="5906"/>
                    <a:pt x="9848" y="2927"/>
                    <a:pt x="9757" y="2593"/>
                  </a:cubicBezTo>
                  <a:cubicBezTo>
                    <a:pt x="9696" y="2228"/>
                    <a:pt x="11824" y="2228"/>
                    <a:pt x="11824" y="2228"/>
                  </a:cubicBezTo>
                  <a:cubicBezTo>
                    <a:pt x="11824" y="2228"/>
                    <a:pt x="10608" y="556"/>
                    <a:pt x="9544" y="70"/>
                  </a:cubicBezTo>
                  <a:cubicBezTo>
                    <a:pt x="9449" y="22"/>
                    <a:pt x="9308" y="0"/>
                    <a:pt x="913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3160" bIns="83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13" name="Google Shape;196;p4"/>
            <p:cNvSpPr/>
            <p:nvPr/>
          </p:nvSpPr>
          <p:spPr>
            <a:xfrm>
              <a:off x="8108640" y="4514400"/>
              <a:ext cx="113760" cy="162000"/>
            </a:xfrm>
            <a:custGeom>
              <a:avLst/>
              <a:gdLst>
                <a:gd name="textAreaLeft" fmla="*/ 0 w 113760"/>
                <a:gd name="textAreaRight" fmla="*/ 114840 w 113760"/>
                <a:gd name="textAreaTop" fmla="*/ 0 h 162000"/>
                <a:gd name="textAreaBottom" fmla="*/ 163080 h 162000"/>
              </a:gdLst>
              <a:ahLst/>
              <a:rect l="textAreaLeft" t="textAreaTop" r="textAreaRight" b="textAreaBottom"/>
              <a:pathLst>
                <a:path w="9120" h="12933">
                  <a:moveTo>
                    <a:pt x="7856" y="1"/>
                  </a:moveTo>
                  <a:cubicBezTo>
                    <a:pt x="7482" y="1"/>
                    <a:pt x="6627" y="318"/>
                    <a:pt x="6627" y="318"/>
                  </a:cubicBezTo>
                  <a:cubicBezTo>
                    <a:pt x="6627" y="318"/>
                    <a:pt x="6475" y="3236"/>
                    <a:pt x="6293" y="3358"/>
                  </a:cubicBezTo>
                  <a:cubicBezTo>
                    <a:pt x="6289" y="3362"/>
                    <a:pt x="6285" y="3363"/>
                    <a:pt x="6282" y="3363"/>
                  </a:cubicBezTo>
                  <a:cubicBezTo>
                    <a:pt x="6145" y="3363"/>
                    <a:pt x="6232" y="440"/>
                    <a:pt x="6232" y="440"/>
                  </a:cubicBezTo>
                  <a:lnTo>
                    <a:pt x="6232" y="440"/>
                  </a:lnTo>
                  <a:cubicBezTo>
                    <a:pt x="6232" y="440"/>
                    <a:pt x="5624" y="531"/>
                    <a:pt x="5411" y="805"/>
                  </a:cubicBezTo>
                  <a:cubicBezTo>
                    <a:pt x="5170" y="1077"/>
                    <a:pt x="3637" y="10867"/>
                    <a:pt x="3349" y="10867"/>
                  </a:cubicBezTo>
                  <a:cubicBezTo>
                    <a:pt x="3348" y="10867"/>
                    <a:pt x="3346" y="10866"/>
                    <a:pt x="3344" y="10866"/>
                  </a:cubicBezTo>
                  <a:cubicBezTo>
                    <a:pt x="3101" y="10775"/>
                    <a:pt x="5107" y="1656"/>
                    <a:pt x="4925" y="1230"/>
                  </a:cubicBezTo>
                  <a:cubicBezTo>
                    <a:pt x="4818" y="1018"/>
                    <a:pt x="4704" y="835"/>
                    <a:pt x="4549" y="835"/>
                  </a:cubicBezTo>
                  <a:cubicBezTo>
                    <a:pt x="4393" y="835"/>
                    <a:pt x="4195" y="1018"/>
                    <a:pt x="3922" y="1534"/>
                  </a:cubicBezTo>
                  <a:cubicBezTo>
                    <a:pt x="3455" y="2413"/>
                    <a:pt x="2592" y="4655"/>
                    <a:pt x="2272" y="4655"/>
                  </a:cubicBezTo>
                  <a:cubicBezTo>
                    <a:pt x="2238" y="4655"/>
                    <a:pt x="2210" y="4630"/>
                    <a:pt x="2189" y="4574"/>
                  </a:cubicBezTo>
                  <a:cubicBezTo>
                    <a:pt x="1946" y="3996"/>
                    <a:pt x="3922" y="1838"/>
                    <a:pt x="3618" y="1534"/>
                  </a:cubicBezTo>
                  <a:cubicBezTo>
                    <a:pt x="3585" y="1501"/>
                    <a:pt x="3533" y="1486"/>
                    <a:pt x="3466" y="1486"/>
                  </a:cubicBezTo>
                  <a:cubicBezTo>
                    <a:pt x="2922" y="1486"/>
                    <a:pt x="1383" y="2486"/>
                    <a:pt x="761" y="2811"/>
                  </a:cubicBezTo>
                  <a:cubicBezTo>
                    <a:pt x="244" y="3115"/>
                    <a:pt x="1" y="9012"/>
                    <a:pt x="821" y="11990"/>
                  </a:cubicBezTo>
                  <a:lnTo>
                    <a:pt x="4043" y="12933"/>
                  </a:lnTo>
                  <a:cubicBezTo>
                    <a:pt x="5928" y="11686"/>
                    <a:pt x="8025" y="9042"/>
                    <a:pt x="8481" y="7461"/>
                  </a:cubicBezTo>
                  <a:cubicBezTo>
                    <a:pt x="9119" y="5212"/>
                    <a:pt x="8208" y="75"/>
                    <a:pt x="7964" y="14"/>
                  </a:cubicBezTo>
                  <a:cubicBezTo>
                    <a:pt x="7936" y="5"/>
                    <a:pt x="7899" y="1"/>
                    <a:pt x="785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1360" bIns="81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14" name="Google Shape;197;p4"/>
            <p:cNvSpPr/>
            <p:nvPr/>
          </p:nvSpPr>
          <p:spPr>
            <a:xfrm>
              <a:off x="8112240" y="4601880"/>
              <a:ext cx="14040" cy="26640"/>
            </a:xfrm>
            <a:custGeom>
              <a:avLst/>
              <a:gdLst>
                <a:gd name="textAreaLeft" fmla="*/ 0 w 14040"/>
                <a:gd name="textAreaRight" fmla="*/ 15120 w 14040"/>
                <a:gd name="textAreaTop" fmla="*/ 0 h 26640"/>
                <a:gd name="textAreaBottom" fmla="*/ 27720 h 26640"/>
              </a:gdLst>
              <a:ahLst/>
              <a:rect l="textAreaLeft" t="textAreaTop" r="textAreaRight" b="textAreaBottom"/>
              <a:pathLst>
                <a:path w="1203" h="2209">
                  <a:moveTo>
                    <a:pt x="602" y="0"/>
                  </a:moveTo>
                  <a:cubicBezTo>
                    <a:pt x="594" y="0"/>
                    <a:pt x="586" y="1"/>
                    <a:pt x="578" y="2"/>
                  </a:cubicBezTo>
                  <a:cubicBezTo>
                    <a:pt x="0" y="124"/>
                    <a:pt x="304" y="2130"/>
                    <a:pt x="304" y="2130"/>
                  </a:cubicBezTo>
                  <a:cubicBezTo>
                    <a:pt x="393" y="2184"/>
                    <a:pt x="471" y="2209"/>
                    <a:pt x="541" y="2209"/>
                  </a:cubicBezTo>
                  <a:cubicBezTo>
                    <a:pt x="1203" y="2209"/>
                    <a:pt x="1052" y="0"/>
                    <a:pt x="60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15" name="Google Shape;198;p4"/>
            <p:cNvSpPr/>
            <p:nvPr/>
          </p:nvSpPr>
          <p:spPr>
            <a:xfrm>
              <a:off x="8115120" y="4587840"/>
              <a:ext cx="12600" cy="11160"/>
            </a:xfrm>
            <a:custGeom>
              <a:avLst/>
              <a:gdLst>
                <a:gd name="textAreaLeft" fmla="*/ 0 w 12600"/>
                <a:gd name="textAreaRight" fmla="*/ 13680 w 1260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1094" h="975">
                  <a:moveTo>
                    <a:pt x="341" y="1"/>
                  </a:moveTo>
                  <a:cubicBezTo>
                    <a:pt x="173" y="1"/>
                    <a:pt x="31" y="165"/>
                    <a:pt x="0" y="627"/>
                  </a:cubicBezTo>
                  <a:cubicBezTo>
                    <a:pt x="0" y="627"/>
                    <a:pt x="476" y="974"/>
                    <a:pt x="774" y="974"/>
                  </a:cubicBezTo>
                  <a:cubicBezTo>
                    <a:pt x="861" y="974"/>
                    <a:pt x="932" y="945"/>
                    <a:pt x="973" y="870"/>
                  </a:cubicBezTo>
                  <a:cubicBezTo>
                    <a:pt x="1094" y="629"/>
                    <a:pt x="668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16" name="Google Shape;199;p4"/>
            <p:cNvSpPr/>
            <p:nvPr/>
          </p:nvSpPr>
          <p:spPr>
            <a:xfrm>
              <a:off x="8114400" y="4550760"/>
              <a:ext cx="13320" cy="28080"/>
            </a:xfrm>
            <a:custGeom>
              <a:avLst/>
              <a:gdLst>
                <a:gd name="textAreaLeft" fmla="*/ 0 w 13320"/>
                <a:gd name="textAreaRight" fmla="*/ 14400 w 13320"/>
                <a:gd name="textAreaTop" fmla="*/ 0 h 28080"/>
                <a:gd name="textAreaBottom" fmla="*/ 29160 h 28080"/>
              </a:gdLst>
              <a:ahLst/>
              <a:rect l="textAreaLeft" t="textAreaTop" r="textAreaRight" b="textAreaBottom"/>
              <a:pathLst>
                <a:path w="1139" h="2306">
                  <a:moveTo>
                    <a:pt x="912" y="1"/>
                  </a:moveTo>
                  <a:cubicBezTo>
                    <a:pt x="759" y="1"/>
                    <a:pt x="538" y="127"/>
                    <a:pt x="365" y="221"/>
                  </a:cubicBezTo>
                  <a:cubicBezTo>
                    <a:pt x="1" y="404"/>
                    <a:pt x="92" y="2076"/>
                    <a:pt x="274" y="2288"/>
                  </a:cubicBezTo>
                  <a:cubicBezTo>
                    <a:pt x="286" y="2300"/>
                    <a:pt x="299" y="2306"/>
                    <a:pt x="313" y="2306"/>
                  </a:cubicBezTo>
                  <a:cubicBezTo>
                    <a:pt x="514" y="2306"/>
                    <a:pt x="922" y="1119"/>
                    <a:pt x="1065" y="465"/>
                  </a:cubicBezTo>
                  <a:cubicBezTo>
                    <a:pt x="1138" y="112"/>
                    <a:pt x="1055" y="1"/>
                    <a:pt x="91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17" name="Google Shape;200;p4"/>
            <p:cNvSpPr/>
            <p:nvPr/>
          </p:nvSpPr>
          <p:spPr>
            <a:xfrm>
              <a:off x="8227800" y="4546800"/>
              <a:ext cx="55080" cy="24480"/>
            </a:xfrm>
            <a:custGeom>
              <a:avLst/>
              <a:gdLst>
                <a:gd name="textAreaLeft" fmla="*/ 0 w 55080"/>
                <a:gd name="textAreaRight" fmla="*/ 56160 w 55080"/>
                <a:gd name="textAreaTop" fmla="*/ 0 h 24480"/>
                <a:gd name="textAreaBottom" fmla="*/ 25560 h 24480"/>
              </a:gdLst>
              <a:ahLst/>
              <a:rect l="textAreaLeft" t="textAreaTop" r="textAreaRight" b="textAreaBottom"/>
              <a:pathLst>
                <a:path w="4442" h="2024">
                  <a:moveTo>
                    <a:pt x="1" y="1"/>
                  </a:moveTo>
                  <a:cubicBezTo>
                    <a:pt x="2" y="1"/>
                    <a:pt x="3451" y="2024"/>
                    <a:pt x="4236" y="2024"/>
                  </a:cubicBezTo>
                  <a:cubicBezTo>
                    <a:pt x="4389" y="2024"/>
                    <a:pt x="4442" y="1947"/>
                    <a:pt x="4347" y="1764"/>
                  </a:cubicBezTo>
                  <a:cubicBezTo>
                    <a:pt x="3922" y="943"/>
                    <a:pt x="3162" y="366"/>
                    <a:pt x="3162" y="365"/>
                  </a:cubicBezTo>
                  <a:lnTo>
                    <a:pt x="3162" y="365"/>
                  </a:lnTo>
                  <a:cubicBezTo>
                    <a:pt x="3162" y="366"/>
                    <a:pt x="3917" y="1279"/>
                    <a:pt x="3192" y="1279"/>
                  </a:cubicBezTo>
                  <a:cubicBezTo>
                    <a:pt x="2771" y="1279"/>
                    <a:pt x="1853" y="97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600" bIns="12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18" name="Google Shape;201;p4"/>
            <p:cNvSpPr/>
            <p:nvPr/>
          </p:nvSpPr>
          <p:spPr>
            <a:xfrm>
              <a:off x="8178480" y="4614840"/>
              <a:ext cx="85320" cy="190440"/>
            </a:xfrm>
            <a:custGeom>
              <a:avLst/>
              <a:gdLst>
                <a:gd name="textAreaLeft" fmla="*/ 0 w 85320"/>
                <a:gd name="textAreaRight" fmla="*/ 86400 w 85320"/>
                <a:gd name="textAreaTop" fmla="*/ 0 h 190440"/>
                <a:gd name="textAreaBottom" fmla="*/ 191520 h 190440"/>
              </a:gdLst>
              <a:ahLst/>
              <a:rect l="textAreaLeft" t="textAreaTop" r="textAreaRight" b="textAreaBottom"/>
              <a:pathLst>
                <a:path w="6840" h="15199">
                  <a:moveTo>
                    <a:pt x="6840" y="1"/>
                  </a:moveTo>
                  <a:lnTo>
                    <a:pt x="4165" y="274"/>
                  </a:lnTo>
                  <a:cubicBezTo>
                    <a:pt x="4165" y="274"/>
                    <a:pt x="3861" y="1034"/>
                    <a:pt x="3587" y="1672"/>
                  </a:cubicBezTo>
                  <a:cubicBezTo>
                    <a:pt x="1581" y="6657"/>
                    <a:pt x="1" y="15199"/>
                    <a:pt x="1" y="15199"/>
                  </a:cubicBezTo>
                  <a:lnTo>
                    <a:pt x="3101" y="14560"/>
                  </a:lnTo>
                  <a:cubicBezTo>
                    <a:pt x="2888" y="12098"/>
                    <a:pt x="6840" y="1"/>
                    <a:pt x="684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19" name="Google Shape;202;p4"/>
            <p:cNvSpPr/>
            <p:nvPr/>
          </p:nvSpPr>
          <p:spPr>
            <a:xfrm>
              <a:off x="8299440" y="4603680"/>
              <a:ext cx="78120" cy="179640"/>
            </a:xfrm>
            <a:custGeom>
              <a:avLst/>
              <a:gdLst>
                <a:gd name="textAreaLeft" fmla="*/ 0 w 78120"/>
                <a:gd name="textAreaRight" fmla="*/ 79200 w 78120"/>
                <a:gd name="textAreaTop" fmla="*/ 0 h 179640"/>
                <a:gd name="textAreaBottom" fmla="*/ 180720 h 179640"/>
              </a:gdLst>
              <a:ahLst/>
              <a:rect l="textAreaLeft" t="textAreaTop" r="textAreaRight" b="textAreaBottom"/>
              <a:pathLst>
                <a:path w="6293" h="14347">
                  <a:moveTo>
                    <a:pt x="3557" y="0"/>
                  </a:moveTo>
                  <a:cubicBezTo>
                    <a:pt x="791" y="6140"/>
                    <a:pt x="1" y="14347"/>
                    <a:pt x="1" y="14347"/>
                  </a:cubicBezTo>
                  <a:lnTo>
                    <a:pt x="1794" y="13222"/>
                  </a:lnTo>
                  <a:lnTo>
                    <a:pt x="3527" y="13678"/>
                  </a:lnTo>
                  <a:cubicBezTo>
                    <a:pt x="3314" y="10487"/>
                    <a:pt x="6293" y="365"/>
                    <a:pt x="6293" y="365"/>
                  </a:cubicBezTo>
                  <a:cubicBezTo>
                    <a:pt x="4743" y="91"/>
                    <a:pt x="3557" y="0"/>
                    <a:pt x="355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360" bIns="90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20" name="Google Shape;203;p4"/>
            <p:cNvSpPr/>
            <p:nvPr/>
          </p:nvSpPr>
          <p:spPr>
            <a:xfrm>
              <a:off x="8315280" y="4669560"/>
              <a:ext cx="16200" cy="91440"/>
            </a:xfrm>
            <a:custGeom>
              <a:avLst/>
              <a:gdLst>
                <a:gd name="textAreaLeft" fmla="*/ 0 w 16200"/>
                <a:gd name="textAreaRight" fmla="*/ 17280 w 16200"/>
                <a:gd name="textAreaTop" fmla="*/ 0 h 91440"/>
                <a:gd name="textAreaBottom" fmla="*/ 92520 h 91440"/>
              </a:gdLst>
              <a:ahLst/>
              <a:rect l="textAreaLeft" t="textAreaTop" r="textAreaRight" b="textAreaBottom"/>
              <a:pathLst>
                <a:path w="1368" h="7327">
                  <a:moveTo>
                    <a:pt x="638" y="0"/>
                  </a:moveTo>
                  <a:lnTo>
                    <a:pt x="638" y="0"/>
                  </a:lnTo>
                  <a:cubicBezTo>
                    <a:pt x="490" y="622"/>
                    <a:pt x="284" y="1215"/>
                    <a:pt x="415" y="1864"/>
                  </a:cubicBezTo>
                  <a:lnTo>
                    <a:pt x="415" y="1864"/>
                  </a:lnTo>
                  <a:cubicBezTo>
                    <a:pt x="399" y="1882"/>
                    <a:pt x="382" y="1899"/>
                    <a:pt x="365" y="1915"/>
                  </a:cubicBezTo>
                  <a:cubicBezTo>
                    <a:pt x="390" y="1915"/>
                    <a:pt x="409" y="1920"/>
                    <a:pt x="426" y="1926"/>
                  </a:cubicBezTo>
                  <a:lnTo>
                    <a:pt x="426" y="1926"/>
                  </a:lnTo>
                  <a:cubicBezTo>
                    <a:pt x="431" y="1964"/>
                    <a:pt x="462" y="1988"/>
                    <a:pt x="499" y="1988"/>
                  </a:cubicBezTo>
                  <a:cubicBezTo>
                    <a:pt x="515" y="1988"/>
                    <a:pt x="531" y="1984"/>
                    <a:pt x="547" y="1976"/>
                  </a:cubicBezTo>
                  <a:cubicBezTo>
                    <a:pt x="968" y="1611"/>
                    <a:pt x="767" y="884"/>
                    <a:pt x="1117" y="487"/>
                  </a:cubicBezTo>
                  <a:lnTo>
                    <a:pt x="1117" y="487"/>
                  </a:lnTo>
                  <a:cubicBezTo>
                    <a:pt x="1189" y="993"/>
                    <a:pt x="1022" y="1498"/>
                    <a:pt x="882" y="1976"/>
                  </a:cubicBezTo>
                  <a:cubicBezTo>
                    <a:pt x="730" y="2462"/>
                    <a:pt x="578" y="2949"/>
                    <a:pt x="456" y="3435"/>
                  </a:cubicBezTo>
                  <a:cubicBezTo>
                    <a:pt x="274" y="4712"/>
                    <a:pt x="213" y="5988"/>
                    <a:pt x="0" y="7234"/>
                  </a:cubicBezTo>
                  <a:cubicBezTo>
                    <a:pt x="0" y="7293"/>
                    <a:pt x="51" y="7327"/>
                    <a:pt x="87" y="7327"/>
                  </a:cubicBezTo>
                  <a:cubicBezTo>
                    <a:pt x="106" y="7327"/>
                    <a:pt x="122" y="7317"/>
                    <a:pt x="122" y="7295"/>
                  </a:cubicBezTo>
                  <a:cubicBezTo>
                    <a:pt x="365" y="5958"/>
                    <a:pt x="334" y="4590"/>
                    <a:pt x="608" y="3253"/>
                  </a:cubicBezTo>
                  <a:cubicBezTo>
                    <a:pt x="790" y="2310"/>
                    <a:pt x="1368" y="1338"/>
                    <a:pt x="1216" y="365"/>
                  </a:cubicBezTo>
                  <a:cubicBezTo>
                    <a:pt x="1216" y="344"/>
                    <a:pt x="1172" y="309"/>
                    <a:pt x="1136" y="309"/>
                  </a:cubicBezTo>
                  <a:cubicBezTo>
                    <a:pt x="1119" y="309"/>
                    <a:pt x="1104" y="316"/>
                    <a:pt x="1094" y="335"/>
                  </a:cubicBezTo>
                  <a:cubicBezTo>
                    <a:pt x="569" y="611"/>
                    <a:pt x="773" y="1341"/>
                    <a:pt x="470" y="1791"/>
                  </a:cubicBezTo>
                  <a:lnTo>
                    <a:pt x="470" y="1791"/>
                  </a:lnTo>
                  <a:cubicBezTo>
                    <a:pt x="427" y="1178"/>
                    <a:pt x="610" y="589"/>
                    <a:pt x="63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21" name="Google Shape;204;p4"/>
            <p:cNvSpPr/>
            <p:nvPr/>
          </p:nvSpPr>
          <p:spPr>
            <a:xfrm>
              <a:off x="8336520" y="4612320"/>
              <a:ext cx="33480" cy="136800"/>
            </a:xfrm>
            <a:custGeom>
              <a:avLst/>
              <a:gdLst>
                <a:gd name="textAreaLeft" fmla="*/ 0 w 33480"/>
                <a:gd name="textAreaRight" fmla="*/ 34560 w 33480"/>
                <a:gd name="textAreaTop" fmla="*/ 0 h 136800"/>
                <a:gd name="textAreaBottom" fmla="*/ 137880 h 136800"/>
              </a:gdLst>
              <a:ahLst/>
              <a:rect l="textAreaLeft" t="textAreaTop" r="textAreaRight" b="textAreaBottom"/>
              <a:pathLst>
                <a:path w="2737" h="10931">
                  <a:moveTo>
                    <a:pt x="2736" y="0"/>
                  </a:moveTo>
                  <a:cubicBezTo>
                    <a:pt x="2615" y="213"/>
                    <a:pt x="2584" y="487"/>
                    <a:pt x="2524" y="730"/>
                  </a:cubicBezTo>
                  <a:cubicBezTo>
                    <a:pt x="2463" y="821"/>
                    <a:pt x="2372" y="1247"/>
                    <a:pt x="2250" y="1277"/>
                  </a:cubicBezTo>
                  <a:cubicBezTo>
                    <a:pt x="2225" y="1288"/>
                    <a:pt x="2204" y="1293"/>
                    <a:pt x="2188" y="1293"/>
                  </a:cubicBezTo>
                  <a:cubicBezTo>
                    <a:pt x="2065" y="1293"/>
                    <a:pt x="2162" y="1023"/>
                    <a:pt x="2189" y="943"/>
                  </a:cubicBezTo>
                  <a:cubicBezTo>
                    <a:pt x="2250" y="760"/>
                    <a:pt x="2463" y="213"/>
                    <a:pt x="2250" y="61"/>
                  </a:cubicBezTo>
                  <a:cubicBezTo>
                    <a:pt x="2208" y="35"/>
                    <a:pt x="2167" y="22"/>
                    <a:pt x="2128" y="22"/>
                  </a:cubicBezTo>
                  <a:cubicBezTo>
                    <a:pt x="1723" y="22"/>
                    <a:pt x="1521" y="1354"/>
                    <a:pt x="1521" y="1520"/>
                  </a:cubicBezTo>
                  <a:cubicBezTo>
                    <a:pt x="1277" y="2736"/>
                    <a:pt x="1156" y="3982"/>
                    <a:pt x="913" y="5198"/>
                  </a:cubicBezTo>
                  <a:cubicBezTo>
                    <a:pt x="578" y="7113"/>
                    <a:pt x="335" y="8997"/>
                    <a:pt x="1" y="10852"/>
                  </a:cubicBezTo>
                  <a:cubicBezTo>
                    <a:pt x="1" y="10909"/>
                    <a:pt x="37" y="10931"/>
                    <a:pt x="64" y="10931"/>
                  </a:cubicBezTo>
                  <a:cubicBezTo>
                    <a:pt x="80" y="10931"/>
                    <a:pt x="92" y="10923"/>
                    <a:pt x="92" y="10912"/>
                  </a:cubicBezTo>
                  <a:cubicBezTo>
                    <a:pt x="396" y="9484"/>
                    <a:pt x="548" y="8025"/>
                    <a:pt x="761" y="6596"/>
                  </a:cubicBezTo>
                  <a:cubicBezTo>
                    <a:pt x="1004" y="5289"/>
                    <a:pt x="1277" y="3952"/>
                    <a:pt x="1490" y="2614"/>
                  </a:cubicBezTo>
                  <a:cubicBezTo>
                    <a:pt x="1551" y="1976"/>
                    <a:pt x="1581" y="1338"/>
                    <a:pt x="1825" y="669"/>
                  </a:cubicBezTo>
                  <a:cubicBezTo>
                    <a:pt x="1855" y="517"/>
                    <a:pt x="1916" y="335"/>
                    <a:pt x="2007" y="244"/>
                  </a:cubicBezTo>
                  <a:cubicBezTo>
                    <a:pt x="2067" y="177"/>
                    <a:pt x="2112" y="150"/>
                    <a:pt x="2146" y="150"/>
                  </a:cubicBezTo>
                  <a:cubicBezTo>
                    <a:pt x="2266" y="150"/>
                    <a:pt x="2237" y="496"/>
                    <a:pt x="2189" y="639"/>
                  </a:cubicBezTo>
                  <a:cubicBezTo>
                    <a:pt x="2159" y="882"/>
                    <a:pt x="2007" y="1216"/>
                    <a:pt x="2128" y="1429"/>
                  </a:cubicBezTo>
                  <a:cubicBezTo>
                    <a:pt x="2128" y="1459"/>
                    <a:pt x="2136" y="1475"/>
                    <a:pt x="2147" y="1475"/>
                  </a:cubicBezTo>
                  <a:cubicBezTo>
                    <a:pt x="2159" y="1475"/>
                    <a:pt x="2174" y="1459"/>
                    <a:pt x="2189" y="1429"/>
                  </a:cubicBezTo>
                  <a:cubicBezTo>
                    <a:pt x="2584" y="1186"/>
                    <a:pt x="2584" y="487"/>
                    <a:pt x="2736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760" bIns="68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22" name="Google Shape;205;p4"/>
            <p:cNvSpPr/>
            <p:nvPr/>
          </p:nvSpPr>
          <p:spPr>
            <a:xfrm>
              <a:off x="8321400" y="4634280"/>
              <a:ext cx="46800" cy="32400"/>
            </a:xfrm>
            <a:custGeom>
              <a:avLst/>
              <a:gdLst>
                <a:gd name="textAreaLeft" fmla="*/ 0 w 46800"/>
                <a:gd name="textAreaRight" fmla="*/ 47880 w 46800"/>
                <a:gd name="textAreaTop" fmla="*/ 0 h 32400"/>
                <a:gd name="textAreaBottom" fmla="*/ 33480 h 32400"/>
              </a:gdLst>
              <a:ahLst/>
              <a:rect l="textAreaLeft" t="textAreaTop" r="textAreaRight" b="textAreaBottom"/>
              <a:pathLst>
                <a:path w="3800" h="2649">
                  <a:moveTo>
                    <a:pt x="3800" y="1"/>
                  </a:moveTo>
                  <a:lnTo>
                    <a:pt x="1034" y="62"/>
                  </a:lnTo>
                  <a:cubicBezTo>
                    <a:pt x="578" y="1217"/>
                    <a:pt x="365" y="1460"/>
                    <a:pt x="0" y="2645"/>
                  </a:cubicBezTo>
                  <a:cubicBezTo>
                    <a:pt x="49" y="2648"/>
                    <a:pt x="104" y="2649"/>
                    <a:pt x="164" y="2649"/>
                  </a:cubicBezTo>
                  <a:cubicBezTo>
                    <a:pt x="926" y="2649"/>
                    <a:pt x="2527" y="2473"/>
                    <a:pt x="3344" y="2220"/>
                  </a:cubicBezTo>
                  <a:cubicBezTo>
                    <a:pt x="3648" y="1156"/>
                    <a:pt x="3617" y="761"/>
                    <a:pt x="380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23" name="Google Shape;206;p4"/>
            <p:cNvSpPr/>
            <p:nvPr/>
          </p:nvSpPr>
          <p:spPr>
            <a:xfrm>
              <a:off x="8403840" y="4614840"/>
              <a:ext cx="78480" cy="179280"/>
            </a:xfrm>
            <a:custGeom>
              <a:avLst/>
              <a:gdLst>
                <a:gd name="textAreaLeft" fmla="*/ 0 w 78480"/>
                <a:gd name="textAreaRight" fmla="*/ 79560 w 78480"/>
                <a:gd name="textAreaTop" fmla="*/ 0 h 179280"/>
                <a:gd name="textAreaBottom" fmla="*/ 180360 h 179280"/>
              </a:gdLst>
              <a:ahLst/>
              <a:rect l="textAreaLeft" t="textAreaTop" r="textAreaRight" b="textAreaBottom"/>
              <a:pathLst>
                <a:path w="6323" h="14318">
                  <a:moveTo>
                    <a:pt x="3587" y="1"/>
                  </a:moveTo>
                  <a:cubicBezTo>
                    <a:pt x="821" y="6110"/>
                    <a:pt x="0" y="14317"/>
                    <a:pt x="0" y="14317"/>
                  </a:cubicBezTo>
                  <a:lnTo>
                    <a:pt x="1794" y="13223"/>
                  </a:lnTo>
                  <a:lnTo>
                    <a:pt x="3557" y="13679"/>
                  </a:lnTo>
                  <a:cubicBezTo>
                    <a:pt x="3314" y="10487"/>
                    <a:pt x="6323" y="335"/>
                    <a:pt x="6323" y="335"/>
                  </a:cubicBezTo>
                  <a:cubicBezTo>
                    <a:pt x="4773" y="92"/>
                    <a:pt x="3587" y="1"/>
                    <a:pt x="358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24" name="Google Shape;207;p4"/>
            <p:cNvSpPr/>
            <p:nvPr/>
          </p:nvSpPr>
          <p:spPr>
            <a:xfrm>
              <a:off x="8421120" y="4621320"/>
              <a:ext cx="36720" cy="109440"/>
            </a:xfrm>
            <a:custGeom>
              <a:avLst/>
              <a:gdLst>
                <a:gd name="textAreaLeft" fmla="*/ 0 w 36720"/>
                <a:gd name="textAreaRight" fmla="*/ 37800 w 36720"/>
                <a:gd name="textAreaTop" fmla="*/ 0 h 109440"/>
                <a:gd name="textAreaBottom" fmla="*/ 110520 h 109440"/>
              </a:gdLst>
              <a:ahLst/>
              <a:rect l="textAreaLeft" t="textAreaTop" r="textAreaRight" b="textAreaBottom"/>
              <a:pathLst>
                <a:path w="3010" h="8767">
                  <a:moveTo>
                    <a:pt x="2661" y="266"/>
                  </a:moveTo>
                  <a:lnTo>
                    <a:pt x="2661" y="266"/>
                  </a:lnTo>
                  <a:cubicBezTo>
                    <a:pt x="2639" y="287"/>
                    <a:pt x="2613" y="319"/>
                    <a:pt x="2584" y="365"/>
                  </a:cubicBezTo>
                  <a:lnTo>
                    <a:pt x="2493" y="578"/>
                  </a:lnTo>
                  <a:cubicBezTo>
                    <a:pt x="2418" y="728"/>
                    <a:pt x="2354" y="867"/>
                    <a:pt x="2266" y="973"/>
                  </a:cubicBezTo>
                  <a:lnTo>
                    <a:pt x="2266" y="973"/>
                  </a:lnTo>
                  <a:cubicBezTo>
                    <a:pt x="2342" y="950"/>
                    <a:pt x="2422" y="770"/>
                    <a:pt x="2462" y="669"/>
                  </a:cubicBezTo>
                  <a:cubicBezTo>
                    <a:pt x="2529" y="535"/>
                    <a:pt x="2587" y="393"/>
                    <a:pt x="2661" y="266"/>
                  </a:cubicBezTo>
                  <a:close/>
                  <a:moveTo>
                    <a:pt x="2158" y="92"/>
                  </a:moveTo>
                  <a:cubicBezTo>
                    <a:pt x="2067" y="396"/>
                    <a:pt x="1946" y="730"/>
                    <a:pt x="2037" y="1095"/>
                  </a:cubicBezTo>
                  <a:lnTo>
                    <a:pt x="2067" y="1125"/>
                  </a:lnTo>
                  <a:cubicBezTo>
                    <a:pt x="2148" y="1090"/>
                    <a:pt x="2212" y="1038"/>
                    <a:pt x="2266" y="973"/>
                  </a:cubicBezTo>
                  <a:lnTo>
                    <a:pt x="2266" y="973"/>
                  </a:lnTo>
                  <a:cubicBezTo>
                    <a:pt x="2261" y="974"/>
                    <a:pt x="2256" y="975"/>
                    <a:pt x="2250" y="975"/>
                  </a:cubicBezTo>
                  <a:cubicBezTo>
                    <a:pt x="2217" y="975"/>
                    <a:pt x="2185" y="941"/>
                    <a:pt x="2158" y="852"/>
                  </a:cubicBezTo>
                  <a:cubicBezTo>
                    <a:pt x="1976" y="639"/>
                    <a:pt x="2098" y="335"/>
                    <a:pt x="2158" y="92"/>
                  </a:cubicBezTo>
                  <a:close/>
                  <a:moveTo>
                    <a:pt x="2888" y="0"/>
                  </a:moveTo>
                  <a:cubicBezTo>
                    <a:pt x="2792" y="69"/>
                    <a:pt x="2721" y="162"/>
                    <a:pt x="2661" y="266"/>
                  </a:cubicBezTo>
                  <a:lnTo>
                    <a:pt x="2661" y="266"/>
                  </a:lnTo>
                  <a:cubicBezTo>
                    <a:pt x="2683" y="244"/>
                    <a:pt x="2702" y="235"/>
                    <a:pt x="2718" y="235"/>
                  </a:cubicBezTo>
                  <a:cubicBezTo>
                    <a:pt x="2797" y="235"/>
                    <a:pt x="2797" y="469"/>
                    <a:pt x="2797" y="578"/>
                  </a:cubicBezTo>
                  <a:cubicBezTo>
                    <a:pt x="2736" y="821"/>
                    <a:pt x="2675" y="1034"/>
                    <a:pt x="2584" y="1277"/>
                  </a:cubicBezTo>
                  <a:cubicBezTo>
                    <a:pt x="2250" y="2311"/>
                    <a:pt x="1915" y="3283"/>
                    <a:pt x="1763" y="4377"/>
                  </a:cubicBezTo>
                  <a:cubicBezTo>
                    <a:pt x="1672" y="4833"/>
                    <a:pt x="1642" y="5350"/>
                    <a:pt x="1520" y="5806"/>
                  </a:cubicBezTo>
                  <a:cubicBezTo>
                    <a:pt x="1490" y="5958"/>
                    <a:pt x="1459" y="6414"/>
                    <a:pt x="1307" y="6505"/>
                  </a:cubicBezTo>
                  <a:cubicBezTo>
                    <a:pt x="1284" y="6522"/>
                    <a:pt x="1267" y="6530"/>
                    <a:pt x="1254" y="6530"/>
                  </a:cubicBezTo>
                  <a:cubicBezTo>
                    <a:pt x="1196" y="6530"/>
                    <a:pt x="1216" y="6391"/>
                    <a:pt x="1216" y="6292"/>
                  </a:cubicBezTo>
                  <a:cubicBezTo>
                    <a:pt x="1216" y="6171"/>
                    <a:pt x="1246" y="6019"/>
                    <a:pt x="1246" y="5897"/>
                  </a:cubicBezTo>
                  <a:cubicBezTo>
                    <a:pt x="1368" y="5198"/>
                    <a:pt x="1642" y="4347"/>
                    <a:pt x="1398" y="3618"/>
                  </a:cubicBezTo>
                  <a:cubicBezTo>
                    <a:pt x="1398" y="3602"/>
                    <a:pt x="1383" y="3595"/>
                    <a:pt x="1368" y="3595"/>
                  </a:cubicBezTo>
                  <a:cubicBezTo>
                    <a:pt x="1353" y="3595"/>
                    <a:pt x="1338" y="3602"/>
                    <a:pt x="1338" y="3618"/>
                  </a:cubicBezTo>
                  <a:cubicBezTo>
                    <a:pt x="426" y="5137"/>
                    <a:pt x="395" y="7022"/>
                    <a:pt x="0" y="8724"/>
                  </a:cubicBezTo>
                  <a:cubicBezTo>
                    <a:pt x="0" y="8745"/>
                    <a:pt x="46" y="8767"/>
                    <a:pt x="73" y="8767"/>
                  </a:cubicBezTo>
                  <a:cubicBezTo>
                    <a:pt x="84" y="8767"/>
                    <a:pt x="91" y="8763"/>
                    <a:pt x="91" y="8754"/>
                  </a:cubicBezTo>
                  <a:cubicBezTo>
                    <a:pt x="426" y="7235"/>
                    <a:pt x="456" y="5654"/>
                    <a:pt x="1155" y="4225"/>
                  </a:cubicBezTo>
                  <a:cubicBezTo>
                    <a:pt x="1186" y="4165"/>
                    <a:pt x="1307" y="3830"/>
                    <a:pt x="1368" y="3830"/>
                  </a:cubicBezTo>
                  <a:cubicBezTo>
                    <a:pt x="1459" y="3830"/>
                    <a:pt x="1459" y="4286"/>
                    <a:pt x="1459" y="4347"/>
                  </a:cubicBezTo>
                  <a:cubicBezTo>
                    <a:pt x="1459" y="4681"/>
                    <a:pt x="1368" y="5046"/>
                    <a:pt x="1338" y="5380"/>
                  </a:cubicBezTo>
                  <a:cubicBezTo>
                    <a:pt x="1246" y="5806"/>
                    <a:pt x="1064" y="6353"/>
                    <a:pt x="1307" y="6779"/>
                  </a:cubicBezTo>
                  <a:cubicBezTo>
                    <a:pt x="1307" y="6794"/>
                    <a:pt x="1322" y="6801"/>
                    <a:pt x="1338" y="6801"/>
                  </a:cubicBezTo>
                  <a:cubicBezTo>
                    <a:pt x="1353" y="6801"/>
                    <a:pt x="1368" y="6794"/>
                    <a:pt x="1368" y="6779"/>
                  </a:cubicBezTo>
                  <a:cubicBezTo>
                    <a:pt x="1824" y="5745"/>
                    <a:pt x="1824" y="4560"/>
                    <a:pt x="2067" y="3466"/>
                  </a:cubicBezTo>
                  <a:cubicBezTo>
                    <a:pt x="2219" y="2827"/>
                    <a:pt x="2402" y="2250"/>
                    <a:pt x="2614" y="1611"/>
                  </a:cubicBezTo>
                  <a:cubicBezTo>
                    <a:pt x="2766" y="1125"/>
                    <a:pt x="3009" y="578"/>
                    <a:pt x="2918" y="61"/>
                  </a:cubicBezTo>
                  <a:cubicBezTo>
                    <a:pt x="2918" y="0"/>
                    <a:pt x="2888" y="0"/>
                    <a:pt x="288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5080" bIns="55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25" name="Google Shape;208;p4"/>
            <p:cNvSpPr/>
            <p:nvPr/>
          </p:nvSpPr>
          <p:spPr>
            <a:xfrm>
              <a:off x="8446680" y="4625640"/>
              <a:ext cx="30240" cy="101520"/>
            </a:xfrm>
            <a:custGeom>
              <a:avLst/>
              <a:gdLst>
                <a:gd name="textAreaLeft" fmla="*/ 0 w 30240"/>
                <a:gd name="textAreaRight" fmla="*/ 31320 w 30240"/>
                <a:gd name="textAreaTop" fmla="*/ 0 h 101520"/>
                <a:gd name="textAreaBottom" fmla="*/ 102600 h 101520"/>
              </a:gdLst>
              <a:ahLst/>
              <a:rect l="textAreaLeft" t="textAreaTop" r="textAreaRight" b="textAreaBottom"/>
              <a:pathLst>
                <a:path w="2493" h="8136">
                  <a:moveTo>
                    <a:pt x="2493" y="1"/>
                  </a:moveTo>
                  <a:lnTo>
                    <a:pt x="2493" y="1"/>
                  </a:lnTo>
                  <a:cubicBezTo>
                    <a:pt x="2311" y="548"/>
                    <a:pt x="2068" y="1125"/>
                    <a:pt x="1885" y="1702"/>
                  </a:cubicBezTo>
                  <a:cubicBezTo>
                    <a:pt x="1733" y="2188"/>
                    <a:pt x="1642" y="2675"/>
                    <a:pt x="1551" y="3191"/>
                  </a:cubicBezTo>
                  <a:cubicBezTo>
                    <a:pt x="1521" y="3435"/>
                    <a:pt x="1429" y="3678"/>
                    <a:pt x="1308" y="3890"/>
                  </a:cubicBezTo>
                  <a:cubicBezTo>
                    <a:pt x="1265" y="3996"/>
                    <a:pt x="1179" y="4250"/>
                    <a:pt x="1130" y="4250"/>
                  </a:cubicBezTo>
                  <a:cubicBezTo>
                    <a:pt x="1109" y="4250"/>
                    <a:pt x="1095" y="4202"/>
                    <a:pt x="1095" y="4073"/>
                  </a:cubicBezTo>
                  <a:cubicBezTo>
                    <a:pt x="1095" y="3678"/>
                    <a:pt x="1277" y="3313"/>
                    <a:pt x="1125" y="2918"/>
                  </a:cubicBezTo>
                  <a:cubicBezTo>
                    <a:pt x="1125" y="2887"/>
                    <a:pt x="1118" y="2872"/>
                    <a:pt x="1103" y="2872"/>
                  </a:cubicBezTo>
                  <a:cubicBezTo>
                    <a:pt x="1087" y="2872"/>
                    <a:pt x="1065" y="2887"/>
                    <a:pt x="1034" y="2918"/>
                  </a:cubicBezTo>
                  <a:cubicBezTo>
                    <a:pt x="669" y="3435"/>
                    <a:pt x="791" y="4194"/>
                    <a:pt x="548" y="4802"/>
                  </a:cubicBezTo>
                  <a:cubicBezTo>
                    <a:pt x="366" y="5349"/>
                    <a:pt x="1" y="5988"/>
                    <a:pt x="183" y="6565"/>
                  </a:cubicBezTo>
                  <a:cubicBezTo>
                    <a:pt x="183" y="6580"/>
                    <a:pt x="198" y="6588"/>
                    <a:pt x="214" y="6588"/>
                  </a:cubicBezTo>
                  <a:cubicBezTo>
                    <a:pt x="229" y="6588"/>
                    <a:pt x="244" y="6580"/>
                    <a:pt x="244" y="6565"/>
                  </a:cubicBezTo>
                  <a:cubicBezTo>
                    <a:pt x="366" y="6352"/>
                    <a:pt x="457" y="6170"/>
                    <a:pt x="517" y="5988"/>
                  </a:cubicBezTo>
                  <a:cubicBezTo>
                    <a:pt x="548" y="5866"/>
                    <a:pt x="609" y="5805"/>
                    <a:pt x="639" y="5714"/>
                  </a:cubicBezTo>
                  <a:cubicBezTo>
                    <a:pt x="662" y="5668"/>
                    <a:pt x="677" y="5648"/>
                    <a:pt x="686" y="5648"/>
                  </a:cubicBezTo>
                  <a:cubicBezTo>
                    <a:pt x="700" y="5648"/>
                    <a:pt x="700" y="5700"/>
                    <a:pt x="700" y="5775"/>
                  </a:cubicBezTo>
                  <a:cubicBezTo>
                    <a:pt x="761" y="5866"/>
                    <a:pt x="700" y="6079"/>
                    <a:pt x="700" y="6170"/>
                  </a:cubicBezTo>
                  <a:cubicBezTo>
                    <a:pt x="669" y="6839"/>
                    <a:pt x="517" y="7477"/>
                    <a:pt x="335" y="8085"/>
                  </a:cubicBezTo>
                  <a:cubicBezTo>
                    <a:pt x="335" y="8121"/>
                    <a:pt x="356" y="8135"/>
                    <a:pt x="385" y="8135"/>
                  </a:cubicBezTo>
                  <a:cubicBezTo>
                    <a:pt x="406" y="8135"/>
                    <a:pt x="432" y="8128"/>
                    <a:pt x="457" y="8115"/>
                  </a:cubicBezTo>
                  <a:cubicBezTo>
                    <a:pt x="700" y="7295"/>
                    <a:pt x="821" y="6413"/>
                    <a:pt x="791" y="5532"/>
                  </a:cubicBezTo>
                  <a:cubicBezTo>
                    <a:pt x="791" y="5510"/>
                    <a:pt x="776" y="5489"/>
                    <a:pt x="745" y="5489"/>
                  </a:cubicBezTo>
                  <a:cubicBezTo>
                    <a:pt x="733" y="5489"/>
                    <a:pt x="718" y="5492"/>
                    <a:pt x="700" y="5501"/>
                  </a:cubicBezTo>
                  <a:cubicBezTo>
                    <a:pt x="609" y="5653"/>
                    <a:pt x="517" y="5805"/>
                    <a:pt x="426" y="5957"/>
                  </a:cubicBezTo>
                  <a:cubicBezTo>
                    <a:pt x="396" y="6018"/>
                    <a:pt x="244" y="6413"/>
                    <a:pt x="244" y="6413"/>
                  </a:cubicBezTo>
                  <a:cubicBezTo>
                    <a:pt x="183" y="6352"/>
                    <a:pt x="244" y="5988"/>
                    <a:pt x="244" y="5957"/>
                  </a:cubicBezTo>
                  <a:cubicBezTo>
                    <a:pt x="335" y="5471"/>
                    <a:pt x="578" y="5015"/>
                    <a:pt x="700" y="4498"/>
                  </a:cubicBezTo>
                  <a:lnTo>
                    <a:pt x="821" y="3708"/>
                  </a:lnTo>
                  <a:cubicBezTo>
                    <a:pt x="852" y="3586"/>
                    <a:pt x="852" y="3465"/>
                    <a:pt x="882" y="3374"/>
                  </a:cubicBezTo>
                  <a:cubicBezTo>
                    <a:pt x="925" y="3288"/>
                    <a:pt x="983" y="3020"/>
                    <a:pt x="1035" y="3020"/>
                  </a:cubicBezTo>
                  <a:cubicBezTo>
                    <a:pt x="1057" y="3020"/>
                    <a:pt x="1077" y="3066"/>
                    <a:pt x="1095" y="3191"/>
                  </a:cubicBezTo>
                  <a:cubicBezTo>
                    <a:pt x="1125" y="3586"/>
                    <a:pt x="852" y="3982"/>
                    <a:pt x="1034" y="4407"/>
                  </a:cubicBezTo>
                  <a:cubicBezTo>
                    <a:pt x="1034" y="4422"/>
                    <a:pt x="1057" y="4430"/>
                    <a:pt x="1080" y="4430"/>
                  </a:cubicBezTo>
                  <a:cubicBezTo>
                    <a:pt x="1103" y="4430"/>
                    <a:pt x="1125" y="4422"/>
                    <a:pt x="1125" y="4407"/>
                  </a:cubicBezTo>
                  <a:cubicBezTo>
                    <a:pt x="1551" y="3830"/>
                    <a:pt x="1612" y="3100"/>
                    <a:pt x="1733" y="2462"/>
                  </a:cubicBezTo>
                  <a:cubicBezTo>
                    <a:pt x="1885" y="1611"/>
                    <a:pt x="2219" y="821"/>
                    <a:pt x="249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1120" bIns="51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26" name="Google Shape;209;p4"/>
            <p:cNvSpPr/>
            <p:nvPr/>
          </p:nvSpPr>
          <p:spPr>
            <a:xfrm>
              <a:off x="8430480" y="4626360"/>
              <a:ext cx="47880" cy="36360"/>
            </a:xfrm>
            <a:custGeom>
              <a:avLst/>
              <a:gdLst>
                <a:gd name="textAreaLeft" fmla="*/ 0 w 47880"/>
                <a:gd name="textAreaRight" fmla="*/ 48960 w 47880"/>
                <a:gd name="textAreaTop" fmla="*/ 0 h 36360"/>
                <a:gd name="textAreaBottom" fmla="*/ 37440 h 36360"/>
              </a:gdLst>
              <a:ahLst/>
              <a:rect l="textAreaLeft" t="textAreaTop" r="textAreaRight" b="textAreaBottom"/>
              <a:pathLst>
                <a:path w="3891" h="2972">
                  <a:moveTo>
                    <a:pt x="1034" y="1"/>
                  </a:moveTo>
                  <a:cubicBezTo>
                    <a:pt x="638" y="943"/>
                    <a:pt x="304" y="1946"/>
                    <a:pt x="0" y="2888"/>
                  </a:cubicBezTo>
                  <a:cubicBezTo>
                    <a:pt x="243" y="2934"/>
                    <a:pt x="851" y="2972"/>
                    <a:pt x="1497" y="2972"/>
                  </a:cubicBezTo>
                  <a:cubicBezTo>
                    <a:pt x="2143" y="2972"/>
                    <a:pt x="2827" y="2934"/>
                    <a:pt x="3222" y="2827"/>
                  </a:cubicBezTo>
                  <a:cubicBezTo>
                    <a:pt x="3496" y="1855"/>
                    <a:pt x="3739" y="1004"/>
                    <a:pt x="3891" y="396"/>
                  </a:cubicBezTo>
                  <a:lnTo>
                    <a:pt x="1034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27" name="Google Shape;210;p4"/>
            <p:cNvSpPr/>
            <p:nvPr/>
          </p:nvSpPr>
          <p:spPr>
            <a:xfrm>
              <a:off x="8491320" y="4620600"/>
              <a:ext cx="85680" cy="174600"/>
            </a:xfrm>
            <a:custGeom>
              <a:avLst/>
              <a:gdLst>
                <a:gd name="textAreaLeft" fmla="*/ 0 w 85680"/>
                <a:gd name="textAreaRight" fmla="*/ 86760 w 85680"/>
                <a:gd name="textAreaTop" fmla="*/ 0 h 174600"/>
                <a:gd name="textAreaBottom" fmla="*/ 175680 h 174600"/>
              </a:gdLst>
              <a:ahLst/>
              <a:rect l="textAreaLeft" t="textAreaTop" r="textAreaRight" b="textAreaBottom"/>
              <a:pathLst>
                <a:path w="6871" h="13922">
                  <a:moveTo>
                    <a:pt x="4742" y="1"/>
                  </a:moveTo>
                  <a:cubicBezTo>
                    <a:pt x="1733" y="5958"/>
                    <a:pt x="1" y="13922"/>
                    <a:pt x="1" y="13922"/>
                  </a:cubicBezTo>
                  <a:lnTo>
                    <a:pt x="1551" y="12797"/>
                  </a:lnTo>
                  <a:lnTo>
                    <a:pt x="2888" y="13192"/>
                  </a:lnTo>
                  <a:cubicBezTo>
                    <a:pt x="3162" y="10122"/>
                    <a:pt x="6870" y="244"/>
                    <a:pt x="6870" y="244"/>
                  </a:cubicBezTo>
                  <a:cubicBezTo>
                    <a:pt x="5654" y="1"/>
                    <a:pt x="4742" y="1"/>
                    <a:pt x="474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7840" bIns="87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28" name="Google Shape;211;p4"/>
            <p:cNvSpPr/>
            <p:nvPr/>
          </p:nvSpPr>
          <p:spPr>
            <a:xfrm>
              <a:off x="8532000" y="4633200"/>
              <a:ext cx="38880" cy="29520"/>
            </a:xfrm>
            <a:custGeom>
              <a:avLst/>
              <a:gdLst>
                <a:gd name="textAreaLeft" fmla="*/ 0 w 38880"/>
                <a:gd name="textAreaRight" fmla="*/ 39960 w 38880"/>
                <a:gd name="textAreaTop" fmla="*/ 0 h 29520"/>
                <a:gd name="textAreaBottom" fmla="*/ 30600 h 29520"/>
              </a:gdLst>
              <a:ahLst/>
              <a:rect l="textAreaLeft" t="textAreaTop" r="textAreaRight" b="textAreaBottom"/>
              <a:pathLst>
                <a:path w="3162" h="2438">
                  <a:moveTo>
                    <a:pt x="1003" y="1"/>
                  </a:moveTo>
                  <a:cubicBezTo>
                    <a:pt x="669" y="761"/>
                    <a:pt x="304" y="1551"/>
                    <a:pt x="0" y="2311"/>
                  </a:cubicBezTo>
                  <a:cubicBezTo>
                    <a:pt x="338" y="2386"/>
                    <a:pt x="967" y="2438"/>
                    <a:pt x="1534" y="2438"/>
                  </a:cubicBezTo>
                  <a:cubicBezTo>
                    <a:pt x="1884" y="2438"/>
                    <a:pt x="2211" y="2418"/>
                    <a:pt x="2432" y="2372"/>
                  </a:cubicBezTo>
                  <a:cubicBezTo>
                    <a:pt x="2705" y="1612"/>
                    <a:pt x="2918" y="943"/>
                    <a:pt x="3161" y="396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120" bIns="15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29" name="Google Shape;212;p4"/>
            <p:cNvSpPr/>
            <p:nvPr/>
          </p:nvSpPr>
          <p:spPr>
            <a:xfrm>
              <a:off x="8569800" y="4628160"/>
              <a:ext cx="83880" cy="172800"/>
            </a:xfrm>
            <a:custGeom>
              <a:avLst/>
              <a:gdLst>
                <a:gd name="textAreaLeft" fmla="*/ 0 w 83880"/>
                <a:gd name="textAreaRight" fmla="*/ 84960 w 83880"/>
                <a:gd name="textAreaTop" fmla="*/ 0 h 172800"/>
                <a:gd name="textAreaBottom" fmla="*/ 173880 h 172800"/>
              </a:gdLst>
              <a:ahLst/>
              <a:rect l="textAreaLeft" t="textAreaTop" r="textAreaRight" b="textAreaBottom"/>
              <a:pathLst>
                <a:path w="6749" h="13803">
                  <a:moveTo>
                    <a:pt x="5009" y="1"/>
                  </a:moveTo>
                  <a:cubicBezTo>
                    <a:pt x="4915" y="1"/>
                    <a:pt x="4864" y="3"/>
                    <a:pt x="4864" y="3"/>
                  </a:cubicBezTo>
                  <a:cubicBezTo>
                    <a:pt x="1885" y="5930"/>
                    <a:pt x="1" y="13802"/>
                    <a:pt x="1" y="13802"/>
                  </a:cubicBezTo>
                  <a:lnTo>
                    <a:pt x="1429" y="12678"/>
                  </a:lnTo>
                  <a:lnTo>
                    <a:pt x="2615" y="12981"/>
                  </a:lnTo>
                  <a:cubicBezTo>
                    <a:pt x="2949" y="10003"/>
                    <a:pt x="6749" y="155"/>
                    <a:pt x="6749" y="155"/>
                  </a:cubicBezTo>
                  <a:cubicBezTo>
                    <a:pt x="5951" y="18"/>
                    <a:pt x="5290" y="1"/>
                    <a:pt x="500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760" bIns="86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0" name="Google Shape;213;p4"/>
            <p:cNvSpPr/>
            <p:nvPr/>
          </p:nvSpPr>
          <p:spPr>
            <a:xfrm>
              <a:off x="8648640" y="4635000"/>
              <a:ext cx="65880" cy="122400"/>
            </a:xfrm>
            <a:custGeom>
              <a:avLst/>
              <a:gdLst>
                <a:gd name="textAreaLeft" fmla="*/ 0 w 65880"/>
                <a:gd name="textAreaRight" fmla="*/ 66960 w 65880"/>
                <a:gd name="textAreaTop" fmla="*/ 0 h 122400"/>
                <a:gd name="textAreaBottom" fmla="*/ 123480 h 122400"/>
              </a:gdLst>
              <a:ahLst/>
              <a:rect l="textAreaLeft" t="textAreaTop" r="textAreaRight" b="textAreaBottom"/>
              <a:pathLst>
                <a:path w="5320" h="9792">
                  <a:moveTo>
                    <a:pt x="4687" y="0"/>
                  </a:moveTo>
                  <a:cubicBezTo>
                    <a:pt x="4170" y="0"/>
                    <a:pt x="3800" y="64"/>
                    <a:pt x="3800" y="64"/>
                  </a:cubicBezTo>
                  <a:cubicBezTo>
                    <a:pt x="882" y="6083"/>
                    <a:pt x="0" y="9791"/>
                    <a:pt x="0" y="9791"/>
                  </a:cubicBezTo>
                  <a:lnTo>
                    <a:pt x="1247" y="8545"/>
                  </a:lnTo>
                  <a:lnTo>
                    <a:pt x="2158" y="8727"/>
                  </a:lnTo>
                  <a:cubicBezTo>
                    <a:pt x="2736" y="5840"/>
                    <a:pt x="5320" y="34"/>
                    <a:pt x="5320" y="34"/>
                  </a:cubicBezTo>
                  <a:cubicBezTo>
                    <a:pt x="5096" y="9"/>
                    <a:pt x="4881" y="0"/>
                    <a:pt x="468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560" bIns="61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1" name="Google Shape;214;p4"/>
            <p:cNvSpPr/>
            <p:nvPr/>
          </p:nvSpPr>
          <p:spPr>
            <a:xfrm>
              <a:off x="8711280" y="4651920"/>
              <a:ext cx="55440" cy="103320"/>
            </a:xfrm>
            <a:custGeom>
              <a:avLst/>
              <a:gdLst>
                <a:gd name="textAreaLeft" fmla="*/ 0 w 55440"/>
                <a:gd name="textAreaRight" fmla="*/ 56520 w 55440"/>
                <a:gd name="textAreaTop" fmla="*/ 0 h 103320"/>
                <a:gd name="textAreaBottom" fmla="*/ 104400 h 103320"/>
              </a:gdLst>
              <a:ahLst/>
              <a:rect l="textAreaLeft" t="textAreaTop" r="textAreaRight" b="textAreaBottom"/>
              <a:pathLst>
                <a:path w="4469" h="8290">
                  <a:moveTo>
                    <a:pt x="3992" y="1"/>
                  </a:moveTo>
                  <a:cubicBezTo>
                    <a:pt x="3548" y="1"/>
                    <a:pt x="3223" y="52"/>
                    <a:pt x="3223" y="52"/>
                  </a:cubicBezTo>
                  <a:cubicBezTo>
                    <a:pt x="761" y="5128"/>
                    <a:pt x="1" y="8289"/>
                    <a:pt x="1" y="8289"/>
                  </a:cubicBezTo>
                  <a:lnTo>
                    <a:pt x="1004" y="7225"/>
                  </a:lnTo>
                  <a:lnTo>
                    <a:pt x="1764" y="7377"/>
                  </a:lnTo>
                  <a:cubicBezTo>
                    <a:pt x="2280" y="4946"/>
                    <a:pt x="4469" y="21"/>
                    <a:pt x="4469" y="21"/>
                  </a:cubicBezTo>
                  <a:cubicBezTo>
                    <a:pt x="4302" y="6"/>
                    <a:pt x="4140" y="1"/>
                    <a:pt x="399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200" bIns="52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2" name="Google Shape;215;p4"/>
            <p:cNvSpPr/>
            <p:nvPr/>
          </p:nvSpPr>
          <p:spPr>
            <a:xfrm>
              <a:off x="8154000" y="4714200"/>
              <a:ext cx="702360" cy="252000"/>
            </a:xfrm>
            <a:custGeom>
              <a:avLst/>
              <a:gdLst>
                <a:gd name="textAreaLeft" fmla="*/ 0 w 702360"/>
                <a:gd name="textAreaRight" fmla="*/ 703440 w 702360"/>
                <a:gd name="textAreaTop" fmla="*/ 0 h 252000"/>
                <a:gd name="textAreaBottom" fmla="*/ 253080 h 252000"/>
              </a:gdLst>
              <a:ahLst/>
              <a:rect l="textAreaLeft" t="textAreaTop" r="textAreaRight" b="textAreaBottom"/>
              <a:pathLst>
                <a:path w="55807" h="20074">
                  <a:moveTo>
                    <a:pt x="34616" y="1"/>
                  </a:moveTo>
                  <a:cubicBezTo>
                    <a:pt x="16998" y="1"/>
                    <a:pt x="6000" y="4527"/>
                    <a:pt x="0" y="8189"/>
                  </a:cubicBezTo>
                  <a:lnTo>
                    <a:pt x="35290" y="20074"/>
                  </a:lnTo>
                  <a:cubicBezTo>
                    <a:pt x="26396" y="3025"/>
                    <a:pt x="48415" y="1902"/>
                    <a:pt x="54370" y="1902"/>
                  </a:cubicBezTo>
                  <a:cubicBezTo>
                    <a:pt x="55273" y="1902"/>
                    <a:pt x="55807" y="1927"/>
                    <a:pt x="55807" y="1927"/>
                  </a:cubicBezTo>
                  <a:cubicBezTo>
                    <a:pt x="47872" y="564"/>
                    <a:pt x="40832" y="1"/>
                    <a:pt x="3461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3" name="Google Shape;216;p4"/>
            <p:cNvSpPr/>
            <p:nvPr/>
          </p:nvSpPr>
          <p:spPr>
            <a:xfrm>
              <a:off x="8591040" y="4714560"/>
              <a:ext cx="133200" cy="46080"/>
            </a:xfrm>
            <a:custGeom>
              <a:avLst/>
              <a:gdLst>
                <a:gd name="textAreaLeft" fmla="*/ 0 w 133200"/>
                <a:gd name="textAreaRight" fmla="*/ 134280 w 133200"/>
                <a:gd name="textAreaTop" fmla="*/ 0 h 46080"/>
                <a:gd name="textAreaBottom" fmla="*/ 47160 h 46080"/>
              </a:gdLst>
              <a:ahLst/>
              <a:rect l="textAreaLeft" t="textAreaTop" r="textAreaRight" b="textAreaBottom"/>
              <a:pathLst>
                <a:path w="10640" h="3740">
                  <a:moveTo>
                    <a:pt x="1" y="1"/>
                  </a:moveTo>
                  <a:lnTo>
                    <a:pt x="396" y="1308"/>
                  </a:lnTo>
                  <a:lnTo>
                    <a:pt x="6688" y="3739"/>
                  </a:lnTo>
                  <a:lnTo>
                    <a:pt x="7387" y="3496"/>
                  </a:lnTo>
                  <a:lnTo>
                    <a:pt x="7417" y="3496"/>
                  </a:lnTo>
                  <a:cubicBezTo>
                    <a:pt x="7630" y="3435"/>
                    <a:pt x="7843" y="3374"/>
                    <a:pt x="8056" y="3314"/>
                  </a:cubicBezTo>
                  <a:lnTo>
                    <a:pt x="8147" y="3314"/>
                  </a:lnTo>
                  <a:cubicBezTo>
                    <a:pt x="8360" y="3223"/>
                    <a:pt x="8542" y="3192"/>
                    <a:pt x="8785" y="3162"/>
                  </a:cubicBezTo>
                  <a:lnTo>
                    <a:pt x="8816" y="3162"/>
                  </a:lnTo>
                  <a:cubicBezTo>
                    <a:pt x="9059" y="3101"/>
                    <a:pt x="9272" y="3040"/>
                    <a:pt x="9515" y="3010"/>
                  </a:cubicBezTo>
                  <a:lnTo>
                    <a:pt x="10639" y="2311"/>
                  </a:lnTo>
                  <a:lnTo>
                    <a:pt x="4135" y="92"/>
                  </a:lnTo>
                  <a:cubicBezTo>
                    <a:pt x="2737" y="31"/>
                    <a:pt x="1369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4" name="Google Shape;217;p4"/>
            <p:cNvSpPr/>
            <p:nvPr/>
          </p:nvSpPr>
          <p:spPr>
            <a:xfrm>
              <a:off x="8514000" y="4714560"/>
              <a:ext cx="187200" cy="65520"/>
            </a:xfrm>
            <a:custGeom>
              <a:avLst/>
              <a:gdLst>
                <a:gd name="textAreaLeft" fmla="*/ 0 w 187200"/>
                <a:gd name="textAreaRight" fmla="*/ 188280 w 187200"/>
                <a:gd name="textAreaTop" fmla="*/ 0 h 65520"/>
                <a:gd name="textAreaBottom" fmla="*/ 66600 h 65520"/>
              </a:gdLst>
              <a:ahLst/>
              <a:rect l="textAreaLeft" t="textAreaTop" r="textAreaRight" b="textAreaBottom"/>
              <a:pathLst>
                <a:path w="14925" h="5290">
                  <a:moveTo>
                    <a:pt x="6171" y="1"/>
                  </a:moveTo>
                  <a:cubicBezTo>
                    <a:pt x="4013" y="1"/>
                    <a:pt x="1976" y="92"/>
                    <a:pt x="0" y="183"/>
                  </a:cubicBezTo>
                  <a:lnTo>
                    <a:pt x="2341" y="2554"/>
                  </a:lnTo>
                  <a:lnTo>
                    <a:pt x="9089" y="5289"/>
                  </a:lnTo>
                  <a:lnTo>
                    <a:pt x="10183" y="4864"/>
                  </a:lnTo>
                  <a:cubicBezTo>
                    <a:pt x="11247" y="4347"/>
                    <a:pt x="12371" y="3861"/>
                    <a:pt x="13587" y="3496"/>
                  </a:cubicBezTo>
                  <a:lnTo>
                    <a:pt x="14925" y="2979"/>
                  </a:lnTo>
                  <a:lnTo>
                    <a:pt x="6171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5" name="Google Shape;218;p4"/>
            <p:cNvSpPr/>
            <p:nvPr/>
          </p:nvSpPr>
          <p:spPr>
            <a:xfrm>
              <a:off x="8550000" y="4715640"/>
              <a:ext cx="133920" cy="37080"/>
            </a:xfrm>
            <a:custGeom>
              <a:avLst/>
              <a:gdLst>
                <a:gd name="textAreaLeft" fmla="*/ 0 w 133920"/>
                <a:gd name="textAreaRight" fmla="*/ 135000 w 133920"/>
                <a:gd name="textAreaTop" fmla="*/ 0 h 37080"/>
                <a:gd name="textAreaBottom" fmla="*/ 38160 h 37080"/>
              </a:gdLst>
              <a:ahLst/>
              <a:rect l="textAreaLeft" t="textAreaTop" r="textAreaRight" b="textAreaBottom"/>
              <a:pathLst>
                <a:path w="10700" h="3037">
                  <a:moveTo>
                    <a:pt x="3019" y="0"/>
                  </a:moveTo>
                  <a:cubicBezTo>
                    <a:pt x="2452" y="0"/>
                    <a:pt x="2219" y="326"/>
                    <a:pt x="2219" y="326"/>
                  </a:cubicBezTo>
                  <a:cubicBezTo>
                    <a:pt x="1826" y="177"/>
                    <a:pt x="1436" y="129"/>
                    <a:pt x="1095" y="129"/>
                  </a:cubicBezTo>
                  <a:cubicBezTo>
                    <a:pt x="463" y="129"/>
                    <a:pt x="1" y="296"/>
                    <a:pt x="1" y="296"/>
                  </a:cubicBezTo>
                  <a:cubicBezTo>
                    <a:pt x="1" y="296"/>
                    <a:pt x="7873" y="2971"/>
                    <a:pt x="8299" y="3031"/>
                  </a:cubicBezTo>
                  <a:cubicBezTo>
                    <a:pt x="8324" y="3035"/>
                    <a:pt x="8347" y="3037"/>
                    <a:pt x="8368" y="3037"/>
                  </a:cubicBezTo>
                  <a:cubicBezTo>
                    <a:pt x="8714" y="3037"/>
                    <a:pt x="8633" y="2606"/>
                    <a:pt x="8633" y="2606"/>
                  </a:cubicBezTo>
                  <a:lnTo>
                    <a:pt x="8633" y="2606"/>
                  </a:lnTo>
                  <a:cubicBezTo>
                    <a:pt x="8633" y="2606"/>
                    <a:pt x="8766" y="2614"/>
                    <a:pt x="8959" y="2614"/>
                  </a:cubicBezTo>
                  <a:cubicBezTo>
                    <a:pt x="9298" y="2614"/>
                    <a:pt x="9824" y="2589"/>
                    <a:pt x="10153" y="2454"/>
                  </a:cubicBezTo>
                  <a:cubicBezTo>
                    <a:pt x="10700" y="2271"/>
                    <a:pt x="4043" y="144"/>
                    <a:pt x="3283" y="22"/>
                  </a:cubicBezTo>
                  <a:cubicBezTo>
                    <a:pt x="3188" y="7"/>
                    <a:pt x="3100" y="0"/>
                    <a:pt x="3019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6" name="Google Shape;219;p4"/>
            <p:cNvSpPr/>
            <p:nvPr/>
          </p:nvSpPr>
          <p:spPr>
            <a:xfrm>
              <a:off x="8447400" y="4716000"/>
              <a:ext cx="222480" cy="72360"/>
            </a:xfrm>
            <a:custGeom>
              <a:avLst/>
              <a:gdLst>
                <a:gd name="textAreaLeft" fmla="*/ 0 w 222480"/>
                <a:gd name="textAreaRight" fmla="*/ 223560 w 222480"/>
                <a:gd name="textAreaTop" fmla="*/ 0 h 72360"/>
                <a:gd name="textAreaBottom" fmla="*/ 73440 h 72360"/>
              </a:gdLst>
              <a:ahLst/>
              <a:rect l="textAreaLeft" t="textAreaTop" r="textAreaRight" b="textAreaBottom"/>
              <a:pathLst>
                <a:path w="17722" h="5837">
                  <a:moveTo>
                    <a:pt x="6688" y="0"/>
                  </a:moveTo>
                  <a:cubicBezTo>
                    <a:pt x="4347" y="122"/>
                    <a:pt x="2098" y="304"/>
                    <a:pt x="1" y="578"/>
                  </a:cubicBezTo>
                  <a:lnTo>
                    <a:pt x="12949" y="5836"/>
                  </a:lnTo>
                  <a:lnTo>
                    <a:pt x="17721" y="3617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7" name="Google Shape;220;p4"/>
            <p:cNvSpPr/>
            <p:nvPr/>
          </p:nvSpPr>
          <p:spPr>
            <a:xfrm>
              <a:off x="8353800" y="4721760"/>
              <a:ext cx="275400" cy="99000"/>
            </a:xfrm>
            <a:custGeom>
              <a:avLst/>
              <a:gdLst>
                <a:gd name="textAreaLeft" fmla="*/ 0 w 275400"/>
                <a:gd name="textAreaRight" fmla="*/ 276480 w 275400"/>
                <a:gd name="textAreaTop" fmla="*/ 0 h 99000"/>
                <a:gd name="textAreaBottom" fmla="*/ 100080 h 99000"/>
              </a:gdLst>
              <a:ahLst/>
              <a:rect l="textAreaLeft" t="textAreaTop" r="textAreaRight" b="textAreaBottom"/>
              <a:pathLst>
                <a:path w="21917" h="7934">
                  <a:moveTo>
                    <a:pt x="8360" y="0"/>
                  </a:moveTo>
                  <a:cubicBezTo>
                    <a:pt x="5320" y="334"/>
                    <a:pt x="2554" y="821"/>
                    <a:pt x="1" y="1398"/>
                  </a:cubicBezTo>
                  <a:lnTo>
                    <a:pt x="1" y="2705"/>
                  </a:lnTo>
                  <a:lnTo>
                    <a:pt x="17782" y="7933"/>
                  </a:lnTo>
                  <a:lnTo>
                    <a:pt x="21916" y="4286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040" bIns="50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8" name="Google Shape;221;p4"/>
            <p:cNvSpPr/>
            <p:nvPr/>
          </p:nvSpPr>
          <p:spPr>
            <a:xfrm>
              <a:off x="8226360" y="4733640"/>
              <a:ext cx="373680" cy="142200"/>
            </a:xfrm>
            <a:custGeom>
              <a:avLst/>
              <a:gdLst>
                <a:gd name="textAreaLeft" fmla="*/ 0 w 373680"/>
                <a:gd name="textAreaRight" fmla="*/ 374760 w 373680"/>
                <a:gd name="textAreaTop" fmla="*/ 0 h 142200"/>
                <a:gd name="textAreaBottom" fmla="*/ 143280 h 142200"/>
              </a:gdLst>
              <a:ahLst/>
              <a:rect l="textAreaLeft" t="textAreaTop" r="textAreaRight" b="textAreaBottom"/>
              <a:pathLst>
                <a:path w="29728" h="11369">
                  <a:moveTo>
                    <a:pt x="12371" y="0"/>
                  </a:moveTo>
                  <a:cubicBezTo>
                    <a:pt x="7386" y="1003"/>
                    <a:pt x="3283" y="2310"/>
                    <a:pt x="0" y="3769"/>
                  </a:cubicBezTo>
                  <a:lnTo>
                    <a:pt x="26718" y="11368"/>
                  </a:lnTo>
                  <a:lnTo>
                    <a:pt x="27569" y="10000"/>
                  </a:lnTo>
                  <a:cubicBezTo>
                    <a:pt x="27843" y="8298"/>
                    <a:pt x="28603" y="6870"/>
                    <a:pt x="29727" y="5715"/>
                  </a:cubicBezTo>
                  <a:lnTo>
                    <a:pt x="1237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39" name="Google Shape;222;p4"/>
            <p:cNvSpPr/>
            <p:nvPr/>
          </p:nvSpPr>
          <p:spPr>
            <a:xfrm>
              <a:off x="8157240" y="4753080"/>
              <a:ext cx="402120" cy="157320"/>
            </a:xfrm>
            <a:custGeom>
              <a:avLst/>
              <a:gdLst>
                <a:gd name="textAreaLeft" fmla="*/ 0 w 402120"/>
                <a:gd name="textAreaRight" fmla="*/ 403200 w 402120"/>
                <a:gd name="textAreaTop" fmla="*/ 0 h 157320"/>
                <a:gd name="textAreaBottom" fmla="*/ 158400 h 157320"/>
              </a:gdLst>
              <a:ahLst/>
              <a:rect l="textAreaLeft" t="textAreaTop" r="textAreaRight" b="textAreaBottom"/>
              <a:pathLst>
                <a:path w="31977" h="12554">
                  <a:moveTo>
                    <a:pt x="11307" y="1"/>
                  </a:moveTo>
                  <a:cubicBezTo>
                    <a:pt x="6474" y="1520"/>
                    <a:pt x="2766" y="3314"/>
                    <a:pt x="0" y="4955"/>
                  </a:cubicBezTo>
                  <a:cubicBezTo>
                    <a:pt x="0" y="5016"/>
                    <a:pt x="30" y="5137"/>
                    <a:pt x="30" y="5229"/>
                  </a:cubicBezTo>
                  <a:lnTo>
                    <a:pt x="19788" y="11855"/>
                  </a:lnTo>
                  <a:lnTo>
                    <a:pt x="31976" y="12554"/>
                  </a:lnTo>
                  <a:lnTo>
                    <a:pt x="31976" y="12554"/>
                  </a:lnTo>
                  <a:lnTo>
                    <a:pt x="30730" y="6688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0" bIns="79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0" name="Google Shape;223;p4"/>
            <p:cNvSpPr/>
            <p:nvPr/>
          </p:nvSpPr>
          <p:spPr>
            <a:xfrm>
              <a:off x="8227080" y="4758480"/>
              <a:ext cx="296280" cy="117720"/>
            </a:xfrm>
            <a:custGeom>
              <a:avLst/>
              <a:gdLst>
                <a:gd name="textAreaLeft" fmla="*/ 0 w 296280"/>
                <a:gd name="textAreaRight" fmla="*/ 297360 w 296280"/>
                <a:gd name="textAreaTop" fmla="*/ 0 h 117720"/>
                <a:gd name="textAreaBottom" fmla="*/ 118800 h 117720"/>
              </a:gdLst>
              <a:ahLst/>
              <a:rect l="textAreaLeft" t="textAreaTop" r="textAreaRight" b="textAreaBottom"/>
              <a:pathLst>
                <a:path w="23588" h="9425">
                  <a:moveTo>
                    <a:pt x="4962" y="1"/>
                  </a:moveTo>
                  <a:cubicBezTo>
                    <a:pt x="4959" y="1"/>
                    <a:pt x="4957" y="1"/>
                    <a:pt x="4955" y="1"/>
                  </a:cubicBezTo>
                  <a:cubicBezTo>
                    <a:pt x="4550" y="117"/>
                    <a:pt x="6864" y="1550"/>
                    <a:pt x="7094" y="1692"/>
                  </a:cubicBezTo>
                  <a:lnTo>
                    <a:pt x="7094" y="1692"/>
                  </a:lnTo>
                  <a:cubicBezTo>
                    <a:pt x="6928" y="1591"/>
                    <a:pt x="5666" y="836"/>
                    <a:pt x="4914" y="836"/>
                  </a:cubicBezTo>
                  <a:cubicBezTo>
                    <a:pt x="4853" y="836"/>
                    <a:pt x="4795" y="841"/>
                    <a:pt x="4742" y="852"/>
                  </a:cubicBezTo>
                  <a:cubicBezTo>
                    <a:pt x="3982" y="1004"/>
                    <a:pt x="7265" y="2706"/>
                    <a:pt x="7265" y="2706"/>
                  </a:cubicBezTo>
                  <a:cubicBezTo>
                    <a:pt x="7265" y="2706"/>
                    <a:pt x="4167" y="1385"/>
                    <a:pt x="2309" y="1385"/>
                  </a:cubicBezTo>
                  <a:cubicBezTo>
                    <a:pt x="2021" y="1385"/>
                    <a:pt x="1763" y="1417"/>
                    <a:pt x="1550" y="1490"/>
                  </a:cubicBezTo>
                  <a:cubicBezTo>
                    <a:pt x="0" y="2068"/>
                    <a:pt x="5350" y="3770"/>
                    <a:pt x="5350" y="3770"/>
                  </a:cubicBezTo>
                  <a:cubicBezTo>
                    <a:pt x="5350" y="3770"/>
                    <a:pt x="21108" y="9424"/>
                    <a:pt x="23026" y="9424"/>
                  </a:cubicBezTo>
                  <a:cubicBezTo>
                    <a:pt x="23106" y="9424"/>
                    <a:pt x="23162" y="9414"/>
                    <a:pt x="23192" y="9393"/>
                  </a:cubicBezTo>
                  <a:cubicBezTo>
                    <a:pt x="23587" y="9089"/>
                    <a:pt x="20912" y="7266"/>
                    <a:pt x="20912" y="7266"/>
                  </a:cubicBezTo>
                  <a:lnTo>
                    <a:pt x="20912" y="7266"/>
                  </a:lnTo>
                  <a:cubicBezTo>
                    <a:pt x="20912" y="7266"/>
                    <a:pt x="22060" y="7484"/>
                    <a:pt x="22677" y="7484"/>
                  </a:cubicBezTo>
                  <a:cubicBezTo>
                    <a:pt x="22857" y="7484"/>
                    <a:pt x="22992" y="7466"/>
                    <a:pt x="23040" y="7418"/>
                  </a:cubicBezTo>
                  <a:cubicBezTo>
                    <a:pt x="23222" y="7174"/>
                    <a:pt x="21368" y="6415"/>
                    <a:pt x="21368" y="6415"/>
                  </a:cubicBezTo>
                  <a:lnTo>
                    <a:pt x="21368" y="6415"/>
                  </a:lnTo>
                  <a:cubicBezTo>
                    <a:pt x="21368" y="6415"/>
                    <a:pt x="21712" y="6472"/>
                    <a:pt x="22101" y="6472"/>
                  </a:cubicBezTo>
                  <a:cubicBezTo>
                    <a:pt x="22463" y="6472"/>
                    <a:pt x="22865" y="6422"/>
                    <a:pt x="23070" y="6232"/>
                  </a:cubicBezTo>
                  <a:cubicBezTo>
                    <a:pt x="23494" y="5869"/>
                    <a:pt x="5534" y="1"/>
                    <a:pt x="496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9400" bIns="59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1" name="Google Shape;224;p4"/>
            <p:cNvSpPr/>
            <p:nvPr/>
          </p:nvSpPr>
          <p:spPr>
            <a:xfrm>
              <a:off x="8154000" y="4784760"/>
              <a:ext cx="443880" cy="181440"/>
            </a:xfrm>
            <a:custGeom>
              <a:avLst/>
              <a:gdLst>
                <a:gd name="textAreaLeft" fmla="*/ 0 w 443880"/>
                <a:gd name="textAreaRight" fmla="*/ 444960 w 443880"/>
                <a:gd name="textAreaTop" fmla="*/ 0 h 181440"/>
                <a:gd name="textAreaBottom" fmla="*/ 182520 h 181440"/>
              </a:gdLst>
              <a:ahLst/>
              <a:rect l="textAreaLeft" t="textAreaTop" r="textAreaRight" b="textAreaBottom"/>
              <a:pathLst>
                <a:path w="35290" h="14469">
                  <a:moveTo>
                    <a:pt x="4985" y="0"/>
                  </a:moveTo>
                  <a:cubicBezTo>
                    <a:pt x="3040" y="882"/>
                    <a:pt x="1399" y="1733"/>
                    <a:pt x="0" y="2584"/>
                  </a:cubicBezTo>
                  <a:lnTo>
                    <a:pt x="35290" y="14469"/>
                  </a:lnTo>
                  <a:cubicBezTo>
                    <a:pt x="34348" y="12645"/>
                    <a:pt x="33770" y="11004"/>
                    <a:pt x="33466" y="9545"/>
                  </a:cubicBezTo>
                  <a:lnTo>
                    <a:pt x="4985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080" bIns="9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2" name="Google Shape;225;p4"/>
            <p:cNvSpPr/>
            <p:nvPr/>
          </p:nvSpPr>
          <p:spPr>
            <a:xfrm>
              <a:off x="8033760" y="4627800"/>
              <a:ext cx="839160" cy="155520"/>
            </a:xfrm>
            <a:custGeom>
              <a:avLst/>
              <a:gdLst>
                <a:gd name="textAreaLeft" fmla="*/ 0 w 839160"/>
                <a:gd name="textAreaRight" fmla="*/ 840240 w 839160"/>
                <a:gd name="textAreaTop" fmla="*/ 0 h 155520"/>
                <a:gd name="textAreaBottom" fmla="*/ 156600 h 155520"/>
              </a:gdLst>
              <a:ahLst/>
              <a:rect l="textAreaLeft" t="textAreaTop" r="textAreaRight" b="textAreaBottom"/>
              <a:pathLst>
                <a:path w="66658" h="12427">
                  <a:moveTo>
                    <a:pt x="29276" y="0"/>
                  </a:moveTo>
                  <a:cubicBezTo>
                    <a:pt x="28065" y="0"/>
                    <a:pt x="26857" y="19"/>
                    <a:pt x="25654" y="56"/>
                  </a:cubicBezTo>
                  <a:cubicBezTo>
                    <a:pt x="21064" y="208"/>
                    <a:pt x="16383" y="512"/>
                    <a:pt x="12006" y="1576"/>
                  </a:cubicBezTo>
                  <a:cubicBezTo>
                    <a:pt x="9757" y="2153"/>
                    <a:pt x="7599" y="2852"/>
                    <a:pt x="5654" y="3855"/>
                  </a:cubicBezTo>
                  <a:cubicBezTo>
                    <a:pt x="4195" y="4615"/>
                    <a:pt x="2888" y="5588"/>
                    <a:pt x="1763" y="6652"/>
                  </a:cubicBezTo>
                  <a:lnTo>
                    <a:pt x="0" y="11819"/>
                  </a:lnTo>
                  <a:lnTo>
                    <a:pt x="1824" y="12427"/>
                  </a:lnTo>
                  <a:cubicBezTo>
                    <a:pt x="1946" y="12214"/>
                    <a:pt x="2067" y="12032"/>
                    <a:pt x="2158" y="11819"/>
                  </a:cubicBezTo>
                  <a:cubicBezTo>
                    <a:pt x="2705" y="10907"/>
                    <a:pt x="3344" y="10026"/>
                    <a:pt x="4012" y="9175"/>
                  </a:cubicBezTo>
                  <a:cubicBezTo>
                    <a:pt x="4164" y="8992"/>
                    <a:pt x="4377" y="8810"/>
                    <a:pt x="4560" y="8628"/>
                  </a:cubicBezTo>
                  <a:lnTo>
                    <a:pt x="4712" y="8476"/>
                  </a:lnTo>
                  <a:lnTo>
                    <a:pt x="4894" y="8263"/>
                  </a:lnTo>
                  <a:cubicBezTo>
                    <a:pt x="5319" y="7898"/>
                    <a:pt x="5745" y="7503"/>
                    <a:pt x="6201" y="7169"/>
                  </a:cubicBezTo>
                  <a:cubicBezTo>
                    <a:pt x="6596" y="6865"/>
                    <a:pt x="7022" y="6591"/>
                    <a:pt x="7478" y="6348"/>
                  </a:cubicBezTo>
                  <a:lnTo>
                    <a:pt x="7721" y="6226"/>
                  </a:lnTo>
                  <a:cubicBezTo>
                    <a:pt x="7751" y="6196"/>
                    <a:pt x="7903" y="6105"/>
                    <a:pt x="7933" y="6105"/>
                  </a:cubicBezTo>
                  <a:cubicBezTo>
                    <a:pt x="8207" y="5953"/>
                    <a:pt x="8481" y="5831"/>
                    <a:pt x="8724" y="5679"/>
                  </a:cubicBezTo>
                  <a:cubicBezTo>
                    <a:pt x="9696" y="5223"/>
                    <a:pt x="10730" y="4828"/>
                    <a:pt x="11733" y="4463"/>
                  </a:cubicBezTo>
                  <a:cubicBezTo>
                    <a:pt x="12219" y="4311"/>
                    <a:pt x="12736" y="4159"/>
                    <a:pt x="13253" y="4007"/>
                  </a:cubicBezTo>
                  <a:cubicBezTo>
                    <a:pt x="13253" y="4007"/>
                    <a:pt x="13435" y="3977"/>
                    <a:pt x="13526" y="3947"/>
                  </a:cubicBezTo>
                  <a:cubicBezTo>
                    <a:pt x="13648" y="3916"/>
                    <a:pt x="13709" y="3916"/>
                    <a:pt x="13830" y="3855"/>
                  </a:cubicBezTo>
                  <a:lnTo>
                    <a:pt x="14742" y="3643"/>
                  </a:lnTo>
                  <a:cubicBezTo>
                    <a:pt x="19149" y="2640"/>
                    <a:pt x="23861" y="2275"/>
                    <a:pt x="28481" y="2123"/>
                  </a:cubicBezTo>
                  <a:cubicBezTo>
                    <a:pt x="29663" y="2078"/>
                    <a:pt x="30858" y="2057"/>
                    <a:pt x="32061" y="2057"/>
                  </a:cubicBezTo>
                  <a:cubicBezTo>
                    <a:pt x="35777" y="2057"/>
                    <a:pt x="39571" y="2257"/>
                    <a:pt x="43314" y="2579"/>
                  </a:cubicBezTo>
                  <a:cubicBezTo>
                    <a:pt x="47843" y="2944"/>
                    <a:pt x="52402" y="3643"/>
                    <a:pt x="56901" y="4524"/>
                  </a:cubicBezTo>
                  <a:cubicBezTo>
                    <a:pt x="59150" y="4919"/>
                    <a:pt x="61369" y="5466"/>
                    <a:pt x="63558" y="5983"/>
                  </a:cubicBezTo>
                  <a:cubicBezTo>
                    <a:pt x="64561" y="6226"/>
                    <a:pt x="65533" y="6439"/>
                    <a:pt x="66506" y="6682"/>
                  </a:cubicBezTo>
                  <a:lnTo>
                    <a:pt x="66658" y="6226"/>
                  </a:lnTo>
                  <a:cubicBezTo>
                    <a:pt x="65503" y="5801"/>
                    <a:pt x="64378" y="5406"/>
                    <a:pt x="63223" y="5071"/>
                  </a:cubicBezTo>
                  <a:cubicBezTo>
                    <a:pt x="60822" y="4311"/>
                    <a:pt x="58360" y="3703"/>
                    <a:pt x="55898" y="3187"/>
                  </a:cubicBezTo>
                  <a:cubicBezTo>
                    <a:pt x="50883" y="2032"/>
                    <a:pt x="45837" y="1181"/>
                    <a:pt x="40730" y="603"/>
                  </a:cubicBezTo>
                  <a:cubicBezTo>
                    <a:pt x="36925" y="188"/>
                    <a:pt x="33085" y="0"/>
                    <a:pt x="2927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8120" bIns="78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3" name="Google Shape;226;p4"/>
            <p:cNvSpPr/>
            <p:nvPr/>
          </p:nvSpPr>
          <p:spPr>
            <a:xfrm>
              <a:off x="8246520" y="4632480"/>
              <a:ext cx="385200" cy="19080"/>
            </a:xfrm>
            <a:custGeom>
              <a:avLst/>
              <a:gdLst>
                <a:gd name="textAreaLeft" fmla="*/ 0 w 385200"/>
                <a:gd name="textAreaRight" fmla="*/ 386280 w 38520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30637" h="1609">
                  <a:moveTo>
                    <a:pt x="13942" y="1"/>
                  </a:moveTo>
                  <a:cubicBezTo>
                    <a:pt x="7225" y="1"/>
                    <a:pt x="1211" y="422"/>
                    <a:pt x="152" y="504"/>
                  </a:cubicBezTo>
                  <a:lnTo>
                    <a:pt x="0" y="504"/>
                  </a:lnTo>
                  <a:cubicBezTo>
                    <a:pt x="6022" y="768"/>
                    <a:pt x="14523" y="1221"/>
                    <a:pt x="18691" y="1221"/>
                  </a:cubicBezTo>
                  <a:cubicBezTo>
                    <a:pt x="19804" y="1221"/>
                    <a:pt x="20608" y="1188"/>
                    <a:pt x="20973" y="1112"/>
                  </a:cubicBezTo>
                  <a:cubicBezTo>
                    <a:pt x="21399" y="1020"/>
                    <a:pt x="18664" y="504"/>
                    <a:pt x="18663" y="504"/>
                  </a:cubicBezTo>
                  <a:lnTo>
                    <a:pt x="18663" y="504"/>
                  </a:lnTo>
                  <a:cubicBezTo>
                    <a:pt x="18664" y="504"/>
                    <a:pt x="28273" y="1608"/>
                    <a:pt x="30178" y="1608"/>
                  </a:cubicBezTo>
                  <a:cubicBezTo>
                    <a:pt x="30573" y="1608"/>
                    <a:pt x="30637" y="1561"/>
                    <a:pt x="30214" y="1446"/>
                  </a:cubicBezTo>
                  <a:cubicBezTo>
                    <a:pt x="26107" y="317"/>
                    <a:pt x="19761" y="1"/>
                    <a:pt x="1394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4" name="Google Shape;227;p4"/>
            <p:cNvSpPr/>
            <p:nvPr/>
          </p:nvSpPr>
          <p:spPr>
            <a:xfrm>
              <a:off x="8053920" y="4645800"/>
              <a:ext cx="184680" cy="82080"/>
            </a:xfrm>
            <a:custGeom>
              <a:avLst/>
              <a:gdLst>
                <a:gd name="textAreaLeft" fmla="*/ 0 w 184680"/>
                <a:gd name="textAreaRight" fmla="*/ 185760 w 184680"/>
                <a:gd name="textAreaTop" fmla="*/ 0 h 82080"/>
                <a:gd name="textAreaBottom" fmla="*/ 83160 h 82080"/>
              </a:gdLst>
              <a:ahLst/>
              <a:rect l="textAreaLeft" t="textAreaTop" r="textAreaRight" b="textAreaBottom"/>
              <a:pathLst>
                <a:path w="14749" h="6593">
                  <a:moveTo>
                    <a:pt x="341" y="5290"/>
                  </a:moveTo>
                  <a:cubicBezTo>
                    <a:pt x="341" y="5290"/>
                    <a:pt x="341" y="5291"/>
                    <a:pt x="341" y="5291"/>
                  </a:cubicBezTo>
                  <a:cubicBezTo>
                    <a:pt x="341" y="5291"/>
                    <a:pt x="341" y="5290"/>
                    <a:pt x="341" y="5290"/>
                  </a:cubicBezTo>
                  <a:close/>
                  <a:moveTo>
                    <a:pt x="14594" y="0"/>
                  </a:moveTo>
                  <a:cubicBezTo>
                    <a:pt x="13444" y="0"/>
                    <a:pt x="6096" y="206"/>
                    <a:pt x="341" y="5290"/>
                  </a:cubicBezTo>
                  <a:lnTo>
                    <a:pt x="341" y="5290"/>
                  </a:lnTo>
                  <a:cubicBezTo>
                    <a:pt x="341" y="5290"/>
                    <a:pt x="341" y="5290"/>
                    <a:pt x="341" y="5290"/>
                  </a:cubicBezTo>
                  <a:lnTo>
                    <a:pt x="341" y="5290"/>
                  </a:lnTo>
                  <a:cubicBezTo>
                    <a:pt x="360" y="5290"/>
                    <a:pt x="1" y="6593"/>
                    <a:pt x="397" y="6593"/>
                  </a:cubicBezTo>
                  <a:cubicBezTo>
                    <a:pt x="453" y="6593"/>
                    <a:pt x="524" y="6566"/>
                    <a:pt x="614" y="6506"/>
                  </a:cubicBezTo>
                  <a:cubicBezTo>
                    <a:pt x="1404" y="5990"/>
                    <a:pt x="5113" y="2099"/>
                    <a:pt x="14748" y="2"/>
                  </a:cubicBezTo>
                  <a:cubicBezTo>
                    <a:pt x="14748" y="2"/>
                    <a:pt x="14695" y="0"/>
                    <a:pt x="1459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400" bIns="41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5" name="Google Shape;228;p4"/>
            <p:cNvSpPr/>
            <p:nvPr/>
          </p:nvSpPr>
          <p:spPr>
            <a:xfrm>
              <a:off x="8035920" y="4641480"/>
              <a:ext cx="825840" cy="142560"/>
            </a:xfrm>
            <a:custGeom>
              <a:avLst/>
              <a:gdLst>
                <a:gd name="textAreaLeft" fmla="*/ 0 w 825840"/>
                <a:gd name="textAreaRight" fmla="*/ 826920 w 825840"/>
                <a:gd name="textAreaTop" fmla="*/ 0 h 142560"/>
                <a:gd name="textAreaBottom" fmla="*/ 143640 h 142560"/>
              </a:gdLst>
              <a:ahLst/>
              <a:rect l="textAreaLeft" t="textAreaTop" r="textAreaRight" b="textAreaBottom"/>
              <a:pathLst>
                <a:path w="65595" h="11382">
                  <a:moveTo>
                    <a:pt x="25556" y="0"/>
                  </a:moveTo>
                  <a:cubicBezTo>
                    <a:pt x="24528" y="0"/>
                    <a:pt x="23506" y="14"/>
                    <a:pt x="22493" y="44"/>
                  </a:cubicBezTo>
                  <a:cubicBezTo>
                    <a:pt x="7296" y="561"/>
                    <a:pt x="1764" y="7612"/>
                    <a:pt x="1" y="10804"/>
                  </a:cubicBezTo>
                  <a:lnTo>
                    <a:pt x="1672" y="11381"/>
                  </a:lnTo>
                  <a:cubicBezTo>
                    <a:pt x="1794" y="11199"/>
                    <a:pt x="1915" y="10986"/>
                    <a:pt x="2007" y="10773"/>
                  </a:cubicBezTo>
                  <a:cubicBezTo>
                    <a:pt x="2554" y="9862"/>
                    <a:pt x="3192" y="8980"/>
                    <a:pt x="3891" y="8159"/>
                  </a:cubicBezTo>
                  <a:cubicBezTo>
                    <a:pt x="4043" y="7947"/>
                    <a:pt x="4226" y="7764"/>
                    <a:pt x="4408" y="7582"/>
                  </a:cubicBezTo>
                  <a:lnTo>
                    <a:pt x="4560" y="7430"/>
                  </a:lnTo>
                  <a:lnTo>
                    <a:pt x="4742" y="7248"/>
                  </a:lnTo>
                  <a:cubicBezTo>
                    <a:pt x="5168" y="6852"/>
                    <a:pt x="5593" y="6488"/>
                    <a:pt x="6049" y="6123"/>
                  </a:cubicBezTo>
                  <a:cubicBezTo>
                    <a:pt x="6475" y="5819"/>
                    <a:pt x="6870" y="5576"/>
                    <a:pt x="7326" y="5302"/>
                  </a:cubicBezTo>
                  <a:lnTo>
                    <a:pt x="7569" y="5181"/>
                  </a:lnTo>
                  <a:cubicBezTo>
                    <a:pt x="7599" y="5150"/>
                    <a:pt x="7751" y="5059"/>
                    <a:pt x="7782" y="5059"/>
                  </a:cubicBezTo>
                  <a:cubicBezTo>
                    <a:pt x="8055" y="4907"/>
                    <a:pt x="8329" y="4816"/>
                    <a:pt x="8603" y="4664"/>
                  </a:cubicBezTo>
                  <a:cubicBezTo>
                    <a:pt x="9545" y="4208"/>
                    <a:pt x="10578" y="3782"/>
                    <a:pt x="11581" y="3448"/>
                  </a:cubicBezTo>
                  <a:cubicBezTo>
                    <a:pt x="12098" y="3296"/>
                    <a:pt x="12584" y="3144"/>
                    <a:pt x="13101" y="2992"/>
                  </a:cubicBezTo>
                  <a:cubicBezTo>
                    <a:pt x="13101" y="2992"/>
                    <a:pt x="13314" y="2931"/>
                    <a:pt x="13375" y="2901"/>
                  </a:cubicBezTo>
                  <a:cubicBezTo>
                    <a:pt x="13496" y="2871"/>
                    <a:pt x="13557" y="2871"/>
                    <a:pt x="13679" y="2840"/>
                  </a:cubicBezTo>
                  <a:lnTo>
                    <a:pt x="14591" y="2597"/>
                  </a:lnTo>
                  <a:cubicBezTo>
                    <a:pt x="18998" y="1624"/>
                    <a:pt x="23709" y="1229"/>
                    <a:pt x="28360" y="1077"/>
                  </a:cubicBezTo>
                  <a:cubicBezTo>
                    <a:pt x="29534" y="1033"/>
                    <a:pt x="30725" y="1012"/>
                    <a:pt x="31926" y="1012"/>
                  </a:cubicBezTo>
                  <a:cubicBezTo>
                    <a:pt x="35636" y="1012"/>
                    <a:pt x="39443" y="1212"/>
                    <a:pt x="43162" y="1533"/>
                  </a:cubicBezTo>
                  <a:cubicBezTo>
                    <a:pt x="47691" y="1928"/>
                    <a:pt x="52251" y="2597"/>
                    <a:pt x="56780" y="3479"/>
                  </a:cubicBezTo>
                  <a:cubicBezTo>
                    <a:pt x="58999" y="3904"/>
                    <a:pt x="61218" y="4421"/>
                    <a:pt x="63406" y="4968"/>
                  </a:cubicBezTo>
                  <a:cubicBezTo>
                    <a:pt x="63619" y="4998"/>
                    <a:pt x="63801" y="5029"/>
                    <a:pt x="64014" y="5120"/>
                  </a:cubicBezTo>
                  <a:lnTo>
                    <a:pt x="65595" y="4816"/>
                  </a:lnTo>
                  <a:cubicBezTo>
                    <a:pt x="65473" y="4816"/>
                    <a:pt x="65443" y="4755"/>
                    <a:pt x="65412" y="4755"/>
                  </a:cubicBezTo>
                  <a:cubicBezTo>
                    <a:pt x="63399" y="4295"/>
                    <a:pt x="43545" y="0"/>
                    <a:pt x="2555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6" name="Google Shape;229;p4"/>
            <p:cNvSpPr/>
            <p:nvPr/>
          </p:nvSpPr>
          <p:spPr>
            <a:xfrm>
              <a:off x="8616960" y="4667040"/>
              <a:ext cx="270000" cy="354240"/>
            </a:xfrm>
            <a:custGeom>
              <a:avLst/>
              <a:gdLst>
                <a:gd name="textAreaLeft" fmla="*/ 0 w 270000"/>
                <a:gd name="textAreaRight" fmla="*/ 271080 w 270000"/>
                <a:gd name="textAreaTop" fmla="*/ 0 h 354240"/>
                <a:gd name="textAreaBottom" fmla="*/ 355320 h 354240"/>
              </a:gdLst>
              <a:ahLst/>
              <a:rect l="textAreaLeft" t="textAreaTop" r="textAreaRight" b="textAreaBottom"/>
              <a:pathLst>
                <a:path w="21491" h="28178">
                  <a:moveTo>
                    <a:pt x="2338" y="18100"/>
                  </a:moveTo>
                  <a:cubicBezTo>
                    <a:pt x="2355" y="18144"/>
                    <a:pt x="2371" y="18177"/>
                    <a:pt x="2371" y="18177"/>
                  </a:cubicBezTo>
                  <a:lnTo>
                    <a:pt x="2341" y="18207"/>
                  </a:lnTo>
                  <a:cubicBezTo>
                    <a:pt x="2341" y="18207"/>
                    <a:pt x="2344" y="18162"/>
                    <a:pt x="2338" y="18100"/>
                  </a:cubicBezTo>
                  <a:close/>
                  <a:moveTo>
                    <a:pt x="1277" y="21855"/>
                  </a:moveTo>
                  <a:cubicBezTo>
                    <a:pt x="1277" y="21855"/>
                    <a:pt x="1297" y="21894"/>
                    <a:pt x="1351" y="21894"/>
                  </a:cubicBezTo>
                  <a:cubicBezTo>
                    <a:pt x="1365" y="21894"/>
                    <a:pt x="1380" y="21891"/>
                    <a:pt x="1399" y="21885"/>
                  </a:cubicBezTo>
                  <a:cubicBezTo>
                    <a:pt x="1399" y="21885"/>
                    <a:pt x="1338" y="21855"/>
                    <a:pt x="1277" y="21855"/>
                  </a:cubicBezTo>
                  <a:close/>
                  <a:moveTo>
                    <a:pt x="1277" y="21977"/>
                  </a:moveTo>
                  <a:cubicBezTo>
                    <a:pt x="1277" y="21977"/>
                    <a:pt x="1277" y="22007"/>
                    <a:pt x="1338" y="22007"/>
                  </a:cubicBezTo>
                  <a:cubicBezTo>
                    <a:pt x="1338" y="22007"/>
                    <a:pt x="1338" y="21977"/>
                    <a:pt x="1277" y="21977"/>
                  </a:cubicBezTo>
                  <a:close/>
                  <a:moveTo>
                    <a:pt x="1095" y="22129"/>
                  </a:moveTo>
                  <a:cubicBezTo>
                    <a:pt x="1095" y="22129"/>
                    <a:pt x="1034" y="22159"/>
                    <a:pt x="1095" y="22189"/>
                  </a:cubicBezTo>
                  <a:lnTo>
                    <a:pt x="1095" y="22129"/>
                  </a:lnTo>
                  <a:close/>
                  <a:moveTo>
                    <a:pt x="882" y="22189"/>
                  </a:moveTo>
                  <a:cubicBezTo>
                    <a:pt x="882" y="22189"/>
                    <a:pt x="852" y="22220"/>
                    <a:pt x="943" y="22311"/>
                  </a:cubicBezTo>
                  <a:cubicBezTo>
                    <a:pt x="943" y="22311"/>
                    <a:pt x="973" y="22220"/>
                    <a:pt x="882" y="22189"/>
                  </a:cubicBezTo>
                  <a:close/>
                  <a:moveTo>
                    <a:pt x="852" y="22280"/>
                  </a:moveTo>
                  <a:cubicBezTo>
                    <a:pt x="852" y="22281"/>
                    <a:pt x="821" y="22311"/>
                    <a:pt x="882" y="22341"/>
                  </a:cubicBezTo>
                  <a:cubicBezTo>
                    <a:pt x="882" y="22341"/>
                    <a:pt x="882" y="22311"/>
                    <a:pt x="852" y="22280"/>
                  </a:cubicBezTo>
                  <a:close/>
                  <a:moveTo>
                    <a:pt x="730" y="22311"/>
                  </a:moveTo>
                  <a:cubicBezTo>
                    <a:pt x="730" y="22311"/>
                    <a:pt x="700" y="22341"/>
                    <a:pt x="730" y="22432"/>
                  </a:cubicBezTo>
                  <a:cubicBezTo>
                    <a:pt x="730" y="22432"/>
                    <a:pt x="791" y="22341"/>
                    <a:pt x="730" y="22311"/>
                  </a:cubicBezTo>
                  <a:close/>
                  <a:moveTo>
                    <a:pt x="639" y="22372"/>
                  </a:moveTo>
                  <a:cubicBezTo>
                    <a:pt x="639" y="22372"/>
                    <a:pt x="639" y="22432"/>
                    <a:pt x="669" y="22463"/>
                  </a:cubicBezTo>
                  <a:cubicBezTo>
                    <a:pt x="669" y="22463"/>
                    <a:pt x="669" y="22432"/>
                    <a:pt x="639" y="22372"/>
                  </a:cubicBezTo>
                  <a:close/>
                  <a:moveTo>
                    <a:pt x="669" y="22341"/>
                  </a:moveTo>
                  <a:lnTo>
                    <a:pt x="669" y="22341"/>
                  </a:lnTo>
                  <a:cubicBezTo>
                    <a:pt x="669" y="22341"/>
                    <a:pt x="639" y="22372"/>
                    <a:pt x="700" y="22463"/>
                  </a:cubicBezTo>
                  <a:cubicBezTo>
                    <a:pt x="700" y="22463"/>
                    <a:pt x="700" y="22372"/>
                    <a:pt x="669" y="22341"/>
                  </a:cubicBezTo>
                  <a:close/>
                  <a:moveTo>
                    <a:pt x="426" y="22706"/>
                  </a:moveTo>
                  <a:cubicBezTo>
                    <a:pt x="426" y="22706"/>
                    <a:pt x="426" y="22736"/>
                    <a:pt x="456" y="22736"/>
                  </a:cubicBezTo>
                  <a:lnTo>
                    <a:pt x="426" y="22706"/>
                  </a:lnTo>
                  <a:close/>
                  <a:moveTo>
                    <a:pt x="365" y="22706"/>
                  </a:moveTo>
                  <a:cubicBezTo>
                    <a:pt x="365" y="22706"/>
                    <a:pt x="365" y="22767"/>
                    <a:pt x="456" y="22767"/>
                  </a:cubicBezTo>
                  <a:cubicBezTo>
                    <a:pt x="456" y="22767"/>
                    <a:pt x="426" y="22736"/>
                    <a:pt x="365" y="22706"/>
                  </a:cubicBezTo>
                  <a:close/>
                  <a:moveTo>
                    <a:pt x="152" y="23344"/>
                  </a:moveTo>
                  <a:cubicBezTo>
                    <a:pt x="122" y="23375"/>
                    <a:pt x="274" y="23375"/>
                    <a:pt x="274" y="23375"/>
                  </a:cubicBezTo>
                  <a:cubicBezTo>
                    <a:pt x="274" y="23375"/>
                    <a:pt x="213" y="23344"/>
                    <a:pt x="152" y="23344"/>
                  </a:cubicBezTo>
                  <a:close/>
                  <a:moveTo>
                    <a:pt x="365" y="23922"/>
                  </a:moveTo>
                  <a:cubicBezTo>
                    <a:pt x="365" y="23922"/>
                    <a:pt x="244" y="23922"/>
                    <a:pt x="244" y="23952"/>
                  </a:cubicBezTo>
                  <a:cubicBezTo>
                    <a:pt x="244" y="23967"/>
                    <a:pt x="251" y="23973"/>
                    <a:pt x="263" y="23973"/>
                  </a:cubicBezTo>
                  <a:cubicBezTo>
                    <a:pt x="297" y="23973"/>
                    <a:pt x="365" y="23922"/>
                    <a:pt x="365" y="23922"/>
                  </a:cubicBezTo>
                  <a:close/>
                  <a:moveTo>
                    <a:pt x="21490" y="1"/>
                  </a:moveTo>
                  <a:lnTo>
                    <a:pt x="21490" y="1"/>
                  </a:lnTo>
                  <a:cubicBezTo>
                    <a:pt x="21490" y="1"/>
                    <a:pt x="20639" y="441"/>
                    <a:pt x="20638" y="1322"/>
                  </a:cubicBezTo>
                  <a:lnTo>
                    <a:pt x="20638" y="1322"/>
                  </a:lnTo>
                  <a:cubicBezTo>
                    <a:pt x="20632" y="1095"/>
                    <a:pt x="20581" y="106"/>
                    <a:pt x="20134" y="106"/>
                  </a:cubicBezTo>
                  <a:cubicBezTo>
                    <a:pt x="20102" y="106"/>
                    <a:pt x="20068" y="111"/>
                    <a:pt x="20031" y="122"/>
                  </a:cubicBezTo>
                  <a:cubicBezTo>
                    <a:pt x="20031" y="122"/>
                    <a:pt x="19423" y="730"/>
                    <a:pt x="19970" y="1611"/>
                  </a:cubicBezTo>
                  <a:cubicBezTo>
                    <a:pt x="19970" y="1611"/>
                    <a:pt x="19564" y="1003"/>
                    <a:pt x="19092" y="1003"/>
                  </a:cubicBezTo>
                  <a:cubicBezTo>
                    <a:pt x="19081" y="1003"/>
                    <a:pt x="19070" y="1003"/>
                    <a:pt x="19059" y="1004"/>
                  </a:cubicBezTo>
                  <a:cubicBezTo>
                    <a:pt x="19059" y="1004"/>
                    <a:pt x="18663" y="1368"/>
                    <a:pt x="19332" y="1946"/>
                  </a:cubicBezTo>
                  <a:cubicBezTo>
                    <a:pt x="19332" y="1946"/>
                    <a:pt x="19008" y="1676"/>
                    <a:pt x="18693" y="1676"/>
                  </a:cubicBezTo>
                  <a:cubicBezTo>
                    <a:pt x="18598" y="1676"/>
                    <a:pt x="18504" y="1700"/>
                    <a:pt x="18420" y="1763"/>
                  </a:cubicBezTo>
                  <a:cubicBezTo>
                    <a:pt x="18420" y="1763"/>
                    <a:pt x="18299" y="2098"/>
                    <a:pt x="18876" y="2463"/>
                  </a:cubicBezTo>
                  <a:cubicBezTo>
                    <a:pt x="18876" y="2463"/>
                    <a:pt x="18800" y="2425"/>
                    <a:pt x="18694" y="2425"/>
                  </a:cubicBezTo>
                  <a:cubicBezTo>
                    <a:pt x="18587" y="2425"/>
                    <a:pt x="18451" y="2463"/>
                    <a:pt x="18329" y="2615"/>
                  </a:cubicBezTo>
                  <a:cubicBezTo>
                    <a:pt x="18329" y="2615"/>
                    <a:pt x="18127" y="2780"/>
                    <a:pt x="18280" y="3069"/>
                  </a:cubicBezTo>
                  <a:lnTo>
                    <a:pt x="18280" y="3069"/>
                  </a:lnTo>
                  <a:cubicBezTo>
                    <a:pt x="18027" y="2789"/>
                    <a:pt x="17614" y="2396"/>
                    <a:pt x="17288" y="2396"/>
                  </a:cubicBezTo>
                  <a:cubicBezTo>
                    <a:pt x="17214" y="2396"/>
                    <a:pt x="17145" y="2416"/>
                    <a:pt x="17083" y="2463"/>
                  </a:cubicBezTo>
                  <a:cubicBezTo>
                    <a:pt x="17083" y="2463"/>
                    <a:pt x="16934" y="2809"/>
                    <a:pt x="17576" y="3458"/>
                  </a:cubicBezTo>
                  <a:lnTo>
                    <a:pt x="17576" y="3458"/>
                  </a:lnTo>
                  <a:cubicBezTo>
                    <a:pt x="17458" y="3386"/>
                    <a:pt x="17291" y="3323"/>
                    <a:pt x="17069" y="3323"/>
                  </a:cubicBezTo>
                  <a:cubicBezTo>
                    <a:pt x="16998" y="3323"/>
                    <a:pt x="16922" y="3330"/>
                    <a:pt x="16840" y="3344"/>
                  </a:cubicBezTo>
                  <a:cubicBezTo>
                    <a:pt x="16840" y="3344"/>
                    <a:pt x="16597" y="3830"/>
                    <a:pt x="17508" y="4226"/>
                  </a:cubicBezTo>
                  <a:lnTo>
                    <a:pt x="17508" y="4226"/>
                  </a:lnTo>
                  <a:cubicBezTo>
                    <a:pt x="17508" y="4226"/>
                    <a:pt x="17406" y="4204"/>
                    <a:pt x="17253" y="4204"/>
                  </a:cubicBezTo>
                  <a:cubicBezTo>
                    <a:pt x="17044" y="4204"/>
                    <a:pt x="16739" y="4245"/>
                    <a:pt x="16475" y="4438"/>
                  </a:cubicBezTo>
                  <a:cubicBezTo>
                    <a:pt x="16475" y="4438"/>
                    <a:pt x="16353" y="4955"/>
                    <a:pt x="17356" y="4955"/>
                  </a:cubicBezTo>
                  <a:cubicBezTo>
                    <a:pt x="17356" y="4955"/>
                    <a:pt x="17204" y="5137"/>
                    <a:pt x="17204" y="5411"/>
                  </a:cubicBezTo>
                  <a:cubicBezTo>
                    <a:pt x="17204" y="5411"/>
                    <a:pt x="16791" y="4860"/>
                    <a:pt x="16384" y="4860"/>
                  </a:cubicBezTo>
                  <a:cubicBezTo>
                    <a:pt x="16364" y="4860"/>
                    <a:pt x="16343" y="4861"/>
                    <a:pt x="16323" y="4864"/>
                  </a:cubicBezTo>
                  <a:cubicBezTo>
                    <a:pt x="16323" y="4864"/>
                    <a:pt x="16085" y="4996"/>
                    <a:pt x="16643" y="5628"/>
                  </a:cubicBezTo>
                  <a:lnTo>
                    <a:pt x="16643" y="5628"/>
                  </a:lnTo>
                  <a:cubicBezTo>
                    <a:pt x="16496" y="5481"/>
                    <a:pt x="16254" y="5278"/>
                    <a:pt x="16045" y="5278"/>
                  </a:cubicBezTo>
                  <a:cubicBezTo>
                    <a:pt x="15993" y="5278"/>
                    <a:pt x="15943" y="5291"/>
                    <a:pt x="15897" y="5320"/>
                  </a:cubicBezTo>
                  <a:cubicBezTo>
                    <a:pt x="15897" y="5320"/>
                    <a:pt x="15897" y="5867"/>
                    <a:pt x="16384" y="6110"/>
                  </a:cubicBezTo>
                  <a:cubicBezTo>
                    <a:pt x="16384" y="6110"/>
                    <a:pt x="16213" y="6195"/>
                    <a:pt x="16092" y="6531"/>
                  </a:cubicBezTo>
                  <a:lnTo>
                    <a:pt x="16092" y="6531"/>
                  </a:lnTo>
                  <a:cubicBezTo>
                    <a:pt x="16124" y="6418"/>
                    <a:pt x="16166" y="6055"/>
                    <a:pt x="15533" y="5776"/>
                  </a:cubicBezTo>
                  <a:lnTo>
                    <a:pt x="15533" y="5776"/>
                  </a:lnTo>
                  <a:cubicBezTo>
                    <a:pt x="15533" y="5776"/>
                    <a:pt x="15259" y="6262"/>
                    <a:pt x="15776" y="6688"/>
                  </a:cubicBezTo>
                  <a:cubicBezTo>
                    <a:pt x="15776" y="6688"/>
                    <a:pt x="15715" y="6718"/>
                    <a:pt x="15624" y="6870"/>
                  </a:cubicBezTo>
                  <a:cubicBezTo>
                    <a:pt x="15624" y="6870"/>
                    <a:pt x="15745" y="6505"/>
                    <a:pt x="15168" y="6171"/>
                  </a:cubicBezTo>
                  <a:lnTo>
                    <a:pt x="15168" y="6171"/>
                  </a:lnTo>
                  <a:cubicBezTo>
                    <a:pt x="15168" y="6171"/>
                    <a:pt x="14986" y="6201"/>
                    <a:pt x="15289" y="6931"/>
                  </a:cubicBezTo>
                  <a:cubicBezTo>
                    <a:pt x="15289" y="6931"/>
                    <a:pt x="15198" y="6916"/>
                    <a:pt x="15077" y="6916"/>
                  </a:cubicBezTo>
                  <a:cubicBezTo>
                    <a:pt x="14955" y="6916"/>
                    <a:pt x="14803" y="6931"/>
                    <a:pt x="14682" y="6992"/>
                  </a:cubicBezTo>
                  <a:cubicBezTo>
                    <a:pt x="14682" y="6992"/>
                    <a:pt x="15138" y="6171"/>
                    <a:pt x="14864" y="5715"/>
                  </a:cubicBezTo>
                  <a:lnTo>
                    <a:pt x="14864" y="5715"/>
                  </a:lnTo>
                  <a:cubicBezTo>
                    <a:pt x="14864" y="5715"/>
                    <a:pt x="14454" y="5988"/>
                    <a:pt x="14360" y="6870"/>
                  </a:cubicBezTo>
                  <a:lnTo>
                    <a:pt x="14360" y="6870"/>
                  </a:lnTo>
                  <a:cubicBezTo>
                    <a:pt x="14376" y="6590"/>
                    <a:pt x="14371" y="6004"/>
                    <a:pt x="14074" y="5867"/>
                  </a:cubicBezTo>
                  <a:cubicBezTo>
                    <a:pt x="14074" y="5867"/>
                    <a:pt x="13618" y="6171"/>
                    <a:pt x="13800" y="6992"/>
                  </a:cubicBezTo>
                  <a:cubicBezTo>
                    <a:pt x="13800" y="6992"/>
                    <a:pt x="13781" y="6990"/>
                    <a:pt x="13750" y="6990"/>
                  </a:cubicBezTo>
                  <a:cubicBezTo>
                    <a:pt x="13658" y="6990"/>
                    <a:pt x="13458" y="7007"/>
                    <a:pt x="13344" y="7143"/>
                  </a:cubicBezTo>
                  <a:cubicBezTo>
                    <a:pt x="13344" y="7143"/>
                    <a:pt x="13800" y="6384"/>
                    <a:pt x="13557" y="5745"/>
                  </a:cubicBezTo>
                  <a:lnTo>
                    <a:pt x="13557" y="5745"/>
                  </a:lnTo>
                  <a:cubicBezTo>
                    <a:pt x="13557" y="5745"/>
                    <a:pt x="12979" y="5867"/>
                    <a:pt x="13010" y="7265"/>
                  </a:cubicBezTo>
                  <a:cubicBezTo>
                    <a:pt x="13010" y="7265"/>
                    <a:pt x="12966" y="7232"/>
                    <a:pt x="12892" y="7232"/>
                  </a:cubicBezTo>
                  <a:cubicBezTo>
                    <a:pt x="12842" y="7232"/>
                    <a:pt x="12779" y="7247"/>
                    <a:pt x="12706" y="7295"/>
                  </a:cubicBezTo>
                  <a:cubicBezTo>
                    <a:pt x="12706" y="7295"/>
                    <a:pt x="13162" y="6171"/>
                    <a:pt x="12706" y="5654"/>
                  </a:cubicBezTo>
                  <a:cubicBezTo>
                    <a:pt x="12706" y="5654"/>
                    <a:pt x="12220" y="6384"/>
                    <a:pt x="12432" y="7295"/>
                  </a:cubicBezTo>
                  <a:cubicBezTo>
                    <a:pt x="12432" y="7295"/>
                    <a:pt x="12426" y="7292"/>
                    <a:pt x="12408" y="7292"/>
                  </a:cubicBezTo>
                  <a:cubicBezTo>
                    <a:pt x="12372" y="7292"/>
                    <a:pt x="12290" y="7306"/>
                    <a:pt x="12128" y="7387"/>
                  </a:cubicBezTo>
                  <a:cubicBezTo>
                    <a:pt x="12128" y="7387"/>
                    <a:pt x="12502" y="5598"/>
                    <a:pt x="11924" y="5598"/>
                  </a:cubicBezTo>
                  <a:cubicBezTo>
                    <a:pt x="11885" y="5598"/>
                    <a:pt x="11842" y="5606"/>
                    <a:pt x="11794" y="5624"/>
                  </a:cubicBezTo>
                  <a:cubicBezTo>
                    <a:pt x="11540" y="5708"/>
                    <a:pt x="11130" y="6419"/>
                    <a:pt x="11555" y="7273"/>
                  </a:cubicBezTo>
                  <a:lnTo>
                    <a:pt x="11555" y="7273"/>
                  </a:lnTo>
                  <a:cubicBezTo>
                    <a:pt x="11471" y="7172"/>
                    <a:pt x="11336" y="7071"/>
                    <a:pt x="11129" y="7071"/>
                  </a:cubicBezTo>
                  <a:cubicBezTo>
                    <a:pt x="11090" y="7071"/>
                    <a:pt x="11048" y="7075"/>
                    <a:pt x="11004" y="7083"/>
                  </a:cubicBezTo>
                  <a:cubicBezTo>
                    <a:pt x="11004" y="7083"/>
                    <a:pt x="10832" y="7211"/>
                    <a:pt x="11047" y="7505"/>
                  </a:cubicBezTo>
                  <a:lnTo>
                    <a:pt x="11047" y="7505"/>
                  </a:lnTo>
                  <a:cubicBezTo>
                    <a:pt x="10826" y="7284"/>
                    <a:pt x="10394" y="6920"/>
                    <a:pt x="9788" y="6718"/>
                  </a:cubicBezTo>
                  <a:lnTo>
                    <a:pt x="9788" y="6718"/>
                  </a:lnTo>
                  <a:cubicBezTo>
                    <a:pt x="9788" y="6718"/>
                    <a:pt x="9769" y="7250"/>
                    <a:pt x="10256" y="7698"/>
                  </a:cubicBezTo>
                  <a:lnTo>
                    <a:pt x="10256" y="7698"/>
                  </a:lnTo>
                  <a:cubicBezTo>
                    <a:pt x="9973" y="7542"/>
                    <a:pt x="9612" y="7390"/>
                    <a:pt x="9284" y="7390"/>
                  </a:cubicBezTo>
                  <a:cubicBezTo>
                    <a:pt x="9206" y="7390"/>
                    <a:pt x="9131" y="7398"/>
                    <a:pt x="9058" y="7417"/>
                  </a:cubicBezTo>
                  <a:cubicBezTo>
                    <a:pt x="9058" y="7417"/>
                    <a:pt x="9028" y="8086"/>
                    <a:pt x="10244" y="8450"/>
                  </a:cubicBezTo>
                  <a:cubicBezTo>
                    <a:pt x="10244" y="8450"/>
                    <a:pt x="10122" y="8602"/>
                    <a:pt x="10061" y="8785"/>
                  </a:cubicBezTo>
                  <a:cubicBezTo>
                    <a:pt x="10061" y="8785"/>
                    <a:pt x="10061" y="8542"/>
                    <a:pt x="9605" y="8481"/>
                  </a:cubicBezTo>
                  <a:lnTo>
                    <a:pt x="9605" y="8481"/>
                  </a:lnTo>
                  <a:cubicBezTo>
                    <a:pt x="9605" y="8481"/>
                    <a:pt x="9362" y="8785"/>
                    <a:pt x="9818" y="9089"/>
                  </a:cubicBezTo>
                  <a:cubicBezTo>
                    <a:pt x="9818" y="9089"/>
                    <a:pt x="9666" y="9271"/>
                    <a:pt x="9605" y="9423"/>
                  </a:cubicBezTo>
                  <a:cubicBezTo>
                    <a:pt x="9605" y="9423"/>
                    <a:pt x="9393" y="8785"/>
                    <a:pt x="8846" y="8238"/>
                  </a:cubicBezTo>
                  <a:lnTo>
                    <a:pt x="8846" y="8238"/>
                  </a:lnTo>
                  <a:cubicBezTo>
                    <a:pt x="8846" y="8238"/>
                    <a:pt x="8691" y="8899"/>
                    <a:pt x="8984" y="9358"/>
                  </a:cubicBezTo>
                  <a:lnTo>
                    <a:pt x="8984" y="9358"/>
                  </a:lnTo>
                  <a:cubicBezTo>
                    <a:pt x="8826" y="9232"/>
                    <a:pt x="8562" y="9090"/>
                    <a:pt x="8146" y="9058"/>
                  </a:cubicBezTo>
                  <a:cubicBezTo>
                    <a:pt x="8102" y="9053"/>
                    <a:pt x="8062" y="9051"/>
                    <a:pt x="8026" y="9051"/>
                  </a:cubicBezTo>
                  <a:cubicBezTo>
                    <a:pt x="7425" y="9051"/>
                    <a:pt x="8010" y="9734"/>
                    <a:pt x="8785" y="9849"/>
                  </a:cubicBezTo>
                  <a:cubicBezTo>
                    <a:pt x="8785" y="9849"/>
                    <a:pt x="8694" y="10001"/>
                    <a:pt x="8633" y="10213"/>
                  </a:cubicBezTo>
                  <a:cubicBezTo>
                    <a:pt x="8633" y="10213"/>
                    <a:pt x="8044" y="9890"/>
                    <a:pt x="7722" y="9890"/>
                  </a:cubicBezTo>
                  <a:cubicBezTo>
                    <a:pt x="7637" y="9890"/>
                    <a:pt x="7570" y="9913"/>
                    <a:pt x="7539" y="9970"/>
                  </a:cubicBezTo>
                  <a:cubicBezTo>
                    <a:pt x="7356" y="10213"/>
                    <a:pt x="8086" y="10487"/>
                    <a:pt x="8542" y="10609"/>
                  </a:cubicBezTo>
                  <a:cubicBezTo>
                    <a:pt x="8542" y="10609"/>
                    <a:pt x="8390" y="10943"/>
                    <a:pt x="8390" y="11034"/>
                  </a:cubicBezTo>
                  <a:cubicBezTo>
                    <a:pt x="8390" y="11034"/>
                    <a:pt x="8260" y="10723"/>
                    <a:pt x="7953" y="10723"/>
                  </a:cubicBezTo>
                  <a:cubicBezTo>
                    <a:pt x="7928" y="10723"/>
                    <a:pt x="7901" y="10725"/>
                    <a:pt x="7873" y="10730"/>
                  </a:cubicBezTo>
                  <a:cubicBezTo>
                    <a:pt x="7539" y="10761"/>
                    <a:pt x="7873" y="11095"/>
                    <a:pt x="8268" y="11186"/>
                  </a:cubicBezTo>
                  <a:cubicBezTo>
                    <a:pt x="8268" y="11186"/>
                    <a:pt x="8238" y="11277"/>
                    <a:pt x="8238" y="11338"/>
                  </a:cubicBezTo>
                  <a:cubicBezTo>
                    <a:pt x="8238" y="11338"/>
                    <a:pt x="7873" y="10913"/>
                    <a:pt x="7387" y="10821"/>
                  </a:cubicBezTo>
                  <a:cubicBezTo>
                    <a:pt x="7367" y="10819"/>
                    <a:pt x="7349" y="10817"/>
                    <a:pt x="7334" y="10817"/>
                  </a:cubicBezTo>
                  <a:cubicBezTo>
                    <a:pt x="6993" y="10817"/>
                    <a:pt x="7680" y="11433"/>
                    <a:pt x="8116" y="11520"/>
                  </a:cubicBezTo>
                  <a:cubicBezTo>
                    <a:pt x="8116" y="11520"/>
                    <a:pt x="8116" y="11642"/>
                    <a:pt x="8086" y="11703"/>
                  </a:cubicBezTo>
                  <a:cubicBezTo>
                    <a:pt x="8086" y="11703"/>
                    <a:pt x="7855" y="11587"/>
                    <a:pt x="7697" y="11587"/>
                  </a:cubicBezTo>
                  <a:cubicBezTo>
                    <a:pt x="7640" y="11587"/>
                    <a:pt x="7593" y="11602"/>
                    <a:pt x="7569" y="11642"/>
                  </a:cubicBezTo>
                  <a:cubicBezTo>
                    <a:pt x="7508" y="11794"/>
                    <a:pt x="8086" y="11946"/>
                    <a:pt x="8086" y="11946"/>
                  </a:cubicBezTo>
                  <a:cubicBezTo>
                    <a:pt x="8086" y="11946"/>
                    <a:pt x="7934" y="12159"/>
                    <a:pt x="7995" y="12432"/>
                  </a:cubicBezTo>
                  <a:cubicBezTo>
                    <a:pt x="7995" y="12432"/>
                    <a:pt x="7226" y="11821"/>
                    <a:pt x="6800" y="11821"/>
                  </a:cubicBezTo>
                  <a:cubicBezTo>
                    <a:pt x="6696" y="11821"/>
                    <a:pt x="6613" y="11857"/>
                    <a:pt x="6566" y="11946"/>
                  </a:cubicBezTo>
                  <a:cubicBezTo>
                    <a:pt x="6262" y="12402"/>
                    <a:pt x="7508" y="12736"/>
                    <a:pt x="7934" y="12767"/>
                  </a:cubicBezTo>
                  <a:cubicBezTo>
                    <a:pt x="7934" y="12767"/>
                    <a:pt x="7873" y="13101"/>
                    <a:pt x="7843" y="13314"/>
                  </a:cubicBezTo>
                  <a:cubicBezTo>
                    <a:pt x="7843" y="13314"/>
                    <a:pt x="6988" y="12764"/>
                    <a:pt x="6627" y="12764"/>
                  </a:cubicBezTo>
                  <a:cubicBezTo>
                    <a:pt x="6547" y="12764"/>
                    <a:pt x="6491" y="12792"/>
                    <a:pt x="6475" y="12858"/>
                  </a:cubicBezTo>
                  <a:cubicBezTo>
                    <a:pt x="6414" y="13223"/>
                    <a:pt x="7812" y="13618"/>
                    <a:pt x="7812" y="13618"/>
                  </a:cubicBezTo>
                  <a:lnTo>
                    <a:pt x="7721" y="13952"/>
                  </a:lnTo>
                  <a:cubicBezTo>
                    <a:pt x="7721" y="13952"/>
                    <a:pt x="7536" y="13734"/>
                    <a:pt x="7429" y="13734"/>
                  </a:cubicBezTo>
                  <a:cubicBezTo>
                    <a:pt x="7392" y="13734"/>
                    <a:pt x="7364" y="13760"/>
                    <a:pt x="7356" y="13831"/>
                  </a:cubicBezTo>
                  <a:cubicBezTo>
                    <a:pt x="7326" y="14074"/>
                    <a:pt x="7660" y="14165"/>
                    <a:pt x="7660" y="14165"/>
                  </a:cubicBezTo>
                  <a:lnTo>
                    <a:pt x="7569" y="14560"/>
                  </a:lnTo>
                  <a:cubicBezTo>
                    <a:pt x="7569" y="14560"/>
                    <a:pt x="7212" y="13890"/>
                    <a:pt x="6995" y="13890"/>
                  </a:cubicBezTo>
                  <a:cubicBezTo>
                    <a:pt x="6959" y="13890"/>
                    <a:pt x="6926" y="13909"/>
                    <a:pt x="6900" y="13952"/>
                  </a:cubicBezTo>
                  <a:cubicBezTo>
                    <a:pt x="6718" y="14256"/>
                    <a:pt x="7387" y="14773"/>
                    <a:pt x="7387" y="14773"/>
                  </a:cubicBezTo>
                  <a:lnTo>
                    <a:pt x="7265" y="14925"/>
                  </a:lnTo>
                  <a:cubicBezTo>
                    <a:pt x="7265" y="14925"/>
                    <a:pt x="7086" y="14363"/>
                    <a:pt x="6846" y="14363"/>
                  </a:cubicBezTo>
                  <a:cubicBezTo>
                    <a:pt x="6824" y="14363"/>
                    <a:pt x="6801" y="14367"/>
                    <a:pt x="6779" y="14378"/>
                  </a:cubicBezTo>
                  <a:cubicBezTo>
                    <a:pt x="6505" y="14469"/>
                    <a:pt x="7083" y="15138"/>
                    <a:pt x="7083" y="15138"/>
                  </a:cubicBezTo>
                  <a:lnTo>
                    <a:pt x="6779" y="15320"/>
                  </a:lnTo>
                  <a:cubicBezTo>
                    <a:pt x="6779" y="15320"/>
                    <a:pt x="6608" y="14069"/>
                    <a:pt x="5910" y="14069"/>
                  </a:cubicBezTo>
                  <a:cubicBezTo>
                    <a:pt x="5886" y="14069"/>
                    <a:pt x="5861" y="14071"/>
                    <a:pt x="5836" y="14074"/>
                  </a:cubicBezTo>
                  <a:cubicBezTo>
                    <a:pt x="5836" y="14074"/>
                    <a:pt x="5441" y="14834"/>
                    <a:pt x="6444" y="15593"/>
                  </a:cubicBezTo>
                  <a:lnTo>
                    <a:pt x="6292" y="15745"/>
                  </a:lnTo>
                  <a:cubicBezTo>
                    <a:pt x="6292" y="15745"/>
                    <a:pt x="6171" y="15381"/>
                    <a:pt x="5867" y="15320"/>
                  </a:cubicBezTo>
                  <a:lnTo>
                    <a:pt x="5867" y="15320"/>
                  </a:lnTo>
                  <a:cubicBezTo>
                    <a:pt x="5867" y="15320"/>
                    <a:pt x="5654" y="15502"/>
                    <a:pt x="6140" y="15837"/>
                  </a:cubicBezTo>
                  <a:lnTo>
                    <a:pt x="5958" y="16049"/>
                  </a:lnTo>
                  <a:cubicBezTo>
                    <a:pt x="5958" y="16049"/>
                    <a:pt x="5897" y="15654"/>
                    <a:pt x="5745" y="15654"/>
                  </a:cubicBezTo>
                  <a:cubicBezTo>
                    <a:pt x="5745" y="15654"/>
                    <a:pt x="5532" y="15745"/>
                    <a:pt x="5806" y="16080"/>
                  </a:cubicBezTo>
                  <a:cubicBezTo>
                    <a:pt x="5806" y="16080"/>
                    <a:pt x="5684" y="16110"/>
                    <a:pt x="5593" y="16262"/>
                  </a:cubicBezTo>
                  <a:cubicBezTo>
                    <a:pt x="5593" y="16262"/>
                    <a:pt x="5745" y="15654"/>
                    <a:pt x="5380" y="15472"/>
                  </a:cubicBezTo>
                  <a:lnTo>
                    <a:pt x="5380" y="15472"/>
                  </a:lnTo>
                  <a:cubicBezTo>
                    <a:pt x="5380" y="15472"/>
                    <a:pt x="5046" y="15533"/>
                    <a:pt x="5411" y="16384"/>
                  </a:cubicBezTo>
                  <a:cubicBezTo>
                    <a:pt x="5411" y="16384"/>
                    <a:pt x="5289" y="16414"/>
                    <a:pt x="5198" y="16536"/>
                  </a:cubicBezTo>
                  <a:cubicBezTo>
                    <a:pt x="5198" y="16536"/>
                    <a:pt x="5259" y="15928"/>
                    <a:pt x="4955" y="15928"/>
                  </a:cubicBezTo>
                  <a:cubicBezTo>
                    <a:pt x="4651" y="15928"/>
                    <a:pt x="5137" y="16657"/>
                    <a:pt x="5137" y="16657"/>
                  </a:cubicBezTo>
                  <a:cubicBezTo>
                    <a:pt x="5137" y="16657"/>
                    <a:pt x="5092" y="16642"/>
                    <a:pt x="5039" y="16642"/>
                  </a:cubicBezTo>
                  <a:cubicBezTo>
                    <a:pt x="4985" y="16642"/>
                    <a:pt x="4925" y="16657"/>
                    <a:pt x="4894" y="16718"/>
                  </a:cubicBezTo>
                  <a:cubicBezTo>
                    <a:pt x="4894" y="16718"/>
                    <a:pt x="4985" y="16141"/>
                    <a:pt x="4651" y="16049"/>
                  </a:cubicBezTo>
                  <a:lnTo>
                    <a:pt x="4651" y="16049"/>
                  </a:lnTo>
                  <a:cubicBezTo>
                    <a:pt x="4651" y="16049"/>
                    <a:pt x="4377" y="16293"/>
                    <a:pt x="4742" y="16748"/>
                  </a:cubicBezTo>
                  <a:lnTo>
                    <a:pt x="4621" y="16809"/>
                  </a:lnTo>
                  <a:cubicBezTo>
                    <a:pt x="4621" y="16809"/>
                    <a:pt x="4681" y="16505"/>
                    <a:pt x="4377" y="16384"/>
                  </a:cubicBezTo>
                  <a:lnTo>
                    <a:pt x="4377" y="16384"/>
                  </a:lnTo>
                  <a:cubicBezTo>
                    <a:pt x="4377" y="16384"/>
                    <a:pt x="4195" y="16566"/>
                    <a:pt x="4469" y="16870"/>
                  </a:cubicBezTo>
                  <a:lnTo>
                    <a:pt x="4347" y="16961"/>
                  </a:lnTo>
                  <a:cubicBezTo>
                    <a:pt x="4347" y="16961"/>
                    <a:pt x="4377" y="16566"/>
                    <a:pt x="4043" y="16232"/>
                  </a:cubicBezTo>
                  <a:lnTo>
                    <a:pt x="4043" y="16232"/>
                  </a:lnTo>
                  <a:cubicBezTo>
                    <a:pt x="4043" y="16232"/>
                    <a:pt x="3739" y="16262"/>
                    <a:pt x="4165" y="16992"/>
                  </a:cubicBezTo>
                  <a:lnTo>
                    <a:pt x="4013" y="17113"/>
                  </a:lnTo>
                  <a:cubicBezTo>
                    <a:pt x="4013" y="17113"/>
                    <a:pt x="4043" y="16870"/>
                    <a:pt x="3891" y="16870"/>
                  </a:cubicBezTo>
                  <a:cubicBezTo>
                    <a:pt x="3885" y="16869"/>
                    <a:pt x="3879" y="16868"/>
                    <a:pt x="3874" y="16868"/>
                  </a:cubicBezTo>
                  <a:cubicBezTo>
                    <a:pt x="3753" y="16868"/>
                    <a:pt x="3921" y="17204"/>
                    <a:pt x="3921" y="17204"/>
                  </a:cubicBezTo>
                  <a:lnTo>
                    <a:pt x="3739" y="17356"/>
                  </a:lnTo>
                  <a:cubicBezTo>
                    <a:pt x="3739" y="17356"/>
                    <a:pt x="3982" y="16870"/>
                    <a:pt x="3526" y="16688"/>
                  </a:cubicBezTo>
                  <a:lnTo>
                    <a:pt x="3526" y="16688"/>
                  </a:lnTo>
                  <a:cubicBezTo>
                    <a:pt x="3526" y="16688"/>
                    <a:pt x="3222" y="17113"/>
                    <a:pt x="3587" y="17448"/>
                  </a:cubicBezTo>
                  <a:lnTo>
                    <a:pt x="3405" y="17569"/>
                  </a:lnTo>
                  <a:cubicBezTo>
                    <a:pt x="3405" y="17569"/>
                    <a:pt x="3374" y="17144"/>
                    <a:pt x="3222" y="17144"/>
                  </a:cubicBezTo>
                  <a:cubicBezTo>
                    <a:pt x="3222" y="17144"/>
                    <a:pt x="2979" y="17296"/>
                    <a:pt x="3253" y="17600"/>
                  </a:cubicBezTo>
                  <a:lnTo>
                    <a:pt x="3070" y="17782"/>
                  </a:lnTo>
                  <a:cubicBezTo>
                    <a:pt x="3070" y="17782"/>
                    <a:pt x="3222" y="17508"/>
                    <a:pt x="2949" y="17296"/>
                  </a:cubicBezTo>
                  <a:cubicBezTo>
                    <a:pt x="2949" y="17296"/>
                    <a:pt x="2675" y="17478"/>
                    <a:pt x="2918" y="17812"/>
                  </a:cubicBezTo>
                  <a:lnTo>
                    <a:pt x="2766" y="18025"/>
                  </a:lnTo>
                  <a:cubicBezTo>
                    <a:pt x="2766" y="18025"/>
                    <a:pt x="2858" y="17812"/>
                    <a:pt x="2554" y="17721"/>
                  </a:cubicBezTo>
                  <a:cubicBezTo>
                    <a:pt x="2518" y="17707"/>
                    <a:pt x="2492" y="17701"/>
                    <a:pt x="2474" y="17701"/>
                  </a:cubicBezTo>
                  <a:cubicBezTo>
                    <a:pt x="2337" y="17701"/>
                    <a:pt x="2645" y="18055"/>
                    <a:pt x="2645" y="18055"/>
                  </a:cubicBezTo>
                  <a:lnTo>
                    <a:pt x="2463" y="18116"/>
                  </a:lnTo>
                  <a:cubicBezTo>
                    <a:pt x="2463" y="18116"/>
                    <a:pt x="2523" y="17934"/>
                    <a:pt x="2371" y="17904"/>
                  </a:cubicBezTo>
                  <a:cubicBezTo>
                    <a:pt x="2364" y="17902"/>
                    <a:pt x="2358" y="17901"/>
                    <a:pt x="2352" y="17901"/>
                  </a:cubicBezTo>
                  <a:cubicBezTo>
                    <a:pt x="2319" y="17901"/>
                    <a:pt x="2306" y="17922"/>
                    <a:pt x="2304" y="17953"/>
                  </a:cubicBezTo>
                  <a:lnTo>
                    <a:pt x="2304" y="17953"/>
                  </a:lnTo>
                  <a:cubicBezTo>
                    <a:pt x="2268" y="17862"/>
                    <a:pt x="2199" y="17782"/>
                    <a:pt x="2067" y="17782"/>
                  </a:cubicBezTo>
                  <a:cubicBezTo>
                    <a:pt x="2067" y="17782"/>
                    <a:pt x="1855" y="18086"/>
                    <a:pt x="2250" y="18238"/>
                  </a:cubicBezTo>
                  <a:lnTo>
                    <a:pt x="2219" y="18268"/>
                  </a:lnTo>
                  <a:cubicBezTo>
                    <a:pt x="2219" y="18268"/>
                    <a:pt x="2130" y="18201"/>
                    <a:pt x="2104" y="18201"/>
                  </a:cubicBezTo>
                  <a:cubicBezTo>
                    <a:pt x="2100" y="18201"/>
                    <a:pt x="2098" y="18203"/>
                    <a:pt x="2098" y="18207"/>
                  </a:cubicBezTo>
                  <a:cubicBezTo>
                    <a:pt x="2098" y="18207"/>
                    <a:pt x="2067" y="18268"/>
                    <a:pt x="2189" y="18329"/>
                  </a:cubicBezTo>
                  <a:lnTo>
                    <a:pt x="2159" y="18390"/>
                  </a:lnTo>
                  <a:cubicBezTo>
                    <a:pt x="2159" y="18390"/>
                    <a:pt x="2159" y="18268"/>
                    <a:pt x="2067" y="18268"/>
                  </a:cubicBezTo>
                  <a:cubicBezTo>
                    <a:pt x="2067" y="18268"/>
                    <a:pt x="2037" y="18329"/>
                    <a:pt x="2098" y="18420"/>
                  </a:cubicBezTo>
                  <a:cubicBezTo>
                    <a:pt x="2098" y="18420"/>
                    <a:pt x="2067" y="18481"/>
                    <a:pt x="2067" y="18542"/>
                  </a:cubicBezTo>
                  <a:cubicBezTo>
                    <a:pt x="2067" y="18542"/>
                    <a:pt x="2037" y="18390"/>
                    <a:pt x="1915" y="18390"/>
                  </a:cubicBezTo>
                  <a:cubicBezTo>
                    <a:pt x="1915" y="18390"/>
                    <a:pt x="1885" y="18511"/>
                    <a:pt x="2037" y="18572"/>
                  </a:cubicBezTo>
                  <a:lnTo>
                    <a:pt x="2007" y="18663"/>
                  </a:lnTo>
                  <a:cubicBezTo>
                    <a:pt x="2007" y="18663"/>
                    <a:pt x="2007" y="18612"/>
                    <a:pt x="1968" y="18612"/>
                  </a:cubicBezTo>
                  <a:cubicBezTo>
                    <a:pt x="1955" y="18612"/>
                    <a:pt x="1938" y="18618"/>
                    <a:pt x="1915" y="18633"/>
                  </a:cubicBezTo>
                  <a:cubicBezTo>
                    <a:pt x="1915" y="18633"/>
                    <a:pt x="1915" y="18694"/>
                    <a:pt x="2007" y="18694"/>
                  </a:cubicBezTo>
                  <a:lnTo>
                    <a:pt x="1946" y="18785"/>
                  </a:lnTo>
                  <a:cubicBezTo>
                    <a:pt x="1946" y="18785"/>
                    <a:pt x="1915" y="18694"/>
                    <a:pt x="1763" y="18694"/>
                  </a:cubicBezTo>
                  <a:cubicBezTo>
                    <a:pt x="1763" y="18694"/>
                    <a:pt x="1763" y="18773"/>
                    <a:pt x="1843" y="18803"/>
                  </a:cubicBezTo>
                  <a:lnTo>
                    <a:pt x="1843" y="18803"/>
                  </a:lnTo>
                  <a:cubicBezTo>
                    <a:pt x="1829" y="18805"/>
                    <a:pt x="1813" y="18809"/>
                    <a:pt x="1794" y="18815"/>
                  </a:cubicBezTo>
                  <a:cubicBezTo>
                    <a:pt x="1751" y="18837"/>
                    <a:pt x="1799" y="18858"/>
                    <a:pt x="1852" y="18858"/>
                  </a:cubicBezTo>
                  <a:cubicBezTo>
                    <a:pt x="1875" y="18858"/>
                    <a:pt x="1898" y="18855"/>
                    <a:pt x="1915" y="18846"/>
                  </a:cubicBezTo>
                  <a:lnTo>
                    <a:pt x="1915" y="18876"/>
                  </a:lnTo>
                  <a:cubicBezTo>
                    <a:pt x="1915" y="18876"/>
                    <a:pt x="1902" y="18863"/>
                    <a:pt x="1884" y="18863"/>
                  </a:cubicBezTo>
                  <a:cubicBezTo>
                    <a:pt x="1875" y="18863"/>
                    <a:pt x="1865" y="18866"/>
                    <a:pt x="1855" y="18876"/>
                  </a:cubicBezTo>
                  <a:cubicBezTo>
                    <a:pt x="1855" y="18937"/>
                    <a:pt x="1885" y="18937"/>
                    <a:pt x="1915" y="18937"/>
                  </a:cubicBezTo>
                  <a:lnTo>
                    <a:pt x="1915" y="18967"/>
                  </a:lnTo>
                  <a:cubicBezTo>
                    <a:pt x="1915" y="18967"/>
                    <a:pt x="1885" y="18937"/>
                    <a:pt x="1794" y="18937"/>
                  </a:cubicBezTo>
                  <a:cubicBezTo>
                    <a:pt x="1738" y="18937"/>
                    <a:pt x="1784" y="18988"/>
                    <a:pt x="1885" y="18996"/>
                  </a:cubicBezTo>
                  <a:lnTo>
                    <a:pt x="1885" y="18996"/>
                  </a:lnTo>
                  <a:cubicBezTo>
                    <a:pt x="1885" y="18997"/>
                    <a:pt x="1885" y="18997"/>
                    <a:pt x="1885" y="18998"/>
                  </a:cubicBezTo>
                  <a:cubicBezTo>
                    <a:pt x="1875" y="19008"/>
                    <a:pt x="1875" y="19011"/>
                    <a:pt x="1879" y="19011"/>
                  </a:cubicBezTo>
                  <a:cubicBezTo>
                    <a:pt x="1888" y="19011"/>
                    <a:pt x="1915" y="18998"/>
                    <a:pt x="1915" y="18998"/>
                  </a:cubicBezTo>
                  <a:lnTo>
                    <a:pt x="1915" y="19028"/>
                  </a:lnTo>
                  <a:cubicBezTo>
                    <a:pt x="1915" y="19028"/>
                    <a:pt x="1848" y="19001"/>
                    <a:pt x="1803" y="19001"/>
                  </a:cubicBezTo>
                  <a:cubicBezTo>
                    <a:pt x="1780" y="19001"/>
                    <a:pt x="1763" y="19008"/>
                    <a:pt x="1763" y="19028"/>
                  </a:cubicBezTo>
                  <a:cubicBezTo>
                    <a:pt x="1763" y="19089"/>
                    <a:pt x="1915" y="19089"/>
                    <a:pt x="1915" y="19089"/>
                  </a:cubicBezTo>
                  <a:lnTo>
                    <a:pt x="1915" y="19119"/>
                  </a:lnTo>
                  <a:lnTo>
                    <a:pt x="1855" y="19119"/>
                  </a:lnTo>
                  <a:cubicBezTo>
                    <a:pt x="1855" y="19150"/>
                    <a:pt x="1915" y="19150"/>
                    <a:pt x="1915" y="19150"/>
                  </a:cubicBezTo>
                  <a:lnTo>
                    <a:pt x="1915" y="19180"/>
                  </a:lnTo>
                  <a:cubicBezTo>
                    <a:pt x="1915" y="19180"/>
                    <a:pt x="1888" y="19167"/>
                    <a:pt x="1870" y="19167"/>
                  </a:cubicBezTo>
                  <a:cubicBezTo>
                    <a:pt x="1861" y="19167"/>
                    <a:pt x="1855" y="19170"/>
                    <a:pt x="1855" y="19180"/>
                  </a:cubicBezTo>
                  <a:cubicBezTo>
                    <a:pt x="1855" y="19241"/>
                    <a:pt x="1915" y="19241"/>
                    <a:pt x="1915" y="19241"/>
                  </a:cubicBezTo>
                  <a:lnTo>
                    <a:pt x="1915" y="19271"/>
                  </a:lnTo>
                  <a:cubicBezTo>
                    <a:pt x="1915" y="19271"/>
                    <a:pt x="1821" y="19231"/>
                    <a:pt x="1758" y="19231"/>
                  </a:cubicBezTo>
                  <a:cubicBezTo>
                    <a:pt x="1726" y="19231"/>
                    <a:pt x="1703" y="19241"/>
                    <a:pt x="1703" y="19271"/>
                  </a:cubicBezTo>
                  <a:cubicBezTo>
                    <a:pt x="1703" y="19302"/>
                    <a:pt x="1756" y="19309"/>
                    <a:pt x="1809" y="19309"/>
                  </a:cubicBezTo>
                  <a:cubicBezTo>
                    <a:pt x="1862" y="19309"/>
                    <a:pt x="1915" y="19302"/>
                    <a:pt x="1915" y="19302"/>
                  </a:cubicBezTo>
                  <a:lnTo>
                    <a:pt x="1915" y="19393"/>
                  </a:lnTo>
                  <a:cubicBezTo>
                    <a:pt x="1915" y="19393"/>
                    <a:pt x="1821" y="19339"/>
                    <a:pt x="1722" y="19339"/>
                  </a:cubicBezTo>
                  <a:cubicBezTo>
                    <a:pt x="1672" y="19339"/>
                    <a:pt x="1622" y="19352"/>
                    <a:pt x="1581" y="19393"/>
                  </a:cubicBezTo>
                  <a:cubicBezTo>
                    <a:pt x="1581" y="19393"/>
                    <a:pt x="1617" y="19483"/>
                    <a:pt x="1744" y="19483"/>
                  </a:cubicBezTo>
                  <a:cubicBezTo>
                    <a:pt x="1782" y="19483"/>
                    <a:pt x="1829" y="19475"/>
                    <a:pt x="1885" y="19454"/>
                  </a:cubicBezTo>
                  <a:lnTo>
                    <a:pt x="1885" y="19545"/>
                  </a:lnTo>
                  <a:cubicBezTo>
                    <a:pt x="1885" y="19545"/>
                    <a:pt x="1797" y="19512"/>
                    <a:pt x="1695" y="19512"/>
                  </a:cubicBezTo>
                  <a:cubicBezTo>
                    <a:pt x="1626" y="19512"/>
                    <a:pt x="1551" y="19527"/>
                    <a:pt x="1490" y="19575"/>
                  </a:cubicBezTo>
                  <a:cubicBezTo>
                    <a:pt x="1490" y="19575"/>
                    <a:pt x="1552" y="19653"/>
                    <a:pt x="1687" y="19653"/>
                  </a:cubicBezTo>
                  <a:cubicBezTo>
                    <a:pt x="1741" y="19653"/>
                    <a:pt x="1807" y="19640"/>
                    <a:pt x="1885" y="19606"/>
                  </a:cubicBezTo>
                  <a:lnTo>
                    <a:pt x="1885" y="19636"/>
                  </a:lnTo>
                  <a:cubicBezTo>
                    <a:pt x="1885" y="19636"/>
                    <a:pt x="1763" y="19636"/>
                    <a:pt x="1733" y="19697"/>
                  </a:cubicBezTo>
                  <a:cubicBezTo>
                    <a:pt x="1733" y="19697"/>
                    <a:pt x="1760" y="19724"/>
                    <a:pt x="1805" y="19724"/>
                  </a:cubicBezTo>
                  <a:cubicBezTo>
                    <a:pt x="1828" y="19724"/>
                    <a:pt x="1855" y="19717"/>
                    <a:pt x="1885" y="19697"/>
                  </a:cubicBezTo>
                  <a:cubicBezTo>
                    <a:pt x="1885" y="19697"/>
                    <a:pt x="1885" y="19727"/>
                    <a:pt x="1915" y="19758"/>
                  </a:cubicBezTo>
                  <a:cubicBezTo>
                    <a:pt x="1915" y="19758"/>
                    <a:pt x="1895" y="19754"/>
                    <a:pt x="1867" y="19754"/>
                  </a:cubicBezTo>
                  <a:cubicBezTo>
                    <a:pt x="1811" y="19754"/>
                    <a:pt x="1723" y="19768"/>
                    <a:pt x="1703" y="19849"/>
                  </a:cubicBezTo>
                  <a:cubicBezTo>
                    <a:pt x="1689" y="19870"/>
                    <a:pt x="1694" y="19878"/>
                    <a:pt x="1711" y="19878"/>
                  </a:cubicBezTo>
                  <a:cubicBezTo>
                    <a:pt x="1766" y="19878"/>
                    <a:pt x="1946" y="19788"/>
                    <a:pt x="1946" y="19788"/>
                  </a:cubicBezTo>
                  <a:lnTo>
                    <a:pt x="2007" y="19849"/>
                  </a:lnTo>
                  <a:cubicBezTo>
                    <a:pt x="2007" y="19849"/>
                    <a:pt x="1763" y="19879"/>
                    <a:pt x="1794" y="20001"/>
                  </a:cubicBezTo>
                  <a:cubicBezTo>
                    <a:pt x="1794" y="20017"/>
                    <a:pt x="1801" y="20024"/>
                    <a:pt x="1814" y="20024"/>
                  </a:cubicBezTo>
                  <a:cubicBezTo>
                    <a:pt x="1872" y="20024"/>
                    <a:pt x="2037" y="19879"/>
                    <a:pt x="2037" y="19879"/>
                  </a:cubicBezTo>
                  <a:lnTo>
                    <a:pt x="2067" y="19910"/>
                  </a:lnTo>
                  <a:cubicBezTo>
                    <a:pt x="2067" y="19910"/>
                    <a:pt x="2007" y="20001"/>
                    <a:pt x="2037" y="20001"/>
                  </a:cubicBezTo>
                  <a:cubicBezTo>
                    <a:pt x="2041" y="20005"/>
                    <a:pt x="2046" y="20007"/>
                    <a:pt x="2050" y="20007"/>
                  </a:cubicBezTo>
                  <a:cubicBezTo>
                    <a:pt x="2075" y="20007"/>
                    <a:pt x="2098" y="19940"/>
                    <a:pt x="2098" y="19940"/>
                  </a:cubicBezTo>
                  <a:lnTo>
                    <a:pt x="2159" y="19940"/>
                  </a:lnTo>
                  <a:cubicBezTo>
                    <a:pt x="2159" y="19940"/>
                    <a:pt x="2067" y="20062"/>
                    <a:pt x="2067" y="20153"/>
                  </a:cubicBezTo>
                  <a:cubicBezTo>
                    <a:pt x="2067" y="20153"/>
                    <a:pt x="2054" y="20126"/>
                    <a:pt x="2036" y="20126"/>
                  </a:cubicBezTo>
                  <a:cubicBezTo>
                    <a:pt x="2027" y="20126"/>
                    <a:pt x="2017" y="20133"/>
                    <a:pt x="2007" y="20153"/>
                  </a:cubicBezTo>
                  <a:cubicBezTo>
                    <a:pt x="2007" y="20153"/>
                    <a:pt x="2007" y="20031"/>
                    <a:pt x="1946" y="20031"/>
                  </a:cubicBezTo>
                  <a:cubicBezTo>
                    <a:pt x="1934" y="20043"/>
                    <a:pt x="1927" y="20054"/>
                    <a:pt x="1924" y="20067"/>
                  </a:cubicBezTo>
                  <a:lnTo>
                    <a:pt x="1924" y="20067"/>
                  </a:lnTo>
                  <a:cubicBezTo>
                    <a:pt x="1919" y="20061"/>
                    <a:pt x="1912" y="20057"/>
                    <a:pt x="1903" y="20057"/>
                  </a:cubicBezTo>
                  <a:cubicBezTo>
                    <a:pt x="1898" y="20057"/>
                    <a:pt x="1892" y="20058"/>
                    <a:pt x="1885" y="20062"/>
                  </a:cubicBezTo>
                  <a:cubicBezTo>
                    <a:pt x="1855" y="20092"/>
                    <a:pt x="1915" y="20183"/>
                    <a:pt x="1915" y="20183"/>
                  </a:cubicBezTo>
                  <a:cubicBezTo>
                    <a:pt x="1915" y="20183"/>
                    <a:pt x="1855" y="20244"/>
                    <a:pt x="1855" y="20335"/>
                  </a:cubicBezTo>
                  <a:cubicBezTo>
                    <a:pt x="1855" y="20335"/>
                    <a:pt x="1794" y="20183"/>
                    <a:pt x="1733" y="20183"/>
                  </a:cubicBezTo>
                  <a:cubicBezTo>
                    <a:pt x="1733" y="20183"/>
                    <a:pt x="1642" y="20305"/>
                    <a:pt x="1794" y="20335"/>
                  </a:cubicBezTo>
                  <a:lnTo>
                    <a:pt x="1794" y="20366"/>
                  </a:lnTo>
                  <a:cubicBezTo>
                    <a:pt x="1794" y="20366"/>
                    <a:pt x="1774" y="20327"/>
                    <a:pt x="1704" y="20327"/>
                  </a:cubicBezTo>
                  <a:cubicBezTo>
                    <a:pt x="1687" y="20327"/>
                    <a:pt x="1666" y="20329"/>
                    <a:pt x="1642" y="20335"/>
                  </a:cubicBezTo>
                  <a:cubicBezTo>
                    <a:pt x="1642" y="20335"/>
                    <a:pt x="1642" y="20396"/>
                    <a:pt x="1794" y="20396"/>
                  </a:cubicBezTo>
                  <a:lnTo>
                    <a:pt x="1794" y="20457"/>
                  </a:lnTo>
                  <a:cubicBezTo>
                    <a:pt x="1794" y="20457"/>
                    <a:pt x="1749" y="20390"/>
                    <a:pt x="1660" y="20390"/>
                  </a:cubicBezTo>
                  <a:cubicBezTo>
                    <a:pt x="1645" y="20390"/>
                    <a:pt x="1629" y="20392"/>
                    <a:pt x="1611" y="20396"/>
                  </a:cubicBezTo>
                  <a:cubicBezTo>
                    <a:pt x="1611" y="20396"/>
                    <a:pt x="1683" y="20492"/>
                    <a:pt x="1764" y="20492"/>
                  </a:cubicBezTo>
                  <a:cubicBezTo>
                    <a:pt x="1774" y="20492"/>
                    <a:pt x="1784" y="20491"/>
                    <a:pt x="1794" y="20487"/>
                  </a:cubicBezTo>
                  <a:lnTo>
                    <a:pt x="1794" y="20518"/>
                  </a:lnTo>
                  <a:cubicBezTo>
                    <a:pt x="1794" y="20518"/>
                    <a:pt x="1767" y="20504"/>
                    <a:pt x="1722" y="20504"/>
                  </a:cubicBezTo>
                  <a:cubicBezTo>
                    <a:pt x="1699" y="20504"/>
                    <a:pt x="1672" y="20507"/>
                    <a:pt x="1642" y="20518"/>
                  </a:cubicBezTo>
                  <a:cubicBezTo>
                    <a:pt x="1642" y="20518"/>
                    <a:pt x="1693" y="20569"/>
                    <a:pt x="1744" y="20569"/>
                  </a:cubicBezTo>
                  <a:cubicBezTo>
                    <a:pt x="1762" y="20569"/>
                    <a:pt x="1779" y="20563"/>
                    <a:pt x="1794" y="20548"/>
                  </a:cubicBezTo>
                  <a:lnTo>
                    <a:pt x="1794" y="20548"/>
                  </a:lnTo>
                  <a:cubicBezTo>
                    <a:pt x="1794" y="20548"/>
                    <a:pt x="1763" y="20670"/>
                    <a:pt x="1794" y="20761"/>
                  </a:cubicBezTo>
                  <a:cubicBezTo>
                    <a:pt x="1794" y="20761"/>
                    <a:pt x="1761" y="20728"/>
                    <a:pt x="1715" y="20728"/>
                  </a:cubicBezTo>
                  <a:cubicBezTo>
                    <a:pt x="1684" y="20728"/>
                    <a:pt x="1648" y="20742"/>
                    <a:pt x="1611" y="20791"/>
                  </a:cubicBezTo>
                  <a:cubicBezTo>
                    <a:pt x="1611" y="20791"/>
                    <a:pt x="1665" y="20818"/>
                    <a:pt x="1719" y="20818"/>
                  </a:cubicBezTo>
                  <a:cubicBezTo>
                    <a:pt x="1747" y="20818"/>
                    <a:pt x="1774" y="20811"/>
                    <a:pt x="1794" y="20791"/>
                  </a:cubicBezTo>
                  <a:cubicBezTo>
                    <a:pt x="1794" y="20791"/>
                    <a:pt x="1794" y="20973"/>
                    <a:pt x="1885" y="21065"/>
                  </a:cubicBezTo>
                  <a:cubicBezTo>
                    <a:pt x="1885" y="21065"/>
                    <a:pt x="1763" y="21095"/>
                    <a:pt x="1703" y="21156"/>
                  </a:cubicBezTo>
                  <a:cubicBezTo>
                    <a:pt x="1703" y="21156"/>
                    <a:pt x="1733" y="20973"/>
                    <a:pt x="1611" y="20973"/>
                  </a:cubicBezTo>
                  <a:cubicBezTo>
                    <a:pt x="1490" y="20973"/>
                    <a:pt x="1642" y="21217"/>
                    <a:pt x="1642" y="21217"/>
                  </a:cubicBezTo>
                  <a:lnTo>
                    <a:pt x="1611" y="21247"/>
                  </a:lnTo>
                  <a:cubicBezTo>
                    <a:pt x="1611" y="21247"/>
                    <a:pt x="1611" y="21156"/>
                    <a:pt x="1581" y="21156"/>
                  </a:cubicBezTo>
                  <a:cubicBezTo>
                    <a:pt x="1490" y="21156"/>
                    <a:pt x="1611" y="21277"/>
                    <a:pt x="1611" y="21277"/>
                  </a:cubicBezTo>
                  <a:lnTo>
                    <a:pt x="1581" y="21369"/>
                  </a:lnTo>
                  <a:cubicBezTo>
                    <a:pt x="1581" y="21369"/>
                    <a:pt x="1556" y="21243"/>
                    <a:pt x="1460" y="21243"/>
                  </a:cubicBezTo>
                  <a:cubicBezTo>
                    <a:pt x="1450" y="21243"/>
                    <a:pt x="1440" y="21244"/>
                    <a:pt x="1429" y="21247"/>
                  </a:cubicBezTo>
                  <a:cubicBezTo>
                    <a:pt x="1338" y="21277"/>
                    <a:pt x="1551" y="21399"/>
                    <a:pt x="1551" y="21399"/>
                  </a:cubicBezTo>
                  <a:cubicBezTo>
                    <a:pt x="1551" y="21399"/>
                    <a:pt x="1490" y="21429"/>
                    <a:pt x="1490" y="21460"/>
                  </a:cubicBezTo>
                  <a:cubicBezTo>
                    <a:pt x="1490" y="21460"/>
                    <a:pt x="1373" y="21297"/>
                    <a:pt x="1304" y="21297"/>
                  </a:cubicBezTo>
                  <a:cubicBezTo>
                    <a:pt x="1294" y="21297"/>
                    <a:pt x="1285" y="21300"/>
                    <a:pt x="1277" y="21308"/>
                  </a:cubicBezTo>
                  <a:cubicBezTo>
                    <a:pt x="1186" y="21399"/>
                    <a:pt x="1429" y="21460"/>
                    <a:pt x="1490" y="21521"/>
                  </a:cubicBezTo>
                  <a:lnTo>
                    <a:pt x="1459" y="21581"/>
                  </a:lnTo>
                  <a:cubicBezTo>
                    <a:pt x="1459" y="21581"/>
                    <a:pt x="1388" y="21491"/>
                    <a:pt x="1313" y="21491"/>
                  </a:cubicBezTo>
                  <a:cubicBezTo>
                    <a:pt x="1290" y="21491"/>
                    <a:pt x="1268" y="21500"/>
                    <a:pt x="1247" y="21521"/>
                  </a:cubicBezTo>
                  <a:cubicBezTo>
                    <a:pt x="1125" y="21551"/>
                    <a:pt x="1429" y="21612"/>
                    <a:pt x="1429" y="21612"/>
                  </a:cubicBezTo>
                  <a:lnTo>
                    <a:pt x="1429" y="21703"/>
                  </a:lnTo>
                  <a:cubicBezTo>
                    <a:pt x="1429" y="21703"/>
                    <a:pt x="1405" y="21607"/>
                    <a:pt x="1336" y="21607"/>
                  </a:cubicBezTo>
                  <a:cubicBezTo>
                    <a:pt x="1327" y="21607"/>
                    <a:pt x="1318" y="21608"/>
                    <a:pt x="1307" y="21612"/>
                  </a:cubicBezTo>
                  <a:cubicBezTo>
                    <a:pt x="1247" y="21673"/>
                    <a:pt x="1399" y="21733"/>
                    <a:pt x="1399" y="21733"/>
                  </a:cubicBezTo>
                  <a:lnTo>
                    <a:pt x="1399" y="21764"/>
                  </a:lnTo>
                  <a:cubicBezTo>
                    <a:pt x="1399" y="21764"/>
                    <a:pt x="1321" y="21686"/>
                    <a:pt x="1244" y="21686"/>
                  </a:cubicBezTo>
                  <a:cubicBezTo>
                    <a:pt x="1213" y="21686"/>
                    <a:pt x="1182" y="21699"/>
                    <a:pt x="1155" y="21733"/>
                  </a:cubicBezTo>
                  <a:cubicBezTo>
                    <a:pt x="1115" y="21814"/>
                    <a:pt x="1237" y="21828"/>
                    <a:pt x="1322" y="21828"/>
                  </a:cubicBezTo>
                  <a:cubicBezTo>
                    <a:pt x="1365" y="21828"/>
                    <a:pt x="1399" y="21825"/>
                    <a:pt x="1399" y="21825"/>
                  </a:cubicBezTo>
                  <a:lnTo>
                    <a:pt x="1399" y="21885"/>
                  </a:lnTo>
                  <a:lnTo>
                    <a:pt x="1399" y="21916"/>
                  </a:lnTo>
                  <a:cubicBezTo>
                    <a:pt x="1399" y="21916"/>
                    <a:pt x="1372" y="21902"/>
                    <a:pt x="1336" y="21902"/>
                  </a:cubicBezTo>
                  <a:cubicBezTo>
                    <a:pt x="1318" y="21902"/>
                    <a:pt x="1297" y="21906"/>
                    <a:pt x="1277" y="21916"/>
                  </a:cubicBezTo>
                  <a:cubicBezTo>
                    <a:pt x="1277" y="21916"/>
                    <a:pt x="1277" y="21977"/>
                    <a:pt x="1338" y="21977"/>
                  </a:cubicBezTo>
                  <a:lnTo>
                    <a:pt x="1338" y="22007"/>
                  </a:lnTo>
                  <a:lnTo>
                    <a:pt x="1338" y="22037"/>
                  </a:lnTo>
                  <a:cubicBezTo>
                    <a:pt x="1338" y="22037"/>
                    <a:pt x="1338" y="22007"/>
                    <a:pt x="1277" y="22007"/>
                  </a:cubicBezTo>
                  <a:cubicBezTo>
                    <a:pt x="1277" y="22007"/>
                    <a:pt x="1277" y="22037"/>
                    <a:pt x="1307" y="22037"/>
                  </a:cubicBezTo>
                  <a:cubicBezTo>
                    <a:pt x="1307" y="22037"/>
                    <a:pt x="1266" y="22058"/>
                    <a:pt x="1252" y="22117"/>
                  </a:cubicBezTo>
                  <a:lnTo>
                    <a:pt x="1252" y="22117"/>
                  </a:lnTo>
                  <a:cubicBezTo>
                    <a:pt x="1252" y="22079"/>
                    <a:pt x="1242" y="22026"/>
                    <a:pt x="1186" y="22007"/>
                  </a:cubicBezTo>
                  <a:cubicBezTo>
                    <a:pt x="1186" y="22007"/>
                    <a:pt x="1125" y="22068"/>
                    <a:pt x="1186" y="22159"/>
                  </a:cubicBezTo>
                  <a:lnTo>
                    <a:pt x="1155" y="22159"/>
                  </a:lnTo>
                  <a:cubicBezTo>
                    <a:pt x="1155" y="22159"/>
                    <a:pt x="1155" y="22129"/>
                    <a:pt x="1125" y="22068"/>
                  </a:cubicBezTo>
                  <a:cubicBezTo>
                    <a:pt x="1125" y="22068"/>
                    <a:pt x="1095" y="22129"/>
                    <a:pt x="1125" y="22159"/>
                  </a:cubicBezTo>
                  <a:lnTo>
                    <a:pt x="1095" y="22189"/>
                  </a:lnTo>
                  <a:lnTo>
                    <a:pt x="1034" y="22220"/>
                  </a:lnTo>
                  <a:cubicBezTo>
                    <a:pt x="1034" y="22220"/>
                    <a:pt x="1095" y="22159"/>
                    <a:pt x="1004" y="22159"/>
                  </a:cubicBezTo>
                  <a:cubicBezTo>
                    <a:pt x="1004" y="22159"/>
                    <a:pt x="973" y="22189"/>
                    <a:pt x="1004" y="22280"/>
                  </a:cubicBezTo>
                  <a:lnTo>
                    <a:pt x="943" y="22311"/>
                  </a:lnTo>
                  <a:lnTo>
                    <a:pt x="882" y="22341"/>
                  </a:lnTo>
                  <a:lnTo>
                    <a:pt x="852" y="22372"/>
                  </a:lnTo>
                  <a:cubicBezTo>
                    <a:pt x="852" y="22372"/>
                    <a:pt x="852" y="22311"/>
                    <a:pt x="821" y="22280"/>
                  </a:cubicBezTo>
                  <a:cubicBezTo>
                    <a:pt x="821" y="22280"/>
                    <a:pt x="791" y="22311"/>
                    <a:pt x="821" y="22372"/>
                  </a:cubicBezTo>
                  <a:lnTo>
                    <a:pt x="730" y="22432"/>
                  </a:lnTo>
                  <a:cubicBezTo>
                    <a:pt x="730" y="22432"/>
                    <a:pt x="730" y="22463"/>
                    <a:pt x="700" y="22463"/>
                  </a:cubicBezTo>
                  <a:lnTo>
                    <a:pt x="669" y="22463"/>
                  </a:lnTo>
                  <a:lnTo>
                    <a:pt x="639" y="22493"/>
                  </a:lnTo>
                  <a:cubicBezTo>
                    <a:pt x="639" y="22493"/>
                    <a:pt x="639" y="22463"/>
                    <a:pt x="578" y="22432"/>
                  </a:cubicBezTo>
                  <a:cubicBezTo>
                    <a:pt x="578" y="22432"/>
                    <a:pt x="548" y="22463"/>
                    <a:pt x="578" y="22524"/>
                  </a:cubicBezTo>
                  <a:lnTo>
                    <a:pt x="548" y="22584"/>
                  </a:lnTo>
                  <a:cubicBezTo>
                    <a:pt x="548" y="22584"/>
                    <a:pt x="578" y="22493"/>
                    <a:pt x="517" y="22463"/>
                  </a:cubicBezTo>
                  <a:cubicBezTo>
                    <a:pt x="517" y="22463"/>
                    <a:pt x="426" y="22493"/>
                    <a:pt x="517" y="22584"/>
                  </a:cubicBezTo>
                  <a:lnTo>
                    <a:pt x="456" y="22615"/>
                  </a:lnTo>
                  <a:cubicBezTo>
                    <a:pt x="456" y="22615"/>
                    <a:pt x="456" y="22584"/>
                    <a:pt x="396" y="22524"/>
                  </a:cubicBezTo>
                  <a:lnTo>
                    <a:pt x="396" y="22524"/>
                  </a:lnTo>
                  <a:cubicBezTo>
                    <a:pt x="396" y="22524"/>
                    <a:pt x="373" y="22569"/>
                    <a:pt x="426" y="22601"/>
                  </a:cubicBezTo>
                  <a:lnTo>
                    <a:pt x="426" y="22601"/>
                  </a:lnTo>
                  <a:cubicBezTo>
                    <a:pt x="426" y="22601"/>
                    <a:pt x="425" y="22601"/>
                    <a:pt x="425" y="22601"/>
                  </a:cubicBezTo>
                  <a:cubicBezTo>
                    <a:pt x="416" y="22601"/>
                    <a:pt x="406" y="22605"/>
                    <a:pt x="396" y="22615"/>
                  </a:cubicBezTo>
                  <a:cubicBezTo>
                    <a:pt x="396" y="22615"/>
                    <a:pt x="396" y="22645"/>
                    <a:pt x="456" y="22645"/>
                  </a:cubicBezTo>
                  <a:lnTo>
                    <a:pt x="396" y="22645"/>
                  </a:lnTo>
                  <a:cubicBezTo>
                    <a:pt x="396" y="22645"/>
                    <a:pt x="396" y="22706"/>
                    <a:pt x="456" y="22706"/>
                  </a:cubicBezTo>
                  <a:lnTo>
                    <a:pt x="456" y="22736"/>
                  </a:lnTo>
                  <a:lnTo>
                    <a:pt x="456" y="22767"/>
                  </a:lnTo>
                  <a:lnTo>
                    <a:pt x="456" y="22797"/>
                  </a:lnTo>
                  <a:cubicBezTo>
                    <a:pt x="456" y="22797"/>
                    <a:pt x="426" y="22767"/>
                    <a:pt x="396" y="22767"/>
                  </a:cubicBezTo>
                  <a:cubicBezTo>
                    <a:pt x="396" y="22767"/>
                    <a:pt x="396" y="22797"/>
                    <a:pt x="456" y="22858"/>
                  </a:cubicBezTo>
                  <a:lnTo>
                    <a:pt x="426" y="22888"/>
                  </a:lnTo>
                  <a:cubicBezTo>
                    <a:pt x="426" y="22888"/>
                    <a:pt x="426" y="22858"/>
                    <a:pt x="365" y="22797"/>
                  </a:cubicBezTo>
                  <a:lnTo>
                    <a:pt x="365" y="22797"/>
                  </a:lnTo>
                  <a:cubicBezTo>
                    <a:pt x="365" y="22797"/>
                    <a:pt x="304" y="22858"/>
                    <a:pt x="396" y="22888"/>
                  </a:cubicBezTo>
                  <a:lnTo>
                    <a:pt x="396" y="22919"/>
                  </a:lnTo>
                  <a:cubicBezTo>
                    <a:pt x="396" y="22919"/>
                    <a:pt x="396" y="22888"/>
                    <a:pt x="304" y="22888"/>
                  </a:cubicBezTo>
                  <a:cubicBezTo>
                    <a:pt x="304" y="22888"/>
                    <a:pt x="274" y="22919"/>
                    <a:pt x="365" y="22949"/>
                  </a:cubicBezTo>
                  <a:lnTo>
                    <a:pt x="304" y="23040"/>
                  </a:lnTo>
                  <a:cubicBezTo>
                    <a:pt x="304" y="23040"/>
                    <a:pt x="365" y="22949"/>
                    <a:pt x="274" y="22919"/>
                  </a:cubicBezTo>
                  <a:cubicBezTo>
                    <a:pt x="274" y="22919"/>
                    <a:pt x="244" y="22949"/>
                    <a:pt x="274" y="23040"/>
                  </a:cubicBezTo>
                  <a:cubicBezTo>
                    <a:pt x="274" y="23040"/>
                    <a:pt x="244" y="23010"/>
                    <a:pt x="213" y="23010"/>
                  </a:cubicBezTo>
                  <a:cubicBezTo>
                    <a:pt x="213" y="23010"/>
                    <a:pt x="213" y="23033"/>
                    <a:pt x="253" y="23059"/>
                  </a:cubicBezTo>
                  <a:lnTo>
                    <a:pt x="253" y="23059"/>
                  </a:lnTo>
                  <a:cubicBezTo>
                    <a:pt x="250" y="23058"/>
                    <a:pt x="246" y="23057"/>
                    <a:pt x="242" y="23057"/>
                  </a:cubicBezTo>
                  <a:cubicBezTo>
                    <a:pt x="233" y="23057"/>
                    <a:pt x="223" y="23061"/>
                    <a:pt x="213" y="23071"/>
                  </a:cubicBezTo>
                  <a:cubicBezTo>
                    <a:pt x="213" y="23071"/>
                    <a:pt x="213" y="23093"/>
                    <a:pt x="251" y="23137"/>
                  </a:cubicBezTo>
                  <a:lnTo>
                    <a:pt x="251" y="23137"/>
                  </a:lnTo>
                  <a:cubicBezTo>
                    <a:pt x="248" y="23136"/>
                    <a:pt x="245" y="23135"/>
                    <a:pt x="242" y="23135"/>
                  </a:cubicBezTo>
                  <a:cubicBezTo>
                    <a:pt x="233" y="23135"/>
                    <a:pt x="223" y="23142"/>
                    <a:pt x="213" y="23162"/>
                  </a:cubicBezTo>
                  <a:cubicBezTo>
                    <a:pt x="213" y="23162"/>
                    <a:pt x="213" y="23192"/>
                    <a:pt x="274" y="23192"/>
                  </a:cubicBezTo>
                  <a:lnTo>
                    <a:pt x="274" y="23223"/>
                  </a:lnTo>
                  <a:cubicBezTo>
                    <a:pt x="274" y="23223"/>
                    <a:pt x="210" y="23158"/>
                    <a:pt x="151" y="23158"/>
                  </a:cubicBezTo>
                  <a:cubicBezTo>
                    <a:pt x="129" y="23158"/>
                    <a:pt x="108" y="23167"/>
                    <a:pt x="92" y="23192"/>
                  </a:cubicBezTo>
                  <a:cubicBezTo>
                    <a:pt x="0" y="23253"/>
                    <a:pt x="274" y="23253"/>
                    <a:pt x="274" y="23253"/>
                  </a:cubicBezTo>
                  <a:lnTo>
                    <a:pt x="274" y="23314"/>
                  </a:lnTo>
                  <a:cubicBezTo>
                    <a:pt x="274" y="23314"/>
                    <a:pt x="247" y="23287"/>
                    <a:pt x="229" y="23287"/>
                  </a:cubicBezTo>
                  <a:cubicBezTo>
                    <a:pt x="220" y="23287"/>
                    <a:pt x="213" y="23294"/>
                    <a:pt x="213" y="23314"/>
                  </a:cubicBezTo>
                  <a:cubicBezTo>
                    <a:pt x="213" y="23344"/>
                    <a:pt x="274" y="23344"/>
                    <a:pt x="274" y="23344"/>
                  </a:cubicBezTo>
                  <a:lnTo>
                    <a:pt x="274" y="23375"/>
                  </a:lnTo>
                  <a:lnTo>
                    <a:pt x="274" y="23405"/>
                  </a:lnTo>
                  <a:cubicBezTo>
                    <a:pt x="274" y="23405"/>
                    <a:pt x="264" y="23400"/>
                    <a:pt x="247" y="23400"/>
                  </a:cubicBezTo>
                  <a:cubicBezTo>
                    <a:pt x="221" y="23400"/>
                    <a:pt x="177" y="23411"/>
                    <a:pt x="122" y="23466"/>
                  </a:cubicBezTo>
                  <a:cubicBezTo>
                    <a:pt x="122" y="23466"/>
                    <a:pt x="163" y="23493"/>
                    <a:pt x="208" y="23493"/>
                  </a:cubicBezTo>
                  <a:cubicBezTo>
                    <a:pt x="230" y="23493"/>
                    <a:pt x="254" y="23486"/>
                    <a:pt x="274" y="23466"/>
                  </a:cubicBezTo>
                  <a:lnTo>
                    <a:pt x="274" y="23527"/>
                  </a:lnTo>
                  <a:cubicBezTo>
                    <a:pt x="274" y="23527"/>
                    <a:pt x="247" y="23513"/>
                    <a:pt x="211" y="23513"/>
                  </a:cubicBezTo>
                  <a:cubicBezTo>
                    <a:pt x="193" y="23513"/>
                    <a:pt x="173" y="23517"/>
                    <a:pt x="152" y="23527"/>
                  </a:cubicBezTo>
                  <a:cubicBezTo>
                    <a:pt x="152" y="23527"/>
                    <a:pt x="204" y="23578"/>
                    <a:pt x="255" y="23578"/>
                  </a:cubicBezTo>
                  <a:cubicBezTo>
                    <a:pt x="272" y="23578"/>
                    <a:pt x="289" y="23572"/>
                    <a:pt x="304" y="23557"/>
                  </a:cubicBezTo>
                  <a:lnTo>
                    <a:pt x="304" y="23618"/>
                  </a:lnTo>
                  <a:cubicBezTo>
                    <a:pt x="304" y="23618"/>
                    <a:pt x="294" y="23598"/>
                    <a:pt x="275" y="23598"/>
                  </a:cubicBezTo>
                  <a:cubicBezTo>
                    <a:pt x="260" y="23598"/>
                    <a:pt x="239" y="23609"/>
                    <a:pt x="213" y="23648"/>
                  </a:cubicBezTo>
                  <a:cubicBezTo>
                    <a:pt x="213" y="23648"/>
                    <a:pt x="227" y="23675"/>
                    <a:pt x="272" y="23675"/>
                  </a:cubicBezTo>
                  <a:cubicBezTo>
                    <a:pt x="294" y="23675"/>
                    <a:pt x="325" y="23669"/>
                    <a:pt x="365" y="23648"/>
                  </a:cubicBezTo>
                  <a:lnTo>
                    <a:pt x="365" y="23709"/>
                  </a:lnTo>
                  <a:cubicBezTo>
                    <a:pt x="365" y="23709"/>
                    <a:pt x="338" y="23682"/>
                    <a:pt x="275" y="23682"/>
                  </a:cubicBezTo>
                  <a:cubicBezTo>
                    <a:pt x="244" y="23682"/>
                    <a:pt x="203" y="23689"/>
                    <a:pt x="152" y="23709"/>
                  </a:cubicBezTo>
                  <a:cubicBezTo>
                    <a:pt x="152" y="23709"/>
                    <a:pt x="191" y="23787"/>
                    <a:pt x="285" y="23787"/>
                  </a:cubicBezTo>
                  <a:cubicBezTo>
                    <a:pt x="308" y="23787"/>
                    <a:pt x="335" y="23782"/>
                    <a:pt x="365" y="23770"/>
                  </a:cubicBezTo>
                  <a:lnTo>
                    <a:pt x="365" y="23831"/>
                  </a:lnTo>
                  <a:cubicBezTo>
                    <a:pt x="365" y="23831"/>
                    <a:pt x="325" y="23804"/>
                    <a:pt x="262" y="23804"/>
                  </a:cubicBezTo>
                  <a:cubicBezTo>
                    <a:pt x="230" y="23804"/>
                    <a:pt x="193" y="23810"/>
                    <a:pt x="152" y="23831"/>
                  </a:cubicBezTo>
                  <a:cubicBezTo>
                    <a:pt x="113" y="23870"/>
                    <a:pt x="147" y="23881"/>
                    <a:pt x="198" y="23881"/>
                  </a:cubicBezTo>
                  <a:cubicBezTo>
                    <a:pt x="266" y="23881"/>
                    <a:pt x="365" y="23861"/>
                    <a:pt x="365" y="23861"/>
                  </a:cubicBezTo>
                  <a:lnTo>
                    <a:pt x="365" y="23922"/>
                  </a:lnTo>
                  <a:lnTo>
                    <a:pt x="365" y="23983"/>
                  </a:lnTo>
                  <a:cubicBezTo>
                    <a:pt x="365" y="23983"/>
                    <a:pt x="342" y="23975"/>
                    <a:pt x="316" y="23975"/>
                  </a:cubicBezTo>
                  <a:cubicBezTo>
                    <a:pt x="289" y="23975"/>
                    <a:pt x="259" y="23983"/>
                    <a:pt x="244" y="24013"/>
                  </a:cubicBezTo>
                  <a:cubicBezTo>
                    <a:pt x="244" y="24013"/>
                    <a:pt x="257" y="24054"/>
                    <a:pt x="293" y="24054"/>
                  </a:cubicBezTo>
                  <a:cubicBezTo>
                    <a:pt x="311" y="24054"/>
                    <a:pt x="335" y="24043"/>
                    <a:pt x="365" y="24013"/>
                  </a:cubicBezTo>
                  <a:lnTo>
                    <a:pt x="365" y="24074"/>
                  </a:lnTo>
                  <a:cubicBezTo>
                    <a:pt x="365" y="24074"/>
                    <a:pt x="244" y="24104"/>
                    <a:pt x="244" y="24165"/>
                  </a:cubicBezTo>
                  <a:lnTo>
                    <a:pt x="12098" y="28177"/>
                  </a:lnTo>
                  <a:lnTo>
                    <a:pt x="21490" y="1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7" name="Google Shape;230;p4"/>
            <p:cNvSpPr/>
            <p:nvPr/>
          </p:nvSpPr>
          <p:spPr>
            <a:xfrm>
              <a:off x="8666280" y="4761720"/>
              <a:ext cx="189360" cy="263160"/>
            </a:xfrm>
            <a:custGeom>
              <a:avLst/>
              <a:gdLst>
                <a:gd name="textAreaLeft" fmla="*/ 0 w 189360"/>
                <a:gd name="textAreaRight" fmla="*/ 190440 w 189360"/>
                <a:gd name="textAreaTop" fmla="*/ 0 h 263160"/>
                <a:gd name="textAreaBottom" fmla="*/ 264240 h 263160"/>
              </a:gdLst>
              <a:ahLst/>
              <a:rect l="textAreaLeft" t="textAreaTop" r="textAreaRight" b="textAreaBottom"/>
              <a:pathLst>
                <a:path w="15108" h="20970">
                  <a:moveTo>
                    <a:pt x="14681" y="0"/>
                  </a:moveTo>
                  <a:cubicBezTo>
                    <a:pt x="14634" y="0"/>
                    <a:pt x="14584" y="9"/>
                    <a:pt x="14530" y="27"/>
                  </a:cubicBezTo>
                  <a:cubicBezTo>
                    <a:pt x="14530" y="27"/>
                    <a:pt x="13922" y="787"/>
                    <a:pt x="14590" y="1698"/>
                  </a:cubicBezTo>
                  <a:cubicBezTo>
                    <a:pt x="14590" y="1698"/>
                    <a:pt x="14135" y="1082"/>
                    <a:pt x="13601" y="1082"/>
                  </a:cubicBezTo>
                  <a:cubicBezTo>
                    <a:pt x="13567" y="1082"/>
                    <a:pt x="13532" y="1085"/>
                    <a:pt x="13496" y="1090"/>
                  </a:cubicBezTo>
                  <a:cubicBezTo>
                    <a:pt x="13496" y="1090"/>
                    <a:pt x="13131" y="1546"/>
                    <a:pt x="13891" y="2154"/>
                  </a:cubicBezTo>
                  <a:cubicBezTo>
                    <a:pt x="13891" y="2154"/>
                    <a:pt x="13533" y="1910"/>
                    <a:pt x="13186" y="1910"/>
                  </a:cubicBezTo>
                  <a:cubicBezTo>
                    <a:pt x="13059" y="1910"/>
                    <a:pt x="12934" y="1943"/>
                    <a:pt x="12827" y="2033"/>
                  </a:cubicBezTo>
                  <a:cubicBezTo>
                    <a:pt x="12827" y="2033"/>
                    <a:pt x="12706" y="2458"/>
                    <a:pt x="13435" y="2793"/>
                  </a:cubicBezTo>
                  <a:cubicBezTo>
                    <a:pt x="13435" y="2793"/>
                    <a:pt x="13363" y="2769"/>
                    <a:pt x="13265" y="2769"/>
                  </a:cubicBezTo>
                  <a:cubicBezTo>
                    <a:pt x="13141" y="2769"/>
                    <a:pt x="12976" y="2806"/>
                    <a:pt x="12858" y="2975"/>
                  </a:cubicBezTo>
                  <a:cubicBezTo>
                    <a:pt x="12858" y="2975"/>
                    <a:pt x="12676" y="3218"/>
                    <a:pt x="12858" y="3522"/>
                  </a:cubicBezTo>
                  <a:lnTo>
                    <a:pt x="12858" y="3522"/>
                  </a:lnTo>
                  <a:cubicBezTo>
                    <a:pt x="12552" y="3216"/>
                    <a:pt x="12082" y="2837"/>
                    <a:pt x="11730" y="2837"/>
                  </a:cubicBezTo>
                  <a:cubicBezTo>
                    <a:pt x="11627" y="2837"/>
                    <a:pt x="11535" y="2869"/>
                    <a:pt x="11460" y="2945"/>
                  </a:cubicBezTo>
                  <a:cubicBezTo>
                    <a:pt x="11460" y="2945"/>
                    <a:pt x="11308" y="3370"/>
                    <a:pt x="12128" y="4039"/>
                  </a:cubicBezTo>
                  <a:cubicBezTo>
                    <a:pt x="11995" y="3950"/>
                    <a:pt x="11813" y="3893"/>
                    <a:pt x="11581" y="3893"/>
                  </a:cubicBezTo>
                  <a:cubicBezTo>
                    <a:pt x="11497" y="3893"/>
                    <a:pt x="11405" y="3901"/>
                    <a:pt x="11308" y="3917"/>
                  </a:cubicBezTo>
                  <a:cubicBezTo>
                    <a:pt x="11308" y="3917"/>
                    <a:pt x="11065" y="4525"/>
                    <a:pt x="12098" y="4890"/>
                  </a:cubicBezTo>
                  <a:cubicBezTo>
                    <a:pt x="12098" y="4890"/>
                    <a:pt x="12041" y="4882"/>
                    <a:pt x="11949" y="4882"/>
                  </a:cubicBezTo>
                  <a:cubicBezTo>
                    <a:pt x="11718" y="4882"/>
                    <a:pt x="11269" y="4929"/>
                    <a:pt x="10943" y="5255"/>
                  </a:cubicBezTo>
                  <a:cubicBezTo>
                    <a:pt x="10943" y="5255"/>
                    <a:pt x="10891" y="5751"/>
                    <a:pt x="11778" y="5751"/>
                  </a:cubicBezTo>
                  <a:cubicBezTo>
                    <a:pt x="11849" y="5751"/>
                    <a:pt x="11925" y="5748"/>
                    <a:pt x="12007" y="5741"/>
                  </a:cubicBezTo>
                  <a:lnTo>
                    <a:pt x="12007" y="5741"/>
                  </a:lnTo>
                  <a:cubicBezTo>
                    <a:pt x="12007" y="5741"/>
                    <a:pt x="11916" y="5984"/>
                    <a:pt x="11916" y="6288"/>
                  </a:cubicBezTo>
                  <a:cubicBezTo>
                    <a:pt x="11916" y="6288"/>
                    <a:pt x="11413" y="5732"/>
                    <a:pt x="10975" y="5732"/>
                  </a:cubicBezTo>
                  <a:cubicBezTo>
                    <a:pt x="10943" y="5732"/>
                    <a:pt x="10913" y="5735"/>
                    <a:pt x="10882" y="5741"/>
                  </a:cubicBezTo>
                  <a:cubicBezTo>
                    <a:pt x="10882" y="5741"/>
                    <a:pt x="10639" y="5954"/>
                    <a:pt x="11308" y="6562"/>
                  </a:cubicBezTo>
                  <a:cubicBezTo>
                    <a:pt x="11127" y="6404"/>
                    <a:pt x="10896" y="6262"/>
                    <a:pt x="10690" y="6262"/>
                  </a:cubicBezTo>
                  <a:cubicBezTo>
                    <a:pt x="10618" y="6262"/>
                    <a:pt x="10550" y="6279"/>
                    <a:pt x="10487" y="6319"/>
                  </a:cubicBezTo>
                  <a:cubicBezTo>
                    <a:pt x="10487" y="6319"/>
                    <a:pt x="10578" y="6926"/>
                    <a:pt x="11156" y="7200"/>
                  </a:cubicBezTo>
                  <a:cubicBezTo>
                    <a:pt x="11156" y="7200"/>
                    <a:pt x="10943" y="7261"/>
                    <a:pt x="10852" y="7686"/>
                  </a:cubicBezTo>
                  <a:cubicBezTo>
                    <a:pt x="10852" y="7534"/>
                    <a:pt x="10852" y="7170"/>
                    <a:pt x="10122" y="6896"/>
                  </a:cubicBezTo>
                  <a:lnTo>
                    <a:pt x="10122" y="6896"/>
                  </a:lnTo>
                  <a:cubicBezTo>
                    <a:pt x="10122" y="6896"/>
                    <a:pt x="9849" y="7504"/>
                    <a:pt x="10487" y="7929"/>
                  </a:cubicBezTo>
                  <a:cubicBezTo>
                    <a:pt x="10487" y="7929"/>
                    <a:pt x="10426" y="7960"/>
                    <a:pt x="10335" y="8142"/>
                  </a:cubicBezTo>
                  <a:cubicBezTo>
                    <a:pt x="10335" y="8142"/>
                    <a:pt x="10426" y="7686"/>
                    <a:pt x="9727" y="7382"/>
                  </a:cubicBezTo>
                  <a:lnTo>
                    <a:pt x="9727" y="7382"/>
                  </a:lnTo>
                  <a:cubicBezTo>
                    <a:pt x="9727" y="7382"/>
                    <a:pt x="9514" y="7474"/>
                    <a:pt x="9940" y="8264"/>
                  </a:cubicBezTo>
                  <a:cubicBezTo>
                    <a:pt x="9940" y="8264"/>
                    <a:pt x="9911" y="8262"/>
                    <a:pt x="9864" y="8262"/>
                  </a:cubicBezTo>
                  <a:cubicBezTo>
                    <a:pt x="9723" y="8262"/>
                    <a:pt x="9416" y="8279"/>
                    <a:pt x="9210" y="8416"/>
                  </a:cubicBezTo>
                  <a:cubicBezTo>
                    <a:pt x="9210" y="8416"/>
                    <a:pt x="9636" y="7413"/>
                    <a:pt x="9332" y="6926"/>
                  </a:cubicBezTo>
                  <a:lnTo>
                    <a:pt x="9332" y="6926"/>
                  </a:lnTo>
                  <a:cubicBezTo>
                    <a:pt x="9332" y="6927"/>
                    <a:pt x="8876" y="7322"/>
                    <a:pt x="8815" y="8385"/>
                  </a:cubicBezTo>
                  <a:cubicBezTo>
                    <a:pt x="8815" y="8081"/>
                    <a:pt x="8785" y="7322"/>
                    <a:pt x="8420" y="7200"/>
                  </a:cubicBezTo>
                  <a:cubicBezTo>
                    <a:pt x="8420" y="7200"/>
                    <a:pt x="7903" y="7626"/>
                    <a:pt x="8177" y="8537"/>
                  </a:cubicBezTo>
                  <a:cubicBezTo>
                    <a:pt x="8177" y="8537"/>
                    <a:pt x="7843" y="8537"/>
                    <a:pt x="7660" y="8750"/>
                  </a:cubicBezTo>
                  <a:cubicBezTo>
                    <a:pt x="7660" y="8750"/>
                    <a:pt x="8116" y="7838"/>
                    <a:pt x="7721" y="7109"/>
                  </a:cubicBezTo>
                  <a:lnTo>
                    <a:pt x="7721" y="7109"/>
                  </a:lnTo>
                  <a:cubicBezTo>
                    <a:pt x="7721" y="7109"/>
                    <a:pt x="7083" y="7322"/>
                    <a:pt x="7265" y="8902"/>
                  </a:cubicBezTo>
                  <a:cubicBezTo>
                    <a:pt x="7265" y="8902"/>
                    <a:pt x="7235" y="8890"/>
                    <a:pt x="7188" y="8890"/>
                  </a:cubicBezTo>
                  <a:cubicBezTo>
                    <a:pt x="7130" y="8890"/>
                    <a:pt x="7046" y="8909"/>
                    <a:pt x="6961" y="8993"/>
                  </a:cubicBezTo>
                  <a:cubicBezTo>
                    <a:pt x="6961" y="8993"/>
                    <a:pt x="7387" y="7656"/>
                    <a:pt x="6779" y="7109"/>
                  </a:cubicBezTo>
                  <a:cubicBezTo>
                    <a:pt x="6779" y="7109"/>
                    <a:pt x="6249" y="7932"/>
                    <a:pt x="6608" y="8972"/>
                  </a:cubicBezTo>
                  <a:lnTo>
                    <a:pt x="6608" y="8972"/>
                  </a:lnTo>
                  <a:cubicBezTo>
                    <a:pt x="6559" y="8846"/>
                    <a:pt x="6507" y="8794"/>
                    <a:pt x="6430" y="8794"/>
                  </a:cubicBezTo>
                  <a:cubicBezTo>
                    <a:pt x="6371" y="8794"/>
                    <a:pt x="6298" y="8823"/>
                    <a:pt x="6201" y="8872"/>
                  </a:cubicBezTo>
                  <a:cubicBezTo>
                    <a:pt x="6201" y="8872"/>
                    <a:pt x="6436" y="6887"/>
                    <a:pt x="5793" y="6887"/>
                  </a:cubicBezTo>
                  <a:cubicBezTo>
                    <a:pt x="5742" y="6887"/>
                    <a:pt x="5686" y="6900"/>
                    <a:pt x="5624" y="6926"/>
                  </a:cubicBezTo>
                  <a:cubicBezTo>
                    <a:pt x="5381" y="7048"/>
                    <a:pt x="4955" y="7929"/>
                    <a:pt x="5533" y="8841"/>
                  </a:cubicBezTo>
                  <a:cubicBezTo>
                    <a:pt x="5437" y="8746"/>
                    <a:pt x="5266" y="8631"/>
                    <a:pt x="5034" y="8631"/>
                  </a:cubicBezTo>
                  <a:cubicBezTo>
                    <a:pt x="4972" y="8631"/>
                    <a:pt x="4905" y="8640"/>
                    <a:pt x="4833" y="8659"/>
                  </a:cubicBezTo>
                  <a:cubicBezTo>
                    <a:pt x="4833" y="8659"/>
                    <a:pt x="4651" y="8841"/>
                    <a:pt x="5016" y="9206"/>
                  </a:cubicBezTo>
                  <a:cubicBezTo>
                    <a:pt x="4803" y="9024"/>
                    <a:pt x="4195" y="8568"/>
                    <a:pt x="3405" y="8385"/>
                  </a:cubicBezTo>
                  <a:lnTo>
                    <a:pt x="3405" y="8385"/>
                  </a:lnTo>
                  <a:cubicBezTo>
                    <a:pt x="3405" y="8385"/>
                    <a:pt x="3435" y="8963"/>
                    <a:pt x="4013" y="9419"/>
                  </a:cubicBezTo>
                  <a:cubicBezTo>
                    <a:pt x="3698" y="9262"/>
                    <a:pt x="3318" y="9171"/>
                    <a:pt x="2993" y="9171"/>
                  </a:cubicBezTo>
                  <a:cubicBezTo>
                    <a:pt x="2878" y="9171"/>
                    <a:pt x="2771" y="9182"/>
                    <a:pt x="2675" y="9206"/>
                  </a:cubicBezTo>
                  <a:cubicBezTo>
                    <a:pt x="2675" y="9206"/>
                    <a:pt x="2675" y="10027"/>
                    <a:pt x="4104" y="10270"/>
                  </a:cubicBezTo>
                  <a:cubicBezTo>
                    <a:pt x="4104" y="10270"/>
                    <a:pt x="4013" y="10483"/>
                    <a:pt x="3952" y="10695"/>
                  </a:cubicBezTo>
                  <a:cubicBezTo>
                    <a:pt x="3952" y="10695"/>
                    <a:pt x="3922" y="10422"/>
                    <a:pt x="3435" y="10392"/>
                  </a:cubicBezTo>
                  <a:lnTo>
                    <a:pt x="3435" y="10392"/>
                  </a:lnTo>
                  <a:cubicBezTo>
                    <a:pt x="3435" y="10392"/>
                    <a:pt x="3192" y="10787"/>
                    <a:pt x="3770" y="11091"/>
                  </a:cubicBezTo>
                  <a:cubicBezTo>
                    <a:pt x="3770" y="11091"/>
                    <a:pt x="3618" y="11303"/>
                    <a:pt x="3557" y="11486"/>
                  </a:cubicBezTo>
                  <a:cubicBezTo>
                    <a:pt x="3557" y="11486"/>
                    <a:pt x="3283" y="10787"/>
                    <a:pt x="2554" y="10240"/>
                  </a:cubicBezTo>
                  <a:lnTo>
                    <a:pt x="2554" y="10240"/>
                  </a:lnTo>
                  <a:cubicBezTo>
                    <a:pt x="2554" y="10240"/>
                    <a:pt x="2432" y="10969"/>
                    <a:pt x="2827" y="11455"/>
                  </a:cubicBezTo>
                  <a:cubicBezTo>
                    <a:pt x="2645" y="11334"/>
                    <a:pt x="2341" y="11182"/>
                    <a:pt x="1885" y="11182"/>
                  </a:cubicBezTo>
                  <a:cubicBezTo>
                    <a:pt x="1869" y="11181"/>
                    <a:pt x="1854" y="11181"/>
                    <a:pt x="1839" y="11181"/>
                  </a:cubicBezTo>
                  <a:cubicBezTo>
                    <a:pt x="1000" y="11181"/>
                    <a:pt x="1750" y="12004"/>
                    <a:pt x="2675" y="12063"/>
                  </a:cubicBezTo>
                  <a:cubicBezTo>
                    <a:pt x="2675" y="12063"/>
                    <a:pt x="2554" y="12246"/>
                    <a:pt x="2523" y="12519"/>
                  </a:cubicBezTo>
                  <a:cubicBezTo>
                    <a:pt x="2523" y="12519"/>
                    <a:pt x="1899" y="12224"/>
                    <a:pt x="1502" y="12224"/>
                  </a:cubicBezTo>
                  <a:cubicBezTo>
                    <a:pt x="1373" y="12224"/>
                    <a:pt x="1268" y="12255"/>
                    <a:pt x="1216" y="12337"/>
                  </a:cubicBezTo>
                  <a:cubicBezTo>
                    <a:pt x="1064" y="12671"/>
                    <a:pt x="1885" y="12914"/>
                    <a:pt x="2402" y="12975"/>
                  </a:cubicBezTo>
                  <a:cubicBezTo>
                    <a:pt x="2402" y="12975"/>
                    <a:pt x="2280" y="13401"/>
                    <a:pt x="2250" y="13461"/>
                  </a:cubicBezTo>
                  <a:cubicBezTo>
                    <a:pt x="2250" y="13461"/>
                    <a:pt x="2094" y="13151"/>
                    <a:pt x="1760" y="13151"/>
                  </a:cubicBezTo>
                  <a:cubicBezTo>
                    <a:pt x="1732" y="13151"/>
                    <a:pt x="1703" y="13153"/>
                    <a:pt x="1672" y="13158"/>
                  </a:cubicBezTo>
                  <a:cubicBezTo>
                    <a:pt x="1308" y="13249"/>
                    <a:pt x="1733" y="13583"/>
                    <a:pt x="2189" y="13674"/>
                  </a:cubicBezTo>
                  <a:cubicBezTo>
                    <a:pt x="2189" y="13674"/>
                    <a:pt x="2128" y="13765"/>
                    <a:pt x="2128" y="13857"/>
                  </a:cubicBezTo>
                  <a:cubicBezTo>
                    <a:pt x="2128" y="13857"/>
                    <a:pt x="1672" y="13431"/>
                    <a:pt x="1156" y="13401"/>
                  </a:cubicBezTo>
                  <a:cubicBezTo>
                    <a:pt x="1144" y="13400"/>
                    <a:pt x="1133" y="13400"/>
                    <a:pt x="1123" y="13400"/>
                  </a:cubicBezTo>
                  <a:cubicBezTo>
                    <a:pt x="646" y="13400"/>
                    <a:pt x="1502" y="14071"/>
                    <a:pt x="2067" y="14130"/>
                  </a:cubicBezTo>
                  <a:lnTo>
                    <a:pt x="2067" y="14343"/>
                  </a:lnTo>
                  <a:cubicBezTo>
                    <a:pt x="2067" y="14343"/>
                    <a:pt x="1851" y="14248"/>
                    <a:pt x="1680" y="14248"/>
                  </a:cubicBezTo>
                  <a:cubicBezTo>
                    <a:pt x="1595" y="14248"/>
                    <a:pt x="1520" y="14272"/>
                    <a:pt x="1490" y="14343"/>
                  </a:cubicBezTo>
                  <a:cubicBezTo>
                    <a:pt x="1429" y="14525"/>
                    <a:pt x="2067" y="14647"/>
                    <a:pt x="2067" y="14647"/>
                  </a:cubicBezTo>
                  <a:cubicBezTo>
                    <a:pt x="2067" y="14647"/>
                    <a:pt x="1915" y="14920"/>
                    <a:pt x="2037" y="15224"/>
                  </a:cubicBezTo>
                  <a:cubicBezTo>
                    <a:pt x="2037" y="15224"/>
                    <a:pt x="1157" y="14644"/>
                    <a:pt x="631" y="14644"/>
                  </a:cubicBezTo>
                  <a:cubicBezTo>
                    <a:pt x="487" y="14644"/>
                    <a:pt x="370" y="14688"/>
                    <a:pt x="304" y="14799"/>
                  </a:cubicBezTo>
                  <a:cubicBezTo>
                    <a:pt x="0" y="15346"/>
                    <a:pt x="1490" y="15589"/>
                    <a:pt x="1946" y="15650"/>
                  </a:cubicBezTo>
                  <a:cubicBezTo>
                    <a:pt x="1946" y="15650"/>
                    <a:pt x="1915" y="16015"/>
                    <a:pt x="1915" y="16258"/>
                  </a:cubicBezTo>
                  <a:cubicBezTo>
                    <a:pt x="1915" y="16258"/>
                    <a:pt x="957" y="15740"/>
                    <a:pt x="517" y="15740"/>
                  </a:cubicBezTo>
                  <a:cubicBezTo>
                    <a:pt x="403" y="15740"/>
                    <a:pt x="323" y="15775"/>
                    <a:pt x="304" y="15863"/>
                  </a:cubicBezTo>
                  <a:cubicBezTo>
                    <a:pt x="244" y="16288"/>
                    <a:pt x="1915" y="16623"/>
                    <a:pt x="1915" y="16623"/>
                  </a:cubicBezTo>
                  <a:lnTo>
                    <a:pt x="1885" y="17048"/>
                  </a:lnTo>
                  <a:cubicBezTo>
                    <a:pt x="1885" y="17048"/>
                    <a:pt x="1650" y="16830"/>
                    <a:pt x="1517" y="16830"/>
                  </a:cubicBezTo>
                  <a:cubicBezTo>
                    <a:pt x="1471" y="16830"/>
                    <a:pt x="1437" y="16856"/>
                    <a:pt x="1429" y="16927"/>
                  </a:cubicBezTo>
                  <a:cubicBezTo>
                    <a:pt x="1368" y="17200"/>
                    <a:pt x="1794" y="17261"/>
                    <a:pt x="1794" y="17261"/>
                  </a:cubicBezTo>
                  <a:lnTo>
                    <a:pt x="1703" y="17717"/>
                  </a:lnTo>
                  <a:cubicBezTo>
                    <a:pt x="1703" y="17717"/>
                    <a:pt x="1250" y="17027"/>
                    <a:pt x="998" y="17027"/>
                  </a:cubicBezTo>
                  <a:cubicBezTo>
                    <a:pt x="951" y="17027"/>
                    <a:pt x="911" y="17051"/>
                    <a:pt x="882" y="17109"/>
                  </a:cubicBezTo>
                  <a:cubicBezTo>
                    <a:pt x="700" y="17504"/>
                    <a:pt x="1490" y="18021"/>
                    <a:pt x="1490" y="18021"/>
                  </a:cubicBezTo>
                  <a:lnTo>
                    <a:pt x="1368" y="18234"/>
                  </a:lnTo>
                  <a:cubicBezTo>
                    <a:pt x="1368" y="18234"/>
                    <a:pt x="1082" y="17582"/>
                    <a:pt x="822" y="17582"/>
                  </a:cubicBezTo>
                  <a:cubicBezTo>
                    <a:pt x="801" y="17582"/>
                    <a:pt x="781" y="17586"/>
                    <a:pt x="760" y="17595"/>
                  </a:cubicBezTo>
                  <a:cubicBezTo>
                    <a:pt x="487" y="17747"/>
                    <a:pt x="1186" y="18446"/>
                    <a:pt x="1186" y="18446"/>
                  </a:cubicBezTo>
                  <a:lnTo>
                    <a:pt x="1034" y="18568"/>
                  </a:lnTo>
                  <a:lnTo>
                    <a:pt x="8177" y="20969"/>
                  </a:lnTo>
                  <a:lnTo>
                    <a:pt x="15107" y="361"/>
                  </a:lnTo>
                  <a:cubicBezTo>
                    <a:pt x="15010" y="141"/>
                    <a:pt x="14873" y="0"/>
                    <a:pt x="1468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8" name="Google Shape;231;p4"/>
            <p:cNvSpPr/>
            <p:nvPr/>
          </p:nvSpPr>
          <p:spPr>
            <a:xfrm>
              <a:off x="8658720" y="4978800"/>
              <a:ext cx="15480" cy="1368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13680"/>
                <a:gd name="textAreaBottom" fmla="*/ 14760 h 13680"/>
              </a:gdLst>
              <a:ahLst/>
              <a:rect l="textAreaLeft" t="textAreaTop" r="textAreaRight" b="textAreaBottom"/>
              <a:pathLst>
                <a:path w="1308" h="1168">
                  <a:moveTo>
                    <a:pt x="275" y="1"/>
                  </a:moveTo>
                  <a:cubicBezTo>
                    <a:pt x="235" y="1"/>
                    <a:pt x="194" y="5"/>
                    <a:pt x="153" y="13"/>
                  </a:cubicBezTo>
                  <a:cubicBezTo>
                    <a:pt x="153" y="13"/>
                    <a:pt x="1" y="347"/>
                    <a:pt x="153" y="772"/>
                  </a:cubicBezTo>
                  <a:lnTo>
                    <a:pt x="1308" y="1168"/>
                  </a:lnTo>
                  <a:cubicBezTo>
                    <a:pt x="1194" y="770"/>
                    <a:pt x="842" y="1"/>
                    <a:pt x="275" y="1"/>
                  </a:cubicBezTo>
                  <a:close/>
                </a:path>
              </a:pathLst>
            </a:custGeom>
            <a:solidFill>
              <a:srgbClr val="02415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49" name="Google Shape;232;p4"/>
            <p:cNvSpPr/>
            <p:nvPr/>
          </p:nvSpPr>
          <p:spPr>
            <a:xfrm>
              <a:off x="8767800" y="4740120"/>
              <a:ext cx="6120" cy="20520"/>
            </a:xfrm>
            <a:custGeom>
              <a:avLst/>
              <a:gdLst>
                <a:gd name="textAreaLeft" fmla="*/ 0 w 6120"/>
                <a:gd name="textAreaRight" fmla="*/ 7200 w 6120"/>
                <a:gd name="textAreaTop" fmla="*/ 0 h 20520"/>
                <a:gd name="textAreaBottom" fmla="*/ 21600 h 20520"/>
              </a:gdLst>
              <a:ahLst/>
              <a:rect l="textAreaLeft" t="textAreaTop" r="textAreaRight" b="textAreaBottom"/>
              <a:pathLst>
                <a:path w="578" h="1703">
                  <a:moveTo>
                    <a:pt x="274" y="0"/>
                  </a:moveTo>
                  <a:cubicBezTo>
                    <a:pt x="0" y="304"/>
                    <a:pt x="0" y="730"/>
                    <a:pt x="92" y="1064"/>
                  </a:cubicBezTo>
                  <a:cubicBezTo>
                    <a:pt x="152" y="1429"/>
                    <a:pt x="274" y="1702"/>
                    <a:pt x="274" y="1702"/>
                  </a:cubicBezTo>
                  <a:cubicBezTo>
                    <a:pt x="547" y="1155"/>
                    <a:pt x="578" y="730"/>
                    <a:pt x="517" y="426"/>
                  </a:cubicBezTo>
                  <a:cubicBezTo>
                    <a:pt x="426" y="152"/>
                    <a:pt x="274" y="0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0" bIns="10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0" name="Google Shape;233;p4"/>
            <p:cNvSpPr/>
            <p:nvPr/>
          </p:nvSpPr>
          <p:spPr>
            <a:xfrm>
              <a:off x="8773200" y="4750200"/>
              <a:ext cx="9720" cy="1044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852" h="925">
                  <a:moveTo>
                    <a:pt x="694" y="1"/>
                  </a:moveTo>
                  <a:cubicBezTo>
                    <a:pt x="562" y="1"/>
                    <a:pt x="463" y="29"/>
                    <a:pt x="396" y="74"/>
                  </a:cubicBezTo>
                  <a:cubicBezTo>
                    <a:pt x="274" y="195"/>
                    <a:pt x="153" y="317"/>
                    <a:pt x="122" y="438"/>
                  </a:cubicBezTo>
                  <a:cubicBezTo>
                    <a:pt x="1" y="651"/>
                    <a:pt x="1" y="925"/>
                    <a:pt x="1" y="925"/>
                  </a:cubicBezTo>
                  <a:cubicBezTo>
                    <a:pt x="62" y="894"/>
                    <a:pt x="183" y="833"/>
                    <a:pt x="335" y="803"/>
                  </a:cubicBezTo>
                  <a:cubicBezTo>
                    <a:pt x="426" y="773"/>
                    <a:pt x="487" y="742"/>
                    <a:pt x="548" y="681"/>
                  </a:cubicBezTo>
                  <a:cubicBezTo>
                    <a:pt x="609" y="590"/>
                    <a:pt x="730" y="499"/>
                    <a:pt x="761" y="378"/>
                  </a:cubicBezTo>
                  <a:cubicBezTo>
                    <a:pt x="791" y="286"/>
                    <a:pt x="852" y="195"/>
                    <a:pt x="852" y="134"/>
                  </a:cubicBezTo>
                  <a:lnTo>
                    <a:pt x="852" y="13"/>
                  </a:lnTo>
                  <a:cubicBezTo>
                    <a:pt x="795" y="5"/>
                    <a:pt x="742" y="1"/>
                    <a:pt x="69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1" name="Google Shape;234;p4"/>
            <p:cNvSpPr/>
            <p:nvPr/>
          </p:nvSpPr>
          <p:spPr>
            <a:xfrm>
              <a:off x="8759520" y="4750200"/>
              <a:ext cx="10080" cy="1080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883" h="931">
                  <a:moveTo>
                    <a:pt x="161" y="1"/>
                  </a:moveTo>
                  <a:cubicBezTo>
                    <a:pt x="120" y="1"/>
                    <a:pt x="76" y="6"/>
                    <a:pt x="31" y="19"/>
                  </a:cubicBezTo>
                  <a:cubicBezTo>
                    <a:pt x="31" y="19"/>
                    <a:pt x="1" y="201"/>
                    <a:pt x="122" y="384"/>
                  </a:cubicBezTo>
                  <a:cubicBezTo>
                    <a:pt x="153" y="505"/>
                    <a:pt x="213" y="627"/>
                    <a:pt x="335" y="687"/>
                  </a:cubicBezTo>
                  <a:lnTo>
                    <a:pt x="578" y="809"/>
                  </a:lnTo>
                  <a:cubicBezTo>
                    <a:pt x="669" y="839"/>
                    <a:pt x="761" y="900"/>
                    <a:pt x="882" y="931"/>
                  </a:cubicBezTo>
                  <a:cubicBezTo>
                    <a:pt x="882" y="931"/>
                    <a:pt x="821" y="657"/>
                    <a:pt x="730" y="444"/>
                  </a:cubicBezTo>
                  <a:cubicBezTo>
                    <a:pt x="625" y="234"/>
                    <a:pt x="429" y="1"/>
                    <a:pt x="16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2" name="Google Shape;235;p4"/>
            <p:cNvSpPr/>
            <p:nvPr/>
          </p:nvSpPr>
          <p:spPr>
            <a:xfrm>
              <a:off x="8818560" y="4714560"/>
              <a:ext cx="12600" cy="14760"/>
            </a:xfrm>
            <a:custGeom>
              <a:avLst/>
              <a:gdLst>
                <a:gd name="textAreaLeft" fmla="*/ 0 w 12600"/>
                <a:gd name="textAreaRight" fmla="*/ 13680 w 12600"/>
                <a:gd name="textAreaTop" fmla="*/ 0 h 14760"/>
                <a:gd name="textAreaBottom" fmla="*/ 15840 h 14760"/>
              </a:gdLst>
              <a:ahLst/>
              <a:rect l="textAreaLeft" t="textAreaTop" r="textAreaRight" b="textAreaBottom"/>
              <a:pathLst>
                <a:path w="1095" h="1247">
                  <a:moveTo>
                    <a:pt x="92" y="1"/>
                  </a:moveTo>
                  <a:lnTo>
                    <a:pt x="92" y="1"/>
                  </a:lnTo>
                  <a:cubicBezTo>
                    <a:pt x="1" y="426"/>
                    <a:pt x="244" y="760"/>
                    <a:pt x="517" y="943"/>
                  </a:cubicBezTo>
                  <a:cubicBezTo>
                    <a:pt x="791" y="1156"/>
                    <a:pt x="1095" y="1247"/>
                    <a:pt x="1095" y="1247"/>
                  </a:cubicBezTo>
                  <a:cubicBezTo>
                    <a:pt x="1004" y="608"/>
                    <a:pt x="760" y="305"/>
                    <a:pt x="548" y="153"/>
                  </a:cubicBezTo>
                  <a:cubicBezTo>
                    <a:pt x="335" y="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3" name="Google Shape;236;p4"/>
            <p:cNvSpPr/>
            <p:nvPr/>
          </p:nvSpPr>
          <p:spPr>
            <a:xfrm>
              <a:off x="8831160" y="4711680"/>
              <a:ext cx="7200" cy="1656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6560"/>
                <a:gd name="textAreaBottom" fmla="*/ 17640 h 16560"/>
              </a:gdLst>
              <a:ahLst/>
              <a:rect l="textAreaLeft" t="textAreaTop" r="textAreaRight" b="textAreaBottom"/>
              <a:pathLst>
                <a:path w="670" h="1399">
                  <a:moveTo>
                    <a:pt x="305" y="1"/>
                  </a:moveTo>
                  <a:cubicBezTo>
                    <a:pt x="61" y="274"/>
                    <a:pt x="1" y="639"/>
                    <a:pt x="61" y="913"/>
                  </a:cubicBezTo>
                  <a:cubicBezTo>
                    <a:pt x="92" y="1156"/>
                    <a:pt x="244" y="1399"/>
                    <a:pt x="244" y="1399"/>
                  </a:cubicBezTo>
                  <a:cubicBezTo>
                    <a:pt x="457" y="1125"/>
                    <a:pt x="578" y="913"/>
                    <a:pt x="578" y="761"/>
                  </a:cubicBezTo>
                  <a:cubicBezTo>
                    <a:pt x="669" y="548"/>
                    <a:pt x="609" y="396"/>
                    <a:pt x="578" y="305"/>
                  </a:cubicBezTo>
                  <a:cubicBezTo>
                    <a:pt x="548" y="183"/>
                    <a:pt x="457" y="92"/>
                    <a:pt x="426" y="62"/>
                  </a:cubicBezTo>
                  <a:cubicBezTo>
                    <a:pt x="365" y="31"/>
                    <a:pt x="305" y="1"/>
                    <a:pt x="30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4" name="Google Shape;237;p4"/>
            <p:cNvSpPr/>
            <p:nvPr/>
          </p:nvSpPr>
          <p:spPr>
            <a:xfrm>
              <a:off x="8813880" y="4727160"/>
              <a:ext cx="16200" cy="6480"/>
            </a:xfrm>
            <a:custGeom>
              <a:avLst/>
              <a:gdLst>
                <a:gd name="textAreaLeft" fmla="*/ 0 w 16200"/>
                <a:gd name="textAreaRight" fmla="*/ 17280 w 1620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1369" h="597">
                  <a:moveTo>
                    <a:pt x="577" y="0"/>
                  </a:moveTo>
                  <a:cubicBezTo>
                    <a:pt x="390" y="0"/>
                    <a:pt x="184" y="73"/>
                    <a:pt x="1" y="311"/>
                  </a:cubicBezTo>
                  <a:lnTo>
                    <a:pt x="92" y="372"/>
                  </a:lnTo>
                  <a:cubicBezTo>
                    <a:pt x="122" y="433"/>
                    <a:pt x="214" y="493"/>
                    <a:pt x="305" y="524"/>
                  </a:cubicBezTo>
                  <a:cubicBezTo>
                    <a:pt x="394" y="568"/>
                    <a:pt x="483" y="596"/>
                    <a:pt x="596" y="596"/>
                  </a:cubicBezTo>
                  <a:cubicBezTo>
                    <a:pt x="637" y="596"/>
                    <a:pt x="681" y="593"/>
                    <a:pt x="730" y="585"/>
                  </a:cubicBezTo>
                  <a:cubicBezTo>
                    <a:pt x="913" y="524"/>
                    <a:pt x="1125" y="493"/>
                    <a:pt x="1369" y="341"/>
                  </a:cubicBezTo>
                  <a:cubicBezTo>
                    <a:pt x="1369" y="341"/>
                    <a:pt x="1186" y="159"/>
                    <a:pt x="913" y="68"/>
                  </a:cubicBezTo>
                  <a:cubicBezTo>
                    <a:pt x="816" y="32"/>
                    <a:pt x="701" y="0"/>
                    <a:pt x="57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5" name="Google Shape;238;p4"/>
            <p:cNvSpPr/>
            <p:nvPr/>
          </p:nvSpPr>
          <p:spPr>
            <a:xfrm>
              <a:off x="8835120" y="4682160"/>
              <a:ext cx="10080" cy="1764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17640"/>
                <a:gd name="textAreaBottom" fmla="*/ 18720 h 17640"/>
              </a:gdLst>
              <a:ahLst/>
              <a:rect l="textAreaLeft" t="textAreaTop" r="textAreaRight" b="textAreaBottom"/>
              <a:pathLst>
                <a:path w="882" h="1490">
                  <a:moveTo>
                    <a:pt x="213" y="0"/>
                  </a:moveTo>
                  <a:lnTo>
                    <a:pt x="213" y="0"/>
                  </a:lnTo>
                  <a:cubicBezTo>
                    <a:pt x="0" y="426"/>
                    <a:pt x="213" y="760"/>
                    <a:pt x="426" y="1034"/>
                  </a:cubicBezTo>
                  <a:cubicBezTo>
                    <a:pt x="669" y="1307"/>
                    <a:pt x="881" y="1490"/>
                    <a:pt x="881" y="1490"/>
                  </a:cubicBezTo>
                  <a:cubicBezTo>
                    <a:pt x="881" y="1186"/>
                    <a:pt x="881" y="973"/>
                    <a:pt x="851" y="730"/>
                  </a:cubicBezTo>
                  <a:cubicBezTo>
                    <a:pt x="821" y="547"/>
                    <a:pt x="699" y="395"/>
                    <a:pt x="638" y="274"/>
                  </a:cubicBezTo>
                  <a:cubicBezTo>
                    <a:pt x="426" y="61"/>
                    <a:pt x="213" y="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6" name="Google Shape;239;p4"/>
            <p:cNvSpPr/>
            <p:nvPr/>
          </p:nvSpPr>
          <p:spPr>
            <a:xfrm>
              <a:off x="8847360" y="4685400"/>
              <a:ext cx="6840" cy="14760"/>
            </a:xfrm>
            <a:custGeom>
              <a:avLst/>
              <a:gdLst>
                <a:gd name="textAreaLeft" fmla="*/ 0 w 6840"/>
                <a:gd name="textAreaRight" fmla="*/ 7920 w 6840"/>
                <a:gd name="textAreaTop" fmla="*/ 0 h 14760"/>
                <a:gd name="textAreaBottom" fmla="*/ 15840 h 14760"/>
              </a:gdLst>
              <a:ahLst/>
              <a:rect l="textAreaLeft" t="textAreaTop" r="textAreaRight" b="textAreaBottom"/>
              <a:pathLst>
                <a:path w="639" h="1247">
                  <a:moveTo>
                    <a:pt x="487" y="1"/>
                  </a:moveTo>
                  <a:cubicBezTo>
                    <a:pt x="92" y="152"/>
                    <a:pt x="1" y="456"/>
                    <a:pt x="1" y="730"/>
                  </a:cubicBezTo>
                  <a:cubicBezTo>
                    <a:pt x="1" y="1034"/>
                    <a:pt x="61" y="1247"/>
                    <a:pt x="61" y="1247"/>
                  </a:cubicBezTo>
                  <a:cubicBezTo>
                    <a:pt x="305" y="1064"/>
                    <a:pt x="457" y="912"/>
                    <a:pt x="517" y="791"/>
                  </a:cubicBezTo>
                  <a:cubicBezTo>
                    <a:pt x="609" y="639"/>
                    <a:pt x="639" y="487"/>
                    <a:pt x="639" y="365"/>
                  </a:cubicBezTo>
                  <a:cubicBezTo>
                    <a:pt x="609" y="152"/>
                    <a:pt x="487" y="1"/>
                    <a:pt x="48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7" name="Google Shape;240;p4"/>
            <p:cNvSpPr/>
            <p:nvPr/>
          </p:nvSpPr>
          <p:spPr>
            <a:xfrm>
              <a:off x="8830800" y="4695120"/>
              <a:ext cx="14040" cy="6480"/>
            </a:xfrm>
            <a:custGeom>
              <a:avLst/>
              <a:gdLst>
                <a:gd name="textAreaLeft" fmla="*/ 0 w 14040"/>
                <a:gd name="textAreaRight" fmla="*/ 15120 w 1404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1186" h="599">
                  <a:moveTo>
                    <a:pt x="456" y="1"/>
                  </a:moveTo>
                  <a:cubicBezTo>
                    <a:pt x="395" y="1"/>
                    <a:pt x="304" y="1"/>
                    <a:pt x="243" y="31"/>
                  </a:cubicBezTo>
                  <a:cubicBezTo>
                    <a:pt x="152" y="92"/>
                    <a:pt x="91" y="122"/>
                    <a:pt x="0" y="183"/>
                  </a:cubicBezTo>
                  <a:lnTo>
                    <a:pt x="91" y="274"/>
                  </a:lnTo>
                  <a:cubicBezTo>
                    <a:pt x="122" y="305"/>
                    <a:pt x="183" y="396"/>
                    <a:pt x="304" y="457"/>
                  </a:cubicBezTo>
                  <a:cubicBezTo>
                    <a:pt x="426" y="487"/>
                    <a:pt x="547" y="548"/>
                    <a:pt x="699" y="578"/>
                  </a:cubicBezTo>
                  <a:cubicBezTo>
                    <a:pt x="737" y="591"/>
                    <a:pt x="785" y="598"/>
                    <a:pt x="846" y="598"/>
                  </a:cubicBezTo>
                  <a:cubicBezTo>
                    <a:pt x="932" y="598"/>
                    <a:pt x="1043" y="584"/>
                    <a:pt x="1186" y="548"/>
                  </a:cubicBezTo>
                  <a:cubicBezTo>
                    <a:pt x="1186" y="548"/>
                    <a:pt x="1034" y="305"/>
                    <a:pt x="851" y="153"/>
                  </a:cubicBezTo>
                  <a:cubicBezTo>
                    <a:pt x="730" y="92"/>
                    <a:pt x="608" y="1"/>
                    <a:pt x="456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8" name="Google Shape;241;p4"/>
            <p:cNvSpPr/>
            <p:nvPr/>
          </p:nvSpPr>
          <p:spPr>
            <a:xfrm>
              <a:off x="8865000" y="4663800"/>
              <a:ext cx="9000" cy="1656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16560"/>
                <a:gd name="textAreaBottom" fmla="*/ 17640 h 16560"/>
              </a:gdLst>
              <a:ahLst/>
              <a:rect l="textAreaLeft" t="textAreaTop" r="textAreaRight" b="textAreaBottom"/>
              <a:pathLst>
                <a:path w="792" h="1399">
                  <a:moveTo>
                    <a:pt x="183" y="0"/>
                  </a:moveTo>
                  <a:lnTo>
                    <a:pt x="183" y="0"/>
                  </a:lnTo>
                  <a:cubicBezTo>
                    <a:pt x="1" y="335"/>
                    <a:pt x="122" y="669"/>
                    <a:pt x="274" y="943"/>
                  </a:cubicBezTo>
                  <a:cubicBezTo>
                    <a:pt x="426" y="1216"/>
                    <a:pt x="639" y="1399"/>
                    <a:pt x="639" y="1399"/>
                  </a:cubicBezTo>
                  <a:cubicBezTo>
                    <a:pt x="791" y="851"/>
                    <a:pt x="700" y="487"/>
                    <a:pt x="548" y="244"/>
                  </a:cubicBezTo>
                  <a:cubicBezTo>
                    <a:pt x="396" y="61"/>
                    <a:pt x="183" y="0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59" name="Google Shape;242;p4"/>
            <p:cNvSpPr/>
            <p:nvPr/>
          </p:nvSpPr>
          <p:spPr>
            <a:xfrm>
              <a:off x="8874720" y="4668120"/>
              <a:ext cx="7920" cy="1224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700" h="1065">
                  <a:moveTo>
                    <a:pt x="609" y="1"/>
                  </a:moveTo>
                  <a:cubicBezTo>
                    <a:pt x="426" y="31"/>
                    <a:pt x="274" y="122"/>
                    <a:pt x="183" y="213"/>
                  </a:cubicBezTo>
                  <a:cubicBezTo>
                    <a:pt x="122" y="335"/>
                    <a:pt x="92" y="487"/>
                    <a:pt x="31" y="609"/>
                  </a:cubicBezTo>
                  <a:cubicBezTo>
                    <a:pt x="1" y="821"/>
                    <a:pt x="31" y="1065"/>
                    <a:pt x="31" y="1065"/>
                  </a:cubicBezTo>
                  <a:cubicBezTo>
                    <a:pt x="153" y="973"/>
                    <a:pt x="274" y="913"/>
                    <a:pt x="335" y="913"/>
                  </a:cubicBezTo>
                  <a:cubicBezTo>
                    <a:pt x="396" y="821"/>
                    <a:pt x="457" y="791"/>
                    <a:pt x="487" y="700"/>
                  </a:cubicBezTo>
                  <a:cubicBezTo>
                    <a:pt x="578" y="609"/>
                    <a:pt x="639" y="487"/>
                    <a:pt x="639" y="365"/>
                  </a:cubicBezTo>
                  <a:cubicBezTo>
                    <a:pt x="700" y="274"/>
                    <a:pt x="639" y="183"/>
                    <a:pt x="639" y="122"/>
                  </a:cubicBezTo>
                  <a:cubicBezTo>
                    <a:pt x="639" y="31"/>
                    <a:pt x="609" y="1"/>
                    <a:pt x="60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0" name="Google Shape;243;p4"/>
            <p:cNvSpPr/>
            <p:nvPr/>
          </p:nvSpPr>
          <p:spPr>
            <a:xfrm>
              <a:off x="8858520" y="4674600"/>
              <a:ext cx="12600" cy="6840"/>
            </a:xfrm>
            <a:custGeom>
              <a:avLst/>
              <a:gdLst>
                <a:gd name="textAreaLeft" fmla="*/ 0 w 12600"/>
                <a:gd name="textAreaRight" fmla="*/ 13680 w 1260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1095" h="621">
                  <a:moveTo>
                    <a:pt x="228" y="1"/>
                  </a:moveTo>
                  <a:cubicBezTo>
                    <a:pt x="152" y="1"/>
                    <a:pt x="76" y="16"/>
                    <a:pt x="0" y="46"/>
                  </a:cubicBezTo>
                  <a:lnTo>
                    <a:pt x="0" y="137"/>
                  </a:lnTo>
                  <a:cubicBezTo>
                    <a:pt x="0" y="229"/>
                    <a:pt x="31" y="289"/>
                    <a:pt x="91" y="381"/>
                  </a:cubicBezTo>
                  <a:cubicBezTo>
                    <a:pt x="183" y="441"/>
                    <a:pt x="243" y="533"/>
                    <a:pt x="426" y="563"/>
                  </a:cubicBezTo>
                  <a:cubicBezTo>
                    <a:pt x="517" y="593"/>
                    <a:pt x="638" y="593"/>
                    <a:pt x="730" y="593"/>
                  </a:cubicBezTo>
                  <a:cubicBezTo>
                    <a:pt x="760" y="614"/>
                    <a:pt x="794" y="620"/>
                    <a:pt x="831" y="620"/>
                  </a:cubicBezTo>
                  <a:cubicBezTo>
                    <a:pt x="905" y="620"/>
                    <a:pt x="993" y="593"/>
                    <a:pt x="1094" y="593"/>
                  </a:cubicBezTo>
                  <a:cubicBezTo>
                    <a:pt x="1094" y="593"/>
                    <a:pt x="973" y="411"/>
                    <a:pt x="790" y="229"/>
                  </a:cubicBezTo>
                  <a:cubicBezTo>
                    <a:pt x="699" y="137"/>
                    <a:pt x="547" y="77"/>
                    <a:pt x="456" y="46"/>
                  </a:cubicBezTo>
                  <a:cubicBezTo>
                    <a:pt x="380" y="16"/>
                    <a:pt x="304" y="1"/>
                    <a:pt x="228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1" name="Google Shape;244;p4"/>
            <p:cNvSpPr/>
            <p:nvPr/>
          </p:nvSpPr>
          <p:spPr>
            <a:xfrm>
              <a:off x="8733240" y="4762080"/>
              <a:ext cx="12960" cy="14760"/>
            </a:xfrm>
            <a:custGeom>
              <a:avLst/>
              <a:gdLst>
                <a:gd name="textAreaLeft" fmla="*/ 0 w 12960"/>
                <a:gd name="textAreaRight" fmla="*/ 14040 w 12960"/>
                <a:gd name="textAreaTop" fmla="*/ 0 h 14760"/>
                <a:gd name="textAreaBottom" fmla="*/ 15840 h 14760"/>
              </a:gdLst>
              <a:ahLst/>
              <a:rect l="textAreaLeft" t="textAreaTop" r="textAreaRight" b="textAreaBottom"/>
              <a:pathLst>
                <a:path w="1126" h="1247">
                  <a:moveTo>
                    <a:pt x="62" y="1"/>
                  </a:moveTo>
                  <a:cubicBezTo>
                    <a:pt x="1" y="213"/>
                    <a:pt x="62" y="426"/>
                    <a:pt x="153" y="578"/>
                  </a:cubicBezTo>
                  <a:cubicBezTo>
                    <a:pt x="274" y="730"/>
                    <a:pt x="426" y="821"/>
                    <a:pt x="578" y="943"/>
                  </a:cubicBezTo>
                  <a:cubicBezTo>
                    <a:pt x="730" y="1034"/>
                    <a:pt x="852" y="1095"/>
                    <a:pt x="973" y="1186"/>
                  </a:cubicBezTo>
                  <a:lnTo>
                    <a:pt x="1125" y="1247"/>
                  </a:lnTo>
                  <a:cubicBezTo>
                    <a:pt x="1034" y="973"/>
                    <a:pt x="943" y="730"/>
                    <a:pt x="852" y="578"/>
                  </a:cubicBezTo>
                  <a:cubicBezTo>
                    <a:pt x="730" y="365"/>
                    <a:pt x="609" y="213"/>
                    <a:pt x="517" y="153"/>
                  </a:cubicBezTo>
                  <a:cubicBezTo>
                    <a:pt x="396" y="61"/>
                    <a:pt x="274" y="1"/>
                    <a:pt x="21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2" name="Google Shape;245;p4"/>
            <p:cNvSpPr/>
            <p:nvPr/>
          </p:nvSpPr>
          <p:spPr>
            <a:xfrm>
              <a:off x="8745120" y="4760640"/>
              <a:ext cx="7200" cy="1548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5480"/>
                <a:gd name="textAreaBottom" fmla="*/ 16560 h 15480"/>
              </a:gdLst>
              <a:ahLst/>
              <a:rect l="textAreaLeft" t="textAreaTop" r="textAreaRight" b="textAreaBottom"/>
              <a:pathLst>
                <a:path w="669" h="1308">
                  <a:moveTo>
                    <a:pt x="395" y="0"/>
                  </a:moveTo>
                  <a:cubicBezTo>
                    <a:pt x="91" y="183"/>
                    <a:pt x="0" y="548"/>
                    <a:pt x="91" y="821"/>
                  </a:cubicBezTo>
                  <a:cubicBezTo>
                    <a:pt x="122" y="1064"/>
                    <a:pt x="274" y="1307"/>
                    <a:pt x="274" y="1307"/>
                  </a:cubicBezTo>
                  <a:cubicBezTo>
                    <a:pt x="426" y="1125"/>
                    <a:pt x="547" y="912"/>
                    <a:pt x="638" y="760"/>
                  </a:cubicBezTo>
                  <a:cubicBezTo>
                    <a:pt x="669" y="608"/>
                    <a:pt x="669" y="456"/>
                    <a:pt x="638" y="335"/>
                  </a:cubicBezTo>
                  <a:cubicBezTo>
                    <a:pt x="578" y="244"/>
                    <a:pt x="517" y="122"/>
                    <a:pt x="486" y="92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3" name="Google Shape;246;p4"/>
            <p:cNvSpPr/>
            <p:nvPr/>
          </p:nvSpPr>
          <p:spPr>
            <a:xfrm>
              <a:off x="8732160" y="4773960"/>
              <a:ext cx="13320" cy="4680"/>
            </a:xfrm>
            <a:custGeom>
              <a:avLst/>
              <a:gdLst>
                <a:gd name="textAreaLeft" fmla="*/ 0 w 13320"/>
                <a:gd name="textAreaRight" fmla="*/ 14400 w 1332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1156" h="469">
                  <a:moveTo>
                    <a:pt x="456" y="0"/>
                  </a:moveTo>
                  <a:cubicBezTo>
                    <a:pt x="416" y="0"/>
                    <a:pt x="376" y="4"/>
                    <a:pt x="335" y="12"/>
                  </a:cubicBezTo>
                  <a:cubicBezTo>
                    <a:pt x="183" y="73"/>
                    <a:pt x="61" y="164"/>
                    <a:pt x="1" y="407"/>
                  </a:cubicBezTo>
                  <a:cubicBezTo>
                    <a:pt x="1" y="407"/>
                    <a:pt x="31" y="438"/>
                    <a:pt x="92" y="438"/>
                  </a:cubicBezTo>
                  <a:cubicBezTo>
                    <a:pt x="183" y="468"/>
                    <a:pt x="244" y="468"/>
                    <a:pt x="365" y="468"/>
                  </a:cubicBezTo>
                  <a:lnTo>
                    <a:pt x="700" y="468"/>
                  </a:lnTo>
                  <a:cubicBezTo>
                    <a:pt x="852" y="468"/>
                    <a:pt x="1004" y="438"/>
                    <a:pt x="1156" y="377"/>
                  </a:cubicBezTo>
                  <a:lnTo>
                    <a:pt x="1064" y="255"/>
                  </a:lnTo>
                  <a:cubicBezTo>
                    <a:pt x="973" y="164"/>
                    <a:pt x="852" y="134"/>
                    <a:pt x="760" y="73"/>
                  </a:cubicBezTo>
                  <a:cubicBezTo>
                    <a:pt x="671" y="29"/>
                    <a:pt x="566" y="0"/>
                    <a:pt x="45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4" name="Google Shape;247;p4"/>
            <p:cNvSpPr/>
            <p:nvPr/>
          </p:nvSpPr>
          <p:spPr>
            <a:xfrm>
              <a:off x="8706960" y="4783320"/>
              <a:ext cx="23040" cy="15480"/>
            </a:xfrm>
            <a:custGeom>
              <a:avLst/>
              <a:gdLst>
                <a:gd name="textAreaLeft" fmla="*/ 0 w 23040"/>
                <a:gd name="textAreaRight" fmla="*/ 24120 w 23040"/>
                <a:gd name="textAreaTop" fmla="*/ 0 h 15480"/>
                <a:gd name="textAreaBottom" fmla="*/ 16560 h 15480"/>
              </a:gdLst>
              <a:ahLst/>
              <a:rect l="textAreaLeft" t="textAreaTop" r="textAreaRight" b="textAreaBottom"/>
              <a:pathLst>
                <a:path w="1916" h="1310">
                  <a:moveTo>
                    <a:pt x="64" y="0"/>
                  </a:moveTo>
                  <a:cubicBezTo>
                    <a:pt x="23" y="0"/>
                    <a:pt x="0" y="3"/>
                    <a:pt x="0" y="3"/>
                  </a:cubicBezTo>
                  <a:cubicBezTo>
                    <a:pt x="122" y="550"/>
                    <a:pt x="608" y="854"/>
                    <a:pt x="1064" y="1036"/>
                  </a:cubicBezTo>
                  <a:cubicBezTo>
                    <a:pt x="1490" y="1219"/>
                    <a:pt x="1915" y="1310"/>
                    <a:pt x="1915" y="1310"/>
                  </a:cubicBezTo>
                  <a:cubicBezTo>
                    <a:pt x="1459" y="580"/>
                    <a:pt x="1003" y="276"/>
                    <a:pt x="669" y="124"/>
                  </a:cubicBezTo>
                  <a:cubicBezTo>
                    <a:pt x="387" y="16"/>
                    <a:pt x="167" y="0"/>
                    <a:pt x="6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5" name="Google Shape;248;p4"/>
            <p:cNvSpPr/>
            <p:nvPr/>
          </p:nvSpPr>
          <p:spPr>
            <a:xfrm>
              <a:off x="8722440" y="4777920"/>
              <a:ext cx="10800" cy="1872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18720"/>
                <a:gd name="textAreaBottom" fmla="*/ 19800 h 18720"/>
              </a:gdLst>
              <a:ahLst/>
              <a:rect l="textAreaLeft" t="textAreaTop" r="textAreaRight" b="textAreaBottom"/>
              <a:pathLst>
                <a:path w="943" h="1581">
                  <a:moveTo>
                    <a:pt x="183" y="0"/>
                  </a:moveTo>
                  <a:cubicBezTo>
                    <a:pt x="1" y="365"/>
                    <a:pt x="92" y="730"/>
                    <a:pt x="335" y="1034"/>
                  </a:cubicBezTo>
                  <a:cubicBezTo>
                    <a:pt x="548" y="1338"/>
                    <a:pt x="821" y="1581"/>
                    <a:pt x="821" y="1581"/>
                  </a:cubicBezTo>
                  <a:cubicBezTo>
                    <a:pt x="913" y="1277"/>
                    <a:pt x="943" y="1003"/>
                    <a:pt x="943" y="760"/>
                  </a:cubicBezTo>
                  <a:cubicBezTo>
                    <a:pt x="913" y="547"/>
                    <a:pt x="791" y="395"/>
                    <a:pt x="669" y="274"/>
                  </a:cubicBezTo>
                  <a:cubicBezTo>
                    <a:pt x="548" y="152"/>
                    <a:pt x="396" y="91"/>
                    <a:pt x="335" y="61"/>
                  </a:cubicBezTo>
                  <a:cubicBezTo>
                    <a:pt x="244" y="0"/>
                    <a:pt x="183" y="0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6" name="Google Shape;249;p4"/>
            <p:cNvSpPr/>
            <p:nvPr/>
          </p:nvSpPr>
          <p:spPr>
            <a:xfrm>
              <a:off x="8710200" y="4797720"/>
              <a:ext cx="19080" cy="6480"/>
            </a:xfrm>
            <a:custGeom>
              <a:avLst/>
              <a:gdLst>
                <a:gd name="textAreaLeft" fmla="*/ 0 w 19080"/>
                <a:gd name="textAreaRight" fmla="*/ 20160 w 1908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1611" h="594">
                  <a:moveTo>
                    <a:pt x="642" y="1"/>
                  </a:moveTo>
                  <a:cubicBezTo>
                    <a:pt x="555" y="1"/>
                    <a:pt x="471" y="16"/>
                    <a:pt x="395" y="46"/>
                  </a:cubicBezTo>
                  <a:cubicBezTo>
                    <a:pt x="304" y="77"/>
                    <a:pt x="243" y="107"/>
                    <a:pt x="152" y="198"/>
                  </a:cubicBezTo>
                  <a:cubicBezTo>
                    <a:pt x="91" y="259"/>
                    <a:pt x="61" y="350"/>
                    <a:pt x="0" y="441"/>
                  </a:cubicBezTo>
                  <a:cubicBezTo>
                    <a:pt x="0" y="441"/>
                    <a:pt x="61" y="502"/>
                    <a:pt x="152" y="533"/>
                  </a:cubicBezTo>
                  <a:cubicBezTo>
                    <a:pt x="243" y="563"/>
                    <a:pt x="395" y="593"/>
                    <a:pt x="547" y="593"/>
                  </a:cubicBezTo>
                  <a:cubicBezTo>
                    <a:pt x="699" y="593"/>
                    <a:pt x="851" y="593"/>
                    <a:pt x="1033" y="563"/>
                  </a:cubicBezTo>
                  <a:cubicBezTo>
                    <a:pt x="1216" y="533"/>
                    <a:pt x="1429" y="472"/>
                    <a:pt x="1611" y="259"/>
                  </a:cubicBezTo>
                  <a:cubicBezTo>
                    <a:pt x="1611" y="259"/>
                    <a:pt x="1307" y="107"/>
                    <a:pt x="912" y="46"/>
                  </a:cubicBezTo>
                  <a:cubicBezTo>
                    <a:pt x="821" y="16"/>
                    <a:pt x="729" y="1"/>
                    <a:pt x="64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7" name="Google Shape;250;p4"/>
            <p:cNvSpPr/>
            <p:nvPr/>
          </p:nvSpPr>
          <p:spPr>
            <a:xfrm>
              <a:off x="8722440" y="4855680"/>
              <a:ext cx="11880" cy="2628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26280"/>
                <a:gd name="textAreaBottom" fmla="*/ 27360 h 26280"/>
              </a:gdLst>
              <a:ahLst/>
              <a:rect l="textAreaLeft" t="textAreaTop" r="textAreaRight" b="textAreaBottom"/>
              <a:pathLst>
                <a:path w="1035" h="2159">
                  <a:moveTo>
                    <a:pt x="183" y="1"/>
                  </a:moveTo>
                  <a:lnTo>
                    <a:pt x="183" y="1"/>
                  </a:lnTo>
                  <a:cubicBezTo>
                    <a:pt x="1" y="487"/>
                    <a:pt x="183" y="1034"/>
                    <a:pt x="457" y="1429"/>
                  </a:cubicBezTo>
                  <a:cubicBezTo>
                    <a:pt x="700" y="1855"/>
                    <a:pt x="973" y="2159"/>
                    <a:pt x="973" y="2159"/>
                  </a:cubicBezTo>
                  <a:cubicBezTo>
                    <a:pt x="1034" y="1368"/>
                    <a:pt x="852" y="791"/>
                    <a:pt x="639" y="456"/>
                  </a:cubicBezTo>
                  <a:cubicBezTo>
                    <a:pt x="396" y="122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8" name="Google Shape;251;p4"/>
            <p:cNvSpPr/>
            <p:nvPr/>
          </p:nvSpPr>
          <p:spPr>
            <a:xfrm>
              <a:off x="8736120" y="4862160"/>
              <a:ext cx="9000" cy="1980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791" h="1642">
                  <a:moveTo>
                    <a:pt x="517" y="0"/>
                  </a:moveTo>
                  <a:cubicBezTo>
                    <a:pt x="122" y="152"/>
                    <a:pt x="31" y="547"/>
                    <a:pt x="31" y="912"/>
                  </a:cubicBezTo>
                  <a:cubicBezTo>
                    <a:pt x="1" y="1307"/>
                    <a:pt x="92" y="1642"/>
                    <a:pt x="92" y="1642"/>
                  </a:cubicBezTo>
                  <a:cubicBezTo>
                    <a:pt x="365" y="1459"/>
                    <a:pt x="548" y="1277"/>
                    <a:pt x="669" y="1064"/>
                  </a:cubicBezTo>
                  <a:cubicBezTo>
                    <a:pt x="730" y="882"/>
                    <a:pt x="791" y="699"/>
                    <a:pt x="730" y="547"/>
                  </a:cubicBezTo>
                  <a:cubicBezTo>
                    <a:pt x="700" y="395"/>
                    <a:pt x="639" y="243"/>
                    <a:pt x="608" y="152"/>
                  </a:cubicBezTo>
                  <a:cubicBezTo>
                    <a:pt x="548" y="61"/>
                    <a:pt x="517" y="0"/>
                    <a:pt x="51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69" name="Google Shape;252;p4"/>
            <p:cNvSpPr/>
            <p:nvPr/>
          </p:nvSpPr>
          <p:spPr>
            <a:xfrm>
              <a:off x="8715960" y="4872600"/>
              <a:ext cx="16920" cy="10800"/>
            </a:xfrm>
            <a:custGeom>
              <a:avLst/>
              <a:gdLst>
                <a:gd name="textAreaLeft" fmla="*/ 0 w 16920"/>
                <a:gd name="textAreaRight" fmla="*/ 18000 w 1692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1430" h="944">
                  <a:moveTo>
                    <a:pt x="274" y="1"/>
                  </a:moveTo>
                  <a:cubicBezTo>
                    <a:pt x="183" y="1"/>
                    <a:pt x="92" y="62"/>
                    <a:pt x="1" y="92"/>
                  </a:cubicBezTo>
                  <a:lnTo>
                    <a:pt x="92" y="244"/>
                  </a:lnTo>
                  <a:cubicBezTo>
                    <a:pt x="123" y="335"/>
                    <a:pt x="244" y="426"/>
                    <a:pt x="335" y="548"/>
                  </a:cubicBezTo>
                  <a:cubicBezTo>
                    <a:pt x="457" y="670"/>
                    <a:pt x="609" y="761"/>
                    <a:pt x="761" y="822"/>
                  </a:cubicBezTo>
                  <a:cubicBezTo>
                    <a:pt x="974" y="913"/>
                    <a:pt x="1156" y="943"/>
                    <a:pt x="1430" y="943"/>
                  </a:cubicBezTo>
                  <a:cubicBezTo>
                    <a:pt x="1430" y="943"/>
                    <a:pt x="1278" y="609"/>
                    <a:pt x="1004" y="335"/>
                  </a:cubicBezTo>
                  <a:cubicBezTo>
                    <a:pt x="882" y="183"/>
                    <a:pt x="730" y="62"/>
                    <a:pt x="548" y="31"/>
                  </a:cubicBezTo>
                  <a:cubicBezTo>
                    <a:pt x="457" y="1"/>
                    <a:pt x="335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0" name="Google Shape;253;p4"/>
            <p:cNvSpPr/>
            <p:nvPr/>
          </p:nvSpPr>
          <p:spPr>
            <a:xfrm>
              <a:off x="8782560" y="4843800"/>
              <a:ext cx="7200" cy="2124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21240"/>
                <a:gd name="textAreaBottom" fmla="*/ 22320 h 21240"/>
              </a:gdLst>
              <a:ahLst/>
              <a:rect l="textAreaLeft" t="textAreaTop" r="textAreaRight" b="textAreaBottom"/>
              <a:pathLst>
                <a:path w="670" h="1764">
                  <a:moveTo>
                    <a:pt x="335" y="0"/>
                  </a:moveTo>
                  <a:cubicBezTo>
                    <a:pt x="0" y="335"/>
                    <a:pt x="0" y="760"/>
                    <a:pt x="61" y="1125"/>
                  </a:cubicBezTo>
                  <a:cubicBezTo>
                    <a:pt x="152" y="1520"/>
                    <a:pt x="304" y="1763"/>
                    <a:pt x="304" y="1763"/>
                  </a:cubicBezTo>
                  <a:cubicBezTo>
                    <a:pt x="639" y="1155"/>
                    <a:pt x="669" y="699"/>
                    <a:pt x="578" y="456"/>
                  </a:cubicBezTo>
                  <a:cubicBezTo>
                    <a:pt x="487" y="152"/>
                    <a:pt x="335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1" name="Google Shape;254;p4"/>
            <p:cNvSpPr/>
            <p:nvPr/>
          </p:nvSpPr>
          <p:spPr>
            <a:xfrm>
              <a:off x="8788680" y="4852080"/>
              <a:ext cx="10800" cy="1404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14040"/>
                <a:gd name="textAreaBottom" fmla="*/ 15120 h 14040"/>
              </a:gdLst>
              <a:ahLst/>
              <a:rect l="textAreaLeft" t="textAreaTop" r="textAreaRight" b="textAreaBottom"/>
              <a:pathLst>
                <a:path w="943" h="1186">
                  <a:moveTo>
                    <a:pt x="882" y="1"/>
                  </a:moveTo>
                  <a:cubicBezTo>
                    <a:pt x="548" y="61"/>
                    <a:pt x="305" y="335"/>
                    <a:pt x="153" y="608"/>
                  </a:cubicBezTo>
                  <a:cubicBezTo>
                    <a:pt x="31" y="912"/>
                    <a:pt x="1" y="1186"/>
                    <a:pt x="1" y="1186"/>
                  </a:cubicBezTo>
                  <a:cubicBezTo>
                    <a:pt x="274" y="1095"/>
                    <a:pt x="487" y="973"/>
                    <a:pt x="639" y="791"/>
                  </a:cubicBezTo>
                  <a:cubicBezTo>
                    <a:pt x="791" y="669"/>
                    <a:pt x="882" y="517"/>
                    <a:pt x="913" y="426"/>
                  </a:cubicBezTo>
                  <a:cubicBezTo>
                    <a:pt x="943" y="305"/>
                    <a:pt x="913" y="183"/>
                    <a:pt x="913" y="122"/>
                  </a:cubicBezTo>
                  <a:cubicBezTo>
                    <a:pt x="913" y="31"/>
                    <a:pt x="882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2" name="Google Shape;255;p4"/>
            <p:cNvSpPr/>
            <p:nvPr/>
          </p:nvSpPr>
          <p:spPr>
            <a:xfrm>
              <a:off x="8773560" y="4854600"/>
              <a:ext cx="10440" cy="1116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913" h="973">
                  <a:moveTo>
                    <a:pt x="274" y="0"/>
                  </a:moveTo>
                  <a:cubicBezTo>
                    <a:pt x="183" y="0"/>
                    <a:pt x="91" y="0"/>
                    <a:pt x="0" y="61"/>
                  </a:cubicBezTo>
                  <a:lnTo>
                    <a:pt x="0" y="152"/>
                  </a:lnTo>
                  <a:cubicBezTo>
                    <a:pt x="0" y="244"/>
                    <a:pt x="31" y="365"/>
                    <a:pt x="122" y="426"/>
                  </a:cubicBezTo>
                  <a:cubicBezTo>
                    <a:pt x="183" y="547"/>
                    <a:pt x="274" y="608"/>
                    <a:pt x="395" y="730"/>
                  </a:cubicBezTo>
                  <a:cubicBezTo>
                    <a:pt x="517" y="851"/>
                    <a:pt x="669" y="912"/>
                    <a:pt x="912" y="973"/>
                  </a:cubicBezTo>
                  <a:cubicBezTo>
                    <a:pt x="912" y="973"/>
                    <a:pt x="912" y="699"/>
                    <a:pt x="760" y="426"/>
                  </a:cubicBezTo>
                  <a:cubicBezTo>
                    <a:pt x="699" y="304"/>
                    <a:pt x="608" y="152"/>
                    <a:pt x="517" y="92"/>
                  </a:cubicBezTo>
                  <a:cubicBezTo>
                    <a:pt x="426" y="61"/>
                    <a:pt x="365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3" name="Google Shape;256;p4"/>
            <p:cNvSpPr/>
            <p:nvPr/>
          </p:nvSpPr>
          <p:spPr>
            <a:xfrm>
              <a:off x="8821080" y="4783680"/>
              <a:ext cx="9720" cy="1584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15840"/>
                <a:gd name="textAreaBottom" fmla="*/ 16920 h 15840"/>
              </a:gdLst>
              <a:ahLst/>
              <a:rect l="textAreaLeft" t="textAreaTop" r="textAreaRight" b="textAreaBottom"/>
              <a:pathLst>
                <a:path w="852" h="1338">
                  <a:moveTo>
                    <a:pt x="122" y="0"/>
                  </a:moveTo>
                  <a:cubicBezTo>
                    <a:pt x="0" y="426"/>
                    <a:pt x="244" y="730"/>
                    <a:pt x="426" y="973"/>
                  </a:cubicBezTo>
                  <a:cubicBezTo>
                    <a:pt x="608" y="1186"/>
                    <a:pt x="851" y="1338"/>
                    <a:pt x="851" y="1338"/>
                  </a:cubicBezTo>
                  <a:cubicBezTo>
                    <a:pt x="791" y="730"/>
                    <a:pt x="639" y="426"/>
                    <a:pt x="456" y="243"/>
                  </a:cubicBezTo>
                  <a:cubicBezTo>
                    <a:pt x="304" y="61"/>
                    <a:pt x="122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4" name="Google Shape;257;p4"/>
            <p:cNvSpPr/>
            <p:nvPr/>
          </p:nvSpPr>
          <p:spPr>
            <a:xfrm>
              <a:off x="8831160" y="4784400"/>
              <a:ext cx="5760" cy="14400"/>
            </a:xfrm>
            <a:custGeom>
              <a:avLst/>
              <a:gdLst>
                <a:gd name="textAreaLeft" fmla="*/ 0 w 5760"/>
                <a:gd name="textAreaRight" fmla="*/ 6840 w 5760"/>
                <a:gd name="textAreaTop" fmla="*/ 0 h 14400"/>
                <a:gd name="textAreaBottom" fmla="*/ 15480 h 14400"/>
              </a:gdLst>
              <a:ahLst/>
              <a:rect l="textAreaLeft" t="textAreaTop" r="textAreaRight" b="textAreaBottom"/>
              <a:pathLst>
                <a:path w="548" h="1217">
                  <a:moveTo>
                    <a:pt x="305" y="1"/>
                  </a:moveTo>
                  <a:cubicBezTo>
                    <a:pt x="92" y="214"/>
                    <a:pt x="1" y="487"/>
                    <a:pt x="61" y="761"/>
                  </a:cubicBezTo>
                  <a:cubicBezTo>
                    <a:pt x="61" y="974"/>
                    <a:pt x="153" y="1217"/>
                    <a:pt x="153" y="1217"/>
                  </a:cubicBezTo>
                  <a:cubicBezTo>
                    <a:pt x="365" y="1065"/>
                    <a:pt x="457" y="852"/>
                    <a:pt x="457" y="670"/>
                  </a:cubicBezTo>
                  <a:cubicBezTo>
                    <a:pt x="548" y="518"/>
                    <a:pt x="548" y="396"/>
                    <a:pt x="517" y="305"/>
                  </a:cubicBezTo>
                  <a:cubicBezTo>
                    <a:pt x="517" y="183"/>
                    <a:pt x="426" y="92"/>
                    <a:pt x="396" y="62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5" name="Google Shape;258;p4"/>
            <p:cNvSpPr/>
            <p:nvPr/>
          </p:nvSpPr>
          <p:spPr>
            <a:xfrm>
              <a:off x="8817120" y="4796280"/>
              <a:ext cx="12240" cy="5400"/>
            </a:xfrm>
            <a:custGeom>
              <a:avLst/>
              <a:gdLst>
                <a:gd name="textAreaLeft" fmla="*/ 0 w 12240"/>
                <a:gd name="textAreaRight" fmla="*/ 13320 w 12240"/>
                <a:gd name="textAreaTop" fmla="*/ 0 h 5400"/>
                <a:gd name="textAreaBottom" fmla="*/ 6480 h 5400"/>
              </a:gdLst>
              <a:ahLst/>
              <a:rect l="textAreaLeft" t="textAreaTop" r="textAreaRight" b="textAreaBottom"/>
              <a:pathLst>
                <a:path w="1065" h="517">
                  <a:moveTo>
                    <a:pt x="396" y="0"/>
                  </a:moveTo>
                  <a:cubicBezTo>
                    <a:pt x="304" y="0"/>
                    <a:pt x="274" y="0"/>
                    <a:pt x="183" y="31"/>
                  </a:cubicBezTo>
                  <a:cubicBezTo>
                    <a:pt x="122" y="61"/>
                    <a:pt x="92" y="122"/>
                    <a:pt x="0" y="183"/>
                  </a:cubicBezTo>
                  <a:lnTo>
                    <a:pt x="92" y="274"/>
                  </a:lnTo>
                  <a:cubicBezTo>
                    <a:pt x="122" y="304"/>
                    <a:pt x="183" y="365"/>
                    <a:pt x="274" y="395"/>
                  </a:cubicBezTo>
                  <a:cubicBezTo>
                    <a:pt x="335" y="456"/>
                    <a:pt x="456" y="487"/>
                    <a:pt x="578" y="517"/>
                  </a:cubicBezTo>
                  <a:cubicBezTo>
                    <a:pt x="730" y="487"/>
                    <a:pt x="882" y="487"/>
                    <a:pt x="1064" y="426"/>
                  </a:cubicBezTo>
                  <a:cubicBezTo>
                    <a:pt x="1064" y="426"/>
                    <a:pt x="943" y="213"/>
                    <a:pt x="730" y="122"/>
                  </a:cubicBezTo>
                  <a:cubicBezTo>
                    <a:pt x="608" y="31"/>
                    <a:pt x="487" y="0"/>
                    <a:pt x="39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6" name="Google Shape;259;p4"/>
            <p:cNvSpPr/>
            <p:nvPr/>
          </p:nvSpPr>
          <p:spPr>
            <a:xfrm>
              <a:off x="8674560" y="4959720"/>
              <a:ext cx="15480" cy="2556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308" h="2099">
                  <a:moveTo>
                    <a:pt x="183" y="1"/>
                  </a:moveTo>
                  <a:cubicBezTo>
                    <a:pt x="0" y="609"/>
                    <a:pt x="304" y="1095"/>
                    <a:pt x="639" y="1490"/>
                  </a:cubicBezTo>
                  <a:cubicBezTo>
                    <a:pt x="973" y="1855"/>
                    <a:pt x="1307" y="2098"/>
                    <a:pt x="1307" y="2098"/>
                  </a:cubicBezTo>
                  <a:cubicBezTo>
                    <a:pt x="1307" y="1186"/>
                    <a:pt x="1003" y="639"/>
                    <a:pt x="760" y="335"/>
                  </a:cubicBezTo>
                  <a:cubicBezTo>
                    <a:pt x="456" y="92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320" bIns="13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7" name="Google Shape;260;p4"/>
            <p:cNvSpPr/>
            <p:nvPr/>
          </p:nvSpPr>
          <p:spPr>
            <a:xfrm>
              <a:off x="8691120" y="4960800"/>
              <a:ext cx="9720" cy="2304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23040"/>
                <a:gd name="textAreaBottom" fmla="*/ 24120 h 23040"/>
              </a:gdLst>
              <a:ahLst/>
              <a:rect l="textAreaLeft" t="textAreaTop" r="textAreaRight" b="textAreaBottom"/>
              <a:pathLst>
                <a:path w="852" h="1916">
                  <a:moveTo>
                    <a:pt x="517" y="1"/>
                  </a:moveTo>
                  <a:cubicBezTo>
                    <a:pt x="91" y="305"/>
                    <a:pt x="0" y="761"/>
                    <a:pt x="61" y="1156"/>
                  </a:cubicBezTo>
                  <a:cubicBezTo>
                    <a:pt x="91" y="1582"/>
                    <a:pt x="243" y="1916"/>
                    <a:pt x="243" y="1916"/>
                  </a:cubicBezTo>
                  <a:cubicBezTo>
                    <a:pt x="487" y="1612"/>
                    <a:pt x="699" y="1369"/>
                    <a:pt x="760" y="1065"/>
                  </a:cubicBezTo>
                  <a:cubicBezTo>
                    <a:pt x="851" y="822"/>
                    <a:pt x="851" y="609"/>
                    <a:pt x="821" y="457"/>
                  </a:cubicBezTo>
                  <a:cubicBezTo>
                    <a:pt x="760" y="305"/>
                    <a:pt x="699" y="183"/>
                    <a:pt x="608" y="92"/>
                  </a:cubicBezTo>
                  <a:lnTo>
                    <a:pt x="51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8" name="Google Shape;261;p4"/>
            <p:cNvSpPr/>
            <p:nvPr/>
          </p:nvSpPr>
          <p:spPr>
            <a:xfrm>
              <a:off x="8669880" y="4978800"/>
              <a:ext cx="20160" cy="9360"/>
            </a:xfrm>
            <a:custGeom>
              <a:avLst/>
              <a:gdLst>
                <a:gd name="textAreaLeft" fmla="*/ 0 w 20160"/>
                <a:gd name="textAreaRight" fmla="*/ 21240 w 20160"/>
                <a:gd name="textAreaTop" fmla="*/ 0 h 9360"/>
                <a:gd name="textAreaBottom" fmla="*/ 10440 h 9360"/>
              </a:gdLst>
              <a:ahLst/>
              <a:rect l="textAreaLeft" t="textAreaTop" r="textAreaRight" b="textAreaBottom"/>
              <a:pathLst>
                <a:path w="1672" h="829">
                  <a:moveTo>
                    <a:pt x="608" y="1"/>
                  </a:moveTo>
                  <a:cubicBezTo>
                    <a:pt x="486" y="1"/>
                    <a:pt x="426" y="31"/>
                    <a:pt x="304" y="92"/>
                  </a:cubicBezTo>
                  <a:cubicBezTo>
                    <a:pt x="182" y="122"/>
                    <a:pt x="122" y="183"/>
                    <a:pt x="0" y="304"/>
                  </a:cubicBezTo>
                  <a:cubicBezTo>
                    <a:pt x="0" y="304"/>
                    <a:pt x="30" y="396"/>
                    <a:pt x="122" y="426"/>
                  </a:cubicBezTo>
                  <a:cubicBezTo>
                    <a:pt x="182" y="487"/>
                    <a:pt x="304" y="578"/>
                    <a:pt x="456" y="639"/>
                  </a:cubicBezTo>
                  <a:cubicBezTo>
                    <a:pt x="608" y="730"/>
                    <a:pt x="760" y="791"/>
                    <a:pt x="942" y="791"/>
                  </a:cubicBezTo>
                  <a:cubicBezTo>
                    <a:pt x="1001" y="814"/>
                    <a:pt x="1074" y="829"/>
                    <a:pt x="1160" y="829"/>
                  </a:cubicBezTo>
                  <a:cubicBezTo>
                    <a:pt x="1296" y="829"/>
                    <a:pt x="1467" y="793"/>
                    <a:pt x="1672" y="700"/>
                  </a:cubicBezTo>
                  <a:cubicBezTo>
                    <a:pt x="1672" y="700"/>
                    <a:pt x="1429" y="396"/>
                    <a:pt x="1155" y="183"/>
                  </a:cubicBezTo>
                  <a:cubicBezTo>
                    <a:pt x="1003" y="92"/>
                    <a:pt x="790" y="1"/>
                    <a:pt x="608" y="1"/>
                  </a:cubicBezTo>
                  <a:close/>
                </a:path>
              </a:pathLst>
            </a:custGeom>
            <a:solidFill>
              <a:srgbClr val="02415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79" name="Google Shape;262;p4"/>
            <p:cNvSpPr/>
            <p:nvPr/>
          </p:nvSpPr>
          <p:spPr>
            <a:xfrm>
              <a:off x="8693280" y="4886280"/>
              <a:ext cx="17640" cy="16560"/>
            </a:xfrm>
            <a:custGeom>
              <a:avLst/>
              <a:gdLst>
                <a:gd name="textAreaLeft" fmla="*/ 0 w 17640"/>
                <a:gd name="textAreaRight" fmla="*/ 18720 w 17640"/>
                <a:gd name="textAreaTop" fmla="*/ 0 h 16560"/>
                <a:gd name="textAreaBottom" fmla="*/ 17640 h 16560"/>
              </a:gdLst>
              <a:ahLst/>
              <a:rect l="textAreaLeft" t="textAreaTop" r="textAreaRight" b="textAreaBottom"/>
              <a:pathLst>
                <a:path w="1490" h="1399">
                  <a:moveTo>
                    <a:pt x="0" y="0"/>
                  </a:moveTo>
                  <a:lnTo>
                    <a:pt x="0" y="0"/>
                  </a:lnTo>
                  <a:cubicBezTo>
                    <a:pt x="61" y="517"/>
                    <a:pt x="426" y="851"/>
                    <a:pt x="760" y="1094"/>
                  </a:cubicBezTo>
                  <a:cubicBezTo>
                    <a:pt x="1155" y="1277"/>
                    <a:pt x="1490" y="1398"/>
                    <a:pt x="1490" y="1398"/>
                  </a:cubicBezTo>
                  <a:cubicBezTo>
                    <a:pt x="1277" y="638"/>
                    <a:pt x="882" y="304"/>
                    <a:pt x="547" y="152"/>
                  </a:cubicBezTo>
                  <a:cubicBezTo>
                    <a:pt x="243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0" name="Google Shape;263;p4"/>
            <p:cNvSpPr/>
            <p:nvPr/>
          </p:nvSpPr>
          <p:spPr>
            <a:xfrm>
              <a:off x="8707320" y="4882320"/>
              <a:ext cx="9000" cy="1908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792" h="1612">
                  <a:moveTo>
                    <a:pt x="244" y="1"/>
                  </a:moveTo>
                  <a:cubicBezTo>
                    <a:pt x="1" y="335"/>
                    <a:pt x="62" y="700"/>
                    <a:pt x="183" y="1065"/>
                  </a:cubicBezTo>
                  <a:cubicBezTo>
                    <a:pt x="335" y="1399"/>
                    <a:pt x="518" y="1612"/>
                    <a:pt x="518" y="1612"/>
                  </a:cubicBezTo>
                  <a:cubicBezTo>
                    <a:pt x="670" y="1308"/>
                    <a:pt x="730" y="1004"/>
                    <a:pt x="761" y="822"/>
                  </a:cubicBezTo>
                  <a:cubicBezTo>
                    <a:pt x="791" y="609"/>
                    <a:pt x="700" y="396"/>
                    <a:pt x="639" y="305"/>
                  </a:cubicBezTo>
                  <a:cubicBezTo>
                    <a:pt x="548" y="183"/>
                    <a:pt x="457" y="92"/>
                    <a:pt x="366" y="62"/>
                  </a:cubicBezTo>
                  <a:cubicBezTo>
                    <a:pt x="30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1" name="Google Shape;264;p4"/>
            <p:cNvSpPr/>
            <p:nvPr/>
          </p:nvSpPr>
          <p:spPr>
            <a:xfrm>
              <a:off x="8692560" y="4901040"/>
              <a:ext cx="17640" cy="6840"/>
            </a:xfrm>
            <a:custGeom>
              <a:avLst/>
              <a:gdLst>
                <a:gd name="textAreaLeft" fmla="*/ 0 w 17640"/>
                <a:gd name="textAreaRight" fmla="*/ 18720 w 1764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1491" h="620">
                  <a:moveTo>
                    <a:pt x="575" y="1"/>
                  </a:moveTo>
                  <a:cubicBezTo>
                    <a:pt x="524" y="1"/>
                    <a:pt x="473" y="8"/>
                    <a:pt x="426" y="27"/>
                  </a:cubicBezTo>
                  <a:lnTo>
                    <a:pt x="183" y="118"/>
                  </a:lnTo>
                  <a:cubicBezTo>
                    <a:pt x="122" y="209"/>
                    <a:pt x="31" y="270"/>
                    <a:pt x="1" y="391"/>
                  </a:cubicBezTo>
                  <a:cubicBezTo>
                    <a:pt x="1" y="391"/>
                    <a:pt x="31" y="422"/>
                    <a:pt x="122" y="452"/>
                  </a:cubicBezTo>
                  <a:cubicBezTo>
                    <a:pt x="183" y="513"/>
                    <a:pt x="305" y="543"/>
                    <a:pt x="457" y="574"/>
                  </a:cubicBezTo>
                  <a:cubicBezTo>
                    <a:pt x="533" y="604"/>
                    <a:pt x="601" y="619"/>
                    <a:pt x="673" y="619"/>
                  </a:cubicBezTo>
                  <a:cubicBezTo>
                    <a:pt x="745" y="619"/>
                    <a:pt x="821" y="604"/>
                    <a:pt x="913" y="574"/>
                  </a:cubicBezTo>
                  <a:cubicBezTo>
                    <a:pt x="1095" y="574"/>
                    <a:pt x="1247" y="543"/>
                    <a:pt x="1490" y="361"/>
                  </a:cubicBezTo>
                  <a:cubicBezTo>
                    <a:pt x="1490" y="361"/>
                    <a:pt x="1217" y="179"/>
                    <a:pt x="913" y="57"/>
                  </a:cubicBezTo>
                  <a:cubicBezTo>
                    <a:pt x="808" y="36"/>
                    <a:pt x="689" y="1"/>
                    <a:pt x="57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2" name="Google Shape;265;p4"/>
            <p:cNvSpPr/>
            <p:nvPr/>
          </p:nvSpPr>
          <p:spPr>
            <a:xfrm>
              <a:off x="8834760" y="4735440"/>
              <a:ext cx="15480" cy="1980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1308" h="1642">
                  <a:moveTo>
                    <a:pt x="92" y="0"/>
                  </a:moveTo>
                  <a:lnTo>
                    <a:pt x="92" y="0"/>
                  </a:lnTo>
                  <a:cubicBezTo>
                    <a:pt x="1" y="547"/>
                    <a:pt x="365" y="943"/>
                    <a:pt x="669" y="1216"/>
                  </a:cubicBezTo>
                  <a:cubicBezTo>
                    <a:pt x="1004" y="1490"/>
                    <a:pt x="1308" y="1642"/>
                    <a:pt x="1308" y="1642"/>
                  </a:cubicBezTo>
                  <a:cubicBezTo>
                    <a:pt x="1186" y="851"/>
                    <a:pt x="882" y="456"/>
                    <a:pt x="578" y="243"/>
                  </a:cubicBezTo>
                  <a:cubicBezTo>
                    <a:pt x="305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3" name="Google Shape;266;p4"/>
            <p:cNvSpPr/>
            <p:nvPr/>
          </p:nvSpPr>
          <p:spPr>
            <a:xfrm>
              <a:off x="8849880" y="4734000"/>
              <a:ext cx="7920" cy="1980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700" h="1643">
                  <a:moveTo>
                    <a:pt x="304" y="1"/>
                  </a:moveTo>
                  <a:cubicBezTo>
                    <a:pt x="0" y="305"/>
                    <a:pt x="0" y="700"/>
                    <a:pt x="91" y="1034"/>
                  </a:cubicBezTo>
                  <a:cubicBezTo>
                    <a:pt x="152" y="1369"/>
                    <a:pt x="304" y="1642"/>
                    <a:pt x="304" y="1642"/>
                  </a:cubicBezTo>
                  <a:cubicBezTo>
                    <a:pt x="486" y="1369"/>
                    <a:pt x="608" y="1125"/>
                    <a:pt x="638" y="882"/>
                  </a:cubicBezTo>
                  <a:cubicBezTo>
                    <a:pt x="699" y="669"/>
                    <a:pt x="699" y="457"/>
                    <a:pt x="608" y="365"/>
                  </a:cubicBezTo>
                  <a:cubicBezTo>
                    <a:pt x="578" y="244"/>
                    <a:pt x="486" y="122"/>
                    <a:pt x="426" y="92"/>
                  </a:cubicBezTo>
                  <a:cubicBezTo>
                    <a:pt x="334" y="62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4" name="Google Shape;267;p4"/>
            <p:cNvSpPr/>
            <p:nvPr/>
          </p:nvSpPr>
          <p:spPr>
            <a:xfrm>
              <a:off x="8832240" y="4751280"/>
              <a:ext cx="17640" cy="7200"/>
            </a:xfrm>
            <a:custGeom>
              <a:avLst/>
              <a:gdLst>
                <a:gd name="textAreaLeft" fmla="*/ 0 w 17640"/>
                <a:gd name="textAreaRight" fmla="*/ 18720 w 17640"/>
                <a:gd name="textAreaTop" fmla="*/ 0 h 7200"/>
                <a:gd name="textAreaBottom" fmla="*/ 8280 h 7200"/>
              </a:gdLst>
              <a:ahLst/>
              <a:rect l="textAreaLeft" t="textAreaTop" r="textAreaRight" b="textAreaBottom"/>
              <a:pathLst>
                <a:path w="1491" h="670">
                  <a:moveTo>
                    <a:pt x="487" y="1"/>
                  </a:moveTo>
                  <a:cubicBezTo>
                    <a:pt x="426" y="1"/>
                    <a:pt x="335" y="61"/>
                    <a:pt x="214" y="92"/>
                  </a:cubicBezTo>
                  <a:cubicBezTo>
                    <a:pt x="153" y="122"/>
                    <a:pt x="62" y="213"/>
                    <a:pt x="1" y="305"/>
                  </a:cubicBezTo>
                  <a:lnTo>
                    <a:pt x="122" y="426"/>
                  </a:lnTo>
                  <a:cubicBezTo>
                    <a:pt x="183" y="456"/>
                    <a:pt x="305" y="548"/>
                    <a:pt x="396" y="578"/>
                  </a:cubicBezTo>
                  <a:cubicBezTo>
                    <a:pt x="518" y="608"/>
                    <a:pt x="670" y="669"/>
                    <a:pt x="882" y="669"/>
                  </a:cubicBezTo>
                  <a:cubicBezTo>
                    <a:pt x="1034" y="669"/>
                    <a:pt x="1217" y="608"/>
                    <a:pt x="1490" y="517"/>
                  </a:cubicBezTo>
                  <a:cubicBezTo>
                    <a:pt x="1490" y="517"/>
                    <a:pt x="1247" y="274"/>
                    <a:pt x="974" y="122"/>
                  </a:cubicBezTo>
                  <a:cubicBezTo>
                    <a:pt x="822" y="61"/>
                    <a:pt x="670" y="1"/>
                    <a:pt x="48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5" name="Google Shape;268;p4"/>
            <p:cNvSpPr/>
            <p:nvPr/>
          </p:nvSpPr>
          <p:spPr>
            <a:xfrm>
              <a:off x="8706600" y="4829040"/>
              <a:ext cx="11520" cy="504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5040"/>
                <a:gd name="textAreaBottom" fmla="*/ 6120 h 5040"/>
              </a:gdLst>
              <a:ahLst/>
              <a:rect l="textAreaLeft" t="textAreaTop" r="textAreaRight" b="textAreaBottom"/>
              <a:pathLst>
                <a:path w="1004" h="496">
                  <a:moveTo>
                    <a:pt x="202" y="0"/>
                  </a:moveTo>
                  <a:cubicBezTo>
                    <a:pt x="78" y="0"/>
                    <a:pt x="0" y="39"/>
                    <a:pt x="0" y="39"/>
                  </a:cubicBezTo>
                  <a:cubicBezTo>
                    <a:pt x="122" y="313"/>
                    <a:pt x="334" y="434"/>
                    <a:pt x="578" y="465"/>
                  </a:cubicBezTo>
                  <a:cubicBezTo>
                    <a:pt x="790" y="495"/>
                    <a:pt x="1003" y="495"/>
                    <a:pt x="1003" y="495"/>
                  </a:cubicBezTo>
                  <a:cubicBezTo>
                    <a:pt x="760" y="161"/>
                    <a:pt x="547" y="39"/>
                    <a:pt x="304" y="9"/>
                  </a:cubicBezTo>
                  <a:cubicBezTo>
                    <a:pt x="268" y="3"/>
                    <a:pt x="233" y="0"/>
                    <a:pt x="20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6" name="Google Shape;269;p4"/>
            <p:cNvSpPr/>
            <p:nvPr/>
          </p:nvSpPr>
          <p:spPr>
            <a:xfrm>
              <a:off x="8715240" y="4824000"/>
              <a:ext cx="4320" cy="9360"/>
            </a:xfrm>
            <a:custGeom>
              <a:avLst/>
              <a:gdLst>
                <a:gd name="textAreaLeft" fmla="*/ 0 w 4320"/>
                <a:gd name="textAreaRight" fmla="*/ 5400 w 4320"/>
                <a:gd name="textAreaTop" fmla="*/ 0 h 9360"/>
                <a:gd name="textAreaBottom" fmla="*/ 10440 h 9360"/>
              </a:gdLst>
              <a:ahLst/>
              <a:rect l="textAreaLeft" t="textAreaTop" r="textAreaRight" b="textAreaBottom"/>
              <a:pathLst>
                <a:path w="426" h="822">
                  <a:moveTo>
                    <a:pt x="61" y="1"/>
                  </a:moveTo>
                  <a:cubicBezTo>
                    <a:pt x="0" y="122"/>
                    <a:pt x="0" y="244"/>
                    <a:pt x="0" y="305"/>
                  </a:cubicBezTo>
                  <a:cubicBezTo>
                    <a:pt x="0" y="426"/>
                    <a:pt x="61" y="517"/>
                    <a:pt x="91" y="578"/>
                  </a:cubicBezTo>
                  <a:cubicBezTo>
                    <a:pt x="213" y="730"/>
                    <a:pt x="365" y="821"/>
                    <a:pt x="365" y="821"/>
                  </a:cubicBezTo>
                  <a:cubicBezTo>
                    <a:pt x="426" y="609"/>
                    <a:pt x="426" y="517"/>
                    <a:pt x="426" y="396"/>
                  </a:cubicBezTo>
                  <a:cubicBezTo>
                    <a:pt x="365" y="305"/>
                    <a:pt x="334" y="213"/>
                    <a:pt x="304" y="153"/>
                  </a:cubicBezTo>
                  <a:cubicBezTo>
                    <a:pt x="183" y="62"/>
                    <a:pt x="61" y="1"/>
                    <a:pt x="61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7" name="Google Shape;270;p4"/>
            <p:cNvSpPr/>
            <p:nvPr/>
          </p:nvSpPr>
          <p:spPr>
            <a:xfrm>
              <a:off x="8708760" y="4835160"/>
              <a:ext cx="9360" cy="396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822" h="386">
                  <a:moveTo>
                    <a:pt x="487" y="0"/>
                  </a:moveTo>
                  <a:cubicBezTo>
                    <a:pt x="396" y="0"/>
                    <a:pt x="274" y="31"/>
                    <a:pt x="213" y="61"/>
                  </a:cubicBezTo>
                  <a:cubicBezTo>
                    <a:pt x="122" y="122"/>
                    <a:pt x="61" y="213"/>
                    <a:pt x="0" y="335"/>
                  </a:cubicBezTo>
                  <a:cubicBezTo>
                    <a:pt x="0" y="335"/>
                    <a:pt x="69" y="386"/>
                    <a:pt x="167" y="386"/>
                  </a:cubicBezTo>
                  <a:cubicBezTo>
                    <a:pt x="200" y="386"/>
                    <a:pt x="236" y="380"/>
                    <a:pt x="274" y="365"/>
                  </a:cubicBezTo>
                  <a:cubicBezTo>
                    <a:pt x="365" y="365"/>
                    <a:pt x="426" y="335"/>
                    <a:pt x="548" y="304"/>
                  </a:cubicBezTo>
                  <a:cubicBezTo>
                    <a:pt x="578" y="274"/>
                    <a:pt x="639" y="243"/>
                    <a:pt x="700" y="183"/>
                  </a:cubicBezTo>
                  <a:cubicBezTo>
                    <a:pt x="700" y="183"/>
                    <a:pt x="791" y="122"/>
                    <a:pt x="821" y="31"/>
                  </a:cubicBezTo>
                  <a:cubicBezTo>
                    <a:pt x="821" y="31"/>
                    <a:pt x="669" y="0"/>
                    <a:pt x="48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8" name="Google Shape;271;p4"/>
            <p:cNvSpPr/>
            <p:nvPr/>
          </p:nvSpPr>
          <p:spPr>
            <a:xfrm>
              <a:off x="8686440" y="4858200"/>
              <a:ext cx="7200" cy="1044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670" h="913">
                  <a:moveTo>
                    <a:pt x="92" y="1"/>
                  </a:moveTo>
                  <a:lnTo>
                    <a:pt x="92" y="1"/>
                  </a:lnTo>
                  <a:cubicBezTo>
                    <a:pt x="0" y="274"/>
                    <a:pt x="183" y="487"/>
                    <a:pt x="335" y="639"/>
                  </a:cubicBezTo>
                  <a:cubicBezTo>
                    <a:pt x="426" y="730"/>
                    <a:pt x="487" y="791"/>
                    <a:pt x="578" y="852"/>
                  </a:cubicBezTo>
                  <a:cubicBezTo>
                    <a:pt x="639" y="882"/>
                    <a:pt x="669" y="913"/>
                    <a:pt x="669" y="913"/>
                  </a:cubicBezTo>
                  <a:cubicBezTo>
                    <a:pt x="639" y="730"/>
                    <a:pt x="608" y="548"/>
                    <a:pt x="608" y="426"/>
                  </a:cubicBezTo>
                  <a:cubicBezTo>
                    <a:pt x="548" y="305"/>
                    <a:pt x="487" y="244"/>
                    <a:pt x="396" y="153"/>
                  </a:cubicBezTo>
                  <a:cubicBezTo>
                    <a:pt x="244" y="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89" name="Google Shape;272;p4"/>
            <p:cNvSpPr/>
            <p:nvPr/>
          </p:nvSpPr>
          <p:spPr>
            <a:xfrm>
              <a:off x="8695080" y="4858560"/>
              <a:ext cx="3960" cy="972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396" h="852">
                  <a:moveTo>
                    <a:pt x="304" y="0"/>
                  </a:moveTo>
                  <a:cubicBezTo>
                    <a:pt x="61" y="122"/>
                    <a:pt x="0" y="304"/>
                    <a:pt x="0" y="487"/>
                  </a:cubicBezTo>
                  <a:cubicBezTo>
                    <a:pt x="0" y="578"/>
                    <a:pt x="0" y="669"/>
                    <a:pt x="61" y="730"/>
                  </a:cubicBezTo>
                  <a:cubicBezTo>
                    <a:pt x="61" y="791"/>
                    <a:pt x="91" y="851"/>
                    <a:pt x="91" y="851"/>
                  </a:cubicBezTo>
                  <a:cubicBezTo>
                    <a:pt x="183" y="730"/>
                    <a:pt x="274" y="669"/>
                    <a:pt x="335" y="487"/>
                  </a:cubicBezTo>
                  <a:cubicBezTo>
                    <a:pt x="395" y="395"/>
                    <a:pt x="395" y="304"/>
                    <a:pt x="395" y="243"/>
                  </a:cubicBezTo>
                  <a:cubicBezTo>
                    <a:pt x="395" y="122"/>
                    <a:pt x="304" y="0"/>
                    <a:pt x="30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0" name="Google Shape;273;p4"/>
            <p:cNvSpPr/>
            <p:nvPr/>
          </p:nvSpPr>
          <p:spPr>
            <a:xfrm>
              <a:off x="8684640" y="4866120"/>
              <a:ext cx="9000" cy="360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791" h="362">
                  <a:moveTo>
                    <a:pt x="244" y="0"/>
                  </a:moveTo>
                  <a:cubicBezTo>
                    <a:pt x="213" y="0"/>
                    <a:pt x="152" y="0"/>
                    <a:pt x="122" y="61"/>
                  </a:cubicBezTo>
                  <a:lnTo>
                    <a:pt x="0" y="152"/>
                  </a:lnTo>
                  <a:cubicBezTo>
                    <a:pt x="0" y="152"/>
                    <a:pt x="0" y="213"/>
                    <a:pt x="31" y="213"/>
                  </a:cubicBezTo>
                  <a:cubicBezTo>
                    <a:pt x="61" y="213"/>
                    <a:pt x="122" y="274"/>
                    <a:pt x="183" y="274"/>
                  </a:cubicBezTo>
                  <a:cubicBezTo>
                    <a:pt x="274" y="304"/>
                    <a:pt x="335" y="304"/>
                    <a:pt x="456" y="304"/>
                  </a:cubicBezTo>
                  <a:cubicBezTo>
                    <a:pt x="484" y="345"/>
                    <a:pt x="524" y="362"/>
                    <a:pt x="573" y="362"/>
                  </a:cubicBezTo>
                  <a:cubicBezTo>
                    <a:pt x="633" y="362"/>
                    <a:pt x="707" y="338"/>
                    <a:pt x="791" y="304"/>
                  </a:cubicBezTo>
                  <a:lnTo>
                    <a:pt x="730" y="243"/>
                  </a:lnTo>
                  <a:cubicBezTo>
                    <a:pt x="669" y="213"/>
                    <a:pt x="608" y="122"/>
                    <a:pt x="517" y="91"/>
                  </a:cubicBezTo>
                  <a:cubicBezTo>
                    <a:pt x="456" y="61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1" name="Google Shape;274;p4"/>
            <p:cNvSpPr/>
            <p:nvPr/>
          </p:nvSpPr>
          <p:spPr>
            <a:xfrm>
              <a:off x="8670600" y="4867560"/>
              <a:ext cx="5040" cy="11880"/>
            </a:xfrm>
            <a:custGeom>
              <a:avLst/>
              <a:gdLst>
                <a:gd name="textAreaLeft" fmla="*/ 0 w 5040"/>
                <a:gd name="textAreaRight" fmla="*/ 6120 w 5040"/>
                <a:gd name="textAreaTop" fmla="*/ 0 h 11880"/>
                <a:gd name="textAreaBottom" fmla="*/ 12960 h 11880"/>
              </a:gdLst>
              <a:ahLst/>
              <a:rect l="textAreaLeft" t="textAreaTop" r="textAreaRight" b="textAreaBottom"/>
              <a:pathLst>
                <a:path w="488" h="1035">
                  <a:moveTo>
                    <a:pt x="122" y="1"/>
                  </a:moveTo>
                  <a:lnTo>
                    <a:pt x="122" y="1"/>
                  </a:lnTo>
                  <a:cubicBezTo>
                    <a:pt x="1" y="274"/>
                    <a:pt x="122" y="487"/>
                    <a:pt x="244" y="700"/>
                  </a:cubicBezTo>
                  <a:cubicBezTo>
                    <a:pt x="274" y="761"/>
                    <a:pt x="366" y="852"/>
                    <a:pt x="396" y="913"/>
                  </a:cubicBezTo>
                  <a:cubicBezTo>
                    <a:pt x="426" y="1004"/>
                    <a:pt x="487" y="1034"/>
                    <a:pt x="487" y="1034"/>
                  </a:cubicBezTo>
                  <a:lnTo>
                    <a:pt x="487" y="548"/>
                  </a:lnTo>
                  <a:cubicBezTo>
                    <a:pt x="426" y="426"/>
                    <a:pt x="396" y="305"/>
                    <a:pt x="366" y="244"/>
                  </a:cubicBezTo>
                  <a:cubicBezTo>
                    <a:pt x="244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2" name="Google Shape;275;p4"/>
            <p:cNvSpPr/>
            <p:nvPr/>
          </p:nvSpPr>
          <p:spPr>
            <a:xfrm>
              <a:off x="8676720" y="4871880"/>
              <a:ext cx="3600" cy="7920"/>
            </a:xfrm>
            <a:custGeom>
              <a:avLst/>
              <a:gdLst>
                <a:gd name="textAreaLeft" fmla="*/ 0 w 3600"/>
                <a:gd name="textAreaRight" fmla="*/ 4680 w 3600"/>
                <a:gd name="textAreaTop" fmla="*/ 0 h 7920"/>
                <a:gd name="textAreaBottom" fmla="*/ 9000 h 7920"/>
              </a:gdLst>
              <a:ahLst/>
              <a:rect l="textAreaLeft" t="textAreaTop" r="textAreaRight" b="textAreaBottom"/>
              <a:pathLst>
                <a:path w="365" h="700">
                  <a:moveTo>
                    <a:pt x="365" y="0"/>
                  </a:moveTo>
                  <a:cubicBezTo>
                    <a:pt x="304" y="0"/>
                    <a:pt x="243" y="0"/>
                    <a:pt x="213" y="61"/>
                  </a:cubicBezTo>
                  <a:cubicBezTo>
                    <a:pt x="152" y="61"/>
                    <a:pt x="152" y="91"/>
                    <a:pt x="91" y="122"/>
                  </a:cubicBezTo>
                  <a:cubicBezTo>
                    <a:pt x="61" y="152"/>
                    <a:pt x="31" y="274"/>
                    <a:pt x="31" y="365"/>
                  </a:cubicBezTo>
                  <a:cubicBezTo>
                    <a:pt x="0" y="426"/>
                    <a:pt x="31" y="517"/>
                    <a:pt x="31" y="578"/>
                  </a:cubicBezTo>
                  <a:cubicBezTo>
                    <a:pt x="61" y="669"/>
                    <a:pt x="61" y="699"/>
                    <a:pt x="61" y="699"/>
                  </a:cubicBezTo>
                  <a:cubicBezTo>
                    <a:pt x="243" y="547"/>
                    <a:pt x="335" y="395"/>
                    <a:pt x="365" y="274"/>
                  </a:cubicBezTo>
                  <a:lnTo>
                    <a:pt x="365" y="91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3" name="Google Shape;276;p4"/>
            <p:cNvSpPr/>
            <p:nvPr/>
          </p:nvSpPr>
          <p:spPr>
            <a:xfrm>
              <a:off x="8668080" y="4875840"/>
              <a:ext cx="7200" cy="43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670" h="426">
                  <a:moveTo>
                    <a:pt x="122" y="0"/>
                  </a:moveTo>
                  <a:cubicBezTo>
                    <a:pt x="92" y="0"/>
                    <a:pt x="31" y="61"/>
                    <a:pt x="0" y="91"/>
                  </a:cubicBezTo>
                  <a:cubicBezTo>
                    <a:pt x="0" y="91"/>
                    <a:pt x="0" y="122"/>
                    <a:pt x="61" y="152"/>
                  </a:cubicBezTo>
                  <a:cubicBezTo>
                    <a:pt x="92" y="213"/>
                    <a:pt x="122" y="243"/>
                    <a:pt x="152" y="304"/>
                  </a:cubicBezTo>
                  <a:cubicBezTo>
                    <a:pt x="274" y="395"/>
                    <a:pt x="426" y="426"/>
                    <a:pt x="669" y="426"/>
                  </a:cubicBezTo>
                  <a:cubicBezTo>
                    <a:pt x="669" y="426"/>
                    <a:pt x="669" y="395"/>
                    <a:pt x="608" y="365"/>
                  </a:cubicBezTo>
                  <a:cubicBezTo>
                    <a:pt x="578" y="304"/>
                    <a:pt x="548" y="243"/>
                    <a:pt x="456" y="152"/>
                  </a:cubicBezTo>
                  <a:cubicBezTo>
                    <a:pt x="396" y="91"/>
                    <a:pt x="365" y="61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4" name="Google Shape;277;p4"/>
            <p:cNvSpPr/>
            <p:nvPr/>
          </p:nvSpPr>
          <p:spPr>
            <a:xfrm>
              <a:off x="8647200" y="4878000"/>
              <a:ext cx="8640" cy="1404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14040"/>
                <a:gd name="textAreaBottom" fmla="*/ 15120 h 14040"/>
              </a:gdLst>
              <a:ahLst/>
              <a:rect l="textAreaLeft" t="textAreaTop" r="textAreaRight" b="textAreaBottom"/>
              <a:pathLst>
                <a:path w="761" h="1186">
                  <a:moveTo>
                    <a:pt x="122" y="0"/>
                  </a:moveTo>
                  <a:lnTo>
                    <a:pt x="122" y="0"/>
                  </a:lnTo>
                  <a:cubicBezTo>
                    <a:pt x="1" y="335"/>
                    <a:pt x="183" y="578"/>
                    <a:pt x="396" y="821"/>
                  </a:cubicBezTo>
                  <a:lnTo>
                    <a:pt x="669" y="1095"/>
                  </a:lnTo>
                  <a:lnTo>
                    <a:pt x="761" y="1186"/>
                  </a:lnTo>
                  <a:cubicBezTo>
                    <a:pt x="761" y="1004"/>
                    <a:pt x="730" y="821"/>
                    <a:pt x="609" y="639"/>
                  </a:cubicBezTo>
                  <a:cubicBezTo>
                    <a:pt x="578" y="487"/>
                    <a:pt x="487" y="335"/>
                    <a:pt x="426" y="244"/>
                  </a:cubicBezTo>
                  <a:cubicBezTo>
                    <a:pt x="305" y="61"/>
                    <a:pt x="122" y="1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5" name="Google Shape;278;p4"/>
            <p:cNvSpPr/>
            <p:nvPr/>
          </p:nvSpPr>
          <p:spPr>
            <a:xfrm>
              <a:off x="8657640" y="4882680"/>
              <a:ext cx="3960" cy="936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9360"/>
                <a:gd name="textAreaBottom" fmla="*/ 10440 h 9360"/>
              </a:gdLst>
              <a:ahLst/>
              <a:rect l="textAreaLeft" t="textAreaTop" r="textAreaRight" b="textAreaBottom"/>
              <a:pathLst>
                <a:path w="396" h="821">
                  <a:moveTo>
                    <a:pt x="335" y="0"/>
                  </a:moveTo>
                  <a:cubicBezTo>
                    <a:pt x="274" y="0"/>
                    <a:pt x="213" y="0"/>
                    <a:pt x="183" y="31"/>
                  </a:cubicBezTo>
                  <a:lnTo>
                    <a:pt x="61" y="152"/>
                  </a:lnTo>
                  <a:cubicBezTo>
                    <a:pt x="0" y="274"/>
                    <a:pt x="0" y="335"/>
                    <a:pt x="0" y="456"/>
                  </a:cubicBezTo>
                  <a:cubicBezTo>
                    <a:pt x="0" y="517"/>
                    <a:pt x="0" y="639"/>
                    <a:pt x="31" y="730"/>
                  </a:cubicBezTo>
                  <a:cubicBezTo>
                    <a:pt x="31" y="791"/>
                    <a:pt x="61" y="821"/>
                    <a:pt x="61" y="821"/>
                  </a:cubicBezTo>
                  <a:cubicBezTo>
                    <a:pt x="244" y="669"/>
                    <a:pt x="335" y="487"/>
                    <a:pt x="365" y="304"/>
                  </a:cubicBezTo>
                  <a:cubicBezTo>
                    <a:pt x="396" y="213"/>
                    <a:pt x="365" y="91"/>
                    <a:pt x="365" y="61"/>
                  </a:cubicBezTo>
                  <a:cubicBezTo>
                    <a:pt x="335" y="31"/>
                    <a:pt x="335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6" name="Google Shape;279;p4"/>
            <p:cNvSpPr/>
            <p:nvPr/>
          </p:nvSpPr>
          <p:spPr>
            <a:xfrm>
              <a:off x="8646120" y="4888080"/>
              <a:ext cx="9720" cy="504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5040"/>
                <a:gd name="textAreaBottom" fmla="*/ 6120 h 5040"/>
              </a:gdLst>
              <a:ahLst/>
              <a:rect l="textAreaLeft" t="textAreaTop" r="textAreaRight" b="textAreaBottom"/>
              <a:pathLst>
                <a:path w="852" h="488">
                  <a:moveTo>
                    <a:pt x="153" y="1"/>
                  </a:moveTo>
                  <a:cubicBezTo>
                    <a:pt x="92" y="1"/>
                    <a:pt x="31" y="31"/>
                    <a:pt x="1" y="92"/>
                  </a:cubicBezTo>
                  <a:lnTo>
                    <a:pt x="61" y="183"/>
                  </a:lnTo>
                  <a:cubicBezTo>
                    <a:pt x="92" y="214"/>
                    <a:pt x="183" y="244"/>
                    <a:pt x="244" y="335"/>
                  </a:cubicBezTo>
                  <a:cubicBezTo>
                    <a:pt x="335" y="366"/>
                    <a:pt x="456" y="396"/>
                    <a:pt x="517" y="457"/>
                  </a:cubicBezTo>
                  <a:cubicBezTo>
                    <a:pt x="639" y="487"/>
                    <a:pt x="700" y="487"/>
                    <a:pt x="852" y="487"/>
                  </a:cubicBezTo>
                  <a:cubicBezTo>
                    <a:pt x="852" y="487"/>
                    <a:pt x="821" y="457"/>
                    <a:pt x="791" y="366"/>
                  </a:cubicBezTo>
                  <a:cubicBezTo>
                    <a:pt x="730" y="305"/>
                    <a:pt x="669" y="214"/>
                    <a:pt x="578" y="153"/>
                  </a:cubicBezTo>
                  <a:cubicBezTo>
                    <a:pt x="517" y="62"/>
                    <a:pt x="396" y="3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7" name="Google Shape;280;p4"/>
            <p:cNvSpPr/>
            <p:nvPr/>
          </p:nvSpPr>
          <p:spPr>
            <a:xfrm>
              <a:off x="8628840" y="4926960"/>
              <a:ext cx="11160" cy="684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974" h="639">
                  <a:moveTo>
                    <a:pt x="1" y="0"/>
                  </a:moveTo>
                  <a:cubicBezTo>
                    <a:pt x="62" y="274"/>
                    <a:pt x="335" y="426"/>
                    <a:pt x="548" y="486"/>
                  </a:cubicBezTo>
                  <a:cubicBezTo>
                    <a:pt x="791" y="608"/>
                    <a:pt x="973" y="638"/>
                    <a:pt x="973" y="638"/>
                  </a:cubicBezTo>
                  <a:cubicBezTo>
                    <a:pt x="700" y="304"/>
                    <a:pt x="487" y="122"/>
                    <a:pt x="305" y="91"/>
                  </a:cubicBezTo>
                  <a:cubicBezTo>
                    <a:pt x="213" y="31"/>
                    <a:pt x="153" y="0"/>
                    <a:pt x="62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8" name="Google Shape;281;p4"/>
            <p:cNvSpPr/>
            <p:nvPr/>
          </p:nvSpPr>
          <p:spPr>
            <a:xfrm>
              <a:off x="8635680" y="4924800"/>
              <a:ext cx="5400" cy="8640"/>
            </a:xfrm>
            <a:custGeom>
              <a:avLst/>
              <a:gdLst>
                <a:gd name="textAreaLeft" fmla="*/ 0 w 5400"/>
                <a:gd name="textAreaRight" fmla="*/ 6480 w 540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518" h="761">
                  <a:moveTo>
                    <a:pt x="122" y="1"/>
                  </a:moveTo>
                  <a:cubicBezTo>
                    <a:pt x="1" y="153"/>
                    <a:pt x="92" y="335"/>
                    <a:pt x="214" y="487"/>
                  </a:cubicBezTo>
                  <a:cubicBezTo>
                    <a:pt x="305" y="639"/>
                    <a:pt x="457" y="761"/>
                    <a:pt x="457" y="761"/>
                  </a:cubicBezTo>
                  <a:cubicBezTo>
                    <a:pt x="518" y="730"/>
                    <a:pt x="518" y="639"/>
                    <a:pt x="457" y="578"/>
                  </a:cubicBezTo>
                  <a:lnTo>
                    <a:pt x="457" y="365"/>
                  </a:lnTo>
                  <a:cubicBezTo>
                    <a:pt x="457" y="305"/>
                    <a:pt x="396" y="214"/>
                    <a:pt x="335" y="153"/>
                  </a:cubicBezTo>
                  <a:cubicBezTo>
                    <a:pt x="244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999" name="Google Shape;282;p4"/>
            <p:cNvSpPr/>
            <p:nvPr/>
          </p:nvSpPr>
          <p:spPr>
            <a:xfrm>
              <a:off x="8631000" y="4934160"/>
              <a:ext cx="9000" cy="252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791" h="288">
                  <a:moveTo>
                    <a:pt x="274" y="0"/>
                  </a:moveTo>
                  <a:cubicBezTo>
                    <a:pt x="243" y="0"/>
                    <a:pt x="213" y="4"/>
                    <a:pt x="182" y="14"/>
                  </a:cubicBezTo>
                  <a:cubicBezTo>
                    <a:pt x="91" y="44"/>
                    <a:pt x="30" y="74"/>
                    <a:pt x="0" y="196"/>
                  </a:cubicBezTo>
                  <a:cubicBezTo>
                    <a:pt x="0" y="196"/>
                    <a:pt x="30" y="196"/>
                    <a:pt x="61" y="226"/>
                  </a:cubicBezTo>
                  <a:cubicBezTo>
                    <a:pt x="122" y="226"/>
                    <a:pt x="182" y="287"/>
                    <a:pt x="274" y="287"/>
                  </a:cubicBezTo>
                  <a:lnTo>
                    <a:pt x="517" y="287"/>
                  </a:lnTo>
                  <a:cubicBezTo>
                    <a:pt x="578" y="287"/>
                    <a:pt x="608" y="226"/>
                    <a:pt x="638" y="226"/>
                  </a:cubicBezTo>
                  <a:cubicBezTo>
                    <a:pt x="669" y="196"/>
                    <a:pt x="760" y="166"/>
                    <a:pt x="790" y="135"/>
                  </a:cubicBezTo>
                  <a:cubicBezTo>
                    <a:pt x="790" y="135"/>
                    <a:pt x="638" y="44"/>
                    <a:pt x="456" y="14"/>
                  </a:cubicBezTo>
                  <a:cubicBezTo>
                    <a:pt x="395" y="14"/>
                    <a:pt x="334" y="0"/>
                    <a:pt x="274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0" name="Google Shape;283;p4"/>
            <p:cNvSpPr/>
            <p:nvPr/>
          </p:nvSpPr>
          <p:spPr>
            <a:xfrm>
              <a:off x="8632800" y="4899600"/>
              <a:ext cx="10800" cy="540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5400"/>
                <a:gd name="textAreaBottom" fmla="*/ 6480 h 5400"/>
              </a:gdLst>
              <a:ahLst/>
              <a:rect l="textAreaLeft" t="textAreaTop" r="textAreaRight" b="textAreaBottom"/>
              <a:pathLst>
                <a:path w="943" h="501">
                  <a:moveTo>
                    <a:pt x="131" y="1"/>
                  </a:moveTo>
                  <a:cubicBezTo>
                    <a:pt x="41" y="1"/>
                    <a:pt x="0" y="14"/>
                    <a:pt x="0" y="14"/>
                  </a:cubicBezTo>
                  <a:cubicBezTo>
                    <a:pt x="91" y="288"/>
                    <a:pt x="334" y="348"/>
                    <a:pt x="547" y="440"/>
                  </a:cubicBezTo>
                  <a:lnTo>
                    <a:pt x="942" y="500"/>
                  </a:lnTo>
                  <a:cubicBezTo>
                    <a:pt x="669" y="196"/>
                    <a:pt x="456" y="44"/>
                    <a:pt x="304" y="14"/>
                  </a:cubicBezTo>
                  <a:cubicBezTo>
                    <a:pt x="233" y="4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1" name="Google Shape;284;p4"/>
            <p:cNvSpPr/>
            <p:nvPr/>
          </p:nvSpPr>
          <p:spPr>
            <a:xfrm>
              <a:off x="8639280" y="4896000"/>
              <a:ext cx="4680" cy="8640"/>
            </a:xfrm>
            <a:custGeom>
              <a:avLst/>
              <a:gdLst>
                <a:gd name="textAreaLeft" fmla="*/ 0 w 4680"/>
                <a:gd name="textAreaRight" fmla="*/ 5760 w 468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457" h="760">
                  <a:moveTo>
                    <a:pt x="92" y="0"/>
                  </a:moveTo>
                  <a:cubicBezTo>
                    <a:pt x="1" y="182"/>
                    <a:pt x="92" y="365"/>
                    <a:pt x="183" y="517"/>
                  </a:cubicBezTo>
                  <a:cubicBezTo>
                    <a:pt x="305" y="669"/>
                    <a:pt x="457" y="760"/>
                    <a:pt x="457" y="760"/>
                  </a:cubicBezTo>
                  <a:lnTo>
                    <a:pt x="457" y="517"/>
                  </a:lnTo>
                  <a:cubicBezTo>
                    <a:pt x="457" y="486"/>
                    <a:pt x="426" y="426"/>
                    <a:pt x="426" y="365"/>
                  </a:cubicBezTo>
                  <a:lnTo>
                    <a:pt x="305" y="152"/>
                  </a:lnTo>
                  <a:cubicBezTo>
                    <a:pt x="183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2" name="Google Shape;285;p4"/>
            <p:cNvSpPr/>
            <p:nvPr/>
          </p:nvSpPr>
          <p:spPr>
            <a:xfrm>
              <a:off x="8635680" y="4906080"/>
              <a:ext cx="8280" cy="252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731" h="274">
                  <a:moveTo>
                    <a:pt x="426" y="0"/>
                  </a:moveTo>
                  <a:cubicBezTo>
                    <a:pt x="335" y="0"/>
                    <a:pt x="244" y="0"/>
                    <a:pt x="153" y="31"/>
                  </a:cubicBezTo>
                  <a:cubicBezTo>
                    <a:pt x="92" y="92"/>
                    <a:pt x="62" y="152"/>
                    <a:pt x="1" y="274"/>
                  </a:cubicBezTo>
                  <a:lnTo>
                    <a:pt x="274" y="274"/>
                  </a:lnTo>
                  <a:cubicBezTo>
                    <a:pt x="366" y="274"/>
                    <a:pt x="426" y="244"/>
                    <a:pt x="518" y="183"/>
                  </a:cubicBezTo>
                  <a:cubicBezTo>
                    <a:pt x="548" y="183"/>
                    <a:pt x="578" y="152"/>
                    <a:pt x="609" y="122"/>
                  </a:cubicBezTo>
                  <a:cubicBezTo>
                    <a:pt x="627" y="131"/>
                    <a:pt x="642" y="135"/>
                    <a:pt x="655" y="135"/>
                  </a:cubicBezTo>
                  <a:cubicBezTo>
                    <a:pt x="687" y="135"/>
                    <a:pt x="709" y="113"/>
                    <a:pt x="730" y="92"/>
                  </a:cubicBezTo>
                  <a:cubicBezTo>
                    <a:pt x="730" y="92"/>
                    <a:pt x="578" y="0"/>
                    <a:pt x="42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3" name="Google Shape;286;p4"/>
            <p:cNvSpPr/>
            <p:nvPr/>
          </p:nvSpPr>
          <p:spPr>
            <a:xfrm>
              <a:off x="8610480" y="4963320"/>
              <a:ext cx="12600" cy="2880"/>
            </a:xfrm>
            <a:custGeom>
              <a:avLst/>
              <a:gdLst>
                <a:gd name="textAreaLeft" fmla="*/ 0 w 12600"/>
                <a:gd name="textAreaRight" fmla="*/ 13680 w 1260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1095" h="305">
                  <a:moveTo>
                    <a:pt x="486" y="1"/>
                  </a:moveTo>
                  <a:cubicBezTo>
                    <a:pt x="418" y="1"/>
                    <a:pt x="358" y="7"/>
                    <a:pt x="305" y="16"/>
                  </a:cubicBezTo>
                  <a:cubicBezTo>
                    <a:pt x="122" y="46"/>
                    <a:pt x="1" y="137"/>
                    <a:pt x="1" y="137"/>
                  </a:cubicBezTo>
                  <a:cubicBezTo>
                    <a:pt x="109" y="267"/>
                    <a:pt x="293" y="304"/>
                    <a:pt x="478" y="304"/>
                  </a:cubicBezTo>
                  <a:cubicBezTo>
                    <a:pt x="554" y="304"/>
                    <a:pt x="629" y="298"/>
                    <a:pt x="700" y="289"/>
                  </a:cubicBezTo>
                  <a:cubicBezTo>
                    <a:pt x="913" y="259"/>
                    <a:pt x="1095" y="168"/>
                    <a:pt x="1095" y="168"/>
                  </a:cubicBezTo>
                  <a:cubicBezTo>
                    <a:pt x="858" y="38"/>
                    <a:pt x="651" y="1"/>
                    <a:pt x="486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4" name="Google Shape;287;p4"/>
            <p:cNvSpPr/>
            <p:nvPr/>
          </p:nvSpPr>
          <p:spPr>
            <a:xfrm>
              <a:off x="8617680" y="4958280"/>
              <a:ext cx="6120" cy="5400"/>
            </a:xfrm>
            <a:custGeom>
              <a:avLst/>
              <a:gdLst>
                <a:gd name="textAreaLeft" fmla="*/ 0 w 6120"/>
                <a:gd name="textAreaRight" fmla="*/ 7200 w 6120"/>
                <a:gd name="textAreaTop" fmla="*/ 0 h 5400"/>
                <a:gd name="textAreaBottom" fmla="*/ 6480 h 5400"/>
              </a:gdLst>
              <a:ahLst/>
              <a:rect l="textAreaLeft" t="textAreaTop" r="textAreaRight" b="textAreaBottom"/>
              <a:pathLst>
                <a:path w="578" h="517">
                  <a:moveTo>
                    <a:pt x="61" y="0"/>
                  </a:moveTo>
                  <a:lnTo>
                    <a:pt x="61" y="0"/>
                  </a:lnTo>
                  <a:cubicBezTo>
                    <a:pt x="0" y="213"/>
                    <a:pt x="122" y="365"/>
                    <a:pt x="274" y="426"/>
                  </a:cubicBezTo>
                  <a:cubicBezTo>
                    <a:pt x="426" y="517"/>
                    <a:pt x="578" y="517"/>
                    <a:pt x="578" y="517"/>
                  </a:cubicBezTo>
                  <a:cubicBezTo>
                    <a:pt x="578" y="365"/>
                    <a:pt x="517" y="274"/>
                    <a:pt x="517" y="213"/>
                  </a:cubicBezTo>
                  <a:cubicBezTo>
                    <a:pt x="456" y="122"/>
                    <a:pt x="426" y="91"/>
                    <a:pt x="335" y="61"/>
                  </a:cubicBezTo>
                  <a:cubicBezTo>
                    <a:pt x="183" y="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5" name="Google Shape;288;p4"/>
            <p:cNvSpPr/>
            <p:nvPr/>
          </p:nvSpPr>
          <p:spPr>
            <a:xfrm>
              <a:off x="8615160" y="4965840"/>
              <a:ext cx="7920" cy="540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5400"/>
                <a:gd name="textAreaBottom" fmla="*/ 6480 h 5400"/>
              </a:gdLst>
              <a:ahLst/>
              <a:rect l="textAreaLeft" t="textAreaTop" r="textAreaRight" b="textAreaBottom"/>
              <a:pathLst>
                <a:path w="700" h="517">
                  <a:moveTo>
                    <a:pt x="700" y="0"/>
                  </a:moveTo>
                  <a:cubicBezTo>
                    <a:pt x="700" y="0"/>
                    <a:pt x="518" y="0"/>
                    <a:pt x="366" y="91"/>
                  </a:cubicBezTo>
                  <a:cubicBezTo>
                    <a:pt x="305" y="122"/>
                    <a:pt x="183" y="152"/>
                    <a:pt x="92" y="243"/>
                  </a:cubicBezTo>
                  <a:cubicBezTo>
                    <a:pt x="31" y="304"/>
                    <a:pt x="1" y="395"/>
                    <a:pt x="1" y="517"/>
                  </a:cubicBezTo>
                  <a:cubicBezTo>
                    <a:pt x="1" y="517"/>
                    <a:pt x="92" y="517"/>
                    <a:pt x="244" y="426"/>
                  </a:cubicBezTo>
                  <a:cubicBezTo>
                    <a:pt x="335" y="395"/>
                    <a:pt x="396" y="365"/>
                    <a:pt x="487" y="274"/>
                  </a:cubicBezTo>
                  <a:lnTo>
                    <a:pt x="609" y="152"/>
                  </a:lnTo>
                  <a:cubicBezTo>
                    <a:pt x="639" y="122"/>
                    <a:pt x="670" y="91"/>
                    <a:pt x="700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6" name="Google Shape;289;p4"/>
            <p:cNvSpPr/>
            <p:nvPr/>
          </p:nvSpPr>
          <p:spPr>
            <a:xfrm>
              <a:off x="8616600" y="4944240"/>
              <a:ext cx="10080" cy="828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8280"/>
                <a:gd name="textAreaBottom" fmla="*/ 9360 h 8280"/>
              </a:gdLst>
              <a:ahLst/>
              <a:rect l="textAreaLeft" t="textAreaTop" r="textAreaRight" b="textAreaBottom"/>
              <a:pathLst>
                <a:path w="882" h="731">
                  <a:moveTo>
                    <a:pt x="0" y="1"/>
                  </a:moveTo>
                  <a:cubicBezTo>
                    <a:pt x="91" y="274"/>
                    <a:pt x="304" y="457"/>
                    <a:pt x="517" y="578"/>
                  </a:cubicBezTo>
                  <a:cubicBezTo>
                    <a:pt x="699" y="700"/>
                    <a:pt x="882" y="730"/>
                    <a:pt x="882" y="730"/>
                  </a:cubicBezTo>
                  <a:cubicBezTo>
                    <a:pt x="699" y="305"/>
                    <a:pt x="456" y="123"/>
                    <a:pt x="274" y="92"/>
                  </a:cubicBezTo>
                  <a:cubicBezTo>
                    <a:pt x="122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7" name="Google Shape;290;p4"/>
            <p:cNvSpPr/>
            <p:nvPr/>
          </p:nvSpPr>
          <p:spPr>
            <a:xfrm>
              <a:off x="8622720" y="4942080"/>
              <a:ext cx="5760" cy="9360"/>
            </a:xfrm>
            <a:custGeom>
              <a:avLst/>
              <a:gdLst>
                <a:gd name="textAreaLeft" fmla="*/ 0 w 5760"/>
                <a:gd name="textAreaRight" fmla="*/ 6840 w 5760"/>
                <a:gd name="textAreaTop" fmla="*/ 0 h 9360"/>
                <a:gd name="textAreaBottom" fmla="*/ 10440 h 9360"/>
              </a:gdLst>
              <a:ahLst/>
              <a:rect l="textAreaLeft" t="textAreaTop" r="textAreaRight" b="textAreaBottom"/>
              <a:pathLst>
                <a:path w="548" h="822">
                  <a:moveTo>
                    <a:pt x="122" y="1"/>
                  </a:moveTo>
                  <a:cubicBezTo>
                    <a:pt x="0" y="153"/>
                    <a:pt x="92" y="365"/>
                    <a:pt x="213" y="517"/>
                  </a:cubicBezTo>
                  <a:cubicBezTo>
                    <a:pt x="335" y="730"/>
                    <a:pt x="426" y="821"/>
                    <a:pt x="426" y="821"/>
                  </a:cubicBezTo>
                  <a:cubicBezTo>
                    <a:pt x="548" y="456"/>
                    <a:pt x="487" y="274"/>
                    <a:pt x="365" y="153"/>
                  </a:cubicBezTo>
                  <a:cubicBezTo>
                    <a:pt x="244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8" name="Google Shape;291;p4"/>
            <p:cNvSpPr/>
            <p:nvPr/>
          </p:nvSpPr>
          <p:spPr>
            <a:xfrm>
              <a:off x="8618400" y="4951800"/>
              <a:ext cx="8280" cy="396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730" h="390">
                  <a:moveTo>
                    <a:pt x="258" y="0"/>
                  </a:moveTo>
                  <a:cubicBezTo>
                    <a:pt x="156" y="0"/>
                    <a:pt x="59" y="36"/>
                    <a:pt x="0" y="174"/>
                  </a:cubicBezTo>
                  <a:cubicBezTo>
                    <a:pt x="0" y="174"/>
                    <a:pt x="91" y="295"/>
                    <a:pt x="213" y="356"/>
                  </a:cubicBezTo>
                  <a:cubicBezTo>
                    <a:pt x="263" y="376"/>
                    <a:pt x="314" y="390"/>
                    <a:pt x="367" y="390"/>
                  </a:cubicBezTo>
                  <a:cubicBezTo>
                    <a:pt x="473" y="390"/>
                    <a:pt x="588" y="336"/>
                    <a:pt x="730" y="174"/>
                  </a:cubicBezTo>
                  <a:cubicBezTo>
                    <a:pt x="730" y="174"/>
                    <a:pt x="578" y="52"/>
                    <a:pt x="426" y="22"/>
                  </a:cubicBezTo>
                  <a:cubicBezTo>
                    <a:pt x="372" y="11"/>
                    <a:pt x="314" y="0"/>
                    <a:pt x="258" y="0"/>
                  </a:cubicBezTo>
                  <a:close/>
                </a:path>
              </a:pathLst>
            </a:custGeom>
            <a:solidFill>
              <a:srgbClr val="80a86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09" name="Google Shape;292;p4"/>
            <p:cNvSpPr/>
            <p:nvPr/>
          </p:nvSpPr>
          <p:spPr>
            <a:xfrm>
              <a:off x="8695800" y="4838400"/>
              <a:ext cx="14760" cy="15120"/>
            </a:xfrm>
            <a:custGeom>
              <a:avLst/>
              <a:gdLst>
                <a:gd name="textAreaLeft" fmla="*/ 0 w 14760"/>
                <a:gd name="textAreaRight" fmla="*/ 15840 w 14760"/>
                <a:gd name="textAreaTop" fmla="*/ 0 h 15120"/>
                <a:gd name="textAreaBottom" fmla="*/ 16200 h 15120"/>
              </a:gdLst>
              <a:ahLst/>
              <a:rect l="textAreaLeft" t="textAreaTop" r="textAreaRight" b="textAreaBottom"/>
              <a:pathLst>
                <a:path w="1248" h="1278">
                  <a:moveTo>
                    <a:pt x="31" y="1"/>
                  </a:moveTo>
                  <a:cubicBezTo>
                    <a:pt x="1" y="487"/>
                    <a:pt x="335" y="791"/>
                    <a:pt x="639" y="973"/>
                  </a:cubicBezTo>
                  <a:cubicBezTo>
                    <a:pt x="943" y="1186"/>
                    <a:pt x="1247" y="1277"/>
                    <a:pt x="1247" y="1277"/>
                  </a:cubicBezTo>
                  <a:cubicBezTo>
                    <a:pt x="1065" y="609"/>
                    <a:pt x="761" y="305"/>
                    <a:pt x="487" y="153"/>
                  </a:cubicBezTo>
                  <a:cubicBezTo>
                    <a:pt x="214" y="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0" name="Google Shape;293;p4"/>
            <p:cNvSpPr/>
            <p:nvPr/>
          </p:nvSpPr>
          <p:spPr>
            <a:xfrm>
              <a:off x="8708040" y="4835160"/>
              <a:ext cx="7200" cy="1728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7280"/>
                <a:gd name="textAreaBottom" fmla="*/ 18360 h 17280"/>
              </a:gdLst>
              <a:ahLst/>
              <a:rect l="textAreaLeft" t="textAreaTop" r="textAreaRight" b="textAreaBottom"/>
              <a:pathLst>
                <a:path w="670" h="1460">
                  <a:moveTo>
                    <a:pt x="244" y="0"/>
                  </a:moveTo>
                  <a:cubicBezTo>
                    <a:pt x="1" y="304"/>
                    <a:pt x="31" y="638"/>
                    <a:pt x="153" y="942"/>
                  </a:cubicBezTo>
                  <a:cubicBezTo>
                    <a:pt x="244" y="1216"/>
                    <a:pt x="426" y="1459"/>
                    <a:pt x="426" y="1459"/>
                  </a:cubicBezTo>
                  <a:cubicBezTo>
                    <a:pt x="578" y="1186"/>
                    <a:pt x="639" y="942"/>
                    <a:pt x="669" y="760"/>
                  </a:cubicBezTo>
                  <a:cubicBezTo>
                    <a:pt x="669" y="578"/>
                    <a:pt x="639" y="426"/>
                    <a:pt x="578" y="304"/>
                  </a:cubicBezTo>
                  <a:cubicBezTo>
                    <a:pt x="487" y="183"/>
                    <a:pt x="426" y="122"/>
                    <a:pt x="335" y="91"/>
                  </a:cubicBezTo>
                  <a:cubicBezTo>
                    <a:pt x="274" y="0"/>
                    <a:pt x="244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1" name="Google Shape;294;p4"/>
            <p:cNvSpPr/>
            <p:nvPr/>
          </p:nvSpPr>
          <p:spPr>
            <a:xfrm>
              <a:off x="8694720" y="4851720"/>
              <a:ext cx="15840" cy="6120"/>
            </a:xfrm>
            <a:custGeom>
              <a:avLst/>
              <a:gdLst>
                <a:gd name="textAreaLeft" fmla="*/ 0 w 15840"/>
                <a:gd name="textAreaRight" fmla="*/ 16920 w 1584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1339" h="576">
                  <a:moveTo>
                    <a:pt x="559" y="1"/>
                  </a:moveTo>
                  <a:cubicBezTo>
                    <a:pt x="515" y="1"/>
                    <a:pt x="471" y="5"/>
                    <a:pt x="426" y="14"/>
                  </a:cubicBezTo>
                  <a:cubicBezTo>
                    <a:pt x="335" y="14"/>
                    <a:pt x="274" y="44"/>
                    <a:pt x="183" y="135"/>
                  </a:cubicBezTo>
                  <a:cubicBezTo>
                    <a:pt x="122" y="166"/>
                    <a:pt x="92" y="287"/>
                    <a:pt x="1" y="348"/>
                  </a:cubicBezTo>
                  <a:cubicBezTo>
                    <a:pt x="1" y="348"/>
                    <a:pt x="31" y="378"/>
                    <a:pt x="122" y="439"/>
                  </a:cubicBezTo>
                  <a:cubicBezTo>
                    <a:pt x="183" y="470"/>
                    <a:pt x="274" y="500"/>
                    <a:pt x="396" y="530"/>
                  </a:cubicBezTo>
                  <a:cubicBezTo>
                    <a:pt x="442" y="561"/>
                    <a:pt x="502" y="576"/>
                    <a:pt x="567" y="576"/>
                  </a:cubicBezTo>
                  <a:cubicBezTo>
                    <a:pt x="631" y="576"/>
                    <a:pt x="700" y="561"/>
                    <a:pt x="761" y="530"/>
                  </a:cubicBezTo>
                  <a:cubicBezTo>
                    <a:pt x="943" y="530"/>
                    <a:pt x="1095" y="500"/>
                    <a:pt x="1338" y="318"/>
                  </a:cubicBezTo>
                  <a:cubicBezTo>
                    <a:pt x="1338" y="318"/>
                    <a:pt x="1095" y="135"/>
                    <a:pt x="852" y="44"/>
                  </a:cubicBezTo>
                  <a:cubicBezTo>
                    <a:pt x="766" y="22"/>
                    <a:pt x="665" y="1"/>
                    <a:pt x="55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2" name="Google Shape;295;p4"/>
            <p:cNvSpPr/>
            <p:nvPr/>
          </p:nvSpPr>
          <p:spPr>
            <a:xfrm>
              <a:off x="8470080" y="4737960"/>
              <a:ext cx="332640" cy="228240"/>
            </a:xfrm>
            <a:custGeom>
              <a:avLst/>
              <a:gdLst>
                <a:gd name="textAreaLeft" fmla="*/ 0 w 332640"/>
                <a:gd name="textAreaRight" fmla="*/ 333720 w 332640"/>
                <a:gd name="textAreaTop" fmla="*/ 0 h 228240"/>
                <a:gd name="textAreaBottom" fmla="*/ 229320 h 228240"/>
              </a:gdLst>
              <a:ahLst/>
              <a:rect l="textAreaLeft" t="textAreaTop" r="textAreaRight" b="textAreaBottom"/>
              <a:pathLst>
                <a:path w="26464" h="18183">
                  <a:moveTo>
                    <a:pt x="22517" y="1"/>
                  </a:moveTo>
                  <a:cubicBezTo>
                    <a:pt x="0" y="1"/>
                    <a:pt x="412" y="10262"/>
                    <a:pt x="2025" y="15447"/>
                  </a:cubicBezTo>
                  <a:lnTo>
                    <a:pt x="10202" y="18183"/>
                  </a:lnTo>
                  <a:cubicBezTo>
                    <a:pt x="2421" y="3228"/>
                    <a:pt x="18409" y="523"/>
                    <a:pt x="26464" y="97"/>
                  </a:cubicBezTo>
                  <a:cubicBezTo>
                    <a:pt x="25076" y="32"/>
                    <a:pt x="23761" y="1"/>
                    <a:pt x="2251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3" name="Google Shape;296;p4"/>
            <p:cNvSpPr/>
            <p:nvPr/>
          </p:nvSpPr>
          <p:spPr>
            <a:xfrm>
              <a:off x="8497800" y="4768560"/>
              <a:ext cx="81360" cy="27000"/>
            </a:xfrm>
            <a:custGeom>
              <a:avLst/>
              <a:gdLst>
                <a:gd name="textAreaLeft" fmla="*/ 0 w 81360"/>
                <a:gd name="textAreaRight" fmla="*/ 82440 w 81360"/>
                <a:gd name="textAreaTop" fmla="*/ 0 h 27000"/>
                <a:gd name="textAreaBottom" fmla="*/ 28080 h 27000"/>
              </a:gdLst>
              <a:ahLst/>
              <a:rect l="textAreaLeft" t="textAreaTop" r="textAreaRight" b="textAreaBottom"/>
              <a:pathLst>
                <a:path w="6529" h="2225">
                  <a:moveTo>
                    <a:pt x="0" y="0"/>
                  </a:moveTo>
                  <a:lnTo>
                    <a:pt x="0" y="0"/>
                  </a:lnTo>
                  <a:cubicBezTo>
                    <a:pt x="2128" y="760"/>
                    <a:pt x="4256" y="1490"/>
                    <a:pt x="6444" y="2219"/>
                  </a:cubicBezTo>
                  <a:cubicBezTo>
                    <a:pt x="6451" y="2223"/>
                    <a:pt x="6457" y="2224"/>
                    <a:pt x="6463" y="2224"/>
                  </a:cubicBezTo>
                  <a:cubicBezTo>
                    <a:pt x="6511" y="2224"/>
                    <a:pt x="6529" y="2125"/>
                    <a:pt x="6475" y="2098"/>
                  </a:cubicBezTo>
                  <a:cubicBezTo>
                    <a:pt x="4317" y="1368"/>
                    <a:pt x="2128" y="69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040" bIns="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4" name="Google Shape;297;p4"/>
            <p:cNvSpPr/>
            <p:nvPr/>
          </p:nvSpPr>
          <p:spPr>
            <a:xfrm>
              <a:off x="8515800" y="4733280"/>
              <a:ext cx="327600" cy="281520"/>
            </a:xfrm>
            <a:custGeom>
              <a:avLst/>
              <a:gdLst>
                <a:gd name="textAreaLeft" fmla="*/ 0 w 327600"/>
                <a:gd name="textAreaRight" fmla="*/ 328680 w 327600"/>
                <a:gd name="textAreaTop" fmla="*/ 0 h 281520"/>
                <a:gd name="textAreaBottom" fmla="*/ 282600 h 281520"/>
              </a:gdLst>
              <a:ahLst/>
              <a:rect l="textAreaLeft" t="textAreaTop" r="textAreaRight" b="textAreaBottom"/>
              <a:pathLst>
                <a:path w="26081" h="22411">
                  <a:moveTo>
                    <a:pt x="21977" y="1"/>
                  </a:moveTo>
                  <a:cubicBezTo>
                    <a:pt x="21027" y="1"/>
                    <a:pt x="20078" y="42"/>
                    <a:pt x="19150" y="131"/>
                  </a:cubicBezTo>
                  <a:cubicBezTo>
                    <a:pt x="16263" y="374"/>
                    <a:pt x="11582" y="1377"/>
                    <a:pt x="8877" y="2441"/>
                  </a:cubicBezTo>
                  <a:cubicBezTo>
                    <a:pt x="6475" y="3383"/>
                    <a:pt x="1703" y="6696"/>
                    <a:pt x="609" y="9128"/>
                  </a:cubicBezTo>
                  <a:cubicBezTo>
                    <a:pt x="62" y="10313"/>
                    <a:pt x="1" y="11772"/>
                    <a:pt x="305" y="12988"/>
                  </a:cubicBezTo>
                  <a:cubicBezTo>
                    <a:pt x="700" y="14630"/>
                    <a:pt x="1703" y="16028"/>
                    <a:pt x="2828" y="17244"/>
                  </a:cubicBezTo>
                  <a:lnTo>
                    <a:pt x="18238" y="22411"/>
                  </a:lnTo>
                  <a:lnTo>
                    <a:pt x="18755" y="20952"/>
                  </a:lnTo>
                  <a:cubicBezTo>
                    <a:pt x="17053" y="19645"/>
                    <a:pt x="15442" y="18247"/>
                    <a:pt x="13831" y="16909"/>
                  </a:cubicBezTo>
                  <a:cubicBezTo>
                    <a:pt x="13223" y="16453"/>
                    <a:pt x="12646" y="15997"/>
                    <a:pt x="12038" y="15541"/>
                  </a:cubicBezTo>
                  <a:cubicBezTo>
                    <a:pt x="11734" y="15329"/>
                    <a:pt x="11430" y="15055"/>
                    <a:pt x="11126" y="14842"/>
                  </a:cubicBezTo>
                  <a:cubicBezTo>
                    <a:pt x="10974" y="14721"/>
                    <a:pt x="10822" y="14569"/>
                    <a:pt x="10670" y="14447"/>
                  </a:cubicBezTo>
                  <a:cubicBezTo>
                    <a:pt x="10579" y="14386"/>
                    <a:pt x="10518" y="14326"/>
                    <a:pt x="10427" y="14265"/>
                  </a:cubicBezTo>
                  <a:lnTo>
                    <a:pt x="10244" y="14083"/>
                  </a:lnTo>
                  <a:cubicBezTo>
                    <a:pt x="9667" y="13535"/>
                    <a:pt x="9089" y="12988"/>
                    <a:pt x="8603" y="12411"/>
                  </a:cubicBezTo>
                  <a:cubicBezTo>
                    <a:pt x="8390" y="12137"/>
                    <a:pt x="8208" y="11864"/>
                    <a:pt x="7995" y="11560"/>
                  </a:cubicBezTo>
                  <a:cubicBezTo>
                    <a:pt x="7965" y="11529"/>
                    <a:pt x="7965" y="11499"/>
                    <a:pt x="7934" y="11438"/>
                  </a:cubicBezTo>
                  <a:cubicBezTo>
                    <a:pt x="7873" y="11377"/>
                    <a:pt x="7843" y="11286"/>
                    <a:pt x="7782" y="11225"/>
                  </a:cubicBezTo>
                  <a:cubicBezTo>
                    <a:pt x="7661" y="11043"/>
                    <a:pt x="7570" y="10830"/>
                    <a:pt x="7478" y="10648"/>
                  </a:cubicBezTo>
                  <a:cubicBezTo>
                    <a:pt x="7387" y="10496"/>
                    <a:pt x="7326" y="10313"/>
                    <a:pt x="7296" y="10161"/>
                  </a:cubicBezTo>
                  <a:lnTo>
                    <a:pt x="7296" y="10101"/>
                  </a:lnTo>
                  <a:cubicBezTo>
                    <a:pt x="7235" y="10040"/>
                    <a:pt x="7235" y="9949"/>
                    <a:pt x="7205" y="9888"/>
                  </a:cubicBezTo>
                  <a:cubicBezTo>
                    <a:pt x="7174" y="9736"/>
                    <a:pt x="7114" y="9584"/>
                    <a:pt x="7083" y="9402"/>
                  </a:cubicBezTo>
                  <a:lnTo>
                    <a:pt x="7083" y="9250"/>
                  </a:lnTo>
                  <a:lnTo>
                    <a:pt x="7083" y="9189"/>
                  </a:lnTo>
                  <a:cubicBezTo>
                    <a:pt x="7083" y="8946"/>
                    <a:pt x="7083" y="8672"/>
                    <a:pt x="7144" y="8399"/>
                  </a:cubicBezTo>
                  <a:lnTo>
                    <a:pt x="7144" y="8277"/>
                  </a:lnTo>
                  <a:cubicBezTo>
                    <a:pt x="7174" y="8125"/>
                    <a:pt x="7205" y="8034"/>
                    <a:pt x="7235" y="7882"/>
                  </a:cubicBezTo>
                  <a:lnTo>
                    <a:pt x="7357" y="7517"/>
                  </a:lnTo>
                  <a:cubicBezTo>
                    <a:pt x="7357" y="7487"/>
                    <a:pt x="7387" y="7456"/>
                    <a:pt x="7387" y="7426"/>
                  </a:cubicBezTo>
                  <a:cubicBezTo>
                    <a:pt x="7509" y="7183"/>
                    <a:pt x="7661" y="6970"/>
                    <a:pt x="7813" y="6757"/>
                  </a:cubicBezTo>
                  <a:cubicBezTo>
                    <a:pt x="7904" y="6666"/>
                    <a:pt x="7965" y="6575"/>
                    <a:pt x="8056" y="6453"/>
                  </a:cubicBezTo>
                  <a:lnTo>
                    <a:pt x="8056" y="6423"/>
                  </a:lnTo>
                  <a:lnTo>
                    <a:pt x="8117" y="6362"/>
                  </a:lnTo>
                  <a:cubicBezTo>
                    <a:pt x="8299" y="6119"/>
                    <a:pt x="8542" y="5936"/>
                    <a:pt x="8755" y="5754"/>
                  </a:cubicBezTo>
                  <a:cubicBezTo>
                    <a:pt x="8998" y="5541"/>
                    <a:pt x="9211" y="5389"/>
                    <a:pt x="9454" y="5207"/>
                  </a:cubicBezTo>
                  <a:cubicBezTo>
                    <a:pt x="9484" y="5177"/>
                    <a:pt x="9667" y="5055"/>
                    <a:pt x="9728" y="5025"/>
                  </a:cubicBezTo>
                  <a:lnTo>
                    <a:pt x="10062" y="4781"/>
                  </a:lnTo>
                  <a:cubicBezTo>
                    <a:pt x="10639" y="4447"/>
                    <a:pt x="11187" y="4143"/>
                    <a:pt x="11795" y="3870"/>
                  </a:cubicBezTo>
                  <a:cubicBezTo>
                    <a:pt x="12402" y="3626"/>
                    <a:pt x="13010" y="3353"/>
                    <a:pt x="13618" y="3110"/>
                  </a:cubicBezTo>
                  <a:lnTo>
                    <a:pt x="13709" y="3110"/>
                  </a:lnTo>
                  <a:cubicBezTo>
                    <a:pt x="13770" y="3079"/>
                    <a:pt x="13861" y="3079"/>
                    <a:pt x="13922" y="3049"/>
                  </a:cubicBezTo>
                  <a:cubicBezTo>
                    <a:pt x="14074" y="3019"/>
                    <a:pt x="14287" y="2927"/>
                    <a:pt x="14439" y="2897"/>
                  </a:cubicBezTo>
                  <a:cubicBezTo>
                    <a:pt x="14773" y="2775"/>
                    <a:pt x="15077" y="2654"/>
                    <a:pt x="15412" y="2593"/>
                  </a:cubicBezTo>
                  <a:cubicBezTo>
                    <a:pt x="16749" y="2167"/>
                    <a:pt x="18086" y="1833"/>
                    <a:pt x="19454" y="1560"/>
                  </a:cubicBezTo>
                  <a:cubicBezTo>
                    <a:pt x="21582" y="1104"/>
                    <a:pt x="23740" y="648"/>
                    <a:pt x="25898" y="465"/>
                  </a:cubicBezTo>
                  <a:cubicBezTo>
                    <a:pt x="26050" y="465"/>
                    <a:pt x="26081" y="222"/>
                    <a:pt x="25898" y="222"/>
                  </a:cubicBezTo>
                  <a:cubicBezTo>
                    <a:pt x="24624" y="81"/>
                    <a:pt x="23299" y="1"/>
                    <a:pt x="2197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5" name="Google Shape;298;p4"/>
            <p:cNvSpPr/>
            <p:nvPr/>
          </p:nvSpPr>
          <p:spPr>
            <a:xfrm>
              <a:off x="8592480" y="4733640"/>
              <a:ext cx="196920" cy="70920"/>
            </a:xfrm>
            <a:custGeom>
              <a:avLst/>
              <a:gdLst>
                <a:gd name="textAreaLeft" fmla="*/ 0 w 196920"/>
                <a:gd name="textAreaRight" fmla="*/ 198000 w 196920"/>
                <a:gd name="textAreaTop" fmla="*/ 0 h 70920"/>
                <a:gd name="textAreaBottom" fmla="*/ 72000 h 70920"/>
              </a:gdLst>
              <a:ahLst/>
              <a:rect l="textAreaLeft" t="textAreaTop" r="textAreaRight" b="textAreaBottom"/>
              <a:pathLst>
                <a:path w="15706" h="5708">
                  <a:moveTo>
                    <a:pt x="14239" y="1"/>
                  </a:moveTo>
                  <a:cubicBezTo>
                    <a:pt x="10846" y="1"/>
                    <a:pt x="2645" y="3014"/>
                    <a:pt x="1268" y="3872"/>
                  </a:cubicBezTo>
                  <a:cubicBezTo>
                    <a:pt x="93" y="4632"/>
                    <a:pt x="0" y="5655"/>
                    <a:pt x="554" y="5655"/>
                  </a:cubicBezTo>
                  <a:cubicBezTo>
                    <a:pt x="731" y="5655"/>
                    <a:pt x="974" y="5551"/>
                    <a:pt x="1268" y="5301"/>
                  </a:cubicBezTo>
                  <a:cubicBezTo>
                    <a:pt x="2048" y="4637"/>
                    <a:pt x="2653" y="4250"/>
                    <a:pt x="2802" y="4250"/>
                  </a:cubicBezTo>
                  <a:cubicBezTo>
                    <a:pt x="2885" y="4250"/>
                    <a:pt x="2825" y="4371"/>
                    <a:pt x="2575" y="4632"/>
                  </a:cubicBezTo>
                  <a:cubicBezTo>
                    <a:pt x="1845" y="5331"/>
                    <a:pt x="2423" y="5696"/>
                    <a:pt x="2423" y="5696"/>
                  </a:cubicBezTo>
                  <a:cubicBezTo>
                    <a:pt x="2431" y="5704"/>
                    <a:pt x="2443" y="5708"/>
                    <a:pt x="2458" y="5708"/>
                  </a:cubicBezTo>
                  <a:cubicBezTo>
                    <a:pt x="2554" y="5708"/>
                    <a:pt x="2773" y="5550"/>
                    <a:pt x="2879" y="5392"/>
                  </a:cubicBezTo>
                  <a:cubicBezTo>
                    <a:pt x="5189" y="3142"/>
                    <a:pt x="10022" y="2261"/>
                    <a:pt x="10265" y="1957"/>
                  </a:cubicBezTo>
                  <a:cubicBezTo>
                    <a:pt x="10291" y="1931"/>
                    <a:pt x="10282" y="1919"/>
                    <a:pt x="10242" y="1919"/>
                  </a:cubicBezTo>
                  <a:cubicBezTo>
                    <a:pt x="9859" y="1919"/>
                    <a:pt x="6688" y="3022"/>
                    <a:pt x="5847" y="3022"/>
                  </a:cubicBezTo>
                  <a:cubicBezTo>
                    <a:pt x="5767" y="3022"/>
                    <a:pt x="5709" y="3012"/>
                    <a:pt x="5675" y="2991"/>
                  </a:cubicBezTo>
                  <a:cubicBezTo>
                    <a:pt x="4763" y="2413"/>
                    <a:pt x="15706" y="468"/>
                    <a:pt x="15493" y="285"/>
                  </a:cubicBezTo>
                  <a:cubicBezTo>
                    <a:pt x="15251" y="87"/>
                    <a:pt x="14814" y="1"/>
                    <a:pt x="1423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6" name="Google Shape;299;p4"/>
            <p:cNvSpPr/>
            <p:nvPr/>
          </p:nvSpPr>
          <p:spPr>
            <a:xfrm>
              <a:off x="8529840" y="4804200"/>
              <a:ext cx="192960" cy="194040"/>
            </a:xfrm>
            <a:custGeom>
              <a:avLst/>
              <a:gdLst>
                <a:gd name="textAreaLeft" fmla="*/ 0 w 192960"/>
                <a:gd name="textAreaRight" fmla="*/ 194040 w 192960"/>
                <a:gd name="textAreaTop" fmla="*/ 0 h 194040"/>
                <a:gd name="textAreaBottom" fmla="*/ 195120 h 194040"/>
              </a:gdLst>
              <a:ahLst/>
              <a:rect l="textAreaLeft" t="textAreaTop" r="textAreaRight" b="textAreaBottom"/>
              <a:pathLst>
                <a:path w="15381" h="15479">
                  <a:moveTo>
                    <a:pt x="4829" y="1"/>
                  </a:moveTo>
                  <a:cubicBezTo>
                    <a:pt x="4578" y="1"/>
                    <a:pt x="4139" y="252"/>
                    <a:pt x="3648" y="757"/>
                  </a:cubicBezTo>
                  <a:cubicBezTo>
                    <a:pt x="3648" y="757"/>
                    <a:pt x="1" y="4253"/>
                    <a:pt x="2767" y="8082"/>
                  </a:cubicBezTo>
                  <a:cubicBezTo>
                    <a:pt x="5124" y="11311"/>
                    <a:pt x="7460" y="13654"/>
                    <a:pt x="8208" y="13654"/>
                  </a:cubicBezTo>
                  <a:cubicBezTo>
                    <a:pt x="8347" y="13654"/>
                    <a:pt x="8432" y="13573"/>
                    <a:pt x="8451" y="13402"/>
                  </a:cubicBezTo>
                  <a:cubicBezTo>
                    <a:pt x="8537" y="12364"/>
                    <a:pt x="4960" y="8319"/>
                    <a:pt x="5343" y="8319"/>
                  </a:cubicBezTo>
                  <a:cubicBezTo>
                    <a:pt x="5363" y="8319"/>
                    <a:pt x="5396" y="8331"/>
                    <a:pt x="5441" y="8356"/>
                  </a:cubicBezTo>
                  <a:cubicBezTo>
                    <a:pt x="6334" y="8802"/>
                    <a:pt x="11593" y="15478"/>
                    <a:pt x="13498" y="15478"/>
                  </a:cubicBezTo>
                  <a:cubicBezTo>
                    <a:pt x="13540" y="15478"/>
                    <a:pt x="13580" y="15475"/>
                    <a:pt x="13618" y="15468"/>
                  </a:cubicBezTo>
                  <a:cubicBezTo>
                    <a:pt x="15381" y="15104"/>
                    <a:pt x="1703" y="6441"/>
                    <a:pt x="6840" y="635"/>
                  </a:cubicBezTo>
                  <a:cubicBezTo>
                    <a:pt x="6840" y="635"/>
                    <a:pt x="6942" y="8"/>
                    <a:pt x="6582" y="8"/>
                  </a:cubicBezTo>
                  <a:cubicBezTo>
                    <a:pt x="6387" y="8"/>
                    <a:pt x="6057" y="192"/>
                    <a:pt x="5502" y="757"/>
                  </a:cubicBezTo>
                  <a:cubicBezTo>
                    <a:pt x="4825" y="1448"/>
                    <a:pt x="4507" y="1703"/>
                    <a:pt x="4410" y="1703"/>
                  </a:cubicBezTo>
                  <a:cubicBezTo>
                    <a:pt x="4285" y="1703"/>
                    <a:pt x="4526" y="1280"/>
                    <a:pt x="4834" y="818"/>
                  </a:cubicBezTo>
                  <a:cubicBezTo>
                    <a:pt x="5144" y="274"/>
                    <a:pt x="5090" y="1"/>
                    <a:pt x="482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7" name="Google Shape;300;p4"/>
            <p:cNvSpPr/>
            <p:nvPr/>
          </p:nvSpPr>
          <p:spPr>
            <a:xfrm>
              <a:off x="8521920" y="4742280"/>
              <a:ext cx="220680" cy="235080"/>
            </a:xfrm>
            <a:custGeom>
              <a:avLst/>
              <a:gdLst>
                <a:gd name="textAreaLeft" fmla="*/ 0 w 220680"/>
                <a:gd name="textAreaRight" fmla="*/ 221760 w 220680"/>
                <a:gd name="textAreaTop" fmla="*/ 0 h 235080"/>
                <a:gd name="textAreaBottom" fmla="*/ 236160 h 235080"/>
              </a:gdLst>
              <a:ahLst/>
              <a:rect l="textAreaLeft" t="textAreaTop" r="textAreaRight" b="textAreaBottom"/>
              <a:pathLst>
                <a:path w="17600" h="18725">
                  <a:moveTo>
                    <a:pt x="2542" y="7281"/>
                  </a:moveTo>
                  <a:lnTo>
                    <a:pt x="2542" y="7281"/>
                  </a:lnTo>
                  <a:cubicBezTo>
                    <a:pt x="2559" y="7329"/>
                    <a:pt x="2573" y="7377"/>
                    <a:pt x="2585" y="7426"/>
                  </a:cubicBezTo>
                  <a:lnTo>
                    <a:pt x="2585" y="7426"/>
                  </a:lnTo>
                  <a:cubicBezTo>
                    <a:pt x="2586" y="7349"/>
                    <a:pt x="2580" y="7289"/>
                    <a:pt x="2542" y="7281"/>
                  </a:cubicBezTo>
                  <a:close/>
                  <a:moveTo>
                    <a:pt x="17599" y="0"/>
                  </a:moveTo>
                  <a:lnTo>
                    <a:pt x="17599" y="0"/>
                  </a:lnTo>
                  <a:cubicBezTo>
                    <a:pt x="15958" y="700"/>
                    <a:pt x="14134" y="973"/>
                    <a:pt x="12371" y="1307"/>
                  </a:cubicBezTo>
                  <a:cubicBezTo>
                    <a:pt x="10578" y="1703"/>
                    <a:pt x="8997" y="2311"/>
                    <a:pt x="7356" y="3131"/>
                  </a:cubicBezTo>
                  <a:cubicBezTo>
                    <a:pt x="5532" y="4104"/>
                    <a:pt x="3526" y="5107"/>
                    <a:pt x="2128" y="6687"/>
                  </a:cubicBezTo>
                  <a:cubicBezTo>
                    <a:pt x="1801" y="7058"/>
                    <a:pt x="1428" y="7553"/>
                    <a:pt x="1444" y="8038"/>
                  </a:cubicBezTo>
                  <a:lnTo>
                    <a:pt x="1444" y="8038"/>
                  </a:lnTo>
                  <a:cubicBezTo>
                    <a:pt x="1493" y="7769"/>
                    <a:pt x="1644" y="7485"/>
                    <a:pt x="1733" y="7326"/>
                  </a:cubicBezTo>
                  <a:cubicBezTo>
                    <a:pt x="2341" y="6414"/>
                    <a:pt x="3344" y="5715"/>
                    <a:pt x="4195" y="5168"/>
                  </a:cubicBezTo>
                  <a:cubicBezTo>
                    <a:pt x="6566" y="3587"/>
                    <a:pt x="9180" y="2219"/>
                    <a:pt x="11946" y="1611"/>
                  </a:cubicBezTo>
                  <a:cubicBezTo>
                    <a:pt x="13922" y="1064"/>
                    <a:pt x="15836" y="791"/>
                    <a:pt x="17599" y="0"/>
                  </a:cubicBezTo>
                  <a:close/>
                  <a:moveTo>
                    <a:pt x="2501" y="7221"/>
                  </a:moveTo>
                  <a:cubicBezTo>
                    <a:pt x="2496" y="7221"/>
                    <a:pt x="2493" y="7224"/>
                    <a:pt x="2493" y="7235"/>
                  </a:cubicBezTo>
                  <a:cubicBezTo>
                    <a:pt x="2280" y="7387"/>
                    <a:pt x="2128" y="7599"/>
                    <a:pt x="1976" y="7843"/>
                  </a:cubicBezTo>
                  <a:cubicBezTo>
                    <a:pt x="1885" y="7964"/>
                    <a:pt x="1854" y="8116"/>
                    <a:pt x="1824" y="8238"/>
                  </a:cubicBezTo>
                  <a:cubicBezTo>
                    <a:pt x="1755" y="8353"/>
                    <a:pt x="1738" y="8557"/>
                    <a:pt x="1654" y="8581"/>
                  </a:cubicBezTo>
                  <a:lnTo>
                    <a:pt x="1654" y="8581"/>
                  </a:lnTo>
                  <a:cubicBezTo>
                    <a:pt x="1512" y="8406"/>
                    <a:pt x="1450" y="8223"/>
                    <a:pt x="1444" y="8038"/>
                  </a:cubicBezTo>
                  <a:lnTo>
                    <a:pt x="1444" y="8038"/>
                  </a:lnTo>
                  <a:cubicBezTo>
                    <a:pt x="1408" y="8230"/>
                    <a:pt x="1424" y="8415"/>
                    <a:pt x="1550" y="8542"/>
                  </a:cubicBezTo>
                  <a:cubicBezTo>
                    <a:pt x="1585" y="8571"/>
                    <a:pt x="1614" y="8583"/>
                    <a:pt x="1637" y="8583"/>
                  </a:cubicBezTo>
                  <a:cubicBezTo>
                    <a:pt x="1643" y="8583"/>
                    <a:pt x="1649" y="8582"/>
                    <a:pt x="1654" y="8581"/>
                  </a:cubicBezTo>
                  <a:lnTo>
                    <a:pt x="1654" y="8581"/>
                  </a:lnTo>
                  <a:cubicBezTo>
                    <a:pt x="1660" y="8588"/>
                    <a:pt x="1666" y="8595"/>
                    <a:pt x="1672" y="8602"/>
                  </a:cubicBezTo>
                  <a:lnTo>
                    <a:pt x="1733" y="8602"/>
                  </a:lnTo>
                  <a:cubicBezTo>
                    <a:pt x="1915" y="8238"/>
                    <a:pt x="2037" y="7630"/>
                    <a:pt x="2402" y="7356"/>
                  </a:cubicBezTo>
                  <a:cubicBezTo>
                    <a:pt x="2464" y="7303"/>
                    <a:pt x="2505" y="7281"/>
                    <a:pt x="2533" y="7281"/>
                  </a:cubicBezTo>
                  <a:cubicBezTo>
                    <a:pt x="2536" y="7281"/>
                    <a:pt x="2539" y="7281"/>
                    <a:pt x="2542" y="7281"/>
                  </a:cubicBezTo>
                  <a:lnTo>
                    <a:pt x="2542" y="7281"/>
                  </a:lnTo>
                  <a:cubicBezTo>
                    <a:pt x="2536" y="7266"/>
                    <a:pt x="2530" y="7250"/>
                    <a:pt x="2523" y="7235"/>
                  </a:cubicBezTo>
                  <a:cubicBezTo>
                    <a:pt x="2523" y="7235"/>
                    <a:pt x="2510" y="7221"/>
                    <a:pt x="2501" y="7221"/>
                  </a:cubicBezTo>
                  <a:close/>
                  <a:moveTo>
                    <a:pt x="2585" y="7426"/>
                  </a:moveTo>
                  <a:cubicBezTo>
                    <a:pt x="2585" y="7461"/>
                    <a:pt x="2584" y="7500"/>
                    <a:pt x="2584" y="7539"/>
                  </a:cubicBezTo>
                  <a:lnTo>
                    <a:pt x="2584" y="7994"/>
                  </a:lnTo>
                  <a:cubicBezTo>
                    <a:pt x="2523" y="8694"/>
                    <a:pt x="2462" y="9423"/>
                    <a:pt x="2310" y="10092"/>
                  </a:cubicBezTo>
                  <a:cubicBezTo>
                    <a:pt x="2219" y="10365"/>
                    <a:pt x="2158" y="10639"/>
                    <a:pt x="2006" y="10852"/>
                  </a:cubicBezTo>
                  <a:cubicBezTo>
                    <a:pt x="1911" y="10985"/>
                    <a:pt x="1831" y="11038"/>
                    <a:pt x="1760" y="11038"/>
                  </a:cubicBezTo>
                  <a:cubicBezTo>
                    <a:pt x="1607" y="11038"/>
                    <a:pt x="1503" y="10787"/>
                    <a:pt x="1399" y="10578"/>
                  </a:cubicBezTo>
                  <a:cubicBezTo>
                    <a:pt x="1247" y="10183"/>
                    <a:pt x="1125" y="9605"/>
                    <a:pt x="791" y="9301"/>
                  </a:cubicBezTo>
                  <a:lnTo>
                    <a:pt x="699" y="9301"/>
                  </a:lnTo>
                  <a:cubicBezTo>
                    <a:pt x="0" y="9940"/>
                    <a:pt x="395" y="11095"/>
                    <a:pt x="821" y="11794"/>
                  </a:cubicBezTo>
                  <a:cubicBezTo>
                    <a:pt x="1247" y="12554"/>
                    <a:pt x="2006" y="13618"/>
                    <a:pt x="2918" y="13770"/>
                  </a:cubicBezTo>
                  <a:cubicBezTo>
                    <a:pt x="2978" y="13782"/>
                    <a:pt x="3034" y="13788"/>
                    <a:pt x="3087" y="13788"/>
                  </a:cubicBezTo>
                  <a:cubicBezTo>
                    <a:pt x="3303" y="13788"/>
                    <a:pt x="3465" y="13686"/>
                    <a:pt x="3587" y="13466"/>
                  </a:cubicBezTo>
                  <a:cubicBezTo>
                    <a:pt x="3861" y="13071"/>
                    <a:pt x="3648" y="12706"/>
                    <a:pt x="3557" y="12250"/>
                  </a:cubicBezTo>
                  <a:cubicBezTo>
                    <a:pt x="3527" y="12104"/>
                    <a:pt x="3442" y="11762"/>
                    <a:pt x="3705" y="11762"/>
                  </a:cubicBezTo>
                  <a:cubicBezTo>
                    <a:pt x="3715" y="11762"/>
                    <a:pt x="3727" y="11762"/>
                    <a:pt x="3739" y="11764"/>
                  </a:cubicBezTo>
                  <a:cubicBezTo>
                    <a:pt x="3952" y="11794"/>
                    <a:pt x="4013" y="12098"/>
                    <a:pt x="4043" y="12250"/>
                  </a:cubicBezTo>
                  <a:cubicBezTo>
                    <a:pt x="4165" y="12615"/>
                    <a:pt x="4165" y="12979"/>
                    <a:pt x="4256" y="13314"/>
                  </a:cubicBezTo>
                  <a:cubicBezTo>
                    <a:pt x="4408" y="13982"/>
                    <a:pt x="4712" y="14621"/>
                    <a:pt x="4955" y="15229"/>
                  </a:cubicBezTo>
                  <a:cubicBezTo>
                    <a:pt x="5654" y="16627"/>
                    <a:pt x="6839" y="18481"/>
                    <a:pt x="8542" y="18724"/>
                  </a:cubicBezTo>
                  <a:cubicBezTo>
                    <a:pt x="8572" y="18724"/>
                    <a:pt x="8602" y="18633"/>
                    <a:pt x="8542" y="18633"/>
                  </a:cubicBezTo>
                  <a:cubicBezTo>
                    <a:pt x="7356" y="18481"/>
                    <a:pt x="6444" y="17508"/>
                    <a:pt x="5806" y="16566"/>
                  </a:cubicBezTo>
                  <a:cubicBezTo>
                    <a:pt x="5198" y="15654"/>
                    <a:pt x="4712" y="14621"/>
                    <a:pt x="4347" y="13557"/>
                  </a:cubicBezTo>
                  <a:cubicBezTo>
                    <a:pt x="4195" y="13101"/>
                    <a:pt x="4286" y="11885"/>
                    <a:pt x="3739" y="11733"/>
                  </a:cubicBezTo>
                  <a:cubicBezTo>
                    <a:pt x="3701" y="11724"/>
                    <a:pt x="3666" y="11720"/>
                    <a:pt x="3636" y="11720"/>
                  </a:cubicBezTo>
                  <a:cubicBezTo>
                    <a:pt x="3154" y="11720"/>
                    <a:pt x="3558" y="12779"/>
                    <a:pt x="3587" y="12979"/>
                  </a:cubicBezTo>
                  <a:cubicBezTo>
                    <a:pt x="3648" y="13283"/>
                    <a:pt x="3496" y="13678"/>
                    <a:pt x="3192" y="13739"/>
                  </a:cubicBezTo>
                  <a:cubicBezTo>
                    <a:pt x="3130" y="13758"/>
                    <a:pt x="3068" y="13766"/>
                    <a:pt x="3007" y="13766"/>
                  </a:cubicBezTo>
                  <a:cubicBezTo>
                    <a:pt x="2767" y="13766"/>
                    <a:pt x="2535" y="13635"/>
                    <a:pt x="2341" y="13466"/>
                  </a:cubicBezTo>
                  <a:cubicBezTo>
                    <a:pt x="1702" y="13071"/>
                    <a:pt x="1155" y="12371"/>
                    <a:pt x="821" y="11703"/>
                  </a:cubicBezTo>
                  <a:cubicBezTo>
                    <a:pt x="547" y="11186"/>
                    <a:pt x="61" y="10031"/>
                    <a:pt x="639" y="9575"/>
                  </a:cubicBezTo>
                  <a:cubicBezTo>
                    <a:pt x="682" y="9540"/>
                    <a:pt x="716" y="9525"/>
                    <a:pt x="743" y="9525"/>
                  </a:cubicBezTo>
                  <a:cubicBezTo>
                    <a:pt x="813" y="9525"/>
                    <a:pt x="847" y="9618"/>
                    <a:pt x="912" y="9727"/>
                  </a:cubicBezTo>
                  <a:cubicBezTo>
                    <a:pt x="1003" y="9909"/>
                    <a:pt x="1095" y="10122"/>
                    <a:pt x="1155" y="10365"/>
                  </a:cubicBezTo>
                  <a:cubicBezTo>
                    <a:pt x="1247" y="10578"/>
                    <a:pt x="1307" y="10973"/>
                    <a:pt x="1550" y="11156"/>
                  </a:cubicBezTo>
                  <a:cubicBezTo>
                    <a:pt x="1615" y="11212"/>
                    <a:pt x="1677" y="11237"/>
                    <a:pt x="1736" y="11237"/>
                  </a:cubicBezTo>
                  <a:cubicBezTo>
                    <a:pt x="2121" y="11237"/>
                    <a:pt x="2379" y="10177"/>
                    <a:pt x="2432" y="9940"/>
                  </a:cubicBezTo>
                  <a:cubicBezTo>
                    <a:pt x="2523" y="9453"/>
                    <a:pt x="2584" y="8906"/>
                    <a:pt x="2614" y="8390"/>
                  </a:cubicBezTo>
                  <a:cubicBezTo>
                    <a:pt x="2640" y="8112"/>
                    <a:pt x="2665" y="7750"/>
                    <a:pt x="2585" y="7426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8" name="Google Shape;301;p4"/>
            <p:cNvSpPr/>
            <p:nvPr/>
          </p:nvSpPr>
          <p:spPr>
            <a:xfrm>
              <a:off x="8568720" y="4759920"/>
              <a:ext cx="159480" cy="246600"/>
            </a:xfrm>
            <a:custGeom>
              <a:avLst/>
              <a:gdLst>
                <a:gd name="textAreaLeft" fmla="*/ 0 w 159480"/>
                <a:gd name="textAreaRight" fmla="*/ 160560 w 159480"/>
                <a:gd name="textAreaTop" fmla="*/ 0 h 246600"/>
                <a:gd name="textAreaBottom" fmla="*/ 247680 h 246600"/>
              </a:gdLst>
              <a:ahLst/>
              <a:rect l="textAreaLeft" t="textAreaTop" r="textAreaRight" b="textAreaBottom"/>
              <a:pathLst>
                <a:path w="12731" h="19645">
                  <a:moveTo>
                    <a:pt x="11369" y="1"/>
                  </a:moveTo>
                  <a:lnTo>
                    <a:pt x="11369" y="1"/>
                  </a:lnTo>
                  <a:cubicBezTo>
                    <a:pt x="9940" y="517"/>
                    <a:pt x="8451" y="943"/>
                    <a:pt x="7052" y="1551"/>
                  </a:cubicBezTo>
                  <a:cubicBezTo>
                    <a:pt x="5593" y="2159"/>
                    <a:pt x="4074" y="2919"/>
                    <a:pt x="2979" y="4104"/>
                  </a:cubicBezTo>
                  <a:cubicBezTo>
                    <a:pt x="1" y="7326"/>
                    <a:pt x="3952" y="11521"/>
                    <a:pt x="6019" y="14043"/>
                  </a:cubicBezTo>
                  <a:cubicBezTo>
                    <a:pt x="7843" y="16293"/>
                    <a:pt x="10001" y="18420"/>
                    <a:pt x="12645" y="19636"/>
                  </a:cubicBezTo>
                  <a:cubicBezTo>
                    <a:pt x="12657" y="19642"/>
                    <a:pt x="12667" y="19644"/>
                    <a:pt x="12676" y="19644"/>
                  </a:cubicBezTo>
                  <a:cubicBezTo>
                    <a:pt x="12715" y="19644"/>
                    <a:pt x="12731" y="19600"/>
                    <a:pt x="12706" y="19575"/>
                  </a:cubicBezTo>
                  <a:cubicBezTo>
                    <a:pt x="10366" y="18451"/>
                    <a:pt x="8451" y="16718"/>
                    <a:pt x="6779" y="14803"/>
                  </a:cubicBezTo>
                  <a:cubicBezTo>
                    <a:pt x="5198" y="13040"/>
                    <a:pt x="3496" y="11095"/>
                    <a:pt x="2554" y="8937"/>
                  </a:cubicBezTo>
                  <a:cubicBezTo>
                    <a:pt x="2159" y="8086"/>
                    <a:pt x="1855" y="7144"/>
                    <a:pt x="1976" y="6201"/>
                  </a:cubicBezTo>
                  <a:cubicBezTo>
                    <a:pt x="2098" y="5472"/>
                    <a:pt x="2432" y="4834"/>
                    <a:pt x="2888" y="4286"/>
                  </a:cubicBezTo>
                  <a:cubicBezTo>
                    <a:pt x="3922" y="3101"/>
                    <a:pt x="5350" y="2341"/>
                    <a:pt x="6779" y="1733"/>
                  </a:cubicBezTo>
                  <a:cubicBezTo>
                    <a:pt x="8268" y="1064"/>
                    <a:pt x="9849" y="609"/>
                    <a:pt x="1136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19" name="Google Shape;302;p4"/>
            <p:cNvSpPr/>
            <p:nvPr/>
          </p:nvSpPr>
          <p:spPr>
            <a:xfrm>
              <a:off x="8591400" y="4792680"/>
              <a:ext cx="150840" cy="205920"/>
            </a:xfrm>
            <a:custGeom>
              <a:avLst/>
              <a:gdLst>
                <a:gd name="textAreaLeft" fmla="*/ 0 w 150840"/>
                <a:gd name="textAreaRight" fmla="*/ 151920 w 150840"/>
                <a:gd name="textAreaTop" fmla="*/ 0 h 205920"/>
                <a:gd name="textAreaBottom" fmla="*/ 207000 h 205920"/>
              </a:gdLst>
              <a:ahLst/>
              <a:rect l="textAreaLeft" t="textAreaTop" r="textAreaRight" b="textAreaBottom"/>
              <a:pathLst>
                <a:path w="12059" h="16420">
                  <a:moveTo>
                    <a:pt x="3648" y="0"/>
                  </a:moveTo>
                  <a:cubicBezTo>
                    <a:pt x="3668" y="10"/>
                    <a:pt x="3682" y="14"/>
                    <a:pt x="3688" y="14"/>
                  </a:cubicBezTo>
                  <a:cubicBezTo>
                    <a:pt x="3702" y="14"/>
                    <a:pt x="3688" y="0"/>
                    <a:pt x="3648" y="0"/>
                  </a:cubicBezTo>
                  <a:close/>
                  <a:moveTo>
                    <a:pt x="3648" y="0"/>
                  </a:moveTo>
                  <a:cubicBezTo>
                    <a:pt x="2554" y="639"/>
                    <a:pt x="1338" y="1459"/>
                    <a:pt x="699" y="2584"/>
                  </a:cubicBezTo>
                  <a:cubicBezTo>
                    <a:pt x="0" y="3709"/>
                    <a:pt x="547" y="5016"/>
                    <a:pt x="1064" y="6110"/>
                  </a:cubicBezTo>
                  <a:cubicBezTo>
                    <a:pt x="1763" y="7508"/>
                    <a:pt x="2645" y="8724"/>
                    <a:pt x="3739" y="9788"/>
                  </a:cubicBezTo>
                  <a:cubicBezTo>
                    <a:pt x="4924" y="10973"/>
                    <a:pt x="6171" y="12007"/>
                    <a:pt x="7417" y="13101"/>
                  </a:cubicBezTo>
                  <a:cubicBezTo>
                    <a:pt x="8815" y="14347"/>
                    <a:pt x="10274" y="15624"/>
                    <a:pt x="11976" y="16414"/>
                  </a:cubicBezTo>
                  <a:cubicBezTo>
                    <a:pt x="11980" y="16418"/>
                    <a:pt x="11985" y="16420"/>
                    <a:pt x="11990" y="16420"/>
                  </a:cubicBezTo>
                  <a:cubicBezTo>
                    <a:pt x="12021" y="16420"/>
                    <a:pt x="12059" y="16349"/>
                    <a:pt x="12007" y="16323"/>
                  </a:cubicBezTo>
                  <a:cubicBezTo>
                    <a:pt x="10578" y="15654"/>
                    <a:pt x="9362" y="14651"/>
                    <a:pt x="8146" y="13587"/>
                  </a:cubicBezTo>
                  <a:cubicBezTo>
                    <a:pt x="6991" y="12614"/>
                    <a:pt x="5867" y="11611"/>
                    <a:pt x="4772" y="10639"/>
                  </a:cubicBezTo>
                  <a:cubicBezTo>
                    <a:pt x="3648" y="9605"/>
                    <a:pt x="2554" y="8541"/>
                    <a:pt x="1794" y="7204"/>
                  </a:cubicBezTo>
                  <a:cubicBezTo>
                    <a:pt x="1155" y="6110"/>
                    <a:pt x="213" y="4560"/>
                    <a:pt x="517" y="3222"/>
                  </a:cubicBezTo>
                  <a:cubicBezTo>
                    <a:pt x="669" y="2462"/>
                    <a:pt x="1277" y="1824"/>
                    <a:pt x="1824" y="1338"/>
                  </a:cubicBezTo>
                  <a:cubicBezTo>
                    <a:pt x="2402" y="882"/>
                    <a:pt x="3010" y="426"/>
                    <a:pt x="364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0" name="Google Shape;303;p4"/>
            <p:cNvSpPr/>
            <p:nvPr/>
          </p:nvSpPr>
          <p:spPr>
            <a:xfrm>
              <a:off x="8529480" y="4734720"/>
              <a:ext cx="273240" cy="123480"/>
            </a:xfrm>
            <a:custGeom>
              <a:avLst/>
              <a:gdLst>
                <a:gd name="textAreaLeft" fmla="*/ 0 w 273240"/>
                <a:gd name="textAreaRight" fmla="*/ 274320 w 273240"/>
                <a:gd name="textAreaTop" fmla="*/ 0 h 123480"/>
                <a:gd name="textAreaBottom" fmla="*/ 124560 h 123480"/>
              </a:gdLst>
              <a:ahLst/>
              <a:rect l="textAreaLeft" t="textAreaTop" r="textAreaRight" b="textAreaBottom"/>
              <a:pathLst>
                <a:path w="21764" h="9876">
                  <a:moveTo>
                    <a:pt x="1814" y="8970"/>
                  </a:moveTo>
                  <a:cubicBezTo>
                    <a:pt x="1810" y="8970"/>
                    <a:pt x="1804" y="8973"/>
                    <a:pt x="1794" y="8984"/>
                  </a:cubicBezTo>
                  <a:cubicBezTo>
                    <a:pt x="1814" y="8984"/>
                    <a:pt x="1821" y="8970"/>
                    <a:pt x="1814" y="8970"/>
                  </a:cubicBezTo>
                  <a:close/>
                  <a:moveTo>
                    <a:pt x="19562" y="0"/>
                  </a:moveTo>
                  <a:cubicBezTo>
                    <a:pt x="18123" y="0"/>
                    <a:pt x="16698" y="108"/>
                    <a:pt x="15259" y="351"/>
                  </a:cubicBezTo>
                  <a:cubicBezTo>
                    <a:pt x="13283" y="746"/>
                    <a:pt x="11338" y="1233"/>
                    <a:pt x="9453" y="1901"/>
                  </a:cubicBezTo>
                  <a:cubicBezTo>
                    <a:pt x="7630" y="2601"/>
                    <a:pt x="5836" y="3482"/>
                    <a:pt x="4256" y="4576"/>
                  </a:cubicBezTo>
                  <a:cubicBezTo>
                    <a:pt x="2766" y="5610"/>
                    <a:pt x="1064" y="6765"/>
                    <a:pt x="243" y="8406"/>
                  </a:cubicBezTo>
                  <a:cubicBezTo>
                    <a:pt x="31" y="8862"/>
                    <a:pt x="0" y="9713"/>
                    <a:pt x="639" y="9865"/>
                  </a:cubicBezTo>
                  <a:cubicBezTo>
                    <a:pt x="682" y="9872"/>
                    <a:pt x="724" y="9875"/>
                    <a:pt x="765" y="9875"/>
                  </a:cubicBezTo>
                  <a:cubicBezTo>
                    <a:pt x="1278" y="9875"/>
                    <a:pt x="1653" y="9377"/>
                    <a:pt x="1794" y="8984"/>
                  </a:cubicBezTo>
                  <a:lnTo>
                    <a:pt x="1794" y="8984"/>
                  </a:lnTo>
                  <a:cubicBezTo>
                    <a:pt x="1672" y="9257"/>
                    <a:pt x="1429" y="9500"/>
                    <a:pt x="1155" y="9652"/>
                  </a:cubicBezTo>
                  <a:cubicBezTo>
                    <a:pt x="1027" y="9728"/>
                    <a:pt x="902" y="9762"/>
                    <a:pt x="788" y="9762"/>
                  </a:cubicBezTo>
                  <a:cubicBezTo>
                    <a:pt x="440" y="9762"/>
                    <a:pt x="183" y="9448"/>
                    <a:pt x="183" y="9014"/>
                  </a:cubicBezTo>
                  <a:cubicBezTo>
                    <a:pt x="183" y="8558"/>
                    <a:pt x="456" y="8193"/>
                    <a:pt x="699" y="7829"/>
                  </a:cubicBezTo>
                  <a:cubicBezTo>
                    <a:pt x="973" y="7464"/>
                    <a:pt x="1277" y="7130"/>
                    <a:pt x="1611" y="6765"/>
                  </a:cubicBezTo>
                  <a:cubicBezTo>
                    <a:pt x="2827" y="5610"/>
                    <a:pt x="4286" y="4576"/>
                    <a:pt x="5775" y="3725"/>
                  </a:cubicBezTo>
                  <a:cubicBezTo>
                    <a:pt x="8693" y="2023"/>
                    <a:pt x="12007" y="1050"/>
                    <a:pt x="15289" y="442"/>
                  </a:cubicBezTo>
                  <a:cubicBezTo>
                    <a:pt x="16664" y="187"/>
                    <a:pt x="18038" y="84"/>
                    <a:pt x="19429" y="84"/>
                  </a:cubicBezTo>
                  <a:cubicBezTo>
                    <a:pt x="20191" y="84"/>
                    <a:pt x="20958" y="115"/>
                    <a:pt x="21733" y="169"/>
                  </a:cubicBezTo>
                  <a:cubicBezTo>
                    <a:pt x="21764" y="169"/>
                    <a:pt x="21764" y="78"/>
                    <a:pt x="21733" y="78"/>
                  </a:cubicBezTo>
                  <a:cubicBezTo>
                    <a:pt x="21004" y="27"/>
                    <a:pt x="20281" y="0"/>
                    <a:pt x="1956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2280" bIns="62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1" name="Google Shape;304;p4"/>
            <p:cNvSpPr/>
            <p:nvPr/>
          </p:nvSpPr>
          <p:spPr>
            <a:xfrm>
              <a:off x="8661240" y="4739760"/>
              <a:ext cx="156960" cy="32400"/>
            </a:xfrm>
            <a:custGeom>
              <a:avLst/>
              <a:gdLst>
                <a:gd name="textAreaLeft" fmla="*/ 0 w 156960"/>
                <a:gd name="textAreaRight" fmla="*/ 158040 w 156960"/>
                <a:gd name="textAreaTop" fmla="*/ 0 h 32400"/>
                <a:gd name="textAreaBottom" fmla="*/ 33480 h 32400"/>
              </a:gdLst>
              <a:ahLst/>
              <a:rect l="textAreaLeft" t="textAreaTop" r="textAreaRight" b="textAreaBottom"/>
              <a:pathLst>
                <a:path w="12524" h="2646">
                  <a:moveTo>
                    <a:pt x="12493" y="1"/>
                  </a:moveTo>
                  <a:cubicBezTo>
                    <a:pt x="8177" y="274"/>
                    <a:pt x="4043" y="1338"/>
                    <a:pt x="0" y="2645"/>
                  </a:cubicBezTo>
                  <a:cubicBezTo>
                    <a:pt x="4043" y="1429"/>
                    <a:pt x="8207" y="365"/>
                    <a:pt x="12493" y="92"/>
                  </a:cubicBezTo>
                  <a:cubicBezTo>
                    <a:pt x="12523" y="92"/>
                    <a:pt x="12523" y="1"/>
                    <a:pt x="1249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2" name="Google Shape;305;p4"/>
            <p:cNvSpPr/>
            <p:nvPr/>
          </p:nvSpPr>
          <p:spPr>
            <a:xfrm>
              <a:off x="8522280" y="4875840"/>
              <a:ext cx="61920" cy="77400"/>
            </a:xfrm>
            <a:custGeom>
              <a:avLst/>
              <a:gdLst>
                <a:gd name="textAreaLeft" fmla="*/ 0 w 61920"/>
                <a:gd name="textAreaRight" fmla="*/ 63000 w 61920"/>
                <a:gd name="textAreaTop" fmla="*/ 0 h 77400"/>
                <a:gd name="textAreaBottom" fmla="*/ 78480 h 77400"/>
              </a:gdLst>
              <a:ahLst/>
              <a:rect l="textAreaLeft" t="textAreaTop" r="textAreaRight" b="textAreaBottom"/>
              <a:pathLst>
                <a:path w="4986" h="6225">
                  <a:moveTo>
                    <a:pt x="12" y="0"/>
                  </a:moveTo>
                  <a:cubicBezTo>
                    <a:pt x="8" y="0"/>
                    <a:pt x="1" y="16"/>
                    <a:pt x="1" y="46"/>
                  </a:cubicBezTo>
                  <a:cubicBezTo>
                    <a:pt x="16" y="16"/>
                    <a:pt x="16" y="0"/>
                    <a:pt x="12" y="0"/>
                  </a:cubicBezTo>
                  <a:close/>
                  <a:moveTo>
                    <a:pt x="2570" y="4717"/>
                  </a:moveTo>
                  <a:cubicBezTo>
                    <a:pt x="2673" y="4746"/>
                    <a:pt x="2786" y="4799"/>
                    <a:pt x="2854" y="4817"/>
                  </a:cubicBezTo>
                  <a:lnTo>
                    <a:pt x="2854" y="4817"/>
                  </a:lnTo>
                  <a:cubicBezTo>
                    <a:pt x="2779" y="4782"/>
                    <a:pt x="2661" y="4732"/>
                    <a:pt x="2570" y="4717"/>
                  </a:cubicBezTo>
                  <a:close/>
                  <a:moveTo>
                    <a:pt x="1" y="46"/>
                  </a:moveTo>
                  <a:cubicBezTo>
                    <a:pt x="305" y="1262"/>
                    <a:pt x="1095" y="2234"/>
                    <a:pt x="1976" y="3085"/>
                  </a:cubicBezTo>
                  <a:cubicBezTo>
                    <a:pt x="2706" y="3754"/>
                    <a:pt x="3587" y="4301"/>
                    <a:pt x="4287" y="4970"/>
                  </a:cubicBezTo>
                  <a:cubicBezTo>
                    <a:pt x="4438" y="5122"/>
                    <a:pt x="4590" y="5304"/>
                    <a:pt x="4712" y="5487"/>
                  </a:cubicBezTo>
                  <a:cubicBezTo>
                    <a:pt x="4803" y="5578"/>
                    <a:pt x="4834" y="5699"/>
                    <a:pt x="4864" y="5821"/>
                  </a:cubicBezTo>
                  <a:cubicBezTo>
                    <a:pt x="4864" y="5851"/>
                    <a:pt x="4894" y="5912"/>
                    <a:pt x="4894" y="5943"/>
                  </a:cubicBezTo>
                  <a:lnTo>
                    <a:pt x="4864" y="5943"/>
                  </a:lnTo>
                  <a:cubicBezTo>
                    <a:pt x="4742" y="5943"/>
                    <a:pt x="4590" y="5821"/>
                    <a:pt x="4499" y="5760"/>
                  </a:cubicBezTo>
                  <a:lnTo>
                    <a:pt x="3922" y="5426"/>
                  </a:lnTo>
                  <a:cubicBezTo>
                    <a:pt x="3587" y="5183"/>
                    <a:pt x="3223" y="4970"/>
                    <a:pt x="2858" y="4818"/>
                  </a:cubicBezTo>
                  <a:cubicBezTo>
                    <a:pt x="2857" y="4818"/>
                    <a:pt x="2855" y="4817"/>
                    <a:pt x="2854" y="4817"/>
                  </a:cubicBezTo>
                  <a:lnTo>
                    <a:pt x="2854" y="4817"/>
                  </a:lnTo>
                  <a:cubicBezTo>
                    <a:pt x="2883" y="4831"/>
                    <a:pt x="2906" y="4842"/>
                    <a:pt x="2919" y="4848"/>
                  </a:cubicBezTo>
                  <a:cubicBezTo>
                    <a:pt x="3344" y="5031"/>
                    <a:pt x="3679" y="5304"/>
                    <a:pt x="4074" y="5548"/>
                  </a:cubicBezTo>
                  <a:cubicBezTo>
                    <a:pt x="4347" y="5699"/>
                    <a:pt x="4651" y="5912"/>
                    <a:pt x="4955" y="6034"/>
                  </a:cubicBezTo>
                  <a:cubicBezTo>
                    <a:pt x="4986" y="6034"/>
                    <a:pt x="4986" y="6034"/>
                    <a:pt x="4986" y="6003"/>
                  </a:cubicBezTo>
                  <a:cubicBezTo>
                    <a:pt x="4986" y="5548"/>
                    <a:pt x="4590" y="5152"/>
                    <a:pt x="4287" y="4848"/>
                  </a:cubicBezTo>
                  <a:cubicBezTo>
                    <a:pt x="3831" y="4423"/>
                    <a:pt x="3344" y="4089"/>
                    <a:pt x="2858" y="3724"/>
                  </a:cubicBezTo>
                  <a:cubicBezTo>
                    <a:pt x="1642" y="2812"/>
                    <a:pt x="457" y="1566"/>
                    <a:pt x="1" y="46"/>
                  </a:cubicBezTo>
                  <a:close/>
                  <a:moveTo>
                    <a:pt x="2457" y="4698"/>
                  </a:moveTo>
                  <a:cubicBezTo>
                    <a:pt x="2422" y="4698"/>
                    <a:pt x="2392" y="4706"/>
                    <a:pt x="2372" y="4727"/>
                  </a:cubicBezTo>
                  <a:cubicBezTo>
                    <a:pt x="1976" y="5092"/>
                    <a:pt x="3283" y="6064"/>
                    <a:pt x="3496" y="6216"/>
                  </a:cubicBezTo>
                  <a:cubicBezTo>
                    <a:pt x="3502" y="6222"/>
                    <a:pt x="3510" y="6224"/>
                    <a:pt x="3519" y="6224"/>
                  </a:cubicBezTo>
                  <a:cubicBezTo>
                    <a:pt x="3557" y="6224"/>
                    <a:pt x="3612" y="6180"/>
                    <a:pt x="3587" y="6155"/>
                  </a:cubicBezTo>
                  <a:cubicBezTo>
                    <a:pt x="3283" y="5882"/>
                    <a:pt x="3010" y="5639"/>
                    <a:pt x="2736" y="5335"/>
                  </a:cubicBezTo>
                  <a:cubicBezTo>
                    <a:pt x="2676" y="5274"/>
                    <a:pt x="2311" y="4879"/>
                    <a:pt x="2463" y="4727"/>
                  </a:cubicBezTo>
                  <a:cubicBezTo>
                    <a:pt x="2478" y="4717"/>
                    <a:pt x="2498" y="4713"/>
                    <a:pt x="2523" y="4713"/>
                  </a:cubicBezTo>
                  <a:cubicBezTo>
                    <a:pt x="2537" y="4713"/>
                    <a:pt x="2553" y="4714"/>
                    <a:pt x="2570" y="4717"/>
                  </a:cubicBezTo>
                  <a:lnTo>
                    <a:pt x="2570" y="4717"/>
                  </a:lnTo>
                  <a:cubicBezTo>
                    <a:pt x="2530" y="4706"/>
                    <a:pt x="2491" y="4698"/>
                    <a:pt x="2457" y="4698"/>
                  </a:cubicBezTo>
                  <a:close/>
                </a:path>
              </a:pathLst>
            </a:custGeom>
            <a:solidFill>
              <a:srgbClr val="b3b5b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240" bIns="39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3" name="Google Shape;306;p4"/>
            <p:cNvSpPr/>
            <p:nvPr/>
          </p:nvSpPr>
          <p:spPr>
            <a:xfrm>
              <a:off x="8521920" y="4884120"/>
              <a:ext cx="29880" cy="63000"/>
            </a:xfrm>
            <a:custGeom>
              <a:avLst/>
              <a:gdLst>
                <a:gd name="textAreaLeft" fmla="*/ 0 w 29880"/>
                <a:gd name="textAreaRight" fmla="*/ 30960 w 29880"/>
                <a:gd name="textAreaTop" fmla="*/ 0 h 63000"/>
                <a:gd name="textAreaBottom" fmla="*/ 64080 h 63000"/>
              </a:gdLst>
              <a:ahLst/>
              <a:rect l="textAreaLeft" t="textAreaTop" r="textAreaRight" b="textAreaBottom"/>
              <a:pathLst>
                <a:path w="2457" h="5086">
                  <a:moveTo>
                    <a:pt x="0" y="1"/>
                  </a:moveTo>
                  <a:cubicBezTo>
                    <a:pt x="122" y="1125"/>
                    <a:pt x="1338" y="1703"/>
                    <a:pt x="1946" y="2584"/>
                  </a:cubicBezTo>
                  <a:cubicBezTo>
                    <a:pt x="2006" y="2676"/>
                    <a:pt x="2037" y="2767"/>
                    <a:pt x="2128" y="2888"/>
                  </a:cubicBezTo>
                  <a:cubicBezTo>
                    <a:pt x="2158" y="2980"/>
                    <a:pt x="2280" y="3253"/>
                    <a:pt x="2250" y="3375"/>
                  </a:cubicBezTo>
                  <a:cubicBezTo>
                    <a:pt x="2214" y="3410"/>
                    <a:pt x="2199" y="3425"/>
                    <a:pt x="2181" y="3425"/>
                  </a:cubicBezTo>
                  <a:cubicBezTo>
                    <a:pt x="2168" y="3425"/>
                    <a:pt x="2153" y="3418"/>
                    <a:pt x="2128" y="3405"/>
                  </a:cubicBezTo>
                  <a:cubicBezTo>
                    <a:pt x="2037" y="3405"/>
                    <a:pt x="1976" y="3344"/>
                    <a:pt x="1885" y="3344"/>
                  </a:cubicBezTo>
                  <a:cubicBezTo>
                    <a:pt x="1794" y="3284"/>
                    <a:pt x="1672" y="3223"/>
                    <a:pt x="1550" y="3192"/>
                  </a:cubicBezTo>
                  <a:cubicBezTo>
                    <a:pt x="1504" y="3180"/>
                    <a:pt x="1462" y="3174"/>
                    <a:pt x="1425" y="3174"/>
                  </a:cubicBezTo>
                  <a:cubicBezTo>
                    <a:pt x="1102" y="3174"/>
                    <a:pt x="1141" y="3616"/>
                    <a:pt x="1277" y="3861"/>
                  </a:cubicBezTo>
                  <a:cubicBezTo>
                    <a:pt x="1520" y="4317"/>
                    <a:pt x="1976" y="4773"/>
                    <a:pt x="2402" y="5077"/>
                  </a:cubicBezTo>
                  <a:cubicBezTo>
                    <a:pt x="2407" y="5083"/>
                    <a:pt x="2413" y="5085"/>
                    <a:pt x="2419" y="5085"/>
                  </a:cubicBezTo>
                  <a:cubicBezTo>
                    <a:pt x="2441" y="5085"/>
                    <a:pt x="2457" y="5041"/>
                    <a:pt x="2432" y="5016"/>
                  </a:cubicBezTo>
                  <a:cubicBezTo>
                    <a:pt x="2006" y="4712"/>
                    <a:pt x="1581" y="4287"/>
                    <a:pt x="1368" y="3861"/>
                  </a:cubicBezTo>
                  <a:cubicBezTo>
                    <a:pt x="1234" y="3674"/>
                    <a:pt x="1148" y="3227"/>
                    <a:pt x="1440" y="3227"/>
                  </a:cubicBezTo>
                  <a:cubicBezTo>
                    <a:pt x="1480" y="3227"/>
                    <a:pt x="1527" y="3235"/>
                    <a:pt x="1581" y="3253"/>
                  </a:cubicBezTo>
                  <a:cubicBezTo>
                    <a:pt x="1824" y="3344"/>
                    <a:pt x="2006" y="3496"/>
                    <a:pt x="2280" y="3527"/>
                  </a:cubicBezTo>
                  <a:cubicBezTo>
                    <a:pt x="2310" y="3527"/>
                    <a:pt x="2310" y="3527"/>
                    <a:pt x="2310" y="3496"/>
                  </a:cubicBezTo>
                  <a:cubicBezTo>
                    <a:pt x="2310" y="2797"/>
                    <a:pt x="1824" y="2280"/>
                    <a:pt x="1368" y="1855"/>
                  </a:cubicBezTo>
                  <a:cubicBezTo>
                    <a:pt x="791" y="1277"/>
                    <a:pt x="122" y="761"/>
                    <a:pt x="0" y="1"/>
                  </a:cubicBezTo>
                  <a:close/>
                </a:path>
              </a:pathLst>
            </a:custGeom>
            <a:solidFill>
              <a:srgbClr val="b3b5b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040" bIns="32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4" name="Google Shape;307;p4"/>
            <p:cNvSpPr/>
            <p:nvPr/>
          </p:nvSpPr>
          <p:spPr>
            <a:xfrm>
              <a:off x="8584920" y="4826520"/>
              <a:ext cx="93600" cy="156240"/>
            </a:xfrm>
            <a:custGeom>
              <a:avLst/>
              <a:gdLst>
                <a:gd name="textAreaLeft" fmla="*/ 0 w 93600"/>
                <a:gd name="textAreaRight" fmla="*/ 94680 w 93600"/>
                <a:gd name="textAreaTop" fmla="*/ 0 h 156240"/>
                <a:gd name="textAreaBottom" fmla="*/ 157320 h 156240"/>
              </a:gdLst>
              <a:ahLst/>
              <a:rect l="textAreaLeft" t="textAreaTop" r="textAreaRight" b="textAreaBottom"/>
              <a:pathLst>
                <a:path w="7505" h="12469">
                  <a:moveTo>
                    <a:pt x="335" y="0"/>
                  </a:moveTo>
                  <a:cubicBezTo>
                    <a:pt x="1" y="2523"/>
                    <a:pt x="730" y="4864"/>
                    <a:pt x="2189" y="6900"/>
                  </a:cubicBezTo>
                  <a:cubicBezTo>
                    <a:pt x="3678" y="8967"/>
                    <a:pt x="5654" y="10639"/>
                    <a:pt x="7417" y="12463"/>
                  </a:cubicBezTo>
                  <a:cubicBezTo>
                    <a:pt x="7421" y="12467"/>
                    <a:pt x="7426" y="12469"/>
                    <a:pt x="7431" y="12469"/>
                  </a:cubicBezTo>
                  <a:cubicBezTo>
                    <a:pt x="7463" y="12469"/>
                    <a:pt x="7504" y="12398"/>
                    <a:pt x="7478" y="12371"/>
                  </a:cubicBezTo>
                  <a:cubicBezTo>
                    <a:pt x="5776" y="10578"/>
                    <a:pt x="3922" y="8998"/>
                    <a:pt x="2432" y="6991"/>
                  </a:cubicBezTo>
                  <a:cubicBezTo>
                    <a:pt x="821" y="4925"/>
                    <a:pt x="1" y="2584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8480" bIns="78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5" name="Google Shape;308;p4"/>
            <p:cNvSpPr/>
            <p:nvPr/>
          </p:nvSpPr>
          <p:spPr>
            <a:xfrm>
              <a:off x="8751960" y="4743360"/>
              <a:ext cx="8280" cy="2160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21600"/>
                <a:gd name="textAreaBottom" fmla="*/ 22680 h 21600"/>
              </a:gdLst>
              <a:ahLst/>
              <a:rect l="textAreaLeft" t="textAreaTop" r="textAreaRight" b="textAreaBottom"/>
              <a:pathLst>
                <a:path w="730" h="1794">
                  <a:moveTo>
                    <a:pt x="304" y="1"/>
                  </a:moveTo>
                  <a:cubicBezTo>
                    <a:pt x="0" y="396"/>
                    <a:pt x="91" y="852"/>
                    <a:pt x="183" y="1186"/>
                  </a:cubicBezTo>
                  <a:cubicBezTo>
                    <a:pt x="304" y="1520"/>
                    <a:pt x="486" y="1794"/>
                    <a:pt x="486" y="1794"/>
                  </a:cubicBezTo>
                  <a:cubicBezTo>
                    <a:pt x="730" y="1156"/>
                    <a:pt x="699" y="700"/>
                    <a:pt x="578" y="426"/>
                  </a:cubicBezTo>
                  <a:cubicBezTo>
                    <a:pt x="456" y="122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160" bIns="11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6" name="Google Shape;309;p4"/>
            <p:cNvSpPr/>
            <p:nvPr/>
          </p:nvSpPr>
          <p:spPr>
            <a:xfrm>
              <a:off x="8760240" y="4750560"/>
              <a:ext cx="9360" cy="1476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14760"/>
                <a:gd name="textAreaBottom" fmla="*/ 15840 h 14760"/>
              </a:gdLst>
              <a:ahLst/>
              <a:rect l="textAreaLeft" t="textAreaTop" r="textAreaRight" b="textAreaBottom"/>
              <a:pathLst>
                <a:path w="822" h="1247">
                  <a:moveTo>
                    <a:pt x="730" y="1"/>
                  </a:moveTo>
                  <a:cubicBezTo>
                    <a:pt x="365" y="62"/>
                    <a:pt x="152" y="366"/>
                    <a:pt x="92" y="669"/>
                  </a:cubicBezTo>
                  <a:cubicBezTo>
                    <a:pt x="0" y="973"/>
                    <a:pt x="0" y="1247"/>
                    <a:pt x="0" y="1247"/>
                  </a:cubicBezTo>
                  <a:cubicBezTo>
                    <a:pt x="274" y="1125"/>
                    <a:pt x="517" y="973"/>
                    <a:pt x="608" y="821"/>
                  </a:cubicBezTo>
                  <a:cubicBezTo>
                    <a:pt x="730" y="669"/>
                    <a:pt x="821" y="517"/>
                    <a:pt x="821" y="426"/>
                  </a:cubicBezTo>
                  <a:cubicBezTo>
                    <a:pt x="821" y="305"/>
                    <a:pt x="760" y="183"/>
                    <a:pt x="760" y="122"/>
                  </a:cubicBezTo>
                  <a:cubicBezTo>
                    <a:pt x="760" y="31"/>
                    <a:pt x="730" y="1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7" name="Google Shape;310;p4"/>
            <p:cNvSpPr/>
            <p:nvPr/>
          </p:nvSpPr>
          <p:spPr>
            <a:xfrm>
              <a:off x="8744040" y="4756680"/>
              <a:ext cx="11880" cy="900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9000"/>
                <a:gd name="textAreaBottom" fmla="*/ 10080 h 9000"/>
              </a:gdLst>
              <a:ahLst/>
              <a:rect l="textAreaLeft" t="textAreaTop" r="textAreaRight" b="textAreaBottom"/>
              <a:pathLst>
                <a:path w="1035" h="791">
                  <a:moveTo>
                    <a:pt x="274" y="0"/>
                  </a:moveTo>
                  <a:cubicBezTo>
                    <a:pt x="183" y="0"/>
                    <a:pt x="62" y="30"/>
                    <a:pt x="1" y="91"/>
                  </a:cubicBezTo>
                  <a:cubicBezTo>
                    <a:pt x="1" y="91"/>
                    <a:pt x="1" y="122"/>
                    <a:pt x="31" y="182"/>
                  </a:cubicBezTo>
                  <a:cubicBezTo>
                    <a:pt x="62" y="274"/>
                    <a:pt x="122" y="334"/>
                    <a:pt x="183" y="456"/>
                  </a:cubicBezTo>
                  <a:cubicBezTo>
                    <a:pt x="274" y="517"/>
                    <a:pt x="366" y="638"/>
                    <a:pt x="487" y="730"/>
                  </a:cubicBezTo>
                  <a:cubicBezTo>
                    <a:pt x="639" y="760"/>
                    <a:pt x="791" y="790"/>
                    <a:pt x="1034" y="790"/>
                  </a:cubicBezTo>
                  <a:cubicBezTo>
                    <a:pt x="1034" y="790"/>
                    <a:pt x="943" y="547"/>
                    <a:pt x="791" y="304"/>
                  </a:cubicBezTo>
                  <a:cubicBezTo>
                    <a:pt x="730" y="182"/>
                    <a:pt x="609" y="91"/>
                    <a:pt x="487" y="30"/>
                  </a:cubicBezTo>
                  <a:cubicBezTo>
                    <a:pt x="426" y="0"/>
                    <a:pt x="335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8" name="Google Shape;311;p4"/>
            <p:cNvSpPr/>
            <p:nvPr/>
          </p:nvSpPr>
          <p:spPr>
            <a:xfrm>
              <a:off x="8799480" y="4734000"/>
              <a:ext cx="7200" cy="1980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669" h="1643">
                  <a:moveTo>
                    <a:pt x="304" y="1"/>
                  </a:moveTo>
                  <a:cubicBezTo>
                    <a:pt x="0" y="305"/>
                    <a:pt x="31" y="730"/>
                    <a:pt x="152" y="1065"/>
                  </a:cubicBezTo>
                  <a:cubicBezTo>
                    <a:pt x="274" y="1369"/>
                    <a:pt x="426" y="1642"/>
                    <a:pt x="426" y="1642"/>
                  </a:cubicBezTo>
                  <a:cubicBezTo>
                    <a:pt x="669" y="1065"/>
                    <a:pt x="669" y="669"/>
                    <a:pt x="578" y="426"/>
                  </a:cubicBezTo>
                  <a:cubicBezTo>
                    <a:pt x="456" y="153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29" name="Google Shape;312;p4"/>
            <p:cNvSpPr/>
            <p:nvPr/>
          </p:nvSpPr>
          <p:spPr>
            <a:xfrm>
              <a:off x="8807040" y="4742280"/>
              <a:ext cx="9360" cy="1116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822" h="974">
                  <a:moveTo>
                    <a:pt x="791" y="0"/>
                  </a:moveTo>
                  <a:cubicBezTo>
                    <a:pt x="396" y="0"/>
                    <a:pt x="213" y="213"/>
                    <a:pt x="92" y="487"/>
                  </a:cubicBezTo>
                  <a:cubicBezTo>
                    <a:pt x="1" y="700"/>
                    <a:pt x="1" y="973"/>
                    <a:pt x="1" y="973"/>
                  </a:cubicBezTo>
                  <a:cubicBezTo>
                    <a:pt x="244" y="943"/>
                    <a:pt x="396" y="821"/>
                    <a:pt x="548" y="700"/>
                  </a:cubicBezTo>
                  <a:cubicBezTo>
                    <a:pt x="669" y="608"/>
                    <a:pt x="730" y="487"/>
                    <a:pt x="791" y="365"/>
                  </a:cubicBezTo>
                  <a:cubicBezTo>
                    <a:pt x="821" y="183"/>
                    <a:pt x="791" y="0"/>
                    <a:pt x="79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0" name="Google Shape;313;p4"/>
            <p:cNvSpPr/>
            <p:nvPr/>
          </p:nvSpPr>
          <p:spPr>
            <a:xfrm>
              <a:off x="8791920" y="4744080"/>
              <a:ext cx="10800" cy="1008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943" h="877">
                  <a:moveTo>
                    <a:pt x="153" y="0"/>
                  </a:moveTo>
                  <a:cubicBezTo>
                    <a:pt x="105" y="0"/>
                    <a:pt x="54" y="8"/>
                    <a:pt x="0" y="25"/>
                  </a:cubicBezTo>
                  <a:cubicBezTo>
                    <a:pt x="0" y="25"/>
                    <a:pt x="0" y="208"/>
                    <a:pt x="122" y="390"/>
                  </a:cubicBezTo>
                  <a:cubicBezTo>
                    <a:pt x="183" y="512"/>
                    <a:pt x="274" y="573"/>
                    <a:pt x="365" y="664"/>
                  </a:cubicBezTo>
                  <a:lnTo>
                    <a:pt x="608" y="785"/>
                  </a:lnTo>
                  <a:cubicBezTo>
                    <a:pt x="730" y="846"/>
                    <a:pt x="821" y="877"/>
                    <a:pt x="943" y="877"/>
                  </a:cubicBezTo>
                  <a:cubicBezTo>
                    <a:pt x="943" y="877"/>
                    <a:pt x="912" y="633"/>
                    <a:pt x="760" y="390"/>
                  </a:cubicBezTo>
                  <a:cubicBezTo>
                    <a:pt x="669" y="269"/>
                    <a:pt x="608" y="177"/>
                    <a:pt x="456" y="86"/>
                  </a:cubicBezTo>
                  <a:cubicBezTo>
                    <a:pt x="370" y="43"/>
                    <a:pt x="269" y="0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1" name="Google Shape;314;p4"/>
            <p:cNvSpPr/>
            <p:nvPr/>
          </p:nvSpPr>
          <p:spPr>
            <a:xfrm>
              <a:off x="8825400" y="4723920"/>
              <a:ext cx="11520" cy="1728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7280"/>
                <a:gd name="textAreaBottom" fmla="*/ 18360 h 17280"/>
              </a:gdLst>
              <a:ahLst/>
              <a:rect l="textAreaLeft" t="textAreaTop" r="textAreaRight" b="textAreaBottom"/>
              <a:pathLst>
                <a:path w="1004" h="1460">
                  <a:moveTo>
                    <a:pt x="213" y="0"/>
                  </a:moveTo>
                  <a:cubicBezTo>
                    <a:pt x="1" y="396"/>
                    <a:pt x="153" y="760"/>
                    <a:pt x="396" y="1034"/>
                  </a:cubicBezTo>
                  <a:cubicBezTo>
                    <a:pt x="609" y="1307"/>
                    <a:pt x="882" y="1459"/>
                    <a:pt x="882" y="1459"/>
                  </a:cubicBezTo>
                  <a:cubicBezTo>
                    <a:pt x="1004" y="791"/>
                    <a:pt x="821" y="456"/>
                    <a:pt x="609" y="274"/>
                  </a:cubicBezTo>
                  <a:cubicBezTo>
                    <a:pt x="396" y="31"/>
                    <a:pt x="214" y="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2" name="Google Shape;315;p4"/>
            <p:cNvSpPr/>
            <p:nvPr/>
          </p:nvSpPr>
          <p:spPr>
            <a:xfrm>
              <a:off x="8838000" y="4725000"/>
              <a:ext cx="7200" cy="1548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5480"/>
                <a:gd name="textAreaBottom" fmla="*/ 16560 h 15480"/>
              </a:gdLst>
              <a:ahLst/>
              <a:rect l="textAreaLeft" t="textAreaTop" r="textAreaRight" b="textAreaBottom"/>
              <a:pathLst>
                <a:path w="670" h="1308">
                  <a:moveTo>
                    <a:pt x="487" y="1"/>
                  </a:moveTo>
                  <a:cubicBezTo>
                    <a:pt x="92" y="183"/>
                    <a:pt x="1" y="487"/>
                    <a:pt x="1" y="791"/>
                  </a:cubicBezTo>
                  <a:cubicBezTo>
                    <a:pt x="1" y="1095"/>
                    <a:pt x="62" y="1308"/>
                    <a:pt x="62" y="1308"/>
                  </a:cubicBezTo>
                  <a:cubicBezTo>
                    <a:pt x="335" y="1125"/>
                    <a:pt x="487" y="943"/>
                    <a:pt x="609" y="791"/>
                  </a:cubicBezTo>
                  <a:cubicBezTo>
                    <a:pt x="669" y="609"/>
                    <a:pt x="669" y="457"/>
                    <a:pt x="669" y="335"/>
                  </a:cubicBezTo>
                  <a:cubicBezTo>
                    <a:pt x="639" y="213"/>
                    <a:pt x="609" y="92"/>
                    <a:pt x="548" y="61"/>
                  </a:cubicBezTo>
                  <a:lnTo>
                    <a:pt x="487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3" name="Google Shape;316;p4"/>
            <p:cNvSpPr/>
            <p:nvPr/>
          </p:nvSpPr>
          <p:spPr>
            <a:xfrm>
              <a:off x="8819280" y="4736520"/>
              <a:ext cx="15480" cy="684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1308" h="620">
                  <a:moveTo>
                    <a:pt x="436" y="1"/>
                  </a:moveTo>
                  <a:cubicBezTo>
                    <a:pt x="295" y="1"/>
                    <a:pt x="145" y="45"/>
                    <a:pt x="0" y="163"/>
                  </a:cubicBezTo>
                  <a:cubicBezTo>
                    <a:pt x="0" y="163"/>
                    <a:pt x="0" y="194"/>
                    <a:pt x="31" y="255"/>
                  </a:cubicBezTo>
                  <a:cubicBezTo>
                    <a:pt x="92" y="346"/>
                    <a:pt x="152" y="407"/>
                    <a:pt x="244" y="467"/>
                  </a:cubicBezTo>
                  <a:cubicBezTo>
                    <a:pt x="335" y="528"/>
                    <a:pt x="456" y="559"/>
                    <a:pt x="608" y="619"/>
                  </a:cubicBezTo>
                  <a:cubicBezTo>
                    <a:pt x="791" y="619"/>
                    <a:pt x="1003" y="619"/>
                    <a:pt x="1307" y="528"/>
                  </a:cubicBezTo>
                  <a:cubicBezTo>
                    <a:pt x="1307" y="528"/>
                    <a:pt x="1155" y="315"/>
                    <a:pt x="912" y="163"/>
                  </a:cubicBezTo>
                  <a:cubicBezTo>
                    <a:pt x="792" y="77"/>
                    <a:pt x="622" y="1"/>
                    <a:pt x="436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4" name="Google Shape;317;p4"/>
            <p:cNvSpPr/>
            <p:nvPr/>
          </p:nvSpPr>
          <p:spPr>
            <a:xfrm>
              <a:off x="8812800" y="4719600"/>
              <a:ext cx="7920" cy="1980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700" h="1642">
                  <a:moveTo>
                    <a:pt x="335" y="0"/>
                  </a:moveTo>
                  <a:cubicBezTo>
                    <a:pt x="1" y="304"/>
                    <a:pt x="31" y="669"/>
                    <a:pt x="92" y="1034"/>
                  </a:cubicBezTo>
                  <a:cubicBezTo>
                    <a:pt x="183" y="1368"/>
                    <a:pt x="365" y="1641"/>
                    <a:pt x="365" y="1641"/>
                  </a:cubicBezTo>
                  <a:cubicBezTo>
                    <a:pt x="700" y="1094"/>
                    <a:pt x="669" y="669"/>
                    <a:pt x="609" y="426"/>
                  </a:cubicBezTo>
                  <a:cubicBezTo>
                    <a:pt x="487" y="152"/>
                    <a:pt x="335" y="0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5" name="Google Shape;318;p4"/>
            <p:cNvSpPr/>
            <p:nvPr/>
          </p:nvSpPr>
          <p:spPr>
            <a:xfrm>
              <a:off x="8819640" y="4727520"/>
              <a:ext cx="11520" cy="1224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1004" h="1064">
                  <a:moveTo>
                    <a:pt x="913" y="0"/>
                  </a:moveTo>
                  <a:cubicBezTo>
                    <a:pt x="487" y="61"/>
                    <a:pt x="274" y="304"/>
                    <a:pt x="153" y="578"/>
                  </a:cubicBezTo>
                  <a:cubicBezTo>
                    <a:pt x="1" y="790"/>
                    <a:pt x="1" y="1064"/>
                    <a:pt x="1" y="1064"/>
                  </a:cubicBezTo>
                  <a:lnTo>
                    <a:pt x="1" y="1064"/>
                  </a:lnTo>
                  <a:cubicBezTo>
                    <a:pt x="305" y="973"/>
                    <a:pt x="548" y="881"/>
                    <a:pt x="700" y="760"/>
                  </a:cubicBezTo>
                  <a:cubicBezTo>
                    <a:pt x="852" y="608"/>
                    <a:pt x="913" y="486"/>
                    <a:pt x="973" y="365"/>
                  </a:cubicBezTo>
                  <a:cubicBezTo>
                    <a:pt x="1004" y="274"/>
                    <a:pt x="973" y="182"/>
                    <a:pt x="973" y="122"/>
                  </a:cubicBezTo>
                  <a:cubicBezTo>
                    <a:pt x="973" y="30"/>
                    <a:pt x="913" y="0"/>
                    <a:pt x="9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6" name="Google Shape;319;p4"/>
            <p:cNvSpPr/>
            <p:nvPr/>
          </p:nvSpPr>
          <p:spPr>
            <a:xfrm>
              <a:off x="8803080" y="4729680"/>
              <a:ext cx="11520" cy="1008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1004" h="893">
                  <a:moveTo>
                    <a:pt x="135" y="1"/>
                  </a:moveTo>
                  <a:cubicBezTo>
                    <a:pt x="92" y="1"/>
                    <a:pt x="47" y="4"/>
                    <a:pt x="1" y="11"/>
                  </a:cubicBezTo>
                  <a:lnTo>
                    <a:pt x="1" y="133"/>
                  </a:lnTo>
                  <a:cubicBezTo>
                    <a:pt x="1" y="194"/>
                    <a:pt x="31" y="285"/>
                    <a:pt x="92" y="407"/>
                  </a:cubicBezTo>
                  <a:cubicBezTo>
                    <a:pt x="183" y="498"/>
                    <a:pt x="244" y="589"/>
                    <a:pt x="396" y="650"/>
                  </a:cubicBezTo>
                  <a:cubicBezTo>
                    <a:pt x="517" y="771"/>
                    <a:pt x="700" y="862"/>
                    <a:pt x="1004" y="893"/>
                  </a:cubicBezTo>
                  <a:cubicBezTo>
                    <a:pt x="1004" y="893"/>
                    <a:pt x="973" y="619"/>
                    <a:pt x="821" y="407"/>
                  </a:cubicBezTo>
                  <a:cubicBezTo>
                    <a:pt x="687" y="192"/>
                    <a:pt x="458" y="1"/>
                    <a:pt x="13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7" name="Google Shape;320;p4"/>
            <p:cNvSpPr/>
            <p:nvPr/>
          </p:nvSpPr>
          <p:spPr>
            <a:xfrm>
              <a:off x="8775000" y="4731120"/>
              <a:ext cx="8280" cy="1980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731" h="1643">
                  <a:moveTo>
                    <a:pt x="335" y="1"/>
                  </a:moveTo>
                  <a:cubicBezTo>
                    <a:pt x="1" y="305"/>
                    <a:pt x="31" y="670"/>
                    <a:pt x="122" y="1004"/>
                  </a:cubicBezTo>
                  <a:cubicBezTo>
                    <a:pt x="183" y="1369"/>
                    <a:pt x="396" y="1642"/>
                    <a:pt x="396" y="1642"/>
                  </a:cubicBezTo>
                  <a:cubicBezTo>
                    <a:pt x="730" y="1095"/>
                    <a:pt x="730" y="670"/>
                    <a:pt x="609" y="427"/>
                  </a:cubicBezTo>
                  <a:cubicBezTo>
                    <a:pt x="487" y="153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8" name="Google Shape;321;p4"/>
            <p:cNvSpPr/>
            <p:nvPr/>
          </p:nvSpPr>
          <p:spPr>
            <a:xfrm>
              <a:off x="8782560" y="4739040"/>
              <a:ext cx="11160" cy="1224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974" h="1065">
                  <a:moveTo>
                    <a:pt x="912" y="1"/>
                  </a:moveTo>
                  <a:cubicBezTo>
                    <a:pt x="487" y="62"/>
                    <a:pt x="274" y="305"/>
                    <a:pt x="152" y="578"/>
                  </a:cubicBezTo>
                  <a:cubicBezTo>
                    <a:pt x="0" y="791"/>
                    <a:pt x="0" y="1065"/>
                    <a:pt x="0" y="1065"/>
                  </a:cubicBezTo>
                  <a:cubicBezTo>
                    <a:pt x="304" y="974"/>
                    <a:pt x="578" y="882"/>
                    <a:pt x="669" y="761"/>
                  </a:cubicBezTo>
                  <a:cubicBezTo>
                    <a:pt x="821" y="609"/>
                    <a:pt x="912" y="487"/>
                    <a:pt x="943" y="366"/>
                  </a:cubicBezTo>
                  <a:cubicBezTo>
                    <a:pt x="973" y="274"/>
                    <a:pt x="943" y="183"/>
                    <a:pt x="943" y="122"/>
                  </a:cubicBezTo>
                  <a:cubicBezTo>
                    <a:pt x="943" y="31"/>
                    <a:pt x="912" y="1"/>
                    <a:pt x="91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39" name="Google Shape;322;p4"/>
            <p:cNvSpPr/>
            <p:nvPr/>
          </p:nvSpPr>
          <p:spPr>
            <a:xfrm>
              <a:off x="8765640" y="4741200"/>
              <a:ext cx="11880" cy="1008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1035" h="893">
                  <a:moveTo>
                    <a:pt x="144" y="1"/>
                  </a:moveTo>
                  <a:cubicBezTo>
                    <a:pt x="99" y="1"/>
                    <a:pt x="51" y="4"/>
                    <a:pt x="1" y="11"/>
                  </a:cubicBezTo>
                  <a:lnTo>
                    <a:pt x="1" y="133"/>
                  </a:lnTo>
                  <a:cubicBezTo>
                    <a:pt x="1" y="194"/>
                    <a:pt x="31" y="285"/>
                    <a:pt x="123" y="406"/>
                  </a:cubicBezTo>
                  <a:cubicBezTo>
                    <a:pt x="183" y="498"/>
                    <a:pt x="275" y="589"/>
                    <a:pt x="427" y="650"/>
                  </a:cubicBezTo>
                  <a:cubicBezTo>
                    <a:pt x="579" y="771"/>
                    <a:pt x="761" y="862"/>
                    <a:pt x="1034" y="893"/>
                  </a:cubicBezTo>
                  <a:cubicBezTo>
                    <a:pt x="1034" y="893"/>
                    <a:pt x="1004" y="619"/>
                    <a:pt x="852" y="406"/>
                  </a:cubicBezTo>
                  <a:cubicBezTo>
                    <a:pt x="718" y="192"/>
                    <a:pt x="489" y="1"/>
                    <a:pt x="144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0" name="Google Shape;323;p4"/>
            <p:cNvSpPr/>
            <p:nvPr/>
          </p:nvSpPr>
          <p:spPr>
            <a:xfrm>
              <a:off x="8772480" y="4741200"/>
              <a:ext cx="7200" cy="1908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669" h="1612">
                  <a:moveTo>
                    <a:pt x="486" y="0"/>
                  </a:moveTo>
                  <a:cubicBezTo>
                    <a:pt x="61" y="183"/>
                    <a:pt x="0" y="608"/>
                    <a:pt x="0" y="943"/>
                  </a:cubicBezTo>
                  <a:cubicBezTo>
                    <a:pt x="0" y="1307"/>
                    <a:pt x="91" y="1611"/>
                    <a:pt x="91" y="1611"/>
                  </a:cubicBezTo>
                  <a:cubicBezTo>
                    <a:pt x="608" y="1155"/>
                    <a:pt x="669" y="760"/>
                    <a:pt x="638" y="456"/>
                  </a:cubicBezTo>
                  <a:cubicBezTo>
                    <a:pt x="608" y="183"/>
                    <a:pt x="486" y="0"/>
                    <a:pt x="48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1" name="Google Shape;324;p4"/>
            <p:cNvSpPr/>
            <p:nvPr/>
          </p:nvSpPr>
          <p:spPr>
            <a:xfrm>
              <a:off x="8776440" y="4752360"/>
              <a:ext cx="12960" cy="9000"/>
            </a:xfrm>
            <a:custGeom>
              <a:avLst/>
              <a:gdLst>
                <a:gd name="textAreaLeft" fmla="*/ 0 w 12960"/>
                <a:gd name="textAreaRight" fmla="*/ 14040 w 12960"/>
                <a:gd name="textAreaTop" fmla="*/ 0 h 9000"/>
                <a:gd name="textAreaBottom" fmla="*/ 10080 h 9000"/>
              </a:gdLst>
              <a:ahLst/>
              <a:rect l="textAreaLeft" t="textAreaTop" r="textAreaRight" b="textAreaBottom"/>
              <a:pathLst>
                <a:path w="1125" h="796">
                  <a:moveTo>
                    <a:pt x="1019" y="1"/>
                  </a:moveTo>
                  <a:cubicBezTo>
                    <a:pt x="658" y="1"/>
                    <a:pt x="438" y="145"/>
                    <a:pt x="243" y="339"/>
                  </a:cubicBezTo>
                  <a:cubicBezTo>
                    <a:pt x="61" y="582"/>
                    <a:pt x="0" y="795"/>
                    <a:pt x="0" y="795"/>
                  </a:cubicBezTo>
                  <a:cubicBezTo>
                    <a:pt x="304" y="795"/>
                    <a:pt x="547" y="765"/>
                    <a:pt x="699" y="673"/>
                  </a:cubicBezTo>
                  <a:cubicBezTo>
                    <a:pt x="912" y="613"/>
                    <a:pt x="1003" y="491"/>
                    <a:pt x="1064" y="369"/>
                  </a:cubicBezTo>
                  <a:cubicBezTo>
                    <a:pt x="1125" y="278"/>
                    <a:pt x="1125" y="187"/>
                    <a:pt x="1125" y="126"/>
                  </a:cubicBezTo>
                  <a:lnTo>
                    <a:pt x="1125" y="5"/>
                  </a:lnTo>
                  <a:cubicBezTo>
                    <a:pt x="1088" y="2"/>
                    <a:pt x="1053" y="1"/>
                    <a:pt x="101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2" name="Google Shape;325;p4"/>
            <p:cNvSpPr/>
            <p:nvPr/>
          </p:nvSpPr>
          <p:spPr>
            <a:xfrm>
              <a:off x="8761680" y="4747320"/>
              <a:ext cx="10080" cy="1296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12960"/>
                <a:gd name="textAreaBottom" fmla="*/ 14040 h 12960"/>
              </a:gdLst>
              <a:ahLst/>
              <a:rect l="textAreaLeft" t="textAreaTop" r="textAreaRight" b="textAreaBottom"/>
              <a:pathLst>
                <a:path w="882" h="1126">
                  <a:moveTo>
                    <a:pt x="30" y="1"/>
                  </a:moveTo>
                  <a:cubicBezTo>
                    <a:pt x="30" y="1"/>
                    <a:pt x="30" y="61"/>
                    <a:pt x="0" y="122"/>
                  </a:cubicBezTo>
                  <a:cubicBezTo>
                    <a:pt x="0" y="213"/>
                    <a:pt x="0" y="274"/>
                    <a:pt x="30" y="396"/>
                  </a:cubicBezTo>
                  <a:cubicBezTo>
                    <a:pt x="91" y="517"/>
                    <a:pt x="152" y="609"/>
                    <a:pt x="274" y="730"/>
                  </a:cubicBezTo>
                  <a:cubicBezTo>
                    <a:pt x="426" y="882"/>
                    <a:pt x="578" y="1004"/>
                    <a:pt x="851" y="1125"/>
                  </a:cubicBezTo>
                  <a:cubicBezTo>
                    <a:pt x="851" y="1125"/>
                    <a:pt x="882" y="852"/>
                    <a:pt x="760" y="578"/>
                  </a:cubicBezTo>
                  <a:cubicBezTo>
                    <a:pt x="669" y="305"/>
                    <a:pt x="486" y="1"/>
                    <a:pt x="3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3" name="Google Shape;326;p4"/>
            <p:cNvSpPr/>
            <p:nvPr/>
          </p:nvSpPr>
          <p:spPr>
            <a:xfrm>
              <a:off x="8816760" y="4732920"/>
              <a:ext cx="7200" cy="187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8720"/>
                <a:gd name="textAreaBottom" fmla="*/ 19800 h 18720"/>
              </a:gdLst>
              <a:ahLst/>
              <a:rect l="textAreaLeft" t="textAreaTop" r="textAreaRight" b="textAreaBottom"/>
              <a:pathLst>
                <a:path w="669" h="1582">
                  <a:moveTo>
                    <a:pt x="486" y="1"/>
                  </a:moveTo>
                  <a:cubicBezTo>
                    <a:pt x="61" y="183"/>
                    <a:pt x="0" y="608"/>
                    <a:pt x="0" y="943"/>
                  </a:cubicBezTo>
                  <a:cubicBezTo>
                    <a:pt x="0" y="1277"/>
                    <a:pt x="122" y="1581"/>
                    <a:pt x="122" y="1581"/>
                  </a:cubicBezTo>
                  <a:cubicBezTo>
                    <a:pt x="608" y="1125"/>
                    <a:pt x="669" y="760"/>
                    <a:pt x="638" y="456"/>
                  </a:cubicBezTo>
                  <a:cubicBezTo>
                    <a:pt x="608" y="183"/>
                    <a:pt x="486" y="1"/>
                    <a:pt x="486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4" name="Google Shape;327;p4"/>
            <p:cNvSpPr/>
            <p:nvPr/>
          </p:nvSpPr>
          <p:spPr>
            <a:xfrm>
              <a:off x="8820720" y="4743360"/>
              <a:ext cx="12960" cy="9360"/>
            </a:xfrm>
            <a:custGeom>
              <a:avLst/>
              <a:gdLst>
                <a:gd name="textAreaLeft" fmla="*/ 0 w 12960"/>
                <a:gd name="textAreaRight" fmla="*/ 14040 w 12960"/>
                <a:gd name="textAreaTop" fmla="*/ 0 h 9360"/>
                <a:gd name="textAreaBottom" fmla="*/ 10440 h 9360"/>
              </a:gdLst>
              <a:ahLst/>
              <a:rect l="textAreaLeft" t="textAreaTop" r="textAreaRight" b="textAreaBottom"/>
              <a:pathLst>
                <a:path w="1126" h="826">
                  <a:moveTo>
                    <a:pt x="1027" y="1"/>
                  </a:moveTo>
                  <a:cubicBezTo>
                    <a:pt x="685" y="1"/>
                    <a:pt x="441" y="147"/>
                    <a:pt x="275" y="369"/>
                  </a:cubicBezTo>
                  <a:cubicBezTo>
                    <a:pt x="62" y="582"/>
                    <a:pt x="1" y="825"/>
                    <a:pt x="1" y="825"/>
                  </a:cubicBezTo>
                  <a:cubicBezTo>
                    <a:pt x="305" y="825"/>
                    <a:pt x="578" y="765"/>
                    <a:pt x="730" y="704"/>
                  </a:cubicBezTo>
                  <a:cubicBezTo>
                    <a:pt x="913" y="613"/>
                    <a:pt x="1034" y="521"/>
                    <a:pt x="1065" y="400"/>
                  </a:cubicBezTo>
                  <a:cubicBezTo>
                    <a:pt x="1126" y="278"/>
                    <a:pt x="1126" y="217"/>
                    <a:pt x="1126" y="126"/>
                  </a:cubicBezTo>
                  <a:lnTo>
                    <a:pt x="1126" y="5"/>
                  </a:lnTo>
                  <a:cubicBezTo>
                    <a:pt x="1092" y="2"/>
                    <a:pt x="1059" y="1"/>
                    <a:pt x="102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5" name="Google Shape;328;p4"/>
            <p:cNvSpPr/>
            <p:nvPr/>
          </p:nvSpPr>
          <p:spPr>
            <a:xfrm>
              <a:off x="8806320" y="4739040"/>
              <a:ext cx="10080" cy="1260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12600"/>
                <a:gd name="textAreaBottom" fmla="*/ 13680 h 12600"/>
              </a:gdLst>
              <a:ahLst/>
              <a:rect l="textAreaLeft" t="textAreaTop" r="textAreaRight" b="textAreaBottom"/>
              <a:pathLst>
                <a:path w="883" h="1096">
                  <a:moveTo>
                    <a:pt x="62" y="1"/>
                  </a:moveTo>
                  <a:cubicBezTo>
                    <a:pt x="62" y="1"/>
                    <a:pt x="62" y="31"/>
                    <a:pt x="1" y="122"/>
                  </a:cubicBezTo>
                  <a:cubicBezTo>
                    <a:pt x="1" y="183"/>
                    <a:pt x="1" y="274"/>
                    <a:pt x="62" y="366"/>
                  </a:cubicBezTo>
                  <a:cubicBezTo>
                    <a:pt x="92" y="487"/>
                    <a:pt x="153" y="609"/>
                    <a:pt x="274" y="730"/>
                  </a:cubicBezTo>
                  <a:cubicBezTo>
                    <a:pt x="426" y="882"/>
                    <a:pt x="578" y="974"/>
                    <a:pt x="852" y="1095"/>
                  </a:cubicBezTo>
                  <a:cubicBezTo>
                    <a:pt x="852" y="1095"/>
                    <a:pt x="882" y="822"/>
                    <a:pt x="761" y="578"/>
                  </a:cubicBezTo>
                  <a:cubicBezTo>
                    <a:pt x="700" y="305"/>
                    <a:pt x="518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6" name="Google Shape;329;p4"/>
            <p:cNvSpPr/>
            <p:nvPr/>
          </p:nvSpPr>
          <p:spPr>
            <a:xfrm>
              <a:off x="8632440" y="4893840"/>
              <a:ext cx="3960" cy="1224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396" h="1065">
                  <a:moveTo>
                    <a:pt x="183" y="1"/>
                  </a:moveTo>
                  <a:cubicBezTo>
                    <a:pt x="1" y="183"/>
                    <a:pt x="31" y="457"/>
                    <a:pt x="92" y="669"/>
                  </a:cubicBezTo>
                  <a:cubicBezTo>
                    <a:pt x="122" y="791"/>
                    <a:pt x="183" y="852"/>
                    <a:pt x="213" y="943"/>
                  </a:cubicBezTo>
                  <a:cubicBezTo>
                    <a:pt x="244" y="1004"/>
                    <a:pt x="305" y="1065"/>
                    <a:pt x="305" y="1065"/>
                  </a:cubicBezTo>
                  <a:cubicBezTo>
                    <a:pt x="365" y="852"/>
                    <a:pt x="396" y="700"/>
                    <a:pt x="396" y="609"/>
                  </a:cubicBezTo>
                  <a:cubicBezTo>
                    <a:pt x="396" y="457"/>
                    <a:pt x="396" y="335"/>
                    <a:pt x="365" y="244"/>
                  </a:cubicBezTo>
                  <a:cubicBezTo>
                    <a:pt x="305" y="61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7" name="Google Shape;330;p4"/>
            <p:cNvSpPr/>
            <p:nvPr/>
          </p:nvSpPr>
          <p:spPr>
            <a:xfrm>
              <a:off x="8637480" y="4898520"/>
              <a:ext cx="6480" cy="756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7560"/>
                <a:gd name="textAreaBottom" fmla="*/ 8640 h 7560"/>
              </a:gdLst>
              <a:ahLst/>
              <a:rect l="textAreaLeft" t="textAreaTop" r="textAreaRight" b="textAreaBottom"/>
              <a:pathLst>
                <a:path w="609" h="673">
                  <a:moveTo>
                    <a:pt x="519" y="0"/>
                  </a:moveTo>
                  <a:cubicBezTo>
                    <a:pt x="283" y="0"/>
                    <a:pt x="148" y="167"/>
                    <a:pt x="92" y="308"/>
                  </a:cubicBezTo>
                  <a:cubicBezTo>
                    <a:pt x="62" y="399"/>
                    <a:pt x="1" y="460"/>
                    <a:pt x="1" y="551"/>
                  </a:cubicBezTo>
                  <a:lnTo>
                    <a:pt x="1" y="673"/>
                  </a:lnTo>
                  <a:cubicBezTo>
                    <a:pt x="153" y="612"/>
                    <a:pt x="244" y="551"/>
                    <a:pt x="396" y="460"/>
                  </a:cubicBezTo>
                  <a:cubicBezTo>
                    <a:pt x="457" y="429"/>
                    <a:pt x="487" y="338"/>
                    <a:pt x="548" y="277"/>
                  </a:cubicBezTo>
                  <a:cubicBezTo>
                    <a:pt x="609" y="125"/>
                    <a:pt x="578" y="4"/>
                    <a:pt x="578" y="4"/>
                  </a:cubicBezTo>
                  <a:cubicBezTo>
                    <a:pt x="558" y="2"/>
                    <a:pt x="538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8" name="Google Shape;331;p4"/>
            <p:cNvSpPr/>
            <p:nvPr/>
          </p:nvSpPr>
          <p:spPr>
            <a:xfrm>
              <a:off x="8627040" y="4899960"/>
              <a:ext cx="7200" cy="61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669" h="578">
                  <a:moveTo>
                    <a:pt x="183" y="0"/>
                  </a:moveTo>
                  <a:cubicBezTo>
                    <a:pt x="152" y="0"/>
                    <a:pt x="61" y="0"/>
                    <a:pt x="0" y="30"/>
                  </a:cubicBezTo>
                  <a:cubicBezTo>
                    <a:pt x="0" y="30"/>
                    <a:pt x="0" y="61"/>
                    <a:pt x="31" y="122"/>
                  </a:cubicBezTo>
                  <a:cubicBezTo>
                    <a:pt x="31" y="152"/>
                    <a:pt x="61" y="213"/>
                    <a:pt x="122" y="243"/>
                  </a:cubicBezTo>
                  <a:cubicBezTo>
                    <a:pt x="152" y="304"/>
                    <a:pt x="213" y="365"/>
                    <a:pt x="304" y="395"/>
                  </a:cubicBezTo>
                  <a:cubicBezTo>
                    <a:pt x="456" y="517"/>
                    <a:pt x="517" y="578"/>
                    <a:pt x="669" y="578"/>
                  </a:cubicBezTo>
                  <a:cubicBezTo>
                    <a:pt x="669" y="578"/>
                    <a:pt x="669" y="517"/>
                    <a:pt x="638" y="456"/>
                  </a:cubicBezTo>
                  <a:cubicBezTo>
                    <a:pt x="608" y="365"/>
                    <a:pt x="608" y="304"/>
                    <a:pt x="517" y="213"/>
                  </a:cubicBezTo>
                  <a:cubicBezTo>
                    <a:pt x="486" y="152"/>
                    <a:pt x="426" y="61"/>
                    <a:pt x="334" y="30"/>
                  </a:cubicBezTo>
                  <a:cubicBezTo>
                    <a:pt x="304" y="30"/>
                    <a:pt x="243" y="0"/>
                    <a:pt x="1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49" name="Google Shape;332;p4"/>
            <p:cNvSpPr/>
            <p:nvPr/>
          </p:nvSpPr>
          <p:spPr>
            <a:xfrm>
              <a:off x="8641440" y="4910040"/>
              <a:ext cx="10080" cy="684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883" h="614">
                  <a:moveTo>
                    <a:pt x="64" y="1"/>
                  </a:moveTo>
                  <a:cubicBezTo>
                    <a:pt x="25" y="1"/>
                    <a:pt x="1" y="6"/>
                    <a:pt x="1" y="6"/>
                  </a:cubicBezTo>
                  <a:cubicBezTo>
                    <a:pt x="31" y="310"/>
                    <a:pt x="274" y="431"/>
                    <a:pt x="518" y="522"/>
                  </a:cubicBezTo>
                  <a:cubicBezTo>
                    <a:pt x="578" y="553"/>
                    <a:pt x="700" y="583"/>
                    <a:pt x="761" y="583"/>
                  </a:cubicBezTo>
                  <a:cubicBezTo>
                    <a:pt x="852" y="614"/>
                    <a:pt x="882" y="614"/>
                    <a:pt x="882" y="614"/>
                  </a:cubicBezTo>
                  <a:cubicBezTo>
                    <a:pt x="821" y="431"/>
                    <a:pt x="700" y="310"/>
                    <a:pt x="578" y="249"/>
                  </a:cubicBezTo>
                  <a:cubicBezTo>
                    <a:pt x="518" y="127"/>
                    <a:pt x="396" y="97"/>
                    <a:pt x="305" y="67"/>
                  </a:cubicBezTo>
                  <a:cubicBezTo>
                    <a:pt x="214" y="12"/>
                    <a:pt x="122" y="1"/>
                    <a:pt x="6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0" name="Google Shape;333;p4"/>
            <p:cNvSpPr/>
            <p:nvPr/>
          </p:nvSpPr>
          <p:spPr>
            <a:xfrm>
              <a:off x="8649000" y="4906440"/>
              <a:ext cx="4320" cy="9720"/>
            </a:xfrm>
            <a:custGeom>
              <a:avLst/>
              <a:gdLst>
                <a:gd name="textAreaLeft" fmla="*/ 0 w 4320"/>
                <a:gd name="textAreaRight" fmla="*/ 5400 w 432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427" h="852">
                  <a:moveTo>
                    <a:pt x="213" y="1"/>
                  </a:moveTo>
                  <a:cubicBezTo>
                    <a:pt x="1" y="214"/>
                    <a:pt x="31" y="426"/>
                    <a:pt x="122" y="578"/>
                  </a:cubicBezTo>
                  <a:cubicBezTo>
                    <a:pt x="153" y="669"/>
                    <a:pt x="244" y="730"/>
                    <a:pt x="274" y="761"/>
                  </a:cubicBezTo>
                  <a:lnTo>
                    <a:pt x="365" y="852"/>
                  </a:lnTo>
                  <a:cubicBezTo>
                    <a:pt x="396" y="700"/>
                    <a:pt x="426" y="578"/>
                    <a:pt x="396" y="457"/>
                  </a:cubicBezTo>
                  <a:cubicBezTo>
                    <a:pt x="396" y="366"/>
                    <a:pt x="396" y="274"/>
                    <a:pt x="365" y="214"/>
                  </a:cubicBezTo>
                  <a:cubicBezTo>
                    <a:pt x="305" y="92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1" name="Google Shape;334;p4"/>
            <p:cNvSpPr/>
            <p:nvPr/>
          </p:nvSpPr>
          <p:spPr>
            <a:xfrm>
              <a:off x="8642520" y="4917600"/>
              <a:ext cx="9000" cy="396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792" h="396">
                  <a:moveTo>
                    <a:pt x="457" y="0"/>
                  </a:moveTo>
                  <a:cubicBezTo>
                    <a:pt x="366" y="0"/>
                    <a:pt x="275" y="0"/>
                    <a:pt x="183" y="31"/>
                  </a:cubicBezTo>
                  <a:cubicBezTo>
                    <a:pt x="153" y="91"/>
                    <a:pt x="92" y="91"/>
                    <a:pt x="62" y="152"/>
                  </a:cubicBezTo>
                  <a:cubicBezTo>
                    <a:pt x="31" y="183"/>
                    <a:pt x="1" y="274"/>
                    <a:pt x="1" y="304"/>
                  </a:cubicBezTo>
                  <a:cubicBezTo>
                    <a:pt x="1" y="304"/>
                    <a:pt x="31" y="304"/>
                    <a:pt x="62" y="335"/>
                  </a:cubicBezTo>
                  <a:cubicBezTo>
                    <a:pt x="123" y="335"/>
                    <a:pt x="183" y="395"/>
                    <a:pt x="275" y="395"/>
                  </a:cubicBezTo>
                  <a:cubicBezTo>
                    <a:pt x="335" y="395"/>
                    <a:pt x="427" y="335"/>
                    <a:pt x="487" y="304"/>
                  </a:cubicBezTo>
                  <a:cubicBezTo>
                    <a:pt x="609" y="243"/>
                    <a:pt x="670" y="183"/>
                    <a:pt x="791" y="91"/>
                  </a:cubicBezTo>
                  <a:cubicBezTo>
                    <a:pt x="791" y="91"/>
                    <a:pt x="761" y="31"/>
                    <a:pt x="670" y="31"/>
                  </a:cubicBezTo>
                  <a:cubicBezTo>
                    <a:pt x="609" y="0"/>
                    <a:pt x="518" y="0"/>
                    <a:pt x="45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2" name="Google Shape;335;p4"/>
            <p:cNvSpPr/>
            <p:nvPr/>
          </p:nvSpPr>
          <p:spPr>
            <a:xfrm>
              <a:off x="8628120" y="4900680"/>
              <a:ext cx="15120" cy="15480"/>
            </a:xfrm>
            <a:custGeom>
              <a:avLst/>
              <a:gdLst>
                <a:gd name="textAreaLeft" fmla="*/ 0 w 15120"/>
                <a:gd name="textAreaRight" fmla="*/ 16200 w 15120"/>
                <a:gd name="textAreaTop" fmla="*/ 0 h 15480"/>
                <a:gd name="textAreaBottom" fmla="*/ 16560 h 15480"/>
              </a:gdLst>
              <a:ahLst/>
              <a:rect l="textAreaLeft" t="textAreaTop" r="textAreaRight" b="textAreaBottom"/>
              <a:pathLst>
                <a:path w="1278" h="1308">
                  <a:moveTo>
                    <a:pt x="62" y="1"/>
                  </a:moveTo>
                  <a:cubicBezTo>
                    <a:pt x="1" y="487"/>
                    <a:pt x="366" y="822"/>
                    <a:pt x="670" y="1004"/>
                  </a:cubicBezTo>
                  <a:cubicBezTo>
                    <a:pt x="974" y="1217"/>
                    <a:pt x="1278" y="1308"/>
                    <a:pt x="1278" y="1308"/>
                  </a:cubicBezTo>
                  <a:cubicBezTo>
                    <a:pt x="1065" y="609"/>
                    <a:pt x="730" y="305"/>
                    <a:pt x="518" y="153"/>
                  </a:cubicBezTo>
                  <a:cubicBezTo>
                    <a:pt x="244" y="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3" name="Google Shape;336;p4"/>
            <p:cNvSpPr/>
            <p:nvPr/>
          </p:nvSpPr>
          <p:spPr>
            <a:xfrm>
              <a:off x="8640000" y="4897440"/>
              <a:ext cx="7920" cy="1692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16920"/>
                <a:gd name="textAreaBottom" fmla="*/ 18000 h 16920"/>
              </a:gdLst>
              <a:ahLst/>
              <a:rect l="textAreaLeft" t="textAreaTop" r="textAreaRight" b="textAreaBottom"/>
              <a:pathLst>
                <a:path w="700" h="1430">
                  <a:moveTo>
                    <a:pt x="243" y="1"/>
                  </a:moveTo>
                  <a:cubicBezTo>
                    <a:pt x="0" y="305"/>
                    <a:pt x="61" y="639"/>
                    <a:pt x="152" y="943"/>
                  </a:cubicBezTo>
                  <a:cubicBezTo>
                    <a:pt x="243" y="1216"/>
                    <a:pt x="426" y="1429"/>
                    <a:pt x="426" y="1429"/>
                  </a:cubicBezTo>
                  <a:cubicBezTo>
                    <a:pt x="578" y="1216"/>
                    <a:pt x="669" y="943"/>
                    <a:pt x="699" y="761"/>
                  </a:cubicBezTo>
                  <a:cubicBezTo>
                    <a:pt x="699" y="548"/>
                    <a:pt x="669" y="396"/>
                    <a:pt x="578" y="305"/>
                  </a:cubicBezTo>
                  <a:cubicBezTo>
                    <a:pt x="517" y="183"/>
                    <a:pt x="426" y="92"/>
                    <a:pt x="365" y="61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4" name="Google Shape;337;p4"/>
            <p:cNvSpPr/>
            <p:nvPr/>
          </p:nvSpPr>
          <p:spPr>
            <a:xfrm>
              <a:off x="8626680" y="4914360"/>
              <a:ext cx="15480" cy="612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1308" h="566">
                  <a:moveTo>
                    <a:pt x="536" y="0"/>
                  </a:moveTo>
                  <a:cubicBezTo>
                    <a:pt x="490" y="0"/>
                    <a:pt x="443" y="8"/>
                    <a:pt x="396" y="26"/>
                  </a:cubicBezTo>
                  <a:cubicBezTo>
                    <a:pt x="335" y="26"/>
                    <a:pt x="244" y="57"/>
                    <a:pt x="183" y="118"/>
                  </a:cubicBezTo>
                  <a:cubicBezTo>
                    <a:pt x="92" y="178"/>
                    <a:pt x="62" y="239"/>
                    <a:pt x="1" y="361"/>
                  </a:cubicBezTo>
                  <a:cubicBezTo>
                    <a:pt x="1" y="361"/>
                    <a:pt x="31" y="391"/>
                    <a:pt x="92" y="422"/>
                  </a:cubicBezTo>
                  <a:cubicBezTo>
                    <a:pt x="183" y="482"/>
                    <a:pt x="244" y="513"/>
                    <a:pt x="365" y="543"/>
                  </a:cubicBezTo>
                  <a:cubicBezTo>
                    <a:pt x="426" y="558"/>
                    <a:pt x="495" y="566"/>
                    <a:pt x="563" y="566"/>
                  </a:cubicBezTo>
                  <a:cubicBezTo>
                    <a:pt x="631" y="566"/>
                    <a:pt x="700" y="558"/>
                    <a:pt x="761" y="543"/>
                  </a:cubicBezTo>
                  <a:cubicBezTo>
                    <a:pt x="943" y="513"/>
                    <a:pt x="1095" y="482"/>
                    <a:pt x="1308" y="330"/>
                  </a:cubicBezTo>
                  <a:cubicBezTo>
                    <a:pt x="1308" y="330"/>
                    <a:pt x="1095" y="118"/>
                    <a:pt x="821" y="57"/>
                  </a:cubicBezTo>
                  <a:cubicBezTo>
                    <a:pt x="738" y="36"/>
                    <a:pt x="639" y="0"/>
                    <a:pt x="536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5" name="Google Shape;338;p4"/>
            <p:cNvSpPr/>
            <p:nvPr/>
          </p:nvSpPr>
          <p:spPr>
            <a:xfrm>
              <a:off x="8671320" y="4948560"/>
              <a:ext cx="30960" cy="10080"/>
            </a:xfrm>
            <a:custGeom>
              <a:avLst/>
              <a:gdLst>
                <a:gd name="textAreaLeft" fmla="*/ 0 w 30960"/>
                <a:gd name="textAreaRight" fmla="*/ 32040 w 3096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2554" h="886">
                  <a:moveTo>
                    <a:pt x="797" y="0"/>
                  </a:moveTo>
                  <a:cubicBezTo>
                    <a:pt x="753" y="0"/>
                    <a:pt x="710" y="2"/>
                    <a:pt x="669" y="4"/>
                  </a:cubicBezTo>
                  <a:cubicBezTo>
                    <a:pt x="274" y="4"/>
                    <a:pt x="1" y="217"/>
                    <a:pt x="1" y="217"/>
                  </a:cubicBezTo>
                  <a:cubicBezTo>
                    <a:pt x="365" y="764"/>
                    <a:pt x="1034" y="886"/>
                    <a:pt x="1551" y="886"/>
                  </a:cubicBezTo>
                  <a:cubicBezTo>
                    <a:pt x="2068" y="886"/>
                    <a:pt x="2554" y="764"/>
                    <a:pt x="2554" y="764"/>
                  </a:cubicBezTo>
                  <a:cubicBezTo>
                    <a:pt x="1862" y="155"/>
                    <a:pt x="1246" y="0"/>
                    <a:pt x="797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6" name="Google Shape;339;p4"/>
            <p:cNvSpPr/>
            <p:nvPr/>
          </p:nvSpPr>
          <p:spPr>
            <a:xfrm>
              <a:off x="8686440" y="4934880"/>
              <a:ext cx="16920" cy="19080"/>
            </a:xfrm>
            <a:custGeom>
              <a:avLst/>
              <a:gdLst>
                <a:gd name="textAreaLeft" fmla="*/ 0 w 16920"/>
                <a:gd name="textAreaRight" fmla="*/ 18000 w 1692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1430" h="1611">
                  <a:moveTo>
                    <a:pt x="31" y="0"/>
                  </a:moveTo>
                  <a:cubicBezTo>
                    <a:pt x="0" y="578"/>
                    <a:pt x="304" y="942"/>
                    <a:pt x="669" y="1216"/>
                  </a:cubicBezTo>
                  <a:cubicBezTo>
                    <a:pt x="1064" y="1489"/>
                    <a:pt x="1429" y="1611"/>
                    <a:pt x="1429" y="1611"/>
                  </a:cubicBezTo>
                  <a:cubicBezTo>
                    <a:pt x="1399" y="1185"/>
                    <a:pt x="1277" y="790"/>
                    <a:pt x="1125" y="578"/>
                  </a:cubicBezTo>
                  <a:cubicBezTo>
                    <a:pt x="973" y="304"/>
                    <a:pt x="791" y="152"/>
                    <a:pt x="639" y="91"/>
                  </a:cubicBezTo>
                  <a:cubicBezTo>
                    <a:pt x="487" y="0"/>
                    <a:pt x="335" y="0"/>
                    <a:pt x="213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7" name="Google Shape;340;p4"/>
            <p:cNvSpPr/>
            <p:nvPr/>
          </p:nvSpPr>
          <p:spPr>
            <a:xfrm>
              <a:off x="8685000" y="4960080"/>
              <a:ext cx="18000" cy="13320"/>
            </a:xfrm>
            <a:custGeom>
              <a:avLst/>
              <a:gdLst>
                <a:gd name="textAreaLeft" fmla="*/ 0 w 18000"/>
                <a:gd name="textAreaRight" fmla="*/ 19080 w 18000"/>
                <a:gd name="textAreaTop" fmla="*/ 0 h 13320"/>
                <a:gd name="textAreaBottom" fmla="*/ 14400 h 13320"/>
              </a:gdLst>
              <a:ahLst/>
              <a:rect l="textAreaLeft" t="textAreaTop" r="textAreaRight" b="textAreaBottom"/>
              <a:pathLst>
                <a:path w="1521" h="1129">
                  <a:moveTo>
                    <a:pt x="1410" y="1"/>
                  </a:moveTo>
                  <a:cubicBezTo>
                    <a:pt x="1271" y="1"/>
                    <a:pt x="1014" y="14"/>
                    <a:pt x="730" y="95"/>
                  </a:cubicBezTo>
                  <a:cubicBezTo>
                    <a:pt x="548" y="126"/>
                    <a:pt x="305" y="247"/>
                    <a:pt x="183" y="399"/>
                  </a:cubicBezTo>
                  <a:cubicBezTo>
                    <a:pt x="122" y="460"/>
                    <a:pt x="92" y="582"/>
                    <a:pt x="31" y="703"/>
                  </a:cubicBezTo>
                  <a:cubicBezTo>
                    <a:pt x="1" y="825"/>
                    <a:pt x="1" y="977"/>
                    <a:pt x="1" y="1129"/>
                  </a:cubicBezTo>
                  <a:lnTo>
                    <a:pt x="183" y="1129"/>
                  </a:lnTo>
                  <a:cubicBezTo>
                    <a:pt x="305" y="1129"/>
                    <a:pt x="457" y="1068"/>
                    <a:pt x="609" y="1007"/>
                  </a:cubicBezTo>
                  <a:cubicBezTo>
                    <a:pt x="761" y="916"/>
                    <a:pt x="943" y="855"/>
                    <a:pt x="1095" y="703"/>
                  </a:cubicBezTo>
                  <a:cubicBezTo>
                    <a:pt x="1217" y="551"/>
                    <a:pt x="1369" y="369"/>
                    <a:pt x="1521" y="4"/>
                  </a:cubicBezTo>
                  <a:cubicBezTo>
                    <a:pt x="1521" y="4"/>
                    <a:pt x="1480" y="1"/>
                    <a:pt x="141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8" name="Google Shape;341;p4"/>
            <p:cNvSpPr/>
            <p:nvPr/>
          </p:nvSpPr>
          <p:spPr>
            <a:xfrm>
              <a:off x="8731800" y="4989960"/>
              <a:ext cx="22680" cy="16560"/>
            </a:xfrm>
            <a:custGeom>
              <a:avLst/>
              <a:gdLst>
                <a:gd name="textAreaLeft" fmla="*/ 0 w 22680"/>
                <a:gd name="textAreaRight" fmla="*/ 23760 w 22680"/>
                <a:gd name="textAreaTop" fmla="*/ 0 h 16560"/>
                <a:gd name="textAreaBottom" fmla="*/ 17640 h 16560"/>
              </a:gdLst>
              <a:ahLst/>
              <a:rect l="textAreaLeft" t="textAreaTop" r="textAreaRight" b="textAreaBottom"/>
              <a:pathLst>
                <a:path w="1885" h="1404">
                  <a:moveTo>
                    <a:pt x="122" y="0"/>
                  </a:moveTo>
                  <a:cubicBezTo>
                    <a:pt x="44" y="0"/>
                    <a:pt x="0" y="5"/>
                    <a:pt x="0" y="5"/>
                  </a:cubicBezTo>
                  <a:cubicBezTo>
                    <a:pt x="122" y="613"/>
                    <a:pt x="578" y="947"/>
                    <a:pt x="1034" y="1130"/>
                  </a:cubicBezTo>
                  <a:cubicBezTo>
                    <a:pt x="1459" y="1342"/>
                    <a:pt x="1885" y="1403"/>
                    <a:pt x="1885" y="1403"/>
                  </a:cubicBezTo>
                  <a:cubicBezTo>
                    <a:pt x="1490" y="583"/>
                    <a:pt x="1003" y="218"/>
                    <a:pt x="669" y="66"/>
                  </a:cubicBezTo>
                  <a:cubicBezTo>
                    <a:pt x="432" y="11"/>
                    <a:pt x="238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59" name="Google Shape;342;p4"/>
            <p:cNvSpPr/>
            <p:nvPr/>
          </p:nvSpPr>
          <p:spPr>
            <a:xfrm>
              <a:off x="8748000" y="4982400"/>
              <a:ext cx="10800" cy="2232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22320"/>
                <a:gd name="textAreaBottom" fmla="*/ 23400 h 22320"/>
              </a:gdLst>
              <a:ahLst/>
              <a:rect l="textAreaLeft" t="textAreaTop" r="textAreaRight" b="textAreaBottom"/>
              <a:pathLst>
                <a:path w="944" h="1855">
                  <a:moveTo>
                    <a:pt x="214" y="0"/>
                  </a:moveTo>
                  <a:lnTo>
                    <a:pt x="214" y="0"/>
                  </a:lnTo>
                  <a:cubicBezTo>
                    <a:pt x="1" y="456"/>
                    <a:pt x="122" y="912"/>
                    <a:pt x="305" y="1246"/>
                  </a:cubicBezTo>
                  <a:cubicBezTo>
                    <a:pt x="518" y="1611"/>
                    <a:pt x="791" y="1854"/>
                    <a:pt x="791" y="1854"/>
                  </a:cubicBezTo>
                  <a:cubicBezTo>
                    <a:pt x="913" y="1489"/>
                    <a:pt x="943" y="1125"/>
                    <a:pt x="913" y="821"/>
                  </a:cubicBezTo>
                  <a:cubicBezTo>
                    <a:pt x="852" y="578"/>
                    <a:pt x="791" y="365"/>
                    <a:pt x="669" y="274"/>
                  </a:cubicBezTo>
                  <a:cubicBezTo>
                    <a:pt x="609" y="152"/>
                    <a:pt x="457" y="61"/>
                    <a:pt x="366" y="30"/>
                  </a:cubicBezTo>
                  <a:cubicBezTo>
                    <a:pt x="305" y="0"/>
                    <a:pt x="214" y="0"/>
                    <a:pt x="21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0" name="Google Shape;343;p4"/>
            <p:cNvSpPr/>
            <p:nvPr/>
          </p:nvSpPr>
          <p:spPr>
            <a:xfrm>
              <a:off x="8733960" y="5006160"/>
              <a:ext cx="20520" cy="8280"/>
            </a:xfrm>
            <a:custGeom>
              <a:avLst/>
              <a:gdLst>
                <a:gd name="textAreaLeft" fmla="*/ 0 w 20520"/>
                <a:gd name="textAreaRight" fmla="*/ 21600 w 20520"/>
                <a:gd name="textAreaTop" fmla="*/ 0 h 8280"/>
                <a:gd name="textAreaBottom" fmla="*/ 9360 h 8280"/>
              </a:gdLst>
              <a:ahLst/>
              <a:rect l="textAreaLeft" t="textAreaTop" r="textAreaRight" b="textAreaBottom"/>
              <a:pathLst>
                <a:path w="1703" h="742">
                  <a:moveTo>
                    <a:pt x="758" y="0"/>
                  </a:moveTo>
                  <a:cubicBezTo>
                    <a:pt x="657" y="0"/>
                    <a:pt x="557" y="23"/>
                    <a:pt x="456" y="73"/>
                  </a:cubicBezTo>
                  <a:cubicBezTo>
                    <a:pt x="365" y="103"/>
                    <a:pt x="244" y="194"/>
                    <a:pt x="183" y="255"/>
                  </a:cubicBezTo>
                  <a:cubicBezTo>
                    <a:pt x="92" y="346"/>
                    <a:pt x="61" y="438"/>
                    <a:pt x="1" y="590"/>
                  </a:cubicBezTo>
                  <a:cubicBezTo>
                    <a:pt x="1" y="590"/>
                    <a:pt x="31" y="650"/>
                    <a:pt x="122" y="681"/>
                  </a:cubicBezTo>
                  <a:cubicBezTo>
                    <a:pt x="213" y="711"/>
                    <a:pt x="365" y="741"/>
                    <a:pt x="517" y="741"/>
                  </a:cubicBezTo>
                  <a:cubicBezTo>
                    <a:pt x="669" y="741"/>
                    <a:pt x="852" y="741"/>
                    <a:pt x="1034" y="681"/>
                  </a:cubicBezTo>
                  <a:cubicBezTo>
                    <a:pt x="1277" y="590"/>
                    <a:pt x="1460" y="498"/>
                    <a:pt x="1703" y="255"/>
                  </a:cubicBezTo>
                  <a:cubicBezTo>
                    <a:pt x="1703" y="255"/>
                    <a:pt x="1399" y="73"/>
                    <a:pt x="1004" y="42"/>
                  </a:cubicBezTo>
                  <a:cubicBezTo>
                    <a:pt x="922" y="15"/>
                    <a:pt x="840" y="0"/>
                    <a:pt x="758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1" name="Google Shape;344;p4"/>
            <p:cNvSpPr/>
            <p:nvPr/>
          </p:nvSpPr>
          <p:spPr>
            <a:xfrm>
              <a:off x="8704080" y="4971240"/>
              <a:ext cx="29880" cy="10440"/>
            </a:xfrm>
            <a:custGeom>
              <a:avLst/>
              <a:gdLst>
                <a:gd name="textAreaLeft" fmla="*/ 0 w 29880"/>
                <a:gd name="textAreaRight" fmla="*/ 30960 w 2988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2463" h="913">
                  <a:moveTo>
                    <a:pt x="700" y="1"/>
                  </a:moveTo>
                  <a:cubicBezTo>
                    <a:pt x="274" y="31"/>
                    <a:pt x="1" y="183"/>
                    <a:pt x="1" y="183"/>
                  </a:cubicBezTo>
                  <a:cubicBezTo>
                    <a:pt x="396" y="761"/>
                    <a:pt x="1004" y="912"/>
                    <a:pt x="1520" y="912"/>
                  </a:cubicBezTo>
                  <a:cubicBezTo>
                    <a:pt x="2068" y="912"/>
                    <a:pt x="2463" y="791"/>
                    <a:pt x="2463" y="791"/>
                  </a:cubicBezTo>
                  <a:cubicBezTo>
                    <a:pt x="1733" y="153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2" name="Google Shape;345;p4"/>
            <p:cNvSpPr/>
            <p:nvPr/>
          </p:nvSpPr>
          <p:spPr>
            <a:xfrm>
              <a:off x="8719560" y="4958280"/>
              <a:ext cx="16200" cy="19080"/>
            </a:xfrm>
            <a:custGeom>
              <a:avLst/>
              <a:gdLst>
                <a:gd name="textAreaLeft" fmla="*/ 0 w 16200"/>
                <a:gd name="textAreaRight" fmla="*/ 17280 w 1620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1369" h="1612">
                  <a:moveTo>
                    <a:pt x="31" y="0"/>
                  </a:moveTo>
                  <a:cubicBezTo>
                    <a:pt x="0" y="578"/>
                    <a:pt x="304" y="973"/>
                    <a:pt x="639" y="1216"/>
                  </a:cubicBezTo>
                  <a:cubicBezTo>
                    <a:pt x="1004" y="1490"/>
                    <a:pt x="1368" y="1611"/>
                    <a:pt x="1368" y="1611"/>
                  </a:cubicBezTo>
                  <a:cubicBezTo>
                    <a:pt x="1338" y="1186"/>
                    <a:pt x="1216" y="851"/>
                    <a:pt x="1095" y="608"/>
                  </a:cubicBezTo>
                  <a:cubicBezTo>
                    <a:pt x="1004" y="365"/>
                    <a:pt x="791" y="213"/>
                    <a:pt x="639" y="122"/>
                  </a:cubicBezTo>
                  <a:cubicBezTo>
                    <a:pt x="487" y="0"/>
                    <a:pt x="335" y="0"/>
                    <a:pt x="24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3" name="Google Shape;346;p4"/>
            <p:cNvSpPr/>
            <p:nvPr/>
          </p:nvSpPr>
          <p:spPr>
            <a:xfrm>
              <a:off x="8715960" y="4983120"/>
              <a:ext cx="18360" cy="12240"/>
            </a:xfrm>
            <a:custGeom>
              <a:avLst/>
              <a:gdLst>
                <a:gd name="textAreaLeft" fmla="*/ 0 w 18360"/>
                <a:gd name="textAreaRight" fmla="*/ 19440 w 1836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1552" h="1069">
                  <a:moveTo>
                    <a:pt x="1395" y="0"/>
                  </a:moveTo>
                  <a:cubicBezTo>
                    <a:pt x="1250" y="0"/>
                    <a:pt x="1016" y="11"/>
                    <a:pt x="761" y="66"/>
                  </a:cubicBezTo>
                  <a:cubicBezTo>
                    <a:pt x="578" y="96"/>
                    <a:pt x="396" y="157"/>
                    <a:pt x="244" y="370"/>
                  </a:cubicBezTo>
                  <a:cubicBezTo>
                    <a:pt x="153" y="430"/>
                    <a:pt x="123" y="552"/>
                    <a:pt x="31" y="674"/>
                  </a:cubicBezTo>
                  <a:cubicBezTo>
                    <a:pt x="1" y="765"/>
                    <a:pt x="1" y="917"/>
                    <a:pt x="1" y="1069"/>
                  </a:cubicBezTo>
                  <a:lnTo>
                    <a:pt x="183" y="1069"/>
                  </a:lnTo>
                  <a:cubicBezTo>
                    <a:pt x="305" y="1069"/>
                    <a:pt x="457" y="1038"/>
                    <a:pt x="609" y="1008"/>
                  </a:cubicBezTo>
                  <a:cubicBezTo>
                    <a:pt x="761" y="917"/>
                    <a:pt x="943" y="856"/>
                    <a:pt x="1095" y="734"/>
                  </a:cubicBezTo>
                  <a:cubicBezTo>
                    <a:pt x="1308" y="552"/>
                    <a:pt x="1460" y="370"/>
                    <a:pt x="1551" y="5"/>
                  </a:cubicBezTo>
                  <a:cubicBezTo>
                    <a:pt x="1551" y="5"/>
                    <a:pt x="1493" y="0"/>
                    <a:pt x="139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4" name="Google Shape;347;p4"/>
            <p:cNvSpPr/>
            <p:nvPr/>
          </p:nvSpPr>
          <p:spPr>
            <a:xfrm>
              <a:off x="8056440" y="4671720"/>
              <a:ext cx="169920" cy="146160"/>
            </a:xfrm>
            <a:custGeom>
              <a:avLst/>
              <a:gdLst>
                <a:gd name="textAreaLeft" fmla="*/ 0 w 169920"/>
                <a:gd name="textAreaRight" fmla="*/ 171000 w 169920"/>
                <a:gd name="textAreaTop" fmla="*/ 0 h 146160"/>
                <a:gd name="textAreaBottom" fmla="*/ 147240 h 146160"/>
              </a:gdLst>
              <a:ahLst/>
              <a:rect l="textAreaLeft" t="textAreaTop" r="textAreaRight" b="textAreaBottom"/>
              <a:pathLst>
                <a:path w="13573" h="11680">
                  <a:moveTo>
                    <a:pt x="11786" y="1"/>
                  </a:moveTo>
                  <a:cubicBezTo>
                    <a:pt x="11567" y="1"/>
                    <a:pt x="11318" y="166"/>
                    <a:pt x="11095" y="585"/>
                  </a:cubicBezTo>
                  <a:cubicBezTo>
                    <a:pt x="10955" y="445"/>
                    <a:pt x="10808" y="389"/>
                    <a:pt x="10660" y="389"/>
                  </a:cubicBezTo>
                  <a:cubicBezTo>
                    <a:pt x="10164" y="389"/>
                    <a:pt x="9646" y="1013"/>
                    <a:pt x="9272" y="1223"/>
                  </a:cubicBezTo>
                  <a:cubicBezTo>
                    <a:pt x="8603" y="1558"/>
                    <a:pt x="7752" y="1649"/>
                    <a:pt x="7022" y="1983"/>
                  </a:cubicBezTo>
                  <a:cubicBezTo>
                    <a:pt x="5746" y="2591"/>
                    <a:pt x="3588" y="3534"/>
                    <a:pt x="2980" y="4932"/>
                  </a:cubicBezTo>
                  <a:cubicBezTo>
                    <a:pt x="2846" y="4877"/>
                    <a:pt x="2715" y="4853"/>
                    <a:pt x="2593" y="4853"/>
                  </a:cubicBezTo>
                  <a:cubicBezTo>
                    <a:pt x="1967" y="4853"/>
                    <a:pt x="1569" y="5502"/>
                    <a:pt x="2129" y="6087"/>
                  </a:cubicBezTo>
                  <a:cubicBezTo>
                    <a:pt x="791" y="6695"/>
                    <a:pt x="457" y="7667"/>
                    <a:pt x="1" y="8974"/>
                  </a:cubicBezTo>
                  <a:lnTo>
                    <a:pt x="8025" y="11680"/>
                  </a:lnTo>
                  <a:cubicBezTo>
                    <a:pt x="8451" y="11467"/>
                    <a:pt x="8816" y="11284"/>
                    <a:pt x="9150" y="10980"/>
                  </a:cubicBezTo>
                  <a:cubicBezTo>
                    <a:pt x="9302" y="10828"/>
                    <a:pt x="9545" y="10464"/>
                    <a:pt x="9728" y="10342"/>
                  </a:cubicBezTo>
                  <a:cubicBezTo>
                    <a:pt x="9750" y="10325"/>
                    <a:pt x="9777" y="10319"/>
                    <a:pt x="9808" y="10319"/>
                  </a:cubicBezTo>
                  <a:cubicBezTo>
                    <a:pt x="9916" y="10319"/>
                    <a:pt x="10065" y="10396"/>
                    <a:pt x="10197" y="10396"/>
                  </a:cubicBezTo>
                  <a:cubicBezTo>
                    <a:pt x="10235" y="10396"/>
                    <a:pt x="10272" y="10389"/>
                    <a:pt x="10305" y="10373"/>
                  </a:cubicBezTo>
                  <a:cubicBezTo>
                    <a:pt x="10791" y="10099"/>
                    <a:pt x="11126" y="9886"/>
                    <a:pt x="10974" y="9248"/>
                  </a:cubicBezTo>
                  <a:cubicBezTo>
                    <a:pt x="12352" y="9189"/>
                    <a:pt x="12429" y="6868"/>
                    <a:pt x="11259" y="6868"/>
                  </a:cubicBezTo>
                  <a:cubicBezTo>
                    <a:pt x="11216" y="6868"/>
                    <a:pt x="11172" y="6871"/>
                    <a:pt x="11126" y="6877"/>
                  </a:cubicBezTo>
                  <a:cubicBezTo>
                    <a:pt x="11430" y="6604"/>
                    <a:pt x="11673" y="6087"/>
                    <a:pt x="11430" y="5661"/>
                  </a:cubicBezTo>
                  <a:cubicBezTo>
                    <a:pt x="11764" y="5509"/>
                    <a:pt x="12585" y="5023"/>
                    <a:pt x="12159" y="4628"/>
                  </a:cubicBezTo>
                  <a:cubicBezTo>
                    <a:pt x="12676" y="4567"/>
                    <a:pt x="13345" y="4567"/>
                    <a:pt x="13436" y="3868"/>
                  </a:cubicBezTo>
                  <a:cubicBezTo>
                    <a:pt x="13573" y="3157"/>
                    <a:pt x="12971" y="2790"/>
                    <a:pt x="12384" y="2790"/>
                  </a:cubicBezTo>
                  <a:cubicBezTo>
                    <a:pt x="12319" y="2790"/>
                    <a:pt x="12254" y="2795"/>
                    <a:pt x="12190" y="2804"/>
                  </a:cubicBezTo>
                  <a:cubicBezTo>
                    <a:pt x="12767" y="2561"/>
                    <a:pt x="12950" y="1679"/>
                    <a:pt x="12068" y="1649"/>
                  </a:cubicBezTo>
                  <a:cubicBezTo>
                    <a:pt x="12670" y="962"/>
                    <a:pt x="12315" y="1"/>
                    <a:pt x="1178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5" name="Google Shape;348;p4"/>
            <p:cNvSpPr/>
            <p:nvPr/>
          </p:nvSpPr>
          <p:spPr>
            <a:xfrm>
              <a:off x="8074080" y="4739400"/>
              <a:ext cx="97560" cy="77040"/>
            </a:xfrm>
            <a:custGeom>
              <a:avLst/>
              <a:gdLst>
                <a:gd name="textAreaLeft" fmla="*/ 0 w 97560"/>
                <a:gd name="textAreaRight" fmla="*/ 98640 w 97560"/>
                <a:gd name="textAreaTop" fmla="*/ 0 h 77040"/>
                <a:gd name="textAreaBottom" fmla="*/ 78120 h 77040"/>
              </a:gdLst>
              <a:ahLst/>
              <a:rect l="textAreaLeft" t="textAreaTop" r="textAreaRight" b="textAreaBottom"/>
              <a:pathLst>
                <a:path w="7812" h="6201">
                  <a:moveTo>
                    <a:pt x="6322" y="0"/>
                  </a:moveTo>
                  <a:cubicBezTo>
                    <a:pt x="5988" y="122"/>
                    <a:pt x="5836" y="760"/>
                    <a:pt x="5897" y="1155"/>
                  </a:cubicBezTo>
                  <a:cubicBezTo>
                    <a:pt x="5764" y="1022"/>
                    <a:pt x="5580" y="954"/>
                    <a:pt x="5395" y="954"/>
                  </a:cubicBezTo>
                  <a:cubicBezTo>
                    <a:pt x="5200" y="954"/>
                    <a:pt x="5004" y="1030"/>
                    <a:pt x="4863" y="1186"/>
                  </a:cubicBezTo>
                  <a:cubicBezTo>
                    <a:pt x="4803" y="882"/>
                    <a:pt x="5046" y="487"/>
                    <a:pt x="4711" y="335"/>
                  </a:cubicBezTo>
                  <a:cubicBezTo>
                    <a:pt x="4377" y="426"/>
                    <a:pt x="4073" y="1064"/>
                    <a:pt x="4256" y="1490"/>
                  </a:cubicBezTo>
                  <a:cubicBezTo>
                    <a:pt x="4171" y="1480"/>
                    <a:pt x="4092" y="1474"/>
                    <a:pt x="4017" y="1474"/>
                  </a:cubicBezTo>
                  <a:cubicBezTo>
                    <a:pt x="3848" y="1474"/>
                    <a:pt x="3694" y="1506"/>
                    <a:pt x="3526" y="1611"/>
                  </a:cubicBezTo>
                  <a:cubicBezTo>
                    <a:pt x="3583" y="1382"/>
                    <a:pt x="3451" y="692"/>
                    <a:pt x="3181" y="692"/>
                  </a:cubicBezTo>
                  <a:cubicBezTo>
                    <a:pt x="3165" y="692"/>
                    <a:pt x="3148" y="694"/>
                    <a:pt x="3131" y="699"/>
                  </a:cubicBezTo>
                  <a:cubicBezTo>
                    <a:pt x="2705" y="760"/>
                    <a:pt x="2827" y="1672"/>
                    <a:pt x="2979" y="1854"/>
                  </a:cubicBezTo>
                  <a:cubicBezTo>
                    <a:pt x="2856" y="1786"/>
                    <a:pt x="2733" y="1742"/>
                    <a:pt x="2633" y="1742"/>
                  </a:cubicBezTo>
                  <a:cubicBezTo>
                    <a:pt x="2509" y="1742"/>
                    <a:pt x="2418" y="1808"/>
                    <a:pt x="2401" y="1976"/>
                  </a:cubicBezTo>
                  <a:cubicBezTo>
                    <a:pt x="2346" y="1956"/>
                    <a:pt x="2292" y="1947"/>
                    <a:pt x="2239" y="1947"/>
                  </a:cubicBezTo>
                  <a:cubicBezTo>
                    <a:pt x="1973" y="1947"/>
                    <a:pt x="1753" y="2183"/>
                    <a:pt x="1702" y="2462"/>
                  </a:cubicBezTo>
                  <a:cubicBezTo>
                    <a:pt x="1549" y="2349"/>
                    <a:pt x="1404" y="2302"/>
                    <a:pt x="1275" y="2302"/>
                  </a:cubicBezTo>
                  <a:cubicBezTo>
                    <a:pt x="710" y="2302"/>
                    <a:pt x="435" y="3190"/>
                    <a:pt x="1003" y="3313"/>
                  </a:cubicBezTo>
                  <a:cubicBezTo>
                    <a:pt x="578" y="3374"/>
                    <a:pt x="243" y="3648"/>
                    <a:pt x="0" y="4043"/>
                  </a:cubicBezTo>
                  <a:lnTo>
                    <a:pt x="6414" y="6201"/>
                  </a:lnTo>
                  <a:cubicBezTo>
                    <a:pt x="6474" y="6079"/>
                    <a:pt x="6535" y="6019"/>
                    <a:pt x="6566" y="5897"/>
                  </a:cubicBezTo>
                  <a:cubicBezTo>
                    <a:pt x="6718" y="5654"/>
                    <a:pt x="7265" y="4803"/>
                    <a:pt x="6687" y="4803"/>
                  </a:cubicBezTo>
                  <a:cubicBezTo>
                    <a:pt x="6930" y="4499"/>
                    <a:pt x="7113" y="4043"/>
                    <a:pt x="6809" y="3678"/>
                  </a:cubicBezTo>
                  <a:cubicBezTo>
                    <a:pt x="6961" y="3678"/>
                    <a:pt x="7812" y="3435"/>
                    <a:pt x="7812" y="3040"/>
                  </a:cubicBezTo>
                  <a:cubicBezTo>
                    <a:pt x="7812" y="2826"/>
                    <a:pt x="7436" y="2687"/>
                    <a:pt x="7139" y="2687"/>
                  </a:cubicBezTo>
                  <a:cubicBezTo>
                    <a:pt x="7014" y="2687"/>
                    <a:pt x="6902" y="2712"/>
                    <a:pt x="6839" y="2766"/>
                  </a:cubicBezTo>
                  <a:cubicBezTo>
                    <a:pt x="6930" y="2523"/>
                    <a:pt x="6900" y="2128"/>
                    <a:pt x="6961" y="1915"/>
                  </a:cubicBezTo>
                  <a:cubicBezTo>
                    <a:pt x="7082" y="1642"/>
                    <a:pt x="7538" y="1216"/>
                    <a:pt x="7447" y="912"/>
                  </a:cubicBezTo>
                  <a:cubicBezTo>
                    <a:pt x="7358" y="859"/>
                    <a:pt x="7264" y="834"/>
                    <a:pt x="7170" y="834"/>
                  </a:cubicBezTo>
                  <a:cubicBezTo>
                    <a:pt x="6940" y="834"/>
                    <a:pt x="6707" y="979"/>
                    <a:pt x="6535" y="1216"/>
                  </a:cubicBezTo>
                  <a:cubicBezTo>
                    <a:pt x="6505" y="851"/>
                    <a:pt x="6687" y="122"/>
                    <a:pt x="632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880" bIns="38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6" name="Google Shape;349;p4"/>
            <p:cNvSpPr/>
            <p:nvPr/>
          </p:nvSpPr>
          <p:spPr>
            <a:xfrm>
              <a:off x="8194320" y="4674240"/>
              <a:ext cx="6120" cy="12240"/>
            </a:xfrm>
            <a:custGeom>
              <a:avLst/>
              <a:gdLst>
                <a:gd name="textAreaLeft" fmla="*/ 0 w 6120"/>
                <a:gd name="textAreaRight" fmla="*/ 7200 w 612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579" h="1064">
                  <a:moveTo>
                    <a:pt x="366" y="0"/>
                  </a:moveTo>
                  <a:cubicBezTo>
                    <a:pt x="31" y="152"/>
                    <a:pt x="1" y="426"/>
                    <a:pt x="31" y="638"/>
                  </a:cubicBezTo>
                  <a:cubicBezTo>
                    <a:pt x="31" y="882"/>
                    <a:pt x="153" y="1064"/>
                    <a:pt x="153" y="1064"/>
                  </a:cubicBezTo>
                  <a:cubicBezTo>
                    <a:pt x="487" y="790"/>
                    <a:pt x="579" y="547"/>
                    <a:pt x="579" y="304"/>
                  </a:cubicBezTo>
                  <a:cubicBezTo>
                    <a:pt x="518" y="213"/>
                    <a:pt x="487" y="122"/>
                    <a:pt x="457" y="91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7" name="Google Shape;350;p4"/>
            <p:cNvSpPr/>
            <p:nvPr/>
          </p:nvSpPr>
          <p:spPr>
            <a:xfrm>
              <a:off x="8197560" y="4682880"/>
              <a:ext cx="10080" cy="468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883" h="457">
                  <a:moveTo>
                    <a:pt x="487" y="0"/>
                  </a:moveTo>
                  <a:cubicBezTo>
                    <a:pt x="335" y="31"/>
                    <a:pt x="244" y="61"/>
                    <a:pt x="183" y="152"/>
                  </a:cubicBezTo>
                  <a:cubicBezTo>
                    <a:pt x="31" y="304"/>
                    <a:pt x="1" y="456"/>
                    <a:pt x="1" y="456"/>
                  </a:cubicBezTo>
                  <a:cubicBezTo>
                    <a:pt x="213" y="456"/>
                    <a:pt x="365" y="395"/>
                    <a:pt x="487" y="395"/>
                  </a:cubicBezTo>
                  <a:cubicBezTo>
                    <a:pt x="608" y="365"/>
                    <a:pt x="669" y="334"/>
                    <a:pt x="760" y="274"/>
                  </a:cubicBezTo>
                  <a:cubicBezTo>
                    <a:pt x="791" y="243"/>
                    <a:pt x="821" y="183"/>
                    <a:pt x="852" y="152"/>
                  </a:cubicBezTo>
                  <a:cubicBezTo>
                    <a:pt x="882" y="91"/>
                    <a:pt x="882" y="61"/>
                    <a:pt x="882" y="61"/>
                  </a:cubicBezTo>
                  <a:cubicBezTo>
                    <a:pt x="821" y="31"/>
                    <a:pt x="760" y="0"/>
                    <a:pt x="669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8" name="Google Shape;351;p4"/>
            <p:cNvSpPr/>
            <p:nvPr/>
          </p:nvSpPr>
          <p:spPr>
            <a:xfrm>
              <a:off x="8184960" y="4678200"/>
              <a:ext cx="8640" cy="864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761" h="761">
                  <a:moveTo>
                    <a:pt x="61" y="0"/>
                  </a:moveTo>
                  <a:cubicBezTo>
                    <a:pt x="61" y="0"/>
                    <a:pt x="0" y="122"/>
                    <a:pt x="61" y="274"/>
                  </a:cubicBezTo>
                  <a:cubicBezTo>
                    <a:pt x="122" y="365"/>
                    <a:pt x="152" y="426"/>
                    <a:pt x="274" y="548"/>
                  </a:cubicBezTo>
                  <a:cubicBezTo>
                    <a:pt x="365" y="578"/>
                    <a:pt x="548" y="699"/>
                    <a:pt x="760" y="760"/>
                  </a:cubicBezTo>
                  <a:cubicBezTo>
                    <a:pt x="760" y="760"/>
                    <a:pt x="760" y="608"/>
                    <a:pt x="669" y="426"/>
                  </a:cubicBezTo>
                  <a:cubicBezTo>
                    <a:pt x="608" y="244"/>
                    <a:pt x="426" y="92"/>
                    <a:pt x="6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69" name="Google Shape;352;p4"/>
            <p:cNvSpPr/>
            <p:nvPr/>
          </p:nvSpPr>
          <p:spPr>
            <a:xfrm>
              <a:off x="8217000" y="4706640"/>
              <a:ext cx="6840" cy="10080"/>
            </a:xfrm>
            <a:custGeom>
              <a:avLst/>
              <a:gdLst>
                <a:gd name="textAreaLeft" fmla="*/ 0 w 6840"/>
                <a:gd name="textAreaRight" fmla="*/ 7920 w 684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640" h="883">
                  <a:moveTo>
                    <a:pt x="609" y="1"/>
                  </a:moveTo>
                  <a:cubicBezTo>
                    <a:pt x="305" y="31"/>
                    <a:pt x="153" y="244"/>
                    <a:pt x="62" y="457"/>
                  </a:cubicBezTo>
                  <a:cubicBezTo>
                    <a:pt x="1" y="639"/>
                    <a:pt x="1" y="882"/>
                    <a:pt x="1" y="882"/>
                  </a:cubicBezTo>
                  <a:cubicBezTo>
                    <a:pt x="365" y="730"/>
                    <a:pt x="517" y="487"/>
                    <a:pt x="609" y="335"/>
                  </a:cubicBezTo>
                  <a:cubicBezTo>
                    <a:pt x="639" y="153"/>
                    <a:pt x="609" y="1"/>
                    <a:pt x="60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0" name="Google Shape;353;p4"/>
            <p:cNvSpPr/>
            <p:nvPr/>
          </p:nvSpPr>
          <p:spPr>
            <a:xfrm>
              <a:off x="8218080" y="4715640"/>
              <a:ext cx="11160" cy="360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974" h="366">
                  <a:moveTo>
                    <a:pt x="578" y="1"/>
                  </a:moveTo>
                  <a:cubicBezTo>
                    <a:pt x="456" y="1"/>
                    <a:pt x="365" y="31"/>
                    <a:pt x="274" y="62"/>
                  </a:cubicBezTo>
                  <a:cubicBezTo>
                    <a:pt x="122" y="183"/>
                    <a:pt x="1" y="305"/>
                    <a:pt x="1" y="305"/>
                  </a:cubicBezTo>
                  <a:cubicBezTo>
                    <a:pt x="122" y="335"/>
                    <a:pt x="213" y="335"/>
                    <a:pt x="304" y="335"/>
                  </a:cubicBezTo>
                  <a:cubicBezTo>
                    <a:pt x="396" y="366"/>
                    <a:pt x="426" y="366"/>
                    <a:pt x="517" y="366"/>
                  </a:cubicBezTo>
                  <a:cubicBezTo>
                    <a:pt x="608" y="366"/>
                    <a:pt x="700" y="366"/>
                    <a:pt x="760" y="335"/>
                  </a:cubicBezTo>
                  <a:cubicBezTo>
                    <a:pt x="852" y="305"/>
                    <a:pt x="882" y="244"/>
                    <a:pt x="912" y="214"/>
                  </a:cubicBezTo>
                  <a:cubicBezTo>
                    <a:pt x="973" y="183"/>
                    <a:pt x="973" y="153"/>
                    <a:pt x="973" y="153"/>
                  </a:cubicBezTo>
                  <a:cubicBezTo>
                    <a:pt x="882" y="92"/>
                    <a:pt x="852" y="62"/>
                    <a:pt x="760" y="31"/>
                  </a:cubicBezTo>
                  <a:cubicBezTo>
                    <a:pt x="700" y="1"/>
                    <a:pt x="608" y="1"/>
                    <a:pt x="57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1" name="Google Shape;354;p4"/>
            <p:cNvSpPr/>
            <p:nvPr/>
          </p:nvSpPr>
          <p:spPr>
            <a:xfrm>
              <a:off x="8210880" y="4705920"/>
              <a:ext cx="4680" cy="10800"/>
            </a:xfrm>
            <a:custGeom>
              <a:avLst/>
              <a:gdLst>
                <a:gd name="textAreaLeft" fmla="*/ 0 w 4680"/>
                <a:gd name="textAreaRight" fmla="*/ 5760 w 468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457" h="944">
                  <a:moveTo>
                    <a:pt x="152" y="1"/>
                  </a:moveTo>
                  <a:cubicBezTo>
                    <a:pt x="152" y="1"/>
                    <a:pt x="92" y="1"/>
                    <a:pt x="61" y="31"/>
                  </a:cubicBezTo>
                  <a:cubicBezTo>
                    <a:pt x="31" y="62"/>
                    <a:pt x="0" y="92"/>
                    <a:pt x="0" y="183"/>
                  </a:cubicBezTo>
                  <a:cubicBezTo>
                    <a:pt x="0" y="244"/>
                    <a:pt x="0" y="366"/>
                    <a:pt x="31" y="487"/>
                  </a:cubicBezTo>
                  <a:cubicBezTo>
                    <a:pt x="92" y="639"/>
                    <a:pt x="213" y="791"/>
                    <a:pt x="365" y="943"/>
                  </a:cubicBezTo>
                  <a:cubicBezTo>
                    <a:pt x="365" y="943"/>
                    <a:pt x="456" y="791"/>
                    <a:pt x="456" y="609"/>
                  </a:cubicBezTo>
                  <a:cubicBezTo>
                    <a:pt x="456" y="396"/>
                    <a:pt x="365" y="183"/>
                    <a:pt x="152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2" name="Google Shape;355;p4"/>
            <p:cNvSpPr/>
            <p:nvPr/>
          </p:nvSpPr>
          <p:spPr>
            <a:xfrm>
              <a:off x="8194680" y="4751640"/>
              <a:ext cx="10080" cy="612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882" h="576">
                  <a:moveTo>
                    <a:pt x="715" y="1"/>
                  </a:moveTo>
                  <a:cubicBezTo>
                    <a:pt x="512" y="1"/>
                    <a:pt x="340" y="121"/>
                    <a:pt x="244" y="241"/>
                  </a:cubicBezTo>
                  <a:cubicBezTo>
                    <a:pt x="92" y="393"/>
                    <a:pt x="0" y="575"/>
                    <a:pt x="0" y="575"/>
                  </a:cubicBezTo>
                  <a:cubicBezTo>
                    <a:pt x="426" y="545"/>
                    <a:pt x="639" y="423"/>
                    <a:pt x="760" y="332"/>
                  </a:cubicBezTo>
                  <a:cubicBezTo>
                    <a:pt x="851" y="241"/>
                    <a:pt x="882" y="180"/>
                    <a:pt x="882" y="120"/>
                  </a:cubicBezTo>
                  <a:lnTo>
                    <a:pt x="882" y="59"/>
                  </a:lnTo>
                  <a:lnTo>
                    <a:pt x="882" y="28"/>
                  </a:lnTo>
                  <a:cubicBezTo>
                    <a:pt x="825" y="9"/>
                    <a:pt x="769" y="1"/>
                    <a:pt x="715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3" name="Google Shape;356;p4"/>
            <p:cNvSpPr/>
            <p:nvPr/>
          </p:nvSpPr>
          <p:spPr>
            <a:xfrm>
              <a:off x="8195040" y="4758840"/>
              <a:ext cx="9360" cy="432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822" h="426">
                  <a:moveTo>
                    <a:pt x="335" y="0"/>
                  </a:moveTo>
                  <a:cubicBezTo>
                    <a:pt x="153" y="61"/>
                    <a:pt x="1" y="122"/>
                    <a:pt x="1" y="122"/>
                  </a:cubicBezTo>
                  <a:cubicBezTo>
                    <a:pt x="92" y="152"/>
                    <a:pt x="122" y="213"/>
                    <a:pt x="122" y="274"/>
                  </a:cubicBezTo>
                  <a:cubicBezTo>
                    <a:pt x="183" y="304"/>
                    <a:pt x="244" y="304"/>
                    <a:pt x="274" y="365"/>
                  </a:cubicBezTo>
                  <a:cubicBezTo>
                    <a:pt x="396" y="396"/>
                    <a:pt x="457" y="426"/>
                    <a:pt x="548" y="426"/>
                  </a:cubicBezTo>
                  <a:cubicBezTo>
                    <a:pt x="609" y="426"/>
                    <a:pt x="700" y="396"/>
                    <a:pt x="730" y="396"/>
                  </a:cubicBezTo>
                  <a:cubicBezTo>
                    <a:pt x="761" y="365"/>
                    <a:pt x="821" y="365"/>
                    <a:pt x="821" y="365"/>
                  </a:cubicBezTo>
                  <a:cubicBezTo>
                    <a:pt x="821" y="274"/>
                    <a:pt x="761" y="213"/>
                    <a:pt x="730" y="152"/>
                  </a:cubicBezTo>
                  <a:lnTo>
                    <a:pt x="609" y="61"/>
                  </a:lnTo>
                  <a:cubicBezTo>
                    <a:pt x="548" y="0"/>
                    <a:pt x="426" y="0"/>
                    <a:pt x="33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4" name="Google Shape;357;p4"/>
            <p:cNvSpPr/>
            <p:nvPr/>
          </p:nvSpPr>
          <p:spPr>
            <a:xfrm>
              <a:off x="8192520" y="4746960"/>
              <a:ext cx="3960" cy="1008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396" h="882">
                  <a:moveTo>
                    <a:pt x="274" y="0"/>
                  </a:moveTo>
                  <a:cubicBezTo>
                    <a:pt x="244" y="0"/>
                    <a:pt x="152" y="31"/>
                    <a:pt x="122" y="122"/>
                  </a:cubicBezTo>
                  <a:cubicBezTo>
                    <a:pt x="92" y="152"/>
                    <a:pt x="92" y="183"/>
                    <a:pt x="31" y="243"/>
                  </a:cubicBezTo>
                  <a:cubicBezTo>
                    <a:pt x="31" y="274"/>
                    <a:pt x="0" y="335"/>
                    <a:pt x="0" y="395"/>
                  </a:cubicBezTo>
                  <a:lnTo>
                    <a:pt x="0" y="608"/>
                  </a:lnTo>
                  <a:cubicBezTo>
                    <a:pt x="0" y="699"/>
                    <a:pt x="31" y="790"/>
                    <a:pt x="92" y="882"/>
                  </a:cubicBezTo>
                  <a:cubicBezTo>
                    <a:pt x="92" y="882"/>
                    <a:pt x="183" y="760"/>
                    <a:pt x="304" y="608"/>
                  </a:cubicBezTo>
                  <a:cubicBezTo>
                    <a:pt x="335" y="547"/>
                    <a:pt x="396" y="426"/>
                    <a:pt x="396" y="335"/>
                  </a:cubicBezTo>
                  <a:lnTo>
                    <a:pt x="396" y="183"/>
                  </a:lnTo>
                  <a:cubicBezTo>
                    <a:pt x="396" y="152"/>
                    <a:pt x="335" y="91"/>
                    <a:pt x="33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5" name="Google Shape;358;p4"/>
            <p:cNvSpPr/>
            <p:nvPr/>
          </p:nvSpPr>
          <p:spPr>
            <a:xfrm>
              <a:off x="8191800" y="4783680"/>
              <a:ext cx="7200" cy="97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670" h="852">
                  <a:moveTo>
                    <a:pt x="669" y="0"/>
                  </a:moveTo>
                  <a:cubicBezTo>
                    <a:pt x="517" y="0"/>
                    <a:pt x="396" y="91"/>
                    <a:pt x="335" y="152"/>
                  </a:cubicBezTo>
                  <a:cubicBezTo>
                    <a:pt x="244" y="274"/>
                    <a:pt x="183" y="365"/>
                    <a:pt x="153" y="456"/>
                  </a:cubicBezTo>
                  <a:cubicBezTo>
                    <a:pt x="92" y="578"/>
                    <a:pt x="61" y="669"/>
                    <a:pt x="31" y="730"/>
                  </a:cubicBezTo>
                  <a:cubicBezTo>
                    <a:pt x="1" y="821"/>
                    <a:pt x="1" y="851"/>
                    <a:pt x="1" y="851"/>
                  </a:cubicBezTo>
                  <a:cubicBezTo>
                    <a:pt x="153" y="730"/>
                    <a:pt x="244" y="669"/>
                    <a:pt x="365" y="578"/>
                  </a:cubicBezTo>
                  <a:cubicBezTo>
                    <a:pt x="487" y="456"/>
                    <a:pt x="548" y="395"/>
                    <a:pt x="578" y="304"/>
                  </a:cubicBezTo>
                  <a:cubicBezTo>
                    <a:pt x="639" y="243"/>
                    <a:pt x="669" y="122"/>
                    <a:pt x="669" y="91"/>
                  </a:cubicBezTo>
                  <a:lnTo>
                    <a:pt x="66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6" name="Google Shape;359;p4"/>
            <p:cNvSpPr/>
            <p:nvPr/>
          </p:nvSpPr>
          <p:spPr>
            <a:xfrm>
              <a:off x="8192160" y="4792320"/>
              <a:ext cx="8280" cy="252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730" h="287">
                  <a:moveTo>
                    <a:pt x="437" y="1"/>
                  </a:moveTo>
                  <a:cubicBezTo>
                    <a:pt x="375" y="1"/>
                    <a:pt x="317" y="22"/>
                    <a:pt x="274" y="44"/>
                  </a:cubicBezTo>
                  <a:cubicBezTo>
                    <a:pt x="182" y="74"/>
                    <a:pt x="122" y="135"/>
                    <a:pt x="61" y="165"/>
                  </a:cubicBezTo>
                  <a:lnTo>
                    <a:pt x="0" y="226"/>
                  </a:lnTo>
                  <a:cubicBezTo>
                    <a:pt x="61" y="226"/>
                    <a:pt x="152" y="226"/>
                    <a:pt x="213" y="287"/>
                  </a:cubicBezTo>
                  <a:lnTo>
                    <a:pt x="456" y="287"/>
                  </a:lnTo>
                  <a:cubicBezTo>
                    <a:pt x="517" y="226"/>
                    <a:pt x="608" y="226"/>
                    <a:pt x="638" y="226"/>
                  </a:cubicBezTo>
                  <a:cubicBezTo>
                    <a:pt x="669" y="196"/>
                    <a:pt x="730" y="196"/>
                    <a:pt x="730" y="196"/>
                  </a:cubicBezTo>
                  <a:cubicBezTo>
                    <a:pt x="669" y="74"/>
                    <a:pt x="608" y="13"/>
                    <a:pt x="517" y="13"/>
                  </a:cubicBezTo>
                  <a:cubicBezTo>
                    <a:pt x="490" y="4"/>
                    <a:pt x="463" y="1"/>
                    <a:pt x="43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7" name="Google Shape;360;p4"/>
            <p:cNvSpPr/>
            <p:nvPr/>
          </p:nvSpPr>
          <p:spPr>
            <a:xfrm>
              <a:off x="8188200" y="4784760"/>
              <a:ext cx="3600" cy="8640"/>
            </a:xfrm>
            <a:custGeom>
              <a:avLst/>
              <a:gdLst>
                <a:gd name="textAreaLeft" fmla="*/ 0 w 3600"/>
                <a:gd name="textAreaRight" fmla="*/ 4680 w 360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366" h="761">
                  <a:moveTo>
                    <a:pt x="183" y="0"/>
                  </a:moveTo>
                  <a:cubicBezTo>
                    <a:pt x="183" y="0"/>
                    <a:pt x="92" y="61"/>
                    <a:pt x="31" y="213"/>
                  </a:cubicBezTo>
                  <a:cubicBezTo>
                    <a:pt x="1" y="304"/>
                    <a:pt x="1" y="365"/>
                    <a:pt x="31" y="487"/>
                  </a:cubicBezTo>
                  <a:cubicBezTo>
                    <a:pt x="92" y="578"/>
                    <a:pt x="183" y="639"/>
                    <a:pt x="213" y="760"/>
                  </a:cubicBezTo>
                  <a:cubicBezTo>
                    <a:pt x="213" y="760"/>
                    <a:pt x="244" y="730"/>
                    <a:pt x="244" y="669"/>
                  </a:cubicBezTo>
                  <a:cubicBezTo>
                    <a:pt x="305" y="639"/>
                    <a:pt x="335" y="578"/>
                    <a:pt x="335" y="456"/>
                  </a:cubicBezTo>
                  <a:cubicBezTo>
                    <a:pt x="365" y="304"/>
                    <a:pt x="365" y="61"/>
                    <a:pt x="1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8" name="Google Shape;361;p4"/>
            <p:cNvSpPr/>
            <p:nvPr/>
          </p:nvSpPr>
          <p:spPr>
            <a:xfrm>
              <a:off x="8181360" y="4797000"/>
              <a:ext cx="6480" cy="1044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609" h="912">
                  <a:moveTo>
                    <a:pt x="609" y="0"/>
                  </a:moveTo>
                  <a:cubicBezTo>
                    <a:pt x="366" y="91"/>
                    <a:pt x="214" y="274"/>
                    <a:pt x="123" y="517"/>
                  </a:cubicBezTo>
                  <a:cubicBezTo>
                    <a:pt x="1" y="730"/>
                    <a:pt x="1" y="912"/>
                    <a:pt x="1" y="912"/>
                  </a:cubicBezTo>
                  <a:cubicBezTo>
                    <a:pt x="366" y="730"/>
                    <a:pt x="548" y="547"/>
                    <a:pt x="578" y="304"/>
                  </a:cubicBezTo>
                  <a:cubicBezTo>
                    <a:pt x="609" y="243"/>
                    <a:pt x="609" y="122"/>
                    <a:pt x="609" y="91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79" name="Google Shape;362;p4"/>
            <p:cNvSpPr/>
            <p:nvPr/>
          </p:nvSpPr>
          <p:spPr>
            <a:xfrm>
              <a:off x="8182800" y="4806000"/>
              <a:ext cx="9000" cy="360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791" h="365">
                  <a:moveTo>
                    <a:pt x="517" y="0"/>
                  </a:moveTo>
                  <a:cubicBezTo>
                    <a:pt x="426" y="0"/>
                    <a:pt x="334" y="31"/>
                    <a:pt x="274" y="61"/>
                  </a:cubicBezTo>
                  <a:cubicBezTo>
                    <a:pt x="91" y="182"/>
                    <a:pt x="0" y="304"/>
                    <a:pt x="0" y="304"/>
                  </a:cubicBezTo>
                  <a:cubicBezTo>
                    <a:pt x="61" y="334"/>
                    <a:pt x="152" y="334"/>
                    <a:pt x="213" y="365"/>
                  </a:cubicBezTo>
                  <a:lnTo>
                    <a:pt x="365" y="365"/>
                  </a:lnTo>
                  <a:cubicBezTo>
                    <a:pt x="456" y="365"/>
                    <a:pt x="517" y="334"/>
                    <a:pt x="608" y="304"/>
                  </a:cubicBezTo>
                  <a:cubicBezTo>
                    <a:pt x="669" y="274"/>
                    <a:pt x="730" y="213"/>
                    <a:pt x="760" y="182"/>
                  </a:cubicBezTo>
                  <a:cubicBezTo>
                    <a:pt x="790" y="152"/>
                    <a:pt x="790" y="122"/>
                    <a:pt x="790" y="122"/>
                  </a:cubicBezTo>
                  <a:cubicBezTo>
                    <a:pt x="730" y="31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0" name="Google Shape;363;p4"/>
            <p:cNvSpPr/>
            <p:nvPr/>
          </p:nvSpPr>
          <p:spPr>
            <a:xfrm>
              <a:off x="8178480" y="4798440"/>
              <a:ext cx="3600" cy="9360"/>
            </a:xfrm>
            <a:custGeom>
              <a:avLst/>
              <a:gdLst>
                <a:gd name="textAreaLeft" fmla="*/ 0 w 3600"/>
                <a:gd name="textAreaRight" fmla="*/ 4680 w 3600"/>
                <a:gd name="textAreaTop" fmla="*/ 0 h 9360"/>
                <a:gd name="textAreaBottom" fmla="*/ 10440 h 9360"/>
              </a:gdLst>
              <a:ahLst/>
              <a:rect l="textAreaLeft" t="textAreaTop" r="textAreaRight" b="textAreaBottom"/>
              <a:pathLst>
                <a:path w="366" h="821">
                  <a:moveTo>
                    <a:pt x="92" y="0"/>
                  </a:moveTo>
                  <a:cubicBezTo>
                    <a:pt x="92" y="0"/>
                    <a:pt x="31" y="61"/>
                    <a:pt x="1" y="213"/>
                  </a:cubicBezTo>
                  <a:cubicBezTo>
                    <a:pt x="1" y="304"/>
                    <a:pt x="1" y="365"/>
                    <a:pt x="31" y="487"/>
                  </a:cubicBezTo>
                  <a:cubicBezTo>
                    <a:pt x="31" y="517"/>
                    <a:pt x="62" y="608"/>
                    <a:pt x="92" y="639"/>
                  </a:cubicBezTo>
                  <a:cubicBezTo>
                    <a:pt x="92" y="730"/>
                    <a:pt x="122" y="760"/>
                    <a:pt x="214" y="821"/>
                  </a:cubicBezTo>
                  <a:cubicBezTo>
                    <a:pt x="214" y="821"/>
                    <a:pt x="305" y="669"/>
                    <a:pt x="335" y="487"/>
                  </a:cubicBezTo>
                  <a:cubicBezTo>
                    <a:pt x="366" y="304"/>
                    <a:pt x="335" y="122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1" name="Google Shape;364;p4"/>
            <p:cNvSpPr/>
            <p:nvPr/>
          </p:nvSpPr>
          <p:spPr>
            <a:xfrm>
              <a:off x="8167320" y="4805640"/>
              <a:ext cx="6480" cy="1044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609" h="913">
                  <a:moveTo>
                    <a:pt x="608" y="1"/>
                  </a:moveTo>
                  <a:cubicBezTo>
                    <a:pt x="304" y="31"/>
                    <a:pt x="183" y="244"/>
                    <a:pt x="122" y="487"/>
                  </a:cubicBezTo>
                  <a:cubicBezTo>
                    <a:pt x="31" y="700"/>
                    <a:pt x="0" y="913"/>
                    <a:pt x="0" y="913"/>
                  </a:cubicBezTo>
                  <a:cubicBezTo>
                    <a:pt x="152" y="791"/>
                    <a:pt x="243" y="669"/>
                    <a:pt x="365" y="548"/>
                  </a:cubicBezTo>
                  <a:cubicBezTo>
                    <a:pt x="487" y="487"/>
                    <a:pt x="517" y="365"/>
                    <a:pt x="547" y="305"/>
                  </a:cubicBezTo>
                  <a:cubicBezTo>
                    <a:pt x="608" y="213"/>
                    <a:pt x="608" y="92"/>
                    <a:pt x="608" y="62"/>
                  </a:cubicBezTo>
                  <a:lnTo>
                    <a:pt x="608" y="1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2" name="Google Shape;365;p4"/>
            <p:cNvSpPr/>
            <p:nvPr/>
          </p:nvSpPr>
          <p:spPr>
            <a:xfrm>
              <a:off x="8167680" y="4813560"/>
              <a:ext cx="9000" cy="360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791" h="365">
                  <a:moveTo>
                    <a:pt x="548" y="0"/>
                  </a:moveTo>
                  <a:cubicBezTo>
                    <a:pt x="426" y="0"/>
                    <a:pt x="335" y="30"/>
                    <a:pt x="274" y="61"/>
                  </a:cubicBezTo>
                  <a:cubicBezTo>
                    <a:pt x="122" y="182"/>
                    <a:pt x="1" y="304"/>
                    <a:pt x="1" y="304"/>
                  </a:cubicBezTo>
                  <a:cubicBezTo>
                    <a:pt x="92" y="334"/>
                    <a:pt x="153" y="334"/>
                    <a:pt x="244" y="365"/>
                  </a:cubicBezTo>
                  <a:lnTo>
                    <a:pt x="396" y="365"/>
                  </a:lnTo>
                  <a:cubicBezTo>
                    <a:pt x="457" y="365"/>
                    <a:pt x="548" y="334"/>
                    <a:pt x="609" y="304"/>
                  </a:cubicBezTo>
                  <a:cubicBezTo>
                    <a:pt x="730" y="213"/>
                    <a:pt x="791" y="122"/>
                    <a:pt x="791" y="122"/>
                  </a:cubicBezTo>
                  <a:cubicBezTo>
                    <a:pt x="730" y="30"/>
                    <a:pt x="609" y="0"/>
                    <a:pt x="54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3" name="Google Shape;366;p4"/>
            <p:cNvSpPr/>
            <p:nvPr/>
          </p:nvSpPr>
          <p:spPr>
            <a:xfrm>
              <a:off x="8163360" y="4806720"/>
              <a:ext cx="3240" cy="8640"/>
            </a:xfrm>
            <a:custGeom>
              <a:avLst/>
              <a:gdLst>
                <a:gd name="textAreaLeft" fmla="*/ 0 w 3240"/>
                <a:gd name="textAreaRight" fmla="*/ 4320 w 324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335" h="761">
                  <a:moveTo>
                    <a:pt x="61" y="1"/>
                  </a:moveTo>
                  <a:cubicBezTo>
                    <a:pt x="61" y="1"/>
                    <a:pt x="0" y="122"/>
                    <a:pt x="0" y="274"/>
                  </a:cubicBezTo>
                  <a:cubicBezTo>
                    <a:pt x="0" y="335"/>
                    <a:pt x="0" y="426"/>
                    <a:pt x="31" y="548"/>
                  </a:cubicBezTo>
                  <a:cubicBezTo>
                    <a:pt x="31" y="578"/>
                    <a:pt x="61" y="609"/>
                    <a:pt x="92" y="700"/>
                  </a:cubicBezTo>
                  <a:cubicBezTo>
                    <a:pt x="152" y="700"/>
                    <a:pt x="183" y="730"/>
                    <a:pt x="213" y="761"/>
                  </a:cubicBezTo>
                  <a:cubicBezTo>
                    <a:pt x="213" y="761"/>
                    <a:pt x="304" y="609"/>
                    <a:pt x="335" y="457"/>
                  </a:cubicBezTo>
                  <a:cubicBezTo>
                    <a:pt x="335" y="396"/>
                    <a:pt x="335" y="274"/>
                    <a:pt x="304" y="214"/>
                  </a:cubicBezTo>
                  <a:cubicBezTo>
                    <a:pt x="244" y="122"/>
                    <a:pt x="183" y="62"/>
                    <a:pt x="6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4" name="Google Shape;367;p4"/>
            <p:cNvSpPr/>
            <p:nvPr/>
          </p:nvSpPr>
          <p:spPr>
            <a:xfrm>
              <a:off x="8084880" y="4731120"/>
              <a:ext cx="6480" cy="1116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609" h="974">
                  <a:moveTo>
                    <a:pt x="517" y="1"/>
                  </a:moveTo>
                  <a:cubicBezTo>
                    <a:pt x="152" y="31"/>
                    <a:pt x="61" y="305"/>
                    <a:pt x="31" y="518"/>
                  </a:cubicBezTo>
                  <a:cubicBezTo>
                    <a:pt x="0" y="761"/>
                    <a:pt x="31" y="974"/>
                    <a:pt x="31" y="974"/>
                  </a:cubicBezTo>
                  <a:cubicBezTo>
                    <a:pt x="426" y="791"/>
                    <a:pt x="517" y="578"/>
                    <a:pt x="608" y="335"/>
                  </a:cubicBezTo>
                  <a:cubicBezTo>
                    <a:pt x="608" y="153"/>
                    <a:pt x="517" y="1"/>
                    <a:pt x="51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5" name="Google Shape;368;p4"/>
            <p:cNvSpPr/>
            <p:nvPr/>
          </p:nvSpPr>
          <p:spPr>
            <a:xfrm>
              <a:off x="8087040" y="4740120"/>
              <a:ext cx="11160" cy="468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973" h="469">
                  <a:moveTo>
                    <a:pt x="586" y="1"/>
                  </a:moveTo>
                  <a:cubicBezTo>
                    <a:pt x="459" y="1"/>
                    <a:pt x="354" y="40"/>
                    <a:pt x="274" y="104"/>
                  </a:cubicBezTo>
                  <a:cubicBezTo>
                    <a:pt x="61" y="195"/>
                    <a:pt x="0" y="347"/>
                    <a:pt x="0" y="347"/>
                  </a:cubicBezTo>
                  <a:cubicBezTo>
                    <a:pt x="183" y="408"/>
                    <a:pt x="365" y="468"/>
                    <a:pt x="517" y="468"/>
                  </a:cubicBezTo>
                  <a:cubicBezTo>
                    <a:pt x="669" y="408"/>
                    <a:pt x="760" y="377"/>
                    <a:pt x="821" y="347"/>
                  </a:cubicBezTo>
                  <a:cubicBezTo>
                    <a:pt x="973" y="225"/>
                    <a:pt x="973" y="104"/>
                    <a:pt x="973" y="104"/>
                  </a:cubicBezTo>
                  <a:cubicBezTo>
                    <a:pt x="829" y="32"/>
                    <a:pt x="699" y="1"/>
                    <a:pt x="58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6" name="Google Shape;369;p4"/>
            <p:cNvSpPr/>
            <p:nvPr/>
          </p:nvSpPr>
          <p:spPr>
            <a:xfrm>
              <a:off x="8076960" y="4733640"/>
              <a:ext cx="6480" cy="900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9000"/>
                <a:gd name="textAreaBottom" fmla="*/ 10080 h 9000"/>
              </a:gdLst>
              <a:ahLst/>
              <a:rect l="textAreaLeft" t="textAreaTop" r="textAreaRight" b="textAreaBottom"/>
              <a:pathLst>
                <a:path w="609" h="791">
                  <a:moveTo>
                    <a:pt x="31" y="0"/>
                  </a:moveTo>
                  <a:cubicBezTo>
                    <a:pt x="31" y="0"/>
                    <a:pt x="31" y="31"/>
                    <a:pt x="1" y="92"/>
                  </a:cubicBezTo>
                  <a:lnTo>
                    <a:pt x="1" y="274"/>
                  </a:lnTo>
                  <a:cubicBezTo>
                    <a:pt x="31" y="335"/>
                    <a:pt x="62" y="426"/>
                    <a:pt x="153" y="547"/>
                  </a:cubicBezTo>
                  <a:cubicBezTo>
                    <a:pt x="244" y="578"/>
                    <a:pt x="366" y="699"/>
                    <a:pt x="548" y="791"/>
                  </a:cubicBezTo>
                  <a:cubicBezTo>
                    <a:pt x="548" y="791"/>
                    <a:pt x="609" y="639"/>
                    <a:pt x="548" y="456"/>
                  </a:cubicBezTo>
                  <a:cubicBezTo>
                    <a:pt x="548" y="395"/>
                    <a:pt x="487" y="274"/>
                    <a:pt x="396" y="183"/>
                  </a:cubicBezTo>
                  <a:cubicBezTo>
                    <a:pt x="366" y="152"/>
                    <a:pt x="335" y="122"/>
                    <a:pt x="244" y="92"/>
                  </a:cubicBezTo>
                  <a:cubicBezTo>
                    <a:pt x="183" y="31"/>
                    <a:pt x="92" y="31"/>
                    <a:pt x="3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7" name="Google Shape;370;p4"/>
            <p:cNvSpPr/>
            <p:nvPr/>
          </p:nvSpPr>
          <p:spPr>
            <a:xfrm>
              <a:off x="8100720" y="4713480"/>
              <a:ext cx="6480" cy="1224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609" h="1065">
                  <a:moveTo>
                    <a:pt x="396" y="1"/>
                  </a:moveTo>
                  <a:cubicBezTo>
                    <a:pt x="31" y="122"/>
                    <a:pt x="0" y="396"/>
                    <a:pt x="31" y="639"/>
                  </a:cubicBezTo>
                  <a:cubicBezTo>
                    <a:pt x="92" y="852"/>
                    <a:pt x="183" y="1065"/>
                    <a:pt x="183" y="1065"/>
                  </a:cubicBezTo>
                  <a:cubicBezTo>
                    <a:pt x="578" y="761"/>
                    <a:pt x="608" y="457"/>
                    <a:pt x="578" y="305"/>
                  </a:cubicBezTo>
                  <a:cubicBezTo>
                    <a:pt x="548" y="92"/>
                    <a:pt x="396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8" name="Google Shape;371;p4"/>
            <p:cNvSpPr/>
            <p:nvPr/>
          </p:nvSpPr>
          <p:spPr>
            <a:xfrm>
              <a:off x="8105760" y="4720320"/>
              <a:ext cx="11160" cy="612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974" h="561">
                  <a:moveTo>
                    <a:pt x="798" y="1"/>
                  </a:moveTo>
                  <a:cubicBezTo>
                    <a:pt x="669" y="1"/>
                    <a:pt x="554" y="29"/>
                    <a:pt x="487" y="74"/>
                  </a:cubicBezTo>
                  <a:cubicBezTo>
                    <a:pt x="335" y="104"/>
                    <a:pt x="244" y="165"/>
                    <a:pt x="183" y="256"/>
                  </a:cubicBezTo>
                  <a:cubicBezTo>
                    <a:pt x="31" y="408"/>
                    <a:pt x="1" y="560"/>
                    <a:pt x="1" y="560"/>
                  </a:cubicBezTo>
                  <a:cubicBezTo>
                    <a:pt x="61" y="560"/>
                    <a:pt x="136" y="547"/>
                    <a:pt x="214" y="547"/>
                  </a:cubicBezTo>
                  <a:cubicBezTo>
                    <a:pt x="254" y="547"/>
                    <a:pt x="294" y="550"/>
                    <a:pt x="335" y="560"/>
                  </a:cubicBezTo>
                  <a:cubicBezTo>
                    <a:pt x="457" y="530"/>
                    <a:pt x="517" y="530"/>
                    <a:pt x="578" y="469"/>
                  </a:cubicBezTo>
                  <a:cubicBezTo>
                    <a:pt x="760" y="438"/>
                    <a:pt x="821" y="347"/>
                    <a:pt x="852" y="286"/>
                  </a:cubicBezTo>
                  <a:cubicBezTo>
                    <a:pt x="973" y="134"/>
                    <a:pt x="943" y="13"/>
                    <a:pt x="943" y="13"/>
                  </a:cubicBezTo>
                  <a:cubicBezTo>
                    <a:pt x="894" y="5"/>
                    <a:pt x="845" y="1"/>
                    <a:pt x="79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89" name="Google Shape;372;p4"/>
            <p:cNvSpPr/>
            <p:nvPr/>
          </p:nvSpPr>
          <p:spPr>
            <a:xfrm>
              <a:off x="8090640" y="4717440"/>
              <a:ext cx="10080" cy="864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882" h="761">
                  <a:moveTo>
                    <a:pt x="61" y="1"/>
                  </a:moveTo>
                  <a:cubicBezTo>
                    <a:pt x="61" y="1"/>
                    <a:pt x="0" y="92"/>
                    <a:pt x="61" y="244"/>
                  </a:cubicBezTo>
                  <a:cubicBezTo>
                    <a:pt x="122" y="335"/>
                    <a:pt x="152" y="396"/>
                    <a:pt x="304" y="517"/>
                  </a:cubicBezTo>
                  <a:cubicBezTo>
                    <a:pt x="365" y="548"/>
                    <a:pt x="456" y="609"/>
                    <a:pt x="517" y="669"/>
                  </a:cubicBezTo>
                  <a:cubicBezTo>
                    <a:pt x="638" y="669"/>
                    <a:pt x="760" y="700"/>
                    <a:pt x="882" y="761"/>
                  </a:cubicBezTo>
                  <a:cubicBezTo>
                    <a:pt x="882" y="761"/>
                    <a:pt x="882" y="609"/>
                    <a:pt x="760" y="396"/>
                  </a:cubicBezTo>
                  <a:cubicBezTo>
                    <a:pt x="730" y="335"/>
                    <a:pt x="638" y="214"/>
                    <a:pt x="517" y="153"/>
                  </a:cubicBezTo>
                  <a:cubicBezTo>
                    <a:pt x="426" y="62"/>
                    <a:pt x="274" y="1"/>
                    <a:pt x="6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0" name="Google Shape;373;p4"/>
            <p:cNvSpPr/>
            <p:nvPr/>
          </p:nvSpPr>
          <p:spPr>
            <a:xfrm>
              <a:off x="8129160" y="4695120"/>
              <a:ext cx="6840" cy="12240"/>
            </a:xfrm>
            <a:custGeom>
              <a:avLst/>
              <a:gdLst>
                <a:gd name="textAreaLeft" fmla="*/ 0 w 6840"/>
                <a:gd name="textAreaRight" fmla="*/ 7920 w 684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640" h="1065">
                  <a:moveTo>
                    <a:pt x="244" y="1"/>
                  </a:moveTo>
                  <a:cubicBezTo>
                    <a:pt x="1" y="183"/>
                    <a:pt x="31" y="457"/>
                    <a:pt x="122" y="700"/>
                  </a:cubicBezTo>
                  <a:cubicBezTo>
                    <a:pt x="183" y="913"/>
                    <a:pt x="365" y="1065"/>
                    <a:pt x="365" y="1065"/>
                  </a:cubicBezTo>
                  <a:cubicBezTo>
                    <a:pt x="639" y="700"/>
                    <a:pt x="609" y="426"/>
                    <a:pt x="517" y="244"/>
                  </a:cubicBezTo>
                  <a:cubicBezTo>
                    <a:pt x="396" y="62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1" name="Google Shape;374;p4"/>
            <p:cNvSpPr/>
            <p:nvPr/>
          </p:nvSpPr>
          <p:spPr>
            <a:xfrm>
              <a:off x="8135640" y="4699440"/>
              <a:ext cx="9360" cy="828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8280"/>
                <a:gd name="textAreaBottom" fmla="*/ 9360 h 8280"/>
              </a:gdLst>
              <a:ahLst/>
              <a:rect l="textAreaLeft" t="textAreaTop" r="textAreaRight" b="textAreaBottom"/>
              <a:pathLst>
                <a:path w="822" h="730">
                  <a:moveTo>
                    <a:pt x="821" y="0"/>
                  </a:moveTo>
                  <a:cubicBezTo>
                    <a:pt x="700" y="0"/>
                    <a:pt x="608" y="0"/>
                    <a:pt x="548" y="61"/>
                  </a:cubicBezTo>
                  <a:cubicBezTo>
                    <a:pt x="456" y="61"/>
                    <a:pt x="396" y="91"/>
                    <a:pt x="365" y="122"/>
                  </a:cubicBezTo>
                  <a:cubicBezTo>
                    <a:pt x="244" y="213"/>
                    <a:pt x="152" y="304"/>
                    <a:pt x="122" y="395"/>
                  </a:cubicBezTo>
                  <a:cubicBezTo>
                    <a:pt x="0" y="578"/>
                    <a:pt x="0" y="730"/>
                    <a:pt x="0" y="730"/>
                  </a:cubicBezTo>
                  <a:cubicBezTo>
                    <a:pt x="274" y="699"/>
                    <a:pt x="426" y="608"/>
                    <a:pt x="548" y="517"/>
                  </a:cubicBezTo>
                  <a:cubicBezTo>
                    <a:pt x="669" y="426"/>
                    <a:pt x="730" y="365"/>
                    <a:pt x="760" y="274"/>
                  </a:cubicBezTo>
                  <a:cubicBezTo>
                    <a:pt x="821" y="213"/>
                    <a:pt x="821" y="122"/>
                    <a:pt x="821" y="91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2" name="Google Shape;375;p4"/>
            <p:cNvSpPr/>
            <p:nvPr/>
          </p:nvSpPr>
          <p:spPr>
            <a:xfrm>
              <a:off x="8120160" y="4701240"/>
              <a:ext cx="10800" cy="648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943" h="609">
                  <a:moveTo>
                    <a:pt x="61" y="0"/>
                  </a:moveTo>
                  <a:cubicBezTo>
                    <a:pt x="61" y="0"/>
                    <a:pt x="61" y="61"/>
                    <a:pt x="1" y="91"/>
                  </a:cubicBezTo>
                  <a:cubicBezTo>
                    <a:pt x="1" y="122"/>
                    <a:pt x="1" y="213"/>
                    <a:pt x="61" y="274"/>
                  </a:cubicBezTo>
                  <a:cubicBezTo>
                    <a:pt x="92" y="304"/>
                    <a:pt x="92" y="334"/>
                    <a:pt x="122" y="395"/>
                  </a:cubicBezTo>
                  <a:cubicBezTo>
                    <a:pt x="153" y="426"/>
                    <a:pt x="244" y="456"/>
                    <a:pt x="305" y="517"/>
                  </a:cubicBezTo>
                  <a:cubicBezTo>
                    <a:pt x="457" y="578"/>
                    <a:pt x="700" y="608"/>
                    <a:pt x="943" y="608"/>
                  </a:cubicBezTo>
                  <a:cubicBezTo>
                    <a:pt x="943" y="608"/>
                    <a:pt x="912" y="456"/>
                    <a:pt x="761" y="304"/>
                  </a:cubicBezTo>
                  <a:cubicBezTo>
                    <a:pt x="609" y="152"/>
                    <a:pt x="396" y="61"/>
                    <a:pt x="6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3" name="Google Shape;376;p4"/>
            <p:cNvSpPr/>
            <p:nvPr/>
          </p:nvSpPr>
          <p:spPr>
            <a:xfrm>
              <a:off x="8111880" y="4699080"/>
              <a:ext cx="8640" cy="1728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17280"/>
                <a:gd name="textAreaBottom" fmla="*/ 18360 h 17280"/>
              </a:gdLst>
              <a:ahLst/>
              <a:rect l="textAreaLeft" t="textAreaTop" r="textAreaRight" b="textAreaBottom"/>
              <a:pathLst>
                <a:path w="761" h="1460">
                  <a:moveTo>
                    <a:pt x="305" y="1"/>
                  </a:moveTo>
                  <a:cubicBezTo>
                    <a:pt x="1" y="335"/>
                    <a:pt x="1" y="730"/>
                    <a:pt x="122" y="1004"/>
                  </a:cubicBezTo>
                  <a:cubicBezTo>
                    <a:pt x="214" y="1247"/>
                    <a:pt x="426" y="1460"/>
                    <a:pt x="426" y="1460"/>
                  </a:cubicBezTo>
                  <a:cubicBezTo>
                    <a:pt x="761" y="882"/>
                    <a:pt x="730" y="548"/>
                    <a:pt x="578" y="305"/>
                  </a:cubicBezTo>
                  <a:cubicBezTo>
                    <a:pt x="487" y="92"/>
                    <a:pt x="305" y="1"/>
                    <a:pt x="305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4" name="Google Shape;377;p4"/>
            <p:cNvSpPr/>
            <p:nvPr/>
          </p:nvSpPr>
          <p:spPr>
            <a:xfrm>
              <a:off x="8119440" y="4703400"/>
              <a:ext cx="10440" cy="1296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12960"/>
                <a:gd name="textAreaBottom" fmla="*/ 14040 h 12960"/>
              </a:gdLst>
              <a:ahLst/>
              <a:rect l="textAreaLeft" t="textAreaTop" r="textAreaRight" b="textAreaBottom"/>
              <a:pathLst>
                <a:path w="913" h="1125">
                  <a:moveTo>
                    <a:pt x="913" y="0"/>
                  </a:moveTo>
                  <a:cubicBezTo>
                    <a:pt x="791" y="0"/>
                    <a:pt x="670" y="61"/>
                    <a:pt x="609" y="91"/>
                  </a:cubicBezTo>
                  <a:cubicBezTo>
                    <a:pt x="518" y="122"/>
                    <a:pt x="457" y="182"/>
                    <a:pt x="366" y="243"/>
                  </a:cubicBezTo>
                  <a:cubicBezTo>
                    <a:pt x="244" y="365"/>
                    <a:pt x="183" y="517"/>
                    <a:pt x="122" y="608"/>
                  </a:cubicBezTo>
                  <a:cubicBezTo>
                    <a:pt x="1" y="882"/>
                    <a:pt x="1" y="1125"/>
                    <a:pt x="1" y="1125"/>
                  </a:cubicBezTo>
                  <a:cubicBezTo>
                    <a:pt x="305" y="973"/>
                    <a:pt x="487" y="851"/>
                    <a:pt x="548" y="730"/>
                  </a:cubicBezTo>
                  <a:cubicBezTo>
                    <a:pt x="730" y="608"/>
                    <a:pt x="791" y="517"/>
                    <a:pt x="822" y="395"/>
                  </a:cubicBezTo>
                  <a:cubicBezTo>
                    <a:pt x="913" y="274"/>
                    <a:pt x="913" y="213"/>
                    <a:pt x="913" y="122"/>
                  </a:cubicBezTo>
                  <a:lnTo>
                    <a:pt x="913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5" name="Google Shape;378;p4"/>
            <p:cNvSpPr/>
            <p:nvPr/>
          </p:nvSpPr>
          <p:spPr>
            <a:xfrm>
              <a:off x="8102160" y="4709880"/>
              <a:ext cx="12240" cy="7560"/>
            </a:xfrm>
            <a:custGeom>
              <a:avLst/>
              <a:gdLst>
                <a:gd name="textAreaLeft" fmla="*/ 0 w 12240"/>
                <a:gd name="textAreaRight" fmla="*/ 13320 w 12240"/>
                <a:gd name="textAreaTop" fmla="*/ 0 h 7560"/>
                <a:gd name="textAreaBottom" fmla="*/ 8640 h 7560"/>
              </a:gdLst>
              <a:ahLst/>
              <a:rect l="textAreaLeft" t="textAreaTop" r="textAreaRight" b="textAreaBottom"/>
              <a:pathLst>
                <a:path w="1064" h="683">
                  <a:moveTo>
                    <a:pt x="30" y="1"/>
                  </a:moveTo>
                  <a:cubicBezTo>
                    <a:pt x="30" y="1"/>
                    <a:pt x="30" y="31"/>
                    <a:pt x="0" y="92"/>
                  </a:cubicBezTo>
                  <a:cubicBezTo>
                    <a:pt x="0" y="183"/>
                    <a:pt x="0" y="244"/>
                    <a:pt x="30" y="366"/>
                  </a:cubicBezTo>
                  <a:cubicBezTo>
                    <a:pt x="61" y="396"/>
                    <a:pt x="61" y="426"/>
                    <a:pt x="152" y="518"/>
                  </a:cubicBezTo>
                  <a:cubicBezTo>
                    <a:pt x="182" y="548"/>
                    <a:pt x="243" y="639"/>
                    <a:pt x="334" y="639"/>
                  </a:cubicBezTo>
                  <a:cubicBezTo>
                    <a:pt x="463" y="661"/>
                    <a:pt x="623" y="682"/>
                    <a:pt x="812" y="682"/>
                  </a:cubicBezTo>
                  <a:cubicBezTo>
                    <a:pt x="891" y="682"/>
                    <a:pt x="975" y="678"/>
                    <a:pt x="1064" y="670"/>
                  </a:cubicBezTo>
                  <a:cubicBezTo>
                    <a:pt x="1064" y="670"/>
                    <a:pt x="1003" y="426"/>
                    <a:pt x="851" y="305"/>
                  </a:cubicBezTo>
                  <a:cubicBezTo>
                    <a:pt x="730" y="92"/>
                    <a:pt x="456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6" name="Google Shape;379;p4"/>
            <p:cNvSpPr/>
            <p:nvPr/>
          </p:nvSpPr>
          <p:spPr>
            <a:xfrm>
              <a:off x="8158680" y="4686840"/>
              <a:ext cx="4680" cy="11520"/>
            </a:xfrm>
            <a:custGeom>
              <a:avLst/>
              <a:gdLst>
                <a:gd name="textAreaLeft" fmla="*/ 0 w 4680"/>
                <a:gd name="textAreaRight" fmla="*/ 5760 w 4680"/>
                <a:gd name="textAreaTop" fmla="*/ 0 h 11520"/>
                <a:gd name="textAreaBottom" fmla="*/ 12600 h 11520"/>
              </a:gdLst>
              <a:ahLst/>
              <a:rect l="textAreaLeft" t="textAreaTop" r="textAreaRight" b="textAreaBottom"/>
              <a:pathLst>
                <a:path w="457" h="1004">
                  <a:moveTo>
                    <a:pt x="365" y="0"/>
                  </a:moveTo>
                  <a:cubicBezTo>
                    <a:pt x="243" y="61"/>
                    <a:pt x="122" y="152"/>
                    <a:pt x="91" y="243"/>
                  </a:cubicBezTo>
                  <a:cubicBezTo>
                    <a:pt x="0" y="365"/>
                    <a:pt x="0" y="486"/>
                    <a:pt x="0" y="608"/>
                  </a:cubicBezTo>
                  <a:cubicBezTo>
                    <a:pt x="0" y="821"/>
                    <a:pt x="122" y="1003"/>
                    <a:pt x="122" y="1003"/>
                  </a:cubicBezTo>
                  <a:cubicBezTo>
                    <a:pt x="304" y="851"/>
                    <a:pt x="395" y="699"/>
                    <a:pt x="426" y="638"/>
                  </a:cubicBezTo>
                  <a:cubicBezTo>
                    <a:pt x="456" y="486"/>
                    <a:pt x="456" y="365"/>
                    <a:pt x="456" y="304"/>
                  </a:cubicBezTo>
                  <a:cubicBezTo>
                    <a:pt x="456" y="182"/>
                    <a:pt x="426" y="91"/>
                    <a:pt x="395" y="61"/>
                  </a:cubicBezTo>
                  <a:cubicBezTo>
                    <a:pt x="395" y="30"/>
                    <a:pt x="365" y="0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7" name="Google Shape;380;p4"/>
            <p:cNvSpPr/>
            <p:nvPr/>
          </p:nvSpPr>
          <p:spPr>
            <a:xfrm>
              <a:off x="8161920" y="4693320"/>
              <a:ext cx="10080" cy="576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5760"/>
                <a:gd name="textAreaBottom" fmla="*/ 6840 h 5760"/>
              </a:gdLst>
              <a:ahLst/>
              <a:rect l="textAreaLeft" t="textAreaTop" r="textAreaRight" b="textAreaBottom"/>
              <a:pathLst>
                <a:path w="883" h="540">
                  <a:moveTo>
                    <a:pt x="647" y="0"/>
                  </a:moveTo>
                  <a:cubicBezTo>
                    <a:pt x="578" y="0"/>
                    <a:pt x="517" y="8"/>
                    <a:pt x="457" y="23"/>
                  </a:cubicBezTo>
                  <a:cubicBezTo>
                    <a:pt x="335" y="84"/>
                    <a:pt x="274" y="145"/>
                    <a:pt x="183" y="236"/>
                  </a:cubicBezTo>
                  <a:cubicBezTo>
                    <a:pt x="31" y="388"/>
                    <a:pt x="1" y="540"/>
                    <a:pt x="1" y="540"/>
                  </a:cubicBezTo>
                  <a:cubicBezTo>
                    <a:pt x="244" y="540"/>
                    <a:pt x="396" y="479"/>
                    <a:pt x="548" y="418"/>
                  </a:cubicBezTo>
                  <a:cubicBezTo>
                    <a:pt x="639" y="388"/>
                    <a:pt x="730" y="297"/>
                    <a:pt x="761" y="266"/>
                  </a:cubicBezTo>
                  <a:cubicBezTo>
                    <a:pt x="852" y="236"/>
                    <a:pt x="882" y="145"/>
                    <a:pt x="882" y="114"/>
                  </a:cubicBezTo>
                  <a:lnTo>
                    <a:pt x="882" y="23"/>
                  </a:lnTo>
                  <a:cubicBezTo>
                    <a:pt x="791" y="8"/>
                    <a:pt x="715" y="0"/>
                    <a:pt x="64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8" name="Google Shape;381;p4"/>
            <p:cNvSpPr/>
            <p:nvPr/>
          </p:nvSpPr>
          <p:spPr>
            <a:xfrm>
              <a:off x="8150400" y="4687920"/>
              <a:ext cx="7920" cy="1044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700" h="913">
                  <a:moveTo>
                    <a:pt x="153" y="0"/>
                  </a:moveTo>
                  <a:cubicBezTo>
                    <a:pt x="153" y="0"/>
                    <a:pt x="122" y="0"/>
                    <a:pt x="62" y="61"/>
                  </a:cubicBezTo>
                  <a:cubicBezTo>
                    <a:pt x="31" y="91"/>
                    <a:pt x="1" y="122"/>
                    <a:pt x="1" y="213"/>
                  </a:cubicBezTo>
                  <a:lnTo>
                    <a:pt x="1" y="274"/>
                  </a:lnTo>
                  <a:cubicBezTo>
                    <a:pt x="1" y="304"/>
                    <a:pt x="1" y="304"/>
                    <a:pt x="31" y="365"/>
                  </a:cubicBezTo>
                  <a:cubicBezTo>
                    <a:pt x="31" y="395"/>
                    <a:pt x="62" y="426"/>
                    <a:pt x="62" y="426"/>
                  </a:cubicBezTo>
                  <a:cubicBezTo>
                    <a:pt x="62" y="456"/>
                    <a:pt x="122" y="517"/>
                    <a:pt x="153" y="517"/>
                  </a:cubicBezTo>
                  <a:cubicBezTo>
                    <a:pt x="274" y="730"/>
                    <a:pt x="426" y="851"/>
                    <a:pt x="700" y="912"/>
                  </a:cubicBezTo>
                  <a:cubicBezTo>
                    <a:pt x="700" y="912"/>
                    <a:pt x="700" y="760"/>
                    <a:pt x="609" y="578"/>
                  </a:cubicBezTo>
                  <a:cubicBezTo>
                    <a:pt x="609" y="547"/>
                    <a:pt x="578" y="517"/>
                    <a:pt x="518" y="426"/>
                  </a:cubicBezTo>
                  <a:cubicBezTo>
                    <a:pt x="487" y="395"/>
                    <a:pt x="457" y="365"/>
                    <a:pt x="426" y="274"/>
                  </a:cubicBezTo>
                  <a:cubicBezTo>
                    <a:pt x="335" y="213"/>
                    <a:pt x="214" y="122"/>
                    <a:pt x="15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099" name="Google Shape;382;p4"/>
            <p:cNvSpPr/>
            <p:nvPr/>
          </p:nvSpPr>
          <p:spPr>
            <a:xfrm>
              <a:off x="8174520" y="4681440"/>
              <a:ext cx="7200" cy="1008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670" h="883">
                  <a:moveTo>
                    <a:pt x="609" y="1"/>
                  </a:moveTo>
                  <a:cubicBezTo>
                    <a:pt x="214" y="1"/>
                    <a:pt x="92" y="213"/>
                    <a:pt x="31" y="456"/>
                  </a:cubicBezTo>
                  <a:cubicBezTo>
                    <a:pt x="1" y="639"/>
                    <a:pt x="1" y="882"/>
                    <a:pt x="1" y="882"/>
                  </a:cubicBezTo>
                  <a:cubicBezTo>
                    <a:pt x="396" y="730"/>
                    <a:pt x="548" y="487"/>
                    <a:pt x="639" y="335"/>
                  </a:cubicBezTo>
                  <a:cubicBezTo>
                    <a:pt x="670" y="153"/>
                    <a:pt x="609" y="1"/>
                    <a:pt x="60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0" name="Google Shape;383;p4"/>
            <p:cNvSpPr/>
            <p:nvPr/>
          </p:nvSpPr>
          <p:spPr>
            <a:xfrm>
              <a:off x="8175240" y="4690800"/>
              <a:ext cx="11880" cy="432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1035" h="416">
                  <a:moveTo>
                    <a:pt x="586" y="0"/>
                  </a:moveTo>
                  <a:cubicBezTo>
                    <a:pt x="480" y="0"/>
                    <a:pt x="386" y="28"/>
                    <a:pt x="305" y="55"/>
                  </a:cubicBezTo>
                  <a:cubicBezTo>
                    <a:pt x="122" y="146"/>
                    <a:pt x="1" y="237"/>
                    <a:pt x="1" y="237"/>
                  </a:cubicBezTo>
                  <a:cubicBezTo>
                    <a:pt x="122" y="298"/>
                    <a:pt x="244" y="328"/>
                    <a:pt x="305" y="359"/>
                  </a:cubicBezTo>
                  <a:cubicBezTo>
                    <a:pt x="365" y="359"/>
                    <a:pt x="457" y="389"/>
                    <a:pt x="517" y="389"/>
                  </a:cubicBezTo>
                  <a:cubicBezTo>
                    <a:pt x="564" y="408"/>
                    <a:pt x="606" y="415"/>
                    <a:pt x="642" y="415"/>
                  </a:cubicBezTo>
                  <a:cubicBezTo>
                    <a:pt x="723" y="415"/>
                    <a:pt x="779" y="380"/>
                    <a:pt x="821" y="359"/>
                  </a:cubicBezTo>
                  <a:cubicBezTo>
                    <a:pt x="973" y="298"/>
                    <a:pt x="1034" y="176"/>
                    <a:pt x="1034" y="176"/>
                  </a:cubicBezTo>
                  <a:cubicBezTo>
                    <a:pt x="866" y="42"/>
                    <a:pt x="717" y="0"/>
                    <a:pt x="58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1" name="Google Shape;384;p4"/>
            <p:cNvSpPr/>
            <p:nvPr/>
          </p:nvSpPr>
          <p:spPr>
            <a:xfrm>
              <a:off x="8167680" y="4680360"/>
              <a:ext cx="5040" cy="10440"/>
            </a:xfrm>
            <a:custGeom>
              <a:avLst/>
              <a:gdLst>
                <a:gd name="textAreaLeft" fmla="*/ 0 w 5040"/>
                <a:gd name="textAreaRight" fmla="*/ 6120 w 504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488" h="913">
                  <a:moveTo>
                    <a:pt x="92" y="0"/>
                  </a:moveTo>
                  <a:cubicBezTo>
                    <a:pt x="92" y="0"/>
                    <a:pt x="1" y="92"/>
                    <a:pt x="1" y="274"/>
                  </a:cubicBezTo>
                  <a:cubicBezTo>
                    <a:pt x="1" y="365"/>
                    <a:pt x="31" y="456"/>
                    <a:pt x="92" y="578"/>
                  </a:cubicBezTo>
                  <a:cubicBezTo>
                    <a:pt x="122" y="608"/>
                    <a:pt x="153" y="699"/>
                    <a:pt x="213" y="760"/>
                  </a:cubicBezTo>
                  <a:cubicBezTo>
                    <a:pt x="274" y="821"/>
                    <a:pt x="335" y="851"/>
                    <a:pt x="426" y="912"/>
                  </a:cubicBezTo>
                  <a:cubicBezTo>
                    <a:pt x="426" y="912"/>
                    <a:pt x="487" y="760"/>
                    <a:pt x="487" y="578"/>
                  </a:cubicBezTo>
                  <a:cubicBezTo>
                    <a:pt x="487" y="456"/>
                    <a:pt x="457" y="396"/>
                    <a:pt x="426" y="274"/>
                  </a:cubicBezTo>
                  <a:cubicBezTo>
                    <a:pt x="335" y="152"/>
                    <a:pt x="213" y="92"/>
                    <a:pt x="9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2" name="Google Shape;385;p4"/>
            <p:cNvSpPr/>
            <p:nvPr/>
          </p:nvSpPr>
          <p:spPr>
            <a:xfrm>
              <a:off x="8078760" y="4766040"/>
              <a:ext cx="12240" cy="11880"/>
            </a:xfrm>
            <a:custGeom>
              <a:avLst/>
              <a:gdLst>
                <a:gd name="textAreaLeft" fmla="*/ 0 w 12240"/>
                <a:gd name="textAreaRight" fmla="*/ 13320 w 12240"/>
                <a:gd name="textAreaTop" fmla="*/ 0 h 11880"/>
                <a:gd name="textAreaBottom" fmla="*/ 12960 h 11880"/>
              </a:gdLst>
              <a:ahLst/>
              <a:rect l="textAreaLeft" t="textAreaTop" r="textAreaRight" b="textAreaBottom"/>
              <a:pathLst>
                <a:path w="1065" h="1035">
                  <a:moveTo>
                    <a:pt x="518" y="1"/>
                  </a:moveTo>
                  <a:lnTo>
                    <a:pt x="518" y="1"/>
                  </a:lnTo>
                  <a:cubicBezTo>
                    <a:pt x="1" y="578"/>
                    <a:pt x="822" y="1034"/>
                    <a:pt x="822" y="1034"/>
                  </a:cubicBezTo>
                  <a:cubicBezTo>
                    <a:pt x="1065" y="578"/>
                    <a:pt x="974" y="305"/>
                    <a:pt x="852" y="183"/>
                  </a:cubicBezTo>
                  <a:cubicBezTo>
                    <a:pt x="700" y="31"/>
                    <a:pt x="518" y="1"/>
                    <a:pt x="51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3" name="Google Shape;386;p4"/>
            <p:cNvSpPr/>
            <p:nvPr/>
          </p:nvSpPr>
          <p:spPr>
            <a:xfrm>
              <a:off x="8091000" y="4767480"/>
              <a:ext cx="9720" cy="1008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852" h="883">
                  <a:moveTo>
                    <a:pt x="760" y="1"/>
                  </a:moveTo>
                  <a:cubicBezTo>
                    <a:pt x="335" y="122"/>
                    <a:pt x="153" y="335"/>
                    <a:pt x="92" y="517"/>
                  </a:cubicBezTo>
                  <a:cubicBezTo>
                    <a:pt x="1" y="730"/>
                    <a:pt x="31" y="882"/>
                    <a:pt x="31" y="882"/>
                  </a:cubicBezTo>
                  <a:cubicBezTo>
                    <a:pt x="548" y="639"/>
                    <a:pt x="730" y="426"/>
                    <a:pt x="791" y="274"/>
                  </a:cubicBezTo>
                  <a:cubicBezTo>
                    <a:pt x="852" y="122"/>
                    <a:pt x="760" y="1"/>
                    <a:pt x="760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4" name="Google Shape;387;p4"/>
            <p:cNvSpPr/>
            <p:nvPr/>
          </p:nvSpPr>
          <p:spPr>
            <a:xfrm>
              <a:off x="8074080" y="4774680"/>
              <a:ext cx="13320" cy="4680"/>
            </a:xfrm>
            <a:custGeom>
              <a:avLst/>
              <a:gdLst>
                <a:gd name="textAreaLeft" fmla="*/ 0 w 13320"/>
                <a:gd name="textAreaRight" fmla="*/ 14400 w 1332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1145" h="455">
                  <a:moveTo>
                    <a:pt x="452" y="1"/>
                  </a:moveTo>
                  <a:cubicBezTo>
                    <a:pt x="328" y="1"/>
                    <a:pt x="184" y="25"/>
                    <a:pt x="20" y="86"/>
                  </a:cubicBezTo>
                  <a:cubicBezTo>
                    <a:pt x="20" y="111"/>
                    <a:pt x="0" y="455"/>
                    <a:pt x="608" y="455"/>
                  </a:cubicBezTo>
                  <a:cubicBezTo>
                    <a:pt x="750" y="455"/>
                    <a:pt x="926" y="436"/>
                    <a:pt x="1145" y="390"/>
                  </a:cubicBezTo>
                  <a:cubicBezTo>
                    <a:pt x="1145" y="390"/>
                    <a:pt x="950" y="1"/>
                    <a:pt x="45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5" name="Google Shape;388;p4"/>
            <p:cNvSpPr/>
            <p:nvPr/>
          </p:nvSpPr>
          <p:spPr>
            <a:xfrm>
              <a:off x="8093160" y="4754160"/>
              <a:ext cx="11880" cy="1188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11880"/>
                <a:gd name="textAreaBottom" fmla="*/ 12960 h 11880"/>
              </a:gdLst>
              <a:ahLst/>
              <a:rect l="textAreaLeft" t="textAreaTop" r="textAreaRight" b="textAreaBottom"/>
              <a:pathLst>
                <a:path w="1034" h="1035">
                  <a:moveTo>
                    <a:pt x="548" y="1"/>
                  </a:moveTo>
                  <a:cubicBezTo>
                    <a:pt x="1" y="578"/>
                    <a:pt x="821" y="1034"/>
                    <a:pt x="821" y="1034"/>
                  </a:cubicBezTo>
                  <a:cubicBezTo>
                    <a:pt x="1034" y="578"/>
                    <a:pt x="943" y="305"/>
                    <a:pt x="882" y="183"/>
                  </a:cubicBezTo>
                  <a:cubicBezTo>
                    <a:pt x="730" y="31"/>
                    <a:pt x="548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6" name="Google Shape;389;p4"/>
            <p:cNvSpPr/>
            <p:nvPr/>
          </p:nvSpPr>
          <p:spPr>
            <a:xfrm>
              <a:off x="8105040" y="4755600"/>
              <a:ext cx="9720" cy="972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852" h="852">
                  <a:moveTo>
                    <a:pt x="761" y="0"/>
                  </a:moveTo>
                  <a:cubicBezTo>
                    <a:pt x="366" y="91"/>
                    <a:pt x="153" y="335"/>
                    <a:pt x="92" y="517"/>
                  </a:cubicBezTo>
                  <a:cubicBezTo>
                    <a:pt x="1" y="699"/>
                    <a:pt x="62" y="851"/>
                    <a:pt x="62" y="851"/>
                  </a:cubicBezTo>
                  <a:cubicBezTo>
                    <a:pt x="578" y="639"/>
                    <a:pt x="730" y="395"/>
                    <a:pt x="821" y="243"/>
                  </a:cubicBezTo>
                  <a:cubicBezTo>
                    <a:pt x="852" y="91"/>
                    <a:pt x="761" y="0"/>
                    <a:pt x="76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7" name="Google Shape;390;p4"/>
            <p:cNvSpPr/>
            <p:nvPr/>
          </p:nvSpPr>
          <p:spPr>
            <a:xfrm>
              <a:off x="8088480" y="4762800"/>
              <a:ext cx="12600" cy="4680"/>
            </a:xfrm>
            <a:custGeom>
              <a:avLst/>
              <a:gdLst>
                <a:gd name="textAreaLeft" fmla="*/ 0 w 12600"/>
                <a:gd name="textAreaRight" fmla="*/ 13680 w 1260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1096" h="444">
                  <a:moveTo>
                    <a:pt x="418" y="0"/>
                  </a:moveTo>
                  <a:cubicBezTo>
                    <a:pt x="297" y="0"/>
                    <a:pt x="159" y="25"/>
                    <a:pt x="1" y="86"/>
                  </a:cubicBezTo>
                  <a:cubicBezTo>
                    <a:pt x="1" y="111"/>
                    <a:pt x="1" y="443"/>
                    <a:pt x="607" y="443"/>
                  </a:cubicBezTo>
                  <a:cubicBezTo>
                    <a:pt x="739" y="443"/>
                    <a:pt x="900" y="428"/>
                    <a:pt x="1095" y="390"/>
                  </a:cubicBezTo>
                  <a:cubicBezTo>
                    <a:pt x="1095" y="390"/>
                    <a:pt x="900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8" name="Google Shape;391;p4"/>
            <p:cNvSpPr/>
            <p:nvPr/>
          </p:nvSpPr>
          <p:spPr>
            <a:xfrm>
              <a:off x="8160120" y="4761720"/>
              <a:ext cx="11520" cy="720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7200"/>
                <a:gd name="textAreaBottom" fmla="*/ 8280 h 7200"/>
              </a:gdLst>
              <a:ahLst/>
              <a:rect l="textAreaLeft" t="textAreaTop" r="textAreaRight" b="textAreaBottom"/>
              <a:pathLst>
                <a:path w="1004" h="669">
                  <a:moveTo>
                    <a:pt x="666" y="1"/>
                  </a:moveTo>
                  <a:cubicBezTo>
                    <a:pt x="254" y="1"/>
                    <a:pt x="1" y="545"/>
                    <a:pt x="1" y="545"/>
                  </a:cubicBezTo>
                  <a:cubicBezTo>
                    <a:pt x="187" y="632"/>
                    <a:pt x="338" y="668"/>
                    <a:pt x="461" y="668"/>
                  </a:cubicBezTo>
                  <a:cubicBezTo>
                    <a:pt x="640" y="668"/>
                    <a:pt x="762" y="592"/>
                    <a:pt x="852" y="485"/>
                  </a:cubicBezTo>
                  <a:cubicBezTo>
                    <a:pt x="943" y="333"/>
                    <a:pt x="1004" y="120"/>
                    <a:pt x="1004" y="120"/>
                  </a:cubicBezTo>
                  <a:cubicBezTo>
                    <a:pt x="882" y="35"/>
                    <a:pt x="769" y="1"/>
                    <a:pt x="66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09" name="Google Shape;392;p4"/>
            <p:cNvSpPr/>
            <p:nvPr/>
          </p:nvSpPr>
          <p:spPr>
            <a:xfrm>
              <a:off x="8160480" y="4770720"/>
              <a:ext cx="10440" cy="756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7560"/>
                <a:gd name="textAreaBottom" fmla="*/ 8640 h 7560"/>
              </a:gdLst>
              <a:ahLst/>
              <a:rect l="textAreaLeft" t="textAreaTop" r="textAreaRight" b="textAreaBottom"/>
              <a:pathLst>
                <a:path w="913" h="674">
                  <a:moveTo>
                    <a:pt x="176" y="0"/>
                  </a:moveTo>
                  <a:cubicBezTo>
                    <a:pt x="68" y="0"/>
                    <a:pt x="0" y="27"/>
                    <a:pt x="0" y="27"/>
                  </a:cubicBezTo>
                  <a:cubicBezTo>
                    <a:pt x="274" y="513"/>
                    <a:pt x="517" y="665"/>
                    <a:pt x="669" y="665"/>
                  </a:cubicBezTo>
                  <a:cubicBezTo>
                    <a:pt x="705" y="672"/>
                    <a:pt x="737" y="674"/>
                    <a:pt x="764" y="674"/>
                  </a:cubicBezTo>
                  <a:cubicBezTo>
                    <a:pt x="873" y="674"/>
                    <a:pt x="912" y="635"/>
                    <a:pt x="912" y="635"/>
                  </a:cubicBezTo>
                  <a:cubicBezTo>
                    <a:pt x="760" y="240"/>
                    <a:pt x="547" y="88"/>
                    <a:pt x="365" y="27"/>
                  </a:cubicBezTo>
                  <a:cubicBezTo>
                    <a:pt x="294" y="7"/>
                    <a:pt x="230" y="0"/>
                    <a:pt x="17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0" name="Google Shape;393;p4"/>
            <p:cNvSpPr/>
            <p:nvPr/>
          </p:nvSpPr>
          <p:spPr>
            <a:xfrm>
              <a:off x="8154720" y="4753800"/>
              <a:ext cx="10440" cy="1260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12600"/>
                <a:gd name="textAreaBottom" fmla="*/ 13680 h 12600"/>
              </a:gdLst>
              <a:ahLst/>
              <a:rect l="textAreaLeft" t="textAreaTop" r="textAreaRight" b="textAreaBottom"/>
              <a:pathLst>
                <a:path w="913" h="1095">
                  <a:moveTo>
                    <a:pt x="547" y="0"/>
                  </a:moveTo>
                  <a:cubicBezTo>
                    <a:pt x="547" y="0"/>
                    <a:pt x="0" y="0"/>
                    <a:pt x="365" y="1095"/>
                  </a:cubicBezTo>
                  <a:cubicBezTo>
                    <a:pt x="365" y="1095"/>
                    <a:pt x="912" y="699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1" name="Google Shape;394;p4"/>
            <p:cNvSpPr/>
            <p:nvPr/>
          </p:nvSpPr>
          <p:spPr>
            <a:xfrm>
              <a:off x="8156160" y="4796640"/>
              <a:ext cx="12240" cy="4680"/>
            </a:xfrm>
            <a:custGeom>
              <a:avLst/>
              <a:gdLst>
                <a:gd name="textAreaLeft" fmla="*/ 0 w 12240"/>
                <a:gd name="textAreaRight" fmla="*/ 13320 w 1224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1065" h="465">
                  <a:moveTo>
                    <a:pt x="609" y="1"/>
                  </a:moveTo>
                  <a:cubicBezTo>
                    <a:pt x="278" y="1"/>
                    <a:pt x="1" y="263"/>
                    <a:pt x="1" y="263"/>
                  </a:cubicBezTo>
                  <a:cubicBezTo>
                    <a:pt x="250" y="405"/>
                    <a:pt x="447" y="464"/>
                    <a:pt x="592" y="464"/>
                  </a:cubicBezTo>
                  <a:cubicBezTo>
                    <a:pt x="695" y="464"/>
                    <a:pt x="771" y="435"/>
                    <a:pt x="822" y="384"/>
                  </a:cubicBezTo>
                  <a:cubicBezTo>
                    <a:pt x="973" y="354"/>
                    <a:pt x="1065" y="202"/>
                    <a:pt x="1065" y="202"/>
                  </a:cubicBezTo>
                  <a:cubicBezTo>
                    <a:pt x="915" y="52"/>
                    <a:pt x="757" y="1"/>
                    <a:pt x="60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2" name="Google Shape;395;p4"/>
            <p:cNvSpPr/>
            <p:nvPr/>
          </p:nvSpPr>
          <p:spPr>
            <a:xfrm>
              <a:off x="8156160" y="4801680"/>
              <a:ext cx="8640" cy="792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7920"/>
                <a:gd name="textAreaBottom" fmla="*/ 9000 h 7920"/>
              </a:gdLst>
              <a:ahLst/>
              <a:rect l="textAreaLeft" t="textAreaTop" r="textAreaRight" b="textAreaBottom"/>
              <a:pathLst>
                <a:path w="761" h="720">
                  <a:moveTo>
                    <a:pt x="1" y="1"/>
                  </a:moveTo>
                  <a:cubicBezTo>
                    <a:pt x="153" y="396"/>
                    <a:pt x="335" y="609"/>
                    <a:pt x="487" y="669"/>
                  </a:cubicBezTo>
                  <a:cubicBezTo>
                    <a:pt x="552" y="709"/>
                    <a:pt x="612" y="720"/>
                    <a:pt x="659" y="720"/>
                  </a:cubicBezTo>
                  <a:cubicBezTo>
                    <a:pt x="721" y="720"/>
                    <a:pt x="761" y="700"/>
                    <a:pt x="761" y="700"/>
                  </a:cubicBezTo>
                  <a:cubicBezTo>
                    <a:pt x="730" y="366"/>
                    <a:pt x="518" y="214"/>
                    <a:pt x="335" y="92"/>
                  </a:cubicBezTo>
                  <a:cubicBezTo>
                    <a:pt x="153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3" name="Google Shape;396;p4"/>
            <p:cNvSpPr/>
            <p:nvPr/>
          </p:nvSpPr>
          <p:spPr>
            <a:xfrm>
              <a:off x="8155440" y="4788720"/>
              <a:ext cx="7200" cy="900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9000"/>
                <a:gd name="textAreaBottom" fmla="*/ 10080 h 9000"/>
              </a:gdLst>
              <a:ahLst/>
              <a:rect l="textAreaLeft" t="textAreaTop" r="textAreaRight" b="textAreaBottom"/>
              <a:pathLst>
                <a:path w="663" h="797">
                  <a:moveTo>
                    <a:pt x="425" y="1"/>
                  </a:moveTo>
                  <a:cubicBezTo>
                    <a:pt x="298" y="1"/>
                    <a:pt x="0" y="77"/>
                    <a:pt x="24" y="797"/>
                  </a:cubicBezTo>
                  <a:cubicBezTo>
                    <a:pt x="24" y="797"/>
                    <a:pt x="663" y="675"/>
                    <a:pt x="480" y="6"/>
                  </a:cubicBezTo>
                  <a:cubicBezTo>
                    <a:pt x="480" y="6"/>
                    <a:pt x="459" y="1"/>
                    <a:pt x="425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4" name="Google Shape;397;p4"/>
            <p:cNvSpPr/>
            <p:nvPr/>
          </p:nvSpPr>
          <p:spPr>
            <a:xfrm>
              <a:off x="8118000" y="4748760"/>
              <a:ext cx="7920" cy="1008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700" h="882">
                  <a:moveTo>
                    <a:pt x="456" y="0"/>
                  </a:moveTo>
                  <a:cubicBezTo>
                    <a:pt x="0" y="395"/>
                    <a:pt x="456" y="882"/>
                    <a:pt x="456" y="882"/>
                  </a:cubicBezTo>
                  <a:cubicBezTo>
                    <a:pt x="699" y="578"/>
                    <a:pt x="699" y="335"/>
                    <a:pt x="639" y="183"/>
                  </a:cubicBezTo>
                  <a:cubicBezTo>
                    <a:pt x="578" y="91"/>
                    <a:pt x="456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5" name="Google Shape;398;p4"/>
            <p:cNvSpPr/>
            <p:nvPr/>
          </p:nvSpPr>
          <p:spPr>
            <a:xfrm>
              <a:off x="8125200" y="4752720"/>
              <a:ext cx="7200" cy="61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670" h="578">
                  <a:moveTo>
                    <a:pt x="639" y="0"/>
                  </a:moveTo>
                  <a:cubicBezTo>
                    <a:pt x="366" y="0"/>
                    <a:pt x="183" y="152"/>
                    <a:pt x="92" y="304"/>
                  </a:cubicBezTo>
                  <a:cubicBezTo>
                    <a:pt x="1" y="426"/>
                    <a:pt x="1" y="578"/>
                    <a:pt x="1" y="578"/>
                  </a:cubicBezTo>
                  <a:cubicBezTo>
                    <a:pt x="366" y="486"/>
                    <a:pt x="517" y="334"/>
                    <a:pt x="609" y="243"/>
                  </a:cubicBezTo>
                  <a:cubicBezTo>
                    <a:pt x="669" y="91"/>
                    <a:pt x="639" y="0"/>
                    <a:pt x="639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6" name="Google Shape;399;p4"/>
            <p:cNvSpPr/>
            <p:nvPr/>
          </p:nvSpPr>
          <p:spPr>
            <a:xfrm>
              <a:off x="8112600" y="4754880"/>
              <a:ext cx="9000" cy="432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791" h="438">
                  <a:moveTo>
                    <a:pt x="283" y="1"/>
                  </a:moveTo>
                  <a:cubicBezTo>
                    <a:pt x="243" y="1"/>
                    <a:pt x="200" y="4"/>
                    <a:pt x="153" y="12"/>
                  </a:cubicBezTo>
                  <a:cubicBezTo>
                    <a:pt x="122" y="72"/>
                    <a:pt x="1" y="437"/>
                    <a:pt x="791" y="437"/>
                  </a:cubicBezTo>
                  <a:cubicBezTo>
                    <a:pt x="791" y="437"/>
                    <a:pt x="740" y="1"/>
                    <a:pt x="28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7" name="Google Shape;400;p4"/>
            <p:cNvSpPr/>
            <p:nvPr/>
          </p:nvSpPr>
          <p:spPr>
            <a:xfrm>
              <a:off x="8069760" y="4773240"/>
              <a:ext cx="9360" cy="1116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822" h="974">
                  <a:moveTo>
                    <a:pt x="365" y="0"/>
                  </a:moveTo>
                  <a:lnTo>
                    <a:pt x="365" y="0"/>
                  </a:lnTo>
                  <a:cubicBezTo>
                    <a:pt x="0" y="608"/>
                    <a:pt x="730" y="973"/>
                    <a:pt x="730" y="973"/>
                  </a:cubicBezTo>
                  <a:cubicBezTo>
                    <a:pt x="821" y="517"/>
                    <a:pt x="760" y="304"/>
                    <a:pt x="639" y="152"/>
                  </a:cubicBezTo>
                  <a:cubicBezTo>
                    <a:pt x="517" y="31"/>
                    <a:pt x="365" y="1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8" name="Google Shape;401;p4"/>
            <p:cNvSpPr/>
            <p:nvPr/>
          </p:nvSpPr>
          <p:spPr>
            <a:xfrm>
              <a:off x="8079480" y="4773960"/>
              <a:ext cx="6480" cy="1044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609" h="913">
                  <a:moveTo>
                    <a:pt x="548" y="1"/>
                  </a:moveTo>
                  <a:cubicBezTo>
                    <a:pt x="244" y="153"/>
                    <a:pt x="92" y="396"/>
                    <a:pt x="31" y="578"/>
                  </a:cubicBezTo>
                  <a:cubicBezTo>
                    <a:pt x="1" y="761"/>
                    <a:pt x="31" y="913"/>
                    <a:pt x="31" y="913"/>
                  </a:cubicBezTo>
                  <a:cubicBezTo>
                    <a:pt x="457" y="639"/>
                    <a:pt x="578" y="426"/>
                    <a:pt x="578" y="274"/>
                  </a:cubicBezTo>
                  <a:cubicBezTo>
                    <a:pt x="609" y="92"/>
                    <a:pt x="548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19" name="Google Shape;402;p4"/>
            <p:cNvSpPr/>
            <p:nvPr/>
          </p:nvSpPr>
          <p:spPr>
            <a:xfrm>
              <a:off x="8066160" y="4782600"/>
              <a:ext cx="10440" cy="396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913" h="414">
                  <a:moveTo>
                    <a:pt x="406" y="1"/>
                  </a:moveTo>
                  <a:cubicBezTo>
                    <a:pt x="291" y="1"/>
                    <a:pt x="156" y="38"/>
                    <a:pt x="2" y="138"/>
                  </a:cubicBezTo>
                  <a:lnTo>
                    <a:pt x="2" y="138"/>
                  </a:lnTo>
                  <a:cubicBezTo>
                    <a:pt x="1" y="136"/>
                    <a:pt x="1" y="134"/>
                    <a:pt x="1" y="134"/>
                  </a:cubicBezTo>
                  <a:cubicBezTo>
                    <a:pt x="1" y="134"/>
                    <a:pt x="1" y="136"/>
                    <a:pt x="1" y="139"/>
                  </a:cubicBezTo>
                  <a:cubicBezTo>
                    <a:pt x="1" y="139"/>
                    <a:pt x="2" y="139"/>
                    <a:pt x="2" y="138"/>
                  </a:cubicBezTo>
                  <a:lnTo>
                    <a:pt x="2" y="138"/>
                  </a:lnTo>
                  <a:cubicBezTo>
                    <a:pt x="9" y="173"/>
                    <a:pt x="59" y="414"/>
                    <a:pt x="433" y="414"/>
                  </a:cubicBezTo>
                  <a:cubicBezTo>
                    <a:pt x="555" y="414"/>
                    <a:pt x="712" y="388"/>
                    <a:pt x="913" y="321"/>
                  </a:cubicBezTo>
                  <a:cubicBezTo>
                    <a:pt x="913" y="321"/>
                    <a:pt x="744" y="1"/>
                    <a:pt x="406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0" name="Google Shape;403;p4"/>
            <p:cNvSpPr/>
            <p:nvPr/>
          </p:nvSpPr>
          <p:spPr>
            <a:xfrm>
              <a:off x="8068680" y="4748400"/>
              <a:ext cx="5400" cy="12240"/>
            </a:xfrm>
            <a:custGeom>
              <a:avLst/>
              <a:gdLst>
                <a:gd name="textAreaLeft" fmla="*/ 0 w 5400"/>
                <a:gd name="textAreaRight" fmla="*/ 6480 w 540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517" h="1065">
                  <a:moveTo>
                    <a:pt x="304" y="1"/>
                  </a:moveTo>
                  <a:cubicBezTo>
                    <a:pt x="61" y="153"/>
                    <a:pt x="0" y="396"/>
                    <a:pt x="61" y="639"/>
                  </a:cubicBezTo>
                  <a:cubicBezTo>
                    <a:pt x="91" y="882"/>
                    <a:pt x="152" y="1065"/>
                    <a:pt x="152" y="1065"/>
                  </a:cubicBezTo>
                  <a:cubicBezTo>
                    <a:pt x="426" y="730"/>
                    <a:pt x="517" y="487"/>
                    <a:pt x="426" y="305"/>
                  </a:cubicBezTo>
                  <a:cubicBezTo>
                    <a:pt x="426" y="183"/>
                    <a:pt x="395" y="122"/>
                    <a:pt x="365" y="62"/>
                  </a:cubicBezTo>
                  <a:cubicBezTo>
                    <a:pt x="365" y="31"/>
                    <a:pt x="304" y="1"/>
                    <a:pt x="30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1" name="Google Shape;404;p4"/>
            <p:cNvSpPr/>
            <p:nvPr/>
          </p:nvSpPr>
          <p:spPr>
            <a:xfrm>
              <a:off x="8071920" y="4755600"/>
              <a:ext cx="8640" cy="576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5760"/>
                <a:gd name="textAreaBottom" fmla="*/ 6840 h 5760"/>
              </a:gdLst>
              <a:ahLst/>
              <a:rect l="textAreaLeft" t="textAreaTop" r="textAreaRight" b="textAreaBottom"/>
              <a:pathLst>
                <a:path w="761" h="534">
                  <a:moveTo>
                    <a:pt x="591" y="0"/>
                  </a:moveTo>
                  <a:cubicBezTo>
                    <a:pt x="393" y="0"/>
                    <a:pt x="252" y="104"/>
                    <a:pt x="153" y="229"/>
                  </a:cubicBezTo>
                  <a:cubicBezTo>
                    <a:pt x="31" y="381"/>
                    <a:pt x="1" y="533"/>
                    <a:pt x="1" y="533"/>
                  </a:cubicBezTo>
                  <a:cubicBezTo>
                    <a:pt x="183" y="533"/>
                    <a:pt x="335" y="503"/>
                    <a:pt x="426" y="472"/>
                  </a:cubicBezTo>
                  <a:cubicBezTo>
                    <a:pt x="548" y="381"/>
                    <a:pt x="609" y="351"/>
                    <a:pt x="639" y="259"/>
                  </a:cubicBezTo>
                  <a:cubicBezTo>
                    <a:pt x="761" y="107"/>
                    <a:pt x="730" y="16"/>
                    <a:pt x="730" y="16"/>
                  </a:cubicBezTo>
                  <a:cubicBezTo>
                    <a:pt x="681" y="5"/>
                    <a:pt x="635" y="0"/>
                    <a:pt x="59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2" name="Google Shape;405;p4"/>
            <p:cNvSpPr/>
            <p:nvPr/>
          </p:nvSpPr>
          <p:spPr>
            <a:xfrm>
              <a:off x="8061840" y="4753440"/>
              <a:ext cx="6480" cy="720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7200"/>
                <a:gd name="textAreaBottom" fmla="*/ 8280 h 7200"/>
              </a:gdLst>
              <a:ahLst/>
              <a:rect l="textAreaLeft" t="textAreaTop" r="textAreaRight" b="textAreaBottom"/>
              <a:pathLst>
                <a:path w="609" h="666">
                  <a:moveTo>
                    <a:pt x="61" y="0"/>
                  </a:moveTo>
                  <a:cubicBezTo>
                    <a:pt x="41" y="0"/>
                    <a:pt x="21" y="7"/>
                    <a:pt x="0" y="27"/>
                  </a:cubicBezTo>
                  <a:lnTo>
                    <a:pt x="0" y="88"/>
                  </a:lnTo>
                  <a:cubicBezTo>
                    <a:pt x="0" y="119"/>
                    <a:pt x="0" y="210"/>
                    <a:pt x="31" y="270"/>
                  </a:cubicBezTo>
                  <a:cubicBezTo>
                    <a:pt x="61" y="362"/>
                    <a:pt x="122" y="422"/>
                    <a:pt x="183" y="483"/>
                  </a:cubicBezTo>
                  <a:cubicBezTo>
                    <a:pt x="304" y="544"/>
                    <a:pt x="426" y="635"/>
                    <a:pt x="608" y="666"/>
                  </a:cubicBezTo>
                  <a:cubicBezTo>
                    <a:pt x="608" y="666"/>
                    <a:pt x="608" y="514"/>
                    <a:pt x="517" y="331"/>
                  </a:cubicBezTo>
                  <a:cubicBezTo>
                    <a:pt x="487" y="240"/>
                    <a:pt x="456" y="119"/>
                    <a:pt x="335" y="88"/>
                  </a:cubicBezTo>
                  <a:cubicBezTo>
                    <a:pt x="304" y="58"/>
                    <a:pt x="274" y="58"/>
                    <a:pt x="183" y="27"/>
                  </a:cubicBezTo>
                  <a:cubicBezTo>
                    <a:pt x="142" y="27"/>
                    <a:pt x="102" y="0"/>
                    <a:pt x="6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3" name="Google Shape;406;p4"/>
            <p:cNvSpPr/>
            <p:nvPr/>
          </p:nvSpPr>
          <p:spPr>
            <a:xfrm>
              <a:off x="8202240" y="4768200"/>
              <a:ext cx="6840" cy="10800"/>
            </a:xfrm>
            <a:custGeom>
              <a:avLst/>
              <a:gdLst>
                <a:gd name="textAreaLeft" fmla="*/ 0 w 6840"/>
                <a:gd name="textAreaRight" fmla="*/ 7920 w 684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639" h="944">
                  <a:moveTo>
                    <a:pt x="578" y="1"/>
                  </a:moveTo>
                  <a:cubicBezTo>
                    <a:pt x="183" y="31"/>
                    <a:pt x="91" y="275"/>
                    <a:pt x="31" y="487"/>
                  </a:cubicBezTo>
                  <a:cubicBezTo>
                    <a:pt x="0" y="730"/>
                    <a:pt x="31" y="943"/>
                    <a:pt x="31" y="943"/>
                  </a:cubicBezTo>
                  <a:cubicBezTo>
                    <a:pt x="487" y="791"/>
                    <a:pt x="608" y="548"/>
                    <a:pt x="639" y="335"/>
                  </a:cubicBezTo>
                  <a:cubicBezTo>
                    <a:pt x="639" y="153"/>
                    <a:pt x="578" y="1"/>
                    <a:pt x="57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4" name="Google Shape;407;p4"/>
            <p:cNvSpPr/>
            <p:nvPr/>
          </p:nvSpPr>
          <p:spPr>
            <a:xfrm>
              <a:off x="8204040" y="4777200"/>
              <a:ext cx="11880" cy="396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1034" h="396">
                  <a:moveTo>
                    <a:pt x="608" y="0"/>
                  </a:moveTo>
                  <a:cubicBezTo>
                    <a:pt x="456" y="0"/>
                    <a:pt x="335" y="31"/>
                    <a:pt x="274" y="61"/>
                  </a:cubicBezTo>
                  <a:cubicBezTo>
                    <a:pt x="122" y="152"/>
                    <a:pt x="0" y="304"/>
                    <a:pt x="0" y="304"/>
                  </a:cubicBezTo>
                  <a:cubicBezTo>
                    <a:pt x="152" y="365"/>
                    <a:pt x="274" y="365"/>
                    <a:pt x="335" y="396"/>
                  </a:cubicBezTo>
                  <a:lnTo>
                    <a:pt x="608" y="396"/>
                  </a:lnTo>
                  <a:cubicBezTo>
                    <a:pt x="760" y="396"/>
                    <a:pt x="851" y="335"/>
                    <a:pt x="912" y="304"/>
                  </a:cubicBezTo>
                  <a:cubicBezTo>
                    <a:pt x="1003" y="274"/>
                    <a:pt x="1034" y="183"/>
                    <a:pt x="1034" y="152"/>
                  </a:cubicBezTo>
                  <a:lnTo>
                    <a:pt x="1034" y="61"/>
                  </a:lnTo>
                  <a:cubicBezTo>
                    <a:pt x="943" y="31"/>
                    <a:pt x="882" y="0"/>
                    <a:pt x="79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5" name="Google Shape;408;p4"/>
            <p:cNvSpPr/>
            <p:nvPr/>
          </p:nvSpPr>
          <p:spPr>
            <a:xfrm>
              <a:off x="8194680" y="4768200"/>
              <a:ext cx="6120" cy="10440"/>
            </a:xfrm>
            <a:custGeom>
              <a:avLst/>
              <a:gdLst>
                <a:gd name="textAreaLeft" fmla="*/ 0 w 6120"/>
                <a:gd name="textAreaRight" fmla="*/ 7200 w 612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578" h="913">
                  <a:moveTo>
                    <a:pt x="92" y="1"/>
                  </a:moveTo>
                  <a:cubicBezTo>
                    <a:pt x="92" y="1"/>
                    <a:pt x="92" y="31"/>
                    <a:pt x="31" y="92"/>
                  </a:cubicBezTo>
                  <a:cubicBezTo>
                    <a:pt x="31" y="123"/>
                    <a:pt x="0" y="183"/>
                    <a:pt x="31" y="275"/>
                  </a:cubicBezTo>
                  <a:cubicBezTo>
                    <a:pt x="31" y="335"/>
                    <a:pt x="92" y="426"/>
                    <a:pt x="183" y="548"/>
                  </a:cubicBezTo>
                  <a:cubicBezTo>
                    <a:pt x="244" y="578"/>
                    <a:pt x="274" y="639"/>
                    <a:pt x="335" y="700"/>
                  </a:cubicBezTo>
                  <a:cubicBezTo>
                    <a:pt x="365" y="791"/>
                    <a:pt x="456" y="852"/>
                    <a:pt x="548" y="913"/>
                  </a:cubicBezTo>
                  <a:cubicBezTo>
                    <a:pt x="548" y="913"/>
                    <a:pt x="578" y="761"/>
                    <a:pt x="578" y="578"/>
                  </a:cubicBezTo>
                  <a:cubicBezTo>
                    <a:pt x="578" y="457"/>
                    <a:pt x="548" y="396"/>
                    <a:pt x="456" y="275"/>
                  </a:cubicBezTo>
                  <a:cubicBezTo>
                    <a:pt x="426" y="244"/>
                    <a:pt x="396" y="153"/>
                    <a:pt x="304" y="123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6" name="Google Shape;409;p4"/>
            <p:cNvSpPr/>
            <p:nvPr/>
          </p:nvSpPr>
          <p:spPr>
            <a:xfrm>
              <a:off x="8206200" y="4733280"/>
              <a:ext cx="8280" cy="936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9360"/>
                <a:gd name="textAreaBottom" fmla="*/ 10440 h 9360"/>
              </a:gdLst>
              <a:ahLst/>
              <a:rect l="textAreaLeft" t="textAreaTop" r="textAreaRight" b="textAreaBottom"/>
              <a:pathLst>
                <a:path w="730" h="825">
                  <a:moveTo>
                    <a:pt x="622" y="1"/>
                  </a:moveTo>
                  <a:cubicBezTo>
                    <a:pt x="308" y="1"/>
                    <a:pt x="148" y="172"/>
                    <a:pt x="91" y="369"/>
                  </a:cubicBezTo>
                  <a:cubicBezTo>
                    <a:pt x="0" y="612"/>
                    <a:pt x="0" y="825"/>
                    <a:pt x="0" y="825"/>
                  </a:cubicBezTo>
                  <a:cubicBezTo>
                    <a:pt x="456" y="764"/>
                    <a:pt x="608" y="521"/>
                    <a:pt x="699" y="338"/>
                  </a:cubicBezTo>
                  <a:cubicBezTo>
                    <a:pt x="730" y="156"/>
                    <a:pt x="699" y="4"/>
                    <a:pt x="699" y="4"/>
                  </a:cubicBezTo>
                  <a:cubicBezTo>
                    <a:pt x="672" y="2"/>
                    <a:pt x="647" y="1"/>
                    <a:pt x="622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7" name="Google Shape;410;p4"/>
            <p:cNvSpPr/>
            <p:nvPr/>
          </p:nvSpPr>
          <p:spPr>
            <a:xfrm>
              <a:off x="8207640" y="4741920"/>
              <a:ext cx="11520" cy="468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1004" h="456">
                  <a:moveTo>
                    <a:pt x="537" y="1"/>
                  </a:moveTo>
                  <a:cubicBezTo>
                    <a:pt x="452" y="1"/>
                    <a:pt x="374" y="22"/>
                    <a:pt x="305" y="57"/>
                  </a:cubicBezTo>
                  <a:cubicBezTo>
                    <a:pt x="92" y="118"/>
                    <a:pt x="1" y="239"/>
                    <a:pt x="1" y="239"/>
                  </a:cubicBezTo>
                  <a:cubicBezTo>
                    <a:pt x="269" y="400"/>
                    <a:pt x="453" y="456"/>
                    <a:pt x="590" y="456"/>
                  </a:cubicBezTo>
                  <a:cubicBezTo>
                    <a:pt x="686" y="456"/>
                    <a:pt x="759" y="429"/>
                    <a:pt x="822" y="391"/>
                  </a:cubicBezTo>
                  <a:cubicBezTo>
                    <a:pt x="974" y="330"/>
                    <a:pt x="1004" y="209"/>
                    <a:pt x="1004" y="209"/>
                  </a:cubicBezTo>
                  <a:cubicBezTo>
                    <a:pt x="834" y="58"/>
                    <a:pt x="676" y="1"/>
                    <a:pt x="53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8" name="Google Shape;411;p4"/>
            <p:cNvSpPr/>
            <p:nvPr/>
          </p:nvSpPr>
          <p:spPr>
            <a:xfrm>
              <a:off x="8200440" y="4730040"/>
              <a:ext cx="5040" cy="11880"/>
            </a:xfrm>
            <a:custGeom>
              <a:avLst/>
              <a:gdLst>
                <a:gd name="textAreaLeft" fmla="*/ 0 w 5040"/>
                <a:gd name="textAreaRight" fmla="*/ 6120 w 5040"/>
                <a:gd name="textAreaTop" fmla="*/ 0 h 11880"/>
                <a:gd name="textAreaBottom" fmla="*/ 12960 h 11880"/>
              </a:gdLst>
              <a:ahLst/>
              <a:rect l="textAreaLeft" t="textAreaTop" r="textAreaRight" b="textAreaBottom"/>
              <a:pathLst>
                <a:path w="487" h="1035">
                  <a:moveTo>
                    <a:pt x="213" y="1"/>
                  </a:moveTo>
                  <a:cubicBezTo>
                    <a:pt x="213" y="1"/>
                    <a:pt x="183" y="1"/>
                    <a:pt x="152" y="62"/>
                  </a:cubicBezTo>
                  <a:cubicBezTo>
                    <a:pt x="122" y="92"/>
                    <a:pt x="61" y="122"/>
                    <a:pt x="31" y="214"/>
                  </a:cubicBezTo>
                  <a:cubicBezTo>
                    <a:pt x="0" y="396"/>
                    <a:pt x="31" y="700"/>
                    <a:pt x="395" y="1034"/>
                  </a:cubicBezTo>
                  <a:cubicBezTo>
                    <a:pt x="395" y="1034"/>
                    <a:pt x="456" y="882"/>
                    <a:pt x="487" y="700"/>
                  </a:cubicBezTo>
                  <a:cubicBezTo>
                    <a:pt x="487" y="518"/>
                    <a:pt x="456" y="274"/>
                    <a:pt x="213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29" name="Google Shape;412;p4"/>
            <p:cNvSpPr/>
            <p:nvPr/>
          </p:nvSpPr>
          <p:spPr>
            <a:xfrm>
              <a:off x="8214840" y="4723920"/>
              <a:ext cx="5760" cy="10440"/>
            </a:xfrm>
            <a:custGeom>
              <a:avLst/>
              <a:gdLst>
                <a:gd name="textAreaLeft" fmla="*/ 0 w 5760"/>
                <a:gd name="textAreaRight" fmla="*/ 6840 w 576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548" h="913">
                  <a:moveTo>
                    <a:pt x="547" y="0"/>
                  </a:moveTo>
                  <a:cubicBezTo>
                    <a:pt x="365" y="61"/>
                    <a:pt x="183" y="304"/>
                    <a:pt x="92" y="487"/>
                  </a:cubicBezTo>
                  <a:cubicBezTo>
                    <a:pt x="0" y="730"/>
                    <a:pt x="0" y="912"/>
                    <a:pt x="0" y="912"/>
                  </a:cubicBezTo>
                  <a:cubicBezTo>
                    <a:pt x="183" y="852"/>
                    <a:pt x="274" y="730"/>
                    <a:pt x="365" y="608"/>
                  </a:cubicBezTo>
                  <a:cubicBezTo>
                    <a:pt x="426" y="487"/>
                    <a:pt x="487" y="396"/>
                    <a:pt x="517" y="304"/>
                  </a:cubicBezTo>
                  <a:cubicBezTo>
                    <a:pt x="547" y="122"/>
                    <a:pt x="547" y="0"/>
                    <a:pt x="54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0" name="Google Shape;413;p4"/>
            <p:cNvSpPr/>
            <p:nvPr/>
          </p:nvSpPr>
          <p:spPr>
            <a:xfrm>
              <a:off x="8215560" y="4731840"/>
              <a:ext cx="8280" cy="432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730" h="428">
                  <a:moveTo>
                    <a:pt x="548" y="1"/>
                  </a:moveTo>
                  <a:cubicBezTo>
                    <a:pt x="519" y="1"/>
                    <a:pt x="489" y="8"/>
                    <a:pt x="456" y="19"/>
                  </a:cubicBezTo>
                  <a:cubicBezTo>
                    <a:pt x="395" y="19"/>
                    <a:pt x="304" y="110"/>
                    <a:pt x="243" y="140"/>
                  </a:cubicBezTo>
                  <a:cubicBezTo>
                    <a:pt x="122" y="232"/>
                    <a:pt x="0" y="384"/>
                    <a:pt x="0" y="384"/>
                  </a:cubicBezTo>
                  <a:cubicBezTo>
                    <a:pt x="91" y="414"/>
                    <a:pt x="152" y="414"/>
                    <a:pt x="243" y="414"/>
                  </a:cubicBezTo>
                  <a:cubicBezTo>
                    <a:pt x="253" y="424"/>
                    <a:pt x="267" y="427"/>
                    <a:pt x="283" y="427"/>
                  </a:cubicBezTo>
                  <a:cubicBezTo>
                    <a:pt x="314" y="427"/>
                    <a:pt x="355" y="414"/>
                    <a:pt x="395" y="414"/>
                  </a:cubicBezTo>
                  <a:cubicBezTo>
                    <a:pt x="486" y="414"/>
                    <a:pt x="578" y="323"/>
                    <a:pt x="608" y="292"/>
                  </a:cubicBezTo>
                  <a:cubicBezTo>
                    <a:pt x="699" y="171"/>
                    <a:pt x="730" y="80"/>
                    <a:pt x="730" y="80"/>
                  </a:cubicBezTo>
                  <a:cubicBezTo>
                    <a:pt x="653" y="22"/>
                    <a:pt x="600" y="1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1" name="Google Shape;414;p4"/>
            <p:cNvSpPr/>
            <p:nvPr/>
          </p:nvSpPr>
          <p:spPr>
            <a:xfrm>
              <a:off x="8211600" y="4725360"/>
              <a:ext cx="3600" cy="9000"/>
            </a:xfrm>
            <a:custGeom>
              <a:avLst/>
              <a:gdLst>
                <a:gd name="textAreaLeft" fmla="*/ 0 w 3600"/>
                <a:gd name="textAreaRight" fmla="*/ 4680 w 3600"/>
                <a:gd name="textAreaTop" fmla="*/ 0 h 9000"/>
                <a:gd name="textAreaBottom" fmla="*/ 10080 h 9000"/>
              </a:gdLst>
              <a:ahLst/>
              <a:rect l="textAreaLeft" t="textAreaTop" r="textAreaRight" b="textAreaBottom"/>
              <a:pathLst>
                <a:path w="366" h="791">
                  <a:moveTo>
                    <a:pt x="183" y="0"/>
                  </a:moveTo>
                  <a:cubicBezTo>
                    <a:pt x="183" y="0"/>
                    <a:pt x="153" y="0"/>
                    <a:pt x="153" y="30"/>
                  </a:cubicBezTo>
                  <a:cubicBezTo>
                    <a:pt x="92" y="61"/>
                    <a:pt x="62" y="122"/>
                    <a:pt x="31" y="182"/>
                  </a:cubicBezTo>
                  <a:cubicBezTo>
                    <a:pt x="1" y="274"/>
                    <a:pt x="1" y="334"/>
                    <a:pt x="1" y="456"/>
                  </a:cubicBezTo>
                  <a:cubicBezTo>
                    <a:pt x="1" y="486"/>
                    <a:pt x="31" y="578"/>
                    <a:pt x="62" y="608"/>
                  </a:cubicBezTo>
                  <a:cubicBezTo>
                    <a:pt x="122" y="669"/>
                    <a:pt x="153" y="730"/>
                    <a:pt x="214" y="790"/>
                  </a:cubicBezTo>
                  <a:cubicBezTo>
                    <a:pt x="214" y="790"/>
                    <a:pt x="305" y="638"/>
                    <a:pt x="335" y="486"/>
                  </a:cubicBezTo>
                  <a:cubicBezTo>
                    <a:pt x="335" y="426"/>
                    <a:pt x="366" y="304"/>
                    <a:pt x="335" y="213"/>
                  </a:cubicBezTo>
                  <a:cubicBezTo>
                    <a:pt x="335" y="152"/>
                    <a:pt x="305" y="61"/>
                    <a:pt x="18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2" name="Google Shape;415;p4"/>
            <p:cNvSpPr/>
            <p:nvPr/>
          </p:nvSpPr>
          <p:spPr>
            <a:xfrm>
              <a:off x="8207280" y="4691160"/>
              <a:ext cx="8640" cy="864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761" h="761">
                  <a:moveTo>
                    <a:pt x="760" y="0"/>
                  </a:moveTo>
                  <a:cubicBezTo>
                    <a:pt x="487" y="0"/>
                    <a:pt x="274" y="183"/>
                    <a:pt x="183" y="365"/>
                  </a:cubicBezTo>
                  <a:cubicBezTo>
                    <a:pt x="61" y="578"/>
                    <a:pt x="0" y="760"/>
                    <a:pt x="0" y="760"/>
                  </a:cubicBezTo>
                  <a:cubicBezTo>
                    <a:pt x="365" y="639"/>
                    <a:pt x="548" y="456"/>
                    <a:pt x="669" y="274"/>
                  </a:cubicBezTo>
                  <a:cubicBezTo>
                    <a:pt x="700" y="183"/>
                    <a:pt x="760" y="122"/>
                    <a:pt x="760" y="6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3" name="Google Shape;416;p4"/>
            <p:cNvSpPr/>
            <p:nvPr/>
          </p:nvSpPr>
          <p:spPr>
            <a:xfrm>
              <a:off x="8208000" y="4698720"/>
              <a:ext cx="9000" cy="3600"/>
            </a:xfrm>
            <a:custGeom>
              <a:avLst/>
              <a:gdLst>
                <a:gd name="textAreaLeft" fmla="*/ 0 w 9000"/>
                <a:gd name="textAreaRight" fmla="*/ 10080 w 900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791" h="359">
                  <a:moveTo>
                    <a:pt x="514" y="0"/>
                  </a:moveTo>
                  <a:cubicBezTo>
                    <a:pt x="442" y="0"/>
                    <a:pt x="370" y="21"/>
                    <a:pt x="304" y="47"/>
                  </a:cubicBezTo>
                  <a:cubicBezTo>
                    <a:pt x="122" y="138"/>
                    <a:pt x="0" y="260"/>
                    <a:pt x="0" y="260"/>
                  </a:cubicBezTo>
                  <a:cubicBezTo>
                    <a:pt x="137" y="336"/>
                    <a:pt x="251" y="359"/>
                    <a:pt x="350" y="359"/>
                  </a:cubicBezTo>
                  <a:cubicBezTo>
                    <a:pt x="449" y="359"/>
                    <a:pt x="532" y="336"/>
                    <a:pt x="608" y="321"/>
                  </a:cubicBezTo>
                  <a:cubicBezTo>
                    <a:pt x="730" y="260"/>
                    <a:pt x="791" y="138"/>
                    <a:pt x="791" y="138"/>
                  </a:cubicBezTo>
                  <a:cubicBezTo>
                    <a:pt x="705" y="35"/>
                    <a:pt x="60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4" name="Google Shape;417;p4"/>
            <p:cNvSpPr/>
            <p:nvPr/>
          </p:nvSpPr>
          <p:spPr>
            <a:xfrm>
              <a:off x="8204400" y="4690800"/>
              <a:ext cx="3960" cy="900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9000"/>
                <a:gd name="textAreaBottom" fmla="*/ 10080 h 9000"/>
              </a:gdLst>
              <a:ahLst/>
              <a:rect l="textAreaLeft" t="textAreaTop" r="textAreaRight" b="textAreaBottom"/>
              <a:pathLst>
                <a:path w="396" h="791">
                  <a:moveTo>
                    <a:pt x="213" y="0"/>
                  </a:moveTo>
                  <a:cubicBezTo>
                    <a:pt x="213" y="0"/>
                    <a:pt x="92" y="61"/>
                    <a:pt x="61" y="213"/>
                  </a:cubicBezTo>
                  <a:cubicBezTo>
                    <a:pt x="1" y="334"/>
                    <a:pt x="1" y="547"/>
                    <a:pt x="153" y="790"/>
                  </a:cubicBezTo>
                  <a:cubicBezTo>
                    <a:pt x="153" y="790"/>
                    <a:pt x="274" y="669"/>
                    <a:pt x="305" y="486"/>
                  </a:cubicBezTo>
                  <a:cubicBezTo>
                    <a:pt x="396" y="334"/>
                    <a:pt x="396" y="91"/>
                    <a:pt x="213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5" name="Google Shape;418;p4"/>
            <p:cNvSpPr/>
            <p:nvPr/>
          </p:nvSpPr>
          <p:spPr>
            <a:xfrm>
              <a:off x="8134560" y="4746240"/>
              <a:ext cx="9720" cy="1224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852" h="1065">
                  <a:moveTo>
                    <a:pt x="608" y="0"/>
                  </a:moveTo>
                  <a:cubicBezTo>
                    <a:pt x="0" y="396"/>
                    <a:pt x="517" y="1064"/>
                    <a:pt x="517" y="1064"/>
                  </a:cubicBezTo>
                  <a:cubicBezTo>
                    <a:pt x="851" y="669"/>
                    <a:pt x="851" y="456"/>
                    <a:pt x="791" y="244"/>
                  </a:cubicBezTo>
                  <a:cubicBezTo>
                    <a:pt x="760" y="61"/>
                    <a:pt x="608" y="0"/>
                    <a:pt x="60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6" name="Google Shape;419;p4"/>
            <p:cNvSpPr/>
            <p:nvPr/>
          </p:nvSpPr>
          <p:spPr>
            <a:xfrm>
              <a:off x="8142840" y="4751280"/>
              <a:ext cx="10440" cy="756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7560"/>
                <a:gd name="textAreaBottom" fmla="*/ 8640 h 7560"/>
              </a:gdLst>
              <a:ahLst/>
              <a:rect l="textAreaLeft" t="textAreaTop" r="textAreaRight" b="textAreaBottom"/>
              <a:pathLst>
                <a:path w="913" h="673">
                  <a:moveTo>
                    <a:pt x="797" y="0"/>
                  </a:moveTo>
                  <a:cubicBezTo>
                    <a:pt x="456" y="0"/>
                    <a:pt x="265" y="167"/>
                    <a:pt x="153" y="308"/>
                  </a:cubicBezTo>
                  <a:cubicBezTo>
                    <a:pt x="31" y="520"/>
                    <a:pt x="1" y="672"/>
                    <a:pt x="1" y="672"/>
                  </a:cubicBezTo>
                  <a:cubicBezTo>
                    <a:pt x="487" y="581"/>
                    <a:pt x="730" y="429"/>
                    <a:pt x="791" y="277"/>
                  </a:cubicBezTo>
                  <a:cubicBezTo>
                    <a:pt x="913" y="125"/>
                    <a:pt x="882" y="4"/>
                    <a:pt x="882" y="4"/>
                  </a:cubicBezTo>
                  <a:cubicBezTo>
                    <a:pt x="853" y="1"/>
                    <a:pt x="824" y="0"/>
                    <a:pt x="79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7" name="Google Shape;420;p4"/>
            <p:cNvSpPr/>
            <p:nvPr/>
          </p:nvSpPr>
          <p:spPr>
            <a:xfrm>
              <a:off x="8127360" y="4752720"/>
              <a:ext cx="11520" cy="612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1004" h="582">
                  <a:moveTo>
                    <a:pt x="278" y="0"/>
                  </a:moveTo>
                  <a:cubicBezTo>
                    <a:pt x="248" y="0"/>
                    <a:pt x="216" y="1"/>
                    <a:pt x="183" y="4"/>
                  </a:cubicBezTo>
                  <a:cubicBezTo>
                    <a:pt x="183" y="4"/>
                    <a:pt x="0" y="460"/>
                    <a:pt x="1003" y="582"/>
                  </a:cubicBezTo>
                  <a:cubicBezTo>
                    <a:pt x="1003" y="582"/>
                    <a:pt x="920" y="0"/>
                    <a:pt x="27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8" name="Google Shape;421;p4"/>
            <p:cNvSpPr/>
            <p:nvPr/>
          </p:nvSpPr>
          <p:spPr>
            <a:xfrm>
              <a:off x="8137080" y="4687560"/>
              <a:ext cx="12240" cy="15480"/>
            </a:xfrm>
            <a:custGeom>
              <a:avLst/>
              <a:gdLst>
                <a:gd name="textAreaLeft" fmla="*/ 0 w 12240"/>
                <a:gd name="textAreaRight" fmla="*/ 13320 w 12240"/>
                <a:gd name="textAreaTop" fmla="*/ 0 h 15480"/>
                <a:gd name="textAreaBottom" fmla="*/ 16560 h 15480"/>
              </a:gdLst>
              <a:ahLst/>
              <a:rect l="textAreaLeft" t="textAreaTop" r="textAreaRight" b="textAreaBottom"/>
              <a:pathLst>
                <a:path w="1064" h="1308">
                  <a:moveTo>
                    <a:pt x="638" y="1"/>
                  </a:moveTo>
                  <a:lnTo>
                    <a:pt x="638" y="1"/>
                  </a:lnTo>
                  <a:cubicBezTo>
                    <a:pt x="0" y="609"/>
                    <a:pt x="760" y="1308"/>
                    <a:pt x="760" y="1308"/>
                  </a:cubicBezTo>
                  <a:cubicBezTo>
                    <a:pt x="1064" y="791"/>
                    <a:pt x="1064" y="487"/>
                    <a:pt x="942" y="274"/>
                  </a:cubicBezTo>
                  <a:cubicBezTo>
                    <a:pt x="851" y="92"/>
                    <a:pt x="638" y="1"/>
                    <a:pt x="638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39" name="Google Shape;422;p4"/>
            <p:cNvSpPr/>
            <p:nvPr/>
          </p:nvSpPr>
          <p:spPr>
            <a:xfrm>
              <a:off x="8148960" y="4691880"/>
              <a:ext cx="11520" cy="11160"/>
            </a:xfrm>
            <a:custGeom>
              <a:avLst/>
              <a:gdLst>
                <a:gd name="textAreaLeft" fmla="*/ 0 w 11520"/>
                <a:gd name="textAreaRight" fmla="*/ 12600 w 1152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1004" h="973">
                  <a:moveTo>
                    <a:pt x="912" y="0"/>
                  </a:moveTo>
                  <a:cubicBezTo>
                    <a:pt x="456" y="91"/>
                    <a:pt x="243" y="304"/>
                    <a:pt x="122" y="547"/>
                  </a:cubicBezTo>
                  <a:cubicBezTo>
                    <a:pt x="0" y="760"/>
                    <a:pt x="0" y="973"/>
                    <a:pt x="0" y="973"/>
                  </a:cubicBezTo>
                  <a:cubicBezTo>
                    <a:pt x="578" y="760"/>
                    <a:pt x="821" y="517"/>
                    <a:pt x="882" y="304"/>
                  </a:cubicBezTo>
                  <a:cubicBezTo>
                    <a:pt x="1003" y="122"/>
                    <a:pt x="912" y="0"/>
                    <a:pt x="91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0" name="Google Shape;423;p4"/>
            <p:cNvSpPr/>
            <p:nvPr/>
          </p:nvSpPr>
          <p:spPr>
            <a:xfrm>
              <a:off x="8130960" y="4698000"/>
              <a:ext cx="13680" cy="6120"/>
            </a:xfrm>
            <a:custGeom>
              <a:avLst/>
              <a:gdLst>
                <a:gd name="textAreaLeft" fmla="*/ 0 w 13680"/>
                <a:gd name="textAreaRight" fmla="*/ 14760 w 1368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1179" h="557">
                  <a:moveTo>
                    <a:pt x="451" y="1"/>
                  </a:moveTo>
                  <a:cubicBezTo>
                    <a:pt x="351" y="1"/>
                    <a:pt x="239" y="19"/>
                    <a:pt x="114" y="60"/>
                  </a:cubicBezTo>
                  <a:cubicBezTo>
                    <a:pt x="113" y="60"/>
                    <a:pt x="111" y="59"/>
                    <a:pt x="110" y="59"/>
                  </a:cubicBezTo>
                  <a:cubicBezTo>
                    <a:pt x="54" y="59"/>
                    <a:pt x="0" y="556"/>
                    <a:pt x="942" y="556"/>
                  </a:cubicBezTo>
                  <a:cubicBezTo>
                    <a:pt x="1015" y="556"/>
                    <a:pt x="1093" y="553"/>
                    <a:pt x="1178" y="547"/>
                  </a:cubicBezTo>
                  <a:cubicBezTo>
                    <a:pt x="1178" y="547"/>
                    <a:pt x="1003" y="1"/>
                    <a:pt x="451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1" name="Google Shape;424;p4"/>
            <p:cNvSpPr/>
            <p:nvPr/>
          </p:nvSpPr>
          <p:spPr>
            <a:xfrm>
              <a:off x="8110800" y="4756680"/>
              <a:ext cx="7200" cy="864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670" h="760">
                  <a:moveTo>
                    <a:pt x="396" y="0"/>
                  </a:moveTo>
                  <a:lnTo>
                    <a:pt x="396" y="0"/>
                  </a:lnTo>
                  <a:cubicBezTo>
                    <a:pt x="1" y="395"/>
                    <a:pt x="457" y="760"/>
                    <a:pt x="457" y="760"/>
                  </a:cubicBezTo>
                  <a:cubicBezTo>
                    <a:pt x="669" y="456"/>
                    <a:pt x="669" y="274"/>
                    <a:pt x="578" y="152"/>
                  </a:cubicBezTo>
                  <a:cubicBezTo>
                    <a:pt x="487" y="31"/>
                    <a:pt x="396" y="0"/>
                    <a:pt x="39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2" name="Google Shape;425;p4"/>
            <p:cNvSpPr/>
            <p:nvPr/>
          </p:nvSpPr>
          <p:spPr>
            <a:xfrm>
              <a:off x="8118000" y="4759200"/>
              <a:ext cx="6120" cy="5760"/>
            </a:xfrm>
            <a:custGeom>
              <a:avLst/>
              <a:gdLst>
                <a:gd name="textAreaLeft" fmla="*/ 0 w 6120"/>
                <a:gd name="textAreaRight" fmla="*/ 7200 w 6120"/>
                <a:gd name="textAreaTop" fmla="*/ 0 h 5760"/>
                <a:gd name="textAreaBottom" fmla="*/ 6840 h 5760"/>
              </a:gdLst>
              <a:ahLst/>
              <a:rect l="textAreaLeft" t="textAreaTop" r="textAreaRight" b="textAreaBottom"/>
              <a:pathLst>
                <a:path w="578" h="548">
                  <a:moveTo>
                    <a:pt x="547" y="1"/>
                  </a:moveTo>
                  <a:cubicBezTo>
                    <a:pt x="274" y="62"/>
                    <a:pt x="152" y="214"/>
                    <a:pt x="91" y="305"/>
                  </a:cubicBezTo>
                  <a:cubicBezTo>
                    <a:pt x="0" y="426"/>
                    <a:pt x="0" y="548"/>
                    <a:pt x="0" y="548"/>
                  </a:cubicBezTo>
                  <a:cubicBezTo>
                    <a:pt x="335" y="396"/>
                    <a:pt x="456" y="274"/>
                    <a:pt x="547" y="214"/>
                  </a:cubicBezTo>
                  <a:cubicBezTo>
                    <a:pt x="578" y="92"/>
                    <a:pt x="547" y="1"/>
                    <a:pt x="54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3" name="Google Shape;426;p4"/>
            <p:cNvSpPr/>
            <p:nvPr/>
          </p:nvSpPr>
          <p:spPr>
            <a:xfrm>
              <a:off x="8106840" y="4762440"/>
              <a:ext cx="7920" cy="3240"/>
            </a:xfrm>
            <a:custGeom>
              <a:avLst/>
              <a:gdLst>
                <a:gd name="textAreaLeft" fmla="*/ 0 w 7920"/>
                <a:gd name="textAreaRight" fmla="*/ 9000 w 7920"/>
                <a:gd name="textAreaTop" fmla="*/ 0 h 3240"/>
                <a:gd name="textAreaBottom" fmla="*/ 4320 h 3240"/>
              </a:gdLst>
              <a:ahLst/>
              <a:rect l="textAreaLeft" t="textAreaTop" r="textAreaRight" b="textAreaBottom"/>
              <a:pathLst>
                <a:path w="717" h="343">
                  <a:moveTo>
                    <a:pt x="276" y="0"/>
                  </a:moveTo>
                  <a:cubicBezTo>
                    <a:pt x="218" y="0"/>
                    <a:pt x="152" y="10"/>
                    <a:pt x="78" y="31"/>
                  </a:cubicBezTo>
                  <a:cubicBezTo>
                    <a:pt x="78" y="31"/>
                    <a:pt x="0" y="342"/>
                    <a:pt x="562" y="342"/>
                  </a:cubicBezTo>
                  <a:cubicBezTo>
                    <a:pt x="609" y="342"/>
                    <a:pt x="660" y="340"/>
                    <a:pt x="716" y="335"/>
                  </a:cubicBezTo>
                  <a:cubicBezTo>
                    <a:pt x="716" y="335"/>
                    <a:pt x="627" y="0"/>
                    <a:pt x="27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4" name="Google Shape;427;p4"/>
            <p:cNvSpPr/>
            <p:nvPr/>
          </p:nvSpPr>
          <p:spPr>
            <a:xfrm>
              <a:off x="8152920" y="4772160"/>
              <a:ext cx="8640" cy="396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761" h="408">
                  <a:moveTo>
                    <a:pt x="496" y="0"/>
                  </a:moveTo>
                  <a:cubicBezTo>
                    <a:pt x="191" y="0"/>
                    <a:pt x="0" y="362"/>
                    <a:pt x="0" y="362"/>
                  </a:cubicBezTo>
                  <a:cubicBezTo>
                    <a:pt x="127" y="394"/>
                    <a:pt x="232" y="407"/>
                    <a:pt x="320" y="407"/>
                  </a:cubicBezTo>
                  <a:cubicBezTo>
                    <a:pt x="485" y="407"/>
                    <a:pt x="590" y="361"/>
                    <a:pt x="669" y="301"/>
                  </a:cubicBezTo>
                  <a:cubicBezTo>
                    <a:pt x="760" y="210"/>
                    <a:pt x="760" y="88"/>
                    <a:pt x="760" y="88"/>
                  </a:cubicBezTo>
                  <a:cubicBezTo>
                    <a:pt x="665" y="25"/>
                    <a:pt x="577" y="0"/>
                    <a:pt x="496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5" name="Google Shape;428;p4"/>
            <p:cNvSpPr/>
            <p:nvPr/>
          </p:nvSpPr>
          <p:spPr>
            <a:xfrm>
              <a:off x="8153640" y="4777920"/>
              <a:ext cx="7200" cy="468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669" h="471">
                  <a:moveTo>
                    <a:pt x="113" y="1"/>
                  </a:moveTo>
                  <a:cubicBezTo>
                    <a:pt x="41" y="1"/>
                    <a:pt x="0" y="14"/>
                    <a:pt x="0" y="14"/>
                  </a:cubicBezTo>
                  <a:cubicBezTo>
                    <a:pt x="182" y="318"/>
                    <a:pt x="365" y="440"/>
                    <a:pt x="486" y="470"/>
                  </a:cubicBezTo>
                  <a:cubicBezTo>
                    <a:pt x="608" y="470"/>
                    <a:pt x="669" y="440"/>
                    <a:pt x="669" y="440"/>
                  </a:cubicBezTo>
                  <a:cubicBezTo>
                    <a:pt x="608" y="166"/>
                    <a:pt x="395" y="75"/>
                    <a:pt x="243" y="14"/>
                  </a:cubicBezTo>
                  <a:cubicBezTo>
                    <a:pt x="193" y="4"/>
                    <a:pt x="149" y="1"/>
                    <a:pt x="113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6" name="Google Shape;429;p4"/>
            <p:cNvSpPr/>
            <p:nvPr/>
          </p:nvSpPr>
          <p:spPr>
            <a:xfrm>
              <a:off x="8149320" y="4766400"/>
              <a:ext cx="7200" cy="828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8280"/>
                <a:gd name="textAreaBottom" fmla="*/ 9360 h 8280"/>
              </a:gdLst>
              <a:ahLst/>
              <a:rect l="textAreaLeft" t="textAreaTop" r="textAreaRight" b="textAreaBottom"/>
              <a:pathLst>
                <a:path w="652" h="730">
                  <a:moveTo>
                    <a:pt x="378" y="0"/>
                  </a:moveTo>
                  <a:cubicBezTo>
                    <a:pt x="378" y="0"/>
                    <a:pt x="379" y="1"/>
                    <a:pt x="379" y="1"/>
                  </a:cubicBezTo>
                  <a:lnTo>
                    <a:pt x="379" y="1"/>
                  </a:lnTo>
                  <a:cubicBezTo>
                    <a:pt x="380" y="0"/>
                    <a:pt x="381" y="0"/>
                    <a:pt x="378" y="0"/>
                  </a:cubicBezTo>
                  <a:close/>
                  <a:moveTo>
                    <a:pt x="379" y="1"/>
                  </a:moveTo>
                  <a:lnTo>
                    <a:pt x="379" y="1"/>
                  </a:lnTo>
                  <a:cubicBezTo>
                    <a:pt x="353" y="4"/>
                    <a:pt x="0" y="51"/>
                    <a:pt x="226" y="730"/>
                  </a:cubicBezTo>
                  <a:cubicBezTo>
                    <a:pt x="226" y="730"/>
                    <a:pt x="652" y="487"/>
                    <a:pt x="37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7" name="Google Shape;430;p4"/>
            <p:cNvSpPr/>
            <p:nvPr/>
          </p:nvSpPr>
          <p:spPr>
            <a:xfrm>
              <a:off x="8532000" y="4818960"/>
              <a:ext cx="147600" cy="173880"/>
            </a:xfrm>
            <a:custGeom>
              <a:avLst/>
              <a:gdLst>
                <a:gd name="textAreaLeft" fmla="*/ 0 w 147600"/>
                <a:gd name="textAreaRight" fmla="*/ 148680 w 147600"/>
                <a:gd name="textAreaTop" fmla="*/ 0 h 173880"/>
                <a:gd name="textAreaBottom" fmla="*/ 174960 h 173880"/>
              </a:gdLst>
              <a:ahLst/>
              <a:rect l="textAreaLeft" t="textAreaTop" r="textAreaRight" b="textAreaBottom"/>
              <a:pathLst>
                <a:path w="11807" h="13868">
                  <a:moveTo>
                    <a:pt x="3456" y="1"/>
                  </a:moveTo>
                  <a:cubicBezTo>
                    <a:pt x="3119" y="692"/>
                    <a:pt x="2909" y="1407"/>
                    <a:pt x="2769" y="2138"/>
                  </a:cubicBezTo>
                  <a:lnTo>
                    <a:pt x="2769" y="2138"/>
                  </a:lnTo>
                  <a:cubicBezTo>
                    <a:pt x="2942" y="1349"/>
                    <a:pt x="3164" y="663"/>
                    <a:pt x="3456" y="1"/>
                  </a:cubicBezTo>
                  <a:close/>
                  <a:moveTo>
                    <a:pt x="2769" y="2138"/>
                  </a:moveTo>
                  <a:cubicBezTo>
                    <a:pt x="2744" y="2254"/>
                    <a:pt x="2719" y="2372"/>
                    <a:pt x="2696" y="2493"/>
                  </a:cubicBezTo>
                  <a:cubicBezTo>
                    <a:pt x="2669" y="2660"/>
                    <a:pt x="2651" y="2826"/>
                    <a:pt x="2635" y="2992"/>
                  </a:cubicBezTo>
                  <a:lnTo>
                    <a:pt x="2635" y="2992"/>
                  </a:lnTo>
                  <a:cubicBezTo>
                    <a:pt x="2671" y="2706"/>
                    <a:pt x="2715" y="2421"/>
                    <a:pt x="2769" y="2138"/>
                  </a:cubicBezTo>
                  <a:close/>
                  <a:moveTo>
                    <a:pt x="2635" y="2992"/>
                  </a:moveTo>
                  <a:cubicBezTo>
                    <a:pt x="2612" y="3170"/>
                    <a:pt x="2592" y="3348"/>
                    <a:pt x="2574" y="3526"/>
                  </a:cubicBezTo>
                  <a:cubicBezTo>
                    <a:pt x="2567" y="3648"/>
                    <a:pt x="2555" y="3769"/>
                    <a:pt x="2539" y="3889"/>
                  </a:cubicBezTo>
                  <a:lnTo>
                    <a:pt x="2539" y="3889"/>
                  </a:lnTo>
                  <a:cubicBezTo>
                    <a:pt x="2584" y="3596"/>
                    <a:pt x="2605" y="3295"/>
                    <a:pt x="2635" y="2992"/>
                  </a:cubicBezTo>
                  <a:close/>
                  <a:moveTo>
                    <a:pt x="2539" y="3889"/>
                  </a:moveTo>
                  <a:cubicBezTo>
                    <a:pt x="2524" y="3992"/>
                    <a:pt x="2505" y="4094"/>
                    <a:pt x="2483" y="4195"/>
                  </a:cubicBezTo>
                  <a:cubicBezTo>
                    <a:pt x="2480" y="4217"/>
                    <a:pt x="2477" y="4238"/>
                    <a:pt x="2474" y="4260"/>
                  </a:cubicBezTo>
                  <a:lnTo>
                    <a:pt x="2474" y="4260"/>
                  </a:lnTo>
                  <a:cubicBezTo>
                    <a:pt x="2501" y="4137"/>
                    <a:pt x="2523" y="4014"/>
                    <a:pt x="2539" y="3889"/>
                  </a:cubicBezTo>
                  <a:close/>
                  <a:moveTo>
                    <a:pt x="2474" y="4260"/>
                  </a:moveTo>
                  <a:cubicBezTo>
                    <a:pt x="2421" y="4497"/>
                    <a:pt x="2345" y="4730"/>
                    <a:pt x="2240" y="4955"/>
                  </a:cubicBezTo>
                  <a:cubicBezTo>
                    <a:pt x="2088" y="5198"/>
                    <a:pt x="1906" y="5381"/>
                    <a:pt x="1632" y="5472"/>
                  </a:cubicBezTo>
                  <a:cubicBezTo>
                    <a:pt x="1569" y="5485"/>
                    <a:pt x="1510" y="5491"/>
                    <a:pt x="1453" y="5491"/>
                  </a:cubicBezTo>
                  <a:cubicBezTo>
                    <a:pt x="1125" y="5491"/>
                    <a:pt x="884" y="5284"/>
                    <a:pt x="599" y="5077"/>
                  </a:cubicBezTo>
                  <a:cubicBezTo>
                    <a:pt x="507" y="5031"/>
                    <a:pt x="293" y="4863"/>
                    <a:pt x="142" y="4863"/>
                  </a:cubicBezTo>
                  <a:cubicBezTo>
                    <a:pt x="93" y="4863"/>
                    <a:pt x="51" y="4880"/>
                    <a:pt x="21" y="4925"/>
                  </a:cubicBezTo>
                  <a:cubicBezTo>
                    <a:pt x="0" y="4976"/>
                    <a:pt x="29" y="5046"/>
                    <a:pt x="77" y="5119"/>
                  </a:cubicBezTo>
                  <a:lnTo>
                    <a:pt x="77" y="5119"/>
                  </a:lnTo>
                  <a:cubicBezTo>
                    <a:pt x="53" y="5067"/>
                    <a:pt x="68" y="5046"/>
                    <a:pt x="107" y="5046"/>
                  </a:cubicBezTo>
                  <a:cubicBezTo>
                    <a:pt x="178" y="5046"/>
                    <a:pt x="332" y="5118"/>
                    <a:pt x="477" y="5198"/>
                  </a:cubicBezTo>
                  <a:cubicBezTo>
                    <a:pt x="659" y="5320"/>
                    <a:pt x="811" y="5502"/>
                    <a:pt x="1024" y="5563"/>
                  </a:cubicBezTo>
                  <a:cubicBezTo>
                    <a:pt x="1155" y="5615"/>
                    <a:pt x="1276" y="5639"/>
                    <a:pt x="1388" y="5639"/>
                  </a:cubicBezTo>
                  <a:cubicBezTo>
                    <a:pt x="2035" y="5639"/>
                    <a:pt x="2380" y="4853"/>
                    <a:pt x="2474" y="4260"/>
                  </a:cubicBezTo>
                  <a:close/>
                  <a:moveTo>
                    <a:pt x="3255" y="4895"/>
                  </a:moveTo>
                  <a:cubicBezTo>
                    <a:pt x="3524" y="5029"/>
                    <a:pt x="3680" y="5398"/>
                    <a:pt x="3760" y="5715"/>
                  </a:cubicBezTo>
                  <a:cubicBezTo>
                    <a:pt x="3774" y="5800"/>
                    <a:pt x="3790" y="5886"/>
                    <a:pt x="3807" y="5971"/>
                  </a:cubicBezTo>
                  <a:lnTo>
                    <a:pt x="3807" y="5971"/>
                  </a:lnTo>
                  <a:cubicBezTo>
                    <a:pt x="3761" y="5657"/>
                    <a:pt x="3698" y="5357"/>
                    <a:pt x="3517" y="5107"/>
                  </a:cubicBezTo>
                  <a:cubicBezTo>
                    <a:pt x="3443" y="5009"/>
                    <a:pt x="3355" y="4936"/>
                    <a:pt x="3255" y="4895"/>
                  </a:cubicBezTo>
                  <a:close/>
                  <a:moveTo>
                    <a:pt x="77" y="5119"/>
                  </a:moveTo>
                  <a:lnTo>
                    <a:pt x="77" y="5119"/>
                  </a:lnTo>
                  <a:cubicBezTo>
                    <a:pt x="92" y="5152"/>
                    <a:pt x="123" y="5198"/>
                    <a:pt x="173" y="5259"/>
                  </a:cubicBezTo>
                  <a:cubicBezTo>
                    <a:pt x="416" y="5563"/>
                    <a:pt x="659" y="5928"/>
                    <a:pt x="963" y="6171"/>
                  </a:cubicBezTo>
                  <a:cubicBezTo>
                    <a:pt x="1057" y="6264"/>
                    <a:pt x="1182" y="6376"/>
                    <a:pt x="1319" y="6465"/>
                  </a:cubicBezTo>
                  <a:lnTo>
                    <a:pt x="1319" y="6465"/>
                  </a:lnTo>
                  <a:cubicBezTo>
                    <a:pt x="937" y="6194"/>
                    <a:pt x="582" y="5698"/>
                    <a:pt x="355" y="5472"/>
                  </a:cubicBezTo>
                  <a:cubicBezTo>
                    <a:pt x="335" y="5412"/>
                    <a:pt x="170" y="5259"/>
                    <a:pt x="77" y="5119"/>
                  </a:cubicBezTo>
                  <a:close/>
                  <a:moveTo>
                    <a:pt x="3035" y="4843"/>
                  </a:moveTo>
                  <a:cubicBezTo>
                    <a:pt x="2942" y="4843"/>
                    <a:pt x="2839" y="4868"/>
                    <a:pt x="2726" y="4925"/>
                  </a:cubicBezTo>
                  <a:cubicBezTo>
                    <a:pt x="2392" y="5077"/>
                    <a:pt x="2270" y="5472"/>
                    <a:pt x="2240" y="5806"/>
                  </a:cubicBezTo>
                  <a:cubicBezTo>
                    <a:pt x="2179" y="5988"/>
                    <a:pt x="2179" y="6262"/>
                    <a:pt x="2088" y="6444"/>
                  </a:cubicBezTo>
                  <a:cubicBezTo>
                    <a:pt x="1995" y="6574"/>
                    <a:pt x="1880" y="6625"/>
                    <a:pt x="1757" y="6625"/>
                  </a:cubicBezTo>
                  <a:cubicBezTo>
                    <a:pt x="1614" y="6625"/>
                    <a:pt x="1461" y="6557"/>
                    <a:pt x="1319" y="6465"/>
                  </a:cubicBezTo>
                  <a:lnTo>
                    <a:pt x="1319" y="6465"/>
                  </a:lnTo>
                  <a:cubicBezTo>
                    <a:pt x="1478" y="6577"/>
                    <a:pt x="1640" y="6650"/>
                    <a:pt x="1801" y="6650"/>
                  </a:cubicBezTo>
                  <a:cubicBezTo>
                    <a:pt x="1877" y="6650"/>
                    <a:pt x="1953" y="6634"/>
                    <a:pt x="2027" y="6596"/>
                  </a:cubicBezTo>
                  <a:cubicBezTo>
                    <a:pt x="2301" y="6444"/>
                    <a:pt x="2331" y="6080"/>
                    <a:pt x="2392" y="5806"/>
                  </a:cubicBezTo>
                  <a:cubicBezTo>
                    <a:pt x="2422" y="5502"/>
                    <a:pt x="2483" y="5168"/>
                    <a:pt x="2757" y="4955"/>
                  </a:cubicBezTo>
                  <a:cubicBezTo>
                    <a:pt x="2867" y="4889"/>
                    <a:pt x="2973" y="4859"/>
                    <a:pt x="3072" y="4859"/>
                  </a:cubicBezTo>
                  <a:cubicBezTo>
                    <a:pt x="3136" y="4859"/>
                    <a:pt x="3198" y="4871"/>
                    <a:pt x="3255" y="4895"/>
                  </a:cubicBezTo>
                  <a:lnTo>
                    <a:pt x="3255" y="4895"/>
                  </a:lnTo>
                  <a:cubicBezTo>
                    <a:pt x="3189" y="4862"/>
                    <a:pt x="3116" y="4843"/>
                    <a:pt x="3035" y="4843"/>
                  </a:cubicBezTo>
                  <a:close/>
                  <a:moveTo>
                    <a:pt x="3807" y="5971"/>
                  </a:moveTo>
                  <a:cubicBezTo>
                    <a:pt x="3822" y="6077"/>
                    <a:pt x="3835" y="6185"/>
                    <a:pt x="3851" y="6292"/>
                  </a:cubicBezTo>
                  <a:cubicBezTo>
                    <a:pt x="3972" y="6870"/>
                    <a:pt x="4094" y="7387"/>
                    <a:pt x="4246" y="7964"/>
                  </a:cubicBezTo>
                  <a:cubicBezTo>
                    <a:pt x="4256" y="8016"/>
                    <a:pt x="4329" y="8189"/>
                    <a:pt x="4433" y="8379"/>
                  </a:cubicBezTo>
                  <a:lnTo>
                    <a:pt x="4433" y="8379"/>
                  </a:lnTo>
                  <a:cubicBezTo>
                    <a:pt x="4183" y="7891"/>
                    <a:pt x="4098" y="7283"/>
                    <a:pt x="3972" y="6779"/>
                  </a:cubicBezTo>
                  <a:cubicBezTo>
                    <a:pt x="3926" y="6523"/>
                    <a:pt x="3861" y="6249"/>
                    <a:pt x="3807" y="5971"/>
                  </a:cubicBezTo>
                  <a:close/>
                  <a:moveTo>
                    <a:pt x="4433" y="8379"/>
                  </a:moveTo>
                  <a:lnTo>
                    <a:pt x="4433" y="8379"/>
                  </a:lnTo>
                  <a:cubicBezTo>
                    <a:pt x="4472" y="8455"/>
                    <a:pt x="4514" y="8527"/>
                    <a:pt x="4562" y="8596"/>
                  </a:cubicBezTo>
                  <a:lnTo>
                    <a:pt x="4562" y="8596"/>
                  </a:lnTo>
                  <a:cubicBezTo>
                    <a:pt x="4516" y="8525"/>
                    <a:pt x="4472" y="8451"/>
                    <a:pt x="4433" y="8379"/>
                  </a:cubicBezTo>
                  <a:close/>
                  <a:moveTo>
                    <a:pt x="4821" y="6597"/>
                  </a:moveTo>
                  <a:cubicBezTo>
                    <a:pt x="4717" y="6597"/>
                    <a:pt x="4614" y="6650"/>
                    <a:pt x="4520" y="6779"/>
                  </a:cubicBezTo>
                  <a:cubicBezTo>
                    <a:pt x="4276" y="7083"/>
                    <a:pt x="4398" y="7539"/>
                    <a:pt x="4550" y="7843"/>
                  </a:cubicBezTo>
                  <a:cubicBezTo>
                    <a:pt x="4672" y="8086"/>
                    <a:pt x="4854" y="8238"/>
                    <a:pt x="4915" y="8511"/>
                  </a:cubicBezTo>
                  <a:cubicBezTo>
                    <a:pt x="4972" y="8655"/>
                    <a:pt x="5029" y="8879"/>
                    <a:pt x="4883" y="8879"/>
                  </a:cubicBezTo>
                  <a:cubicBezTo>
                    <a:pt x="4874" y="8879"/>
                    <a:pt x="4864" y="8878"/>
                    <a:pt x="4854" y="8876"/>
                  </a:cubicBezTo>
                  <a:cubicBezTo>
                    <a:pt x="4763" y="8846"/>
                    <a:pt x="4672" y="8724"/>
                    <a:pt x="4611" y="8663"/>
                  </a:cubicBezTo>
                  <a:cubicBezTo>
                    <a:pt x="4594" y="8641"/>
                    <a:pt x="4578" y="8619"/>
                    <a:pt x="4562" y="8596"/>
                  </a:cubicBezTo>
                  <a:lnTo>
                    <a:pt x="4562" y="8596"/>
                  </a:lnTo>
                  <a:cubicBezTo>
                    <a:pt x="4702" y="8811"/>
                    <a:pt x="4866" y="8996"/>
                    <a:pt x="5008" y="8996"/>
                  </a:cubicBezTo>
                  <a:cubicBezTo>
                    <a:pt x="5062" y="8996"/>
                    <a:pt x="5113" y="8969"/>
                    <a:pt x="5158" y="8906"/>
                  </a:cubicBezTo>
                  <a:cubicBezTo>
                    <a:pt x="5340" y="8694"/>
                    <a:pt x="4976" y="8147"/>
                    <a:pt x="4824" y="7995"/>
                  </a:cubicBezTo>
                  <a:cubicBezTo>
                    <a:pt x="4611" y="7751"/>
                    <a:pt x="4428" y="7356"/>
                    <a:pt x="4580" y="7022"/>
                  </a:cubicBezTo>
                  <a:cubicBezTo>
                    <a:pt x="4580" y="6961"/>
                    <a:pt x="4611" y="6900"/>
                    <a:pt x="4611" y="6870"/>
                  </a:cubicBezTo>
                  <a:cubicBezTo>
                    <a:pt x="4824" y="6870"/>
                    <a:pt x="5006" y="6840"/>
                    <a:pt x="5158" y="6840"/>
                  </a:cubicBezTo>
                  <a:cubicBezTo>
                    <a:pt x="5279" y="6870"/>
                    <a:pt x="5371" y="7052"/>
                    <a:pt x="5462" y="7144"/>
                  </a:cubicBezTo>
                  <a:cubicBezTo>
                    <a:pt x="5523" y="7235"/>
                    <a:pt x="5614" y="7387"/>
                    <a:pt x="5675" y="7508"/>
                  </a:cubicBezTo>
                  <a:cubicBezTo>
                    <a:pt x="6343" y="8846"/>
                    <a:pt x="7103" y="10092"/>
                    <a:pt x="8167" y="11125"/>
                  </a:cubicBezTo>
                  <a:cubicBezTo>
                    <a:pt x="8653" y="11612"/>
                    <a:pt x="9231" y="12037"/>
                    <a:pt x="9778" y="12402"/>
                  </a:cubicBezTo>
                  <a:cubicBezTo>
                    <a:pt x="10477" y="12828"/>
                    <a:pt x="11085" y="13375"/>
                    <a:pt x="11723" y="13861"/>
                  </a:cubicBezTo>
                  <a:cubicBezTo>
                    <a:pt x="11728" y="13865"/>
                    <a:pt x="11732" y="13867"/>
                    <a:pt x="11737" y="13867"/>
                  </a:cubicBezTo>
                  <a:cubicBezTo>
                    <a:pt x="11768" y="13867"/>
                    <a:pt x="11806" y="13796"/>
                    <a:pt x="11754" y="13770"/>
                  </a:cubicBezTo>
                  <a:cubicBezTo>
                    <a:pt x="11207" y="13375"/>
                    <a:pt x="10690" y="12858"/>
                    <a:pt x="10082" y="12493"/>
                  </a:cubicBezTo>
                  <a:cubicBezTo>
                    <a:pt x="9474" y="12098"/>
                    <a:pt x="8957" y="11733"/>
                    <a:pt x="8410" y="11277"/>
                  </a:cubicBezTo>
                  <a:cubicBezTo>
                    <a:pt x="7438" y="10365"/>
                    <a:pt x="6495" y="9150"/>
                    <a:pt x="5918" y="7903"/>
                  </a:cubicBezTo>
                  <a:cubicBezTo>
                    <a:pt x="5794" y="7655"/>
                    <a:pt x="5285" y="6597"/>
                    <a:pt x="4821" y="6597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7480" bIns="87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8" name="Google Shape;431;p4"/>
            <p:cNvSpPr/>
            <p:nvPr/>
          </p:nvSpPr>
          <p:spPr>
            <a:xfrm>
              <a:off x="8047080" y="4634280"/>
              <a:ext cx="759240" cy="141840"/>
            </a:xfrm>
            <a:custGeom>
              <a:avLst/>
              <a:gdLst>
                <a:gd name="textAreaLeft" fmla="*/ 0 w 759240"/>
                <a:gd name="textAreaRight" fmla="*/ 760320 w 759240"/>
                <a:gd name="textAreaTop" fmla="*/ 0 h 141840"/>
                <a:gd name="textAreaBottom" fmla="*/ 142920 h 141840"/>
              </a:gdLst>
              <a:ahLst/>
              <a:rect l="textAreaLeft" t="textAreaTop" r="textAreaRight" b="textAreaBottom"/>
              <a:pathLst>
                <a:path w="60306" h="11342">
                  <a:moveTo>
                    <a:pt x="36075" y="1"/>
                  </a:moveTo>
                  <a:cubicBezTo>
                    <a:pt x="35995" y="1"/>
                    <a:pt x="35916" y="2"/>
                    <a:pt x="35837" y="4"/>
                  </a:cubicBezTo>
                  <a:cubicBezTo>
                    <a:pt x="35563" y="4"/>
                    <a:pt x="34651" y="217"/>
                    <a:pt x="35229" y="551"/>
                  </a:cubicBezTo>
                  <a:cubicBezTo>
                    <a:pt x="35649" y="811"/>
                    <a:pt x="36150" y="884"/>
                    <a:pt x="36672" y="884"/>
                  </a:cubicBezTo>
                  <a:cubicBezTo>
                    <a:pt x="37354" y="884"/>
                    <a:pt x="38073" y="758"/>
                    <a:pt x="38695" y="758"/>
                  </a:cubicBezTo>
                  <a:cubicBezTo>
                    <a:pt x="38767" y="758"/>
                    <a:pt x="38838" y="760"/>
                    <a:pt x="38907" y="764"/>
                  </a:cubicBezTo>
                  <a:cubicBezTo>
                    <a:pt x="39302" y="825"/>
                    <a:pt x="39666" y="885"/>
                    <a:pt x="40001" y="1129"/>
                  </a:cubicBezTo>
                  <a:lnTo>
                    <a:pt x="40153" y="1220"/>
                  </a:lnTo>
                  <a:cubicBezTo>
                    <a:pt x="40153" y="1281"/>
                    <a:pt x="39879" y="1311"/>
                    <a:pt x="39849" y="1311"/>
                  </a:cubicBezTo>
                  <a:cubicBezTo>
                    <a:pt x="39430" y="1357"/>
                    <a:pt x="39005" y="1375"/>
                    <a:pt x="38578" y="1375"/>
                  </a:cubicBezTo>
                  <a:cubicBezTo>
                    <a:pt x="37612" y="1375"/>
                    <a:pt x="36633" y="1283"/>
                    <a:pt x="35685" y="1220"/>
                  </a:cubicBezTo>
                  <a:cubicBezTo>
                    <a:pt x="33314" y="1129"/>
                    <a:pt x="30973" y="1007"/>
                    <a:pt x="28602" y="977"/>
                  </a:cubicBezTo>
                  <a:cubicBezTo>
                    <a:pt x="27011" y="927"/>
                    <a:pt x="25420" y="884"/>
                    <a:pt x="23831" y="884"/>
                  </a:cubicBezTo>
                  <a:cubicBezTo>
                    <a:pt x="20533" y="884"/>
                    <a:pt x="17244" y="1069"/>
                    <a:pt x="13982" y="1767"/>
                  </a:cubicBezTo>
                  <a:cubicBezTo>
                    <a:pt x="8967" y="2831"/>
                    <a:pt x="3344" y="4958"/>
                    <a:pt x="730" y="9670"/>
                  </a:cubicBezTo>
                  <a:cubicBezTo>
                    <a:pt x="426" y="10156"/>
                    <a:pt x="182" y="10764"/>
                    <a:pt x="0" y="11341"/>
                  </a:cubicBezTo>
                  <a:cubicBezTo>
                    <a:pt x="2067" y="5931"/>
                    <a:pt x="7599" y="3347"/>
                    <a:pt x="12827" y="2071"/>
                  </a:cubicBezTo>
                  <a:cubicBezTo>
                    <a:pt x="16534" y="1156"/>
                    <a:pt x="20277" y="929"/>
                    <a:pt x="24042" y="929"/>
                  </a:cubicBezTo>
                  <a:cubicBezTo>
                    <a:pt x="25155" y="929"/>
                    <a:pt x="26270" y="949"/>
                    <a:pt x="27387" y="977"/>
                  </a:cubicBezTo>
                  <a:cubicBezTo>
                    <a:pt x="29788" y="1007"/>
                    <a:pt x="32219" y="1129"/>
                    <a:pt x="34621" y="1220"/>
                  </a:cubicBezTo>
                  <a:cubicBezTo>
                    <a:pt x="35906" y="1294"/>
                    <a:pt x="37211" y="1388"/>
                    <a:pt x="38503" y="1388"/>
                  </a:cubicBezTo>
                  <a:cubicBezTo>
                    <a:pt x="38800" y="1388"/>
                    <a:pt x="39097" y="1383"/>
                    <a:pt x="39393" y="1372"/>
                  </a:cubicBezTo>
                  <a:cubicBezTo>
                    <a:pt x="39460" y="1372"/>
                    <a:pt x="39606" y="1384"/>
                    <a:pt x="39755" y="1384"/>
                  </a:cubicBezTo>
                  <a:cubicBezTo>
                    <a:pt x="39941" y="1384"/>
                    <a:pt x="40133" y="1365"/>
                    <a:pt x="40183" y="1281"/>
                  </a:cubicBezTo>
                  <a:cubicBezTo>
                    <a:pt x="40396" y="977"/>
                    <a:pt x="39393" y="764"/>
                    <a:pt x="39302" y="733"/>
                  </a:cubicBezTo>
                  <a:cubicBezTo>
                    <a:pt x="39061" y="688"/>
                    <a:pt x="38820" y="672"/>
                    <a:pt x="38579" y="672"/>
                  </a:cubicBezTo>
                  <a:cubicBezTo>
                    <a:pt x="38182" y="672"/>
                    <a:pt x="37784" y="714"/>
                    <a:pt x="37387" y="733"/>
                  </a:cubicBezTo>
                  <a:cubicBezTo>
                    <a:pt x="37116" y="746"/>
                    <a:pt x="36821" y="768"/>
                    <a:pt x="36525" y="768"/>
                  </a:cubicBezTo>
                  <a:cubicBezTo>
                    <a:pt x="36089" y="768"/>
                    <a:pt x="35651" y="720"/>
                    <a:pt x="35289" y="521"/>
                  </a:cubicBezTo>
                  <a:cubicBezTo>
                    <a:pt x="34742" y="217"/>
                    <a:pt x="35685" y="95"/>
                    <a:pt x="35867" y="95"/>
                  </a:cubicBezTo>
                  <a:cubicBezTo>
                    <a:pt x="36353" y="95"/>
                    <a:pt x="36900" y="125"/>
                    <a:pt x="37387" y="217"/>
                  </a:cubicBezTo>
                  <a:cubicBezTo>
                    <a:pt x="40396" y="551"/>
                    <a:pt x="43284" y="1281"/>
                    <a:pt x="46232" y="1736"/>
                  </a:cubicBezTo>
                  <a:cubicBezTo>
                    <a:pt x="48086" y="1980"/>
                    <a:pt x="50001" y="2101"/>
                    <a:pt x="51855" y="2344"/>
                  </a:cubicBezTo>
                  <a:cubicBezTo>
                    <a:pt x="53800" y="2557"/>
                    <a:pt x="55655" y="3104"/>
                    <a:pt x="57509" y="3712"/>
                  </a:cubicBezTo>
                  <a:cubicBezTo>
                    <a:pt x="58390" y="4016"/>
                    <a:pt x="59302" y="4259"/>
                    <a:pt x="60214" y="4502"/>
                  </a:cubicBezTo>
                  <a:cubicBezTo>
                    <a:pt x="60244" y="4502"/>
                    <a:pt x="60305" y="4411"/>
                    <a:pt x="60244" y="4411"/>
                  </a:cubicBezTo>
                  <a:cubicBezTo>
                    <a:pt x="58390" y="3955"/>
                    <a:pt x="56566" y="3256"/>
                    <a:pt x="54712" y="2800"/>
                  </a:cubicBezTo>
                  <a:cubicBezTo>
                    <a:pt x="52889" y="2344"/>
                    <a:pt x="51034" y="2192"/>
                    <a:pt x="49150" y="1980"/>
                  </a:cubicBezTo>
                  <a:cubicBezTo>
                    <a:pt x="45715" y="1645"/>
                    <a:pt x="42372" y="855"/>
                    <a:pt x="38967" y="308"/>
                  </a:cubicBezTo>
                  <a:cubicBezTo>
                    <a:pt x="38039" y="167"/>
                    <a:pt x="37059" y="1"/>
                    <a:pt x="3607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280" bIns="71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49" name="Google Shape;432;p4"/>
            <p:cNvSpPr/>
            <p:nvPr/>
          </p:nvSpPr>
          <p:spPr>
            <a:xfrm>
              <a:off x="8043120" y="4635360"/>
              <a:ext cx="259200" cy="124200"/>
            </a:xfrm>
            <a:custGeom>
              <a:avLst/>
              <a:gdLst>
                <a:gd name="textAreaLeft" fmla="*/ 0 w 259200"/>
                <a:gd name="textAreaRight" fmla="*/ 260280 w 259200"/>
                <a:gd name="textAreaTop" fmla="*/ 0 h 124200"/>
                <a:gd name="textAreaBottom" fmla="*/ 125280 h 124200"/>
              </a:gdLst>
              <a:ahLst/>
              <a:rect l="textAreaLeft" t="textAreaTop" r="textAreaRight" b="textAreaBottom"/>
              <a:pathLst>
                <a:path w="20639" h="9940">
                  <a:moveTo>
                    <a:pt x="20608" y="0"/>
                  </a:moveTo>
                  <a:cubicBezTo>
                    <a:pt x="17903" y="334"/>
                    <a:pt x="15228" y="882"/>
                    <a:pt x="12614" y="1520"/>
                  </a:cubicBezTo>
                  <a:cubicBezTo>
                    <a:pt x="11277" y="1854"/>
                    <a:pt x="10000" y="2189"/>
                    <a:pt x="8663" y="2553"/>
                  </a:cubicBezTo>
                  <a:cubicBezTo>
                    <a:pt x="7477" y="2888"/>
                    <a:pt x="6262" y="3161"/>
                    <a:pt x="5167" y="3648"/>
                  </a:cubicBezTo>
                  <a:cubicBezTo>
                    <a:pt x="4347" y="4012"/>
                    <a:pt x="3465" y="4468"/>
                    <a:pt x="2736" y="5046"/>
                  </a:cubicBezTo>
                  <a:cubicBezTo>
                    <a:pt x="2553" y="5198"/>
                    <a:pt x="1641" y="5927"/>
                    <a:pt x="2006" y="6262"/>
                  </a:cubicBezTo>
                  <a:cubicBezTo>
                    <a:pt x="2055" y="6306"/>
                    <a:pt x="2112" y="6324"/>
                    <a:pt x="2174" y="6324"/>
                  </a:cubicBezTo>
                  <a:cubicBezTo>
                    <a:pt x="2496" y="6324"/>
                    <a:pt x="2957" y="5812"/>
                    <a:pt x="3161" y="5684"/>
                  </a:cubicBezTo>
                  <a:lnTo>
                    <a:pt x="4286" y="4772"/>
                  </a:lnTo>
                  <a:cubicBezTo>
                    <a:pt x="4559" y="4590"/>
                    <a:pt x="4863" y="4316"/>
                    <a:pt x="5198" y="4255"/>
                  </a:cubicBezTo>
                  <a:lnTo>
                    <a:pt x="5350" y="4225"/>
                  </a:lnTo>
                  <a:lnTo>
                    <a:pt x="5350" y="4225"/>
                  </a:lnTo>
                  <a:cubicBezTo>
                    <a:pt x="5350" y="4286"/>
                    <a:pt x="5046" y="4529"/>
                    <a:pt x="4985" y="4559"/>
                  </a:cubicBezTo>
                  <a:cubicBezTo>
                    <a:pt x="4073" y="5319"/>
                    <a:pt x="3009" y="5745"/>
                    <a:pt x="2158" y="6596"/>
                  </a:cubicBezTo>
                  <a:cubicBezTo>
                    <a:pt x="1307" y="7599"/>
                    <a:pt x="547" y="8693"/>
                    <a:pt x="0" y="9939"/>
                  </a:cubicBezTo>
                  <a:cubicBezTo>
                    <a:pt x="608" y="8572"/>
                    <a:pt x="1550" y="7295"/>
                    <a:pt x="2675" y="6262"/>
                  </a:cubicBezTo>
                  <a:cubicBezTo>
                    <a:pt x="3526" y="5471"/>
                    <a:pt x="4742" y="5076"/>
                    <a:pt x="5502" y="4164"/>
                  </a:cubicBezTo>
                  <a:cubicBezTo>
                    <a:pt x="5562" y="4134"/>
                    <a:pt x="5502" y="4103"/>
                    <a:pt x="5471" y="4103"/>
                  </a:cubicBezTo>
                  <a:cubicBezTo>
                    <a:pt x="4286" y="4377"/>
                    <a:pt x="3526" y="5441"/>
                    <a:pt x="2553" y="6079"/>
                  </a:cubicBezTo>
                  <a:cubicBezTo>
                    <a:pt x="2459" y="6154"/>
                    <a:pt x="2389" y="6206"/>
                    <a:pt x="2312" y="6206"/>
                  </a:cubicBezTo>
                  <a:cubicBezTo>
                    <a:pt x="2265" y="6206"/>
                    <a:pt x="2216" y="6186"/>
                    <a:pt x="2158" y="6140"/>
                  </a:cubicBezTo>
                  <a:cubicBezTo>
                    <a:pt x="2006" y="5988"/>
                    <a:pt x="2097" y="5897"/>
                    <a:pt x="2219" y="5745"/>
                  </a:cubicBezTo>
                  <a:cubicBezTo>
                    <a:pt x="2401" y="5471"/>
                    <a:pt x="2705" y="5228"/>
                    <a:pt x="2918" y="5046"/>
                  </a:cubicBezTo>
                  <a:cubicBezTo>
                    <a:pt x="3374" y="4711"/>
                    <a:pt x="3830" y="4438"/>
                    <a:pt x="4347" y="4164"/>
                  </a:cubicBezTo>
                  <a:cubicBezTo>
                    <a:pt x="5866" y="3374"/>
                    <a:pt x="7569" y="2948"/>
                    <a:pt x="9240" y="2493"/>
                  </a:cubicBezTo>
                  <a:cubicBezTo>
                    <a:pt x="10943" y="2006"/>
                    <a:pt x="12705" y="1581"/>
                    <a:pt x="14438" y="1186"/>
                  </a:cubicBezTo>
                  <a:cubicBezTo>
                    <a:pt x="16505" y="730"/>
                    <a:pt x="18541" y="334"/>
                    <a:pt x="20608" y="61"/>
                  </a:cubicBezTo>
                  <a:cubicBezTo>
                    <a:pt x="20639" y="61"/>
                    <a:pt x="20639" y="0"/>
                    <a:pt x="2060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2640" bIns="62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0" name="Google Shape;433;p4"/>
            <p:cNvSpPr/>
            <p:nvPr/>
          </p:nvSpPr>
          <p:spPr>
            <a:xfrm>
              <a:off x="8201880" y="4648320"/>
              <a:ext cx="175320" cy="23040"/>
            </a:xfrm>
            <a:custGeom>
              <a:avLst/>
              <a:gdLst>
                <a:gd name="textAreaLeft" fmla="*/ 0 w 175320"/>
                <a:gd name="textAreaRight" fmla="*/ 176400 w 175320"/>
                <a:gd name="textAreaTop" fmla="*/ 0 h 23040"/>
                <a:gd name="textAreaBottom" fmla="*/ 24120 h 23040"/>
              </a:gdLst>
              <a:ahLst/>
              <a:rect l="textAreaLeft" t="textAreaTop" r="textAreaRight" b="textAreaBottom"/>
              <a:pathLst>
                <a:path w="13983" h="1918">
                  <a:moveTo>
                    <a:pt x="2034" y="1038"/>
                  </a:moveTo>
                  <a:cubicBezTo>
                    <a:pt x="1329" y="1038"/>
                    <a:pt x="638" y="1352"/>
                    <a:pt x="1" y="1612"/>
                  </a:cubicBezTo>
                  <a:cubicBezTo>
                    <a:pt x="639" y="1368"/>
                    <a:pt x="1278" y="1095"/>
                    <a:pt x="1977" y="1064"/>
                  </a:cubicBezTo>
                  <a:cubicBezTo>
                    <a:pt x="2035" y="1064"/>
                    <a:pt x="2126" y="1051"/>
                    <a:pt x="2211" y="1045"/>
                  </a:cubicBezTo>
                  <a:lnTo>
                    <a:pt x="2211" y="1045"/>
                  </a:lnTo>
                  <a:cubicBezTo>
                    <a:pt x="2280" y="1050"/>
                    <a:pt x="2349" y="1059"/>
                    <a:pt x="2418" y="1071"/>
                  </a:cubicBezTo>
                  <a:lnTo>
                    <a:pt x="2418" y="1071"/>
                  </a:lnTo>
                  <a:cubicBezTo>
                    <a:pt x="2391" y="1049"/>
                    <a:pt x="2342" y="1042"/>
                    <a:pt x="2284" y="1042"/>
                  </a:cubicBezTo>
                  <a:cubicBezTo>
                    <a:pt x="2261" y="1042"/>
                    <a:pt x="2236" y="1043"/>
                    <a:pt x="2211" y="1045"/>
                  </a:cubicBezTo>
                  <a:lnTo>
                    <a:pt x="2211" y="1045"/>
                  </a:lnTo>
                  <a:cubicBezTo>
                    <a:pt x="2152" y="1040"/>
                    <a:pt x="2093" y="1038"/>
                    <a:pt x="2034" y="1038"/>
                  </a:cubicBezTo>
                  <a:close/>
                  <a:moveTo>
                    <a:pt x="13953" y="1"/>
                  </a:moveTo>
                  <a:cubicBezTo>
                    <a:pt x="11247" y="153"/>
                    <a:pt x="8572" y="213"/>
                    <a:pt x="5958" y="700"/>
                  </a:cubicBezTo>
                  <a:cubicBezTo>
                    <a:pt x="4864" y="912"/>
                    <a:pt x="3800" y="1125"/>
                    <a:pt x="2767" y="1551"/>
                  </a:cubicBezTo>
                  <a:cubicBezTo>
                    <a:pt x="2641" y="1601"/>
                    <a:pt x="1915" y="1900"/>
                    <a:pt x="1614" y="1900"/>
                  </a:cubicBezTo>
                  <a:cubicBezTo>
                    <a:pt x="1551" y="1900"/>
                    <a:pt x="1506" y="1886"/>
                    <a:pt x="1490" y="1855"/>
                  </a:cubicBezTo>
                  <a:cubicBezTo>
                    <a:pt x="1490" y="1855"/>
                    <a:pt x="2493" y="1277"/>
                    <a:pt x="2645" y="1156"/>
                  </a:cubicBezTo>
                  <a:lnTo>
                    <a:pt x="2645" y="1125"/>
                  </a:lnTo>
                  <a:cubicBezTo>
                    <a:pt x="2569" y="1102"/>
                    <a:pt x="2493" y="1084"/>
                    <a:pt x="2418" y="1071"/>
                  </a:cubicBezTo>
                  <a:lnTo>
                    <a:pt x="2418" y="1071"/>
                  </a:lnTo>
                  <a:cubicBezTo>
                    <a:pt x="2439" y="1088"/>
                    <a:pt x="2446" y="1115"/>
                    <a:pt x="2433" y="1156"/>
                  </a:cubicBezTo>
                  <a:cubicBezTo>
                    <a:pt x="2341" y="1308"/>
                    <a:pt x="2189" y="1368"/>
                    <a:pt x="2098" y="1399"/>
                  </a:cubicBezTo>
                  <a:cubicBezTo>
                    <a:pt x="1825" y="1520"/>
                    <a:pt x="1551" y="1612"/>
                    <a:pt x="1278" y="1824"/>
                  </a:cubicBezTo>
                  <a:cubicBezTo>
                    <a:pt x="1247" y="1824"/>
                    <a:pt x="1247" y="1885"/>
                    <a:pt x="1278" y="1885"/>
                  </a:cubicBezTo>
                  <a:cubicBezTo>
                    <a:pt x="1375" y="1907"/>
                    <a:pt x="1475" y="1917"/>
                    <a:pt x="1576" y="1917"/>
                  </a:cubicBezTo>
                  <a:cubicBezTo>
                    <a:pt x="2165" y="1917"/>
                    <a:pt x="2795" y="1580"/>
                    <a:pt x="3314" y="1399"/>
                  </a:cubicBezTo>
                  <a:cubicBezTo>
                    <a:pt x="4287" y="1004"/>
                    <a:pt x="5381" y="852"/>
                    <a:pt x="6414" y="700"/>
                  </a:cubicBezTo>
                  <a:cubicBezTo>
                    <a:pt x="8937" y="304"/>
                    <a:pt x="11399" y="213"/>
                    <a:pt x="13953" y="61"/>
                  </a:cubicBezTo>
                  <a:cubicBezTo>
                    <a:pt x="13983" y="61"/>
                    <a:pt x="13983" y="1"/>
                    <a:pt x="1395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1" name="Google Shape;434;p4"/>
            <p:cNvSpPr/>
            <p:nvPr/>
          </p:nvSpPr>
          <p:spPr>
            <a:xfrm>
              <a:off x="8338680" y="4633920"/>
              <a:ext cx="203040" cy="15480"/>
            </a:xfrm>
            <a:custGeom>
              <a:avLst/>
              <a:gdLst>
                <a:gd name="textAreaLeft" fmla="*/ 0 w 203040"/>
                <a:gd name="textAreaRight" fmla="*/ 204120 w 203040"/>
                <a:gd name="textAreaTop" fmla="*/ 0 h 15480"/>
                <a:gd name="textAreaBottom" fmla="*/ 16560 h 15480"/>
              </a:gdLst>
              <a:ahLst/>
              <a:rect l="textAreaLeft" t="textAreaTop" r="textAreaRight" b="textAreaBottom"/>
              <a:pathLst>
                <a:path w="16202" h="1327">
                  <a:moveTo>
                    <a:pt x="11854" y="1"/>
                  </a:moveTo>
                  <a:cubicBezTo>
                    <a:pt x="11703" y="122"/>
                    <a:pt x="11368" y="304"/>
                    <a:pt x="11459" y="578"/>
                  </a:cubicBezTo>
                  <a:cubicBezTo>
                    <a:pt x="11520" y="791"/>
                    <a:pt x="11854" y="882"/>
                    <a:pt x="12006" y="912"/>
                  </a:cubicBezTo>
                  <a:cubicBezTo>
                    <a:pt x="12402" y="1004"/>
                    <a:pt x="12827" y="1004"/>
                    <a:pt x="13192" y="1034"/>
                  </a:cubicBezTo>
                  <a:cubicBezTo>
                    <a:pt x="13686" y="1055"/>
                    <a:pt x="14165" y="1077"/>
                    <a:pt x="14651" y="1077"/>
                  </a:cubicBezTo>
                  <a:cubicBezTo>
                    <a:pt x="14852" y="1077"/>
                    <a:pt x="15054" y="1073"/>
                    <a:pt x="15259" y="1064"/>
                  </a:cubicBezTo>
                  <a:cubicBezTo>
                    <a:pt x="15285" y="1064"/>
                    <a:pt x="15363" y="1062"/>
                    <a:pt x="15458" y="1062"/>
                  </a:cubicBezTo>
                  <a:cubicBezTo>
                    <a:pt x="15695" y="1062"/>
                    <a:pt x="16036" y="1077"/>
                    <a:pt x="15928" y="1186"/>
                  </a:cubicBezTo>
                  <a:cubicBezTo>
                    <a:pt x="15887" y="1237"/>
                    <a:pt x="15779" y="1253"/>
                    <a:pt x="15645" y="1253"/>
                  </a:cubicBezTo>
                  <a:cubicBezTo>
                    <a:pt x="15377" y="1253"/>
                    <a:pt x="15006" y="1186"/>
                    <a:pt x="14864" y="1186"/>
                  </a:cubicBezTo>
                  <a:cubicBezTo>
                    <a:pt x="14013" y="1186"/>
                    <a:pt x="13192" y="1156"/>
                    <a:pt x="12310" y="1095"/>
                  </a:cubicBezTo>
                  <a:cubicBezTo>
                    <a:pt x="11794" y="1095"/>
                    <a:pt x="11247" y="1095"/>
                    <a:pt x="10699" y="1064"/>
                  </a:cubicBezTo>
                  <a:cubicBezTo>
                    <a:pt x="10396" y="1034"/>
                    <a:pt x="9240" y="943"/>
                    <a:pt x="9727" y="426"/>
                  </a:cubicBezTo>
                  <a:lnTo>
                    <a:pt x="9727" y="396"/>
                  </a:lnTo>
                  <a:cubicBezTo>
                    <a:pt x="9578" y="230"/>
                    <a:pt x="9357" y="182"/>
                    <a:pt x="9128" y="182"/>
                  </a:cubicBezTo>
                  <a:cubicBezTo>
                    <a:pt x="8936" y="182"/>
                    <a:pt x="8738" y="216"/>
                    <a:pt x="8572" y="244"/>
                  </a:cubicBezTo>
                  <a:cubicBezTo>
                    <a:pt x="7915" y="309"/>
                    <a:pt x="7226" y="359"/>
                    <a:pt x="6551" y="359"/>
                  </a:cubicBezTo>
                  <a:cubicBezTo>
                    <a:pt x="6289" y="359"/>
                    <a:pt x="6030" y="352"/>
                    <a:pt x="5775" y="335"/>
                  </a:cubicBezTo>
                  <a:cubicBezTo>
                    <a:pt x="4476" y="335"/>
                    <a:pt x="3147" y="190"/>
                    <a:pt x="1829" y="190"/>
                  </a:cubicBezTo>
                  <a:cubicBezTo>
                    <a:pt x="1237" y="190"/>
                    <a:pt x="646" y="220"/>
                    <a:pt x="61" y="304"/>
                  </a:cubicBezTo>
                  <a:cubicBezTo>
                    <a:pt x="0" y="304"/>
                    <a:pt x="0" y="396"/>
                    <a:pt x="61" y="396"/>
                  </a:cubicBezTo>
                  <a:cubicBezTo>
                    <a:pt x="712" y="312"/>
                    <a:pt x="1364" y="282"/>
                    <a:pt x="2018" y="282"/>
                  </a:cubicBezTo>
                  <a:cubicBezTo>
                    <a:pt x="3509" y="282"/>
                    <a:pt x="5006" y="434"/>
                    <a:pt x="6505" y="434"/>
                  </a:cubicBezTo>
                  <a:cubicBezTo>
                    <a:pt x="7203" y="434"/>
                    <a:pt x="7903" y="401"/>
                    <a:pt x="8602" y="304"/>
                  </a:cubicBezTo>
                  <a:cubicBezTo>
                    <a:pt x="8789" y="284"/>
                    <a:pt x="8990" y="235"/>
                    <a:pt x="9176" y="235"/>
                  </a:cubicBezTo>
                  <a:cubicBezTo>
                    <a:pt x="9263" y="235"/>
                    <a:pt x="9346" y="245"/>
                    <a:pt x="9423" y="274"/>
                  </a:cubicBezTo>
                  <a:cubicBezTo>
                    <a:pt x="9727" y="335"/>
                    <a:pt x="9575" y="426"/>
                    <a:pt x="9544" y="608"/>
                  </a:cubicBezTo>
                  <a:cubicBezTo>
                    <a:pt x="9514" y="791"/>
                    <a:pt x="9636" y="882"/>
                    <a:pt x="9788" y="1004"/>
                  </a:cubicBezTo>
                  <a:cubicBezTo>
                    <a:pt x="10130" y="1194"/>
                    <a:pt x="10614" y="1229"/>
                    <a:pt x="11078" y="1229"/>
                  </a:cubicBezTo>
                  <a:cubicBezTo>
                    <a:pt x="11356" y="1229"/>
                    <a:pt x="11627" y="1216"/>
                    <a:pt x="11854" y="1216"/>
                  </a:cubicBezTo>
                  <a:cubicBezTo>
                    <a:pt x="12706" y="1247"/>
                    <a:pt x="13587" y="1308"/>
                    <a:pt x="14408" y="1308"/>
                  </a:cubicBezTo>
                  <a:cubicBezTo>
                    <a:pt x="14660" y="1308"/>
                    <a:pt x="14945" y="1327"/>
                    <a:pt x="15230" y="1327"/>
                  </a:cubicBezTo>
                  <a:cubicBezTo>
                    <a:pt x="15561" y="1327"/>
                    <a:pt x="15892" y="1301"/>
                    <a:pt x="16171" y="1186"/>
                  </a:cubicBezTo>
                  <a:cubicBezTo>
                    <a:pt x="16201" y="1186"/>
                    <a:pt x="16201" y="1125"/>
                    <a:pt x="16171" y="1095"/>
                  </a:cubicBezTo>
                  <a:cubicBezTo>
                    <a:pt x="16002" y="1010"/>
                    <a:pt x="15795" y="992"/>
                    <a:pt x="15588" y="992"/>
                  </a:cubicBezTo>
                  <a:cubicBezTo>
                    <a:pt x="15422" y="992"/>
                    <a:pt x="15255" y="1004"/>
                    <a:pt x="15107" y="1004"/>
                  </a:cubicBezTo>
                  <a:cubicBezTo>
                    <a:pt x="14529" y="1004"/>
                    <a:pt x="13921" y="943"/>
                    <a:pt x="13344" y="943"/>
                  </a:cubicBezTo>
                  <a:cubicBezTo>
                    <a:pt x="12979" y="943"/>
                    <a:pt x="12554" y="943"/>
                    <a:pt x="12158" y="882"/>
                  </a:cubicBezTo>
                  <a:cubicBezTo>
                    <a:pt x="12006" y="821"/>
                    <a:pt x="11794" y="821"/>
                    <a:pt x="11642" y="730"/>
                  </a:cubicBezTo>
                  <a:cubicBezTo>
                    <a:pt x="11307" y="456"/>
                    <a:pt x="11642" y="183"/>
                    <a:pt x="11854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2" name="Google Shape;435;p4"/>
            <p:cNvSpPr/>
            <p:nvPr/>
          </p:nvSpPr>
          <p:spPr>
            <a:xfrm>
              <a:off x="8382600" y="4649400"/>
              <a:ext cx="66600" cy="2520"/>
            </a:xfrm>
            <a:custGeom>
              <a:avLst/>
              <a:gdLst>
                <a:gd name="textAreaLeft" fmla="*/ 0 w 66600"/>
                <a:gd name="textAreaRight" fmla="*/ 67680 w 6660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5381" h="274">
                  <a:moveTo>
                    <a:pt x="5320" y="0"/>
                  </a:moveTo>
                  <a:cubicBezTo>
                    <a:pt x="4469" y="31"/>
                    <a:pt x="3587" y="31"/>
                    <a:pt x="2675" y="31"/>
                  </a:cubicBezTo>
                  <a:cubicBezTo>
                    <a:pt x="1794" y="31"/>
                    <a:pt x="913" y="183"/>
                    <a:pt x="1" y="274"/>
                  </a:cubicBezTo>
                  <a:cubicBezTo>
                    <a:pt x="882" y="243"/>
                    <a:pt x="1794" y="122"/>
                    <a:pt x="2675" y="122"/>
                  </a:cubicBezTo>
                  <a:cubicBezTo>
                    <a:pt x="3041" y="135"/>
                    <a:pt x="3401" y="142"/>
                    <a:pt x="3762" y="142"/>
                  </a:cubicBezTo>
                  <a:cubicBezTo>
                    <a:pt x="4272" y="142"/>
                    <a:pt x="4786" y="127"/>
                    <a:pt x="5320" y="92"/>
                  </a:cubicBezTo>
                  <a:cubicBezTo>
                    <a:pt x="5381" y="92"/>
                    <a:pt x="5381" y="0"/>
                    <a:pt x="532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3" name="Google Shape;436;p4"/>
            <p:cNvSpPr/>
            <p:nvPr/>
          </p:nvSpPr>
          <p:spPr>
            <a:xfrm>
              <a:off x="8570160" y="4654440"/>
              <a:ext cx="174600" cy="22320"/>
            </a:xfrm>
            <a:custGeom>
              <a:avLst/>
              <a:gdLst>
                <a:gd name="textAreaLeft" fmla="*/ 0 w 174600"/>
                <a:gd name="textAreaRight" fmla="*/ 175680 w 174600"/>
                <a:gd name="textAreaTop" fmla="*/ 0 h 22320"/>
                <a:gd name="textAreaBottom" fmla="*/ 23400 h 22320"/>
              </a:gdLst>
              <a:ahLst/>
              <a:rect l="textAreaLeft" t="textAreaTop" r="textAreaRight" b="textAreaBottom"/>
              <a:pathLst>
                <a:path w="13922" h="1857">
                  <a:moveTo>
                    <a:pt x="557" y="0"/>
                  </a:moveTo>
                  <a:cubicBezTo>
                    <a:pt x="370" y="0"/>
                    <a:pt x="184" y="10"/>
                    <a:pt x="0" y="33"/>
                  </a:cubicBezTo>
                  <a:cubicBezTo>
                    <a:pt x="66" y="31"/>
                    <a:pt x="132" y="30"/>
                    <a:pt x="198" y="30"/>
                  </a:cubicBezTo>
                  <a:cubicBezTo>
                    <a:pt x="1005" y="30"/>
                    <a:pt x="1766" y="194"/>
                    <a:pt x="2553" y="307"/>
                  </a:cubicBezTo>
                  <a:cubicBezTo>
                    <a:pt x="3465" y="428"/>
                    <a:pt x="4377" y="489"/>
                    <a:pt x="5289" y="641"/>
                  </a:cubicBezTo>
                  <a:cubicBezTo>
                    <a:pt x="6171" y="763"/>
                    <a:pt x="7022" y="884"/>
                    <a:pt x="7873" y="1067"/>
                  </a:cubicBezTo>
                  <a:cubicBezTo>
                    <a:pt x="8626" y="1241"/>
                    <a:pt x="9324" y="1525"/>
                    <a:pt x="10098" y="1525"/>
                  </a:cubicBezTo>
                  <a:cubicBezTo>
                    <a:pt x="10136" y="1525"/>
                    <a:pt x="10175" y="1524"/>
                    <a:pt x="10213" y="1523"/>
                  </a:cubicBezTo>
                  <a:cubicBezTo>
                    <a:pt x="10274" y="1523"/>
                    <a:pt x="10274" y="1462"/>
                    <a:pt x="10274" y="1431"/>
                  </a:cubicBezTo>
                  <a:cubicBezTo>
                    <a:pt x="10152" y="1401"/>
                    <a:pt x="9970" y="1371"/>
                    <a:pt x="9848" y="1279"/>
                  </a:cubicBezTo>
                  <a:cubicBezTo>
                    <a:pt x="9727" y="1219"/>
                    <a:pt x="9605" y="1097"/>
                    <a:pt x="9757" y="1036"/>
                  </a:cubicBezTo>
                  <a:cubicBezTo>
                    <a:pt x="9788" y="1016"/>
                    <a:pt x="9821" y="1009"/>
                    <a:pt x="9854" y="1009"/>
                  </a:cubicBezTo>
                  <a:cubicBezTo>
                    <a:pt x="9919" y="1009"/>
                    <a:pt x="9980" y="1036"/>
                    <a:pt x="10000" y="1036"/>
                  </a:cubicBezTo>
                  <a:cubicBezTo>
                    <a:pt x="10365" y="1067"/>
                    <a:pt x="10760" y="1188"/>
                    <a:pt x="11095" y="1249"/>
                  </a:cubicBezTo>
                  <a:cubicBezTo>
                    <a:pt x="12006" y="1492"/>
                    <a:pt x="12949" y="1644"/>
                    <a:pt x="13861" y="1857"/>
                  </a:cubicBezTo>
                  <a:cubicBezTo>
                    <a:pt x="13921" y="1857"/>
                    <a:pt x="13921" y="1827"/>
                    <a:pt x="13861" y="1827"/>
                  </a:cubicBezTo>
                  <a:cubicBezTo>
                    <a:pt x="12949" y="1553"/>
                    <a:pt x="12006" y="1401"/>
                    <a:pt x="11064" y="1188"/>
                  </a:cubicBezTo>
                  <a:cubicBezTo>
                    <a:pt x="10740" y="1102"/>
                    <a:pt x="10324" y="939"/>
                    <a:pt x="9925" y="939"/>
                  </a:cubicBezTo>
                  <a:cubicBezTo>
                    <a:pt x="9763" y="939"/>
                    <a:pt x="9603" y="966"/>
                    <a:pt x="9453" y="1036"/>
                  </a:cubicBezTo>
                  <a:cubicBezTo>
                    <a:pt x="9453" y="1036"/>
                    <a:pt x="9423" y="1067"/>
                    <a:pt x="9453" y="1067"/>
                  </a:cubicBezTo>
                  <a:cubicBezTo>
                    <a:pt x="9575" y="1249"/>
                    <a:pt x="9757" y="1279"/>
                    <a:pt x="9970" y="1401"/>
                  </a:cubicBezTo>
                  <a:cubicBezTo>
                    <a:pt x="10000" y="1416"/>
                    <a:pt x="10031" y="1416"/>
                    <a:pt x="10038" y="1416"/>
                  </a:cubicBezTo>
                  <a:cubicBezTo>
                    <a:pt x="10046" y="1416"/>
                    <a:pt x="10031" y="1416"/>
                    <a:pt x="9970" y="1431"/>
                  </a:cubicBezTo>
                  <a:cubicBezTo>
                    <a:pt x="9940" y="1447"/>
                    <a:pt x="9905" y="1452"/>
                    <a:pt x="9869" y="1452"/>
                  </a:cubicBezTo>
                  <a:cubicBezTo>
                    <a:pt x="9761" y="1452"/>
                    <a:pt x="9636" y="1401"/>
                    <a:pt x="9544" y="1401"/>
                  </a:cubicBezTo>
                  <a:cubicBezTo>
                    <a:pt x="9271" y="1371"/>
                    <a:pt x="8967" y="1279"/>
                    <a:pt x="8693" y="1219"/>
                  </a:cubicBezTo>
                  <a:cubicBezTo>
                    <a:pt x="7721" y="945"/>
                    <a:pt x="6718" y="793"/>
                    <a:pt x="5684" y="641"/>
                  </a:cubicBezTo>
                  <a:cubicBezTo>
                    <a:pt x="4772" y="489"/>
                    <a:pt x="3830" y="368"/>
                    <a:pt x="2918" y="307"/>
                  </a:cubicBezTo>
                  <a:cubicBezTo>
                    <a:pt x="2179" y="184"/>
                    <a:pt x="1359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4" name="Google Shape;437;p4"/>
            <p:cNvSpPr/>
            <p:nvPr/>
          </p:nvSpPr>
          <p:spPr>
            <a:xfrm>
              <a:off x="8410680" y="4575600"/>
              <a:ext cx="10080" cy="288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883" h="322">
                  <a:moveTo>
                    <a:pt x="29" y="0"/>
                  </a:moveTo>
                  <a:cubicBezTo>
                    <a:pt x="10" y="0"/>
                    <a:pt x="1" y="6"/>
                    <a:pt x="1" y="20"/>
                  </a:cubicBezTo>
                  <a:cubicBezTo>
                    <a:pt x="1" y="51"/>
                    <a:pt x="153" y="203"/>
                    <a:pt x="365" y="264"/>
                  </a:cubicBezTo>
                  <a:cubicBezTo>
                    <a:pt x="475" y="305"/>
                    <a:pt x="579" y="321"/>
                    <a:pt x="659" y="321"/>
                  </a:cubicBezTo>
                  <a:cubicBezTo>
                    <a:pt x="757" y="321"/>
                    <a:pt x="821" y="297"/>
                    <a:pt x="821" y="264"/>
                  </a:cubicBezTo>
                  <a:cubicBezTo>
                    <a:pt x="882" y="233"/>
                    <a:pt x="639" y="203"/>
                    <a:pt x="426" y="112"/>
                  </a:cubicBezTo>
                  <a:cubicBezTo>
                    <a:pt x="239" y="65"/>
                    <a:pt x="89" y="0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5" name="Google Shape;438;p4"/>
            <p:cNvSpPr/>
            <p:nvPr/>
          </p:nvSpPr>
          <p:spPr>
            <a:xfrm>
              <a:off x="8417160" y="4582440"/>
              <a:ext cx="4680" cy="2160"/>
            </a:xfrm>
            <a:custGeom>
              <a:avLst/>
              <a:gdLst>
                <a:gd name="textAreaLeft" fmla="*/ 0 w 4680"/>
                <a:gd name="textAreaRight" fmla="*/ 5760 w 468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457" h="250">
                  <a:moveTo>
                    <a:pt x="25" y="0"/>
                  </a:moveTo>
                  <a:cubicBezTo>
                    <a:pt x="17" y="0"/>
                    <a:pt x="9" y="2"/>
                    <a:pt x="0" y="6"/>
                  </a:cubicBezTo>
                  <a:cubicBezTo>
                    <a:pt x="0" y="67"/>
                    <a:pt x="61" y="219"/>
                    <a:pt x="183" y="250"/>
                  </a:cubicBezTo>
                  <a:cubicBezTo>
                    <a:pt x="365" y="250"/>
                    <a:pt x="456" y="158"/>
                    <a:pt x="456" y="128"/>
                  </a:cubicBezTo>
                  <a:cubicBezTo>
                    <a:pt x="456" y="98"/>
                    <a:pt x="365" y="98"/>
                    <a:pt x="243" y="67"/>
                  </a:cubicBezTo>
                  <a:cubicBezTo>
                    <a:pt x="113" y="67"/>
                    <a:pt x="72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6" name="Google Shape;439;p4"/>
            <p:cNvSpPr/>
            <p:nvPr/>
          </p:nvSpPr>
          <p:spPr>
            <a:xfrm>
              <a:off x="8435880" y="4583520"/>
              <a:ext cx="8280" cy="216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731" h="261">
                  <a:moveTo>
                    <a:pt x="47" y="0"/>
                  </a:moveTo>
                  <a:cubicBezTo>
                    <a:pt x="37" y="0"/>
                    <a:pt x="31" y="3"/>
                    <a:pt x="31" y="9"/>
                  </a:cubicBezTo>
                  <a:cubicBezTo>
                    <a:pt x="1" y="39"/>
                    <a:pt x="153" y="161"/>
                    <a:pt x="335" y="221"/>
                  </a:cubicBezTo>
                  <a:cubicBezTo>
                    <a:pt x="402" y="250"/>
                    <a:pt x="467" y="261"/>
                    <a:pt x="523" y="261"/>
                  </a:cubicBezTo>
                  <a:cubicBezTo>
                    <a:pt x="645" y="261"/>
                    <a:pt x="730" y="212"/>
                    <a:pt x="730" y="191"/>
                  </a:cubicBezTo>
                  <a:cubicBezTo>
                    <a:pt x="730" y="161"/>
                    <a:pt x="578" y="130"/>
                    <a:pt x="396" y="69"/>
                  </a:cubicBezTo>
                  <a:cubicBezTo>
                    <a:pt x="224" y="45"/>
                    <a:pt x="91" y="0"/>
                    <a:pt x="47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7" name="Google Shape;440;p4"/>
            <p:cNvSpPr/>
            <p:nvPr/>
          </p:nvSpPr>
          <p:spPr>
            <a:xfrm>
              <a:off x="8452440" y="4589640"/>
              <a:ext cx="2880" cy="1440"/>
            </a:xfrm>
            <a:custGeom>
              <a:avLst/>
              <a:gdLst>
                <a:gd name="textAreaLeft" fmla="*/ 0 w 2880"/>
                <a:gd name="textAreaRight" fmla="*/ 3960 w 2880"/>
                <a:gd name="textAreaTop" fmla="*/ 0 h 1440"/>
                <a:gd name="textAreaBottom" fmla="*/ 2520 h 1440"/>
              </a:gdLst>
              <a:ahLst/>
              <a:rect l="textAreaLeft" t="textAreaTop" r="textAreaRight" b="textAreaBottom"/>
              <a:pathLst>
                <a:path w="305" h="213">
                  <a:moveTo>
                    <a:pt x="59" y="0"/>
                  </a:moveTo>
                  <a:cubicBezTo>
                    <a:pt x="49" y="0"/>
                    <a:pt x="40" y="4"/>
                    <a:pt x="31" y="13"/>
                  </a:cubicBezTo>
                  <a:cubicBezTo>
                    <a:pt x="1" y="43"/>
                    <a:pt x="1" y="165"/>
                    <a:pt x="92" y="195"/>
                  </a:cubicBezTo>
                  <a:cubicBezTo>
                    <a:pt x="116" y="207"/>
                    <a:pt x="138" y="212"/>
                    <a:pt x="159" y="212"/>
                  </a:cubicBezTo>
                  <a:cubicBezTo>
                    <a:pt x="246" y="212"/>
                    <a:pt x="305" y="129"/>
                    <a:pt x="305" y="104"/>
                  </a:cubicBezTo>
                  <a:cubicBezTo>
                    <a:pt x="305" y="43"/>
                    <a:pt x="213" y="43"/>
                    <a:pt x="183" y="43"/>
                  </a:cubicBezTo>
                  <a:cubicBezTo>
                    <a:pt x="119" y="22"/>
                    <a:pt x="85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8" name="Google Shape;441;p4"/>
            <p:cNvSpPr/>
            <p:nvPr/>
          </p:nvSpPr>
          <p:spPr>
            <a:xfrm>
              <a:off x="8436960" y="4589280"/>
              <a:ext cx="5040" cy="2160"/>
            </a:xfrm>
            <a:custGeom>
              <a:avLst/>
              <a:gdLst>
                <a:gd name="textAreaLeft" fmla="*/ 0 w 5040"/>
                <a:gd name="textAreaRight" fmla="*/ 6120 w 504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488" h="254">
                  <a:moveTo>
                    <a:pt x="59" y="0"/>
                  </a:moveTo>
                  <a:cubicBezTo>
                    <a:pt x="48" y="0"/>
                    <a:pt x="39" y="6"/>
                    <a:pt x="31" y="21"/>
                  </a:cubicBezTo>
                  <a:cubicBezTo>
                    <a:pt x="1" y="51"/>
                    <a:pt x="31" y="203"/>
                    <a:pt x="183" y="233"/>
                  </a:cubicBezTo>
                  <a:cubicBezTo>
                    <a:pt x="220" y="248"/>
                    <a:pt x="255" y="254"/>
                    <a:pt x="286" y="254"/>
                  </a:cubicBezTo>
                  <a:cubicBezTo>
                    <a:pt x="387" y="254"/>
                    <a:pt x="457" y="196"/>
                    <a:pt x="457" y="173"/>
                  </a:cubicBezTo>
                  <a:cubicBezTo>
                    <a:pt x="487" y="142"/>
                    <a:pt x="366" y="142"/>
                    <a:pt x="244" y="81"/>
                  </a:cubicBezTo>
                  <a:cubicBezTo>
                    <a:pt x="152" y="58"/>
                    <a:pt x="94" y="0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59" name="Google Shape;442;p4"/>
            <p:cNvSpPr/>
            <p:nvPr/>
          </p:nvSpPr>
          <p:spPr>
            <a:xfrm>
              <a:off x="8465760" y="4592880"/>
              <a:ext cx="3600" cy="2160"/>
            </a:xfrm>
            <a:custGeom>
              <a:avLst/>
              <a:gdLst>
                <a:gd name="textAreaLeft" fmla="*/ 0 w 3600"/>
                <a:gd name="textAreaRight" fmla="*/ 4680 w 360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366" h="267">
                  <a:moveTo>
                    <a:pt x="24" y="0"/>
                  </a:moveTo>
                  <a:cubicBezTo>
                    <a:pt x="15" y="0"/>
                    <a:pt x="8" y="6"/>
                    <a:pt x="1" y="21"/>
                  </a:cubicBezTo>
                  <a:cubicBezTo>
                    <a:pt x="1" y="51"/>
                    <a:pt x="31" y="203"/>
                    <a:pt x="122" y="233"/>
                  </a:cubicBezTo>
                  <a:cubicBezTo>
                    <a:pt x="154" y="257"/>
                    <a:pt x="186" y="267"/>
                    <a:pt x="216" y="267"/>
                  </a:cubicBezTo>
                  <a:cubicBezTo>
                    <a:pt x="299" y="267"/>
                    <a:pt x="365" y="195"/>
                    <a:pt x="365" y="173"/>
                  </a:cubicBezTo>
                  <a:cubicBezTo>
                    <a:pt x="365" y="142"/>
                    <a:pt x="305" y="142"/>
                    <a:pt x="183" y="81"/>
                  </a:cubicBezTo>
                  <a:cubicBezTo>
                    <a:pt x="91" y="58"/>
                    <a:pt x="51" y="0"/>
                    <a:pt x="2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0" name="Google Shape;443;p4"/>
            <p:cNvSpPr/>
            <p:nvPr/>
          </p:nvSpPr>
          <p:spPr>
            <a:xfrm>
              <a:off x="8479440" y="4599720"/>
              <a:ext cx="10440" cy="360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913" h="368">
                  <a:moveTo>
                    <a:pt x="12" y="0"/>
                  </a:moveTo>
                  <a:cubicBezTo>
                    <a:pt x="4" y="0"/>
                    <a:pt x="0" y="2"/>
                    <a:pt x="0" y="6"/>
                  </a:cubicBezTo>
                  <a:cubicBezTo>
                    <a:pt x="0" y="67"/>
                    <a:pt x="183" y="249"/>
                    <a:pt x="396" y="310"/>
                  </a:cubicBezTo>
                  <a:cubicBezTo>
                    <a:pt x="519" y="351"/>
                    <a:pt x="636" y="368"/>
                    <a:pt x="728" y="368"/>
                  </a:cubicBezTo>
                  <a:cubicBezTo>
                    <a:pt x="839" y="368"/>
                    <a:pt x="912" y="344"/>
                    <a:pt x="912" y="310"/>
                  </a:cubicBezTo>
                  <a:cubicBezTo>
                    <a:pt x="912" y="280"/>
                    <a:pt x="669" y="219"/>
                    <a:pt x="456" y="128"/>
                  </a:cubicBezTo>
                  <a:cubicBezTo>
                    <a:pt x="246" y="75"/>
                    <a:pt x="59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1" name="Google Shape;444;p4"/>
            <p:cNvSpPr/>
            <p:nvPr/>
          </p:nvSpPr>
          <p:spPr>
            <a:xfrm>
              <a:off x="8503560" y="4606560"/>
              <a:ext cx="12960" cy="3240"/>
            </a:xfrm>
            <a:custGeom>
              <a:avLst/>
              <a:gdLst>
                <a:gd name="textAreaLeft" fmla="*/ 0 w 12960"/>
                <a:gd name="textAreaRight" fmla="*/ 14040 w 12960"/>
                <a:gd name="textAreaTop" fmla="*/ 0 h 3240"/>
                <a:gd name="textAreaBottom" fmla="*/ 4320 h 3240"/>
              </a:gdLst>
              <a:ahLst/>
              <a:rect l="textAreaLeft" t="textAreaTop" r="textAreaRight" b="textAreaBottom"/>
              <a:pathLst>
                <a:path w="1125" h="337">
                  <a:moveTo>
                    <a:pt x="14" y="0"/>
                  </a:moveTo>
                  <a:cubicBezTo>
                    <a:pt x="5" y="0"/>
                    <a:pt x="0" y="2"/>
                    <a:pt x="0" y="6"/>
                  </a:cubicBezTo>
                  <a:cubicBezTo>
                    <a:pt x="0" y="37"/>
                    <a:pt x="243" y="219"/>
                    <a:pt x="547" y="310"/>
                  </a:cubicBezTo>
                  <a:cubicBezTo>
                    <a:pt x="642" y="329"/>
                    <a:pt x="733" y="336"/>
                    <a:pt x="814" y="336"/>
                  </a:cubicBezTo>
                  <a:cubicBezTo>
                    <a:pt x="995" y="336"/>
                    <a:pt x="1125" y="301"/>
                    <a:pt x="1125" y="280"/>
                  </a:cubicBezTo>
                  <a:cubicBezTo>
                    <a:pt x="1125" y="219"/>
                    <a:pt x="851" y="219"/>
                    <a:pt x="578" y="158"/>
                  </a:cubicBezTo>
                  <a:cubicBezTo>
                    <a:pt x="315" y="79"/>
                    <a:pt x="74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2" name="Google Shape;445;p4"/>
            <p:cNvSpPr/>
            <p:nvPr/>
          </p:nvSpPr>
          <p:spPr>
            <a:xfrm>
              <a:off x="8525880" y="4613760"/>
              <a:ext cx="9720" cy="288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852" h="322">
                  <a:moveTo>
                    <a:pt x="88" y="1"/>
                  </a:moveTo>
                  <a:cubicBezTo>
                    <a:pt x="64" y="1"/>
                    <a:pt x="45" y="7"/>
                    <a:pt x="31" y="21"/>
                  </a:cubicBezTo>
                  <a:cubicBezTo>
                    <a:pt x="1" y="51"/>
                    <a:pt x="153" y="203"/>
                    <a:pt x="396" y="264"/>
                  </a:cubicBezTo>
                  <a:cubicBezTo>
                    <a:pt x="478" y="305"/>
                    <a:pt x="567" y="322"/>
                    <a:pt x="639" y="322"/>
                  </a:cubicBezTo>
                  <a:cubicBezTo>
                    <a:pt x="727" y="322"/>
                    <a:pt x="791" y="297"/>
                    <a:pt x="791" y="264"/>
                  </a:cubicBezTo>
                  <a:cubicBezTo>
                    <a:pt x="852" y="234"/>
                    <a:pt x="700" y="203"/>
                    <a:pt x="457" y="112"/>
                  </a:cubicBezTo>
                  <a:cubicBezTo>
                    <a:pt x="293" y="65"/>
                    <a:pt x="166" y="1"/>
                    <a:pt x="88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3" name="Google Shape;446;p4"/>
            <p:cNvSpPr/>
            <p:nvPr/>
          </p:nvSpPr>
          <p:spPr>
            <a:xfrm>
              <a:off x="8513640" y="4613040"/>
              <a:ext cx="10800" cy="288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943" h="328">
                  <a:moveTo>
                    <a:pt x="42" y="0"/>
                  </a:moveTo>
                  <a:cubicBezTo>
                    <a:pt x="34" y="0"/>
                    <a:pt x="30" y="2"/>
                    <a:pt x="30" y="6"/>
                  </a:cubicBezTo>
                  <a:cubicBezTo>
                    <a:pt x="0" y="67"/>
                    <a:pt x="182" y="219"/>
                    <a:pt x="456" y="280"/>
                  </a:cubicBezTo>
                  <a:cubicBezTo>
                    <a:pt x="551" y="315"/>
                    <a:pt x="647" y="328"/>
                    <a:pt x="727" y="328"/>
                  </a:cubicBezTo>
                  <a:cubicBezTo>
                    <a:pt x="852" y="328"/>
                    <a:pt x="942" y="298"/>
                    <a:pt x="942" y="280"/>
                  </a:cubicBezTo>
                  <a:cubicBezTo>
                    <a:pt x="942" y="249"/>
                    <a:pt x="760" y="219"/>
                    <a:pt x="486" y="128"/>
                  </a:cubicBezTo>
                  <a:cubicBezTo>
                    <a:pt x="276" y="75"/>
                    <a:pt x="89" y="0"/>
                    <a:pt x="4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4" name="Google Shape;447;p4"/>
            <p:cNvSpPr/>
            <p:nvPr/>
          </p:nvSpPr>
          <p:spPr>
            <a:xfrm>
              <a:off x="8495280" y="4610160"/>
              <a:ext cx="11880" cy="360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1034" h="360">
                  <a:moveTo>
                    <a:pt x="77" y="1"/>
                  </a:moveTo>
                  <a:cubicBezTo>
                    <a:pt x="53" y="1"/>
                    <a:pt x="37" y="7"/>
                    <a:pt x="30" y="20"/>
                  </a:cubicBezTo>
                  <a:cubicBezTo>
                    <a:pt x="0" y="51"/>
                    <a:pt x="213" y="233"/>
                    <a:pt x="486" y="324"/>
                  </a:cubicBezTo>
                  <a:cubicBezTo>
                    <a:pt x="602" y="350"/>
                    <a:pt x="718" y="359"/>
                    <a:pt x="813" y="359"/>
                  </a:cubicBezTo>
                  <a:cubicBezTo>
                    <a:pt x="942" y="359"/>
                    <a:pt x="1033" y="342"/>
                    <a:pt x="1033" y="324"/>
                  </a:cubicBezTo>
                  <a:cubicBezTo>
                    <a:pt x="1033" y="294"/>
                    <a:pt x="790" y="233"/>
                    <a:pt x="517" y="142"/>
                  </a:cubicBezTo>
                  <a:cubicBezTo>
                    <a:pt x="328" y="71"/>
                    <a:pt x="158" y="1"/>
                    <a:pt x="77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5" name="Google Shape;448;p4"/>
            <p:cNvSpPr/>
            <p:nvPr/>
          </p:nvSpPr>
          <p:spPr>
            <a:xfrm>
              <a:off x="8584920" y="4634280"/>
              <a:ext cx="9360" cy="396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822" h="399">
                  <a:moveTo>
                    <a:pt x="10" y="1"/>
                  </a:moveTo>
                  <a:cubicBezTo>
                    <a:pt x="4" y="1"/>
                    <a:pt x="1" y="3"/>
                    <a:pt x="1" y="7"/>
                  </a:cubicBezTo>
                  <a:cubicBezTo>
                    <a:pt x="1" y="68"/>
                    <a:pt x="153" y="250"/>
                    <a:pt x="365" y="311"/>
                  </a:cubicBezTo>
                  <a:cubicBezTo>
                    <a:pt x="500" y="378"/>
                    <a:pt x="625" y="399"/>
                    <a:pt x="710" y="399"/>
                  </a:cubicBezTo>
                  <a:cubicBezTo>
                    <a:pt x="779" y="399"/>
                    <a:pt x="821" y="385"/>
                    <a:pt x="821" y="372"/>
                  </a:cubicBezTo>
                  <a:cubicBezTo>
                    <a:pt x="821" y="311"/>
                    <a:pt x="639" y="280"/>
                    <a:pt x="426" y="159"/>
                  </a:cubicBezTo>
                  <a:cubicBezTo>
                    <a:pt x="216" y="80"/>
                    <a:pt x="51" y="1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6" name="Google Shape;449;p4"/>
            <p:cNvSpPr/>
            <p:nvPr/>
          </p:nvSpPr>
          <p:spPr>
            <a:xfrm>
              <a:off x="8604360" y="4638960"/>
              <a:ext cx="6480" cy="288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609" h="300">
                  <a:moveTo>
                    <a:pt x="34" y="0"/>
                  </a:moveTo>
                  <a:cubicBezTo>
                    <a:pt x="19" y="0"/>
                    <a:pt x="7" y="6"/>
                    <a:pt x="0" y="20"/>
                  </a:cubicBezTo>
                  <a:cubicBezTo>
                    <a:pt x="0" y="50"/>
                    <a:pt x="61" y="202"/>
                    <a:pt x="274" y="294"/>
                  </a:cubicBezTo>
                  <a:cubicBezTo>
                    <a:pt x="299" y="298"/>
                    <a:pt x="324" y="300"/>
                    <a:pt x="348" y="300"/>
                  </a:cubicBezTo>
                  <a:cubicBezTo>
                    <a:pt x="496" y="300"/>
                    <a:pt x="608" y="229"/>
                    <a:pt x="608" y="202"/>
                  </a:cubicBezTo>
                  <a:cubicBezTo>
                    <a:pt x="608" y="142"/>
                    <a:pt x="456" y="142"/>
                    <a:pt x="304" y="142"/>
                  </a:cubicBezTo>
                  <a:cubicBezTo>
                    <a:pt x="187" y="71"/>
                    <a:pt x="87" y="0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7" name="Google Shape;450;p4"/>
            <p:cNvSpPr/>
            <p:nvPr/>
          </p:nvSpPr>
          <p:spPr>
            <a:xfrm>
              <a:off x="8437680" y="4602960"/>
              <a:ext cx="360" cy="360"/>
            </a:xfrm>
            <a:custGeom>
              <a:avLst/>
              <a:gdLst>
                <a:gd name="textAreaLeft" fmla="*/ 0 w 360"/>
                <a:gd name="textAreaRight" fmla="*/ 2880 w 360"/>
                <a:gd name="textAreaTop" fmla="*/ 0 h 360"/>
                <a:gd name="textAreaBottom" fmla="*/ 2880 h 360"/>
              </a:gdLst>
              <a:ahLst/>
              <a:rect l="textAreaLeft" t="textAreaTop" r="textAreaRight" b="textAreaBottom"/>
              <a:pathLst>
                <a:path fill="none" w="1" h="1">
                  <a:moveTo>
                    <a:pt x="0" y="0"/>
                  </a:moveTo>
                </a:path>
              </a:pathLst>
            </a:custGeom>
            <a:noFill/>
            <a:ln w="750">
              <a:solidFill>
                <a:srgbClr val="e2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8" name="Google Shape;451;p4"/>
            <p:cNvSpPr/>
            <p:nvPr/>
          </p:nvSpPr>
          <p:spPr>
            <a:xfrm>
              <a:off x="8370360" y="4581360"/>
              <a:ext cx="360" cy="360"/>
            </a:xfrm>
            <a:custGeom>
              <a:avLst/>
              <a:gdLst>
                <a:gd name="textAreaLeft" fmla="*/ 0 w 360"/>
                <a:gd name="textAreaRight" fmla="*/ 2880 w 360"/>
                <a:gd name="textAreaTop" fmla="*/ 0 h 360"/>
                <a:gd name="textAreaBottom" fmla="*/ 2880 h 360"/>
              </a:gdLst>
              <a:ahLst/>
              <a:rect l="textAreaLeft" t="textAreaTop" r="textAreaRight" b="textAreaBottom"/>
              <a:pathLst>
                <a:path fill="none" w="0" h="1">
                  <a:moveTo>
                    <a:pt x="0" y="0"/>
                  </a:moveTo>
                </a:path>
              </a:pathLst>
            </a:custGeom>
            <a:noFill/>
            <a:ln w="750">
              <a:solidFill>
                <a:srgbClr val="e2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69" name="Google Shape;452;p4"/>
            <p:cNvSpPr/>
            <p:nvPr/>
          </p:nvSpPr>
          <p:spPr>
            <a:xfrm>
              <a:off x="8414640" y="4589280"/>
              <a:ext cx="10800" cy="324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3240"/>
                <a:gd name="textAreaBottom" fmla="*/ 4320 h 3240"/>
              </a:gdLst>
              <a:ahLst/>
              <a:rect l="textAreaLeft" t="textAreaTop" r="textAreaRight" b="textAreaBottom"/>
              <a:pathLst>
                <a:path w="943" h="337">
                  <a:moveTo>
                    <a:pt x="50" y="1"/>
                  </a:moveTo>
                  <a:cubicBezTo>
                    <a:pt x="41" y="1"/>
                    <a:pt x="35" y="3"/>
                    <a:pt x="31" y="7"/>
                  </a:cubicBezTo>
                  <a:cubicBezTo>
                    <a:pt x="1" y="7"/>
                    <a:pt x="152" y="219"/>
                    <a:pt x="426" y="311"/>
                  </a:cubicBezTo>
                  <a:cubicBezTo>
                    <a:pt x="501" y="329"/>
                    <a:pt x="577" y="337"/>
                    <a:pt x="645" y="337"/>
                  </a:cubicBezTo>
                  <a:cubicBezTo>
                    <a:pt x="797" y="337"/>
                    <a:pt x="912" y="301"/>
                    <a:pt x="912" y="280"/>
                  </a:cubicBezTo>
                  <a:cubicBezTo>
                    <a:pt x="943" y="219"/>
                    <a:pt x="730" y="189"/>
                    <a:pt x="456" y="159"/>
                  </a:cubicBezTo>
                  <a:cubicBezTo>
                    <a:pt x="246" y="80"/>
                    <a:pt x="104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0" name="Google Shape;453;p4"/>
            <p:cNvSpPr/>
            <p:nvPr/>
          </p:nvSpPr>
          <p:spPr>
            <a:xfrm>
              <a:off x="8442360" y="4597560"/>
              <a:ext cx="28800" cy="7920"/>
            </a:xfrm>
            <a:custGeom>
              <a:avLst/>
              <a:gdLst>
                <a:gd name="textAreaLeft" fmla="*/ 0 w 28800"/>
                <a:gd name="textAreaRight" fmla="*/ 29880 w 28800"/>
                <a:gd name="textAreaTop" fmla="*/ 0 h 7920"/>
                <a:gd name="textAreaBottom" fmla="*/ 9000 h 7920"/>
              </a:gdLst>
              <a:ahLst/>
              <a:rect l="textAreaLeft" t="textAreaTop" r="textAreaRight" b="textAreaBottom"/>
              <a:pathLst>
                <a:path w="2372" h="709">
                  <a:moveTo>
                    <a:pt x="70" y="1"/>
                  </a:moveTo>
                  <a:cubicBezTo>
                    <a:pt x="64" y="1"/>
                    <a:pt x="61" y="2"/>
                    <a:pt x="61" y="4"/>
                  </a:cubicBezTo>
                  <a:cubicBezTo>
                    <a:pt x="0" y="34"/>
                    <a:pt x="548" y="308"/>
                    <a:pt x="1186" y="490"/>
                  </a:cubicBezTo>
                  <a:cubicBezTo>
                    <a:pt x="1768" y="623"/>
                    <a:pt x="2235" y="709"/>
                    <a:pt x="2346" y="709"/>
                  </a:cubicBezTo>
                  <a:cubicBezTo>
                    <a:pt x="2363" y="709"/>
                    <a:pt x="2371" y="707"/>
                    <a:pt x="2371" y="703"/>
                  </a:cubicBezTo>
                  <a:cubicBezTo>
                    <a:pt x="2371" y="642"/>
                    <a:pt x="1885" y="490"/>
                    <a:pt x="1216" y="338"/>
                  </a:cubicBezTo>
                  <a:cubicBezTo>
                    <a:pt x="625" y="169"/>
                    <a:pt x="139" y="1"/>
                    <a:pt x="70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1" name="Google Shape;454;p4"/>
            <p:cNvSpPr/>
            <p:nvPr/>
          </p:nvSpPr>
          <p:spPr>
            <a:xfrm>
              <a:off x="8451360" y="4605480"/>
              <a:ext cx="8280" cy="288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730" h="319">
                  <a:moveTo>
                    <a:pt x="6" y="0"/>
                  </a:moveTo>
                  <a:cubicBezTo>
                    <a:pt x="2" y="0"/>
                    <a:pt x="1" y="2"/>
                    <a:pt x="1" y="5"/>
                  </a:cubicBezTo>
                  <a:cubicBezTo>
                    <a:pt x="1" y="66"/>
                    <a:pt x="122" y="218"/>
                    <a:pt x="304" y="279"/>
                  </a:cubicBezTo>
                  <a:cubicBezTo>
                    <a:pt x="362" y="308"/>
                    <a:pt x="423" y="318"/>
                    <a:pt x="479" y="318"/>
                  </a:cubicBezTo>
                  <a:cubicBezTo>
                    <a:pt x="600" y="318"/>
                    <a:pt x="700" y="269"/>
                    <a:pt x="700" y="248"/>
                  </a:cubicBezTo>
                  <a:cubicBezTo>
                    <a:pt x="730" y="218"/>
                    <a:pt x="517" y="218"/>
                    <a:pt x="335" y="127"/>
                  </a:cubicBezTo>
                  <a:cubicBezTo>
                    <a:pt x="172" y="100"/>
                    <a:pt x="34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2" name="Google Shape;455;p4"/>
            <p:cNvSpPr/>
            <p:nvPr/>
          </p:nvSpPr>
          <p:spPr>
            <a:xfrm>
              <a:off x="8477280" y="4610880"/>
              <a:ext cx="7200" cy="25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670" h="295">
                  <a:moveTo>
                    <a:pt x="15" y="1"/>
                  </a:moveTo>
                  <a:cubicBezTo>
                    <a:pt x="6" y="1"/>
                    <a:pt x="0" y="3"/>
                    <a:pt x="0" y="9"/>
                  </a:cubicBezTo>
                  <a:cubicBezTo>
                    <a:pt x="0" y="39"/>
                    <a:pt x="92" y="252"/>
                    <a:pt x="304" y="282"/>
                  </a:cubicBezTo>
                  <a:cubicBezTo>
                    <a:pt x="358" y="291"/>
                    <a:pt x="411" y="295"/>
                    <a:pt x="460" y="295"/>
                  </a:cubicBezTo>
                  <a:cubicBezTo>
                    <a:pt x="578" y="295"/>
                    <a:pt x="669" y="273"/>
                    <a:pt x="669" y="252"/>
                  </a:cubicBezTo>
                  <a:cubicBezTo>
                    <a:pt x="669" y="191"/>
                    <a:pt x="517" y="130"/>
                    <a:pt x="335" y="100"/>
                  </a:cubicBezTo>
                  <a:cubicBezTo>
                    <a:pt x="186" y="50"/>
                    <a:pt x="57" y="1"/>
                    <a:pt x="1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3" name="Google Shape;456;p4"/>
            <p:cNvSpPr/>
            <p:nvPr/>
          </p:nvSpPr>
          <p:spPr>
            <a:xfrm>
              <a:off x="8397360" y="4603680"/>
              <a:ext cx="15840" cy="3960"/>
            </a:xfrm>
            <a:custGeom>
              <a:avLst/>
              <a:gdLst>
                <a:gd name="textAreaLeft" fmla="*/ 0 w 15840"/>
                <a:gd name="textAreaRight" fmla="*/ 16920 w 1584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1339" h="399">
                  <a:moveTo>
                    <a:pt x="47" y="0"/>
                  </a:moveTo>
                  <a:cubicBezTo>
                    <a:pt x="37" y="0"/>
                    <a:pt x="31" y="2"/>
                    <a:pt x="31" y="6"/>
                  </a:cubicBezTo>
                  <a:cubicBezTo>
                    <a:pt x="1" y="67"/>
                    <a:pt x="274" y="249"/>
                    <a:pt x="639" y="310"/>
                  </a:cubicBezTo>
                  <a:cubicBezTo>
                    <a:pt x="857" y="377"/>
                    <a:pt x="1048" y="398"/>
                    <a:pt x="1175" y="398"/>
                  </a:cubicBezTo>
                  <a:cubicBezTo>
                    <a:pt x="1277" y="398"/>
                    <a:pt x="1338" y="385"/>
                    <a:pt x="1338" y="371"/>
                  </a:cubicBezTo>
                  <a:cubicBezTo>
                    <a:pt x="1338" y="310"/>
                    <a:pt x="1065" y="280"/>
                    <a:pt x="669" y="158"/>
                  </a:cubicBezTo>
                  <a:cubicBezTo>
                    <a:pt x="380" y="79"/>
                    <a:pt x="113" y="0"/>
                    <a:pt x="47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4" name="Google Shape;457;p4"/>
            <p:cNvSpPr/>
            <p:nvPr/>
          </p:nvSpPr>
          <p:spPr>
            <a:xfrm>
              <a:off x="8495280" y="4622400"/>
              <a:ext cx="14040" cy="3960"/>
            </a:xfrm>
            <a:custGeom>
              <a:avLst/>
              <a:gdLst>
                <a:gd name="textAreaLeft" fmla="*/ 0 w 14040"/>
                <a:gd name="textAreaRight" fmla="*/ 15120 w 1404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1186" h="394">
                  <a:moveTo>
                    <a:pt x="9" y="1"/>
                  </a:moveTo>
                  <a:cubicBezTo>
                    <a:pt x="3" y="1"/>
                    <a:pt x="0" y="2"/>
                    <a:pt x="0" y="6"/>
                  </a:cubicBezTo>
                  <a:cubicBezTo>
                    <a:pt x="0" y="36"/>
                    <a:pt x="243" y="188"/>
                    <a:pt x="578" y="310"/>
                  </a:cubicBezTo>
                  <a:cubicBezTo>
                    <a:pt x="730" y="370"/>
                    <a:pt x="881" y="393"/>
                    <a:pt x="995" y="393"/>
                  </a:cubicBezTo>
                  <a:cubicBezTo>
                    <a:pt x="1109" y="393"/>
                    <a:pt x="1185" y="370"/>
                    <a:pt x="1185" y="340"/>
                  </a:cubicBezTo>
                  <a:cubicBezTo>
                    <a:pt x="1185" y="310"/>
                    <a:pt x="942" y="279"/>
                    <a:pt x="608" y="158"/>
                  </a:cubicBezTo>
                  <a:cubicBezTo>
                    <a:pt x="310" y="103"/>
                    <a:pt x="60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5" name="Google Shape;458;p4"/>
            <p:cNvSpPr/>
            <p:nvPr/>
          </p:nvSpPr>
          <p:spPr>
            <a:xfrm>
              <a:off x="8516160" y="4622040"/>
              <a:ext cx="10440" cy="4320"/>
            </a:xfrm>
            <a:custGeom>
              <a:avLst/>
              <a:gdLst>
                <a:gd name="textAreaLeft" fmla="*/ 0 w 10440"/>
                <a:gd name="textAreaRight" fmla="*/ 11520 w 1044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913" h="425">
                  <a:moveTo>
                    <a:pt x="10" y="0"/>
                  </a:moveTo>
                  <a:cubicBezTo>
                    <a:pt x="4" y="0"/>
                    <a:pt x="0" y="2"/>
                    <a:pt x="0" y="6"/>
                  </a:cubicBezTo>
                  <a:cubicBezTo>
                    <a:pt x="0" y="37"/>
                    <a:pt x="152" y="219"/>
                    <a:pt x="426" y="341"/>
                  </a:cubicBezTo>
                  <a:cubicBezTo>
                    <a:pt x="548" y="401"/>
                    <a:pt x="669" y="424"/>
                    <a:pt x="760" y="424"/>
                  </a:cubicBezTo>
                  <a:cubicBezTo>
                    <a:pt x="851" y="424"/>
                    <a:pt x="912" y="401"/>
                    <a:pt x="912" y="371"/>
                  </a:cubicBezTo>
                  <a:cubicBezTo>
                    <a:pt x="912" y="341"/>
                    <a:pt x="699" y="280"/>
                    <a:pt x="456" y="189"/>
                  </a:cubicBezTo>
                  <a:cubicBezTo>
                    <a:pt x="219" y="83"/>
                    <a:pt x="50" y="0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6" name="Google Shape;459;p4"/>
            <p:cNvSpPr/>
            <p:nvPr/>
          </p:nvSpPr>
          <p:spPr>
            <a:xfrm>
              <a:off x="8219160" y="4735440"/>
              <a:ext cx="47520" cy="47160"/>
            </a:xfrm>
            <a:custGeom>
              <a:avLst/>
              <a:gdLst>
                <a:gd name="textAreaLeft" fmla="*/ 0 w 47520"/>
                <a:gd name="textAreaRight" fmla="*/ 48600 w 47520"/>
                <a:gd name="textAreaTop" fmla="*/ 0 h 47160"/>
                <a:gd name="textAreaBottom" fmla="*/ 48240 h 47160"/>
              </a:gdLst>
              <a:ahLst/>
              <a:rect l="textAreaLeft" t="textAreaTop" r="textAreaRight" b="textAreaBottom"/>
              <a:pathLst>
                <a:path w="3862" h="3834">
                  <a:moveTo>
                    <a:pt x="1362" y="0"/>
                  </a:moveTo>
                  <a:cubicBezTo>
                    <a:pt x="1355" y="0"/>
                    <a:pt x="1347" y="1"/>
                    <a:pt x="1338" y="3"/>
                  </a:cubicBezTo>
                  <a:cubicBezTo>
                    <a:pt x="1065" y="34"/>
                    <a:pt x="943" y="550"/>
                    <a:pt x="943" y="550"/>
                  </a:cubicBezTo>
                  <a:cubicBezTo>
                    <a:pt x="881" y="280"/>
                    <a:pt x="818" y="237"/>
                    <a:pt x="785" y="237"/>
                  </a:cubicBezTo>
                  <a:cubicBezTo>
                    <a:pt x="770" y="237"/>
                    <a:pt x="761" y="246"/>
                    <a:pt x="761" y="246"/>
                  </a:cubicBezTo>
                  <a:cubicBezTo>
                    <a:pt x="517" y="702"/>
                    <a:pt x="1" y="3833"/>
                    <a:pt x="1" y="3833"/>
                  </a:cubicBezTo>
                  <a:lnTo>
                    <a:pt x="1034" y="3377"/>
                  </a:lnTo>
                  <a:cubicBezTo>
                    <a:pt x="1034" y="3377"/>
                    <a:pt x="1103" y="3674"/>
                    <a:pt x="1279" y="3674"/>
                  </a:cubicBezTo>
                  <a:cubicBezTo>
                    <a:pt x="1306" y="3674"/>
                    <a:pt x="1336" y="3667"/>
                    <a:pt x="1369" y="3651"/>
                  </a:cubicBezTo>
                  <a:cubicBezTo>
                    <a:pt x="1491" y="3581"/>
                    <a:pt x="1432" y="3440"/>
                    <a:pt x="1360" y="3334"/>
                  </a:cubicBezTo>
                  <a:lnTo>
                    <a:pt x="1360" y="3334"/>
                  </a:lnTo>
                  <a:cubicBezTo>
                    <a:pt x="1496" y="3488"/>
                    <a:pt x="1732" y="3717"/>
                    <a:pt x="1934" y="3717"/>
                  </a:cubicBezTo>
                  <a:cubicBezTo>
                    <a:pt x="2005" y="3717"/>
                    <a:pt x="2071" y="3689"/>
                    <a:pt x="2128" y="3620"/>
                  </a:cubicBezTo>
                  <a:cubicBezTo>
                    <a:pt x="2289" y="3412"/>
                    <a:pt x="2280" y="3229"/>
                    <a:pt x="2236" y="3103"/>
                  </a:cubicBezTo>
                  <a:lnTo>
                    <a:pt x="2236" y="3103"/>
                  </a:lnTo>
                  <a:cubicBezTo>
                    <a:pt x="2345" y="3270"/>
                    <a:pt x="2521" y="3493"/>
                    <a:pt x="2682" y="3493"/>
                  </a:cubicBezTo>
                  <a:cubicBezTo>
                    <a:pt x="2745" y="3493"/>
                    <a:pt x="2805" y="3460"/>
                    <a:pt x="2858" y="3377"/>
                  </a:cubicBezTo>
                  <a:cubicBezTo>
                    <a:pt x="3040" y="3043"/>
                    <a:pt x="2615" y="2830"/>
                    <a:pt x="2615" y="2830"/>
                  </a:cubicBezTo>
                  <a:lnTo>
                    <a:pt x="2615" y="2830"/>
                  </a:lnTo>
                  <a:cubicBezTo>
                    <a:pt x="2615" y="2830"/>
                    <a:pt x="3240" y="3043"/>
                    <a:pt x="3576" y="3043"/>
                  </a:cubicBezTo>
                  <a:cubicBezTo>
                    <a:pt x="3764" y="3043"/>
                    <a:pt x="3862" y="2976"/>
                    <a:pt x="3709" y="2769"/>
                  </a:cubicBezTo>
                  <a:cubicBezTo>
                    <a:pt x="3557" y="2587"/>
                    <a:pt x="3253" y="2526"/>
                    <a:pt x="3253" y="2526"/>
                  </a:cubicBezTo>
                  <a:cubicBezTo>
                    <a:pt x="3253" y="2526"/>
                    <a:pt x="3648" y="1554"/>
                    <a:pt x="3192" y="1493"/>
                  </a:cubicBezTo>
                  <a:cubicBezTo>
                    <a:pt x="3169" y="1488"/>
                    <a:pt x="3147" y="1486"/>
                    <a:pt x="3125" y="1486"/>
                  </a:cubicBezTo>
                  <a:cubicBezTo>
                    <a:pt x="2724" y="1486"/>
                    <a:pt x="2615" y="2253"/>
                    <a:pt x="2615" y="2253"/>
                  </a:cubicBezTo>
                  <a:lnTo>
                    <a:pt x="2341" y="1979"/>
                  </a:lnTo>
                  <a:cubicBezTo>
                    <a:pt x="2341" y="1979"/>
                    <a:pt x="3131" y="1371"/>
                    <a:pt x="2736" y="1250"/>
                  </a:cubicBezTo>
                  <a:cubicBezTo>
                    <a:pt x="2702" y="1242"/>
                    <a:pt x="2668" y="1239"/>
                    <a:pt x="2636" y="1239"/>
                  </a:cubicBezTo>
                  <a:cubicBezTo>
                    <a:pt x="2441" y="1239"/>
                    <a:pt x="2284" y="1362"/>
                    <a:pt x="2180" y="1477"/>
                  </a:cubicBezTo>
                  <a:lnTo>
                    <a:pt x="2180" y="1477"/>
                  </a:lnTo>
                  <a:cubicBezTo>
                    <a:pt x="2367" y="1205"/>
                    <a:pt x="2641" y="748"/>
                    <a:pt x="2378" y="748"/>
                  </a:cubicBezTo>
                  <a:cubicBezTo>
                    <a:pt x="2351" y="748"/>
                    <a:pt x="2319" y="753"/>
                    <a:pt x="2280" y="763"/>
                  </a:cubicBezTo>
                  <a:cubicBezTo>
                    <a:pt x="1703" y="915"/>
                    <a:pt x="1824" y="1462"/>
                    <a:pt x="1824" y="1462"/>
                  </a:cubicBezTo>
                  <a:cubicBezTo>
                    <a:pt x="1723" y="1209"/>
                    <a:pt x="1495" y="1188"/>
                    <a:pt x="1422" y="1188"/>
                  </a:cubicBezTo>
                  <a:cubicBezTo>
                    <a:pt x="1407" y="1188"/>
                    <a:pt x="1399" y="1189"/>
                    <a:pt x="1399" y="1189"/>
                  </a:cubicBezTo>
                  <a:cubicBezTo>
                    <a:pt x="1399" y="1189"/>
                    <a:pt x="2098" y="733"/>
                    <a:pt x="1824" y="581"/>
                  </a:cubicBezTo>
                  <a:cubicBezTo>
                    <a:pt x="1774" y="553"/>
                    <a:pt x="1722" y="541"/>
                    <a:pt x="1671" y="541"/>
                  </a:cubicBezTo>
                  <a:cubicBezTo>
                    <a:pt x="1449" y="541"/>
                    <a:pt x="1247" y="763"/>
                    <a:pt x="1247" y="763"/>
                  </a:cubicBezTo>
                  <a:cubicBezTo>
                    <a:pt x="1247" y="763"/>
                    <a:pt x="1558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7" name="Google Shape;460;p4"/>
            <p:cNvSpPr/>
            <p:nvPr/>
          </p:nvSpPr>
          <p:spPr>
            <a:xfrm>
              <a:off x="8219160" y="4746600"/>
              <a:ext cx="17280" cy="36360"/>
            </a:xfrm>
            <a:custGeom>
              <a:avLst/>
              <a:gdLst>
                <a:gd name="textAreaLeft" fmla="*/ 0 w 17280"/>
                <a:gd name="textAreaRight" fmla="*/ 18360 w 17280"/>
                <a:gd name="textAreaTop" fmla="*/ 0 h 36360"/>
                <a:gd name="textAreaBottom" fmla="*/ 37440 h 36360"/>
              </a:gdLst>
              <a:ahLst/>
              <a:rect l="textAreaLeft" t="textAreaTop" r="textAreaRight" b="textAreaBottom"/>
              <a:pathLst>
                <a:path w="1460" h="2980">
                  <a:moveTo>
                    <a:pt x="548" y="1"/>
                  </a:moveTo>
                  <a:cubicBezTo>
                    <a:pt x="305" y="1065"/>
                    <a:pt x="1" y="2980"/>
                    <a:pt x="1" y="2980"/>
                  </a:cubicBezTo>
                  <a:lnTo>
                    <a:pt x="1095" y="2493"/>
                  </a:lnTo>
                  <a:lnTo>
                    <a:pt x="1095" y="2524"/>
                  </a:lnTo>
                  <a:cubicBezTo>
                    <a:pt x="1217" y="2250"/>
                    <a:pt x="1338" y="1825"/>
                    <a:pt x="1186" y="1794"/>
                  </a:cubicBezTo>
                  <a:cubicBezTo>
                    <a:pt x="943" y="1794"/>
                    <a:pt x="913" y="2128"/>
                    <a:pt x="913" y="2128"/>
                  </a:cubicBezTo>
                  <a:lnTo>
                    <a:pt x="700" y="1703"/>
                  </a:lnTo>
                  <a:cubicBezTo>
                    <a:pt x="700" y="1703"/>
                    <a:pt x="1460" y="1581"/>
                    <a:pt x="1217" y="1399"/>
                  </a:cubicBezTo>
                  <a:cubicBezTo>
                    <a:pt x="1052" y="1290"/>
                    <a:pt x="844" y="1268"/>
                    <a:pt x="704" y="1268"/>
                  </a:cubicBezTo>
                  <a:cubicBezTo>
                    <a:pt x="611" y="1268"/>
                    <a:pt x="548" y="1277"/>
                    <a:pt x="548" y="1277"/>
                  </a:cubicBezTo>
                  <a:cubicBezTo>
                    <a:pt x="548" y="1277"/>
                    <a:pt x="1460" y="913"/>
                    <a:pt x="1095" y="791"/>
                  </a:cubicBezTo>
                  <a:cubicBezTo>
                    <a:pt x="1012" y="763"/>
                    <a:pt x="943" y="753"/>
                    <a:pt x="885" y="753"/>
                  </a:cubicBezTo>
                  <a:cubicBezTo>
                    <a:pt x="753" y="753"/>
                    <a:pt x="681" y="810"/>
                    <a:pt x="639" y="852"/>
                  </a:cubicBezTo>
                  <a:cubicBezTo>
                    <a:pt x="757" y="704"/>
                    <a:pt x="1135" y="182"/>
                    <a:pt x="959" y="182"/>
                  </a:cubicBezTo>
                  <a:cubicBezTo>
                    <a:pt x="954" y="182"/>
                    <a:pt x="949" y="182"/>
                    <a:pt x="943" y="183"/>
                  </a:cubicBezTo>
                  <a:cubicBezTo>
                    <a:pt x="700" y="214"/>
                    <a:pt x="700" y="335"/>
                    <a:pt x="700" y="366"/>
                  </a:cubicBezTo>
                  <a:cubicBezTo>
                    <a:pt x="700" y="92"/>
                    <a:pt x="639" y="3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8" name="Google Shape;461;p4"/>
            <p:cNvSpPr/>
            <p:nvPr/>
          </p:nvSpPr>
          <p:spPr>
            <a:xfrm>
              <a:off x="8168760" y="4796640"/>
              <a:ext cx="370440" cy="134640"/>
            </a:xfrm>
            <a:custGeom>
              <a:avLst/>
              <a:gdLst>
                <a:gd name="textAreaLeft" fmla="*/ 0 w 370440"/>
                <a:gd name="textAreaRight" fmla="*/ 371520 w 370440"/>
                <a:gd name="textAreaTop" fmla="*/ 0 h 134640"/>
                <a:gd name="textAreaBottom" fmla="*/ 135720 h 134640"/>
              </a:gdLst>
              <a:ahLst/>
              <a:rect l="textAreaLeft" t="textAreaTop" r="textAreaRight" b="textAreaBottom"/>
              <a:pathLst>
                <a:path w="29463" h="10763">
                  <a:moveTo>
                    <a:pt x="4146" y="1"/>
                  </a:moveTo>
                  <a:cubicBezTo>
                    <a:pt x="309" y="1"/>
                    <a:pt x="6688" y="2710"/>
                    <a:pt x="6688" y="2710"/>
                  </a:cubicBezTo>
                  <a:cubicBezTo>
                    <a:pt x="6688" y="2710"/>
                    <a:pt x="3698" y="1743"/>
                    <a:pt x="2010" y="1743"/>
                  </a:cubicBezTo>
                  <a:cubicBezTo>
                    <a:pt x="1735" y="1743"/>
                    <a:pt x="1495" y="1769"/>
                    <a:pt x="1308" y="1828"/>
                  </a:cubicBezTo>
                  <a:cubicBezTo>
                    <a:pt x="1" y="2254"/>
                    <a:pt x="26476" y="10370"/>
                    <a:pt x="28208" y="10734"/>
                  </a:cubicBezTo>
                  <a:cubicBezTo>
                    <a:pt x="28310" y="10753"/>
                    <a:pt x="28391" y="10762"/>
                    <a:pt x="28452" y="10762"/>
                  </a:cubicBezTo>
                  <a:cubicBezTo>
                    <a:pt x="29463" y="10762"/>
                    <a:pt x="25138" y="8303"/>
                    <a:pt x="25138" y="8303"/>
                  </a:cubicBezTo>
                  <a:lnTo>
                    <a:pt x="25138" y="8303"/>
                  </a:lnTo>
                  <a:cubicBezTo>
                    <a:pt x="25138" y="8303"/>
                    <a:pt x="25905" y="8500"/>
                    <a:pt x="26447" y="8500"/>
                  </a:cubicBezTo>
                  <a:cubicBezTo>
                    <a:pt x="26782" y="8500"/>
                    <a:pt x="27031" y="8425"/>
                    <a:pt x="26962" y="8181"/>
                  </a:cubicBezTo>
                  <a:cubicBezTo>
                    <a:pt x="26628" y="6996"/>
                    <a:pt x="13679" y="2831"/>
                    <a:pt x="7053" y="582"/>
                  </a:cubicBezTo>
                  <a:cubicBezTo>
                    <a:pt x="5442" y="35"/>
                    <a:pt x="4408" y="5"/>
                    <a:pt x="4408" y="5"/>
                  </a:cubicBezTo>
                  <a:cubicBezTo>
                    <a:pt x="4316" y="2"/>
                    <a:pt x="4229" y="1"/>
                    <a:pt x="414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7680" bIns="67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79" name="Google Shape;462;p4"/>
            <p:cNvSpPr/>
            <p:nvPr/>
          </p:nvSpPr>
          <p:spPr>
            <a:xfrm>
              <a:off x="8211600" y="4804200"/>
              <a:ext cx="289440" cy="112320"/>
            </a:xfrm>
            <a:custGeom>
              <a:avLst/>
              <a:gdLst>
                <a:gd name="textAreaLeft" fmla="*/ 0 w 289440"/>
                <a:gd name="textAreaRight" fmla="*/ 290520 w 289440"/>
                <a:gd name="textAreaTop" fmla="*/ 0 h 112320"/>
                <a:gd name="textAreaBottom" fmla="*/ 113400 h 112320"/>
              </a:gdLst>
              <a:ahLst/>
              <a:rect l="textAreaLeft" t="textAreaTop" r="textAreaRight" b="textAreaBottom"/>
              <a:pathLst>
                <a:path w="23042" h="8989">
                  <a:moveTo>
                    <a:pt x="1507" y="1"/>
                  </a:moveTo>
                  <a:cubicBezTo>
                    <a:pt x="227" y="1"/>
                    <a:pt x="1424" y="1189"/>
                    <a:pt x="4222" y="2394"/>
                  </a:cubicBezTo>
                  <a:cubicBezTo>
                    <a:pt x="4222" y="2394"/>
                    <a:pt x="1262" y="1740"/>
                    <a:pt x="366" y="1740"/>
                  </a:cubicBezTo>
                  <a:cubicBezTo>
                    <a:pt x="71" y="1740"/>
                    <a:pt x="0" y="1811"/>
                    <a:pt x="331" y="1999"/>
                  </a:cubicBezTo>
                  <a:cubicBezTo>
                    <a:pt x="1619" y="2731"/>
                    <a:pt x="21315" y="8988"/>
                    <a:pt x="22227" y="8988"/>
                  </a:cubicBezTo>
                  <a:cubicBezTo>
                    <a:pt x="22262" y="8988"/>
                    <a:pt x="22269" y="8979"/>
                    <a:pt x="22246" y="8960"/>
                  </a:cubicBezTo>
                  <a:cubicBezTo>
                    <a:pt x="21608" y="8382"/>
                    <a:pt x="20180" y="7288"/>
                    <a:pt x="20180" y="7288"/>
                  </a:cubicBezTo>
                  <a:lnTo>
                    <a:pt x="20180" y="7288"/>
                  </a:lnTo>
                  <a:cubicBezTo>
                    <a:pt x="20180" y="7288"/>
                    <a:pt x="21780" y="7631"/>
                    <a:pt x="22532" y="7631"/>
                  </a:cubicBezTo>
                  <a:cubicBezTo>
                    <a:pt x="22876" y="7631"/>
                    <a:pt x="23042" y="7559"/>
                    <a:pt x="22794" y="7349"/>
                  </a:cubicBezTo>
                  <a:cubicBezTo>
                    <a:pt x="22125" y="6832"/>
                    <a:pt x="8447" y="1847"/>
                    <a:pt x="3675" y="449"/>
                  </a:cubicBezTo>
                  <a:cubicBezTo>
                    <a:pt x="2649" y="135"/>
                    <a:pt x="1938" y="1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6520" bIns="56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0" name="Google Shape;463;p4"/>
            <p:cNvSpPr/>
            <p:nvPr/>
          </p:nvSpPr>
          <p:spPr>
            <a:xfrm>
              <a:off x="8266320" y="4768200"/>
              <a:ext cx="239400" cy="99360"/>
            </a:xfrm>
            <a:custGeom>
              <a:avLst/>
              <a:gdLst>
                <a:gd name="textAreaLeft" fmla="*/ 0 w 239400"/>
                <a:gd name="textAreaRight" fmla="*/ 240480 w 239400"/>
                <a:gd name="textAreaTop" fmla="*/ 0 h 99360"/>
                <a:gd name="textAreaBottom" fmla="*/ 100440 h 99360"/>
              </a:gdLst>
              <a:ahLst/>
              <a:rect l="textAreaLeft" t="textAreaTop" r="textAreaRight" b="textAreaBottom"/>
              <a:pathLst>
                <a:path w="19064" h="7953">
                  <a:moveTo>
                    <a:pt x="3577" y="1"/>
                  </a:moveTo>
                  <a:cubicBezTo>
                    <a:pt x="3553" y="1"/>
                    <a:pt x="3548" y="7"/>
                    <a:pt x="3562" y="20"/>
                  </a:cubicBezTo>
                  <a:cubicBezTo>
                    <a:pt x="3926" y="415"/>
                    <a:pt x="5051" y="1054"/>
                    <a:pt x="5051" y="1054"/>
                  </a:cubicBezTo>
                  <a:cubicBezTo>
                    <a:pt x="5051" y="1054"/>
                    <a:pt x="3737" y="692"/>
                    <a:pt x="3234" y="692"/>
                  </a:cubicBezTo>
                  <a:cubicBezTo>
                    <a:pt x="3102" y="692"/>
                    <a:pt x="3026" y="717"/>
                    <a:pt x="3045" y="780"/>
                  </a:cubicBezTo>
                  <a:cubicBezTo>
                    <a:pt x="3167" y="1084"/>
                    <a:pt x="5233" y="2513"/>
                    <a:pt x="5233" y="2513"/>
                  </a:cubicBezTo>
                  <a:cubicBezTo>
                    <a:pt x="5233" y="2513"/>
                    <a:pt x="1357" y="1496"/>
                    <a:pt x="306" y="1496"/>
                  </a:cubicBezTo>
                  <a:cubicBezTo>
                    <a:pt x="98" y="1496"/>
                    <a:pt x="1" y="1536"/>
                    <a:pt x="66" y="1631"/>
                  </a:cubicBezTo>
                  <a:cubicBezTo>
                    <a:pt x="460" y="2193"/>
                    <a:pt x="16627" y="7953"/>
                    <a:pt x="18389" y="7953"/>
                  </a:cubicBezTo>
                  <a:cubicBezTo>
                    <a:pt x="18533" y="7953"/>
                    <a:pt x="18581" y="7914"/>
                    <a:pt x="18516" y="7832"/>
                  </a:cubicBezTo>
                  <a:cubicBezTo>
                    <a:pt x="17665" y="6768"/>
                    <a:pt x="16146" y="6069"/>
                    <a:pt x="16146" y="6069"/>
                  </a:cubicBezTo>
                  <a:lnTo>
                    <a:pt x="16146" y="6069"/>
                  </a:lnTo>
                  <a:cubicBezTo>
                    <a:pt x="16146" y="6069"/>
                    <a:pt x="17961" y="6416"/>
                    <a:pt x="18685" y="6416"/>
                  </a:cubicBezTo>
                  <a:cubicBezTo>
                    <a:pt x="18944" y="6416"/>
                    <a:pt x="19063" y="6371"/>
                    <a:pt x="18912" y="6251"/>
                  </a:cubicBezTo>
                  <a:cubicBezTo>
                    <a:pt x="18334" y="5765"/>
                    <a:pt x="16024" y="5188"/>
                    <a:pt x="16024" y="5188"/>
                  </a:cubicBezTo>
                  <a:lnTo>
                    <a:pt x="16024" y="5188"/>
                  </a:lnTo>
                  <a:cubicBezTo>
                    <a:pt x="16024" y="5188"/>
                    <a:pt x="17287" y="5373"/>
                    <a:pt x="18059" y="5373"/>
                  </a:cubicBezTo>
                  <a:cubicBezTo>
                    <a:pt x="18496" y="5373"/>
                    <a:pt x="18775" y="5314"/>
                    <a:pt x="18577" y="5127"/>
                  </a:cubicBezTo>
                  <a:cubicBezTo>
                    <a:pt x="18020" y="4570"/>
                    <a:pt x="4212" y="1"/>
                    <a:pt x="357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040" bIns="50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1" name="Google Shape;464;p4"/>
            <p:cNvSpPr/>
            <p:nvPr/>
          </p:nvSpPr>
          <p:spPr>
            <a:xfrm>
              <a:off x="8309520" y="4803480"/>
              <a:ext cx="161280" cy="51480"/>
            </a:xfrm>
            <a:custGeom>
              <a:avLst/>
              <a:gdLst>
                <a:gd name="textAreaLeft" fmla="*/ 0 w 161280"/>
                <a:gd name="textAreaRight" fmla="*/ 162360 w 161280"/>
                <a:gd name="textAreaTop" fmla="*/ 0 h 51480"/>
                <a:gd name="textAreaBottom" fmla="*/ 52560 h 51480"/>
              </a:gdLst>
              <a:ahLst/>
              <a:rect l="textAreaLeft" t="textAreaTop" r="textAreaRight" b="textAreaBottom"/>
              <a:pathLst>
                <a:path w="12878" h="4170">
                  <a:moveTo>
                    <a:pt x="1573" y="1"/>
                  </a:moveTo>
                  <a:cubicBezTo>
                    <a:pt x="1555" y="1"/>
                    <a:pt x="1542" y="2"/>
                    <a:pt x="1533" y="5"/>
                  </a:cubicBezTo>
                  <a:cubicBezTo>
                    <a:pt x="0" y="327"/>
                    <a:pt x="10643" y="4169"/>
                    <a:pt x="12533" y="4169"/>
                  </a:cubicBezTo>
                  <a:cubicBezTo>
                    <a:pt x="12780" y="4169"/>
                    <a:pt x="12878" y="4104"/>
                    <a:pt x="12779" y="3956"/>
                  </a:cubicBezTo>
                  <a:cubicBezTo>
                    <a:pt x="11946" y="2677"/>
                    <a:pt x="2381" y="1"/>
                    <a:pt x="157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280" bIns="26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2" name="Google Shape;465;p4"/>
            <p:cNvSpPr/>
            <p:nvPr/>
          </p:nvSpPr>
          <p:spPr>
            <a:xfrm>
              <a:off x="8323560" y="4737960"/>
              <a:ext cx="235080" cy="85320"/>
            </a:xfrm>
            <a:custGeom>
              <a:avLst/>
              <a:gdLst>
                <a:gd name="textAreaLeft" fmla="*/ 0 w 235080"/>
                <a:gd name="textAreaRight" fmla="*/ 236160 w 235080"/>
                <a:gd name="textAreaTop" fmla="*/ 0 h 85320"/>
                <a:gd name="textAreaBottom" fmla="*/ 86400 h 85320"/>
              </a:gdLst>
              <a:ahLst/>
              <a:rect l="textAreaLeft" t="textAreaTop" r="textAreaRight" b="textAreaBottom"/>
              <a:pathLst>
                <a:path w="18744" h="6844">
                  <a:moveTo>
                    <a:pt x="4221" y="0"/>
                  </a:moveTo>
                  <a:cubicBezTo>
                    <a:pt x="4138" y="0"/>
                    <a:pt x="4135" y="30"/>
                    <a:pt x="4225" y="93"/>
                  </a:cubicBezTo>
                  <a:cubicBezTo>
                    <a:pt x="5380" y="975"/>
                    <a:pt x="9027" y="2251"/>
                    <a:pt x="9027" y="2251"/>
                  </a:cubicBezTo>
                  <a:cubicBezTo>
                    <a:pt x="9027" y="2251"/>
                    <a:pt x="3135" y="533"/>
                    <a:pt x="2411" y="533"/>
                  </a:cubicBezTo>
                  <a:cubicBezTo>
                    <a:pt x="2371" y="533"/>
                    <a:pt x="2347" y="538"/>
                    <a:pt x="2340" y="549"/>
                  </a:cubicBezTo>
                  <a:cubicBezTo>
                    <a:pt x="2219" y="792"/>
                    <a:pt x="6596" y="2495"/>
                    <a:pt x="6596" y="2495"/>
                  </a:cubicBezTo>
                  <a:cubicBezTo>
                    <a:pt x="6596" y="2495"/>
                    <a:pt x="1324" y="1059"/>
                    <a:pt x="243" y="1059"/>
                  </a:cubicBezTo>
                  <a:cubicBezTo>
                    <a:pt x="66" y="1059"/>
                    <a:pt x="1" y="1098"/>
                    <a:pt x="91" y="1188"/>
                  </a:cubicBezTo>
                  <a:cubicBezTo>
                    <a:pt x="91" y="1188"/>
                    <a:pt x="15050" y="6843"/>
                    <a:pt x="16577" y="6843"/>
                  </a:cubicBezTo>
                  <a:cubicBezTo>
                    <a:pt x="16688" y="6843"/>
                    <a:pt x="16728" y="6814"/>
                    <a:pt x="16687" y="6750"/>
                  </a:cubicBezTo>
                  <a:cubicBezTo>
                    <a:pt x="16079" y="5808"/>
                    <a:pt x="13253" y="4835"/>
                    <a:pt x="13252" y="4835"/>
                  </a:cubicBezTo>
                  <a:lnTo>
                    <a:pt x="13252" y="4835"/>
                  </a:lnTo>
                  <a:cubicBezTo>
                    <a:pt x="13253" y="4835"/>
                    <a:pt x="16732" y="5929"/>
                    <a:pt x="17580" y="5929"/>
                  </a:cubicBezTo>
                  <a:cubicBezTo>
                    <a:pt x="17781" y="5929"/>
                    <a:pt x="17834" y="5868"/>
                    <a:pt x="17660" y="5716"/>
                  </a:cubicBezTo>
                  <a:cubicBezTo>
                    <a:pt x="16865" y="5028"/>
                    <a:pt x="14016" y="4270"/>
                    <a:pt x="13297" y="4086"/>
                  </a:cubicBezTo>
                  <a:lnTo>
                    <a:pt x="13297" y="4086"/>
                  </a:lnTo>
                  <a:cubicBezTo>
                    <a:pt x="14098" y="4286"/>
                    <a:pt x="17564" y="5138"/>
                    <a:pt x="18452" y="5138"/>
                  </a:cubicBezTo>
                  <a:cubicBezTo>
                    <a:pt x="18690" y="5138"/>
                    <a:pt x="18743" y="5077"/>
                    <a:pt x="18511" y="4926"/>
                  </a:cubicBezTo>
                  <a:cubicBezTo>
                    <a:pt x="17445" y="4197"/>
                    <a:pt x="5200" y="0"/>
                    <a:pt x="42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3" name="Google Shape;466;p4"/>
            <p:cNvSpPr/>
            <p:nvPr/>
          </p:nvSpPr>
          <p:spPr>
            <a:xfrm>
              <a:off x="8510760" y="4735800"/>
              <a:ext cx="237960" cy="237600"/>
            </a:xfrm>
            <a:custGeom>
              <a:avLst/>
              <a:gdLst>
                <a:gd name="textAreaLeft" fmla="*/ 0 w 237960"/>
                <a:gd name="textAreaRight" fmla="*/ 239040 w 237960"/>
                <a:gd name="textAreaTop" fmla="*/ 0 h 237600"/>
                <a:gd name="textAreaBottom" fmla="*/ 238680 h 237600"/>
              </a:gdLst>
              <a:ahLst/>
              <a:rect l="textAreaLeft" t="textAreaTop" r="textAreaRight" b="textAreaBottom"/>
              <a:pathLst>
                <a:path w="18968" h="18938">
                  <a:moveTo>
                    <a:pt x="18968" y="1"/>
                  </a:moveTo>
                  <a:cubicBezTo>
                    <a:pt x="16080" y="365"/>
                    <a:pt x="11855" y="1308"/>
                    <a:pt x="9302" y="2280"/>
                  </a:cubicBezTo>
                  <a:cubicBezTo>
                    <a:pt x="6931" y="3253"/>
                    <a:pt x="2129" y="6536"/>
                    <a:pt x="1034" y="8967"/>
                  </a:cubicBezTo>
                  <a:cubicBezTo>
                    <a:pt x="487" y="10153"/>
                    <a:pt x="426" y="11642"/>
                    <a:pt x="730" y="12858"/>
                  </a:cubicBezTo>
                  <a:cubicBezTo>
                    <a:pt x="1156" y="14499"/>
                    <a:pt x="2129" y="15898"/>
                    <a:pt x="3284" y="17113"/>
                  </a:cubicBezTo>
                  <a:lnTo>
                    <a:pt x="8694" y="18937"/>
                  </a:lnTo>
                  <a:cubicBezTo>
                    <a:pt x="6627" y="17417"/>
                    <a:pt x="4378" y="15259"/>
                    <a:pt x="3284" y="12433"/>
                  </a:cubicBezTo>
                  <a:cubicBezTo>
                    <a:pt x="1" y="4104"/>
                    <a:pt x="14317" y="852"/>
                    <a:pt x="1896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4" name="Google Shape;467;p4"/>
            <p:cNvSpPr/>
            <p:nvPr/>
          </p:nvSpPr>
          <p:spPr>
            <a:xfrm>
              <a:off x="8384040" y="4763520"/>
              <a:ext cx="125640" cy="46800"/>
            </a:xfrm>
            <a:custGeom>
              <a:avLst/>
              <a:gdLst>
                <a:gd name="textAreaLeft" fmla="*/ 0 w 125640"/>
                <a:gd name="textAreaRight" fmla="*/ 126720 w 125640"/>
                <a:gd name="textAreaTop" fmla="*/ 0 h 46800"/>
                <a:gd name="textAreaBottom" fmla="*/ 47880 h 46800"/>
              </a:gdLst>
              <a:ahLst/>
              <a:rect l="textAreaLeft" t="textAreaTop" r="textAreaRight" b="textAreaBottom"/>
              <a:pathLst>
                <a:path w="10044" h="3804">
                  <a:moveTo>
                    <a:pt x="1960" y="1"/>
                  </a:moveTo>
                  <a:cubicBezTo>
                    <a:pt x="1826" y="1"/>
                    <a:pt x="1818" y="53"/>
                    <a:pt x="1977" y="172"/>
                  </a:cubicBezTo>
                  <a:cubicBezTo>
                    <a:pt x="2841" y="820"/>
                    <a:pt x="3414" y="1084"/>
                    <a:pt x="3672" y="1183"/>
                  </a:cubicBezTo>
                  <a:lnTo>
                    <a:pt x="3672" y="1183"/>
                  </a:lnTo>
                  <a:cubicBezTo>
                    <a:pt x="3120" y="1001"/>
                    <a:pt x="1273" y="415"/>
                    <a:pt x="471" y="415"/>
                  </a:cubicBezTo>
                  <a:cubicBezTo>
                    <a:pt x="155" y="415"/>
                    <a:pt x="1" y="506"/>
                    <a:pt x="153" y="749"/>
                  </a:cubicBezTo>
                  <a:cubicBezTo>
                    <a:pt x="153" y="749"/>
                    <a:pt x="8077" y="3804"/>
                    <a:pt x="9070" y="3804"/>
                  </a:cubicBezTo>
                  <a:cubicBezTo>
                    <a:pt x="9220" y="3804"/>
                    <a:pt x="9213" y="3735"/>
                    <a:pt x="8998" y="3576"/>
                  </a:cubicBezTo>
                  <a:cubicBezTo>
                    <a:pt x="8033" y="2861"/>
                    <a:pt x="7425" y="2567"/>
                    <a:pt x="7088" y="2445"/>
                  </a:cubicBezTo>
                  <a:lnTo>
                    <a:pt x="7088" y="2445"/>
                  </a:lnTo>
                  <a:cubicBezTo>
                    <a:pt x="7755" y="2609"/>
                    <a:pt x="9216" y="2953"/>
                    <a:pt x="9764" y="2953"/>
                  </a:cubicBezTo>
                  <a:cubicBezTo>
                    <a:pt x="9966" y="2953"/>
                    <a:pt x="10043" y="2906"/>
                    <a:pt x="9910" y="2786"/>
                  </a:cubicBezTo>
                  <a:cubicBezTo>
                    <a:pt x="9407" y="2336"/>
                    <a:pt x="2856" y="1"/>
                    <a:pt x="196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5" name="Google Shape;468;p4"/>
            <p:cNvSpPr/>
            <p:nvPr/>
          </p:nvSpPr>
          <p:spPr>
            <a:xfrm>
              <a:off x="8410320" y="4725000"/>
              <a:ext cx="178920" cy="65520"/>
            </a:xfrm>
            <a:custGeom>
              <a:avLst/>
              <a:gdLst>
                <a:gd name="textAreaLeft" fmla="*/ 0 w 178920"/>
                <a:gd name="textAreaRight" fmla="*/ 180000 w 178920"/>
                <a:gd name="textAreaTop" fmla="*/ 0 h 65520"/>
                <a:gd name="textAreaBottom" fmla="*/ 66600 h 65520"/>
              </a:gdLst>
              <a:ahLst/>
              <a:rect l="textAreaLeft" t="textAreaTop" r="textAreaRight" b="textAreaBottom"/>
              <a:pathLst>
                <a:path w="14270" h="5277">
                  <a:moveTo>
                    <a:pt x="3791" y="1"/>
                  </a:moveTo>
                  <a:cubicBezTo>
                    <a:pt x="3742" y="1"/>
                    <a:pt x="3721" y="11"/>
                    <a:pt x="3733" y="33"/>
                  </a:cubicBezTo>
                  <a:cubicBezTo>
                    <a:pt x="3976" y="398"/>
                    <a:pt x="5709" y="975"/>
                    <a:pt x="5709" y="975"/>
                  </a:cubicBezTo>
                  <a:cubicBezTo>
                    <a:pt x="5709" y="975"/>
                    <a:pt x="3447" y="229"/>
                    <a:pt x="2824" y="229"/>
                  </a:cubicBezTo>
                  <a:cubicBezTo>
                    <a:pt x="2714" y="229"/>
                    <a:pt x="2655" y="252"/>
                    <a:pt x="2669" y="307"/>
                  </a:cubicBezTo>
                  <a:cubicBezTo>
                    <a:pt x="2760" y="641"/>
                    <a:pt x="4280" y="1553"/>
                    <a:pt x="4280" y="1553"/>
                  </a:cubicBezTo>
                  <a:cubicBezTo>
                    <a:pt x="4280" y="1553"/>
                    <a:pt x="1458" y="629"/>
                    <a:pt x="471" y="629"/>
                  </a:cubicBezTo>
                  <a:cubicBezTo>
                    <a:pt x="119" y="629"/>
                    <a:pt x="1" y="747"/>
                    <a:pt x="329" y="1066"/>
                  </a:cubicBezTo>
                  <a:cubicBezTo>
                    <a:pt x="329" y="1066"/>
                    <a:pt x="12048" y="5277"/>
                    <a:pt x="13084" y="5277"/>
                  </a:cubicBezTo>
                  <a:cubicBezTo>
                    <a:pt x="13200" y="5277"/>
                    <a:pt x="13183" y="5225"/>
                    <a:pt x="13004" y="5109"/>
                  </a:cubicBezTo>
                  <a:cubicBezTo>
                    <a:pt x="11811" y="4375"/>
                    <a:pt x="10566" y="3953"/>
                    <a:pt x="10027" y="3790"/>
                  </a:cubicBezTo>
                  <a:lnTo>
                    <a:pt x="10027" y="3790"/>
                  </a:lnTo>
                  <a:cubicBezTo>
                    <a:pt x="10760" y="3996"/>
                    <a:pt x="12749" y="4537"/>
                    <a:pt x="13445" y="4537"/>
                  </a:cubicBezTo>
                  <a:cubicBezTo>
                    <a:pt x="13680" y="4537"/>
                    <a:pt x="13768" y="4475"/>
                    <a:pt x="13611" y="4319"/>
                  </a:cubicBezTo>
                  <a:cubicBezTo>
                    <a:pt x="12984" y="3637"/>
                    <a:pt x="9762" y="2612"/>
                    <a:pt x="9107" y="2409"/>
                  </a:cubicBezTo>
                  <a:lnTo>
                    <a:pt x="9107" y="2409"/>
                  </a:lnTo>
                  <a:cubicBezTo>
                    <a:pt x="9787" y="2617"/>
                    <a:pt x="13252" y="3666"/>
                    <a:pt x="14066" y="3666"/>
                  </a:cubicBezTo>
                  <a:cubicBezTo>
                    <a:pt x="14208" y="3666"/>
                    <a:pt x="14269" y="3634"/>
                    <a:pt x="14219" y="3559"/>
                  </a:cubicBezTo>
                  <a:cubicBezTo>
                    <a:pt x="13875" y="3013"/>
                    <a:pt x="4637" y="1"/>
                    <a:pt x="379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3120" bIns="33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6" name="Google Shape;469;p4"/>
            <p:cNvSpPr/>
            <p:nvPr/>
          </p:nvSpPr>
          <p:spPr>
            <a:xfrm>
              <a:off x="8436240" y="4736880"/>
              <a:ext cx="114120" cy="45000"/>
            </a:xfrm>
            <a:custGeom>
              <a:avLst/>
              <a:gdLst>
                <a:gd name="textAreaLeft" fmla="*/ 0 w 114120"/>
                <a:gd name="textAreaRight" fmla="*/ 115200 w 114120"/>
                <a:gd name="textAreaTop" fmla="*/ 0 h 45000"/>
                <a:gd name="textAreaBottom" fmla="*/ 46080 h 45000"/>
              </a:gdLst>
              <a:ahLst/>
              <a:rect l="textAreaLeft" t="textAreaTop" r="textAreaRight" b="textAreaBottom"/>
              <a:pathLst>
                <a:path w="9146" h="3644">
                  <a:moveTo>
                    <a:pt x="2938" y="1"/>
                  </a:moveTo>
                  <a:cubicBezTo>
                    <a:pt x="2897" y="1"/>
                    <a:pt x="2877" y="10"/>
                    <a:pt x="2881" y="29"/>
                  </a:cubicBezTo>
                  <a:cubicBezTo>
                    <a:pt x="2972" y="303"/>
                    <a:pt x="4675" y="1184"/>
                    <a:pt x="4675" y="1184"/>
                  </a:cubicBezTo>
                  <a:cubicBezTo>
                    <a:pt x="4675" y="1184"/>
                    <a:pt x="1107" y="387"/>
                    <a:pt x="262" y="387"/>
                  </a:cubicBezTo>
                  <a:cubicBezTo>
                    <a:pt x="12" y="387"/>
                    <a:pt x="1" y="457"/>
                    <a:pt x="389" y="637"/>
                  </a:cubicBezTo>
                  <a:cubicBezTo>
                    <a:pt x="389" y="637"/>
                    <a:pt x="8233" y="3644"/>
                    <a:pt x="8915" y="3644"/>
                  </a:cubicBezTo>
                  <a:cubicBezTo>
                    <a:pt x="8952" y="3644"/>
                    <a:pt x="8968" y="3635"/>
                    <a:pt x="8960" y="3616"/>
                  </a:cubicBezTo>
                  <a:cubicBezTo>
                    <a:pt x="8808" y="3190"/>
                    <a:pt x="5313" y="1975"/>
                    <a:pt x="5313" y="1975"/>
                  </a:cubicBezTo>
                  <a:lnTo>
                    <a:pt x="5313" y="1975"/>
                  </a:lnTo>
                  <a:cubicBezTo>
                    <a:pt x="5313" y="1975"/>
                    <a:pt x="7775" y="2451"/>
                    <a:pt x="8680" y="2451"/>
                  </a:cubicBezTo>
                  <a:cubicBezTo>
                    <a:pt x="9027" y="2451"/>
                    <a:pt x="9145" y="2381"/>
                    <a:pt x="8808" y="2187"/>
                  </a:cubicBezTo>
                  <a:cubicBezTo>
                    <a:pt x="7679" y="1566"/>
                    <a:pt x="3481" y="1"/>
                    <a:pt x="293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7" name="Google Shape;470;p4"/>
            <p:cNvSpPr/>
            <p:nvPr/>
          </p:nvSpPr>
          <p:spPr>
            <a:xfrm>
              <a:off x="8475120" y="4717800"/>
              <a:ext cx="184680" cy="48240"/>
            </a:xfrm>
            <a:custGeom>
              <a:avLst/>
              <a:gdLst>
                <a:gd name="textAreaLeft" fmla="*/ 0 w 184680"/>
                <a:gd name="textAreaRight" fmla="*/ 185760 w 184680"/>
                <a:gd name="textAreaTop" fmla="*/ 0 h 48240"/>
                <a:gd name="textAreaBottom" fmla="*/ 49320 h 48240"/>
              </a:gdLst>
              <a:ahLst/>
              <a:rect l="textAreaLeft" t="textAreaTop" r="textAreaRight" b="textAreaBottom"/>
              <a:pathLst>
                <a:path w="14725" h="3909">
                  <a:moveTo>
                    <a:pt x="4307" y="1"/>
                  </a:moveTo>
                  <a:cubicBezTo>
                    <a:pt x="4304" y="1"/>
                    <a:pt x="4302" y="1"/>
                    <a:pt x="4299" y="1"/>
                  </a:cubicBezTo>
                  <a:cubicBezTo>
                    <a:pt x="3266" y="184"/>
                    <a:pt x="4755" y="913"/>
                    <a:pt x="4755" y="913"/>
                  </a:cubicBezTo>
                  <a:cubicBezTo>
                    <a:pt x="4755" y="913"/>
                    <a:pt x="1595" y="246"/>
                    <a:pt x="492" y="246"/>
                  </a:cubicBezTo>
                  <a:cubicBezTo>
                    <a:pt x="143" y="246"/>
                    <a:pt x="0" y="312"/>
                    <a:pt x="226" y="487"/>
                  </a:cubicBezTo>
                  <a:cubicBezTo>
                    <a:pt x="226" y="487"/>
                    <a:pt x="9020" y="3909"/>
                    <a:pt x="11193" y="3909"/>
                  </a:cubicBezTo>
                  <a:cubicBezTo>
                    <a:pt x="11337" y="3909"/>
                    <a:pt x="11452" y="3894"/>
                    <a:pt x="11533" y="3861"/>
                  </a:cubicBezTo>
                  <a:cubicBezTo>
                    <a:pt x="11777" y="3801"/>
                    <a:pt x="11351" y="3527"/>
                    <a:pt x="11533" y="3497"/>
                  </a:cubicBezTo>
                  <a:cubicBezTo>
                    <a:pt x="12658" y="3193"/>
                    <a:pt x="14725" y="3466"/>
                    <a:pt x="12445" y="2737"/>
                  </a:cubicBezTo>
                  <a:cubicBezTo>
                    <a:pt x="9432" y="1742"/>
                    <a:pt x="4655" y="1"/>
                    <a:pt x="430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480" bIns="24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8" name="Google Shape;471;p4"/>
            <p:cNvSpPr/>
            <p:nvPr/>
          </p:nvSpPr>
          <p:spPr>
            <a:xfrm>
              <a:off x="8506080" y="4723560"/>
              <a:ext cx="119160" cy="39960"/>
            </a:xfrm>
            <a:custGeom>
              <a:avLst/>
              <a:gdLst>
                <a:gd name="textAreaLeft" fmla="*/ 0 w 119160"/>
                <a:gd name="textAreaRight" fmla="*/ 120240 w 119160"/>
                <a:gd name="textAreaTop" fmla="*/ 0 h 39960"/>
                <a:gd name="textAreaBottom" fmla="*/ 41040 h 39960"/>
              </a:gdLst>
              <a:ahLst/>
              <a:rect l="textAreaLeft" t="textAreaTop" r="textAreaRight" b="textAreaBottom"/>
              <a:pathLst>
                <a:path w="9525" h="3251">
                  <a:moveTo>
                    <a:pt x="2696" y="1"/>
                  </a:moveTo>
                  <a:cubicBezTo>
                    <a:pt x="2635" y="1"/>
                    <a:pt x="2619" y="20"/>
                    <a:pt x="2658" y="61"/>
                  </a:cubicBezTo>
                  <a:cubicBezTo>
                    <a:pt x="3083" y="578"/>
                    <a:pt x="3995" y="882"/>
                    <a:pt x="3995" y="882"/>
                  </a:cubicBezTo>
                  <a:cubicBezTo>
                    <a:pt x="3995" y="882"/>
                    <a:pt x="987" y="297"/>
                    <a:pt x="211" y="297"/>
                  </a:cubicBezTo>
                  <a:cubicBezTo>
                    <a:pt x="68" y="297"/>
                    <a:pt x="1" y="317"/>
                    <a:pt x="43" y="365"/>
                  </a:cubicBezTo>
                  <a:cubicBezTo>
                    <a:pt x="296" y="645"/>
                    <a:pt x="6981" y="3251"/>
                    <a:pt x="8333" y="3251"/>
                  </a:cubicBezTo>
                  <a:cubicBezTo>
                    <a:pt x="8447" y="3251"/>
                    <a:pt x="8523" y="3232"/>
                    <a:pt x="8554" y="3192"/>
                  </a:cubicBezTo>
                  <a:cubicBezTo>
                    <a:pt x="8873" y="2713"/>
                    <a:pt x="6822" y="2119"/>
                    <a:pt x="6301" y="1977"/>
                  </a:cubicBezTo>
                  <a:lnTo>
                    <a:pt x="6301" y="1977"/>
                  </a:lnTo>
                  <a:cubicBezTo>
                    <a:pt x="6807" y="2110"/>
                    <a:pt x="8789" y="2625"/>
                    <a:pt x="9353" y="2625"/>
                  </a:cubicBezTo>
                  <a:cubicBezTo>
                    <a:pt x="9468" y="2625"/>
                    <a:pt x="9524" y="2604"/>
                    <a:pt x="9497" y="2553"/>
                  </a:cubicBezTo>
                  <a:cubicBezTo>
                    <a:pt x="9330" y="2219"/>
                    <a:pt x="3356" y="1"/>
                    <a:pt x="269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89" name="Google Shape;472;p4"/>
            <p:cNvSpPr/>
            <p:nvPr/>
          </p:nvSpPr>
          <p:spPr>
            <a:xfrm>
              <a:off x="8226720" y="4777560"/>
              <a:ext cx="7200" cy="79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7920"/>
                <a:gd name="textAreaBottom" fmla="*/ 9000 h 7920"/>
              </a:gdLst>
              <a:ahLst/>
              <a:rect l="textAreaLeft" t="textAreaTop" r="textAreaRight" b="textAreaBottom"/>
              <a:pathLst>
                <a:path w="670" h="705">
                  <a:moveTo>
                    <a:pt x="1" y="1"/>
                  </a:moveTo>
                  <a:lnTo>
                    <a:pt x="1" y="1"/>
                  </a:lnTo>
                  <a:cubicBezTo>
                    <a:pt x="61" y="426"/>
                    <a:pt x="213" y="609"/>
                    <a:pt x="365" y="639"/>
                  </a:cubicBezTo>
                  <a:cubicBezTo>
                    <a:pt x="457" y="694"/>
                    <a:pt x="537" y="705"/>
                    <a:pt x="586" y="705"/>
                  </a:cubicBezTo>
                  <a:cubicBezTo>
                    <a:pt x="619" y="705"/>
                    <a:pt x="639" y="700"/>
                    <a:pt x="639" y="700"/>
                  </a:cubicBezTo>
                  <a:cubicBezTo>
                    <a:pt x="669" y="9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0" name="Google Shape;473;p4"/>
            <p:cNvSpPr/>
            <p:nvPr/>
          </p:nvSpPr>
          <p:spPr>
            <a:xfrm>
              <a:off x="8223480" y="4779000"/>
              <a:ext cx="3600" cy="10440"/>
            </a:xfrm>
            <a:custGeom>
              <a:avLst/>
              <a:gdLst>
                <a:gd name="textAreaLeft" fmla="*/ 0 w 3600"/>
                <a:gd name="textAreaRight" fmla="*/ 4680 w 3600"/>
                <a:gd name="textAreaTop" fmla="*/ 0 h 10440"/>
                <a:gd name="textAreaBottom" fmla="*/ 11520 h 10440"/>
              </a:gdLst>
              <a:ahLst/>
              <a:rect l="textAreaLeft" t="textAreaTop" r="textAreaRight" b="textAreaBottom"/>
              <a:pathLst>
                <a:path w="365" h="913">
                  <a:moveTo>
                    <a:pt x="182" y="0"/>
                  </a:moveTo>
                  <a:cubicBezTo>
                    <a:pt x="0" y="335"/>
                    <a:pt x="0" y="578"/>
                    <a:pt x="91" y="730"/>
                  </a:cubicBezTo>
                  <a:cubicBezTo>
                    <a:pt x="122" y="882"/>
                    <a:pt x="182" y="912"/>
                    <a:pt x="182" y="912"/>
                  </a:cubicBezTo>
                  <a:cubicBezTo>
                    <a:pt x="365" y="730"/>
                    <a:pt x="365" y="487"/>
                    <a:pt x="334" y="304"/>
                  </a:cubicBezTo>
                  <a:cubicBezTo>
                    <a:pt x="274" y="122"/>
                    <a:pt x="182" y="0"/>
                    <a:pt x="182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1" name="Google Shape;474;p4"/>
            <p:cNvSpPr/>
            <p:nvPr/>
          </p:nvSpPr>
          <p:spPr>
            <a:xfrm>
              <a:off x="8227080" y="4773240"/>
              <a:ext cx="8280" cy="432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730" h="416">
                  <a:moveTo>
                    <a:pt x="471" y="0"/>
                  </a:moveTo>
                  <a:cubicBezTo>
                    <a:pt x="353" y="0"/>
                    <a:pt x="197" y="70"/>
                    <a:pt x="0" y="303"/>
                  </a:cubicBezTo>
                  <a:cubicBezTo>
                    <a:pt x="0" y="303"/>
                    <a:pt x="153" y="416"/>
                    <a:pt x="335" y="416"/>
                  </a:cubicBezTo>
                  <a:cubicBezTo>
                    <a:pt x="467" y="416"/>
                    <a:pt x="614" y="356"/>
                    <a:pt x="730" y="151"/>
                  </a:cubicBezTo>
                  <a:cubicBezTo>
                    <a:pt x="730" y="151"/>
                    <a:pt x="643" y="0"/>
                    <a:pt x="471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2" name="Google Shape;475;p4"/>
            <p:cNvSpPr/>
            <p:nvPr/>
          </p:nvSpPr>
          <p:spPr>
            <a:xfrm>
              <a:off x="8237520" y="4742280"/>
              <a:ext cx="7200" cy="97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670" h="852">
                  <a:moveTo>
                    <a:pt x="639" y="0"/>
                  </a:moveTo>
                  <a:cubicBezTo>
                    <a:pt x="335" y="31"/>
                    <a:pt x="183" y="213"/>
                    <a:pt x="92" y="456"/>
                  </a:cubicBezTo>
                  <a:cubicBezTo>
                    <a:pt x="1" y="639"/>
                    <a:pt x="1" y="852"/>
                    <a:pt x="1" y="852"/>
                  </a:cubicBezTo>
                  <a:cubicBezTo>
                    <a:pt x="396" y="669"/>
                    <a:pt x="548" y="487"/>
                    <a:pt x="639" y="335"/>
                  </a:cubicBezTo>
                  <a:cubicBezTo>
                    <a:pt x="669" y="122"/>
                    <a:pt x="639" y="0"/>
                    <a:pt x="6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3" name="Google Shape;476;p4"/>
            <p:cNvSpPr/>
            <p:nvPr/>
          </p:nvSpPr>
          <p:spPr>
            <a:xfrm>
              <a:off x="8238600" y="4750560"/>
              <a:ext cx="10800" cy="360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944" h="366">
                  <a:moveTo>
                    <a:pt x="578" y="1"/>
                  </a:moveTo>
                  <a:cubicBezTo>
                    <a:pt x="457" y="1"/>
                    <a:pt x="335" y="31"/>
                    <a:pt x="274" y="62"/>
                  </a:cubicBezTo>
                  <a:cubicBezTo>
                    <a:pt x="122" y="183"/>
                    <a:pt x="1" y="305"/>
                    <a:pt x="1" y="305"/>
                  </a:cubicBezTo>
                  <a:cubicBezTo>
                    <a:pt x="87" y="326"/>
                    <a:pt x="142" y="348"/>
                    <a:pt x="211" y="348"/>
                  </a:cubicBezTo>
                  <a:cubicBezTo>
                    <a:pt x="239" y="348"/>
                    <a:pt x="269" y="344"/>
                    <a:pt x="305" y="335"/>
                  </a:cubicBezTo>
                  <a:cubicBezTo>
                    <a:pt x="396" y="366"/>
                    <a:pt x="426" y="366"/>
                    <a:pt x="487" y="366"/>
                  </a:cubicBezTo>
                  <a:cubicBezTo>
                    <a:pt x="609" y="366"/>
                    <a:pt x="670" y="366"/>
                    <a:pt x="761" y="335"/>
                  </a:cubicBezTo>
                  <a:cubicBezTo>
                    <a:pt x="822" y="305"/>
                    <a:pt x="882" y="274"/>
                    <a:pt x="913" y="214"/>
                  </a:cubicBezTo>
                  <a:cubicBezTo>
                    <a:pt x="943" y="183"/>
                    <a:pt x="943" y="153"/>
                    <a:pt x="943" y="153"/>
                  </a:cubicBezTo>
                  <a:cubicBezTo>
                    <a:pt x="882" y="122"/>
                    <a:pt x="852" y="62"/>
                    <a:pt x="761" y="31"/>
                  </a:cubicBezTo>
                  <a:cubicBezTo>
                    <a:pt x="670" y="1"/>
                    <a:pt x="609" y="1"/>
                    <a:pt x="578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4" name="Google Shape;477;p4"/>
            <p:cNvSpPr/>
            <p:nvPr/>
          </p:nvSpPr>
          <p:spPr>
            <a:xfrm>
              <a:off x="8232120" y="4740840"/>
              <a:ext cx="4680" cy="10800"/>
            </a:xfrm>
            <a:custGeom>
              <a:avLst/>
              <a:gdLst>
                <a:gd name="textAreaLeft" fmla="*/ 0 w 4680"/>
                <a:gd name="textAreaRight" fmla="*/ 5760 w 468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457" h="944">
                  <a:moveTo>
                    <a:pt x="152" y="1"/>
                  </a:moveTo>
                  <a:cubicBezTo>
                    <a:pt x="152" y="1"/>
                    <a:pt x="91" y="1"/>
                    <a:pt x="61" y="31"/>
                  </a:cubicBezTo>
                  <a:cubicBezTo>
                    <a:pt x="31" y="62"/>
                    <a:pt x="0" y="122"/>
                    <a:pt x="0" y="183"/>
                  </a:cubicBezTo>
                  <a:cubicBezTo>
                    <a:pt x="0" y="274"/>
                    <a:pt x="0" y="366"/>
                    <a:pt x="31" y="487"/>
                  </a:cubicBezTo>
                  <a:cubicBezTo>
                    <a:pt x="91" y="639"/>
                    <a:pt x="183" y="791"/>
                    <a:pt x="365" y="943"/>
                  </a:cubicBezTo>
                  <a:cubicBezTo>
                    <a:pt x="365" y="943"/>
                    <a:pt x="456" y="791"/>
                    <a:pt x="456" y="609"/>
                  </a:cubicBezTo>
                  <a:cubicBezTo>
                    <a:pt x="456" y="426"/>
                    <a:pt x="365" y="183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5" name="Google Shape;478;p4"/>
            <p:cNvSpPr/>
            <p:nvPr/>
          </p:nvSpPr>
          <p:spPr>
            <a:xfrm>
              <a:off x="8250120" y="4757040"/>
              <a:ext cx="4680" cy="7200"/>
            </a:xfrm>
            <a:custGeom>
              <a:avLst/>
              <a:gdLst>
                <a:gd name="textAreaLeft" fmla="*/ 0 w 4680"/>
                <a:gd name="textAreaRight" fmla="*/ 5760 w 4680"/>
                <a:gd name="textAreaTop" fmla="*/ 0 h 7200"/>
                <a:gd name="textAreaBottom" fmla="*/ 8280 h 7200"/>
              </a:gdLst>
              <a:ahLst/>
              <a:rect l="textAreaLeft" t="textAreaTop" r="textAreaRight" b="textAreaBottom"/>
              <a:pathLst>
                <a:path w="457" h="670">
                  <a:moveTo>
                    <a:pt x="426" y="0"/>
                  </a:moveTo>
                  <a:cubicBezTo>
                    <a:pt x="183" y="61"/>
                    <a:pt x="92" y="213"/>
                    <a:pt x="31" y="365"/>
                  </a:cubicBezTo>
                  <a:cubicBezTo>
                    <a:pt x="1" y="517"/>
                    <a:pt x="1" y="669"/>
                    <a:pt x="1" y="669"/>
                  </a:cubicBezTo>
                  <a:cubicBezTo>
                    <a:pt x="305" y="548"/>
                    <a:pt x="426" y="396"/>
                    <a:pt x="426" y="244"/>
                  </a:cubicBezTo>
                  <a:cubicBezTo>
                    <a:pt x="457" y="122"/>
                    <a:pt x="426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6" name="Google Shape;479;p4"/>
            <p:cNvSpPr/>
            <p:nvPr/>
          </p:nvSpPr>
          <p:spPr>
            <a:xfrm>
              <a:off x="8251200" y="4763880"/>
              <a:ext cx="6840" cy="2520"/>
            </a:xfrm>
            <a:custGeom>
              <a:avLst/>
              <a:gdLst>
                <a:gd name="textAreaLeft" fmla="*/ 0 w 6840"/>
                <a:gd name="textAreaRight" fmla="*/ 7920 w 6840"/>
                <a:gd name="textAreaTop" fmla="*/ 0 h 2520"/>
                <a:gd name="textAreaBottom" fmla="*/ 3600 h 2520"/>
              </a:gdLst>
              <a:ahLst/>
              <a:rect l="textAreaLeft" t="textAreaTop" r="textAreaRight" b="textAreaBottom"/>
              <a:pathLst>
                <a:path w="640" h="275">
                  <a:moveTo>
                    <a:pt x="396" y="1"/>
                  </a:moveTo>
                  <a:cubicBezTo>
                    <a:pt x="335" y="1"/>
                    <a:pt x="244" y="1"/>
                    <a:pt x="183" y="31"/>
                  </a:cubicBezTo>
                  <a:cubicBezTo>
                    <a:pt x="62" y="122"/>
                    <a:pt x="1" y="183"/>
                    <a:pt x="1" y="183"/>
                  </a:cubicBezTo>
                  <a:cubicBezTo>
                    <a:pt x="62" y="213"/>
                    <a:pt x="92" y="213"/>
                    <a:pt x="153" y="213"/>
                  </a:cubicBezTo>
                  <a:cubicBezTo>
                    <a:pt x="214" y="274"/>
                    <a:pt x="244" y="274"/>
                    <a:pt x="305" y="274"/>
                  </a:cubicBezTo>
                  <a:cubicBezTo>
                    <a:pt x="366" y="274"/>
                    <a:pt x="426" y="274"/>
                    <a:pt x="487" y="213"/>
                  </a:cubicBezTo>
                  <a:cubicBezTo>
                    <a:pt x="518" y="213"/>
                    <a:pt x="548" y="183"/>
                    <a:pt x="578" y="153"/>
                  </a:cubicBezTo>
                  <a:cubicBezTo>
                    <a:pt x="639" y="153"/>
                    <a:pt x="639" y="122"/>
                    <a:pt x="639" y="122"/>
                  </a:cubicBezTo>
                  <a:cubicBezTo>
                    <a:pt x="609" y="61"/>
                    <a:pt x="548" y="61"/>
                    <a:pt x="518" y="31"/>
                  </a:cubicBezTo>
                  <a:cubicBezTo>
                    <a:pt x="487" y="1"/>
                    <a:pt x="457" y="1"/>
                    <a:pt x="396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7" name="Google Shape;480;p4"/>
            <p:cNvSpPr/>
            <p:nvPr/>
          </p:nvSpPr>
          <p:spPr>
            <a:xfrm>
              <a:off x="8245440" y="4756680"/>
              <a:ext cx="3240" cy="7920"/>
            </a:xfrm>
            <a:custGeom>
              <a:avLst/>
              <a:gdLst>
                <a:gd name="textAreaLeft" fmla="*/ 0 w 3240"/>
                <a:gd name="textAreaRight" fmla="*/ 4320 w 3240"/>
                <a:gd name="textAreaTop" fmla="*/ 0 h 7920"/>
                <a:gd name="textAreaBottom" fmla="*/ 9000 h 7920"/>
              </a:gdLst>
              <a:ahLst/>
              <a:rect l="textAreaLeft" t="textAreaTop" r="textAreaRight" b="textAreaBottom"/>
              <a:pathLst>
                <a:path w="335" h="700">
                  <a:moveTo>
                    <a:pt x="91" y="0"/>
                  </a:moveTo>
                  <a:lnTo>
                    <a:pt x="61" y="30"/>
                  </a:lnTo>
                  <a:cubicBezTo>
                    <a:pt x="30" y="91"/>
                    <a:pt x="30" y="122"/>
                    <a:pt x="0" y="152"/>
                  </a:cubicBezTo>
                  <a:cubicBezTo>
                    <a:pt x="0" y="182"/>
                    <a:pt x="0" y="274"/>
                    <a:pt x="30" y="395"/>
                  </a:cubicBezTo>
                  <a:cubicBezTo>
                    <a:pt x="91" y="456"/>
                    <a:pt x="182" y="578"/>
                    <a:pt x="304" y="699"/>
                  </a:cubicBezTo>
                  <a:cubicBezTo>
                    <a:pt x="304" y="699"/>
                    <a:pt x="334" y="578"/>
                    <a:pt x="334" y="426"/>
                  </a:cubicBezTo>
                  <a:cubicBezTo>
                    <a:pt x="334" y="274"/>
                    <a:pt x="304" y="122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8" name="Google Shape;481;p4"/>
            <p:cNvSpPr/>
            <p:nvPr/>
          </p:nvSpPr>
          <p:spPr>
            <a:xfrm>
              <a:off x="8563680" y="4717440"/>
              <a:ext cx="108720" cy="33840"/>
            </a:xfrm>
            <a:custGeom>
              <a:avLst/>
              <a:gdLst>
                <a:gd name="textAreaLeft" fmla="*/ 0 w 108720"/>
                <a:gd name="textAreaRight" fmla="*/ 109800 w 108720"/>
                <a:gd name="textAreaTop" fmla="*/ 0 h 33840"/>
                <a:gd name="textAreaBottom" fmla="*/ 34920 h 33840"/>
              </a:gdLst>
              <a:ahLst/>
              <a:rect l="textAreaLeft" t="textAreaTop" r="textAreaRight" b="textAreaBottom"/>
              <a:pathLst>
                <a:path w="8708" h="2761">
                  <a:moveTo>
                    <a:pt x="1967" y="1"/>
                  </a:moveTo>
                  <a:cubicBezTo>
                    <a:pt x="1908" y="1"/>
                    <a:pt x="1867" y="9"/>
                    <a:pt x="1847" y="25"/>
                  </a:cubicBezTo>
                  <a:cubicBezTo>
                    <a:pt x="1573" y="238"/>
                    <a:pt x="2211" y="603"/>
                    <a:pt x="2211" y="603"/>
                  </a:cubicBezTo>
                  <a:cubicBezTo>
                    <a:pt x="2211" y="603"/>
                    <a:pt x="682" y="120"/>
                    <a:pt x="178" y="120"/>
                  </a:cubicBezTo>
                  <a:cubicBezTo>
                    <a:pt x="62" y="120"/>
                    <a:pt x="0" y="145"/>
                    <a:pt x="23" y="208"/>
                  </a:cubicBezTo>
                  <a:cubicBezTo>
                    <a:pt x="80" y="521"/>
                    <a:pt x="6370" y="2761"/>
                    <a:pt x="7148" y="2761"/>
                  </a:cubicBezTo>
                  <a:cubicBezTo>
                    <a:pt x="7199" y="2761"/>
                    <a:pt x="7227" y="2751"/>
                    <a:pt x="7227" y="2730"/>
                  </a:cubicBezTo>
                  <a:cubicBezTo>
                    <a:pt x="7227" y="2426"/>
                    <a:pt x="6436" y="2001"/>
                    <a:pt x="6436" y="2001"/>
                  </a:cubicBezTo>
                  <a:lnTo>
                    <a:pt x="6436" y="2001"/>
                  </a:lnTo>
                  <a:cubicBezTo>
                    <a:pt x="6437" y="2001"/>
                    <a:pt x="7961" y="2309"/>
                    <a:pt x="8486" y="2309"/>
                  </a:cubicBezTo>
                  <a:cubicBezTo>
                    <a:pt x="8640" y="2309"/>
                    <a:pt x="8708" y="2283"/>
                    <a:pt x="8625" y="2214"/>
                  </a:cubicBezTo>
                  <a:cubicBezTo>
                    <a:pt x="8311" y="1899"/>
                    <a:pt x="2895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199" name="Google Shape;482;p4"/>
            <p:cNvSpPr/>
            <p:nvPr/>
          </p:nvSpPr>
          <p:spPr>
            <a:xfrm>
              <a:off x="8605800" y="4714920"/>
              <a:ext cx="102600" cy="28800"/>
            </a:xfrm>
            <a:custGeom>
              <a:avLst/>
              <a:gdLst>
                <a:gd name="textAreaLeft" fmla="*/ 0 w 102600"/>
                <a:gd name="textAreaRight" fmla="*/ 103680 w 102600"/>
                <a:gd name="textAreaTop" fmla="*/ 0 h 28800"/>
                <a:gd name="textAreaBottom" fmla="*/ 29880 h 28800"/>
              </a:gdLst>
              <a:ahLst/>
              <a:rect l="textAreaLeft" t="textAreaTop" r="textAreaRight" b="textAreaBottom"/>
              <a:pathLst>
                <a:path w="8227" h="2361">
                  <a:moveTo>
                    <a:pt x="157" y="0"/>
                  </a:moveTo>
                  <a:cubicBezTo>
                    <a:pt x="0" y="0"/>
                    <a:pt x="21" y="61"/>
                    <a:pt x="360" y="222"/>
                  </a:cubicBezTo>
                  <a:cubicBezTo>
                    <a:pt x="360" y="222"/>
                    <a:pt x="6098" y="2360"/>
                    <a:pt x="6588" y="2360"/>
                  </a:cubicBezTo>
                  <a:cubicBezTo>
                    <a:pt x="6608" y="2360"/>
                    <a:pt x="6619" y="2357"/>
                    <a:pt x="6621" y="2350"/>
                  </a:cubicBezTo>
                  <a:cubicBezTo>
                    <a:pt x="6712" y="2167"/>
                    <a:pt x="4919" y="1620"/>
                    <a:pt x="4919" y="1620"/>
                  </a:cubicBezTo>
                  <a:lnTo>
                    <a:pt x="4919" y="1620"/>
                  </a:lnTo>
                  <a:cubicBezTo>
                    <a:pt x="4920" y="1620"/>
                    <a:pt x="7331" y="2165"/>
                    <a:pt x="8000" y="2165"/>
                  </a:cubicBezTo>
                  <a:cubicBezTo>
                    <a:pt x="8168" y="2165"/>
                    <a:pt x="8226" y="2131"/>
                    <a:pt x="8111" y="2046"/>
                  </a:cubicBezTo>
                  <a:cubicBezTo>
                    <a:pt x="7563" y="1613"/>
                    <a:pt x="2994" y="87"/>
                    <a:pt x="2344" y="87"/>
                  </a:cubicBezTo>
                  <a:cubicBezTo>
                    <a:pt x="2309" y="87"/>
                    <a:pt x="2286" y="91"/>
                    <a:pt x="2275" y="101"/>
                  </a:cubicBezTo>
                  <a:cubicBezTo>
                    <a:pt x="2001" y="283"/>
                    <a:pt x="2639" y="526"/>
                    <a:pt x="2639" y="526"/>
                  </a:cubicBezTo>
                  <a:cubicBezTo>
                    <a:pt x="2639" y="526"/>
                    <a:pt x="621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0" name="Google Shape;483;p4"/>
            <p:cNvSpPr/>
            <p:nvPr/>
          </p:nvSpPr>
          <p:spPr>
            <a:xfrm>
              <a:off x="8639280" y="4718520"/>
              <a:ext cx="63720" cy="19800"/>
            </a:xfrm>
            <a:custGeom>
              <a:avLst/>
              <a:gdLst>
                <a:gd name="textAreaLeft" fmla="*/ 0 w 63720"/>
                <a:gd name="textAreaRight" fmla="*/ 64800 w 6372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5138" h="1643">
                  <a:moveTo>
                    <a:pt x="1" y="1"/>
                  </a:moveTo>
                  <a:cubicBezTo>
                    <a:pt x="1" y="1"/>
                    <a:pt x="3557" y="1642"/>
                    <a:pt x="4347" y="1642"/>
                  </a:cubicBezTo>
                  <a:cubicBezTo>
                    <a:pt x="5138" y="1642"/>
                    <a:pt x="2676" y="57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1" name="Google Shape;484;p4"/>
            <p:cNvSpPr/>
            <p:nvPr/>
          </p:nvSpPr>
          <p:spPr>
            <a:xfrm>
              <a:off x="8655840" y="4716720"/>
              <a:ext cx="74520" cy="19800"/>
            </a:xfrm>
            <a:custGeom>
              <a:avLst/>
              <a:gdLst>
                <a:gd name="textAreaLeft" fmla="*/ 0 w 74520"/>
                <a:gd name="textAreaRight" fmla="*/ 75600 w 74520"/>
                <a:gd name="textAreaTop" fmla="*/ 0 h 19800"/>
                <a:gd name="textAreaBottom" fmla="*/ 20880 h 19800"/>
              </a:gdLst>
              <a:ahLst/>
              <a:rect l="textAreaLeft" t="textAreaTop" r="textAreaRight" b="textAreaBottom"/>
              <a:pathLst>
                <a:path w="5986" h="1656">
                  <a:moveTo>
                    <a:pt x="187" y="1"/>
                  </a:moveTo>
                  <a:cubicBezTo>
                    <a:pt x="55" y="1"/>
                    <a:pt x="1" y="25"/>
                    <a:pt x="65" y="83"/>
                  </a:cubicBezTo>
                  <a:cubicBezTo>
                    <a:pt x="65" y="83"/>
                    <a:pt x="4303" y="1656"/>
                    <a:pt x="4941" y="1656"/>
                  </a:cubicBezTo>
                  <a:cubicBezTo>
                    <a:pt x="4985" y="1656"/>
                    <a:pt x="5011" y="1649"/>
                    <a:pt x="5019" y="1633"/>
                  </a:cubicBezTo>
                  <a:cubicBezTo>
                    <a:pt x="5110" y="1421"/>
                    <a:pt x="3593" y="874"/>
                    <a:pt x="3591" y="873"/>
                  </a:cubicBezTo>
                  <a:lnTo>
                    <a:pt x="3591" y="873"/>
                  </a:lnTo>
                  <a:cubicBezTo>
                    <a:pt x="3593" y="874"/>
                    <a:pt x="5521" y="1563"/>
                    <a:pt x="5905" y="1563"/>
                  </a:cubicBezTo>
                  <a:cubicBezTo>
                    <a:pt x="5962" y="1563"/>
                    <a:pt x="5985" y="1547"/>
                    <a:pt x="5961" y="1512"/>
                  </a:cubicBezTo>
                  <a:cubicBezTo>
                    <a:pt x="5790" y="1283"/>
                    <a:pt x="2914" y="252"/>
                    <a:pt x="2763" y="252"/>
                  </a:cubicBezTo>
                  <a:cubicBezTo>
                    <a:pt x="2753" y="252"/>
                    <a:pt x="2755" y="256"/>
                    <a:pt x="2770" y="266"/>
                  </a:cubicBezTo>
                  <a:cubicBezTo>
                    <a:pt x="3013" y="417"/>
                    <a:pt x="3195" y="539"/>
                    <a:pt x="3195" y="539"/>
                  </a:cubicBezTo>
                  <a:cubicBezTo>
                    <a:pt x="3195" y="539"/>
                    <a:pt x="814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440" bIns="10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2" name="Google Shape;485;p4"/>
            <p:cNvSpPr/>
            <p:nvPr/>
          </p:nvSpPr>
          <p:spPr>
            <a:xfrm>
              <a:off x="8700480" y="4719960"/>
              <a:ext cx="43920" cy="13680"/>
            </a:xfrm>
            <a:custGeom>
              <a:avLst/>
              <a:gdLst>
                <a:gd name="textAreaLeft" fmla="*/ 0 w 43920"/>
                <a:gd name="textAreaRight" fmla="*/ 45000 w 43920"/>
                <a:gd name="textAreaTop" fmla="*/ 0 h 13680"/>
                <a:gd name="textAreaBottom" fmla="*/ 14760 h 13680"/>
              </a:gdLst>
              <a:ahLst/>
              <a:rect l="textAreaLeft" t="textAreaTop" r="textAreaRight" b="textAreaBottom"/>
              <a:pathLst>
                <a:path w="3557" h="115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431" y="1158"/>
                    <a:pt x="3001" y="1158"/>
                  </a:cubicBezTo>
                  <a:cubicBezTo>
                    <a:pt x="3015" y="1158"/>
                    <a:pt x="3028" y="1157"/>
                    <a:pt x="3040" y="1156"/>
                  </a:cubicBezTo>
                  <a:cubicBezTo>
                    <a:pt x="3557" y="1095"/>
                    <a:pt x="2098" y="12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3" name="Google Shape;486;p4"/>
            <p:cNvSpPr/>
            <p:nvPr/>
          </p:nvSpPr>
          <p:spPr>
            <a:xfrm>
              <a:off x="8728920" y="4722840"/>
              <a:ext cx="33120" cy="10080"/>
            </a:xfrm>
            <a:custGeom>
              <a:avLst/>
              <a:gdLst>
                <a:gd name="textAreaLeft" fmla="*/ 0 w 33120"/>
                <a:gd name="textAreaRight" fmla="*/ 34200 w 33120"/>
                <a:gd name="textAreaTop" fmla="*/ 0 h 10080"/>
                <a:gd name="textAreaBottom" fmla="*/ 11160 h 10080"/>
              </a:gdLst>
              <a:ahLst/>
              <a:rect l="textAreaLeft" t="textAreaTop" r="textAreaRight" b="textAreaBottom"/>
              <a:pathLst>
                <a:path w="2703" h="885">
                  <a:moveTo>
                    <a:pt x="1111" y="1"/>
                  </a:moveTo>
                  <a:cubicBezTo>
                    <a:pt x="1072" y="1"/>
                    <a:pt x="1052" y="12"/>
                    <a:pt x="1056" y="38"/>
                  </a:cubicBezTo>
                  <a:cubicBezTo>
                    <a:pt x="1056" y="220"/>
                    <a:pt x="1846" y="494"/>
                    <a:pt x="1846" y="494"/>
                  </a:cubicBezTo>
                  <a:cubicBezTo>
                    <a:pt x="1846" y="494"/>
                    <a:pt x="410" y="15"/>
                    <a:pt x="91" y="15"/>
                  </a:cubicBezTo>
                  <a:cubicBezTo>
                    <a:pt x="8" y="15"/>
                    <a:pt x="1" y="47"/>
                    <a:pt x="114" y="129"/>
                  </a:cubicBezTo>
                  <a:cubicBezTo>
                    <a:pt x="114" y="129"/>
                    <a:pt x="1196" y="805"/>
                    <a:pt x="1599" y="805"/>
                  </a:cubicBezTo>
                  <a:cubicBezTo>
                    <a:pt x="1623" y="805"/>
                    <a:pt x="1645" y="803"/>
                    <a:pt x="1664" y="798"/>
                  </a:cubicBezTo>
                  <a:cubicBezTo>
                    <a:pt x="1816" y="737"/>
                    <a:pt x="1694" y="585"/>
                    <a:pt x="1694" y="585"/>
                  </a:cubicBezTo>
                  <a:lnTo>
                    <a:pt x="1694" y="585"/>
                  </a:lnTo>
                  <a:cubicBezTo>
                    <a:pt x="1694" y="585"/>
                    <a:pt x="2374" y="885"/>
                    <a:pt x="2614" y="885"/>
                  </a:cubicBezTo>
                  <a:cubicBezTo>
                    <a:pt x="2671" y="885"/>
                    <a:pt x="2703" y="868"/>
                    <a:pt x="2697" y="828"/>
                  </a:cubicBezTo>
                  <a:cubicBezTo>
                    <a:pt x="2644" y="614"/>
                    <a:pt x="1391" y="1"/>
                    <a:pt x="11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4" name="Google Shape;487;p4"/>
            <p:cNvSpPr/>
            <p:nvPr/>
          </p:nvSpPr>
          <p:spPr>
            <a:xfrm>
              <a:off x="8283240" y="4699440"/>
              <a:ext cx="24840" cy="12240"/>
            </a:xfrm>
            <a:custGeom>
              <a:avLst/>
              <a:gdLst>
                <a:gd name="textAreaLeft" fmla="*/ 0 w 24840"/>
                <a:gd name="textAreaRight" fmla="*/ 25920 w 2484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2068" h="1064">
                  <a:moveTo>
                    <a:pt x="1" y="0"/>
                  </a:moveTo>
                  <a:cubicBezTo>
                    <a:pt x="335" y="152"/>
                    <a:pt x="730" y="243"/>
                    <a:pt x="1095" y="365"/>
                  </a:cubicBezTo>
                  <a:cubicBezTo>
                    <a:pt x="1387" y="453"/>
                    <a:pt x="1904" y="596"/>
                    <a:pt x="1944" y="958"/>
                  </a:cubicBezTo>
                  <a:lnTo>
                    <a:pt x="1944" y="958"/>
                  </a:lnTo>
                  <a:cubicBezTo>
                    <a:pt x="1919" y="976"/>
                    <a:pt x="1885" y="1003"/>
                    <a:pt x="1825" y="1003"/>
                  </a:cubicBezTo>
                  <a:cubicBezTo>
                    <a:pt x="1794" y="1003"/>
                    <a:pt x="1794" y="1064"/>
                    <a:pt x="1885" y="1064"/>
                  </a:cubicBezTo>
                  <a:cubicBezTo>
                    <a:pt x="1916" y="1064"/>
                    <a:pt x="1977" y="1064"/>
                    <a:pt x="2037" y="1034"/>
                  </a:cubicBezTo>
                  <a:lnTo>
                    <a:pt x="2068" y="1003"/>
                  </a:lnTo>
                  <a:cubicBezTo>
                    <a:pt x="2068" y="699"/>
                    <a:pt x="1794" y="486"/>
                    <a:pt x="1581" y="395"/>
                  </a:cubicBezTo>
                  <a:cubicBezTo>
                    <a:pt x="1217" y="243"/>
                    <a:pt x="882" y="122"/>
                    <a:pt x="548" y="91"/>
                  </a:cubicBezTo>
                  <a:cubicBezTo>
                    <a:pt x="305" y="61"/>
                    <a:pt x="153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5" name="Google Shape;488;p4"/>
            <p:cNvSpPr/>
            <p:nvPr/>
          </p:nvSpPr>
          <p:spPr>
            <a:xfrm>
              <a:off x="8820360" y="4409280"/>
              <a:ext cx="36360" cy="22680"/>
            </a:xfrm>
            <a:custGeom>
              <a:avLst/>
              <a:gdLst>
                <a:gd name="textAreaLeft" fmla="*/ 0 w 36360"/>
                <a:gd name="textAreaRight" fmla="*/ 37440 w 36360"/>
                <a:gd name="textAreaTop" fmla="*/ 0 h 22680"/>
                <a:gd name="textAreaBottom" fmla="*/ 23760 h 22680"/>
              </a:gdLst>
              <a:ahLst/>
              <a:rect l="textAreaLeft" t="textAreaTop" r="textAreaRight" b="textAreaBottom"/>
              <a:pathLst>
                <a:path w="2980" h="1884">
                  <a:moveTo>
                    <a:pt x="1287" y="0"/>
                  </a:moveTo>
                  <a:cubicBezTo>
                    <a:pt x="1280" y="0"/>
                    <a:pt x="1277" y="1"/>
                    <a:pt x="1277" y="1"/>
                  </a:cubicBezTo>
                  <a:cubicBezTo>
                    <a:pt x="1277" y="1"/>
                    <a:pt x="1399" y="61"/>
                    <a:pt x="1308" y="213"/>
                  </a:cubicBezTo>
                  <a:cubicBezTo>
                    <a:pt x="1247" y="365"/>
                    <a:pt x="1399" y="548"/>
                    <a:pt x="1368" y="669"/>
                  </a:cubicBezTo>
                  <a:cubicBezTo>
                    <a:pt x="1308" y="791"/>
                    <a:pt x="973" y="761"/>
                    <a:pt x="791" y="852"/>
                  </a:cubicBezTo>
                  <a:cubicBezTo>
                    <a:pt x="608" y="973"/>
                    <a:pt x="1" y="1156"/>
                    <a:pt x="1" y="1156"/>
                  </a:cubicBezTo>
                  <a:cubicBezTo>
                    <a:pt x="259" y="1341"/>
                    <a:pt x="573" y="1396"/>
                    <a:pt x="855" y="1396"/>
                  </a:cubicBezTo>
                  <a:cubicBezTo>
                    <a:pt x="1268" y="1396"/>
                    <a:pt x="1611" y="1277"/>
                    <a:pt x="1612" y="1277"/>
                  </a:cubicBezTo>
                  <a:lnTo>
                    <a:pt x="1612" y="1277"/>
                  </a:lnTo>
                  <a:lnTo>
                    <a:pt x="1368" y="1855"/>
                  </a:lnTo>
                  <a:cubicBezTo>
                    <a:pt x="1419" y="1875"/>
                    <a:pt x="1479" y="1884"/>
                    <a:pt x="1544" y="1884"/>
                  </a:cubicBezTo>
                  <a:cubicBezTo>
                    <a:pt x="1867" y="1884"/>
                    <a:pt x="2311" y="1672"/>
                    <a:pt x="2311" y="1672"/>
                  </a:cubicBezTo>
                  <a:lnTo>
                    <a:pt x="1916" y="1095"/>
                  </a:lnTo>
                  <a:lnTo>
                    <a:pt x="1916" y="1095"/>
                  </a:lnTo>
                  <a:cubicBezTo>
                    <a:pt x="2011" y="1124"/>
                    <a:pt x="2099" y="1137"/>
                    <a:pt x="2181" y="1137"/>
                  </a:cubicBezTo>
                  <a:cubicBezTo>
                    <a:pt x="2768" y="1137"/>
                    <a:pt x="2979" y="457"/>
                    <a:pt x="2979" y="457"/>
                  </a:cubicBezTo>
                  <a:lnTo>
                    <a:pt x="2979" y="457"/>
                  </a:lnTo>
                  <a:cubicBezTo>
                    <a:pt x="2645" y="609"/>
                    <a:pt x="2311" y="669"/>
                    <a:pt x="2311" y="669"/>
                  </a:cubicBezTo>
                  <a:cubicBezTo>
                    <a:pt x="2243" y="585"/>
                    <a:pt x="2110" y="566"/>
                    <a:pt x="2005" y="566"/>
                  </a:cubicBezTo>
                  <a:cubicBezTo>
                    <a:pt x="1921" y="566"/>
                    <a:pt x="1855" y="578"/>
                    <a:pt x="1855" y="578"/>
                  </a:cubicBezTo>
                  <a:cubicBezTo>
                    <a:pt x="1689" y="26"/>
                    <a:pt x="1347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6" name="Google Shape;489;p4"/>
            <p:cNvSpPr/>
            <p:nvPr/>
          </p:nvSpPr>
          <p:spPr>
            <a:xfrm>
              <a:off x="8883720" y="4451760"/>
              <a:ext cx="16560" cy="18000"/>
            </a:xfrm>
            <a:custGeom>
              <a:avLst/>
              <a:gdLst>
                <a:gd name="textAreaLeft" fmla="*/ 0 w 16560"/>
                <a:gd name="textAreaRight" fmla="*/ 17640 w 16560"/>
                <a:gd name="textAreaTop" fmla="*/ 0 h 18000"/>
                <a:gd name="textAreaBottom" fmla="*/ 19080 h 18000"/>
              </a:gdLst>
              <a:ahLst/>
              <a:rect l="textAreaLeft" t="textAreaTop" r="textAreaRight" b="textAreaBottom"/>
              <a:pathLst>
                <a:path w="1400" h="1521">
                  <a:moveTo>
                    <a:pt x="1247" y="1"/>
                  </a:moveTo>
                  <a:cubicBezTo>
                    <a:pt x="1247" y="1"/>
                    <a:pt x="1065" y="244"/>
                    <a:pt x="700" y="274"/>
                  </a:cubicBezTo>
                  <a:cubicBezTo>
                    <a:pt x="366" y="335"/>
                    <a:pt x="396" y="609"/>
                    <a:pt x="396" y="609"/>
                  </a:cubicBezTo>
                  <a:cubicBezTo>
                    <a:pt x="396" y="609"/>
                    <a:pt x="276" y="416"/>
                    <a:pt x="185" y="416"/>
                  </a:cubicBezTo>
                  <a:cubicBezTo>
                    <a:pt x="174" y="416"/>
                    <a:pt x="163" y="419"/>
                    <a:pt x="153" y="426"/>
                  </a:cubicBezTo>
                  <a:lnTo>
                    <a:pt x="1" y="305"/>
                  </a:lnTo>
                  <a:lnTo>
                    <a:pt x="92" y="578"/>
                  </a:lnTo>
                  <a:cubicBezTo>
                    <a:pt x="92" y="578"/>
                    <a:pt x="153" y="943"/>
                    <a:pt x="305" y="1095"/>
                  </a:cubicBezTo>
                  <a:cubicBezTo>
                    <a:pt x="457" y="1247"/>
                    <a:pt x="518" y="1216"/>
                    <a:pt x="518" y="1429"/>
                  </a:cubicBezTo>
                  <a:lnTo>
                    <a:pt x="852" y="1520"/>
                  </a:lnTo>
                  <a:cubicBezTo>
                    <a:pt x="852" y="1520"/>
                    <a:pt x="396" y="973"/>
                    <a:pt x="487" y="943"/>
                  </a:cubicBezTo>
                  <a:lnTo>
                    <a:pt x="487" y="943"/>
                  </a:lnTo>
                  <a:cubicBezTo>
                    <a:pt x="487" y="943"/>
                    <a:pt x="494" y="944"/>
                    <a:pt x="507" y="944"/>
                  </a:cubicBezTo>
                  <a:cubicBezTo>
                    <a:pt x="577" y="944"/>
                    <a:pt x="815" y="922"/>
                    <a:pt x="943" y="639"/>
                  </a:cubicBezTo>
                  <a:cubicBezTo>
                    <a:pt x="943" y="578"/>
                    <a:pt x="1399" y="274"/>
                    <a:pt x="124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7" name="Google Shape;490;p4"/>
            <p:cNvSpPr/>
            <p:nvPr/>
          </p:nvSpPr>
          <p:spPr>
            <a:xfrm>
              <a:off x="8822520" y="4456080"/>
              <a:ext cx="23040" cy="19080"/>
            </a:xfrm>
            <a:custGeom>
              <a:avLst/>
              <a:gdLst>
                <a:gd name="textAreaLeft" fmla="*/ 0 w 23040"/>
                <a:gd name="textAreaRight" fmla="*/ 24120 w 2304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1916" h="1612">
                  <a:moveTo>
                    <a:pt x="1825" y="1"/>
                  </a:moveTo>
                  <a:lnTo>
                    <a:pt x="1825" y="1"/>
                  </a:lnTo>
                  <a:cubicBezTo>
                    <a:pt x="1825" y="1"/>
                    <a:pt x="1764" y="305"/>
                    <a:pt x="1399" y="396"/>
                  </a:cubicBezTo>
                  <a:cubicBezTo>
                    <a:pt x="1004" y="457"/>
                    <a:pt x="1095" y="670"/>
                    <a:pt x="1095" y="670"/>
                  </a:cubicBezTo>
                  <a:cubicBezTo>
                    <a:pt x="1017" y="539"/>
                    <a:pt x="938" y="504"/>
                    <a:pt x="870" y="504"/>
                  </a:cubicBezTo>
                  <a:cubicBezTo>
                    <a:pt x="790" y="504"/>
                    <a:pt x="723" y="551"/>
                    <a:pt x="684" y="551"/>
                  </a:cubicBezTo>
                  <a:cubicBezTo>
                    <a:pt x="679" y="551"/>
                    <a:pt x="674" y="550"/>
                    <a:pt x="670" y="548"/>
                  </a:cubicBezTo>
                  <a:lnTo>
                    <a:pt x="578" y="548"/>
                  </a:lnTo>
                  <a:cubicBezTo>
                    <a:pt x="761" y="670"/>
                    <a:pt x="882" y="761"/>
                    <a:pt x="882" y="761"/>
                  </a:cubicBezTo>
                  <a:cubicBezTo>
                    <a:pt x="882" y="761"/>
                    <a:pt x="609" y="761"/>
                    <a:pt x="487" y="974"/>
                  </a:cubicBezTo>
                  <a:cubicBezTo>
                    <a:pt x="366" y="1156"/>
                    <a:pt x="1" y="1278"/>
                    <a:pt x="1" y="1278"/>
                  </a:cubicBezTo>
                  <a:cubicBezTo>
                    <a:pt x="118" y="1347"/>
                    <a:pt x="239" y="1373"/>
                    <a:pt x="355" y="1373"/>
                  </a:cubicBezTo>
                  <a:cubicBezTo>
                    <a:pt x="750" y="1373"/>
                    <a:pt x="1095" y="1065"/>
                    <a:pt x="1095" y="1065"/>
                  </a:cubicBezTo>
                  <a:lnTo>
                    <a:pt x="1095" y="1065"/>
                  </a:lnTo>
                  <a:cubicBezTo>
                    <a:pt x="1217" y="1186"/>
                    <a:pt x="1004" y="1612"/>
                    <a:pt x="1004" y="1612"/>
                  </a:cubicBezTo>
                  <a:cubicBezTo>
                    <a:pt x="1247" y="1612"/>
                    <a:pt x="1642" y="1369"/>
                    <a:pt x="1642" y="1369"/>
                  </a:cubicBezTo>
                  <a:cubicBezTo>
                    <a:pt x="1490" y="1278"/>
                    <a:pt x="1278" y="1004"/>
                    <a:pt x="1278" y="1004"/>
                  </a:cubicBezTo>
                  <a:cubicBezTo>
                    <a:pt x="1642" y="1004"/>
                    <a:pt x="1642" y="761"/>
                    <a:pt x="1642" y="761"/>
                  </a:cubicBezTo>
                  <a:cubicBezTo>
                    <a:pt x="1916" y="670"/>
                    <a:pt x="1825" y="1"/>
                    <a:pt x="182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8" name="Google Shape;491;p4"/>
            <p:cNvSpPr/>
            <p:nvPr/>
          </p:nvSpPr>
          <p:spPr>
            <a:xfrm>
              <a:off x="8863200" y="4489560"/>
              <a:ext cx="36720" cy="25920"/>
            </a:xfrm>
            <a:custGeom>
              <a:avLst/>
              <a:gdLst>
                <a:gd name="textAreaLeft" fmla="*/ 0 w 36720"/>
                <a:gd name="textAreaRight" fmla="*/ 37800 w 36720"/>
                <a:gd name="textAreaTop" fmla="*/ 0 h 25920"/>
                <a:gd name="textAreaBottom" fmla="*/ 27000 h 25920"/>
              </a:gdLst>
              <a:ahLst/>
              <a:rect l="textAreaLeft" t="textAreaTop" r="textAreaRight" b="textAreaBottom"/>
              <a:pathLst>
                <a:path w="3010" h="2130">
                  <a:moveTo>
                    <a:pt x="2888" y="0"/>
                  </a:moveTo>
                  <a:cubicBezTo>
                    <a:pt x="2888" y="1"/>
                    <a:pt x="2767" y="487"/>
                    <a:pt x="2402" y="487"/>
                  </a:cubicBezTo>
                  <a:cubicBezTo>
                    <a:pt x="2007" y="487"/>
                    <a:pt x="1551" y="1003"/>
                    <a:pt x="1551" y="1003"/>
                  </a:cubicBezTo>
                  <a:cubicBezTo>
                    <a:pt x="1673" y="669"/>
                    <a:pt x="1338" y="639"/>
                    <a:pt x="1308" y="608"/>
                  </a:cubicBezTo>
                  <a:lnTo>
                    <a:pt x="943" y="365"/>
                  </a:lnTo>
                  <a:lnTo>
                    <a:pt x="943" y="365"/>
                  </a:lnTo>
                  <a:lnTo>
                    <a:pt x="1156" y="669"/>
                  </a:lnTo>
                  <a:cubicBezTo>
                    <a:pt x="1034" y="760"/>
                    <a:pt x="1217" y="1003"/>
                    <a:pt x="1217" y="1003"/>
                  </a:cubicBezTo>
                  <a:cubicBezTo>
                    <a:pt x="1203" y="1001"/>
                    <a:pt x="1187" y="1000"/>
                    <a:pt x="1170" y="1000"/>
                  </a:cubicBezTo>
                  <a:cubicBezTo>
                    <a:pt x="966" y="1000"/>
                    <a:pt x="564" y="1155"/>
                    <a:pt x="396" y="1155"/>
                  </a:cubicBezTo>
                  <a:cubicBezTo>
                    <a:pt x="379" y="1162"/>
                    <a:pt x="361" y="1165"/>
                    <a:pt x="342" y="1165"/>
                  </a:cubicBezTo>
                  <a:cubicBezTo>
                    <a:pt x="193" y="1165"/>
                    <a:pt x="1" y="973"/>
                    <a:pt x="1" y="973"/>
                  </a:cubicBezTo>
                  <a:lnTo>
                    <a:pt x="1" y="973"/>
                  </a:lnTo>
                  <a:cubicBezTo>
                    <a:pt x="278" y="1556"/>
                    <a:pt x="1316" y="1581"/>
                    <a:pt x="1494" y="1581"/>
                  </a:cubicBezTo>
                  <a:cubicBezTo>
                    <a:pt x="1511" y="1581"/>
                    <a:pt x="1521" y="1581"/>
                    <a:pt x="1521" y="1581"/>
                  </a:cubicBezTo>
                  <a:lnTo>
                    <a:pt x="1521" y="1581"/>
                  </a:lnTo>
                  <a:cubicBezTo>
                    <a:pt x="1521" y="1581"/>
                    <a:pt x="1399" y="1885"/>
                    <a:pt x="1369" y="2037"/>
                  </a:cubicBezTo>
                  <a:cubicBezTo>
                    <a:pt x="1355" y="2104"/>
                    <a:pt x="1477" y="2129"/>
                    <a:pt x="1631" y="2129"/>
                  </a:cubicBezTo>
                  <a:cubicBezTo>
                    <a:pt x="1827" y="2129"/>
                    <a:pt x="2074" y="2088"/>
                    <a:pt x="2159" y="2037"/>
                  </a:cubicBezTo>
                  <a:cubicBezTo>
                    <a:pt x="2311" y="1976"/>
                    <a:pt x="1764" y="1459"/>
                    <a:pt x="1764" y="1459"/>
                  </a:cubicBezTo>
                  <a:cubicBezTo>
                    <a:pt x="3010" y="1368"/>
                    <a:pt x="2889" y="1"/>
                    <a:pt x="288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320" bIns="13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09" name="Google Shape;492;p4"/>
            <p:cNvSpPr/>
            <p:nvPr/>
          </p:nvSpPr>
          <p:spPr>
            <a:xfrm>
              <a:off x="8335080" y="4463640"/>
              <a:ext cx="39240" cy="59040"/>
            </a:xfrm>
            <a:custGeom>
              <a:avLst/>
              <a:gdLst>
                <a:gd name="textAreaLeft" fmla="*/ 0 w 39240"/>
                <a:gd name="textAreaRight" fmla="*/ 40320 w 39240"/>
                <a:gd name="textAreaTop" fmla="*/ 0 h 59040"/>
                <a:gd name="textAreaBottom" fmla="*/ 60120 h 59040"/>
              </a:gdLst>
              <a:ahLst/>
              <a:rect l="textAreaLeft" t="textAreaTop" r="textAreaRight" b="textAreaBottom"/>
              <a:pathLst>
                <a:path w="3190" h="4781">
                  <a:moveTo>
                    <a:pt x="2128" y="1"/>
                  </a:moveTo>
                  <a:cubicBezTo>
                    <a:pt x="2128" y="1"/>
                    <a:pt x="1520" y="609"/>
                    <a:pt x="1368" y="1065"/>
                  </a:cubicBezTo>
                  <a:cubicBezTo>
                    <a:pt x="1247" y="1521"/>
                    <a:pt x="1" y="4530"/>
                    <a:pt x="365" y="4773"/>
                  </a:cubicBezTo>
                  <a:cubicBezTo>
                    <a:pt x="373" y="4778"/>
                    <a:pt x="383" y="4781"/>
                    <a:pt x="393" y="4781"/>
                  </a:cubicBezTo>
                  <a:cubicBezTo>
                    <a:pt x="819" y="4781"/>
                    <a:pt x="3190" y="693"/>
                    <a:pt x="3101" y="396"/>
                  </a:cubicBezTo>
                  <a:cubicBezTo>
                    <a:pt x="3010" y="122"/>
                    <a:pt x="2128" y="1"/>
                    <a:pt x="212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9880" bIns="29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0" name="Google Shape;493;p4"/>
            <p:cNvSpPr/>
            <p:nvPr/>
          </p:nvSpPr>
          <p:spPr>
            <a:xfrm>
              <a:off x="8348400" y="4465080"/>
              <a:ext cx="23760" cy="33840"/>
            </a:xfrm>
            <a:custGeom>
              <a:avLst/>
              <a:gdLst>
                <a:gd name="textAreaLeft" fmla="*/ 0 w 23760"/>
                <a:gd name="textAreaRight" fmla="*/ 24840 w 23760"/>
                <a:gd name="textAreaTop" fmla="*/ 0 h 33840"/>
                <a:gd name="textAreaBottom" fmla="*/ 34920 h 33840"/>
              </a:gdLst>
              <a:ahLst/>
              <a:rect l="textAreaLeft" t="textAreaTop" r="textAreaRight" b="textAreaBottom"/>
              <a:pathLst>
                <a:path w="1984" h="2778">
                  <a:moveTo>
                    <a:pt x="1327" y="1"/>
                  </a:moveTo>
                  <a:cubicBezTo>
                    <a:pt x="1304" y="1"/>
                    <a:pt x="1277" y="4"/>
                    <a:pt x="1246" y="11"/>
                  </a:cubicBezTo>
                  <a:cubicBezTo>
                    <a:pt x="426" y="255"/>
                    <a:pt x="0" y="2777"/>
                    <a:pt x="0" y="2777"/>
                  </a:cubicBezTo>
                  <a:cubicBezTo>
                    <a:pt x="0" y="2777"/>
                    <a:pt x="1984" y="1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1" name="Google Shape;494;p4"/>
            <p:cNvSpPr/>
            <p:nvPr/>
          </p:nvSpPr>
          <p:spPr>
            <a:xfrm>
              <a:off x="8294040" y="4552920"/>
              <a:ext cx="44280" cy="48600"/>
            </a:xfrm>
            <a:custGeom>
              <a:avLst/>
              <a:gdLst>
                <a:gd name="textAreaLeft" fmla="*/ 0 w 44280"/>
                <a:gd name="textAreaRight" fmla="*/ 45360 w 44280"/>
                <a:gd name="textAreaTop" fmla="*/ 0 h 48600"/>
                <a:gd name="textAreaBottom" fmla="*/ 49680 h 48600"/>
              </a:gdLst>
              <a:ahLst/>
              <a:rect l="textAreaLeft" t="textAreaTop" r="textAreaRight" b="textAreaBottom"/>
              <a:pathLst>
                <a:path w="3607" h="3944">
                  <a:moveTo>
                    <a:pt x="2706" y="1"/>
                  </a:moveTo>
                  <a:cubicBezTo>
                    <a:pt x="2570" y="1"/>
                    <a:pt x="2372" y="66"/>
                    <a:pt x="2098" y="218"/>
                  </a:cubicBezTo>
                  <a:cubicBezTo>
                    <a:pt x="0" y="1403"/>
                    <a:pt x="243" y="3075"/>
                    <a:pt x="243" y="3075"/>
                  </a:cubicBezTo>
                  <a:cubicBezTo>
                    <a:pt x="1094" y="3707"/>
                    <a:pt x="1713" y="3944"/>
                    <a:pt x="2159" y="3944"/>
                  </a:cubicBezTo>
                  <a:cubicBezTo>
                    <a:pt x="3385" y="3944"/>
                    <a:pt x="3293" y="2149"/>
                    <a:pt x="3070" y="1859"/>
                  </a:cubicBezTo>
                  <a:cubicBezTo>
                    <a:pt x="3042" y="1817"/>
                    <a:pt x="3004" y="1798"/>
                    <a:pt x="2957" y="1798"/>
                  </a:cubicBezTo>
                  <a:cubicBezTo>
                    <a:pt x="2602" y="1798"/>
                    <a:pt x="1794" y="2893"/>
                    <a:pt x="1794" y="2893"/>
                  </a:cubicBezTo>
                  <a:cubicBezTo>
                    <a:pt x="1794" y="2893"/>
                    <a:pt x="3607" y="1"/>
                    <a:pt x="27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2" name="Google Shape;495;p4"/>
            <p:cNvSpPr/>
            <p:nvPr/>
          </p:nvSpPr>
          <p:spPr>
            <a:xfrm>
              <a:off x="8301240" y="4555080"/>
              <a:ext cx="32760" cy="27720"/>
            </a:xfrm>
            <a:custGeom>
              <a:avLst/>
              <a:gdLst>
                <a:gd name="textAreaLeft" fmla="*/ 0 w 32760"/>
                <a:gd name="textAreaRight" fmla="*/ 33840 w 32760"/>
                <a:gd name="textAreaTop" fmla="*/ 0 h 27720"/>
                <a:gd name="textAreaBottom" fmla="*/ 28800 h 27720"/>
              </a:gdLst>
              <a:ahLst/>
              <a:rect l="textAreaLeft" t="textAreaTop" r="textAreaRight" b="textAreaBottom"/>
              <a:pathLst>
                <a:path w="2685" h="2294">
                  <a:moveTo>
                    <a:pt x="2207" y="1"/>
                  </a:moveTo>
                  <a:cubicBezTo>
                    <a:pt x="2187" y="1"/>
                    <a:pt x="2160" y="5"/>
                    <a:pt x="2128" y="13"/>
                  </a:cubicBezTo>
                  <a:cubicBezTo>
                    <a:pt x="61" y="591"/>
                    <a:pt x="0" y="2293"/>
                    <a:pt x="0" y="2293"/>
                  </a:cubicBezTo>
                  <a:cubicBezTo>
                    <a:pt x="0" y="2293"/>
                    <a:pt x="2684" y="1"/>
                    <a:pt x="220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3" name="Google Shape;496;p4"/>
            <p:cNvSpPr/>
            <p:nvPr/>
          </p:nvSpPr>
          <p:spPr>
            <a:xfrm>
              <a:off x="8236080" y="4791240"/>
              <a:ext cx="53640" cy="18000"/>
            </a:xfrm>
            <a:custGeom>
              <a:avLst/>
              <a:gdLst>
                <a:gd name="textAreaLeft" fmla="*/ 0 w 53640"/>
                <a:gd name="textAreaRight" fmla="*/ 54720 w 53640"/>
                <a:gd name="textAreaTop" fmla="*/ 0 h 18000"/>
                <a:gd name="textAreaBottom" fmla="*/ 19080 h 18000"/>
              </a:gdLst>
              <a:ahLst/>
              <a:rect l="textAreaLeft" t="textAreaTop" r="textAreaRight" b="textAreaBottom"/>
              <a:pathLst>
                <a:path w="4337" h="1507">
                  <a:moveTo>
                    <a:pt x="7" y="1"/>
                  </a:moveTo>
                  <a:cubicBezTo>
                    <a:pt x="1" y="1"/>
                    <a:pt x="7" y="14"/>
                    <a:pt x="28" y="14"/>
                  </a:cubicBezTo>
                  <a:cubicBezTo>
                    <a:pt x="17" y="4"/>
                    <a:pt x="11" y="1"/>
                    <a:pt x="7" y="1"/>
                  </a:cubicBezTo>
                  <a:close/>
                  <a:moveTo>
                    <a:pt x="28" y="14"/>
                  </a:moveTo>
                  <a:lnTo>
                    <a:pt x="28" y="14"/>
                  </a:lnTo>
                  <a:cubicBezTo>
                    <a:pt x="696" y="288"/>
                    <a:pt x="1426" y="561"/>
                    <a:pt x="2125" y="774"/>
                  </a:cubicBezTo>
                  <a:cubicBezTo>
                    <a:pt x="2794" y="1017"/>
                    <a:pt x="3523" y="1291"/>
                    <a:pt x="4192" y="1503"/>
                  </a:cubicBezTo>
                  <a:cubicBezTo>
                    <a:pt x="4201" y="1506"/>
                    <a:pt x="4210" y="1507"/>
                    <a:pt x="4218" y="1507"/>
                  </a:cubicBezTo>
                  <a:cubicBezTo>
                    <a:pt x="4317" y="1507"/>
                    <a:pt x="4337" y="1349"/>
                    <a:pt x="4253" y="1321"/>
                  </a:cubicBezTo>
                  <a:cubicBezTo>
                    <a:pt x="3553" y="1048"/>
                    <a:pt x="2824" y="865"/>
                    <a:pt x="2125" y="622"/>
                  </a:cubicBezTo>
                  <a:cubicBezTo>
                    <a:pt x="1426" y="409"/>
                    <a:pt x="757" y="227"/>
                    <a:pt x="28" y="1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4" name="Google Shape;497;p4"/>
            <p:cNvSpPr/>
            <p:nvPr/>
          </p:nvSpPr>
          <p:spPr>
            <a:xfrm>
              <a:off x="8318520" y="4819680"/>
              <a:ext cx="182880" cy="60480"/>
            </a:xfrm>
            <a:custGeom>
              <a:avLst/>
              <a:gdLst>
                <a:gd name="textAreaLeft" fmla="*/ 0 w 182880"/>
                <a:gd name="textAreaRight" fmla="*/ 183960 w 182880"/>
                <a:gd name="textAreaTop" fmla="*/ 0 h 60480"/>
                <a:gd name="textAreaBottom" fmla="*/ 61560 h 60480"/>
              </a:gdLst>
              <a:ahLst/>
              <a:rect l="textAreaLeft" t="textAreaTop" r="textAreaRight" b="textAreaBottom"/>
              <a:pathLst>
                <a:path w="14591" h="4895">
                  <a:moveTo>
                    <a:pt x="0" y="0"/>
                  </a:moveTo>
                  <a:lnTo>
                    <a:pt x="0" y="0"/>
                  </a:lnTo>
                  <a:cubicBezTo>
                    <a:pt x="4772" y="1763"/>
                    <a:pt x="9636" y="3344"/>
                    <a:pt x="14499" y="4894"/>
                  </a:cubicBezTo>
                  <a:cubicBezTo>
                    <a:pt x="14529" y="4894"/>
                    <a:pt x="14590" y="4864"/>
                    <a:pt x="14529" y="4833"/>
                  </a:cubicBezTo>
                  <a:cubicBezTo>
                    <a:pt x="9727" y="3161"/>
                    <a:pt x="4894" y="145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5" name="Google Shape;498;p4"/>
            <p:cNvSpPr/>
            <p:nvPr/>
          </p:nvSpPr>
          <p:spPr>
            <a:xfrm>
              <a:off x="8305560" y="4756320"/>
              <a:ext cx="107280" cy="35640"/>
            </a:xfrm>
            <a:custGeom>
              <a:avLst/>
              <a:gdLst>
                <a:gd name="textAreaLeft" fmla="*/ 0 w 107280"/>
                <a:gd name="textAreaRight" fmla="*/ 108360 w 107280"/>
                <a:gd name="textAreaTop" fmla="*/ 0 h 35640"/>
                <a:gd name="textAreaBottom" fmla="*/ 36720 h 35640"/>
              </a:gdLst>
              <a:ahLst/>
              <a:rect l="textAreaLeft" t="textAreaTop" r="textAreaRight" b="textAreaBottom"/>
              <a:pathLst>
                <a:path w="8592" h="2923">
                  <a:moveTo>
                    <a:pt x="0" y="1"/>
                  </a:moveTo>
                  <a:cubicBezTo>
                    <a:pt x="2827" y="973"/>
                    <a:pt x="5623" y="1976"/>
                    <a:pt x="8450" y="2919"/>
                  </a:cubicBezTo>
                  <a:cubicBezTo>
                    <a:pt x="8456" y="2921"/>
                    <a:pt x="8461" y="2923"/>
                    <a:pt x="8467" y="2923"/>
                  </a:cubicBezTo>
                  <a:cubicBezTo>
                    <a:pt x="8526" y="2923"/>
                    <a:pt x="8591" y="2794"/>
                    <a:pt x="8481" y="2767"/>
                  </a:cubicBezTo>
                  <a:cubicBezTo>
                    <a:pt x="5654" y="1824"/>
                    <a:pt x="2857" y="88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" bIns="18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6" name="Google Shape;499;p4"/>
            <p:cNvSpPr/>
            <p:nvPr/>
          </p:nvSpPr>
          <p:spPr>
            <a:xfrm>
              <a:off x="8442000" y="4802400"/>
              <a:ext cx="75600" cy="24840"/>
            </a:xfrm>
            <a:custGeom>
              <a:avLst/>
              <a:gdLst>
                <a:gd name="textAreaLeft" fmla="*/ 0 w 75600"/>
                <a:gd name="textAreaRight" fmla="*/ 76680 w 75600"/>
                <a:gd name="textAreaTop" fmla="*/ 0 h 24840"/>
                <a:gd name="textAreaBottom" fmla="*/ 25920 h 24840"/>
              </a:gdLst>
              <a:ahLst/>
              <a:rect l="textAreaLeft" t="textAreaTop" r="textAreaRight" b="textAreaBottom"/>
              <a:pathLst>
                <a:path w="6080" h="2068">
                  <a:moveTo>
                    <a:pt x="0" y="1"/>
                  </a:moveTo>
                  <a:lnTo>
                    <a:pt x="0" y="1"/>
                  </a:lnTo>
                  <a:cubicBezTo>
                    <a:pt x="1976" y="730"/>
                    <a:pt x="4012" y="1368"/>
                    <a:pt x="6018" y="2067"/>
                  </a:cubicBezTo>
                  <a:cubicBezTo>
                    <a:pt x="6049" y="2067"/>
                    <a:pt x="6079" y="1976"/>
                    <a:pt x="6049" y="1976"/>
                  </a:cubicBezTo>
                  <a:cubicBezTo>
                    <a:pt x="4043" y="1338"/>
                    <a:pt x="2006" y="63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7" name="Google Shape;500;p4"/>
            <p:cNvSpPr/>
            <p:nvPr/>
          </p:nvSpPr>
          <p:spPr>
            <a:xfrm>
              <a:off x="8388360" y="4734000"/>
              <a:ext cx="74520" cy="24840"/>
            </a:xfrm>
            <a:custGeom>
              <a:avLst/>
              <a:gdLst>
                <a:gd name="textAreaLeft" fmla="*/ 0 w 74520"/>
                <a:gd name="textAreaRight" fmla="*/ 75600 w 74520"/>
                <a:gd name="textAreaTop" fmla="*/ 0 h 24840"/>
                <a:gd name="textAreaBottom" fmla="*/ 25920 h 24840"/>
              </a:gdLst>
              <a:ahLst/>
              <a:rect l="textAreaLeft" t="textAreaTop" r="textAreaRight" b="textAreaBottom"/>
              <a:pathLst>
                <a:path w="5988" h="2043">
                  <a:moveTo>
                    <a:pt x="1" y="1"/>
                  </a:moveTo>
                  <a:lnTo>
                    <a:pt x="1" y="1"/>
                  </a:lnTo>
                  <a:cubicBezTo>
                    <a:pt x="1946" y="730"/>
                    <a:pt x="3922" y="1369"/>
                    <a:pt x="5897" y="2037"/>
                  </a:cubicBezTo>
                  <a:cubicBezTo>
                    <a:pt x="5907" y="2041"/>
                    <a:pt x="5916" y="2042"/>
                    <a:pt x="5924" y="2042"/>
                  </a:cubicBezTo>
                  <a:cubicBezTo>
                    <a:pt x="5988" y="2042"/>
                    <a:pt x="5982" y="1943"/>
                    <a:pt x="5928" y="1916"/>
                  </a:cubicBezTo>
                  <a:cubicBezTo>
                    <a:pt x="3952" y="1277"/>
                    <a:pt x="1976" y="60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8" name="Google Shape;501;p4"/>
            <p:cNvSpPr/>
            <p:nvPr/>
          </p:nvSpPr>
          <p:spPr>
            <a:xfrm>
              <a:off x="8494560" y="4771800"/>
              <a:ext cx="70920" cy="23400"/>
            </a:xfrm>
            <a:custGeom>
              <a:avLst/>
              <a:gdLst>
                <a:gd name="textAreaLeft" fmla="*/ 0 w 70920"/>
                <a:gd name="textAreaRight" fmla="*/ 72000 w 70920"/>
                <a:gd name="textAreaTop" fmla="*/ 0 h 23400"/>
                <a:gd name="textAreaBottom" fmla="*/ 24480 h 23400"/>
              </a:gdLst>
              <a:ahLst/>
              <a:rect l="textAreaLeft" t="textAreaTop" r="textAreaRight" b="textAreaBottom"/>
              <a:pathLst>
                <a:path w="5708" h="1952">
                  <a:moveTo>
                    <a:pt x="0" y="1"/>
                  </a:moveTo>
                  <a:lnTo>
                    <a:pt x="0" y="1"/>
                  </a:lnTo>
                  <a:cubicBezTo>
                    <a:pt x="1854" y="700"/>
                    <a:pt x="3739" y="1308"/>
                    <a:pt x="5593" y="1946"/>
                  </a:cubicBezTo>
                  <a:cubicBezTo>
                    <a:pt x="5603" y="1950"/>
                    <a:pt x="5612" y="1951"/>
                    <a:pt x="5621" y="1951"/>
                  </a:cubicBezTo>
                  <a:cubicBezTo>
                    <a:pt x="5690" y="1951"/>
                    <a:pt x="5708" y="1852"/>
                    <a:pt x="5654" y="1825"/>
                  </a:cubicBezTo>
                  <a:cubicBezTo>
                    <a:pt x="3800" y="1217"/>
                    <a:pt x="1885" y="60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19" name="Google Shape;502;p4"/>
            <p:cNvSpPr/>
            <p:nvPr/>
          </p:nvSpPr>
          <p:spPr>
            <a:xfrm>
              <a:off x="8469720" y="4722480"/>
              <a:ext cx="70920" cy="23400"/>
            </a:xfrm>
            <a:custGeom>
              <a:avLst/>
              <a:gdLst>
                <a:gd name="textAreaLeft" fmla="*/ 0 w 70920"/>
                <a:gd name="textAreaRight" fmla="*/ 72000 w 70920"/>
                <a:gd name="textAreaTop" fmla="*/ 0 h 23400"/>
                <a:gd name="textAreaBottom" fmla="*/ 24480 h 23400"/>
              </a:gdLst>
              <a:ahLst/>
              <a:rect l="textAreaLeft" t="textAreaTop" r="textAreaRight" b="textAreaBottom"/>
              <a:pathLst>
                <a:path w="5715" h="1947">
                  <a:moveTo>
                    <a:pt x="1" y="1"/>
                  </a:moveTo>
                  <a:lnTo>
                    <a:pt x="1" y="1"/>
                  </a:lnTo>
                  <a:cubicBezTo>
                    <a:pt x="1855" y="670"/>
                    <a:pt x="3739" y="1308"/>
                    <a:pt x="5654" y="1946"/>
                  </a:cubicBezTo>
                  <a:cubicBezTo>
                    <a:pt x="5684" y="1946"/>
                    <a:pt x="5715" y="1885"/>
                    <a:pt x="5684" y="1885"/>
                  </a:cubicBezTo>
                  <a:cubicBezTo>
                    <a:pt x="3800" y="1217"/>
                    <a:pt x="1885" y="60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0" name="Google Shape;503;p4"/>
            <p:cNvSpPr/>
            <p:nvPr/>
          </p:nvSpPr>
          <p:spPr>
            <a:xfrm>
              <a:off x="8559000" y="4753800"/>
              <a:ext cx="54360" cy="18000"/>
            </a:xfrm>
            <a:custGeom>
              <a:avLst/>
              <a:gdLst>
                <a:gd name="textAreaLeft" fmla="*/ 0 w 54360"/>
                <a:gd name="textAreaRight" fmla="*/ 55440 w 54360"/>
                <a:gd name="textAreaTop" fmla="*/ 0 h 18000"/>
                <a:gd name="textAreaBottom" fmla="*/ 19080 h 18000"/>
              </a:gdLst>
              <a:ahLst/>
              <a:rect l="textAreaLeft" t="textAreaTop" r="textAreaRight" b="textAreaBottom"/>
              <a:pathLst>
                <a:path w="4408" h="1525">
                  <a:moveTo>
                    <a:pt x="1" y="0"/>
                  </a:moveTo>
                  <a:cubicBezTo>
                    <a:pt x="1460" y="517"/>
                    <a:pt x="2888" y="1064"/>
                    <a:pt x="4347" y="1520"/>
                  </a:cubicBezTo>
                  <a:cubicBezTo>
                    <a:pt x="4354" y="1523"/>
                    <a:pt x="4360" y="1525"/>
                    <a:pt x="4365" y="1525"/>
                  </a:cubicBezTo>
                  <a:cubicBezTo>
                    <a:pt x="4408" y="1525"/>
                    <a:pt x="4405" y="1426"/>
                    <a:pt x="4378" y="1399"/>
                  </a:cubicBezTo>
                  <a:cubicBezTo>
                    <a:pt x="2979" y="912"/>
                    <a:pt x="1490" y="45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1" name="Google Shape;504;p4"/>
            <p:cNvSpPr/>
            <p:nvPr/>
          </p:nvSpPr>
          <p:spPr>
            <a:xfrm>
              <a:off x="8544960" y="4718160"/>
              <a:ext cx="98640" cy="32760"/>
            </a:xfrm>
            <a:custGeom>
              <a:avLst/>
              <a:gdLst>
                <a:gd name="textAreaLeft" fmla="*/ 0 w 98640"/>
                <a:gd name="textAreaRight" fmla="*/ 99720 w 98640"/>
                <a:gd name="textAreaTop" fmla="*/ 0 h 32760"/>
                <a:gd name="textAreaBottom" fmla="*/ 33840 h 32760"/>
              </a:gdLst>
              <a:ahLst/>
              <a:rect l="textAreaLeft" t="textAreaTop" r="textAreaRight" b="textAreaBottom"/>
              <a:pathLst>
                <a:path w="7903" h="2676">
                  <a:moveTo>
                    <a:pt x="0" y="1"/>
                  </a:moveTo>
                  <a:cubicBezTo>
                    <a:pt x="2614" y="912"/>
                    <a:pt x="5198" y="1824"/>
                    <a:pt x="7812" y="2675"/>
                  </a:cubicBezTo>
                  <a:cubicBezTo>
                    <a:pt x="7873" y="2675"/>
                    <a:pt x="7903" y="2584"/>
                    <a:pt x="7873" y="2584"/>
                  </a:cubicBezTo>
                  <a:cubicBezTo>
                    <a:pt x="5228" y="1672"/>
                    <a:pt x="2614" y="85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2" name="Google Shape;505;p4"/>
            <p:cNvSpPr/>
            <p:nvPr/>
          </p:nvSpPr>
          <p:spPr>
            <a:xfrm>
              <a:off x="8604720" y="4716720"/>
              <a:ext cx="73800" cy="24840"/>
            </a:xfrm>
            <a:custGeom>
              <a:avLst/>
              <a:gdLst>
                <a:gd name="textAreaLeft" fmla="*/ 0 w 73800"/>
                <a:gd name="textAreaRight" fmla="*/ 74880 w 73800"/>
                <a:gd name="textAreaTop" fmla="*/ 0 h 24840"/>
                <a:gd name="textAreaBottom" fmla="*/ 25920 h 24840"/>
              </a:gdLst>
              <a:ahLst/>
              <a:rect l="textAreaLeft" t="textAreaTop" r="textAreaRight" b="textAreaBottom"/>
              <a:pathLst>
                <a:path w="5928" h="2043">
                  <a:moveTo>
                    <a:pt x="1" y="1"/>
                  </a:moveTo>
                  <a:cubicBezTo>
                    <a:pt x="1946" y="700"/>
                    <a:pt x="3891" y="1369"/>
                    <a:pt x="5837" y="2037"/>
                  </a:cubicBezTo>
                  <a:cubicBezTo>
                    <a:pt x="5847" y="2041"/>
                    <a:pt x="5856" y="2042"/>
                    <a:pt x="5864" y="2042"/>
                  </a:cubicBezTo>
                  <a:cubicBezTo>
                    <a:pt x="5928" y="2042"/>
                    <a:pt x="5925" y="1943"/>
                    <a:pt x="5898" y="1916"/>
                  </a:cubicBezTo>
                  <a:cubicBezTo>
                    <a:pt x="3952" y="1278"/>
                    <a:pt x="1977" y="60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3" name="Google Shape;506;p4"/>
            <p:cNvSpPr/>
            <p:nvPr/>
          </p:nvSpPr>
          <p:spPr>
            <a:xfrm>
              <a:off x="8657640" y="4720680"/>
              <a:ext cx="56160" cy="19080"/>
            </a:xfrm>
            <a:custGeom>
              <a:avLst/>
              <a:gdLst>
                <a:gd name="textAreaLeft" fmla="*/ 0 w 56160"/>
                <a:gd name="textAreaRight" fmla="*/ 57240 w 5616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4550" h="1587">
                  <a:moveTo>
                    <a:pt x="0" y="1"/>
                  </a:moveTo>
                  <a:cubicBezTo>
                    <a:pt x="1459" y="548"/>
                    <a:pt x="2949" y="1034"/>
                    <a:pt x="4438" y="1581"/>
                  </a:cubicBezTo>
                  <a:cubicBezTo>
                    <a:pt x="4445" y="1585"/>
                    <a:pt x="4451" y="1586"/>
                    <a:pt x="4458" y="1586"/>
                  </a:cubicBezTo>
                  <a:cubicBezTo>
                    <a:pt x="4510" y="1586"/>
                    <a:pt x="4550" y="1487"/>
                    <a:pt x="4469" y="1460"/>
                  </a:cubicBezTo>
                  <a:cubicBezTo>
                    <a:pt x="2979" y="974"/>
                    <a:pt x="1459" y="45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4" name="Google Shape;507;p4"/>
            <p:cNvSpPr/>
            <p:nvPr/>
          </p:nvSpPr>
          <p:spPr>
            <a:xfrm>
              <a:off x="8692200" y="4719960"/>
              <a:ext cx="39600" cy="12960"/>
            </a:xfrm>
            <a:custGeom>
              <a:avLst/>
              <a:gdLst>
                <a:gd name="textAreaLeft" fmla="*/ 0 w 39600"/>
                <a:gd name="textAreaRight" fmla="*/ 40680 w 39600"/>
                <a:gd name="textAreaTop" fmla="*/ 0 h 12960"/>
                <a:gd name="textAreaBottom" fmla="*/ 14040 h 12960"/>
              </a:gdLst>
              <a:ahLst/>
              <a:rect l="textAreaLeft" t="textAreaTop" r="textAreaRight" b="textAreaBottom"/>
              <a:pathLst>
                <a:path w="3241" h="1112">
                  <a:moveTo>
                    <a:pt x="0" y="1"/>
                  </a:moveTo>
                  <a:lnTo>
                    <a:pt x="0" y="1"/>
                  </a:lnTo>
                  <a:cubicBezTo>
                    <a:pt x="1034" y="396"/>
                    <a:pt x="2098" y="760"/>
                    <a:pt x="3162" y="1095"/>
                  </a:cubicBezTo>
                  <a:cubicBezTo>
                    <a:pt x="3173" y="1107"/>
                    <a:pt x="3184" y="1112"/>
                    <a:pt x="3193" y="1112"/>
                  </a:cubicBezTo>
                  <a:cubicBezTo>
                    <a:pt x="3231" y="1112"/>
                    <a:pt x="3241" y="1028"/>
                    <a:pt x="3192" y="1004"/>
                  </a:cubicBezTo>
                  <a:cubicBezTo>
                    <a:pt x="2128" y="639"/>
                    <a:pt x="1064" y="30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5" name="Google Shape;508;p4"/>
            <p:cNvSpPr/>
            <p:nvPr/>
          </p:nvSpPr>
          <p:spPr>
            <a:xfrm>
              <a:off x="8427960" y="4795920"/>
              <a:ext cx="97560" cy="32400"/>
            </a:xfrm>
            <a:custGeom>
              <a:avLst/>
              <a:gdLst>
                <a:gd name="textAreaLeft" fmla="*/ 0 w 97560"/>
                <a:gd name="textAreaRight" fmla="*/ 98640 w 97560"/>
                <a:gd name="textAreaTop" fmla="*/ 0 h 32400"/>
                <a:gd name="textAreaBottom" fmla="*/ 33480 h 32400"/>
              </a:gdLst>
              <a:ahLst/>
              <a:rect l="textAreaLeft" t="textAreaTop" r="textAreaRight" b="textAreaBottom"/>
              <a:pathLst>
                <a:path w="7813" h="2646">
                  <a:moveTo>
                    <a:pt x="0" y="1"/>
                  </a:moveTo>
                  <a:lnTo>
                    <a:pt x="0" y="1"/>
                  </a:lnTo>
                  <a:cubicBezTo>
                    <a:pt x="2554" y="943"/>
                    <a:pt x="5168" y="1825"/>
                    <a:pt x="7751" y="2645"/>
                  </a:cubicBezTo>
                  <a:cubicBezTo>
                    <a:pt x="7782" y="2645"/>
                    <a:pt x="7812" y="2584"/>
                    <a:pt x="7782" y="2584"/>
                  </a:cubicBezTo>
                  <a:cubicBezTo>
                    <a:pt x="5198" y="1673"/>
                    <a:pt x="2614" y="76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560" bIns="16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6" name="Google Shape;509;p4"/>
            <p:cNvSpPr/>
            <p:nvPr/>
          </p:nvSpPr>
          <p:spPr>
            <a:xfrm>
              <a:off x="8474400" y="4722120"/>
              <a:ext cx="128520" cy="42480"/>
            </a:xfrm>
            <a:custGeom>
              <a:avLst/>
              <a:gdLst>
                <a:gd name="textAreaLeft" fmla="*/ 0 w 128520"/>
                <a:gd name="textAreaRight" fmla="*/ 129600 w 128520"/>
                <a:gd name="textAreaTop" fmla="*/ 0 h 42480"/>
                <a:gd name="textAreaBottom" fmla="*/ 43560 h 42480"/>
              </a:gdLst>
              <a:ahLst/>
              <a:rect l="textAreaLeft" t="textAreaTop" r="textAreaRight" b="textAreaBottom"/>
              <a:pathLst>
                <a:path w="10274" h="3466">
                  <a:moveTo>
                    <a:pt x="0" y="0"/>
                  </a:moveTo>
                  <a:cubicBezTo>
                    <a:pt x="3374" y="1216"/>
                    <a:pt x="6778" y="2371"/>
                    <a:pt x="10183" y="3466"/>
                  </a:cubicBezTo>
                  <a:cubicBezTo>
                    <a:pt x="10213" y="3466"/>
                    <a:pt x="10274" y="3435"/>
                    <a:pt x="10183" y="3374"/>
                  </a:cubicBezTo>
                  <a:cubicBezTo>
                    <a:pt x="6809" y="2219"/>
                    <a:pt x="3435" y="106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7" name="Google Shape;510;p4"/>
            <p:cNvSpPr/>
            <p:nvPr/>
          </p:nvSpPr>
          <p:spPr>
            <a:xfrm>
              <a:off x="8186040" y="4823640"/>
              <a:ext cx="123840" cy="41040"/>
            </a:xfrm>
            <a:custGeom>
              <a:avLst/>
              <a:gdLst>
                <a:gd name="textAreaLeft" fmla="*/ 0 w 123840"/>
                <a:gd name="textAreaRight" fmla="*/ 124920 w 123840"/>
                <a:gd name="textAreaTop" fmla="*/ 0 h 41040"/>
                <a:gd name="textAreaBottom" fmla="*/ 42120 h 41040"/>
              </a:gdLst>
              <a:ahLst/>
              <a:rect l="textAreaLeft" t="textAreaTop" r="textAreaRight" b="textAreaBottom"/>
              <a:pathLst>
                <a:path w="9910" h="3350">
                  <a:moveTo>
                    <a:pt x="1" y="0"/>
                  </a:moveTo>
                  <a:lnTo>
                    <a:pt x="1" y="0"/>
                  </a:lnTo>
                  <a:cubicBezTo>
                    <a:pt x="3253" y="1186"/>
                    <a:pt x="6566" y="2280"/>
                    <a:pt x="9818" y="3344"/>
                  </a:cubicBezTo>
                  <a:cubicBezTo>
                    <a:pt x="9831" y="3348"/>
                    <a:pt x="9842" y="3350"/>
                    <a:pt x="9851" y="3350"/>
                  </a:cubicBezTo>
                  <a:cubicBezTo>
                    <a:pt x="9909" y="3350"/>
                    <a:pt x="9906" y="3275"/>
                    <a:pt x="9879" y="3222"/>
                  </a:cubicBezTo>
                  <a:cubicBezTo>
                    <a:pt x="6597" y="2098"/>
                    <a:pt x="3283" y="100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8" name="Google Shape;511;p4"/>
            <p:cNvSpPr/>
            <p:nvPr/>
          </p:nvSpPr>
          <p:spPr>
            <a:xfrm>
              <a:off x="8346960" y="4876920"/>
              <a:ext cx="165960" cy="55080"/>
            </a:xfrm>
            <a:custGeom>
              <a:avLst/>
              <a:gdLst>
                <a:gd name="textAreaLeft" fmla="*/ 0 w 165960"/>
                <a:gd name="textAreaRight" fmla="*/ 167040 w 165960"/>
                <a:gd name="textAreaTop" fmla="*/ 0 h 55080"/>
                <a:gd name="textAreaBottom" fmla="*/ 56160 h 55080"/>
              </a:gdLst>
              <a:ahLst/>
              <a:rect l="textAreaLeft" t="textAreaTop" r="textAreaRight" b="textAreaBottom"/>
              <a:pathLst>
                <a:path w="13250" h="4452">
                  <a:moveTo>
                    <a:pt x="7" y="0"/>
                  </a:moveTo>
                  <a:cubicBezTo>
                    <a:pt x="0" y="0"/>
                    <a:pt x="7" y="14"/>
                    <a:pt x="27" y="14"/>
                  </a:cubicBezTo>
                  <a:cubicBezTo>
                    <a:pt x="17" y="4"/>
                    <a:pt x="10" y="0"/>
                    <a:pt x="7" y="0"/>
                  </a:cubicBezTo>
                  <a:close/>
                  <a:moveTo>
                    <a:pt x="27" y="14"/>
                  </a:moveTo>
                  <a:cubicBezTo>
                    <a:pt x="4343" y="1564"/>
                    <a:pt x="8751" y="2992"/>
                    <a:pt x="13158" y="4451"/>
                  </a:cubicBezTo>
                  <a:cubicBezTo>
                    <a:pt x="13219" y="4451"/>
                    <a:pt x="13249" y="4421"/>
                    <a:pt x="13219" y="4391"/>
                  </a:cubicBezTo>
                  <a:cubicBezTo>
                    <a:pt x="8781" y="2901"/>
                    <a:pt x="4435" y="1351"/>
                    <a:pt x="27" y="14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080" bIns="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29" name="Google Shape;512;p4"/>
            <p:cNvSpPr/>
            <p:nvPr/>
          </p:nvSpPr>
          <p:spPr>
            <a:xfrm>
              <a:off x="8034120" y="4167720"/>
              <a:ext cx="933480" cy="854640"/>
            </a:xfrm>
            <a:custGeom>
              <a:avLst/>
              <a:gdLst>
                <a:gd name="textAreaLeft" fmla="*/ 0 w 933480"/>
                <a:gd name="textAreaRight" fmla="*/ 934560 w 933480"/>
                <a:gd name="textAreaTop" fmla="*/ 0 h 854640"/>
                <a:gd name="textAreaBottom" fmla="*/ 855720 h 854640"/>
              </a:gdLst>
              <a:ahLst/>
              <a:rect l="textAreaLeft" t="textAreaTop" r="textAreaRight" b="textAreaBottom"/>
              <a:pathLst>
                <a:path fill="none" w="74136" h="67874">
                  <a:moveTo>
                    <a:pt x="16505" y="912"/>
                  </a:moveTo>
                  <a:cubicBezTo>
                    <a:pt x="14104" y="0"/>
                    <a:pt x="1" y="48238"/>
                    <a:pt x="1" y="48238"/>
                  </a:cubicBezTo>
                  <a:cubicBezTo>
                    <a:pt x="6992" y="51247"/>
                    <a:pt x="58148" y="67873"/>
                    <a:pt x="58148" y="67873"/>
                  </a:cubicBezTo>
                  <a:cubicBezTo>
                    <a:pt x="58148" y="67873"/>
                    <a:pt x="74105" y="23010"/>
                    <a:pt x="74105" y="20031"/>
                  </a:cubicBezTo>
                  <a:cubicBezTo>
                    <a:pt x="74136" y="19484"/>
                    <a:pt x="56293" y="15806"/>
                    <a:pt x="16505" y="912"/>
                  </a:cubicBezTo>
                  <a:close/>
                </a:path>
              </a:pathLst>
            </a:custGeom>
            <a:noFill/>
            <a:ln w="182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230" name="Google Shape;513;p4"/>
          <p:cNvSpPr/>
          <p:nvPr/>
        </p:nvSpPr>
        <p:spPr>
          <a:xfrm flipH="1" rot="5862600">
            <a:off x="8206200" y="4792680"/>
            <a:ext cx="1461240" cy="1461240"/>
          </a:xfrm>
          <a:custGeom>
            <a:avLst/>
            <a:gdLst>
              <a:gd name="textAreaLeft" fmla="*/ -720 w 1461240"/>
              <a:gd name="textAreaRight" fmla="*/ 1461600 w 1461240"/>
              <a:gd name="textAreaTop" fmla="*/ 0 h 1461240"/>
              <a:gd name="textAreaBottom" fmla="*/ 1462320 h 1461240"/>
            </a:gdLst>
            <a:ahLst/>
            <a:rect l="textAreaLeft" t="textAreaTop" r="textAreaRight" b="textAreaBottom"/>
            <a:pathLst>
              <a:path w="53801" h="53777">
                <a:moveTo>
                  <a:pt x="26592" y="0"/>
                </a:moveTo>
                <a:cubicBezTo>
                  <a:pt x="26022" y="0"/>
                  <a:pt x="25451" y="0"/>
                  <a:pt x="24903" y="46"/>
                </a:cubicBezTo>
                <a:lnTo>
                  <a:pt x="24926" y="365"/>
                </a:lnTo>
                <a:cubicBezTo>
                  <a:pt x="25474" y="343"/>
                  <a:pt x="26022" y="320"/>
                  <a:pt x="26592" y="320"/>
                </a:cubicBezTo>
                <a:lnTo>
                  <a:pt x="26729" y="320"/>
                </a:lnTo>
                <a:lnTo>
                  <a:pt x="26729" y="0"/>
                </a:lnTo>
                <a:close/>
                <a:moveTo>
                  <a:pt x="28578" y="69"/>
                </a:moveTo>
                <a:lnTo>
                  <a:pt x="28555" y="388"/>
                </a:lnTo>
                <a:cubicBezTo>
                  <a:pt x="29172" y="411"/>
                  <a:pt x="29765" y="480"/>
                  <a:pt x="30358" y="548"/>
                </a:cubicBezTo>
                <a:lnTo>
                  <a:pt x="30404" y="229"/>
                </a:lnTo>
                <a:cubicBezTo>
                  <a:pt x="29811" y="160"/>
                  <a:pt x="29194" y="92"/>
                  <a:pt x="28578" y="69"/>
                </a:cubicBezTo>
                <a:close/>
                <a:moveTo>
                  <a:pt x="23054" y="229"/>
                </a:moveTo>
                <a:cubicBezTo>
                  <a:pt x="22461" y="320"/>
                  <a:pt x="21845" y="411"/>
                  <a:pt x="21251" y="548"/>
                </a:cubicBezTo>
                <a:lnTo>
                  <a:pt x="21320" y="845"/>
                </a:lnTo>
                <a:cubicBezTo>
                  <a:pt x="21913" y="731"/>
                  <a:pt x="22507" y="639"/>
                  <a:pt x="23100" y="548"/>
                </a:cubicBezTo>
                <a:lnTo>
                  <a:pt x="23054" y="229"/>
                </a:lnTo>
                <a:close/>
                <a:moveTo>
                  <a:pt x="32230" y="525"/>
                </a:moveTo>
                <a:lnTo>
                  <a:pt x="32162" y="845"/>
                </a:lnTo>
                <a:cubicBezTo>
                  <a:pt x="32755" y="959"/>
                  <a:pt x="33349" y="1096"/>
                  <a:pt x="33942" y="1256"/>
                </a:cubicBezTo>
                <a:lnTo>
                  <a:pt x="34011" y="936"/>
                </a:lnTo>
                <a:cubicBezTo>
                  <a:pt x="33440" y="776"/>
                  <a:pt x="32824" y="639"/>
                  <a:pt x="32230" y="525"/>
                </a:cubicBezTo>
                <a:close/>
                <a:moveTo>
                  <a:pt x="19471" y="982"/>
                </a:moveTo>
                <a:cubicBezTo>
                  <a:pt x="18877" y="1142"/>
                  <a:pt x="18284" y="1347"/>
                  <a:pt x="17713" y="1552"/>
                </a:cubicBezTo>
                <a:lnTo>
                  <a:pt x="17827" y="1849"/>
                </a:lnTo>
                <a:cubicBezTo>
                  <a:pt x="18398" y="1644"/>
                  <a:pt x="18969" y="1461"/>
                  <a:pt x="19562" y="1301"/>
                </a:cubicBezTo>
                <a:lnTo>
                  <a:pt x="19471" y="982"/>
                </a:lnTo>
                <a:close/>
                <a:moveTo>
                  <a:pt x="35791" y="1461"/>
                </a:moveTo>
                <a:lnTo>
                  <a:pt x="35677" y="1781"/>
                </a:lnTo>
                <a:cubicBezTo>
                  <a:pt x="36247" y="1963"/>
                  <a:pt x="36818" y="2191"/>
                  <a:pt x="37389" y="2420"/>
                </a:cubicBezTo>
                <a:lnTo>
                  <a:pt x="37503" y="2123"/>
                </a:lnTo>
                <a:cubicBezTo>
                  <a:pt x="36955" y="1872"/>
                  <a:pt x="36362" y="1667"/>
                  <a:pt x="35791" y="1461"/>
                </a:cubicBezTo>
                <a:close/>
                <a:moveTo>
                  <a:pt x="16001" y="2237"/>
                </a:moveTo>
                <a:cubicBezTo>
                  <a:pt x="15454" y="2488"/>
                  <a:pt x="14906" y="2762"/>
                  <a:pt x="14358" y="3059"/>
                </a:cubicBezTo>
                <a:lnTo>
                  <a:pt x="14518" y="3333"/>
                </a:lnTo>
                <a:cubicBezTo>
                  <a:pt x="15043" y="3059"/>
                  <a:pt x="15591" y="2785"/>
                  <a:pt x="16138" y="2534"/>
                </a:cubicBezTo>
                <a:lnTo>
                  <a:pt x="16001" y="2237"/>
                </a:lnTo>
                <a:close/>
                <a:moveTo>
                  <a:pt x="39169" y="2876"/>
                </a:moveTo>
                <a:lnTo>
                  <a:pt x="39032" y="3173"/>
                </a:lnTo>
                <a:cubicBezTo>
                  <a:pt x="39580" y="3447"/>
                  <a:pt x="40105" y="3744"/>
                  <a:pt x="40630" y="4040"/>
                </a:cubicBezTo>
                <a:lnTo>
                  <a:pt x="40790" y="3766"/>
                </a:lnTo>
                <a:cubicBezTo>
                  <a:pt x="40265" y="3470"/>
                  <a:pt x="39717" y="3173"/>
                  <a:pt x="39169" y="2876"/>
                </a:cubicBezTo>
                <a:close/>
                <a:moveTo>
                  <a:pt x="12760" y="3995"/>
                </a:moveTo>
                <a:cubicBezTo>
                  <a:pt x="12258" y="4314"/>
                  <a:pt x="11733" y="4657"/>
                  <a:pt x="11254" y="5022"/>
                </a:cubicBezTo>
                <a:lnTo>
                  <a:pt x="11436" y="5273"/>
                </a:lnTo>
                <a:cubicBezTo>
                  <a:pt x="11916" y="4931"/>
                  <a:pt x="12441" y="4588"/>
                  <a:pt x="12943" y="4269"/>
                </a:cubicBezTo>
                <a:lnTo>
                  <a:pt x="12760" y="3995"/>
                </a:lnTo>
                <a:close/>
                <a:moveTo>
                  <a:pt x="42342" y="4771"/>
                </a:moveTo>
                <a:lnTo>
                  <a:pt x="42159" y="5045"/>
                </a:lnTo>
                <a:cubicBezTo>
                  <a:pt x="42661" y="5387"/>
                  <a:pt x="43141" y="5752"/>
                  <a:pt x="43620" y="6140"/>
                </a:cubicBezTo>
                <a:lnTo>
                  <a:pt x="43803" y="5889"/>
                </a:lnTo>
                <a:cubicBezTo>
                  <a:pt x="43346" y="5501"/>
                  <a:pt x="42844" y="5136"/>
                  <a:pt x="42342" y="4771"/>
                </a:cubicBezTo>
                <a:close/>
                <a:moveTo>
                  <a:pt x="9793" y="6163"/>
                </a:moveTo>
                <a:cubicBezTo>
                  <a:pt x="9336" y="6551"/>
                  <a:pt x="8880" y="6985"/>
                  <a:pt x="8446" y="7396"/>
                </a:cubicBezTo>
                <a:lnTo>
                  <a:pt x="8652" y="7624"/>
                </a:lnTo>
                <a:cubicBezTo>
                  <a:pt x="9085" y="7213"/>
                  <a:pt x="9542" y="6802"/>
                  <a:pt x="10021" y="6414"/>
                </a:cubicBezTo>
                <a:lnTo>
                  <a:pt x="9793" y="6163"/>
                </a:lnTo>
                <a:close/>
                <a:moveTo>
                  <a:pt x="45195" y="7099"/>
                </a:moveTo>
                <a:lnTo>
                  <a:pt x="44967" y="7327"/>
                </a:lnTo>
                <a:cubicBezTo>
                  <a:pt x="45423" y="7738"/>
                  <a:pt x="45857" y="8195"/>
                  <a:pt x="46245" y="8628"/>
                </a:cubicBezTo>
                <a:lnTo>
                  <a:pt x="46496" y="8400"/>
                </a:lnTo>
                <a:cubicBezTo>
                  <a:pt x="46085" y="7966"/>
                  <a:pt x="45651" y="7510"/>
                  <a:pt x="45195" y="7099"/>
                </a:cubicBezTo>
                <a:close/>
                <a:moveTo>
                  <a:pt x="7168" y="8742"/>
                </a:moveTo>
                <a:cubicBezTo>
                  <a:pt x="6757" y="9176"/>
                  <a:pt x="6346" y="9655"/>
                  <a:pt x="5981" y="10135"/>
                </a:cubicBezTo>
                <a:lnTo>
                  <a:pt x="6232" y="10340"/>
                </a:lnTo>
                <a:cubicBezTo>
                  <a:pt x="6597" y="9861"/>
                  <a:pt x="7008" y="9404"/>
                  <a:pt x="7396" y="8948"/>
                </a:cubicBezTo>
                <a:lnTo>
                  <a:pt x="7168" y="8742"/>
                </a:lnTo>
                <a:close/>
                <a:moveTo>
                  <a:pt x="47683" y="9815"/>
                </a:moveTo>
                <a:lnTo>
                  <a:pt x="47432" y="10021"/>
                </a:lnTo>
                <a:cubicBezTo>
                  <a:pt x="47820" y="10477"/>
                  <a:pt x="48185" y="10979"/>
                  <a:pt x="48527" y="11459"/>
                </a:cubicBezTo>
                <a:lnTo>
                  <a:pt x="48778" y="11276"/>
                </a:lnTo>
                <a:cubicBezTo>
                  <a:pt x="48436" y="10774"/>
                  <a:pt x="48071" y="10294"/>
                  <a:pt x="47683" y="9815"/>
                </a:cubicBezTo>
                <a:close/>
                <a:moveTo>
                  <a:pt x="49783" y="12828"/>
                </a:moveTo>
                <a:lnTo>
                  <a:pt x="49509" y="13011"/>
                </a:lnTo>
                <a:cubicBezTo>
                  <a:pt x="49806" y="13513"/>
                  <a:pt x="50102" y="14061"/>
                  <a:pt x="50376" y="14586"/>
                </a:cubicBezTo>
                <a:lnTo>
                  <a:pt x="50673" y="14449"/>
                </a:lnTo>
                <a:cubicBezTo>
                  <a:pt x="50399" y="13901"/>
                  <a:pt x="50080" y="13353"/>
                  <a:pt x="49783" y="12828"/>
                </a:cubicBezTo>
                <a:close/>
                <a:moveTo>
                  <a:pt x="51449" y="16115"/>
                </a:moveTo>
                <a:lnTo>
                  <a:pt x="51152" y="16252"/>
                </a:lnTo>
                <a:cubicBezTo>
                  <a:pt x="51381" y="16800"/>
                  <a:pt x="51609" y="17370"/>
                  <a:pt x="51791" y="17941"/>
                </a:cubicBezTo>
                <a:lnTo>
                  <a:pt x="52111" y="17827"/>
                </a:lnTo>
                <a:cubicBezTo>
                  <a:pt x="51906" y="17256"/>
                  <a:pt x="51677" y="16686"/>
                  <a:pt x="51449" y="16115"/>
                </a:cubicBezTo>
                <a:close/>
                <a:moveTo>
                  <a:pt x="1599" y="18192"/>
                </a:moveTo>
                <a:cubicBezTo>
                  <a:pt x="1393" y="18785"/>
                  <a:pt x="1211" y="19379"/>
                  <a:pt x="1028" y="19950"/>
                </a:cubicBezTo>
                <a:lnTo>
                  <a:pt x="1348" y="20041"/>
                </a:lnTo>
                <a:cubicBezTo>
                  <a:pt x="1507" y="19470"/>
                  <a:pt x="1690" y="18877"/>
                  <a:pt x="1895" y="18306"/>
                </a:cubicBezTo>
                <a:lnTo>
                  <a:pt x="1599" y="18192"/>
                </a:lnTo>
                <a:close/>
                <a:moveTo>
                  <a:pt x="52659" y="19584"/>
                </a:moveTo>
                <a:lnTo>
                  <a:pt x="52339" y="19676"/>
                </a:lnTo>
                <a:cubicBezTo>
                  <a:pt x="52522" y="20246"/>
                  <a:pt x="52659" y="20840"/>
                  <a:pt x="52796" y="21433"/>
                </a:cubicBezTo>
                <a:lnTo>
                  <a:pt x="53115" y="21365"/>
                </a:lnTo>
                <a:cubicBezTo>
                  <a:pt x="52978" y="20771"/>
                  <a:pt x="52819" y="20178"/>
                  <a:pt x="52659" y="19584"/>
                </a:cubicBezTo>
                <a:close/>
                <a:moveTo>
                  <a:pt x="594" y="21753"/>
                </a:moveTo>
                <a:cubicBezTo>
                  <a:pt x="480" y="22346"/>
                  <a:pt x="366" y="22962"/>
                  <a:pt x="275" y="23556"/>
                </a:cubicBezTo>
                <a:lnTo>
                  <a:pt x="594" y="23602"/>
                </a:lnTo>
                <a:cubicBezTo>
                  <a:pt x="686" y="23008"/>
                  <a:pt x="800" y="22415"/>
                  <a:pt x="914" y="21821"/>
                </a:cubicBezTo>
                <a:lnTo>
                  <a:pt x="594" y="21753"/>
                </a:lnTo>
                <a:close/>
                <a:moveTo>
                  <a:pt x="53435" y="23191"/>
                </a:moveTo>
                <a:lnTo>
                  <a:pt x="53115" y="23236"/>
                </a:lnTo>
                <a:cubicBezTo>
                  <a:pt x="53207" y="23830"/>
                  <a:pt x="53298" y="24446"/>
                  <a:pt x="53344" y="25040"/>
                </a:cubicBezTo>
                <a:lnTo>
                  <a:pt x="53663" y="25017"/>
                </a:lnTo>
                <a:cubicBezTo>
                  <a:pt x="53617" y="24400"/>
                  <a:pt x="53526" y="23784"/>
                  <a:pt x="53435" y="23191"/>
                </a:cubicBezTo>
                <a:close/>
                <a:moveTo>
                  <a:pt x="92" y="25382"/>
                </a:moveTo>
                <a:cubicBezTo>
                  <a:pt x="46" y="25884"/>
                  <a:pt x="24" y="26386"/>
                  <a:pt x="1" y="26888"/>
                </a:cubicBezTo>
                <a:cubicBezTo>
                  <a:pt x="1" y="27003"/>
                  <a:pt x="1" y="27117"/>
                  <a:pt x="1" y="27231"/>
                </a:cubicBezTo>
                <a:lnTo>
                  <a:pt x="320" y="27231"/>
                </a:lnTo>
                <a:cubicBezTo>
                  <a:pt x="320" y="27117"/>
                  <a:pt x="320" y="27003"/>
                  <a:pt x="320" y="26888"/>
                </a:cubicBezTo>
                <a:cubicBezTo>
                  <a:pt x="343" y="26409"/>
                  <a:pt x="366" y="25907"/>
                  <a:pt x="412" y="25405"/>
                </a:cubicBezTo>
                <a:lnTo>
                  <a:pt x="92" y="25382"/>
                </a:lnTo>
                <a:close/>
                <a:moveTo>
                  <a:pt x="53777" y="26843"/>
                </a:moveTo>
                <a:lnTo>
                  <a:pt x="53458" y="26866"/>
                </a:lnTo>
                <a:lnTo>
                  <a:pt x="53458" y="26888"/>
                </a:lnTo>
                <a:cubicBezTo>
                  <a:pt x="53481" y="27276"/>
                  <a:pt x="53481" y="27664"/>
                  <a:pt x="53481" y="28053"/>
                </a:cubicBezTo>
                <a:cubicBezTo>
                  <a:pt x="53481" y="28281"/>
                  <a:pt x="53481" y="28509"/>
                  <a:pt x="53481" y="28714"/>
                </a:cubicBezTo>
                <a:lnTo>
                  <a:pt x="53800" y="28714"/>
                </a:lnTo>
                <a:cubicBezTo>
                  <a:pt x="53800" y="28509"/>
                  <a:pt x="53800" y="28281"/>
                  <a:pt x="53800" y="28053"/>
                </a:cubicBezTo>
                <a:cubicBezTo>
                  <a:pt x="53800" y="27664"/>
                  <a:pt x="53800" y="27276"/>
                  <a:pt x="53777" y="26888"/>
                </a:cubicBezTo>
                <a:lnTo>
                  <a:pt x="53777" y="26843"/>
                </a:lnTo>
                <a:close/>
                <a:moveTo>
                  <a:pt x="366" y="29057"/>
                </a:moveTo>
                <a:lnTo>
                  <a:pt x="46" y="29080"/>
                </a:lnTo>
                <a:cubicBezTo>
                  <a:pt x="92" y="29673"/>
                  <a:pt x="161" y="30289"/>
                  <a:pt x="252" y="30906"/>
                </a:cubicBezTo>
                <a:lnTo>
                  <a:pt x="571" y="30860"/>
                </a:lnTo>
                <a:cubicBezTo>
                  <a:pt x="480" y="30244"/>
                  <a:pt x="412" y="29650"/>
                  <a:pt x="366" y="29057"/>
                </a:cubicBezTo>
                <a:close/>
                <a:moveTo>
                  <a:pt x="914" y="32640"/>
                </a:moveTo>
                <a:lnTo>
                  <a:pt x="617" y="32709"/>
                </a:lnTo>
                <a:cubicBezTo>
                  <a:pt x="754" y="33302"/>
                  <a:pt x="914" y="33896"/>
                  <a:pt x="1096" y="34489"/>
                </a:cubicBezTo>
                <a:lnTo>
                  <a:pt x="1393" y="34398"/>
                </a:lnTo>
                <a:cubicBezTo>
                  <a:pt x="1211" y="33827"/>
                  <a:pt x="1051" y="33234"/>
                  <a:pt x="914" y="32640"/>
                </a:cubicBezTo>
                <a:close/>
                <a:moveTo>
                  <a:pt x="2009" y="36110"/>
                </a:moveTo>
                <a:lnTo>
                  <a:pt x="1713" y="36247"/>
                </a:lnTo>
                <a:cubicBezTo>
                  <a:pt x="1918" y="36795"/>
                  <a:pt x="2169" y="37365"/>
                  <a:pt x="2420" y="37936"/>
                </a:cubicBezTo>
                <a:lnTo>
                  <a:pt x="2717" y="37799"/>
                </a:lnTo>
                <a:cubicBezTo>
                  <a:pt x="2466" y="37251"/>
                  <a:pt x="2215" y="36680"/>
                  <a:pt x="2009" y="36110"/>
                </a:cubicBezTo>
                <a:close/>
                <a:moveTo>
                  <a:pt x="3562" y="39419"/>
                </a:moveTo>
                <a:lnTo>
                  <a:pt x="3265" y="39579"/>
                </a:lnTo>
                <a:cubicBezTo>
                  <a:pt x="3562" y="40104"/>
                  <a:pt x="3881" y="40629"/>
                  <a:pt x="4223" y="41154"/>
                </a:cubicBezTo>
                <a:lnTo>
                  <a:pt x="4497" y="40972"/>
                </a:lnTo>
                <a:cubicBezTo>
                  <a:pt x="4155" y="40469"/>
                  <a:pt x="3858" y="39944"/>
                  <a:pt x="3562" y="39419"/>
                </a:cubicBezTo>
                <a:close/>
                <a:moveTo>
                  <a:pt x="5525" y="42478"/>
                </a:moveTo>
                <a:lnTo>
                  <a:pt x="5273" y="42661"/>
                </a:lnTo>
                <a:cubicBezTo>
                  <a:pt x="5639" y="43163"/>
                  <a:pt x="6004" y="43642"/>
                  <a:pt x="6415" y="44122"/>
                </a:cubicBezTo>
                <a:lnTo>
                  <a:pt x="6643" y="43916"/>
                </a:lnTo>
                <a:cubicBezTo>
                  <a:pt x="6255" y="43437"/>
                  <a:pt x="5890" y="42957"/>
                  <a:pt x="5525" y="42478"/>
                </a:cubicBezTo>
                <a:close/>
                <a:moveTo>
                  <a:pt x="7876" y="45263"/>
                </a:moveTo>
                <a:lnTo>
                  <a:pt x="7624" y="45491"/>
                </a:lnTo>
                <a:cubicBezTo>
                  <a:pt x="8058" y="45925"/>
                  <a:pt x="8492" y="46358"/>
                  <a:pt x="8948" y="46769"/>
                </a:cubicBezTo>
                <a:lnTo>
                  <a:pt x="9177" y="46541"/>
                </a:lnTo>
                <a:cubicBezTo>
                  <a:pt x="8720" y="46130"/>
                  <a:pt x="8286" y="45696"/>
                  <a:pt x="7876" y="45263"/>
                </a:cubicBezTo>
                <a:close/>
                <a:moveTo>
                  <a:pt x="10546" y="47728"/>
                </a:moveTo>
                <a:lnTo>
                  <a:pt x="10341" y="47979"/>
                </a:lnTo>
                <a:cubicBezTo>
                  <a:pt x="10820" y="48367"/>
                  <a:pt x="11322" y="48732"/>
                  <a:pt x="11801" y="49097"/>
                </a:cubicBezTo>
                <a:lnTo>
                  <a:pt x="12007" y="48824"/>
                </a:lnTo>
                <a:cubicBezTo>
                  <a:pt x="11505" y="48481"/>
                  <a:pt x="11025" y="48116"/>
                  <a:pt x="10546" y="47728"/>
                </a:cubicBezTo>
                <a:close/>
                <a:moveTo>
                  <a:pt x="42890" y="48778"/>
                </a:moveTo>
                <a:cubicBezTo>
                  <a:pt x="42387" y="49097"/>
                  <a:pt x="41885" y="49417"/>
                  <a:pt x="41337" y="49714"/>
                </a:cubicBezTo>
                <a:lnTo>
                  <a:pt x="41497" y="49988"/>
                </a:lnTo>
                <a:cubicBezTo>
                  <a:pt x="42045" y="49691"/>
                  <a:pt x="42570" y="49371"/>
                  <a:pt x="43072" y="49052"/>
                </a:cubicBezTo>
                <a:lnTo>
                  <a:pt x="42890" y="48778"/>
                </a:lnTo>
                <a:close/>
                <a:moveTo>
                  <a:pt x="13513" y="49828"/>
                </a:moveTo>
                <a:lnTo>
                  <a:pt x="13354" y="50102"/>
                </a:lnTo>
                <a:cubicBezTo>
                  <a:pt x="13879" y="50421"/>
                  <a:pt x="14404" y="50718"/>
                  <a:pt x="14951" y="51015"/>
                </a:cubicBezTo>
                <a:lnTo>
                  <a:pt x="15111" y="50718"/>
                </a:lnTo>
                <a:cubicBezTo>
                  <a:pt x="14563" y="50444"/>
                  <a:pt x="14038" y="50147"/>
                  <a:pt x="13513" y="49828"/>
                </a:cubicBezTo>
                <a:close/>
                <a:moveTo>
                  <a:pt x="39717" y="50535"/>
                </a:moveTo>
                <a:cubicBezTo>
                  <a:pt x="39192" y="50809"/>
                  <a:pt x="38621" y="51038"/>
                  <a:pt x="38051" y="51266"/>
                </a:cubicBezTo>
                <a:lnTo>
                  <a:pt x="38165" y="51563"/>
                </a:lnTo>
                <a:cubicBezTo>
                  <a:pt x="38735" y="51334"/>
                  <a:pt x="39306" y="51106"/>
                  <a:pt x="39854" y="50832"/>
                </a:cubicBezTo>
                <a:lnTo>
                  <a:pt x="39717" y="50535"/>
                </a:lnTo>
                <a:close/>
                <a:moveTo>
                  <a:pt x="16755" y="51494"/>
                </a:moveTo>
                <a:lnTo>
                  <a:pt x="16618" y="51791"/>
                </a:lnTo>
                <a:cubicBezTo>
                  <a:pt x="17188" y="52042"/>
                  <a:pt x="17759" y="52270"/>
                  <a:pt x="18330" y="52476"/>
                </a:cubicBezTo>
                <a:lnTo>
                  <a:pt x="18444" y="52156"/>
                </a:lnTo>
                <a:cubicBezTo>
                  <a:pt x="17873" y="51973"/>
                  <a:pt x="17302" y="51745"/>
                  <a:pt x="16755" y="51494"/>
                </a:cubicBezTo>
                <a:close/>
                <a:moveTo>
                  <a:pt x="36339" y="51882"/>
                </a:moveTo>
                <a:cubicBezTo>
                  <a:pt x="35768" y="52065"/>
                  <a:pt x="35175" y="52224"/>
                  <a:pt x="34581" y="52384"/>
                </a:cubicBezTo>
                <a:lnTo>
                  <a:pt x="34672" y="52704"/>
                </a:lnTo>
                <a:cubicBezTo>
                  <a:pt x="35266" y="52544"/>
                  <a:pt x="35859" y="52361"/>
                  <a:pt x="36430" y="52179"/>
                </a:cubicBezTo>
                <a:lnTo>
                  <a:pt x="36339" y="51882"/>
                </a:lnTo>
                <a:close/>
                <a:moveTo>
                  <a:pt x="20178" y="52704"/>
                </a:moveTo>
                <a:lnTo>
                  <a:pt x="20110" y="53001"/>
                </a:lnTo>
                <a:cubicBezTo>
                  <a:pt x="20703" y="53160"/>
                  <a:pt x="21297" y="53297"/>
                  <a:pt x="21890" y="53411"/>
                </a:cubicBezTo>
                <a:lnTo>
                  <a:pt x="21959" y="53092"/>
                </a:lnTo>
                <a:cubicBezTo>
                  <a:pt x="21365" y="52978"/>
                  <a:pt x="20772" y="52841"/>
                  <a:pt x="20178" y="52704"/>
                </a:cubicBezTo>
                <a:close/>
                <a:moveTo>
                  <a:pt x="32824" y="52795"/>
                </a:moveTo>
                <a:cubicBezTo>
                  <a:pt x="32230" y="52909"/>
                  <a:pt x="31614" y="53001"/>
                  <a:pt x="31020" y="53092"/>
                </a:cubicBezTo>
                <a:lnTo>
                  <a:pt x="31066" y="53411"/>
                </a:lnTo>
                <a:cubicBezTo>
                  <a:pt x="31682" y="53320"/>
                  <a:pt x="32276" y="53229"/>
                  <a:pt x="32869" y="53115"/>
                </a:cubicBezTo>
                <a:lnTo>
                  <a:pt x="32824" y="52795"/>
                </a:lnTo>
                <a:close/>
                <a:moveTo>
                  <a:pt x="29217" y="53320"/>
                </a:moveTo>
                <a:cubicBezTo>
                  <a:pt x="28624" y="53366"/>
                  <a:pt x="28007" y="53411"/>
                  <a:pt x="27391" y="53434"/>
                </a:cubicBezTo>
                <a:lnTo>
                  <a:pt x="27414" y="53754"/>
                </a:lnTo>
                <a:cubicBezTo>
                  <a:pt x="28030" y="53731"/>
                  <a:pt x="28647" y="53685"/>
                  <a:pt x="29240" y="53640"/>
                </a:cubicBezTo>
                <a:lnTo>
                  <a:pt x="29217" y="53320"/>
                </a:lnTo>
                <a:close/>
                <a:moveTo>
                  <a:pt x="23762" y="53343"/>
                </a:moveTo>
                <a:lnTo>
                  <a:pt x="23716" y="53662"/>
                </a:lnTo>
                <a:cubicBezTo>
                  <a:pt x="24333" y="53731"/>
                  <a:pt x="24949" y="53777"/>
                  <a:pt x="25565" y="53777"/>
                </a:cubicBezTo>
                <a:lnTo>
                  <a:pt x="25565" y="53457"/>
                </a:lnTo>
                <a:cubicBezTo>
                  <a:pt x="24972" y="53457"/>
                  <a:pt x="24355" y="53411"/>
                  <a:pt x="23762" y="53343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90b8d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4569;p28"/>
          <p:cNvSpPr/>
          <p:nvPr/>
        </p:nvSpPr>
        <p:spPr>
          <a:xfrm flipH="1">
            <a:off x="8425800" y="-92160"/>
            <a:ext cx="880560" cy="612360"/>
          </a:xfrm>
          <a:custGeom>
            <a:avLst/>
            <a:gdLst>
              <a:gd name="textAreaLeft" fmla="*/ 720 w 880560"/>
              <a:gd name="textAreaRight" fmla="*/ 882360 w 880560"/>
              <a:gd name="textAreaTop" fmla="*/ 0 h 612360"/>
              <a:gd name="textAreaBottom" fmla="*/ 613440 h 612360"/>
            </a:gdLst>
            <a:ahLst/>
            <a:rect l="textAreaLeft" t="textAreaTop" r="textAreaRight" b="textAreaBottom"/>
            <a:pathLst>
              <a:path fill="none" w="35266" h="24538">
                <a:moveTo>
                  <a:pt x="1" y="18899"/>
                </a:moveTo>
                <a:cubicBezTo>
                  <a:pt x="8606" y="24400"/>
                  <a:pt x="27756" y="24537"/>
                  <a:pt x="32983" y="15978"/>
                </a:cubicBezTo>
                <a:cubicBezTo>
                  <a:pt x="35266" y="12212"/>
                  <a:pt x="33896" y="5889"/>
                  <a:pt x="29491" y="3150"/>
                </a:cubicBezTo>
                <a:cubicBezTo>
                  <a:pt x="24446" y="0"/>
                  <a:pt x="19402" y="1141"/>
                  <a:pt x="19402" y="1141"/>
                </a:cubicBezTo>
              </a:path>
            </a:pathLst>
          </a:custGeom>
          <a:noFill/>
          <a:ln w="18825">
            <a:solidFill>
              <a:srgbClr val="594a42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1270" name="Google Shape;4570;p28"/>
          <p:cNvGrpSpPr/>
          <p:nvPr/>
        </p:nvGrpSpPr>
        <p:grpSpPr>
          <a:xfrm>
            <a:off x="289800" y="4329720"/>
            <a:ext cx="609840" cy="712080"/>
            <a:chOff x="289800" y="4329720"/>
            <a:chExt cx="609840" cy="712080"/>
          </a:xfrm>
        </p:grpSpPr>
        <p:sp>
          <p:nvSpPr>
            <p:cNvPr id="1271" name="Google Shape;4571;p28"/>
            <p:cNvSpPr/>
            <p:nvPr/>
          </p:nvSpPr>
          <p:spPr>
            <a:xfrm>
              <a:off x="289800" y="4329720"/>
              <a:ext cx="609840" cy="712080"/>
            </a:xfrm>
            <a:custGeom>
              <a:avLst/>
              <a:gdLst>
                <a:gd name="textAreaLeft" fmla="*/ 0 w 609840"/>
                <a:gd name="textAreaRight" fmla="*/ 610920 w 609840"/>
                <a:gd name="textAreaTop" fmla="*/ 0 h 712080"/>
                <a:gd name="textAreaBottom" fmla="*/ 713160 h 712080"/>
              </a:gdLst>
              <a:ahLst/>
              <a:rect l="textAreaLeft" t="textAreaTop" r="textAreaRight" b="textAreaBottom"/>
              <a:pathLst>
                <a:path w="67966" h="79348">
                  <a:moveTo>
                    <a:pt x="8046" y="0"/>
                  </a:moveTo>
                  <a:cubicBezTo>
                    <a:pt x="7708" y="0"/>
                    <a:pt x="7445" y="5"/>
                    <a:pt x="7265" y="15"/>
                  </a:cubicBezTo>
                  <a:cubicBezTo>
                    <a:pt x="3678" y="259"/>
                    <a:pt x="0" y="73360"/>
                    <a:pt x="2128" y="75761"/>
                  </a:cubicBezTo>
                  <a:cubicBezTo>
                    <a:pt x="4256" y="78193"/>
                    <a:pt x="58634" y="79348"/>
                    <a:pt x="58634" y="79348"/>
                  </a:cubicBezTo>
                  <a:cubicBezTo>
                    <a:pt x="58634" y="79348"/>
                    <a:pt x="67965" y="8587"/>
                    <a:pt x="65169" y="5031"/>
                  </a:cubicBezTo>
                  <a:cubicBezTo>
                    <a:pt x="63276" y="2613"/>
                    <a:pt x="15804" y="0"/>
                    <a:pt x="8046" y="0"/>
                  </a:cubicBezTo>
                  <a:close/>
                </a:path>
              </a:pathLst>
            </a:custGeom>
            <a:solidFill>
              <a:schemeClr val="accent3"/>
            </a:solidFill>
            <a:ln w="33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72" name="Google Shape;4572;p28"/>
            <p:cNvSpPr/>
            <p:nvPr/>
          </p:nvSpPr>
          <p:spPr>
            <a:xfrm>
              <a:off x="343440" y="4364280"/>
              <a:ext cx="481680" cy="653400"/>
            </a:xfrm>
            <a:custGeom>
              <a:avLst/>
              <a:gdLst>
                <a:gd name="textAreaLeft" fmla="*/ 0 w 481680"/>
                <a:gd name="textAreaRight" fmla="*/ 482760 w 481680"/>
                <a:gd name="textAreaTop" fmla="*/ 0 h 653400"/>
                <a:gd name="textAreaBottom" fmla="*/ 654480 h 653400"/>
              </a:gdLst>
              <a:ahLst/>
              <a:rect l="textAreaLeft" t="textAreaTop" r="textAreaRight" b="textAreaBottom"/>
              <a:pathLst>
                <a:path w="53680" h="72798">
                  <a:moveTo>
                    <a:pt x="5229" y="0"/>
                  </a:moveTo>
                  <a:lnTo>
                    <a:pt x="1" y="69150"/>
                  </a:lnTo>
                  <a:lnTo>
                    <a:pt x="48452" y="72798"/>
                  </a:lnTo>
                  <a:lnTo>
                    <a:pt x="53680" y="3648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rgbClr val="2e497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73" name="Google Shape;4573;p28"/>
            <p:cNvSpPr/>
            <p:nvPr/>
          </p:nvSpPr>
          <p:spPr>
            <a:xfrm>
              <a:off x="343440" y="4482720"/>
              <a:ext cx="472680" cy="535320"/>
            </a:xfrm>
            <a:custGeom>
              <a:avLst/>
              <a:gdLst>
                <a:gd name="textAreaLeft" fmla="*/ 0 w 472680"/>
                <a:gd name="textAreaRight" fmla="*/ 473760 w 472680"/>
                <a:gd name="textAreaTop" fmla="*/ 0 h 535320"/>
                <a:gd name="textAreaBottom" fmla="*/ 536400 h 535320"/>
              </a:gdLst>
              <a:ahLst/>
              <a:rect l="textAreaLeft" t="textAreaTop" r="textAreaRight" b="textAreaBottom"/>
              <a:pathLst>
                <a:path w="52708" h="59668">
                  <a:moveTo>
                    <a:pt x="4226" y="1"/>
                  </a:moveTo>
                  <a:lnTo>
                    <a:pt x="1" y="55959"/>
                  </a:lnTo>
                  <a:lnTo>
                    <a:pt x="48452" y="59667"/>
                  </a:lnTo>
                  <a:lnTo>
                    <a:pt x="52707" y="2979"/>
                  </a:lnTo>
                </a:path>
              </a:pathLst>
            </a:custGeom>
            <a:solidFill>
              <a:srgbClr val="a4b5c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74" name="Google Shape;4574;p28"/>
            <p:cNvSpPr/>
            <p:nvPr/>
          </p:nvSpPr>
          <p:spPr>
            <a:xfrm>
              <a:off x="346320" y="4364640"/>
              <a:ext cx="478080" cy="653400"/>
            </a:xfrm>
            <a:custGeom>
              <a:avLst/>
              <a:gdLst>
                <a:gd name="textAreaLeft" fmla="*/ 0 w 478080"/>
                <a:gd name="textAreaRight" fmla="*/ 479160 w 478080"/>
                <a:gd name="textAreaTop" fmla="*/ 0 h 653400"/>
                <a:gd name="textAreaBottom" fmla="*/ 654480 h 653400"/>
              </a:gdLst>
              <a:ahLst/>
              <a:rect l="textAreaLeft" t="textAreaTop" r="textAreaRight" b="textAreaBottom"/>
              <a:pathLst>
                <a:path w="53315" h="72799">
                  <a:moveTo>
                    <a:pt x="5259" y="1"/>
                  </a:moveTo>
                  <a:lnTo>
                    <a:pt x="0" y="69151"/>
                  </a:lnTo>
                  <a:lnTo>
                    <a:pt x="48117" y="72798"/>
                  </a:lnTo>
                  <a:lnTo>
                    <a:pt x="53314" y="3770"/>
                  </a:lnTo>
                </a:path>
              </a:pathLst>
            </a:custGeom>
            <a:solidFill>
              <a:srgbClr val="afbed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75" name="Google Shape;4575;p28"/>
            <p:cNvSpPr/>
            <p:nvPr/>
          </p:nvSpPr>
          <p:spPr>
            <a:xfrm>
              <a:off x="343800" y="4622760"/>
              <a:ext cx="455400" cy="395640"/>
            </a:xfrm>
            <a:custGeom>
              <a:avLst/>
              <a:gdLst>
                <a:gd name="textAreaLeft" fmla="*/ 0 w 455400"/>
                <a:gd name="textAreaRight" fmla="*/ 456480 w 455400"/>
                <a:gd name="textAreaTop" fmla="*/ 0 h 395640"/>
                <a:gd name="textAreaBottom" fmla="*/ 396720 h 395640"/>
              </a:gdLst>
              <a:ahLst/>
              <a:rect l="textAreaLeft" t="textAreaTop" r="textAreaRight" b="textAreaBottom"/>
              <a:pathLst>
                <a:path w="50792" h="44125">
                  <a:moveTo>
                    <a:pt x="24069" y="1"/>
                  </a:moveTo>
                  <a:cubicBezTo>
                    <a:pt x="23702" y="1"/>
                    <a:pt x="23335" y="148"/>
                    <a:pt x="23041" y="476"/>
                  </a:cubicBezTo>
                  <a:cubicBezTo>
                    <a:pt x="22747" y="276"/>
                    <a:pt x="22419" y="170"/>
                    <a:pt x="22112" y="170"/>
                  </a:cubicBezTo>
                  <a:cubicBezTo>
                    <a:pt x="21719" y="170"/>
                    <a:pt x="21361" y="344"/>
                    <a:pt x="21156" y="720"/>
                  </a:cubicBezTo>
                  <a:cubicBezTo>
                    <a:pt x="20877" y="632"/>
                    <a:pt x="20580" y="590"/>
                    <a:pt x="20283" y="590"/>
                  </a:cubicBezTo>
                  <a:cubicBezTo>
                    <a:pt x="18829" y="590"/>
                    <a:pt x="17369" y="1597"/>
                    <a:pt x="18025" y="3212"/>
                  </a:cubicBezTo>
                  <a:cubicBezTo>
                    <a:pt x="17266" y="3759"/>
                    <a:pt x="16962" y="4914"/>
                    <a:pt x="17539" y="5674"/>
                  </a:cubicBezTo>
                  <a:cubicBezTo>
                    <a:pt x="16779" y="6252"/>
                    <a:pt x="16870" y="7619"/>
                    <a:pt x="17661" y="8167"/>
                  </a:cubicBezTo>
                  <a:cubicBezTo>
                    <a:pt x="17205" y="8683"/>
                    <a:pt x="17053" y="9382"/>
                    <a:pt x="17205" y="10051"/>
                  </a:cubicBezTo>
                  <a:cubicBezTo>
                    <a:pt x="17083" y="10142"/>
                    <a:pt x="16627" y="10720"/>
                    <a:pt x="16506" y="10841"/>
                  </a:cubicBezTo>
                  <a:cubicBezTo>
                    <a:pt x="16373" y="10814"/>
                    <a:pt x="16254" y="10802"/>
                    <a:pt x="16145" y="10802"/>
                  </a:cubicBezTo>
                  <a:cubicBezTo>
                    <a:pt x="15777" y="10802"/>
                    <a:pt x="15524" y="10937"/>
                    <a:pt x="15290" y="11054"/>
                  </a:cubicBezTo>
                  <a:cubicBezTo>
                    <a:pt x="15077" y="10841"/>
                    <a:pt x="14803" y="10598"/>
                    <a:pt x="14530" y="10416"/>
                  </a:cubicBezTo>
                  <a:cubicBezTo>
                    <a:pt x="14189" y="10164"/>
                    <a:pt x="13720" y="9998"/>
                    <a:pt x="13268" y="9998"/>
                  </a:cubicBezTo>
                  <a:cubicBezTo>
                    <a:pt x="12955" y="9998"/>
                    <a:pt x="12651" y="10077"/>
                    <a:pt x="12402" y="10264"/>
                  </a:cubicBezTo>
                  <a:cubicBezTo>
                    <a:pt x="11916" y="10598"/>
                    <a:pt x="11794" y="11419"/>
                    <a:pt x="12129" y="11936"/>
                  </a:cubicBezTo>
                  <a:lnTo>
                    <a:pt x="12129" y="12118"/>
                  </a:lnTo>
                  <a:cubicBezTo>
                    <a:pt x="11984" y="12075"/>
                    <a:pt x="11832" y="12038"/>
                    <a:pt x="11683" y="12038"/>
                  </a:cubicBezTo>
                  <a:cubicBezTo>
                    <a:pt x="11520" y="12038"/>
                    <a:pt x="11360" y="12082"/>
                    <a:pt x="11217" y="12209"/>
                  </a:cubicBezTo>
                  <a:cubicBezTo>
                    <a:pt x="11004" y="12422"/>
                    <a:pt x="10974" y="12939"/>
                    <a:pt x="11126" y="13243"/>
                  </a:cubicBezTo>
                  <a:cubicBezTo>
                    <a:pt x="11077" y="13238"/>
                    <a:pt x="11029" y="13235"/>
                    <a:pt x="10980" y="13235"/>
                  </a:cubicBezTo>
                  <a:cubicBezTo>
                    <a:pt x="10112" y="13235"/>
                    <a:pt x="9249" y="13988"/>
                    <a:pt x="9940" y="14823"/>
                  </a:cubicBezTo>
                  <a:cubicBezTo>
                    <a:pt x="9849" y="14823"/>
                    <a:pt x="9788" y="14823"/>
                    <a:pt x="9697" y="14854"/>
                  </a:cubicBezTo>
                  <a:cubicBezTo>
                    <a:pt x="9241" y="14884"/>
                    <a:pt x="8876" y="15158"/>
                    <a:pt x="8785" y="15613"/>
                  </a:cubicBezTo>
                  <a:lnTo>
                    <a:pt x="8694" y="16069"/>
                  </a:lnTo>
                  <a:cubicBezTo>
                    <a:pt x="8286" y="15604"/>
                    <a:pt x="7823" y="15277"/>
                    <a:pt x="7197" y="15277"/>
                  </a:cubicBezTo>
                  <a:cubicBezTo>
                    <a:pt x="7169" y="15277"/>
                    <a:pt x="7142" y="15278"/>
                    <a:pt x="7113" y="15279"/>
                  </a:cubicBezTo>
                  <a:cubicBezTo>
                    <a:pt x="6445" y="15310"/>
                    <a:pt x="5685" y="15735"/>
                    <a:pt x="5806" y="16525"/>
                  </a:cubicBezTo>
                  <a:cubicBezTo>
                    <a:pt x="5686" y="16482"/>
                    <a:pt x="5561" y="16459"/>
                    <a:pt x="5443" y="16459"/>
                  </a:cubicBezTo>
                  <a:cubicBezTo>
                    <a:pt x="5145" y="16459"/>
                    <a:pt x="4894" y="16611"/>
                    <a:pt x="4894" y="16981"/>
                  </a:cubicBezTo>
                  <a:cubicBezTo>
                    <a:pt x="4728" y="16584"/>
                    <a:pt x="4312" y="16392"/>
                    <a:pt x="3919" y="16392"/>
                  </a:cubicBezTo>
                  <a:cubicBezTo>
                    <a:pt x="3381" y="16392"/>
                    <a:pt x="2886" y="16752"/>
                    <a:pt x="3132" y="17437"/>
                  </a:cubicBezTo>
                  <a:cubicBezTo>
                    <a:pt x="2980" y="17340"/>
                    <a:pt x="2742" y="17285"/>
                    <a:pt x="2521" y="17285"/>
                  </a:cubicBezTo>
                  <a:cubicBezTo>
                    <a:pt x="2122" y="17285"/>
                    <a:pt x="1774" y="17463"/>
                    <a:pt x="2068" y="17893"/>
                  </a:cubicBezTo>
                  <a:lnTo>
                    <a:pt x="2037" y="17893"/>
                  </a:lnTo>
                  <a:cubicBezTo>
                    <a:pt x="1916" y="17832"/>
                    <a:pt x="1764" y="17772"/>
                    <a:pt x="1642" y="17772"/>
                  </a:cubicBezTo>
                  <a:lnTo>
                    <a:pt x="1429" y="20720"/>
                  </a:lnTo>
                  <a:lnTo>
                    <a:pt x="1764" y="20811"/>
                  </a:lnTo>
                  <a:cubicBezTo>
                    <a:pt x="1846" y="20828"/>
                    <a:pt x="1927" y="20835"/>
                    <a:pt x="2006" y="20835"/>
                  </a:cubicBezTo>
                  <a:cubicBezTo>
                    <a:pt x="2361" y="20835"/>
                    <a:pt x="2675" y="20681"/>
                    <a:pt x="2949" y="20507"/>
                  </a:cubicBezTo>
                  <a:lnTo>
                    <a:pt x="3283" y="20416"/>
                  </a:lnTo>
                  <a:cubicBezTo>
                    <a:pt x="3367" y="21275"/>
                    <a:pt x="3956" y="22033"/>
                    <a:pt x="4643" y="22033"/>
                  </a:cubicBezTo>
                  <a:cubicBezTo>
                    <a:pt x="4952" y="22033"/>
                    <a:pt x="5282" y="21879"/>
                    <a:pt x="5594" y="21510"/>
                  </a:cubicBezTo>
                  <a:cubicBezTo>
                    <a:pt x="5641" y="22075"/>
                    <a:pt x="6016" y="22422"/>
                    <a:pt x="6537" y="22422"/>
                  </a:cubicBezTo>
                  <a:cubicBezTo>
                    <a:pt x="6688" y="22422"/>
                    <a:pt x="6851" y="22393"/>
                    <a:pt x="7022" y="22331"/>
                  </a:cubicBezTo>
                  <a:lnTo>
                    <a:pt x="7022" y="22331"/>
                  </a:lnTo>
                  <a:cubicBezTo>
                    <a:pt x="6353" y="22604"/>
                    <a:pt x="5989" y="23304"/>
                    <a:pt x="5958" y="24063"/>
                  </a:cubicBezTo>
                  <a:cubicBezTo>
                    <a:pt x="5772" y="24025"/>
                    <a:pt x="5578" y="24006"/>
                    <a:pt x="5382" y="24006"/>
                  </a:cubicBezTo>
                  <a:cubicBezTo>
                    <a:pt x="4489" y="24006"/>
                    <a:pt x="3574" y="24412"/>
                    <a:pt x="3375" y="25310"/>
                  </a:cubicBezTo>
                  <a:cubicBezTo>
                    <a:pt x="3267" y="25283"/>
                    <a:pt x="3165" y="25269"/>
                    <a:pt x="3069" y="25269"/>
                  </a:cubicBezTo>
                  <a:cubicBezTo>
                    <a:pt x="2622" y="25269"/>
                    <a:pt x="2322" y="25565"/>
                    <a:pt x="2372" y="26191"/>
                  </a:cubicBezTo>
                  <a:cubicBezTo>
                    <a:pt x="2296" y="26157"/>
                    <a:pt x="2213" y="26141"/>
                    <a:pt x="2124" y="26141"/>
                  </a:cubicBezTo>
                  <a:cubicBezTo>
                    <a:pt x="1817" y="26141"/>
                    <a:pt x="1435" y="26327"/>
                    <a:pt x="1034" y="26586"/>
                  </a:cubicBezTo>
                  <a:lnTo>
                    <a:pt x="1" y="40477"/>
                  </a:lnTo>
                  <a:lnTo>
                    <a:pt x="48421" y="44125"/>
                  </a:lnTo>
                  <a:lnTo>
                    <a:pt x="50792" y="12422"/>
                  </a:lnTo>
                  <a:cubicBezTo>
                    <a:pt x="50205" y="11688"/>
                    <a:pt x="49488" y="11157"/>
                    <a:pt x="48741" y="11157"/>
                  </a:cubicBezTo>
                  <a:cubicBezTo>
                    <a:pt x="48404" y="11157"/>
                    <a:pt x="48062" y="11265"/>
                    <a:pt x="47722" y="11510"/>
                  </a:cubicBezTo>
                  <a:cubicBezTo>
                    <a:pt x="47392" y="11076"/>
                    <a:pt x="46972" y="10830"/>
                    <a:pt x="46554" y="10830"/>
                  </a:cubicBezTo>
                  <a:cubicBezTo>
                    <a:pt x="46241" y="10830"/>
                    <a:pt x="45928" y="10968"/>
                    <a:pt x="45655" y="11267"/>
                  </a:cubicBezTo>
                  <a:cubicBezTo>
                    <a:pt x="45465" y="10739"/>
                    <a:pt x="45084" y="10358"/>
                    <a:pt x="44676" y="10358"/>
                  </a:cubicBezTo>
                  <a:cubicBezTo>
                    <a:pt x="44496" y="10358"/>
                    <a:pt x="44312" y="10431"/>
                    <a:pt x="44135" y="10598"/>
                  </a:cubicBezTo>
                  <a:cubicBezTo>
                    <a:pt x="43974" y="10150"/>
                    <a:pt x="43664" y="9913"/>
                    <a:pt x="43319" y="9913"/>
                  </a:cubicBezTo>
                  <a:cubicBezTo>
                    <a:pt x="43079" y="9913"/>
                    <a:pt x="42822" y="10027"/>
                    <a:pt x="42585" y="10264"/>
                  </a:cubicBezTo>
                  <a:cubicBezTo>
                    <a:pt x="42486" y="9769"/>
                    <a:pt x="42117" y="9455"/>
                    <a:pt x="41678" y="9455"/>
                  </a:cubicBezTo>
                  <a:cubicBezTo>
                    <a:pt x="41443" y="9455"/>
                    <a:pt x="41188" y="9545"/>
                    <a:pt x="40944" y="9747"/>
                  </a:cubicBezTo>
                  <a:cubicBezTo>
                    <a:pt x="40688" y="8953"/>
                    <a:pt x="40089" y="8370"/>
                    <a:pt x="39417" y="8370"/>
                  </a:cubicBezTo>
                  <a:cubicBezTo>
                    <a:pt x="39369" y="8370"/>
                    <a:pt x="39321" y="8373"/>
                    <a:pt x="39272" y="8379"/>
                  </a:cubicBezTo>
                  <a:cubicBezTo>
                    <a:pt x="38998" y="7711"/>
                    <a:pt x="39211" y="7954"/>
                    <a:pt x="38816" y="7498"/>
                  </a:cubicBezTo>
                  <a:cubicBezTo>
                    <a:pt x="39825" y="6629"/>
                    <a:pt x="39128" y="5062"/>
                    <a:pt x="37941" y="5062"/>
                  </a:cubicBezTo>
                  <a:cubicBezTo>
                    <a:pt x="37841" y="5062"/>
                    <a:pt x="37737" y="5073"/>
                    <a:pt x="37631" y="5097"/>
                  </a:cubicBezTo>
                  <a:cubicBezTo>
                    <a:pt x="37723" y="4055"/>
                    <a:pt x="36882" y="3031"/>
                    <a:pt x="35938" y="3031"/>
                  </a:cubicBezTo>
                  <a:cubicBezTo>
                    <a:pt x="35643" y="3031"/>
                    <a:pt x="35337" y="3132"/>
                    <a:pt x="35047" y="3364"/>
                  </a:cubicBezTo>
                  <a:cubicBezTo>
                    <a:pt x="34819" y="2539"/>
                    <a:pt x="34032" y="2038"/>
                    <a:pt x="33286" y="2038"/>
                  </a:cubicBezTo>
                  <a:cubicBezTo>
                    <a:pt x="32740" y="2038"/>
                    <a:pt x="32216" y="2305"/>
                    <a:pt x="31947" y="2908"/>
                  </a:cubicBezTo>
                  <a:cubicBezTo>
                    <a:pt x="31764" y="2908"/>
                    <a:pt x="31339" y="2847"/>
                    <a:pt x="31096" y="2817"/>
                  </a:cubicBezTo>
                  <a:cubicBezTo>
                    <a:pt x="30885" y="2448"/>
                    <a:pt x="30522" y="2232"/>
                    <a:pt x="30124" y="2232"/>
                  </a:cubicBezTo>
                  <a:cubicBezTo>
                    <a:pt x="29833" y="2232"/>
                    <a:pt x="29524" y="2347"/>
                    <a:pt x="29241" y="2604"/>
                  </a:cubicBezTo>
                  <a:cubicBezTo>
                    <a:pt x="28876" y="1486"/>
                    <a:pt x="27791" y="882"/>
                    <a:pt x="26681" y="882"/>
                  </a:cubicBezTo>
                  <a:cubicBezTo>
                    <a:pt x="26313" y="882"/>
                    <a:pt x="25942" y="948"/>
                    <a:pt x="25594" y="1084"/>
                  </a:cubicBezTo>
                  <a:cubicBezTo>
                    <a:pt x="25308" y="417"/>
                    <a:pt x="24687" y="1"/>
                    <a:pt x="24069" y="1"/>
                  </a:cubicBezTo>
                  <a:close/>
                </a:path>
              </a:pathLst>
            </a:custGeom>
            <a:solidFill>
              <a:srgbClr val="ffd5b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76" name="Google Shape;4576;p28"/>
            <p:cNvSpPr/>
            <p:nvPr/>
          </p:nvSpPr>
          <p:spPr>
            <a:xfrm>
              <a:off x="343440" y="4632840"/>
              <a:ext cx="463320" cy="385200"/>
            </a:xfrm>
            <a:custGeom>
              <a:avLst/>
              <a:gdLst>
                <a:gd name="textAreaLeft" fmla="*/ 0 w 463320"/>
                <a:gd name="textAreaRight" fmla="*/ 464400 w 463320"/>
                <a:gd name="textAreaTop" fmla="*/ 0 h 385200"/>
                <a:gd name="textAreaBottom" fmla="*/ 386280 h 385200"/>
              </a:gdLst>
              <a:ahLst/>
              <a:rect l="textAreaLeft" t="textAreaTop" r="textAreaRight" b="textAreaBottom"/>
              <a:pathLst>
                <a:path w="51674" h="42981">
                  <a:moveTo>
                    <a:pt x="51674" y="1"/>
                  </a:moveTo>
                  <a:lnTo>
                    <a:pt x="48452" y="42980"/>
                  </a:lnTo>
                  <a:lnTo>
                    <a:pt x="1" y="39272"/>
                  </a:lnTo>
                  <a:lnTo>
                    <a:pt x="2433" y="7235"/>
                  </a:lnTo>
                </a:path>
              </a:pathLst>
            </a:custGeom>
            <a:solidFill>
              <a:srgbClr val="ffd3b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77" name="Google Shape;4577;p28"/>
            <p:cNvSpPr/>
            <p:nvPr/>
          </p:nvSpPr>
          <p:spPr>
            <a:xfrm>
              <a:off x="345960" y="4356000"/>
              <a:ext cx="478440" cy="626040"/>
            </a:xfrm>
            <a:custGeom>
              <a:avLst/>
              <a:gdLst>
                <a:gd name="textAreaLeft" fmla="*/ 0 w 478440"/>
                <a:gd name="textAreaRight" fmla="*/ 479520 w 478440"/>
                <a:gd name="textAreaTop" fmla="*/ 0 h 626040"/>
                <a:gd name="textAreaBottom" fmla="*/ 627120 h 626040"/>
              </a:gdLst>
              <a:ahLst/>
              <a:rect l="textAreaLeft" t="textAreaTop" r="textAreaRight" b="textAreaBottom"/>
              <a:pathLst>
                <a:path w="53346" h="69758">
                  <a:moveTo>
                    <a:pt x="4986" y="0"/>
                  </a:moveTo>
                  <a:lnTo>
                    <a:pt x="1" y="66110"/>
                  </a:lnTo>
                  <a:lnTo>
                    <a:pt x="48452" y="69758"/>
                  </a:lnTo>
                  <a:lnTo>
                    <a:pt x="53345" y="4742"/>
                  </a:lnTo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78" name="Google Shape;4578;p28"/>
            <p:cNvSpPr/>
            <p:nvPr/>
          </p:nvSpPr>
          <p:spPr>
            <a:xfrm>
              <a:off x="351360" y="4622760"/>
              <a:ext cx="285480" cy="262080"/>
            </a:xfrm>
            <a:custGeom>
              <a:avLst/>
              <a:gdLst>
                <a:gd name="textAreaLeft" fmla="*/ 0 w 285480"/>
                <a:gd name="textAreaRight" fmla="*/ 286560 w 285480"/>
                <a:gd name="textAreaTop" fmla="*/ 0 h 262080"/>
                <a:gd name="textAreaBottom" fmla="*/ 263160 h 262080"/>
              </a:gdLst>
              <a:ahLst/>
              <a:rect l="textAreaLeft" t="textAreaTop" r="textAreaRight" b="textAreaBottom"/>
              <a:pathLst>
                <a:path w="31886" h="29279">
                  <a:moveTo>
                    <a:pt x="23295" y="1"/>
                  </a:moveTo>
                  <a:cubicBezTo>
                    <a:pt x="22927" y="1"/>
                    <a:pt x="22557" y="145"/>
                    <a:pt x="22250" y="463"/>
                  </a:cubicBezTo>
                  <a:cubicBezTo>
                    <a:pt x="21966" y="269"/>
                    <a:pt x="21648" y="169"/>
                    <a:pt x="21350" y="169"/>
                  </a:cubicBezTo>
                  <a:cubicBezTo>
                    <a:pt x="20946" y="169"/>
                    <a:pt x="20575" y="352"/>
                    <a:pt x="20366" y="737"/>
                  </a:cubicBezTo>
                  <a:cubicBezTo>
                    <a:pt x="20086" y="649"/>
                    <a:pt x="19789" y="607"/>
                    <a:pt x="19491" y="607"/>
                  </a:cubicBezTo>
                  <a:cubicBezTo>
                    <a:pt x="18037" y="607"/>
                    <a:pt x="16579" y="1610"/>
                    <a:pt x="17235" y="3199"/>
                  </a:cubicBezTo>
                  <a:cubicBezTo>
                    <a:pt x="16475" y="3776"/>
                    <a:pt x="16171" y="4931"/>
                    <a:pt x="16748" y="5691"/>
                  </a:cubicBezTo>
                  <a:cubicBezTo>
                    <a:pt x="15989" y="6238"/>
                    <a:pt x="16080" y="7606"/>
                    <a:pt x="16870" y="8184"/>
                  </a:cubicBezTo>
                  <a:cubicBezTo>
                    <a:pt x="16414" y="8670"/>
                    <a:pt x="16262" y="9399"/>
                    <a:pt x="16414" y="10038"/>
                  </a:cubicBezTo>
                  <a:cubicBezTo>
                    <a:pt x="16293" y="10159"/>
                    <a:pt x="15837" y="10737"/>
                    <a:pt x="15715" y="10858"/>
                  </a:cubicBezTo>
                  <a:cubicBezTo>
                    <a:pt x="15590" y="10831"/>
                    <a:pt x="15474" y="10819"/>
                    <a:pt x="15367" y="10819"/>
                  </a:cubicBezTo>
                  <a:cubicBezTo>
                    <a:pt x="15004" y="10819"/>
                    <a:pt x="14734" y="10954"/>
                    <a:pt x="14499" y="11071"/>
                  </a:cubicBezTo>
                  <a:cubicBezTo>
                    <a:pt x="14286" y="10858"/>
                    <a:pt x="14013" y="10615"/>
                    <a:pt x="13739" y="10433"/>
                  </a:cubicBezTo>
                  <a:cubicBezTo>
                    <a:pt x="13416" y="10181"/>
                    <a:pt x="12944" y="10015"/>
                    <a:pt x="12486" y="10015"/>
                  </a:cubicBezTo>
                  <a:cubicBezTo>
                    <a:pt x="12170" y="10015"/>
                    <a:pt x="11860" y="10094"/>
                    <a:pt x="11612" y="10281"/>
                  </a:cubicBezTo>
                  <a:cubicBezTo>
                    <a:pt x="11125" y="10615"/>
                    <a:pt x="11004" y="11406"/>
                    <a:pt x="11368" y="11953"/>
                  </a:cubicBezTo>
                  <a:lnTo>
                    <a:pt x="11368" y="12135"/>
                  </a:lnTo>
                  <a:cubicBezTo>
                    <a:pt x="11229" y="12079"/>
                    <a:pt x="11078" y="12043"/>
                    <a:pt x="10931" y="12043"/>
                  </a:cubicBezTo>
                  <a:cubicBezTo>
                    <a:pt x="10756" y="12043"/>
                    <a:pt x="10588" y="12094"/>
                    <a:pt x="10457" y="12226"/>
                  </a:cubicBezTo>
                  <a:cubicBezTo>
                    <a:pt x="10213" y="12439"/>
                    <a:pt x="10183" y="12925"/>
                    <a:pt x="10335" y="13229"/>
                  </a:cubicBezTo>
                  <a:cubicBezTo>
                    <a:pt x="10302" y="13227"/>
                    <a:pt x="10269" y="13226"/>
                    <a:pt x="10235" y="13226"/>
                  </a:cubicBezTo>
                  <a:cubicBezTo>
                    <a:pt x="9353" y="13226"/>
                    <a:pt x="8447" y="13991"/>
                    <a:pt x="9150" y="14840"/>
                  </a:cubicBezTo>
                  <a:cubicBezTo>
                    <a:pt x="9089" y="14840"/>
                    <a:pt x="8998" y="14840"/>
                    <a:pt x="8937" y="14871"/>
                  </a:cubicBezTo>
                  <a:cubicBezTo>
                    <a:pt x="8481" y="14901"/>
                    <a:pt x="8086" y="15175"/>
                    <a:pt x="8025" y="15630"/>
                  </a:cubicBezTo>
                  <a:lnTo>
                    <a:pt x="7903" y="16086"/>
                  </a:lnTo>
                  <a:cubicBezTo>
                    <a:pt x="7496" y="15621"/>
                    <a:pt x="7032" y="15294"/>
                    <a:pt x="6433" y="15294"/>
                  </a:cubicBezTo>
                  <a:cubicBezTo>
                    <a:pt x="6407" y="15294"/>
                    <a:pt x="6380" y="15295"/>
                    <a:pt x="6353" y="15296"/>
                  </a:cubicBezTo>
                  <a:cubicBezTo>
                    <a:pt x="5654" y="15327"/>
                    <a:pt x="4894" y="15752"/>
                    <a:pt x="5016" y="16542"/>
                  </a:cubicBezTo>
                  <a:cubicBezTo>
                    <a:pt x="4895" y="16499"/>
                    <a:pt x="4770" y="16476"/>
                    <a:pt x="4653" y="16476"/>
                  </a:cubicBezTo>
                  <a:cubicBezTo>
                    <a:pt x="4354" y="16476"/>
                    <a:pt x="4104" y="16628"/>
                    <a:pt x="4104" y="16998"/>
                  </a:cubicBezTo>
                  <a:cubicBezTo>
                    <a:pt x="3937" y="16601"/>
                    <a:pt x="3527" y="16409"/>
                    <a:pt x="3138" y="16409"/>
                  </a:cubicBezTo>
                  <a:cubicBezTo>
                    <a:pt x="2605" y="16409"/>
                    <a:pt x="2112" y="16769"/>
                    <a:pt x="2341" y="17454"/>
                  </a:cubicBezTo>
                  <a:cubicBezTo>
                    <a:pt x="2200" y="17357"/>
                    <a:pt x="1966" y="17302"/>
                    <a:pt x="1744" y="17302"/>
                  </a:cubicBezTo>
                  <a:cubicBezTo>
                    <a:pt x="1344" y="17302"/>
                    <a:pt x="984" y="17480"/>
                    <a:pt x="1277" y="17910"/>
                  </a:cubicBezTo>
                  <a:lnTo>
                    <a:pt x="1247" y="17910"/>
                  </a:lnTo>
                  <a:cubicBezTo>
                    <a:pt x="1125" y="17849"/>
                    <a:pt x="973" y="17789"/>
                    <a:pt x="882" y="17789"/>
                  </a:cubicBezTo>
                  <a:lnTo>
                    <a:pt x="639" y="20737"/>
                  </a:lnTo>
                  <a:lnTo>
                    <a:pt x="973" y="20828"/>
                  </a:lnTo>
                  <a:cubicBezTo>
                    <a:pt x="1056" y="20845"/>
                    <a:pt x="1136" y="20852"/>
                    <a:pt x="1215" y="20852"/>
                  </a:cubicBezTo>
                  <a:cubicBezTo>
                    <a:pt x="1570" y="20852"/>
                    <a:pt x="1885" y="20698"/>
                    <a:pt x="2159" y="20524"/>
                  </a:cubicBezTo>
                  <a:lnTo>
                    <a:pt x="2493" y="20433"/>
                  </a:lnTo>
                  <a:cubicBezTo>
                    <a:pt x="2577" y="21292"/>
                    <a:pt x="3166" y="22050"/>
                    <a:pt x="3862" y="22050"/>
                  </a:cubicBezTo>
                  <a:cubicBezTo>
                    <a:pt x="4176" y="22050"/>
                    <a:pt x="4512" y="21896"/>
                    <a:pt x="4833" y="21527"/>
                  </a:cubicBezTo>
                  <a:cubicBezTo>
                    <a:pt x="4857" y="22092"/>
                    <a:pt x="5227" y="22439"/>
                    <a:pt x="5746" y="22439"/>
                  </a:cubicBezTo>
                  <a:cubicBezTo>
                    <a:pt x="5897" y="22439"/>
                    <a:pt x="6060" y="22410"/>
                    <a:pt x="6232" y="22348"/>
                  </a:cubicBezTo>
                  <a:lnTo>
                    <a:pt x="6232" y="22348"/>
                  </a:lnTo>
                  <a:cubicBezTo>
                    <a:pt x="5593" y="22621"/>
                    <a:pt x="5198" y="23321"/>
                    <a:pt x="5168" y="24080"/>
                  </a:cubicBezTo>
                  <a:cubicBezTo>
                    <a:pt x="4982" y="24042"/>
                    <a:pt x="4788" y="24023"/>
                    <a:pt x="4593" y="24023"/>
                  </a:cubicBezTo>
                  <a:cubicBezTo>
                    <a:pt x="3707" y="24023"/>
                    <a:pt x="2808" y="24429"/>
                    <a:pt x="2584" y="25327"/>
                  </a:cubicBezTo>
                  <a:cubicBezTo>
                    <a:pt x="2477" y="25300"/>
                    <a:pt x="2374" y="25286"/>
                    <a:pt x="2279" y="25286"/>
                  </a:cubicBezTo>
                  <a:cubicBezTo>
                    <a:pt x="1831" y="25286"/>
                    <a:pt x="1531" y="25582"/>
                    <a:pt x="1581" y="26208"/>
                  </a:cubicBezTo>
                  <a:cubicBezTo>
                    <a:pt x="1473" y="26162"/>
                    <a:pt x="1364" y="26141"/>
                    <a:pt x="1251" y="26141"/>
                  </a:cubicBezTo>
                  <a:cubicBezTo>
                    <a:pt x="919" y="26141"/>
                    <a:pt x="561" y="26323"/>
                    <a:pt x="152" y="26573"/>
                  </a:cubicBezTo>
                  <a:lnTo>
                    <a:pt x="0" y="28549"/>
                  </a:lnTo>
                  <a:cubicBezTo>
                    <a:pt x="257" y="28478"/>
                    <a:pt x="526" y="28438"/>
                    <a:pt x="791" y="28438"/>
                  </a:cubicBezTo>
                  <a:cubicBezTo>
                    <a:pt x="1437" y="28438"/>
                    <a:pt x="2057" y="28675"/>
                    <a:pt x="2402" y="29278"/>
                  </a:cubicBezTo>
                  <a:cubicBezTo>
                    <a:pt x="2515" y="28823"/>
                    <a:pt x="2799" y="28539"/>
                    <a:pt x="3190" y="28539"/>
                  </a:cubicBezTo>
                  <a:cubicBezTo>
                    <a:pt x="3321" y="28539"/>
                    <a:pt x="3464" y="28571"/>
                    <a:pt x="3618" y="28640"/>
                  </a:cubicBezTo>
                  <a:cubicBezTo>
                    <a:pt x="3921" y="28235"/>
                    <a:pt x="3888" y="28180"/>
                    <a:pt x="4048" y="28180"/>
                  </a:cubicBezTo>
                  <a:cubicBezTo>
                    <a:pt x="4106" y="28180"/>
                    <a:pt x="4189" y="28188"/>
                    <a:pt x="4324" y="28188"/>
                  </a:cubicBezTo>
                  <a:cubicBezTo>
                    <a:pt x="4375" y="28188"/>
                    <a:pt x="4433" y="28187"/>
                    <a:pt x="4499" y="28184"/>
                  </a:cubicBezTo>
                  <a:cubicBezTo>
                    <a:pt x="4447" y="27379"/>
                    <a:pt x="5083" y="26929"/>
                    <a:pt x="5801" y="26929"/>
                  </a:cubicBezTo>
                  <a:cubicBezTo>
                    <a:pt x="5923" y="26929"/>
                    <a:pt x="6047" y="26942"/>
                    <a:pt x="6171" y="26968"/>
                  </a:cubicBezTo>
                  <a:cubicBezTo>
                    <a:pt x="6305" y="26259"/>
                    <a:pt x="6759" y="25983"/>
                    <a:pt x="7288" y="25983"/>
                  </a:cubicBezTo>
                  <a:cubicBezTo>
                    <a:pt x="8073" y="25983"/>
                    <a:pt x="9023" y="26594"/>
                    <a:pt x="9332" y="27302"/>
                  </a:cubicBezTo>
                  <a:cubicBezTo>
                    <a:pt x="9582" y="26945"/>
                    <a:pt x="9935" y="26779"/>
                    <a:pt x="10272" y="26779"/>
                  </a:cubicBezTo>
                  <a:cubicBezTo>
                    <a:pt x="10794" y="26779"/>
                    <a:pt x="11277" y="27178"/>
                    <a:pt x="11277" y="27880"/>
                  </a:cubicBezTo>
                  <a:cubicBezTo>
                    <a:pt x="11550" y="27506"/>
                    <a:pt x="11952" y="27350"/>
                    <a:pt x="12371" y="27350"/>
                  </a:cubicBezTo>
                  <a:cubicBezTo>
                    <a:pt x="12838" y="27350"/>
                    <a:pt x="13326" y="27545"/>
                    <a:pt x="13678" y="27850"/>
                  </a:cubicBezTo>
                  <a:cubicBezTo>
                    <a:pt x="13101" y="27150"/>
                    <a:pt x="13253" y="26360"/>
                    <a:pt x="14013" y="25965"/>
                  </a:cubicBezTo>
                  <a:lnTo>
                    <a:pt x="14013" y="25965"/>
                  </a:lnTo>
                  <a:cubicBezTo>
                    <a:pt x="13971" y="25968"/>
                    <a:pt x="13930" y="25970"/>
                    <a:pt x="13891" y="25970"/>
                  </a:cubicBezTo>
                  <a:cubicBezTo>
                    <a:pt x="13166" y="25970"/>
                    <a:pt x="12948" y="25448"/>
                    <a:pt x="13496" y="24871"/>
                  </a:cubicBezTo>
                  <a:cubicBezTo>
                    <a:pt x="12250" y="24871"/>
                    <a:pt x="12645" y="23229"/>
                    <a:pt x="13527" y="22895"/>
                  </a:cubicBezTo>
                  <a:cubicBezTo>
                    <a:pt x="12788" y="21979"/>
                    <a:pt x="13308" y="20423"/>
                    <a:pt x="14371" y="20423"/>
                  </a:cubicBezTo>
                  <a:cubicBezTo>
                    <a:pt x="14577" y="20423"/>
                    <a:pt x="14804" y="20482"/>
                    <a:pt x="15046" y="20615"/>
                  </a:cubicBezTo>
                  <a:cubicBezTo>
                    <a:pt x="14885" y="19908"/>
                    <a:pt x="15314" y="19469"/>
                    <a:pt x="15853" y="19469"/>
                  </a:cubicBezTo>
                  <a:cubicBezTo>
                    <a:pt x="16124" y="19469"/>
                    <a:pt x="16423" y="19581"/>
                    <a:pt x="16688" y="19825"/>
                  </a:cubicBezTo>
                  <a:cubicBezTo>
                    <a:pt x="16840" y="19261"/>
                    <a:pt x="17148" y="19042"/>
                    <a:pt x="17493" y="19042"/>
                  </a:cubicBezTo>
                  <a:cubicBezTo>
                    <a:pt x="18042" y="19042"/>
                    <a:pt x="18688" y="19593"/>
                    <a:pt x="18967" y="20190"/>
                  </a:cubicBezTo>
                  <a:cubicBezTo>
                    <a:pt x="19122" y="20172"/>
                    <a:pt x="19241" y="20151"/>
                    <a:pt x="19341" y="20151"/>
                  </a:cubicBezTo>
                  <a:cubicBezTo>
                    <a:pt x="19576" y="20151"/>
                    <a:pt x="19706" y="20265"/>
                    <a:pt x="19940" y="20798"/>
                  </a:cubicBezTo>
                  <a:cubicBezTo>
                    <a:pt x="20129" y="20597"/>
                    <a:pt x="20322" y="20505"/>
                    <a:pt x="20513" y="20505"/>
                  </a:cubicBezTo>
                  <a:cubicBezTo>
                    <a:pt x="20783" y="20505"/>
                    <a:pt x="21046" y="20690"/>
                    <a:pt x="21277" y="21011"/>
                  </a:cubicBezTo>
                  <a:cubicBezTo>
                    <a:pt x="21581" y="20693"/>
                    <a:pt x="21960" y="20538"/>
                    <a:pt x="22337" y="20538"/>
                  </a:cubicBezTo>
                  <a:cubicBezTo>
                    <a:pt x="22791" y="20538"/>
                    <a:pt x="23242" y="20762"/>
                    <a:pt x="23557" y="21193"/>
                  </a:cubicBezTo>
                  <a:cubicBezTo>
                    <a:pt x="23734" y="20936"/>
                    <a:pt x="23969" y="20823"/>
                    <a:pt x="24242" y="20823"/>
                  </a:cubicBezTo>
                  <a:cubicBezTo>
                    <a:pt x="24486" y="20823"/>
                    <a:pt x="24760" y="20913"/>
                    <a:pt x="25046" y="21071"/>
                  </a:cubicBezTo>
                  <a:cubicBezTo>
                    <a:pt x="24918" y="20431"/>
                    <a:pt x="24532" y="20093"/>
                    <a:pt x="23959" y="20093"/>
                  </a:cubicBezTo>
                  <a:cubicBezTo>
                    <a:pt x="23852" y="20093"/>
                    <a:pt x="23738" y="20105"/>
                    <a:pt x="23618" y="20129"/>
                  </a:cubicBezTo>
                  <a:cubicBezTo>
                    <a:pt x="23518" y="19631"/>
                    <a:pt x="23262" y="19447"/>
                    <a:pt x="22918" y="19447"/>
                  </a:cubicBezTo>
                  <a:cubicBezTo>
                    <a:pt x="22737" y="19447"/>
                    <a:pt x="22531" y="19498"/>
                    <a:pt x="22311" y="19582"/>
                  </a:cubicBezTo>
                  <a:cubicBezTo>
                    <a:pt x="22047" y="18967"/>
                    <a:pt x="21545" y="18653"/>
                    <a:pt x="20965" y="18653"/>
                  </a:cubicBezTo>
                  <a:cubicBezTo>
                    <a:pt x="20743" y="18653"/>
                    <a:pt x="20510" y="18699"/>
                    <a:pt x="20274" y="18792"/>
                  </a:cubicBezTo>
                  <a:cubicBezTo>
                    <a:pt x="20477" y="17924"/>
                    <a:pt x="21175" y="17359"/>
                    <a:pt x="21950" y="17359"/>
                  </a:cubicBezTo>
                  <a:cubicBezTo>
                    <a:pt x="21989" y="17359"/>
                    <a:pt x="22028" y="17360"/>
                    <a:pt x="22068" y="17363"/>
                  </a:cubicBezTo>
                  <a:cubicBezTo>
                    <a:pt x="22041" y="16614"/>
                    <a:pt x="22391" y="16054"/>
                    <a:pt x="23034" y="16054"/>
                  </a:cubicBezTo>
                  <a:cubicBezTo>
                    <a:pt x="23122" y="16054"/>
                    <a:pt x="23215" y="16064"/>
                    <a:pt x="23314" y="16086"/>
                  </a:cubicBezTo>
                  <a:cubicBezTo>
                    <a:pt x="23335" y="15392"/>
                    <a:pt x="23810" y="15130"/>
                    <a:pt x="24442" y="15130"/>
                  </a:cubicBezTo>
                  <a:cubicBezTo>
                    <a:pt x="25608" y="15130"/>
                    <a:pt x="27306" y="16026"/>
                    <a:pt x="27661" y="16755"/>
                  </a:cubicBezTo>
                  <a:cubicBezTo>
                    <a:pt x="27945" y="16633"/>
                    <a:pt x="28042" y="16578"/>
                    <a:pt x="28116" y="16578"/>
                  </a:cubicBezTo>
                  <a:cubicBezTo>
                    <a:pt x="28209" y="16578"/>
                    <a:pt x="28265" y="16664"/>
                    <a:pt x="28603" y="16816"/>
                  </a:cubicBezTo>
                  <a:cubicBezTo>
                    <a:pt x="28971" y="16550"/>
                    <a:pt x="29050" y="16422"/>
                    <a:pt x="29321" y="16422"/>
                  </a:cubicBezTo>
                  <a:cubicBezTo>
                    <a:pt x="29454" y="16422"/>
                    <a:pt x="29631" y="16452"/>
                    <a:pt x="29910" y="16512"/>
                  </a:cubicBezTo>
                  <a:cubicBezTo>
                    <a:pt x="29788" y="15357"/>
                    <a:pt x="28724" y="15600"/>
                    <a:pt x="28025" y="15023"/>
                  </a:cubicBezTo>
                  <a:cubicBezTo>
                    <a:pt x="27357" y="14445"/>
                    <a:pt x="27539" y="13533"/>
                    <a:pt x="26171" y="13533"/>
                  </a:cubicBezTo>
                  <a:cubicBezTo>
                    <a:pt x="26197" y="12940"/>
                    <a:pt x="25850" y="12587"/>
                    <a:pt x="25299" y="12587"/>
                  </a:cubicBezTo>
                  <a:cubicBezTo>
                    <a:pt x="25201" y="12587"/>
                    <a:pt x="25096" y="12598"/>
                    <a:pt x="24986" y="12621"/>
                  </a:cubicBezTo>
                  <a:cubicBezTo>
                    <a:pt x="25806" y="11770"/>
                    <a:pt x="26597" y="12135"/>
                    <a:pt x="27478" y="11770"/>
                  </a:cubicBezTo>
                  <a:cubicBezTo>
                    <a:pt x="28270" y="11464"/>
                    <a:pt x="28525" y="10707"/>
                    <a:pt x="29379" y="10707"/>
                  </a:cubicBezTo>
                  <a:cubicBezTo>
                    <a:pt x="29542" y="10707"/>
                    <a:pt x="29726" y="10734"/>
                    <a:pt x="29940" y="10798"/>
                  </a:cubicBezTo>
                  <a:cubicBezTo>
                    <a:pt x="29451" y="10211"/>
                    <a:pt x="28837" y="10027"/>
                    <a:pt x="28209" y="10027"/>
                  </a:cubicBezTo>
                  <a:cubicBezTo>
                    <a:pt x="27862" y="10027"/>
                    <a:pt x="27510" y="10083"/>
                    <a:pt x="27174" y="10159"/>
                  </a:cubicBezTo>
                  <a:cubicBezTo>
                    <a:pt x="26947" y="9422"/>
                    <a:pt x="26355" y="9108"/>
                    <a:pt x="25699" y="9108"/>
                  </a:cubicBezTo>
                  <a:cubicBezTo>
                    <a:pt x="25300" y="9108"/>
                    <a:pt x="24878" y="9223"/>
                    <a:pt x="24499" y="9430"/>
                  </a:cubicBezTo>
                  <a:cubicBezTo>
                    <a:pt x="24651" y="8731"/>
                    <a:pt x="25229" y="8032"/>
                    <a:pt x="25989" y="7880"/>
                  </a:cubicBezTo>
                  <a:cubicBezTo>
                    <a:pt x="25867" y="7880"/>
                    <a:pt x="25806" y="7880"/>
                    <a:pt x="25685" y="7849"/>
                  </a:cubicBezTo>
                  <a:cubicBezTo>
                    <a:pt x="25378" y="6006"/>
                    <a:pt x="26242" y="5668"/>
                    <a:pt x="27330" y="5668"/>
                  </a:cubicBezTo>
                  <a:cubicBezTo>
                    <a:pt x="27749" y="5668"/>
                    <a:pt x="28202" y="5718"/>
                    <a:pt x="28633" y="5752"/>
                  </a:cubicBezTo>
                  <a:cubicBezTo>
                    <a:pt x="28846" y="5752"/>
                    <a:pt x="29150" y="6208"/>
                    <a:pt x="29332" y="6208"/>
                  </a:cubicBezTo>
                  <a:cubicBezTo>
                    <a:pt x="29636" y="6147"/>
                    <a:pt x="29910" y="5630"/>
                    <a:pt x="30305" y="5630"/>
                  </a:cubicBezTo>
                  <a:cubicBezTo>
                    <a:pt x="30852" y="5691"/>
                    <a:pt x="31369" y="5600"/>
                    <a:pt x="31886" y="5995"/>
                  </a:cubicBezTo>
                  <a:cubicBezTo>
                    <a:pt x="31217" y="4992"/>
                    <a:pt x="30366" y="5326"/>
                    <a:pt x="29454" y="4962"/>
                  </a:cubicBezTo>
                  <a:cubicBezTo>
                    <a:pt x="28882" y="4747"/>
                    <a:pt x="28291" y="4215"/>
                    <a:pt x="27638" y="4215"/>
                  </a:cubicBezTo>
                  <a:cubicBezTo>
                    <a:pt x="27458" y="4215"/>
                    <a:pt x="27273" y="4255"/>
                    <a:pt x="27083" y="4354"/>
                  </a:cubicBezTo>
                  <a:cubicBezTo>
                    <a:pt x="27302" y="3770"/>
                    <a:pt x="27832" y="3517"/>
                    <a:pt x="28346" y="3517"/>
                  </a:cubicBezTo>
                  <a:cubicBezTo>
                    <a:pt x="28475" y="3517"/>
                    <a:pt x="28603" y="3533"/>
                    <a:pt x="28724" y="3563"/>
                  </a:cubicBezTo>
                  <a:cubicBezTo>
                    <a:pt x="28694" y="3016"/>
                    <a:pt x="28785" y="2652"/>
                    <a:pt x="28998" y="2287"/>
                  </a:cubicBezTo>
                  <a:lnTo>
                    <a:pt x="28998" y="2287"/>
                  </a:lnTo>
                  <a:cubicBezTo>
                    <a:pt x="28785" y="2348"/>
                    <a:pt x="28633" y="2439"/>
                    <a:pt x="28451" y="2591"/>
                  </a:cubicBezTo>
                  <a:cubicBezTo>
                    <a:pt x="28082" y="1485"/>
                    <a:pt x="26979" y="885"/>
                    <a:pt x="25858" y="885"/>
                  </a:cubicBezTo>
                  <a:cubicBezTo>
                    <a:pt x="25501" y="885"/>
                    <a:pt x="25141" y="946"/>
                    <a:pt x="24803" y="1071"/>
                  </a:cubicBezTo>
                  <a:cubicBezTo>
                    <a:pt x="24518" y="405"/>
                    <a:pt x="23911" y="1"/>
                    <a:pt x="2329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79" name="Google Shape;4579;p28"/>
            <p:cNvSpPr/>
            <p:nvPr/>
          </p:nvSpPr>
          <p:spPr>
            <a:xfrm>
              <a:off x="358200" y="4622760"/>
              <a:ext cx="207360" cy="181440"/>
            </a:xfrm>
            <a:custGeom>
              <a:avLst/>
              <a:gdLst>
                <a:gd name="textAreaLeft" fmla="*/ 0 w 207360"/>
                <a:gd name="textAreaRight" fmla="*/ 208440 w 207360"/>
                <a:gd name="textAreaTop" fmla="*/ 0 h 181440"/>
                <a:gd name="textAreaBottom" fmla="*/ 182520 h 181440"/>
              </a:gdLst>
              <a:ahLst/>
              <a:rect l="textAreaLeft" t="textAreaTop" r="textAreaRight" b="textAreaBottom"/>
              <a:pathLst>
                <a:path w="23193" h="20315">
                  <a:moveTo>
                    <a:pt x="22548" y="0"/>
                  </a:moveTo>
                  <a:cubicBezTo>
                    <a:pt x="22180" y="0"/>
                    <a:pt x="21805" y="166"/>
                    <a:pt x="21521" y="497"/>
                  </a:cubicBezTo>
                  <a:cubicBezTo>
                    <a:pt x="21218" y="299"/>
                    <a:pt x="20892" y="193"/>
                    <a:pt x="20588" y="193"/>
                  </a:cubicBezTo>
                  <a:cubicBezTo>
                    <a:pt x="20190" y="193"/>
                    <a:pt x="19830" y="374"/>
                    <a:pt x="19606" y="770"/>
                  </a:cubicBezTo>
                  <a:cubicBezTo>
                    <a:pt x="19321" y="674"/>
                    <a:pt x="19015" y="627"/>
                    <a:pt x="18709" y="627"/>
                  </a:cubicBezTo>
                  <a:cubicBezTo>
                    <a:pt x="17285" y="627"/>
                    <a:pt x="15855" y="1631"/>
                    <a:pt x="16506" y="3232"/>
                  </a:cubicBezTo>
                  <a:cubicBezTo>
                    <a:pt x="15746" y="3810"/>
                    <a:pt x="15442" y="4935"/>
                    <a:pt x="16019" y="5695"/>
                  </a:cubicBezTo>
                  <a:cubicBezTo>
                    <a:pt x="15259" y="6272"/>
                    <a:pt x="15320" y="7640"/>
                    <a:pt x="16110" y="8217"/>
                  </a:cubicBezTo>
                  <a:cubicBezTo>
                    <a:pt x="15655" y="8704"/>
                    <a:pt x="15503" y="9433"/>
                    <a:pt x="15655" y="10071"/>
                  </a:cubicBezTo>
                  <a:cubicBezTo>
                    <a:pt x="15563" y="10193"/>
                    <a:pt x="15107" y="10740"/>
                    <a:pt x="14986" y="10862"/>
                  </a:cubicBezTo>
                  <a:cubicBezTo>
                    <a:pt x="14866" y="10837"/>
                    <a:pt x="14757" y="10826"/>
                    <a:pt x="14656" y="10826"/>
                  </a:cubicBezTo>
                  <a:cubicBezTo>
                    <a:pt x="14271" y="10826"/>
                    <a:pt x="14011" y="10984"/>
                    <a:pt x="13770" y="11105"/>
                  </a:cubicBezTo>
                  <a:cubicBezTo>
                    <a:pt x="13527" y="10862"/>
                    <a:pt x="13284" y="10649"/>
                    <a:pt x="13010" y="10436"/>
                  </a:cubicBezTo>
                  <a:cubicBezTo>
                    <a:pt x="12663" y="10199"/>
                    <a:pt x="12184" y="10027"/>
                    <a:pt x="11725" y="10027"/>
                  </a:cubicBezTo>
                  <a:cubicBezTo>
                    <a:pt x="11420" y="10027"/>
                    <a:pt x="11125" y="10102"/>
                    <a:pt x="10882" y="10284"/>
                  </a:cubicBezTo>
                  <a:cubicBezTo>
                    <a:pt x="10396" y="10649"/>
                    <a:pt x="10274" y="11439"/>
                    <a:pt x="10609" y="11956"/>
                  </a:cubicBezTo>
                  <a:lnTo>
                    <a:pt x="10609" y="12169"/>
                  </a:lnTo>
                  <a:cubicBezTo>
                    <a:pt x="10464" y="12111"/>
                    <a:pt x="10312" y="12074"/>
                    <a:pt x="10163" y="12074"/>
                  </a:cubicBezTo>
                  <a:cubicBezTo>
                    <a:pt x="10000" y="12074"/>
                    <a:pt x="9840" y="12118"/>
                    <a:pt x="9697" y="12230"/>
                  </a:cubicBezTo>
                  <a:cubicBezTo>
                    <a:pt x="9484" y="12473"/>
                    <a:pt x="9423" y="12959"/>
                    <a:pt x="9575" y="13263"/>
                  </a:cubicBezTo>
                  <a:cubicBezTo>
                    <a:pt x="9529" y="13258"/>
                    <a:pt x="9482" y="13256"/>
                    <a:pt x="9435" y="13256"/>
                  </a:cubicBezTo>
                  <a:cubicBezTo>
                    <a:pt x="8568" y="13256"/>
                    <a:pt x="7728" y="14036"/>
                    <a:pt x="8420" y="14844"/>
                  </a:cubicBezTo>
                  <a:cubicBezTo>
                    <a:pt x="8329" y="14844"/>
                    <a:pt x="8268" y="14844"/>
                    <a:pt x="8177" y="14874"/>
                  </a:cubicBezTo>
                  <a:cubicBezTo>
                    <a:pt x="7721" y="14935"/>
                    <a:pt x="7356" y="15208"/>
                    <a:pt x="7265" y="15634"/>
                  </a:cubicBezTo>
                  <a:lnTo>
                    <a:pt x="7144" y="16090"/>
                  </a:lnTo>
                  <a:cubicBezTo>
                    <a:pt x="6765" y="15624"/>
                    <a:pt x="6275" y="15298"/>
                    <a:pt x="5674" y="15298"/>
                  </a:cubicBezTo>
                  <a:cubicBezTo>
                    <a:pt x="5647" y="15298"/>
                    <a:pt x="5620" y="15298"/>
                    <a:pt x="5594" y="15300"/>
                  </a:cubicBezTo>
                  <a:cubicBezTo>
                    <a:pt x="4925" y="15330"/>
                    <a:pt x="4165" y="15755"/>
                    <a:pt x="4256" y="16576"/>
                  </a:cubicBezTo>
                  <a:cubicBezTo>
                    <a:pt x="4135" y="16520"/>
                    <a:pt x="4002" y="16490"/>
                    <a:pt x="3876" y="16490"/>
                  </a:cubicBezTo>
                  <a:cubicBezTo>
                    <a:pt x="3592" y="16490"/>
                    <a:pt x="3344" y="16644"/>
                    <a:pt x="3344" y="17002"/>
                  </a:cubicBezTo>
                  <a:cubicBezTo>
                    <a:pt x="3192" y="16608"/>
                    <a:pt x="2791" y="16421"/>
                    <a:pt x="2406" y="16421"/>
                  </a:cubicBezTo>
                  <a:cubicBezTo>
                    <a:pt x="1869" y="16421"/>
                    <a:pt x="1364" y="16785"/>
                    <a:pt x="1612" y="17458"/>
                  </a:cubicBezTo>
                  <a:cubicBezTo>
                    <a:pt x="1459" y="17370"/>
                    <a:pt x="1220" y="17318"/>
                    <a:pt x="998" y="17318"/>
                  </a:cubicBezTo>
                  <a:cubicBezTo>
                    <a:pt x="601" y="17318"/>
                    <a:pt x="255" y="17485"/>
                    <a:pt x="548" y="17914"/>
                  </a:cubicBezTo>
                  <a:lnTo>
                    <a:pt x="517" y="17914"/>
                  </a:lnTo>
                  <a:cubicBezTo>
                    <a:pt x="396" y="17853"/>
                    <a:pt x="244" y="17822"/>
                    <a:pt x="122" y="17822"/>
                  </a:cubicBezTo>
                  <a:lnTo>
                    <a:pt x="1" y="19251"/>
                  </a:lnTo>
                  <a:cubicBezTo>
                    <a:pt x="641" y="18841"/>
                    <a:pt x="1325" y="18528"/>
                    <a:pt x="2011" y="18528"/>
                  </a:cubicBezTo>
                  <a:cubicBezTo>
                    <a:pt x="2595" y="18528"/>
                    <a:pt x="3180" y="18755"/>
                    <a:pt x="3739" y="19342"/>
                  </a:cubicBezTo>
                  <a:cubicBezTo>
                    <a:pt x="4275" y="18569"/>
                    <a:pt x="4720" y="18313"/>
                    <a:pt x="5336" y="18313"/>
                  </a:cubicBezTo>
                  <a:cubicBezTo>
                    <a:pt x="5664" y="18313"/>
                    <a:pt x="6041" y="18385"/>
                    <a:pt x="6505" y="18491"/>
                  </a:cubicBezTo>
                  <a:cubicBezTo>
                    <a:pt x="6475" y="17549"/>
                    <a:pt x="7356" y="16971"/>
                    <a:pt x="8177" y="16941"/>
                  </a:cubicBezTo>
                  <a:lnTo>
                    <a:pt x="8177" y="16941"/>
                  </a:lnTo>
                  <a:cubicBezTo>
                    <a:pt x="7660" y="17306"/>
                    <a:pt x="7508" y="17822"/>
                    <a:pt x="7660" y="18339"/>
                  </a:cubicBezTo>
                  <a:cubicBezTo>
                    <a:pt x="6688" y="18491"/>
                    <a:pt x="6323" y="19494"/>
                    <a:pt x="6141" y="20315"/>
                  </a:cubicBezTo>
                  <a:cubicBezTo>
                    <a:pt x="6452" y="19693"/>
                    <a:pt x="7235" y="18996"/>
                    <a:pt x="7863" y="18996"/>
                  </a:cubicBezTo>
                  <a:cubicBezTo>
                    <a:pt x="8217" y="18996"/>
                    <a:pt x="8521" y="19217"/>
                    <a:pt x="8663" y="19798"/>
                  </a:cubicBezTo>
                  <a:cubicBezTo>
                    <a:pt x="8815" y="19190"/>
                    <a:pt x="9271" y="18886"/>
                    <a:pt x="9636" y="18491"/>
                  </a:cubicBezTo>
                  <a:cubicBezTo>
                    <a:pt x="9849" y="18066"/>
                    <a:pt x="11399" y="18369"/>
                    <a:pt x="11338" y="18035"/>
                  </a:cubicBezTo>
                  <a:cubicBezTo>
                    <a:pt x="11109" y="17263"/>
                    <a:pt x="11897" y="16261"/>
                    <a:pt x="12591" y="16261"/>
                  </a:cubicBezTo>
                  <a:cubicBezTo>
                    <a:pt x="12907" y="16261"/>
                    <a:pt x="13204" y="16469"/>
                    <a:pt x="13375" y="17002"/>
                  </a:cubicBezTo>
                  <a:cubicBezTo>
                    <a:pt x="13606" y="16918"/>
                    <a:pt x="13840" y="16866"/>
                    <a:pt x="14059" y="16866"/>
                  </a:cubicBezTo>
                  <a:cubicBezTo>
                    <a:pt x="14475" y="16866"/>
                    <a:pt x="14837" y="17051"/>
                    <a:pt x="15016" y="17549"/>
                  </a:cubicBezTo>
                  <a:cubicBezTo>
                    <a:pt x="15408" y="16903"/>
                    <a:pt x="15963" y="16446"/>
                    <a:pt x="16560" y="16446"/>
                  </a:cubicBezTo>
                  <a:cubicBezTo>
                    <a:pt x="16891" y="16446"/>
                    <a:pt x="17234" y="16586"/>
                    <a:pt x="17569" y="16910"/>
                  </a:cubicBezTo>
                  <a:cubicBezTo>
                    <a:pt x="17808" y="16075"/>
                    <a:pt x="18440" y="15746"/>
                    <a:pt x="19201" y="15746"/>
                  </a:cubicBezTo>
                  <a:cubicBezTo>
                    <a:pt x="19409" y="15746"/>
                    <a:pt x="19627" y="15771"/>
                    <a:pt x="19849" y="15816"/>
                  </a:cubicBezTo>
                  <a:cubicBezTo>
                    <a:pt x="19413" y="15456"/>
                    <a:pt x="18859" y="15202"/>
                    <a:pt x="18319" y="15202"/>
                  </a:cubicBezTo>
                  <a:cubicBezTo>
                    <a:pt x="17994" y="15202"/>
                    <a:pt x="17673" y="15295"/>
                    <a:pt x="17387" y="15512"/>
                  </a:cubicBezTo>
                  <a:cubicBezTo>
                    <a:pt x="17347" y="14936"/>
                    <a:pt x="16935" y="14726"/>
                    <a:pt x="16395" y="14726"/>
                  </a:cubicBezTo>
                  <a:cubicBezTo>
                    <a:pt x="15710" y="14726"/>
                    <a:pt x="14821" y="15064"/>
                    <a:pt x="14226" y="15421"/>
                  </a:cubicBezTo>
                  <a:cubicBezTo>
                    <a:pt x="14499" y="14813"/>
                    <a:pt x="14864" y="14175"/>
                    <a:pt x="15503" y="13993"/>
                  </a:cubicBezTo>
                  <a:cubicBezTo>
                    <a:pt x="15313" y="12772"/>
                    <a:pt x="16188" y="11599"/>
                    <a:pt x="17351" y="11599"/>
                  </a:cubicBezTo>
                  <a:cubicBezTo>
                    <a:pt x="17491" y="11599"/>
                    <a:pt x="17635" y="11616"/>
                    <a:pt x="17782" y="11652"/>
                  </a:cubicBezTo>
                  <a:cubicBezTo>
                    <a:pt x="17843" y="11044"/>
                    <a:pt x="18056" y="10740"/>
                    <a:pt x="18633" y="10497"/>
                  </a:cubicBezTo>
                  <a:cubicBezTo>
                    <a:pt x="17904" y="9190"/>
                    <a:pt x="19393" y="9494"/>
                    <a:pt x="20153" y="8916"/>
                  </a:cubicBezTo>
                  <a:cubicBezTo>
                    <a:pt x="20549" y="8705"/>
                    <a:pt x="20761" y="7717"/>
                    <a:pt x="21406" y="7717"/>
                  </a:cubicBezTo>
                  <a:cubicBezTo>
                    <a:pt x="21505" y="7717"/>
                    <a:pt x="21613" y="7740"/>
                    <a:pt x="21734" y="7792"/>
                  </a:cubicBezTo>
                  <a:cubicBezTo>
                    <a:pt x="21399" y="7438"/>
                    <a:pt x="20904" y="7198"/>
                    <a:pt x="20424" y="7198"/>
                  </a:cubicBezTo>
                  <a:cubicBezTo>
                    <a:pt x="20121" y="7198"/>
                    <a:pt x="19823" y="7294"/>
                    <a:pt x="19576" y="7518"/>
                  </a:cubicBezTo>
                  <a:cubicBezTo>
                    <a:pt x="19272" y="7290"/>
                    <a:pt x="19104" y="7176"/>
                    <a:pt x="18941" y="7176"/>
                  </a:cubicBezTo>
                  <a:cubicBezTo>
                    <a:pt x="18778" y="7176"/>
                    <a:pt x="18618" y="7290"/>
                    <a:pt x="18329" y="7518"/>
                  </a:cubicBezTo>
                  <a:cubicBezTo>
                    <a:pt x="17105" y="6750"/>
                    <a:pt x="17828" y="4754"/>
                    <a:pt x="19098" y="4754"/>
                  </a:cubicBezTo>
                  <a:cubicBezTo>
                    <a:pt x="19184" y="4754"/>
                    <a:pt x="19272" y="4763"/>
                    <a:pt x="19363" y="4783"/>
                  </a:cubicBezTo>
                  <a:cubicBezTo>
                    <a:pt x="18573" y="4256"/>
                    <a:pt x="18933" y="3259"/>
                    <a:pt x="19596" y="3259"/>
                  </a:cubicBezTo>
                  <a:cubicBezTo>
                    <a:pt x="19775" y="3259"/>
                    <a:pt x="19977" y="3331"/>
                    <a:pt x="20183" y="3506"/>
                  </a:cubicBezTo>
                  <a:cubicBezTo>
                    <a:pt x="19906" y="2774"/>
                    <a:pt x="20278" y="1686"/>
                    <a:pt x="21004" y="1686"/>
                  </a:cubicBezTo>
                  <a:cubicBezTo>
                    <a:pt x="21152" y="1686"/>
                    <a:pt x="21315" y="1731"/>
                    <a:pt x="21490" y="1834"/>
                  </a:cubicBezTo>
                  <a:cubicBezTo>
                    <a:pt x="21490" y="1622"/>
                    <a:pt x="21521" y="1409"/>
                    <a:pt x="21642" y="1226"/>
                  </a:cubicBezTo>
                  <a:cubicBezTo>
                    <a:pt x="21862" y="986"/>
                    <a:pt x="22079" y="896"/>
                    <a:pt x="22280" y="896"/>
                  </a:cubicBezTo>
                  <a:cubicBezTo>
                    <a:pt x="22663" y="896"/>
                    <a:pt x="22993" y="1220"/>
                    <a:pt x="23193" y="1439"/>
                  </a:cubicBezTo>
                  <a:cubicBezTo>
                    <a:pt x="22949" y="862"/>
                    <a:pt x="22737" y="406"/>
                    <a:pt x="22858" y="41"/>
                  </a:cubicBezTo>
                  <a:cubicBezTo>
                    <a:pt x="22757" y="14"/>
                    <a:pt x="22653" y="0"/>
                    <a:pt x="2254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080" bIns="9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0" name="Google Shape;4580;p28"/>
            <p:cNvSpPr/>
            <p:nvPr/>
          </p:nvSpPr>
          <p:spPr>
            <a:xfrm>
              <a:off x="456840" y="4768200"/>
              <a:ext cx="360" cy="720"/>
            </a:xfrm>
            <a:custGeom>
              <a:avLst/>
              <a:gdLst>
                <a:gd name="textAreaLeft" fmla="*/ 0 w 360"/>
                <a:gd name="textAreaRight" fmla="*/ 2880 w 360"/>
                <a:gd name="textAreaTop" fmla="*/ 0 h 720"/>
                <a:gd name="textAreaBottom" fmla="*/ 1800 h 720"/>
              </a:gdLst>
              <a:ahLst/>
              <a:rect l="textAreaLeft" t="textAreaTop" r="textAreaRight" b="textAreaBottom"/>
              <a:pathLst>
                <a:path w="1" h="214">
                  <a:moveTo>
                    <a:pt x="0" y="213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09c8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1" name="Google Shape;4581;p28"/>
            <p:cNvSpPr/>
            <p:nvPr/>
          </p:nvSpPr>
          <p:spPr>
            <a:xfrm>
              <a:off x="358200" y="4624200"/>
              <a:ext cx="187200" cy="164880"/>
            </a:xfrm>
            <a:custGeom>
              <a:avLst/>
              <a:gdLst>
                <a:gd name="textAreaLeft" fmla="*/ 0 w 187200"/>
                <a:gd name="textAreaRight" fmla="*/ 188280 w 187200"/>
                <a:gd name="textAreaTop" fmla="*/ 0 h 164880"/>
                <a:gd name="textAreaBottom" fmla="*/ 165960 h 164880"/>
              </a:gdLst>
              <a:ahLst/>
              <a:rect l="textAreaLeft" t="textAreaTop" r="textAreaRight" b="textAreaBottom"/>
              <a:pathLst>
                <a:path w="20944" h="18446">
                  <a:moveTo>
                    <a:pt x="20539" y="1"/>
                  </a:moveTo>
                  <a:cubicBezTo>
                    <a:pt x="20131" y="1"/>
                    <a:pt x="19783" y="188"/>
                    <a:pt x="19576" y="603"/>
                  </a:cubicBezTo>
                  <a:cubicBezTo>
                    <a:pt x="19285" y="507"/>
                    <a:pt x="18975" y="460"/>
                    <a:pt x="18665" y="460"/>
                  </a:cubicBezTo>
                  <a:cubicBezTo>
                    <a:pt x="17225" y="460"/>
                    <a:pt x="15800" y="1464"/>
                    <a:pt x="16475" y="3065"/>
                  </a:cubicBezTo>
                  <a:cubicBezTo>
                    <a:pt x="15715" y="3643"/>
                    <a:pt x="15411" y="4768"/>
                    <a:pt x="15958" y="5528"/>
                  </a:cubicBezTo>
                  <a:cubicBezTo>
                    <a:pt x="15199" y="6105"/>
                    <a:pt x="15290" y="7473"/>
                    <a:pt x="16080" y="8050"/>
                  </a:cubicBezTo>
                  <a:cubicBezTo>
                    <a:pt x="15624" y="8537"/>
                    <a:pt x="15472" y="9266"/>
                    <a:pt x="15624" y="9904"/>
                  </a:cubicBezTo>
                  <a:cubicBezTo>
                    <a:pt x="15503" y="10026"/>
                    <a:pt x="15047" y="10573"/>
                    <a:pt x="14955" y="10695"/>
                  </a:cubicBezTo>
                  <a:cubicBezTo>
                    <a:pt x="14836" y="10670"/>
                    <a:pt x="14727" y="10659"/>
                    <a:pt x="14626" y="10659"/>
                  </a:cubicBezTo>
                  <a:cubicBezTo>
                    <a:pt x="14241" y="10659"/>
                    <a:pt x="13981" y="10817"/>
                    <a:pt x="13740" y="10938"/>
                  </a:cubicBezTo>
                  <a:cubicBezTo>
                    <a:pt x="13496" y="10695"/>
                    <a:pt x="13223" y="10482"/>
                    <a:pt x="12980" y="10269"/>
                  </a:cubicBezTo>
                  <a:cubicBezTo>
                    <a:pt x="12632" y="10032"/>
                    <a:pt x="12153" y="9860"/>
                    <a:pt x="11694" y="9860"/>
                  </a:cubicBezTo>
                  <a:cubicBezTo>
                    <a:pt x="11390" y="9860"/>
                    <a:pt x="11094" y="9935"/>
                    <a:pt x="10852" y="10117"/>
                  </a:cubicBezTo>
                  <a:cubicBezTo>
                    <a:pt x="10335" y="10482"/>
                    <a:pt x="10244" y="11272"/>
                    <a:pt x="10578" y="11789"/>
                  </a:cubicBezTo>
                  <a:lnTo>
                    <a:pt x="10578" y="12002"/>
                  </a:lnTo>
                  <a:cubicBezTo>
                    <a:pt x="10433" y="11944"/>
                    <a:pt x="10282" y="11907"/>
                    <a:pt x="10133" y="11907"/>
                  </a:cubicBezTo>
                  <a:cubicBezTo>
                    <a:pt x="9969" y="11907"/>
                    <a:pt x="9810" y="11951"/>
                    <a:pt x="9667" y="12063"/>
                  </a:cubicBezTo>
                  <a:cubicBezTo>
                    <a:pt x="9423" y="12306"/>
                    <a:pt x="9393" y="12792"/>
                    <a:pt x="9545" y="13096"/>
                  </a:cubicBezTo>
                  <a:cubicBezTo>
                    <a:pt x="9498" y="13091"/>
                    <a:pt x="9451" y="13089"/>
                    <a:pt x="9404" y="13089"/>
                  </a:cubicBezTo>
                  <a:cubicBezTo>
                    <a:pt x="8538" y="13089"/>
                    <a:pt x="7696" y="13869"/>
                    <a:pt x="8360" y="14677"/>
                  </a:cubicBezTo>
                  <a:cubicBezTo>
                    <a:pt x="8299" y="14677"/>
                    <a:pt x="8208" y="14677"/>
                    <a:pt x="8147" y="14707"/>
                  </a:cubicBezTo>
                  <a:cubicBezTo>
                    <a:pt x="7691" y="14768"/>
                    <a:pt x="7296" y="15041"/>
                    <a:pt x="7235" y="15467"/>
                  </a:cubicBezTo>
                  <a:lnTo>
                    <a:pt x="7113" y="15923"/>
                  </a:lnTo>
                  <a:cubicBezTo>
                    <a:pt x="6706" y="15457"/>
                    <a:pt x="6242" y="15131"/>
                    <a:pt x="5643" y="15131"/>
                  </a:cubicBezTo>
                  <a:cubicBezTo>
                    <a:pt x="5617" y="15131"/>
                    <a:pt x="5590" y="15131"/>
                    <a:pt x="5563" y="15133"/>
                  </a:cubicBezTo>
                  <a:cubicBezTo>
                    <a:pt x="4864" y="15163"/>
                    <a:pt x="4104" y="15588"/>
                    <a:pt x="4226" y="16409"/>
                  </a:cubicBezTo>
                  <a:cubicBezTo>
                    <a:pt x="4095" y="16353"/>
                    <a:pt x="3959" y="16323"/>
                    <a:pt x="3832" y="16323"/>
                  </a:cubicBezTo>
                  <a:cubicBezTo>
                    <a:pt x="3547" y="16323"/>
                    <a:pt x="3314" y="16477"/>
                    <a:pt x="3314" y="16835"/>
                  </a:cubicBezTo>
                  <a:cubicBezTo>
                    <a:pt x="3162" y="16441"/>
                    <a:pt x="2760" y="16254"/>
                    <a:pt x="2375" y="16254"/>
                  </a:cubicBezTo>
                  <a:cubicBezTo>
                    <a:pt x="1838" y="16254"/>
                    <a:pt x="1333" y="16618"/>
                    <a:pt x="1581" y="17291"/>
                  </a:cubicBezTo>
                  <a:cubicBezTo>
                    <a:pt x="1429" y="17203"/>
                    <a:pt x="1190" y="17151"/>
                    <a:pt x="968" y="17151"/>
                  </a:cubicBezTo>
                  <a:cubicBezTo>
                    <a:pt x="570" y="17151"/>
                    <a:pt x="225" y="17318"/>
                    <a:pt x="517" y="17747"/>
                  </a:cubicBezTo>
                  <a:lnTo>
                    <a:pt x="457" y="17747"/>
                  </a:lnTo>
                  <a:cubicBezTo>
                    <a:pt x="365" y="17686"/>
                    <a:pt x="213" y="17655"/>
                    <a:pt x="92" y="17655"/>
                  </a:cubicBezTo>
                  <a:lnTo>
                    <a:pt x="1" y="18446"/>
                  </a:lnTo>
                  <a:cubicBezTo>
                    <a:pt x="396" y="18172"/>
                    <a:pt x="821" y="17899"/>
                    <a:pt x="1460" y="17686"/>
                  </a:cubicBezTo>
                  <a:cubicBezTo>
                    <a:pt x="1690" y="17607"/>
                    <a:pt x="1895" y="17575"/>
                    <a:pt x="2077" y="17575"/>
                  </a:cubicBezTo>
                  <a:cubicBezTo>
                    <a:pt x="2972" y="17575"/>
                    <a:pt x="3307" y="18363"/>
                    <a:pt x="3341" y="18363"/>
                  </a:cubicBezTo>
                  <a:cubicBezTo>
                    <a:pt x="3343" y="18363"/>
                    <a:pt x="3344" y="18360"/>
                    <a:pt x="3344" y="18354"/>
                  </a:cubicBezTo>
                  <a:cubicBezTo>
                    <a:pt x="3325" y="17863"/>
                    <a:pt x="3683" y="17489"/>
                    <a:pt x="4095" y="17489"/>
                  </a:cubicBezTo>
                  <a:cubicBezTo>
                    <a:pt x="4345" y="17489"/>
                    <a:pt x="4616" y="17626"/>
                    <a:pt x="4834" y="17959"/>
                  </a:cubicBezTo>
                  <a:cubicBezTo>
                    <a:pt x="4834" y="17032"/>
                    <a:pt x="5824" y="16210"/>
                    <a:pt x="6699" y="16210"/>
                  </a:cubicBezTo>
                  <a:cubicBezTo>
                    <a:pt x="6971" y="16210"/>
                    <a:pt x="7231" y="16290"/>
                    <a:pt x="7448" y="16470"/>
                  </a:cubicBezTo>
                  <a:cubicBezTo>
                    <a:pt x="7385" y="15987"/>
                    <a:pt x="7772" y="15620"/>
                    <a:pt x="8238" y="15620"/>
                  </a:cubicBezTo>
                  <a:cubicBezTo>
                    <a:pt x="8446" y="15620"/>
                    <a:pt x="8670" y="15693"/>
                    <a:pt x="8876" y="15862"/>
                  </a:cubicBezTo>
                  <a:cubicBezTo>
                    <a:pt x="9115" y="15249"/>
                    <a:pt x="9633" y="14923"/>
                    <a:pt x="10102" y="14923"/>
                  </a:cubicBezTo>
                  <a:cubicBezTo>
                    <a:pt x="10587" y="14923"/>
                    <a:pt x="11019" y="15272"/>
                    <a:pt x="11034" y="16014"/>
                  </a:cubicBezTo>
                  <a:cubicBezTo>
                    <a:pt x="11060" y="15394"/>
                    <a:pt x="11459" y="15038"/>
                    <a:pt x="12044" y="15038"/>
                  </a:cubicBezTo>
                  <a:cubicBezTo>
                    <a:pt x="12148" y="15038"/>
                    <a:pt x="12257" y="15049"/>
                    <a:pt x="12372" y="15072"/>
                  </a:cubicBezTo>
                  <a:cubicBezTo>
                    <a:pt x="11583" y="14422"/>
                    <a:pt x="12299" y="13207"/>
                    <a:pt x="13060" y="13207"/>
                  </a:cubicBezTo>
                  <a:cubicBezTo>
                    <a:pt x="13297" y="13207"/>
                    <a:pt x="13538" y="13324"/>
                    <a:pt x="13740" y="13613"/>
                  </a:cubicBezTo>
                  <a:cubicBezTo>
                    <a:pt x="13851" y="13011"/>
                    <a:pt x="14126" y="12638"/>
                    <a:pt x="14541" y="12638"/>
                  </a:cubicBezTo>
                  <a:cubicBezTo>
                    <a:pt x="14691" y="12638"/>
                    <a:pt x="14860" y="12687"/>
                    <a:pt x="15047" y="12792"/>
                  </a:cubicBezTo>
                  <a:cubicBezTo>
                    <a:pt x="14903" y="11988"/>
                    <a:pt x="15655" y="10804"/>
                    <a:pt x="16610" y="10804"/>
                  </a:cubicBezTo>
                  <a:cubicBezTo>
                    <a:pt x="16666" y="10804"/>
                    <a:pt x="16722" y="10808"/>
                    <a:pt x="16779" y="10816"/>
                  </a:cubicBezTo>
                  <a:cubicBezTo>
                    <a:pt x="16802" y="10276"/>
                    <a:pt x="17058" y="9919"/>
                    <a:pt x="17437" y="9919"/>
                  </a:cubicBezTo>
                  <a:cubicBezTo>
                    <a:pt x="17569" y="9919"/>
                    <a:pt x="17716" y="9962"/>
                    <a:pt x="17873" y="10056"/>
                  </a:cubicBezTo>
                  <a:cubicBezTo>
                    <a:pt x="17922" y="9238"/>
                    <a:pt x="18370" y="8572"/>
                    <a:pt x="19068" y="8572"/>
                  </a:cubicBezTo>
                  <a:cubicBezTo>
                    <a:pt x="19251" y="8572"/>
                    <a:pt x="19452" y="8618"/>
                    <a:pt x="19667" y="8719"/>
                  </a:cubicBezTo>
                  <a:cubicBezTo>
                    <a:pt x="19910" y="8233"/>
                    <a:pt x="20335" y="7716"/>
                    <a:pt x="20913" y="7473"/>
                  </a:cubicBezTo>
                  <a:lnTo>
                    <a:pt x="20913" y="7473"/>
                  </a:lnTo>
                  <a:cubicBezTo>
                    <a:pt x="20031" y="7625"/>
                    <a:pt x="19940" y="7503"/>
                    <a:pt x="19515" y="7990"/>
                  </a:cubicBezTo>
                  <a:cubicBezTo>
                    <a:pt x="19267" y="7713"/>
                    <a:pt x="19027" y="7590"/>
                    <a:pt x="18794" y="7590"/>
                  </a:cubicBezTo>
                  <a:cubicBezTo>
                    <a:pt x="18539" y="7590"/>
                    <a:pt x="18293" y="7736"/>
                    <a:pt x="18056" y="7990"/>
                  </a:cubicBezTo>
                  <a:cubicBezTo>
                    <a:pt x="17999" y="7998"/>
                    <a:pt x="17942" y="8002"/>
                    <a:pt x="17886" y="8002"/>
                  </a:cubicBezTo>
                  <a:cubicBezTo>
                    <a:pt x="16728" y="8002"/>
                    <a:pt x="15934" y="6269"/>
                    <a:pt x="17326" y="5892"/>
                  </a:cubicBezTo>
                  <a:cubicBezTo>
                    <a:pt x="16560" y="5330"/>
                    <a:pt x="16609" y="3759"/>
                    <a:pt x="17384" y="3759"/>
                  </a:cubicBezTo>
                  <a:cubicBezTo>
                    <a:pt x="17532" y="3759"/>
                    <a:pt x="17705" y="3816"/>
                    <a:pt x="17904" y="3947"/>
                  </a:cubicBezTo>
                  <a:cubicBezTo>
                    <a:pt x="17533" y="3159"/>
                    <a:pt x="18063" y="2301"/>
                    <a:pt x="18700" y="2301"/>
                  </a:cubicBezTo>
                  <a:cubicBezTo>
                    <a:pt x="18898" y="2301"/>
                    <a:pt x="19107" y="2384"/>
                    <a:pt x="19302" y="2579"/>
                  </a:cubicBezTo>
                  <a:cubicBezTo>
                    <a:pt x="18948" y="1894"/>
                    <a:pt x="19236" y="1209"/>
                    <a:pt x="19796" y="1209"/>
                  </a:cubicBezTo>
                  <a:cubicBezTo>
                    <a:pt x="19956" y="1209"/>
                    <a:pt x="20139" y="1265"/>
                    <a:pt x="20335" y="1394"/>
                  </a:cubicBezTo>
                  <a:cubicBezTo>
                    <a:pt x="20335" y="847"/>
                    <a:pt x="20579" y="391"/>
                    <a:pt x="20943" y="56"/>
                  </a:cubicBezTo>
                  <a:cubicBezTo>
                    <a:pt x="20804" y="20"/>
                    <a:pt x="20668" y="1"/>
                    <a:pt x="2053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0" bIns="82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2" name="Google Shape;4582;p28"/>
            <p:cNvSpPr/>
            <p:nvPr/>
          </p:nvSpPr>
          <p:spPr>
            <a:xfrm>
              <a:off x="391320" y="4653720"/>
              <a:ext cx="417960" cy="340560"/>
            </a:xfrm>
            <a:custGeom>
              <a:avLst/>
              <a:gdLst>
                <a:gd name="textAreaLeft" fmla="*/ 0 w 417960"/>
                <a:gd name="textAreaRight" fmla="*/ 419040 w 417960"/>
                <a:gd name="textAreaTop" fmla="*/ 0 h 340560"/>
                <a:gd name="textAreaBottom" fmla="*/ 341640 h 340560"/>
              </a:gdLst>
              <a:ahLst/>
              <a:rect l="textAreaLeft" t="textAreaTop" r="textAreaRight" b="textAreaBottom"/>
              <a:pathLst>
                <a:path w="46609" h="37990">
                  <a:moveTo>
                    <a:pt x="32201" y="0"/>
                  </a:moveTo>
                  <a:cubicBezTo>
                    <a:pt x="31097" y="0"/>
                    <a:pt x="30010" y="862"/>
                    <a:pt x="30175" y="2518"/>
                  </a:cubicBezTo>
                  <a:cubicBezTo>
                    <a:pt x="29233" y="2761"/>
                    <a:pt x="28959" y="3582"/>
                    <a:pt x="29415" y="4433"/>
                  </a:cubicBezTo>
                  <a:cubicBezTo>
                    <a:pt x="28534" y="4797"/>
                    <a:pt x="28382" y="5618"/>
                    <a:pt x="28838" y="6378"/>
                  </a:cubicBezTo>
                  <a:cubicBezTo>
                    <a:pt x="28199" y="6864"/>
                    <a:pt x="28139" y="7472"/>
                    <a:pt x="28959" y="7867"/>
                  </a:cubicBezTo>
                  <a:cubicBezTo>
                    <a:pt x="27531" y="8354"/>
                    <a:pt x="27500" y="10269"/>
                    <a:pt x="29050" y="10360"/>
                  </a:cubicBezTo>
                  <a:cubicBezTo>
                    <a:pt x="28503" y="10968"/>
                    <a:pt x="28291" y="12001"/>
                    <a:pt x="29202" y="12275"/>
                  </a:cubicBezTo>
                  <a:cubicBezTo>
                    <a:pt x="28665" y="12932"/>
                    <a:pt x="29184" y="13795"/>
                    <a:pt x="30011" y="13795"/>
                  </a:cubicBezTo>
                  <a:cubicBezTo>
                    <a:pt x="30025" y="13795"/>
                    <a:pt x="30039" y="13795"/>
                    <a:pt x="30054" y="13794"/>
                  </a:cubicBezTo>
                  <a:lnTo>
                    <a:pt x="30054" y="13794"/>
                  </a:lnTo>
                  <a:cubicBezTo>
                    <a:pt x="29385" y="14433"/>
                    <a:pt x="29172" y="15801"/>
                    <a:pt x="30054" y="16500"/>
                  </a:cubicBezTo>
                  <a:cubicBezTo>
                    <a:pt x="29294" y="16743"/>
                    <a:pt x="29142" y="17564"/>
                    <a:pt x="29294" y="18323"/>
                  </a:cubicBezTo>
                  <a:cubicBezTo>
                    <a:pt x="29056" y="18023"/>
                    <a:pt x="28745" y="17871"/>
                    <a:pt x="28407" y="17871"/>
                  </a:cubicBezTo>
                  <a:cubicBezTo>
                    <a:pt x="28095" y="17871"/>
                    <a:pt x="27760" y="18000"/>
                    <a:pt x="27440" y="18263"/>
                  </a:cubicBezTo>
                  <a:cubicBezTo>
                    <a:pt x="27859" y="17477"/>
                    <a:pt x="27578" y="16578"/>
                    <a:pt x="26889" y="16578"/>
                  </a:cubicBezTo>
                  <a:cubicBezTo>
                    <a:pt x="26779" y="16578"/>
                    <a:pt x="26658" y="16601"/>
                    <a:pt x="26528" y="16652"/>
                  </a:cubicBezTo>
                  <a:cubicBezTo>
                    <a:pt x="26753" y="15818"/>
                    <a:pt x="26344" y="15421"/>
                    <a:pt x="25827" y="15421"/>
                  </a:cubicBezTo>
                  <a:cubicBezTo>
                    <a:pt x="25439" y="15421"/>
                    <a:pt x="24990" y="15644"/>
                    <a:pt x="24704" y="16074"/>
                  </a:cubicBezTo>
                  <a:cubicBezTo>
                    <a:pt x="23974" y="14980"/>
                    <a:pt x="23488" y="14220"/>
                    <a:pt x="22029" y="14220"/>
                  </a:cubicBezTo>
                  <a:cubicBezTo>
                    <a:pt x="20996" y="14250"/>
                    <a:pt x="20023" y="14828"/>
                    <a:pt x="20145" y="15953"/>
                  </a:cubicBezTo>
                  <a:cubicBezTo>
                    <a:pt x="19925" y="15875"/>
                    <a:pt x="19704" y="15837"/>
                    <a:pt x="19497" y="15837"/>
                  </a:cubicBezTo>
                  <a:cubicBezTo>
                    <a:pt x="18726" y="15837"/>
                    <a:pt x="18138" y="16356"/>
                    <a:pt x="18473" y="17290"/>
                  </a:cubicBezTo>
                  <a:cubicBezTo>
                    <a:pt x="18378" y="17273"/>
                    <a:pt x="18286" y="17265"/>
                    <a:pt x="18197" y="17265"/>
                  </a:cubicBezTo>
                  <a:cubicBezTo>
                    <a:pt x="17316" y="17265"/>
                    <a:pt x="16763" y="18051"/>
                    <a:pt x="17287" y="18962"/>
                  </a:cubicBezTo>
                  <a:cubicBezTo>
                    <a:pt x="16011" y="19174"/>
                    <a:pt x="16284" y="20664"/>
                    <a:pt x="17105" y="21241"/>
                  </a:cubicBezTo>
                  <a:cubicBezTo>
                    <a:pt x="16771" y="21667"/>
                    <a:pt x="16588" y="22275"/>
                    <a:pt x="16862" y="22792"/>
                  </a:cubicBezTo>
                  <a:cubicBezTo>
                    <a:pt x="16729" y="22764"/>
                    <a:pt x="16603" y="22750"/>
                    <a:pt x="16485" y="22750"/>
                  </a:cubicBezTo>
                  <a:cubicBezTo>
                    <a:pt x="15956" y="22750"/>
                    <a:pt x="15588" y="23024"/>
                    <a:pt x="15464" y="23521"/>
                  </a:cubicBezTo>
                  <a:cubicBezTo>
                    <a:pt x="15368" y="22613"/>
                    <a:pt x="14783" y="21234"/>
                    <a:pt x="13888" y="21234"/>
                  </a:cubicBezTo>
                  <a:cubicBezTo>
                    <a:pt x="13644" y="21234"/>
                    <a:pt x="13378" y="21336"/>
                    <a:pt x="13093" y="21576"/>
                  </a:cubicBezTo>
                  <a:cubicBezTo>
                    <a:pt x="12949" y="21250"/>
                    <a:pt x="12672" y="21108"/>
                    <a:pt x="12380" y="21108"/>
                  </a:cubicBezTo>
                  <a:cubicBezTo>
                    <a:pt x="11991" y="21108"/>
                    <a:pt x="11577" y="21359"/>
                    <a:pt x="11421" y="21758"/>
                  </a:cubicBezTo>
                  <a:cubicBezTo>
                    <a:pt x="11262" y="21397"/>
                    <a:pt x="10938" y="21221"/>
                    <a:pt x="10613" y="21221"/>
                  </a:cubicBezTo>
                  <a:cubicBezTo>
                    <a:pt x="10254" y="21221"/>
                    <a:pt x="9893" y="21435"/>
                    <a:pt x="9749" y="21849"/>
                  </a:cubicBezTo>
                  <a:cubicBezTo>
                    <a:pt x="9565" y="21405"/>
                    <a:pt x="9273" y="21177"/>
                    <a:pt x="9001" y="21177"/>
                  </a:cubicBezTo>
                  <a:cubicBezTo>
                    <a:pt x="8734" y="21177"/>
                    <a:pt x="8487" y="21397"/>
                    <a:pt x="8381" y="21849"/>
                  </a:cubicBezTo>
                  <a:cubicBezTo>
                    <a:pt x="8104" y="21537"/>
                    <a:pt x="7773" y="21403"/>
                    <a:pt x="7450" y="21403"/>
                  </a:cubicBezTo>
                  <a:cubicBezTo>
                    <a:pt x="6641" y="21403"/>
                    <a:pt x="5889" y="22248"/>
                    <a:pt x="6193" y="23247"/>
                  </a:cubicBezTo>
                  <a:cubicBezTo>
                    <a:pt x="5953" y="23188"/>
                    <a:pt x="5726" y="23160"/>
                    <a:pt x="5515" y="23160"/>
                  </a:cubicBezTo>
                  <a:cubicBezTo>
                    <a:pt x="4093" y="23160"/>
                    <a:pt x="3341" y="24422"/>
                    <a:pt x="3579" y="25983"/>
                  </a:cubicBezTo>
                  <a:cubicBezTo>
                    <a:pt x="3425" y="25951"/>
                    <a:pt x="3298" y="25934"/>
                    <a:pt x="3195" y="25934"/>
                  </a:cubicBezTo>
                  <a:cubicBezTo>
                    <a:pt x="2810" y="25934"/>
                    <a:pt x="2760" y="26174"/>
                    <a:pt x="2880" y="26773"/>
                  </a:cubicBezTo>
                  <a:cubicBezTo>
                    <a:pt x="2703" y="26719"/>
                    <a:pt x="2543" y="26692"/>
                    <a:pt x="2403" y="26692"/>
                  </a:cubicBezTo>
                  <a:cubicBezTo>
                    <a:pt x="1916" y="26692"/>
                    <a:pt x="1668" y="27018"/>
                    <a:pt x="1786" y="27655"/>
                  </a:cubicBezTo>
                  <a:cubicBezTo>
                    <a:pt x="1660" y="27631"/>
                    <a:pt x="1544" y="27619"/>
                    <a:pt x="1436" y="27619"/>
                  </a:cubicBezTo>
                  <a:cubicBezTo>
                    <a:pt x="45" y="27619"/>
                    <a:pt x="1" y="29508"/>
                    <a:pt x="114" y="30664"/>
                  </a:cubicBezTo>
                  <a:lnTo>
                    <a:pt x="42425" y="37989"/>
                  </a:lnTo>
                  <a:cubicBezTo>
                    <a:pt x="43135" y="34291"/>
                    <a:pt x="46609" y="8020"/>
                    <a:pt x="40909" y="8020"/>
                  </a:cubicBezTo>
                  <a:cubicBezTo>
                    <a:pt x="40752" y="8020"/>
                    <a:pt x="40589" y="8039"/>
                    <a:pt x="40418" y="8080"/>
                  </a:cubicBezTo>
                  <a:cubicBezTo>
                    <a:pt x="40837" y="7217"/>
                    <a:pt x="40242" y="6668"/>
                    <a:pt x="39448" y="6668"/>
                  </a:cubicBezTo>
                  <a:cubicBezTo>
                    <a:pt x="39319" y="6668"/>
                    <a:pt x="39186" y="6683"/>
                    <a:pt x="39051" y="6712"/>
                  </a:cubicBezTo>
                  <a:cubicBezTo>
                    <a:pt x="39714" y="5963"/>
                    <a:pt x="39338" y="5186"/>
                    <a:pt x="38389" y="5186"/>
                  </a:cubicBezTo>
                  <a:cubicBezTo>
                    <a:pt x="38338" y="5186"/>
                    <a:pt x="38285" y="5188"/>
                    <a:pt x="38230" y="5193"/>
                  </a:cubicBezTo>
                  <a:cubicBezTo>
                    <a:pt x="38984" y="4439"/>
                    <a:pt x="38712" y="2827"/>
                    <a:pt x="37669" y="2827"/>
                  </a:cubicBezTo>
                  <a:cubicBezTo>
                    <a:pt x="37534" y="2827"/>
                    <a:pt x="37387" y="2854"/>
                    <a:pt x="37227" y="2913"/>
                  </a:cubicBezTo>
                  <a:cubicBezTo>
                    <a:pt x="37306" y="1910"/>
                    <a:pt x="36455" y="1441"/>
                    <a:pt x="35582" y="1441"/>
                  </a:cubicBezTo>
                  <a:cubicBezTo>
                    <a:pt x="35105" y="1441"/>
                    <a:pt x="34622" y="1581"/>
                    <a:pt x="34279" y="1849"/>
                  </a:cubicBezTo>
                  <a:cubicBezTo>
                    <a:pt x="34057" y="603"/>
                    <a:pt x="33123" y="0"/>
                    <a:pt x="32201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3" name="Google Shape;4583;p28"/>
            <p:cNvSpPr/>
            <p:nvPr/>
          </p:nvSpPr>
          <p:spPr>
            <a:xfrm>
              <a:off x="397080" y="4890600"/>
              <a:ext cx="238680" cy="115200"/>
            </a:xfrm>
            <a:custGeom>
              <a:avLst/>
              <a:gdLst>
                <a:gd name="textAreaLeft" fmla="*/ 0 w 238680"/>
                <a:gd name="textAreaRight" fmla="*/ 239760 w 238680"/>
                <a:gd name="textAreaTop" fmla="*/ 0 h 115200"/>
                <a:gd name="textAreaBottom" fmla="*/ 116280 h 115200"/>
              </a:gdLst>
              <a:ahLst/>
              <a:rect l="textAreaLeft" t="textAreaTop" r="textAreaRight" b="textAreaBottom"/>
              <a:pathLst>
                <a:path w="26658" h="12927">
                  <a:moveTo>
                    <a:pt x="10917" y="1"/>
                  </a:moveTo>
                  <a:cubicBezTo>
                    <a:pt x="10668" y="1"/>
                    <a:pt x="10470" y="210"/>
                    <a:pt x="10427" y="768"/>
                  </a:cubicBezTo>
                  <a:cubicBezTo>
                    <a:pt x="10208" y="488"/>
                    <a:pt x="9900" y="369"/>
                    <a:pt x="9595" y="369"/>
                  </a:cubicBezTo>
                  <a:cubicBezTo>
                    <a:pt x="8843" y="369"/>
                    <a:pt x="8106" y="1092"/>
                    <a:pt x="8755" y="1893"/>
                  </a:cubicBezTo>
                  <a:cubicBezTo>
                    <a:pt x="8636" y="1830"/>
                    <a:pt x="8515" y="1800"/>
                    <a:pt x="8400" y="1800"/>
                  </a:cubicBezTo>
                  <a:cubicBezTo>
                    <a:pt x="8018" y="1800"/>
                    <a:pt x="7705" y="2124"/>
                    <a:pt x="7752" y="2592"/>
                  </a:cubicBezTo>
                  <a:cubicBezTo>
                    <a:pt x="7547" y="2203"/>
                    <a:pt x="7150" y="1855"/>
                    <a:pt x="6772" y="1855"/>
                  </a:cubicBezTo>
                  <a:cubicBezTo>
                    <a:pt x="6590" y="1855"/>
                    <a:pt x="6411" y="1937"/>
                    <a:pt x="6262" y="2136"/>
                  </a:cubicBezTo>
                  <a:cubicBezTo>
                    <a:pt x="6262" y="1715"/>
                    <a:pt x="5987" y="1449"/>
                    <a:pt x="5709" y="1449"/>
                  </a:cubicBezTo>
                  <a:cubicBezTo>
                    <a:pt x="5524" y="1449"/>
                    <a:pt x="5338" y="1566"/>
                    <a:pt x="5229" y="1832"/>
                  </a:cubicBezTo>
                  <a:cubicBezTo>
                    <a:pt x="5050" y="1683"/>
                    <a:pt x="4820" y="1592"/>
                    <a:pt x="4611" y="1592"/>
                  </a:cubicBezTo>
                  <a:cubicBezTo>
                    <a:pt x="4393" y="1592"/>
                    <a:pt x="4197" y="1691"/>
                    <a:pt x="4104" y="1923"/>
                  </a:cubicBezTo>
                  <a:cubicBezTo>
                    <a:pt x="3817" y="1599"/>
                    <a:pt x="3420" y="1446"/>
                    <a:pt x="3030" y="1446"/>
                  </a:cubicBezTo>
                  <a:cubicBezTo>
                    <a:pt x="2432" y="1446"/>
                    <a:pt x="1850" y="1808"/>
                    <a:pt x="1703" y="2470"/>
                  </a:cubicBezTo>
                  <a:lnTo>
                    <a:pt x="1916" y="2288"/>
                  </a:lnTo>
                  <a:lnTo>
                    <a:pt x="1916" y="2288"/>
                  </a:lnTo>
                  <a:cubicBezTo>
                    <a:pt x="1399" y="2805"/>
                    <a:pt x="1095" y="3382"/>
                    <a:pt x="822" y="3990"/>
                  </a:cubicBezTo>
                  <a:cubicBezTo>
                    <a:pt x="1" y="5935"/>
                    <a:pt x="183" y="8154"/>
                    <a:pt x="548" y="10221"/>
                  </a:cubicBezTo>
                  <a:cubicBezTo>
                    <a:pt x="609" y="10525"/>
                    <a:pt x="670" y="10829"/>
                    <a:pt x="761" y="11133"/>
                  </a:cubicBezTo>
                  <a:lnTo>
                    <a:pt x="24500" y="12926"/>
                  </a:lnTo>
                  <a:cubicBezTo>
                    <a:pt x="24743" y="12470"/>
                    <a:pt x="24956" y="12045"/>
                    <a:pt x="25169" y="11589"/>
                  </a:cubicBezTo>
                  <a:cubicBezTo>
                    <a:pt x="25928" y="9826"/>
                    <a:pt x="26658" y="7789"/>
                    <a:pt x="26020" y="5875"/>
                  </a:cubicBezTo>
                  <a:cubicBezTo>
                    <a:pt x="25680" y="4968"/>
                    <a:pt x="23886" y="3267"/>
                    <a:pt x="22555" y="3267"/>
                  </a:cubicBezTo>
                  <a:cubicBezTo>
                    <a:pt x="22101" y="3267"/>
                    <a:pt x="21700" y="3465"/>
                    <a:pt x="21430" y="3960"/>
                  </a:cubicBezTo>
                  <a:cubicBezTo>
                    <a:pt x="21318" y="3335"/>
                    <a:pt x="20013" y="1632"/>
                    <a:pt x="19205" y="1632"/>
                  </a:cubicBezTo>
                  <a:cubicBezTo>
                    <a:pt x="18912" y="1632"/>
                    <a:pt x="18684" y="1857"/>
                    <a:pt x="18603" y="2440"/>
                  </a:cubicBezTo>
                  <a:cubicBezTo>
                    <a:pt x="18254" y="2149"/>
                    <a:pt x="17759" y="1949"/>
                    <a:pt x="17314" y="1949"/>
                  </a:cubicBezTo>
                  <a:cubicBezTo>
                    <a:pt x="16829" y="1949"/>
                    <a:pt x="16404" y="2186"/>
                    <a:pt x="16293" y="2805"/>
                  </a:cubicBezTo>
                  <a:cubicBezTo>
                    <a:pt x="16186" y="2272"/>
                    <a:pt x="15527" y="1650"/>
                    <a:pt x="14975" y="1650"/>
                  </a:cubicBezTo>
                  <a:cubicBezTo>
                    <a:pt x="14740" y="1650"/>
                    <a:pt x="14524" y="1763"/>
                    <a:pt x="14378" y="2045"/>
                  </a:cubicBezTo>
                  <a:cubicBezTo>
                    <a:pt x="14095" y="1521"/>
                    <a:pt x="13498" y="951"/>
                    <a:pt x="12881" y="951"/>
                  </a:cubicBezTo>
                  <a:cubicBezTo>
                    <a:pt x="12638" y="951"/>
                    <a:pt x="12391" y="1040"/>
                    <a:pt x="12159" y="1254"/>
                  </a:cubicBezTo>
                  <a:cubicBezTo>
                    <a:pt x="12002" y="704"/>
                    <a:pt x="11374" y="1"/>
                    <a:pt x="10917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960" bIns="57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4" name="Google Shape;4584;p28"/>
            <p:cNvSpPr/>
            <p:nvPr/>
          </p:nvSpPr>
          <p:spPr>
            <a:xfrm>
              <a:off x="343440" y="4723200"/>
              <a:ext cx="456120" cy="295200"/>
            </a:xfrm>
            <a:custGeom>
              <a:avLst/>
              <a:gdLst>
                <a:gd name="textAreaLeft" fmla="*/ 0 w 456120"/>
                <a:gd name="textAreaRight" fmla="*/ 457200 w 456120"/>
                <a:gd name="textAreaTop" fmla="*/ 0 h 295200"/>
                <a:gd name="textAreaBottom" fmla="*/ 296280 h 295200"/>
              </a:gdLst>
              <a:ahLst/>
              <a:rect l="textAreaLeft" t="textAreaTop" r="textAreaRight" b="textAreaBottom"/>
              <a:pathLst>
                <a:path w="50853" h="32967">
                  <a:moveTo>
                    <a:pt x="48767" y="1"/>
                  </a:moveTo>
                  <a:cubicBezTo>
                    <a:pt x="48428" y="1"/>
                    <a:pt x="48078" y="109"/>
                    <a:pt x="47722" y="352"/>
                  </a:cubicBezTo>
                  <a:lnTo>
                    <a:pt x="47692" y="322"/>
                  </a:lnTo>
                  <a:cubicBezTo>
                    <a:pt x="46446" y="1112"/>
                    <a:pt x="45534" y="2328"/>
                    <a:pt x="45260" y="3939"/>
                  </a:cubicBezTo>
                  <a:cubicBezTo>
                    <a:pt x="45211" y="3934"/>
                    <a:pt x="45162" y="3932"/>
                    <a:pt x="45114" y="3932"/>
                  </a:cubicBezTo>
                  <a:cubicBezTo>
                    <a:pt x="44162" y="3932"/>
                    <a:pt x="43545" y="4777"/>
                    <a:pt x="43892" y="5732"/>
                  </a:cubicBezTo>
                  <a:cubicBezTo>
                    <a:pt x="43848" y="5728"/>
                    <a:pt x="43805" y="5726"/>
                    <a:pt x="43762" y="5726"/>
                  </a:cubicBezTo>
                  <a:cubicBezTo>
                    <a:pt x="42801" y="5726"/>
                    <a:pt x="42179" y="6685"/>
                    <a:pt x="42616" y="7617"/>
                  </a:cubicBezTo>
                  <a:cubicBezTo>
                    <a:pt x="41035" y="7708"/>
                    <a:pt x="39303" y="10079"/>
                    <a:pt x="40974" y="11264"/>
                  </a:cubicBezTo>
                  <a:cubicBezTo>
                    <a:pt x="40214" y="11538"/>
                    <a:pt x="39759" y="12206"/>
                    <a:pt x="39576" y="13057"/>
                  </a:cubicBezTo>
                  <a:cubicBezTo>
                    <a:pt x="39406" y="12994"/>
                    <a:pt x="39204" y="12968"/>
                    <a:pt x="38987" y="12968"/>
                  </a:cubicBezTo>
                  <a:cubicBezTo>
                    <a:pt x="38274" y="12968"/>
                    <a:pt x="37398" y="13245"/>
                    <a:pt x="36932" y="13361"/>
                  </a:cubicBezTo>
                  <a:cubicBezTo>
                    <a:pt x="35989" y="13574"/>
                    <a:pt x="35260" y="13544"/>
                    <a:pt x="34774" y="14547"/>
                  </a:cubicBezTo>
                  <a:cubicBezTo>
                    <a:pt x="35034" y="14422"/>
                    <a:pt x="35312" y="14358"/>
                    <a:pt x="35589" y="14358"/>
                  </a:cubicBezTo>
                  <a:cubicBezTo>
                    <a:pt x="36119" y="14358"/>
                    <a:pt x="36643" y="14594"/>
                    <a:pt x="37023" y="15094"/>
                  </a:cubicBezTo>
                  <a:cubicBezTo>
                    <a:pt x="37230" y="14946"/>
                    <a:pt x="37460" y="14881"/>
                    <a:pt x="37692" y="14881"/>
                  </a:cubicBezTo>
                  <a:cubicBezTo>
                    <a:pt x="38173" y="14881"/>
                    <a:pt x="38661" y="15160"/>
                    <a:pt x="38968" y="15550"/>
                  </a:cubicBezTo>
                  <a:cubicBezTo>
                    <a:pt x="38797" y="15467"/>
                    <a:pt x="38603" y="15430"/>
                    <a:pt x="38404" y="15430"/>
                  </a:cubicBezTo>
                  <a:cubicBezTo>
                    <a:pt x="37438" y="15430"/>
                    <a:pt x="36364" y="16303"/>
                    <a:pt x="37296" y="17009"/>
                  </a:cubicBezTo>
                  <a:cubicBezTo>
                    <a:pt x="36324" y="17343"/>
                    <a:pt x="35382" y="18833"/>
                    <a:pt x="36567" y="19471"/>
                  </a:cubicBezTo>
                  <a:cubicBezTo>
                    <a:pt x="35807" y="19805"/>
                    <a:pt x="35108" y="20504"/>
                    <a:pt x="35078" y="21325"/>
                  </a:cubicBezTo>
                  <a:cubicBezTo>
                    <a:pt x="34896" y="21252"/>
                    <a:pt x="34739" y="21218"/>
                    <a:pt x="34596" y="21218"/>
                  </a:cubicBezTo>
                  <a:cubicBezTo>
                    <a:pt x="34259" y="21218"/>
                    <a:pt x="33999" y="21409"/>
                    <a:pt x="33679" y="21751"/>
                  </a:cubicBezTo>
                  <a:cubicBezTo>
                    <a:pt x="33375" y="21511"/>
                    <a:pt x="33017" y="21400"/>
                    <a:pt x="32666" y="21400"/>
                  </a:cubicBezTo>
                  <a:cubicBezTo>
                    <a:pt x="31862" y="21400"/>
                    <a:pt x="31096" y="21984"/>
                    <a:pt x="31096" y="22936"/>
                  </a:cubicBezTo>
                  <a:cubicBezTo>
                    <a:pt x="30850" y="22775"/>
                    <a:pt x="30587" y="22703"/>
                    <a:pt x="30330" y="22703"/>
                  </a:cubicBezTo>
                  <a:cubicBezTo>
                    <a:pt x="29760" y="22703"/>
                    <a:pt x="29219" y="23060"/>
                    <a:pt x="28968" y="23605"/>
                  </a:cubicBezTo>
                  <a:cubicBezTo>
                    <a:pt x="28573" y="23058"/>
                    <a:pt x="27570" y="22784"/>
                    <a:pt x="27144" y="22632"/>
                  </a:cubicBezTo>
                  <a:cubicBezTo>
                    <a:pt x="26622" y="22479"/>
                    <a:pt x="26131" y="22286"/>
                    <a:pt x="25679" y="22286"/>
                  </a:cubicBezTo>
                  <a:cubicBezTo>
                    <a:pt x="25236" y="22286"/>
                    <a:pt x="24831" y="22471"/>
                    <a:pt x="24469" y="23058"/>
                  </a:cubicBezTo>
                  <a:cubicBezTo>
                    <a:pt x="24134" y="22851"/>
                    <a:pt x="23803" y="22760"/>
                    <a:pt x="23489" y="22760"/>
                  </a:cubicBezTo>
                  <a:cubicBezTo>
                    <a:pt x="22324" y="22760"/>
                    <a:pt x="21400" y="24020"/>
                    <a:pt x="21400" y="25337"/>
                  </a:cubicBezTo>
                  <a:cubicBezTo>
                    <a:pt x="20761" y="25368"/>
                    <a:pt x="20670" y="25368"/>
                    <a:pt x="20214" y="25672"/>
                  </a:cubicBezTo>
                  <a:cubicBezTo>
                    <a:pt x="19979" y="25423"/>
                    <a:pt x="19703" y="25310"/>
                    <a:pt x="19430" y="25310"/>
                  </a:cubicBezTo>
                  <a:cubicBezTo>
                    <a:pt x="19069" y="25310"/>
                    <a:pt x="18711" y="25508"/>
                    <a:pt x="18451" y="25854"/>
                  </a:cubicBezTo>
                  <a:cubicBezTo>
                    <a:pt x="18348" y="25214"/>
                    <a:pt x="17908" y="24784"/>
                    <a:pt x="17389" y="24784"/>
                  </a:cubicBezTo>
                  <a:cubicBezTo>
                    <a:pt x="17143" y="24784"/>
                    <a:pt x="16881" y="24880"/>
                    <a:pt x="16627" y="25094"/>
                  </a:cubicBezTo>
                  <a:cubicBezTo>
                    <a:pt x="16650" y="23763"/>
                    <a:pt x="16053" y="22918"/>
                    <a:pt x="15036" y="22918"/>
                  </a:cubicBezTo>
                  <a:cubicBezTo>
                    <a:pt x="14683" y="22918"/>
                    <a:pt x="14278" y="23020"/>
                    <a:pt x="13831" y="23240"/>
                  </a:cubicBezTo>
                  <a:cubicBezTo>
                    <a:pt x="13572" y="22739"/>
                    <a:pt x="13067" y="22385"/>
                    <a:pt x="12591" y="22385"/>
                  </a:cubicBezTo>
                  <a:cubicBezTo>
                    <a:pt x="12229" y="22385"/>
                    <a:pt x="11883" y="22589"/>
                    <a:pt x="11673" y="23088"/>
                  </a:cubicBezTo>
                  <a:cubicBezTo>
                    <a:pt x="11531" y="22380"/>
                    <a:pt x="11040" y="21780"/>
                    <a:pt x="10458" y="21780"/>
                  </a:cubicBezTo>
                  <a:cubicBezTo>
                    <a:pt x="10166" y="21780"/>
                    <a:pt x="9850" y="21932"/>
                    <a:pt x="9545" y="22298"/>
                  </a:cubicBezTo>
                  <a:cubicBezTo>
                    <a:pt x="9263" y="21347"/>
                    <a:pt x="8538" y="20868"/>
                    <a:pt x="7832" y="20868"/>
                  </a:cubicBezTo>
                  <a:cubicBezTo>
                    <a:pt x="7092" y="20868"/>
                    <a:pt x="6373" y="21393"/>
                    <a:pt x="6202" y="22450"/>
                  </a:cubicBezTo>
                  <a:cubicBezTo>
                    <a:pt x="5982" y="22377"/>
                    <a:pt x="5779" y="22339"/>
                    <a:pt x="5595" y="22339"/>
                  </a:cubicBezTo>
                  <a:cubicBezTo>
                    <a:pt x="5168" y="22339"/>
                    <a:pt x="4843" y="22541"/>
                    <a:pt x="4651" y="22966"/>
                  </a:cubicBezTo>
                  <a:cubicBezTo>
                    <a:pt x="4560" y="22845"/>
                    <a:pt x="4500" y="22784"/>
                    <a:pt x="4378" y="22693"/>
                  </a:cubicBezTo>
                  <a:cubicBezTo>
                    <a:pt x="4219" y="22587"/>
                    <a:pt x="4019" y="22522"/>
                    <a:pt x="3826" y="22522"/>
                  </a:cubicBezTo>
                  <a:cubicBezTo>
                    <a:pt x="3686" y="22522"/>
                    <a:pt x="3550" y="22556"/>
                    <a:pt x="3436" y="22632"/>
                  </a:cubicBezTo>
                  <a:cubicBezTo>
                    <a:pt x="3284" y="22754"/>
                    <a:pt x="3253" y="22906"/>
                    <a:pt x="3253" y="23088"/>
                  </a:cubicBezTo>
                  <a:cubicBezTo>
                    <a:pt x="3193" y="23118"/>
                    <a:pt x="3193" y="23149"/>
                    <a:pt x="3162" y="23210"/>
                  </a:cubicBezTo>
                  <a:cubicBezTo>
                    <a:pt x="3010" y="22906"/>
                    <a:pt x="2767" y="22662"/>
                    <a:pt x="2433" y="22662"/>
                  </a:cubicBezTo>
                  <a:cubicBezTo>
                    <a:pt x="1977" y="22662"/>
                    <a:pt x="1916" y="23088"/>
                    <a:pt x="1946" y="23453"/>
                  </a:cubicBezTo>
                  <a:lnTo>
                    <a:pt x="1946" y="23574"/>
                  </a:lnTo>
                  <a:cubicBezTo>
                    <a:pt x="1794" y="23301"/>
                    <a:pt x="1582" y="23088"/>
                    <a:pt x="1338" y="22906"/>
                  </a:cubicBezTo>
                  <a:cubicBezTo>
                    <a:pt x="1065" y="22662"/>
                    <a:pt x="822" y="22541"/>
                    <a:pt x="487" y="22541"/>
                  </a:cubicBezTo>
                  <a:lnTo>
                    <a:pt x="396" y="24061"/>
                  </a:lnTo>
                  <a:lnTo>
                    <a:pt x="1" y="29319"/>
                  </a:lnTo>
                  <a:lnTo>
                    <a:pt x="48452" y="32967"/>
                  </a:lnTo>
                  <a:lnTo>
                    <a:pt x="50853" y="1325"/>
                  </a:lnTo>
                  <a:cubicBezTo>
                    <a:pt x="50243" y="546"/>
                    <a:pt x="49531" y="1"/>
                    <a:pt x="4876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5" name="Google Shape;4585;p28"/>
            <p:cNvSpPr/>
            <p:nvPr/>
          </p:nvSpPr>
          <p:spPr>
            <a:xfrm>
              <a:off x="343440" y="4944240"/>
              <a:ext cx="184680" cy="55080"/>
            </a:xfrm>
            <a:custGeom>
              <a:avLst/>
              <a:gdLst>
                <a:gd name="textAreaLeft" fmla="*/ 0 w 184680"/>
                <a:gd name="textAreaRight" fmla="*/ 185760 w 184680"/>
                <a:gd name="textAreaTop" fmla="*/ 0 h 55080"/>
                <a:gd name="textAreaBottom" fmla="*/ 56160 h 55080"/>
              </a:gdLst>
              <a:ahLst/>
              <a:rect l="textAreaLeft" t="textAreaTop" r="textAreaRight" b="textAreaBottom"/>
              <a:pathLst>
                <a:path w="20671" h="6232">
                  <a:moveTo>
                    <a:pt x="366" y="1"/>
                  </a:moveTo>
                  <a:lnTo>
                    <a:pt x="1" y="4682"/>
                  </a:lnTo>
                  <a:lnTo>
                    <a:pt x="20670" y="6232"/>
                  </a:lnTo>
                  <a:cubicBezTo>
                    <a:pt x="20579" y="6201"/>
                    <a:pt x="20488" y="6201"/>
                    <a:pt x="20427" y="6141"/>
                  </a:cubicBezTo>
                  <a:cubicBezTo>
                    <a:pt x="19624" y="5999"/>
                    <a:pt x="19280" y="5472"/>
                    <a:pt x="18525" y="5472"/>
                  </a:cubicBezTo>
                  <a:cubicBezTo>
                    <a:pt x="18308" y="5472"/>
                    <a:pt x="18057" y="5515"/>
                    <a:pt x="17752" y="5624"/>
                  </a:cubicBezTo>
                  <a:cubicBezTo>
                    <a:pt x="17027" y="4256"/>
                    <a:pt x="15750" y="3326"/>
                    <a:pt x="14452" y="3326"/>
                  </a:cubicBezTo>
                  <a:cubicBezTo>
                    <a:pt x="13847" y="3326"/>
                    <a:pt x="13237" y="3528"/>
                    <a:pt x="12676" y="3983"/>
                  </a:cubicBezTo>
                  <a:cubicBezTo>
                    <a:pt x="12318" y="3550"/>
                    <a:pt x="11646" y="3117"/>
                    <a:pt x="11085" y="3117"/>
                  </a:cubicBezTo>
                  <a:cubicBezTo>
                    <a:pt x="10740" y="3117"/>
                    <a:pt x="10437" y="3281"/>
                    <a:pt x="10275" y="3709"/>
                  </a:cubicBezTo>
                  <a:cubicBezTo>
                    <a:pt x="9944" y="3396"/>
                    <a:pt x="9553" y="3242"/>
                    <a:pt x="9183" y="3242"/>
                  </a:cubicBezTo>
                  <a:cubicBezTo>
                    <a:pt x="8906" y="3242"/>
                    <a:pt x="8641" y="3327"/>
                    <a:pt x="8421" y="3496"/>
                  </a:cubicBezTo>
                  <a:cubicBezTo>
                    <a:pt x="8098" y="1240"/>
                    <a:pt x="6394" y="461"/>
                    <a:pt x="4908" y="461"/>
                  </a:cubicBezTo>
                  <a:cubicBezTo>
                    <a:pt x="3732" y="461"/>
                    <a:pt x="2692" y="950"/>
                    <a:pt x="2585" y="1581"/>
                  </a:cubicBezTo>
                  <a:cubicBezTo>
                    <a:pt x="1916" y="791"/>
                    <a:pt x="1278" y="183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080" bIns="28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6" name="Google Shape;4586;p28"/>
            <p:cNvSpPr/>
            <p:nvPr/>
          </p:nvSpPr>
          <p:spPr>
            <a:xfrm>
              <a:off x="530640" y="4992840"/>
              <a:ext cx="64800" cy="11520"/>
            </a:xfrm>
            <a:custGeom>
              <a:avLst/>
              <a:gdLst>
                <a:gd name="textAreaLeft" fmla="*/ 0 w 64800"/>
                <a:gd name="textAreaRight" fmla="*/ 65880 w 64800"/>
                <a:gd name="textAreaTop" fmla="*/ 0 h 11520"/>
                <a:gd name="textAreaBottom" fmla="*/ 12600 h 11520"/>
              </a:gdLst>
              <a:ahLst/>
              <a:rect l="textAreaLeft" t="textAreaTop" r="textAreaRight" b="textAreaBottom"/>
              <a:pathLst>
                <a:path w="7326" h="1398">
                  <a:moveTo>
                    <a:pt x="3674" y="1"/>
                  </a:moveTo>
                  <a:cubicBezTo>
                    <a:pt x="3426" y="1"/>
                    <a:pt x="3183" y="20"/>
                    <a:pt x="2949" y="60"/>
                  </a:cubicBezTo>
                  <a:cubicBezTo>
                    <a:pt x="1946" y="242"/>
                    <a:pt x="973" y="820"/>
                    <a:pt x="0" y="820"/>
                  </a:cubicBezTo>
                  <a:lnTo>
                    <a:pt x="7326" y="1397"/>
                  </a:lnTo>
                  <a:cubicBezTo>
                    <a:pt x="6334" y="508"/>
                    <a:pt x="4939" y="1"/>
                    <a:pt x="367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7" name="Google Shape;4587;p28"/>
            <p:cNvSpPr/>
            <p:nvPr/>
          </p:nvSpPr>
          <p:spPr>
            <a:xfrm>
              <a:off x="343440" y="4942080"/>
              <a:ext cx="242640" cy="61200"/>
            </a:xfrm>
            <a:custGeom>
              <a:avLst/>
              <a:gdLst>
                <a:gd name="textAreaLeft" fmla="*/ 0 w 242640"/>
                <a:gd name="textAreaRight" fmla="*/ 243720 w 242640"/>
                <a:gd name="textAreaTop" fmla="*/ 0 h 61200"/>
                <a:gd name="textAreaBottom" fmla="*/ 62280 h 61200"/>
              </a:gdLst>
              <a:ahLst/>
              <a:rect l="textAreaLeft" t="textAreaTop" r="textAreaRight" b="textAreaBottom"/>
              <a:pathLst>
                <a:path w="27114" h="6931">
                  <a:moveTo>
                    <a:pt x="244" y="1642"/>
                  </a:moveTo>
                  <a:lnTo>
                    <a:pt x="1" y="4864"/>
                  </a:lnTo>
                  <a:lnTo>
                    <a:pt x="3520" y="5134"/>
                  </a:lnTo>
                  <a:lnTo>
                    <a:pt x="3520" y="5134"/>
                  </a:lnTo>
                  <a:lnTo>
                    <a:pt x="2129" y="5016"/>
                  </a:lnTo>
                  <a:lnTo>
                    <a:pt x="2341" y="2554"/>
                  </a:lnTo>
                  <a:lnTo>
                    <a:pt x="244" y="1642"/>
                  </a:lnTo>
                  <a:close/>
                  <a:moveTo>
                    <a:pt x="3520" y="5134"/>
                  </a:moveTo>
                  <a:lnTo>
                    <a:pt x="3557" y="5137"/>
                  </a:lnTo>
                  <a:lnTo>
                    <a:pt x="4560" y="5229"/>
                  </a:lnTo>
                  <a:lnTo>
                    <a:pt x="4561" y="5214"/>
                  </a:lnTo>
                  <a:lnTo>
                    <a:pt x="4561" y="5214"/>
                  </a:lnTo>
                  <a:lnTo>
                    <a:pt x="3520" y="5134"/>
                  </a:lnTo>
                  <a:close/>
                  <a:moveTo>
                    <a:pt x="12889" y="1"/>
                  </a:moveTo>
                  <a:lnTo>
                    <a:pt x="12828" y="1034"/>
                  </a:lnTo>
                  <a:lnTo>
                    <a:pt x="11521" y="973"/>
                  </a:lnTo>
                  <a:lnTo>
                    <a:pt x="11369" y="2827"/>
                  </a:lnTo>
                  <a:lnTo>
                    <a:pt x="6475" y="2432"/>
                  </a:lnTo>
                  <a:lnTo>
                    <a:pt x="6384" y="3344"/>
                  </a:lnTo>
                  <a:lnTo>
                    <a:pt x="4712" y="3253"/>
                  </a:lnTo>
                  <a:lnTo>
                    <a:pt x="4561" y="5214"/>
                  </a:lnTo>
                  <a:lnTo>
                    <a:pt x="4561" y="5214"/>
                  </a:lnTo>
                  <a:lnTo>
                    <a:pt x="26901" y="6931"/>
                  </a:lnTo>
                  <a:lnTo>
                    <a:pt x="27114" y="4651"/>
                  </a:lnTo>
                  <a:lnTo>
                    <a:pt x="21703" y="4226"/>
                  </a:lnTo>
                  <a:lnTo>
                    <a:pt x="21521" y="6505"/>
                  </a:lnTo>
                  <a:lnTo>
                    <a:pt x="19120" y="6323"/>
                  </a:lnTo>
                  <a:lnTo>
                    <a:pt x="19424" y="2219"/>
                  </a:lnTo>
                  <a:lnTo>
                    <a:pt x="16506" y="274"/>
                  </a:lnTo>
                  <a:lnTo>
                    <a:pt x="12889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960" bIns="30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8" name="Google Shape;4588;p28"/>
            <p:cNvSpPr/>
            <p:nvPr/>
          </p:nvSpPr>
          <p:spPr>
            <a:xfrm>
              <a:off x="346320" y="4960800"/>
              <a:ext cx="16200" cy="25560"/>
            </a:xfrm>
            <a:custGeom>
              <a:avLst/>
              <a:gdLst>
                <a:gd name="textAreaLeft" fmla="*/ 0 w 16200"/>
                <a:gd name="textAreaRight" fmla="*/ 17280 w 1620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916" h="2949">
                  <a:moveTo>
                    <a:pt x="243" y="0"/>
                  </a:moveTo>
                  <a:lnTo>
                    <a:pt x="0" y="2858"/>
                  </a:lnTo>
                  <a:lnTo>
                    <a:pt x="1733" y="2949"/>
                  </a:lnTo>
                  <a:lnTo>
                    <a:pt x="1915" y="639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320" bIns="13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89" name="Google Shape;4589;p28"/>
            <p:cNvSpPr/>
            <p:nvPr/>
          </p:nvSpPr>
          <p:spPr>
            <a:xfrm>
              <a:off x="392400" y="4974480"/>
              <a:ext cx="6480" cy="1512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15120"/>
                <a:gd name="textAreaBottom" fmla="*/ 16200 h 15120"/>
              </a:gdLst>
              <a:ahLst/>
              <a:rect l="textAreaLeft" t="textAreaTop" r="textAreaRight" b="textAreaBottom"/>
              <a:pathLst>
                <a:path w="852" h="1794">
                  <a:moveTo>
                    <a:pt x="122" y="0"/>
                  </a:moveTo>
                  <a:lnTo>
                    <a:pt x="0" y="1733"/>
                  </a:lnTo>
                  <a:lnTo>
                    <a:pt x="699" y="1794"/>
                  </a:lnTo>
                  <a:lnTo>
                    <a:pt x="851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0" name="Google Shape;4590;p28"/>
            <p:cNvSpPr/>
            <p:nvPr/>
          </p:nvSpPr>
          <p:spPr>
            <a:xfrm>
              <a:off x="489960" y="4948920"/>
              <a:ext cx="25200" cy="24840"/>
            </a:xfrm>
            <a:custGeom>
              <a:avLst/>
              <a:gdLst>
                <a:gd name="textAreaLeft" fmla="*/ 0 w 25200"/>
                <a:gd name="textAreaRight" fmla="*/ 26280 w 25200"/>
                <a:gd name="textAreaTop" fmla="*/ 0 h 24840"/>
                <a:gd name="textAreaBottom" fmla="*/ 25920 h 24840"/>
              </a:gdLst>
              <a:ahLst/>
              <a:rect l="textAreaLeft" t="textAreaTop" r="textAreaRight" b="textAreaBottom"/>
              <a:pathLst>
                <a:path w="2919" h="2889">
                  <a:moveTo>
                    <a:pt x="91" y="0"/>
                  </a:moveTo>
                  <a:lnTo>
                    <a:pt x="0" y="1307"/>
                  </a:lnTo>
                  <a:lnTo>
                    <a:pt x="2796" y="2888"/>
                  </a:lnTo>
                  <a:lnTo>
                    <a:pt x="2918" y="176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1" name="Google Shape;4591;p28"/>
            <p:cNvSpPr/>
            <p:nvPr/>
          </p:nvSpPr>
          <p:spPr>
            <a:xfrm>
              <a:off x="488880" y="4964040"/>
              <a:ext cx="24840" cy="24840"/>
            </a:xfrm>
            <a:custGeom>
              <a:avLst/>
              <a:gdLst>
                <a:gd name="textAreaLeft" fmla="*/ 0 w 24840"/>
                <a:gd name="textAreaRight" fmla="*/ 25920 w 24840"/>
                <a:gd name="textAreaTop" fmla="*/ 0 h 24840"/>
                <a:gd name="textAreaBottom" fmla="*/ 25920 h 24840"/>
              </a:gdLst>
              <a:ahLst/>
              <a:rect l="textAreaLeft" t="textAreaTop" r="textAreaRight" b="textAreaBottom"/>
              <a:pathLst>
                <a:path w="2889" h="2888">
                  <a:moveTo>
                    <a:pt x="92" y="0"/>
                  </a:moveTo>
                  <a:lnTo>
                    <a:pt x="1" y="1611"/>
                  </a:lnTo>
                  <a:lnTo>
                    <a:pt x="2767" y="2888"/>
                  </a:lnTo>
                  <a:lnTo>
                    <a:pt x="2888" y="152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2" name="Google Shape;4592;p28"/>
            <p:cNvSpPr/>
            <p:nvPr/>
          </p:nvSpPr>
          <p:spPr>
            <a:xfrm>
              <a:off x="487800" y="4980240"/>
              <a:ext cx="24480" cy="17640"/>
            </a:xfrm>
            <a:custGeom>
              <a:avLst/>
              <a:gdLst>
                <a:gd name="textAreaLeft" fmla="*/ 0 w 24480"/>
                <a:gd name="textAreaRight" fmla="*/ 25560 w 24480"/>
                <a:gd name="textAreaTop" fmla="*/ 0 h 17640"/>
                <a:gd name="textAreaBottom" fmla="*/ 18720 h 17640"/>
              </a:gdLst>
              <a:ahLst/>
              <a:rect l="textAreaLeft" t="textAreaTop" r="textAreaRight" b="textAreaBottom"/>
              <a:pathLst>
                <a:path w="2828" h="2068">
                  <a:moveTo>
                    <a:pt x="31" y="1"/>
                  </a:moveTo>
                  <a:lnTo>
                    <a:pt x="0" y="822"/>
                  </a:lnTo>
                  <a:lnTo>
                    <a:pt x="2766" y="2068"/>
                  </a:lnTo>
                  <a:lnTo>
                    <a:pt x="2827" y="1308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3" name="Google Shape;4593;p28"/>
            <p:cNvSpPr/>
            <p:nvPr/>
          </p:nvSpPr>
          <p:spPr>
            <a:xfrm>
              <a:off x="569160" y="4984920"/>
              <a:ext cx="15840" cy="18000"/>
            </a:xfrm>
            <a:custGeom>
              <a:avLst/>
              <a:gdLst>
                <a:gd name="textAreaLeft" fmla="*/ 0 w 15840"/>
                <a:gd name="textAreaRight" fmla="*/ 16920 w 15840"/>
                <a:gd name="textAreaTop" fmla="*/ 0 h 18000"/>
                <a:gd name="textAreaBottom" fmla="*/ 19080 h 18000"/>
              </a:gdLst>
              <a:ahLst/>
              <a:rect l="textAreaLeft" t="textAreaTop" r="textAreaRight" b="textAreaBottom"/>
              <a:pathLst>
                <a:path w="1886" h="2129">
                  <a:moveTo>
                    <a:pt x="153" y="1"/>
                  </a:moveTo>
                  <a:lnTo>
                    <a:pt x="1" y="2007"/>
                  </a:lnTo>
                  <a:lnTo>
                    <a:pt x="1733" y="2128"/>
                  </a:lnTo>
                  <a:lnTo>
                    <a:pt x="1885" y="122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4" name="Google Shape;4594;p28"/>
            <p:cNvSpPr/>
            <p:nvPr/>
          </p:nvSpPr>
          <p:spPr>
            <a:xfrm>
              <a:off x="561240" y="4984560"/>
              <a:ext cx="7560" cy="17640"/>
            </a:xfrm>
            <a:custGeom>
              <a:avLst/>
              <a:gdLst>
                <a:gd name="textAreaLeft" fmla="*/ 0 w 7560"/>
                <a:gd name="textAreaRight" fmla="*/ 8640 w 7560"/>
                <a:gd name="textAreaTop" fmla="*/ 0 h 17640"/>
                <a:gd name="textAreaBottom" fmla="*/ 18720 h 17640"/>
              </a:gdLst>
              <a:ahLst/>
              <a:rect l="textAreaLeft" t="textAreaTop" r="textAreaRight" b="textAreaBottom"/>
              <a:pathLst>
                <a:path w="943" h="2068">
                  <a:moveTo>
                    <a:pt x="152" y="1"/>
                  </a:moveTo>
                  <a:lnTo>
                    <a:pt x="0" y="1977"/>
                  </a:lnTo>
                  <a:lnTo>
                    <a:pt x="791" y="2068"/>
                  </a:lnTo>
                  <a:lnTo>
                    <a:pt x="943" y="62"/>
                  </a:lnTo>
                  <a:lnTo>
                    <a:pt x="791" y="62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5" name="Google Shape;4595;p28"/>
            <p:cNvSpPr/>
            <p:nvPr/>
          </p:nvSpPr>
          <p:spPr>
            <a:xfrm rot="228600">
              <a:off x="349560" y="4756680"/>
              <a:ext cx="446040" cy="151560"/>
            </a:xfrm>
            <a:custGeom>
              <a:avLst/>
              <a:gdLst>
                <a:gd name="textAreaLeft" fmla="*/ 0 w 446040"/>
                <a:gd name="textAreaRight" fmla="*/ 447120 w 446040"/>
                <a:gd name="textAreaTop" fmla="*/ 0 h 151560"/>
                <a:gd name="textAreaBottom" fmla="*/ 152640 h 151560"/>
              </a:gdLst>
              <a:ahLst/>
              <a:rect l="textAreaLeft" t="textAreaTop" r="textAreaRight" b="textAreaBottom"/>
              <a:pathLst>
                <a:path w="63923" h="16960">
                  <a:moveTo>
                    <a:pt x="62889" y="1"/>
                  </a:moveTo>
                  <a:cubicBezTo>
                    <a:pt x="62839" y="1"/>
                    <a:pt x="62788" y="5"/>
                    <a:pt x="62737" y="15"/>
                  </a:cubicBezTo>
                  <a:cubicBezTo>
                    <a:pt x="53831" y="2173"/>
                    <a:pt x="44925" y="4392"/>
                    <a:pt x="35989" y="6550"/>
                  </a:cubicBezTo>
                  <a:cubicBezTo>
                    <a:pt x="27083" y="8769"/>
                    <a:pt x="18085" y="10927"/>
                    <a:pt x="9180" y="13145"/>
                  </a:cubicBezTo>
                  <a:cubicBezTo>
                    <a:pt x="6414" y="13814"/>
                    <a:pt x="3617" y="14483"/>
                    <a:pt x="851" y="15152"/>
                  </a:cubicBezTo>
                  <a:cubicBezTo>
                    <a:pt x="365" y="15273"/>
                    <a:pt x="0" y="15729"/>
                    <a:pt x="122" y="16215"/>
                  </a:cubicBezTo>
                  <a:cubicBezTo>
                    <a:pt x="203" y="16648"/>
                    <a:pt x="596" y="16960"/>
                    <a:pt x="1024" y="16960"/>
                  </a:cubicBezTo>
                  <a:cubicBezTo>
                    <a:pt x="1077" y="16960"/>
                    <a:pt x="1131" y="16955"/>
                    <a:pt x="1185" y="16945"/>
                  </a:cubicBezTo>
                  <a:cubicBezTo>
                    <a:pt x="10122" y="14726"/>
                    <a:pt x="19058" y="12568"/>
                    <a:pt x="28025" y="10349"/>
                  </a:cubicBezTo>
                  <a:cubicBezTo>
                    <a:pt x="36961" y="8191"/>
                    <a:pt x="45867" y="6003"/>
                    <a:pt x="54803" y="3814"/>
                  </a:cubicBezTo>
                  <a:cubicBezTo>
                    <a:pt x="57570" y="3145"/>
                    <a:pt x="60305" y="2446"/>
                    <a:pt x="63102" y="1808"/>
                  </a:cubicBezTo>
                  <a:cubicBezTo>
                    <a:pt x="63588" y="1686"/>
                    <a:pt x="63922" y="1230"/>
                    <a:pt x="63801" y="744"/>
                  </a:cubicBezTo>
                  <a:cubicBezTo>
                    <a:pt x="63746" y="336"/>
                    <a:pt x="63326" y="1"/>
                    <a:pt x="6288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6320" bIns="76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6" name="Google Shape;4596;p28"/>
            <p:cNvSpPr/>
            <p:nvPr/>
          </p:nvSpPr>
          <p:spPr>
            <a:xfrm>
              <a:off x="370800" y="4871880"/>
              <a:ext cx="17280" cy="115560"/>
            </a:xfrm>
            <a:custGeom>
              <a:avLst/>
              <a:gdLst>
                <a:gd name="textAreaLeft" fmla="*/ 0 w 17280"/>
                <a:gd name="textAreaRight" fmla="*/ 18360 w 17280"/>
                <a:gd name="textAreaTop" fmla="*/ 0 h 115560"/>
                <a:gd name="textAreaBottom" fmla="*/ 116640 h 115560"/>
              </a:gdLst>
              <a:ahLst/>
              <a:rect l="textAreaLeft" t="textAreaTop" r="textAreaRight" b="textAreaBottom"/>
              <a:pathLst>
                <a:path w="2038" h="12980">
                  <a:moveTo>
                    <a:pt x="2037" y="1"/>
                  </a:moveTo>
                  <a:lnTo>
                    <a:pt x="1004" y="274"/>
                  </a:lnTo>
                  <a:cubicBezTo>
                    <a:pt x="882" y="1521"/>
                    <a:pt x="821" y="2797"/>
                    <a:pt x="700" y="4074"/>
                  </a:cubicBezTo>
                  <a:cubicBezTo>
                    <a:pt x="456" y="7022"/>
                    <a:pt x="244" y="9940"/>
                    <a:pt x="1" y="12919"/>
                  </a:cubicBezTo>
                  <a:lnTo>
                    <a:pt x="1034" y="12980"/>
                  </a:lnTo>
                  <a:cubicBezTo>
                    <a:pt x="1368" y="8664"/>
                    <a:pt x="1672" y="4317"/>
                    <a:pt x="203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8320" bIns="58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7" name="Google Shape;4597;p28"/>
            <p:cNvSpPr/>
            <p:nvPr/>
          </p:nvSpPr>
          <p:spPr>
            <a:xfrm>
              <a:off x="421200" y="4859640"/>
              <a:ext cx="18000" cy="131760"/>
            </a:xfrm>
            <a:custGeom>
              <a:avLst/>
              <a:gdLst>
                <a:gd name="textAreaLeft" fmla="*/ 0 w 18000"/>
                <a:gd name="textAreaRight" fmla="*/ 19080 w 18000"/>
                <a:gd name="textAreaTop" fmla="*/ 0 h 131760"/>
                <a:gd name="textAreaBottom" fmla="*/ 132840 h 131760"/>
              </a:gdLst>
              <a:ahLst/>
              <a:rect l="textAreaLeft" t="textAreaTop" r="textAreaRight" b="textAreaBottom"/>
              <a:pathLst>
                <a:path w="2129" h="14773">
                  <a:moveTo>
                    <a:pt x="2128" y="0"/>
                  </a:moveTo>
                  <a:lnTo>
                    <a:pt x="1125" y="213"/>
                  </a:lnTo>
                  <a:cubicBezTo>
                    <a:pt x="973" y="2097"/>
                    <a:pt x="852" y="3952"/>
                    <a:pt x="700" y="5836"/>
                  </a:cubicBezTo>
                  <a:cubicBezTo>
                    <a:pt x="457" y="8815"/>
                    <a:pt x="244" y="11733"/>
                    <a:pt x="1" y="14712"/>
                  </a:cubicBezTo>
                  <a:lnTo>
                    <a:pt x="1034" y="14772"/>
                  </a:lnTo>
                  <a:cubicBezTo>
                    <a:pt x="1429" y="9848"/>
                    <a:pt x="1794" y="4924"/>
                    <a:pt x="212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6240" bIns="66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8" name="Google Shape;4598;p28"/>
            <p:cNvSpPr/>
            <p:nvPr/>
          </p:nvSpPr>
          <p:spPr>
            <a:xfrm>
              <a:off x="522000" y="4835160"/>
              <a:ext cx="20880" cy="164160"/>
            </a:xfrm>
            <a:custGeom>
              <a:avLst/>
              <a:gdLst>
                <a:gd name="textAreaLeft" fmla="*/ 0 w 20880"/>
                <a:gd name="textAreaRight" fmla="*/ 21960 w 20880"/>
                <a:gd name="textAreaTop" fmla="*/ 0 h 164160"/>
                <a:gd name="textAreaBottom" fmla="*/ 165240 h 164160"/>
              </a:gdLst>
              <a:ahLst/>
              <a:rect l="textAreaLeft" t="textAreaTop" r="textAreaRight" b="textAreaBottom"/>
              <a:pathLst>
                <a:path w="2433" h="18390">
                  <a:moveTo>
                    <a:pt x="2432" y="1"/>
                  </a:moveTo>
                  <a:lnTo>
                    <a:pt x="1369" y="213"/>
                  </a:lnTo>
                  <a:lnTo>
                    <a:pt x="700" y="9454"/>
                  </a:lnTo>
                  <a:cubicBezTo>
                    <a:pt x="457" y="12432"/>
                    <a:pt x="214" y="15350"/>
                    <a:pt x="1" y="18299"/>
                  </a:cubicBezTo>
                  <a:lnTo>
                    <a:pt x="1034" y="18390"/>
                  </a:lnTo>
                  <a:cubicBezTo>
                    <a:pt x="1490" y="12280"/>
                    <a:pt x="1946" y="6110"/>
                    <a:pt x="243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440" bIns="82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299" name="Google Shape;4599;p28"/>
            <p:cNvSpPr/>
            <p:nvPr/>
          </p:nvSpPr>
          <p:spPr>
            <a:xfrm>
              <a:off x="572400" y="4822560"/>
              <a:ext cx="21960" cy="180360"/>
            </a:xfrm>
            <a:custGeom>
              <a:avLst/>
              <a:gdLst>
                <a:gd name="textAreaLeft" fmla="*/ 0 w 21960"/>
                <a:gd name="textAreaRight" fmla="*/ 23040 w 21960"/>
                <a:gd name="textAreaTop" fmla="*/ 0 h 180360"/>
                <a:gd name="textAreaBottom" fmla="*/ 181440 h 180360"/>
              </a:gdLst>
              <a:ahLst/>
              <a:rect l="textAreaLeft" t="textAreaTop" r="textAreaRight" b="textAreaBottom"/>
              <a:pathLst>
                <a:path w="2554" h="20184">
                  <a:moveTo>
                    <a:pt x="2554" y="1"/>
                  </a:moveTo>
                  <a:lnTo>
                    <a:pt x="1520" y="213"/>
                  </a:lnTo>
                  <a:cubicBezTo>
                    <a:pt x="1247" y="3922"/>
                    <a:pt x="943" y="7569"/>
                    <a:pt x="669" y="11247"/>
                  </a:cubicBezTo>
                  <a:cubicBezTo>
                    <a:pt x="456" y="14195"/>
                    <a:pt x="213" y="17144"/>
                    <a:pt x="1" y="20092"/>
                  </a:cubicBezTo>
                  <a:lnTo>
                    <a:pt x="1034" y="20183"/>
                  </a:lnTo>
                  <a:cubicBezTo>
                    <a:pt x="1520" y="13436"/>
                    <a:pt x="2037" y="6718"/>
                    <a:pt x="255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720" bIns="90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0" name="Google Shape;4600;p28"/>
            <p:cNvSpPr/>
            <p:nvPr/>
          </p:nvSpPr>
          <p:spPr>
            <a:xfrm>
              <a:off x="622800" y="4809600"/>
              <a:ext cx="23400" cy="196920"/>
            </a:xfrm>
            <a:custGeom>
              <a:avLst/>
              <a:gdLst>
                <a:gd name="textAreaLeft" fmla="*/ 0 w 23400"/>
                <a:gd name="textAreaRight" fmla="*/ 24480 w 23400"/>
                <a:gd name="textAreaTop" fmla="*/ 0 h 196920"/>
                <a:gd name="textAreaBottom" fmla="*/ 198000 h 196920"/>
              </a:gdLst>
              <a:ahLst/>
              <a:rect l="textAreaLeft" t="textAreaTop" r="textAreaRight" b="textAreaBottom"/>
              <a:pathLst>
                <a:path w="2706" h="22008">
                  <a:moveTo>
                    <a:pt x="2706" y="1"/>
                  </a:moveTo>
                  <a:lnTo>
                    <a:pt x="1642" y="274"/>
                  </a:lnTo>
                  <a:cubicBezTo>
                    <a:pt x="1338" y="4560"/>
                    <a:pt x="973" y="8815"/>
                    <a:pt x="669" y="13071"/>
                  </a:cubicBezTo>
                  <a:cubicBezTo>
                    <a:pt x="457" y="16019"/>
                    <a:pt x="214" y="18968"/>
                    <a:pt x="1" y="21946"/>
                  </a:cubicBezTo>
                  <a:lnTo>
                    <a:pt x="1034" y="22007"/>
                  </a:lnTo>
                  <a:cubicBezTo>
                    <a:pt x="1581" y="14682"/>
                    <a:pt x="2128" y="7356"/>
                    <a:pt x="270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1" name="Google Shape;4601;p28"/>
            <p:cNvSpPr/>
            <p:nvPr/>
          </p:nvSpPr>
          <p:spPr>
            <a:xfrm>
              <a:off x="467640" y="4845960"/>
              <a:ext cx="27360" cy="153360"/>
            </a:xfrm>
            <a:custGeom>
              <a:avLst/>
              <a:gdLst>
                <a:gd name="textAreaLeft" fmla="*/ 0 w 27360"/>
                <a:gd name="textAreaRight" fmla="*/ 28440 w 27360"/>
                <a:gd name="textAreaTop" fmla="*/ 0 h 153360"/>
                <a:gd name="textAreaBottom" fmla="*/ 154440 h 153360"/>
              </a:gdLst>
              <a:ahLst/>
              <a:rect l="textAreaLeft" t="textAreaTop" r="textAreaRight" b="textAreaBottom"/>
              <a:pathLst>
                <a:path w="3162" h="17174">
                  <a:moveTo>
                    <a:pt x="3161" y="0"/>
                  </a:moveTo>
                  <a:lnTo>
                    <a:pt x="1216" y="456"/>
                  </a:lnTo>
                  <a:lnTo>
                    <a:pt x="0" y="17022"/>
                  </a:lnTo>
                  <a:lnTo>
                    <a:pt x="1885" y="17174"/>
                  </a:lnTo>
                  <a:lnTo>
                    <a:pt x="316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7040" bIns="77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2" name="Google Shape;4602;p28"/>
            <p:cNvSpPr/>
            <p:nvPr/>
          </p:nvSpPr>
          <p:spPr>
            <a:xfrm>
              <a:off x="669240" y="4795560"/>
              <a:ext cx="32040" cy="218520"/>
            </a:xfrm>
            <a:custGeom>
              <a:avLst/>
              <a:gdLst>
                <a:gd name="textAreaLeft" fmla="*/ 0 w 32040"/>
                <a:gd name="textAreaRight" fmla="*/ 33120 w 32040"/>
                <a:gd name="textAreaTop" fmla="*/ 0 h 218520"/>
                <a:gd name="textAreaBottom" fmla="*/ 219600 h 218520"/>
              </a:gdLst>
              <a:ahLst/>
              <a:rect l="textAreaLeft" t="textAreaTop" r="textAreaRight" b="textAreaBottom"/>
              <a:pathLst>
                <a:path w="3678" h="24439">
                  <a:moveTo>
                    <a:pt x="3678" y="1"/>
                  </a:moveTo>
                  <a:lnTo>
                    <a:pt x="1793" y="456"/>
                  </a:lnTo>
                  <a:lnTo>
                    <a:pt x="0" y="24317"/>
                  </a:lnTo>
                  <a:lnTo>
                    <a:pt x="1854" y="24439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3" name="Google Shape;4603;p28"/>
            <p:cNvSpPr/>
            <p:nvPr/>
          </p:nvSpPr>
          <p:spPr>
            <a:xfrm>
              <a:off x="723240" y="4785120"/>
              <a:ext cx="25560" cy="22932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229320"/>
                <a:gd name="textAreaBottom" fmla="*/ 230400 h 229320"/>
              </a:gdLst>
              <a:ahLst/>
              <a:rect l="textAreaLeft" t="textAreaTop" r="textAreaRight" b="textAreaBottom"/>
              <a:pathLst>
                <a:path w="2980" h="25624">
                  <a:moveTo>
                    <a:pt x="2980" y="0"/>
                  </a:moveTo>
                  <a:lnTo>
                    <a:pt x="1946" y="274"/>
                  </a:lnTo>
                  <a:lnTo>
                    <a:pt x="700" y="16687"/>
                  </a:lnTo>
                  <a:cubicBezTo>
                    <a:pt x="457" y="19666"/>
                    <a:pt x="244" y="22584"/>
                    <a:pt x="1" y="25532"/>
                  </a:cubicBezTo>
                  <a:lnTo>
                    <a:pt x="1034" y="25624"/>
                  </a:lnTo>
                  <a:cubicBezTo>
                    <a:pt x="1642" y="17721"/>
                    <a:pt x="2220" y="9818"/>
                    <a:pt x="2828" y="1885"/>
                  </a:cubicBezTo>
                  <a:cubicBezTo>
                    <a:pt x="2858" y="1277"/>
                    <a:pt x="2889" y="608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4" name="Google Shape;4604;p28"/>
            <p:cNvSpPr/>
            <p:nvPr/>
          </p:nvSpPr>
          <p:spPr>
            <a:xfrm>
              <a:off x="773640" y="4772880"/>
              <a:ext cx="26640" cy="245520"/>
            </a:xfrm>
            <a:custGeom>
              <a:avLst/>
              <a:gdLst>
                <a:gd name="textAreaLeft" fmla="*/ 0 w 26640"/>
                <a:gd name="textAreaRight" fmla="*/ 27720 w 26640"/>
                <a:gd name="textAreaTop" fmla="*/ 0 h 245520"/>
                <a:gd name="textAreaBottom" fmla="*/ 246600 h 245520"/>
              </a:gdLst>
              <a:ahLst/>
              <a:rect l="textAreaLeft" t="textAreaTop" r="textAreaRight" b="textAreaBottom"/>
              <a:pathLst>
                <a:path w="3101" h="27418">
                  <a:moveTo>
                    <a:pt x="3101" y="0"/>
                  </a:moveTo>
                  <a:lnTo>
                    <a:pt x="2067" y="243"/>
                  </a:lnTo>
                  <a:lnTo>
                    <a:pt x="699" y="18481"/>
                  </a:lnTo>
                  <a:cubicBezTo>
                    <a:pt x="456" y="21429"/>
                    <a:pt x="243" y="24378"/>
                    <a:pt x="0" y="27326"/>
                  </a:cubicBezTo>
                  <a:lnTo>
                    <a:pt x="1034" y="27417"/>
                  </a:lnTo>
                  <a:cubicBezTo>
                    <a:pt x="1642" y="19484"/>
                    <a:pt x="2219" y="11611"/>
                    <a:pt x="2827" y="3648"/>
                  </a:cubicBezTo>
                  <a:cubicBezTo>
                    <a:pt x="2888" y="2432"/>
                    <a:pt x="3009" y="1216"/>
                    <a:pt x="310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5" name="Google Shape;4605;p28"/>
            <p:cNvSpPr/>
            <p:nvPr/>
          </p:nvSpPr>
          <p:spPr>
            <a:xfrm>
              <a:off x="629640" y="4992480"/>
              <a:ext cx="2160" cy="1440"/>
            </a:xfrm>
            <a:custGeom>
              <a:avLst/>
              <a:gdLst>
                <a:gd name="textAreaLeft" fmla="*/ 0 w 2160"/>
                <a:gd name="textAreaRight" fmla="*/ 3240 w 2160"/>
                <a:gd name="textAreaTop" fmla="*/ 0 h 1440"/>
                <a:gd name="textAreaBottom" fmla="*/ 2520 h 1440"/>
              </a:gdLst>
              <a:ahLst/>
              <a:rect l="textAreaLeft" t="textAreaTop" r="textAreaRight" b="textAreaBottom"/>
              <a:pathLst>
                <a:path w="366" h="274">
                  <a:moveTo>
                    <a:pt x="183" y="0"/>
                  </a:moveTo>
                  <a:cubicBezTo>
                    <a:pt x="1" y="0"/>
                    <a:pt x="1" y="274"/>
                    <a:pt x="183" y="274"/>
                  </a:cubicBezTo>
                  <a:cubicBezTo>
                    <a:pt x="365" y="274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6" name="Google Shape;4606;p28"/>
            <p:cNvSpPr/>
            <p:nvPr/>
          </p:nvSpPr>
          <p:spPr>
            <a:xfrm>
              <a:off x="655560" y="4907520"/>
              <a:ext cx="129960" cy="110520"/>
            </a:xfrm>
            <a:custGeom>
              <a:avLst/>
              <a:gdLst>
                <a:gd name="textAreaLeft" fmla="*/ 0 w 129960"/>
                <a:gd name="textAreaRight" fmla="*/ 131040 w 129960"/>
                <a:gd name="textAreaTop" fmla="*/ 0 h 110520"/>
                <a:gd name="textAreaBottom" fmla="*/ 111600 h 110520"/>
              </a:gdLst>
              <a:ahLst/>
              <a:rect l="textAreaLeft" t="textAreaTop" r="textAreaRight" b="textAreaBottom"/>
              <a:pathLst>
                <a:path w="14591" h="12433">
                  <a:moveTo>
                    <a:pt x="12554" y="0"/>
                  </a:moveTo>
                  <a:cubicBezTo>
                    <a:pt x="12615" y="1186"/>
                    <a:pt x="12220" y="2706"/>
                    <a:pt x="13223" y="3617"/>
                  </a:cubicBezTo>
                  <a:cubicBezTo>
                    <a:pt x="12311" y="2918"/>
                    <a:pt x="11490" y="3192"/>
                    <a:pt x="10487" y="2858"/>
                  </a:cubicBezTo>
                  <a:lnTo>
                    <a:pt x="10487" y="2858"/>
                  </a:lnTo>
                  <a:cubicBezTo>
                    <a:pt x="10548" y="3617"/>
                    <a:pt x="12493" y="4924"/>
                    <a:pt x="13314" y="4924"/>
                  </a:cubicBezTo>
                  <a:cubicBezTo>
                    <a:pt x="12767" y="5806"/>
                    <a:pt x="13375" y="6414"/>
                    <a:pt x="13223" y="7295"/>
                  </a:cubicBezTo>
                  <a:cubicBezTo>
                    <a:pt x="13024" y="7130"/>
                    <a:pt x="12777" y="7048"/>
                    <a:pt x="12534" y="7048"/>
                  </a:cubicBezTo>
                  <a:cubicBezTo>
                    <a:pt x="12109" y="7048"/>
                    <a:pt x="11698" y="7298"/>
                    <a:pt x="11582" y="7782"/>
                  </a:cubicBezTo>
                  <a:cubicBezTo>
                    <a:pt x="11808" y="7683"/>
                    <a:pt x="12053" y="7636"/>
                    <a:pt x="12297" y="7636"/>
                  </a:cubicBezTo>
                  <a:cubicBezTo>
                    <a:pt x="12578" y="7636"/>
                    <a:pt x="12857" y="7698"/>
                    <a:pt x="13101" y="7812"/>
                  </a:cubicBezTo>
                  <a:cubicBezTo>
                    <a:pt x="12098" y="8238"/>
                    <a:pt x="11308" y="9301"/>
                    <a:pt x="11399" y="10396"/>
                  </a:cubicBezTo>
                  <a:cubicBezTo>
                    <a:pt x="11186" y="10289"/>
                    <a:pt x="10966" y="10244"/>
                    <a:pt x="10742" y="10244"/>
                  </a:cubicBezTo>
                  <a:cubicBezTo>
                    <a:pt x="10518" y="10244"/>
                    <a:pt x="10290" y="10289"/>
                    <a:pt x="10062" y="10365"/>
                  </a:cubicBezTo>
                  <a:cubicBezTo>
                    <a:pt x="9910" y="9636"/>
                    <a:pt x="9606" y="8997"/>
                    <a:pt x="8907" y="8815"/>
                  </a:cubicBezTo>
                  <a:cubicBezTo>
                    <a:pt x="9727" y="8511"/>
                    <a:pt x="10974" y="8390"/>
                    <a:pt x="11582" y="7903"/>
                  </a:cubicBezTo>
                  <a:cubicBezTo>
                    <a:pt x="11030" y="7637"/>
                    <a:pt x="10657" y="7478"/>
                    <a:pt x="10232" y="7478"/>
                  </a:cubicBezTo>
                  <a:cubicBezTo>
                    <a:pt x="9977" y="7478"/>
                    <a:pt x="9704" y="7535"/>
                    <a:pt x="9363" y="7660"/>
                  </a:cubicBezTo>
                  <a:cubicBezTo>
                    <a:pt x="10062" y="7022"/>
                    <a:pt x="10579" y="6383"/>
                    <a:pt x="11308" y="5806"/>
                  </a:cubicBezTo>
                  <a:lnTo>
                    <a:pt x="11308" y="5806"/>
                  </a:lnTo>
                  <a:cubicBezTo>
                    <a:pt x="10183" y="6231"/>
                    <a:pt x="9363" y="6414"/>
                    <a:pt x="8755" y="7478"/>
                  </a:cubicBezTo>
                  <a:cubicBezTo>
                    <a:pt x="8664" y="7417"/>
                    <a:pt x="8147" y="7204"/>
                    <a:pt x="8086" y="7143"/>
                  </a:cubicBezTo>
                  <a:cubicBezTo>
                    <a:pt x="8694" y="6353"/>
                    <a:pt x="8998" y="5897"/>
                    <a:pt x="9028" y="4864"/>
                  </a:cubicBezTo>
                  <a:lnTo>
                    <a:pt x="9028" y="4864"/>
                  </a:lnTo>
                  <a:cubicBezTo>
                    <a:pt x="8360" y="5350"/>
                    <a:pt x="7782" y="5958"/>
                    <a:pt x="7782" y="6839"/>
                  </a:cubicBezTo>
                  <a:cubicBezTo>
                    <a:pt x="7630" y="6353"/>
                    <a:pt x="7326" y="5684"/>
                    <a:pt x="6779" y="5441"/>
                  </a:cubicBezTo>
                  <a:cubicBezTo>
                    <a:pt x="6596" y="5330"/>
                    <a:pt x="6423" y="5293"/>
                    <a:pt x="6255" y="5293"/>
                  </a:cubicBezTo>
                  <a:cubicBezTo>
                    <a:pt x="5943" y="5293"/>
                    <a:pt x="5650" y="5420"/>
                    <a:pt x="5344" y="5420"/>
                  </a:cubicBezTo>
                  <a:cubicBezTo>
                    <a:pt x="5189" y="5420"/>
                    <a:pt x="5030" y="5387"/>
                    <a:pt x="4864" y="5289"/>
                  </a:cubicBezTo>
                  <a:lnTo>
                    <a:pt x="4864" y="5289"/>
                  </a:lnTo>
                  <a:cubicBezTo>
                    <a:pt x="4919" y="5973"/>
                    <a:pt x="5564" y="6558"/>
                    <a:pt x="6246" y="6558"/>
                  </a:cubicBezTo>
                  <a:cubicBezTo>
                    <a:pt x="6322" y="6558"/>
                    <a:pt x="6399" y="6551"/>
                    <a:pt x="6475" y="6535"/>
                  </a:cubicBezTo>
                  <a:lnTo>
                    <a:pt x="6475" y="6535"/>
                  </a:lnTo>
                  <a:cubicBezTo>
                    <a:pt x="6262" y="6961"/>
                    <a:pt x="6293" y="7356"/>
                    <a:pt x="6536" y="7630"/>
                  </a:cubicBezTo>
                  <a:cubicBezTo>
                    <a:pt x="6019" y="7812"/>
                    <a:pt x="5563" y="8238"/>
                    <a:pt x="5533" y="8815"/>
                  </a:cubicBezTo>
                  <a:cubicBezTo>
                    <a:pt x="4969" y="7857"/>
                    <a:pt x="4562" y="6820"/>
                    <a:pt x="3463" y="6820"/>
                  </a:cubicBezTo>
                  <a:cubicBezTo>
                    <a:pt x="3378" y="6820"/>
                    <a:pt x="3287" y="6826"/>
                    <a:pt x="3192" y="6839"/>
                  </a:cubicBezTo>
                  <a:cubicBezTo>
                    <a:pt x="2223" y="6989"/>
                    <a:pt x="1538" y="8053"/>
                    <a:pt x="639" y="8053"/>
                  </a:cubicBezTo>
                  <a:cubicBezTo>
                    <a:pt x="438" y="8053"/>
                    <a:pt x="228" y="8000"/>
                    <a:pt x="1" y="7873"/>
                  </a:cubicBezTo>
                  <a:lnTo>
                    <a:pt x="1" y="7873"/>
                  </a:lnTo>
                  <a:cubicBezTo>
                    <a:pt x="487" y="8724"/>
                    <a:pt x="1429" y="8967"/>
                    <a:pt x="2341" y="8997"/>
                  </a:cubicBezTo>
                  <a:cubicBezTo>
                    <a:pt x="3436" y="8997"/>
                    <a:pt x="3740" y="9028"/>
                    <a:pt x="4712" y="9879"/>
                  </a:cubicBezTo>
                  <a:cubicBezTo>
                    <a:pt x="3344" y="10213"/>
                    <a:pt x="2493" y="10365"/>
                    <a:pt x="1673" y="11520"/>
                  </a:cubicBezTo>
                  <a:lnTo>
                    <a:pt x="13709" y="12432"/>
                  </a:lnTo>
                  <a:lnTo>
                    <a:pt x="14591" y="973"/>
                  </a:lnTo>
                  <a:lnTo>
                    <a:pt x="14591" y="973"/>
                  </a:lnTo>
                  <a:cubicBezTo>
                    <a:pt x="14074" y="1368"/>
                    <a:pt x="13709" y="1824"/>
                    <a:pt x="13861" y="2462"/>
                  </a:cubicBezTo>
                  <a:cubicBezTo>
                    <a:pt x="13618" y="1642"/>
                    <a:pt x="12949" y="882"/>
                    <a:pt x="1255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5800" bIns="55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7" name="Google Shape;4607;p28"/>
            <p:cNvSpPr/>
            <p:nvPr/>
          </p:nvSpPr>
          <p:spPr>
            <a:xfrm>
              <a:off x="641880" y="4988160"/>
              <a:ext cx="64440" cy="13680"/>
            </a:xfrm>
            <a:custGeom>
              <a:avLst/>
              <a:gdLst>
                <a:gd name="textAreaLeft" fmla="*/ 0 w 64440"/>
                <a:gd name="textAreaRight" fmla="*/ 65520 w 64440"/>
                <a:gd name="textAreaTop" fmla="*/ 0 h 13680"/>
                <a:gd name="textAreaBottom" fmla="*/ 14760 h 13680"/>
              </a:gdLst>
              <a:ahLst/>
              <a:rect l="textAreaLeft" t="textAreaTop" r="textAreaRight" b="textAreaBottom"/>
              <a:pathLst>
                <a:path w="7288" h="1643">
                  <a:moveTo>
                    <a:pt x="61" y="0"/>
                  </a:moveTo>
                  <a:cubicBezTo>
                    <a:pt x="30" y="31"/>
                    <a:pt x="0" y="122"/>
                    <a:pt x="30" y="152"/>
                  </a:cubicBezTo>
                  <a:cubicBezTo>
                    <a:pt x="243" y="304"/>
                    <a:pt x="395" y="578"/>
                    <a:pt x="608" y="760"/>
                  </a:cubicBezTo>
                  <a:cubicBezTo>
                    <a:pt x="760" y="943"/>
                    <a:pt x="1003" y="1155"/>
                    <a:pt x="1246" y="1307"/>
                  </a:cubicBezTo>
                  <a:cubicBezTo>
                    <a:pt x="1612" y="1480"/>
                    <a:pt x="2055" y="1560"/>
                    <a:pt x="2476" y="1560"/>
                  </a:cubicBezTo>
                  <a:cubicBezTo>
                    <a:pt x="2650" y="1560"/>
                    <a:pt x="2819" y="1547"/>
                    <a:pt x="2979" y="1520"/>
                  </a:cubicBezTo>
                  <a:cubicBezTo>
                    <a:pt x="3648" y="1459"/>
                    <a:pt x="4195" y="1095"/>
                    <a:pt x="4863" y="1095"/>
                  </a:cubicBezTo>
                  <a:cubicBezTo>
                    <a:pt x="5532" y="1155"/>
                    <a:pt x="6110" y="1551"/>
                    <a:pt x="6748" y="1642"/>
                  </a:cubicBezTo>
                  <a:cubicBezTo>
                    <a:pt x="6758" y="1643"/>
                    <a:pt x="6767" y="1643"/>
                    <a:pt x="6777" y="1643"/>
                  </a:cubicBezTo>
                  <a:cubicBezTo>
                    <a:pt x="7179" y="1643"/>
                    <a:pt x="7288" y="1030"/>
                    <a:pt x="6991" y="852"/>
                  </a:cubicBezTo>
                  <a:cubicBezTo>
                    <a:pt x="6718" y="700"/>
                    <a:pt x="6383" y="608"/>
                    <a:pt x="6110" y="487"/>
                  </a:cubicBezTo>
                  <a:cubicBezTo>
                    <a:pt x="5806" y="396"/>
                    <a:pt x="5471" y="304"/>
                    <a:pt x="5167" y="274"/>
                  </a:cubicBezTo>
                  <a:cubicBezTo>
                    <a:pt x="5061" y="260"/>
                    <a:pt x="4957" y="254"/>
                    <a:pt x="4854" y="254"/>
                  </a:cubicBezTo>
                  <a:cubicBezTo>
                    <a:pt x="4283" y="254"/>
                    <a:pt x="3763" y="444"/>
                    <a:pt x="3222" y="548"/>
                  </a:cubicBezTo>
                  <a:cubicBezTo>
                    <a:pt x="3064" y="565"/>
                    <a:pt x="2896" y="583"/>
                    <a:pt x="2724" y="583"/>
                  </a:cubicBezTo>
                  <a:cubicBezTo>
                    <a:pt x="2597" y="583"/>
                    <a:pt x="2469" y="573"/>
                    <a:pt x="2341" y="548"/>
                  </a:cubicBezTo>
                  <a:cubicBezTo>
                    <a:pt x="2067" y="456"/>
                    <a:pt x="1885" y="335"/>
                    <a:pt x="1611" y="244"/>
                  </a:cubicBezTo>
                  <a:cubicBezTo>
                    <a:pt x="1094" y="31"/>
                    <a:pt x="608" y="61"/>
                    <a:pt x="6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" bIns="7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8" name="Google Shape;4608;p28"/>
            <p:cNvSpPr/>
            <p:nvPr/>
          </p:nvSpPr>
          <p:spPr>
            <a:xfrm>
              <a:off x="753840" y="4860000"/>
              <a:ext cx="28080" cy="76320"/>
            </a:xfrm>
            <a:custGeom>
              <a:avLst/>
              <a:gdLst>
                <a:gd name="textAreaLeft" fmla="*/ 0 w 28080"/>
                <a:gd name="textAreaRight" fmla="*/ 29160 w 28080"/>
                <a:gd name="textAreaTop" fmla="*/ 0 h 76320"/>
                <a:gd name="textAreaBottom" fmla="*/ 77400 h 76320"/>
              </a:gdLst>
              <a:ahLst/>
              <a:rect l="textAreaLeft" t="textAreaTop" r="textAreaRight" b="textAreaBottom"/>
              <a:pathLst>
                <a:path w="3253" h="8605">
                  <a:moveTo>
                    <a:pt x="12" y="0"/>
                  </a:moveTo>
                  <a:cubicBezTo>
                    <a:pt x="8" y="0"/>
                    <a:pt x="0" y="8"/>
                    <a:pt x="0" y="23"/>
                  </a:cubicBezTo>
                  <a:cubicBezTo>
                    <a:pt x="16" y="8"/>
                    <a:pt x="16" y="0"/>
                    <a:pt x="12" y="0"/>
                  </a:cubicBezTo>
                  <a:close/>
                  <a:moveTo>
                    <a:pt x="0" y="23"/>
                  </a:moveTo>
                  <a:lnTo>
                    <a:pt x="0" y="23"/>
                  </a:lnTo>
                  <a:cubicBezTo>
                    <a:pt x="1277" y="2759"/>
                    <a:pt x="2310" y="5585"/>
                    <a:pt x="2979" y="8503"/>
                  </a:cubicBezTo>
                  <a:cubicBezTo>
                    <a:pt x="3003" y="8575"/>
                    <a:pt x="3050" y="8604"/>
                    <a:pt x="3099" y="8604"/>
                  </a:cubicBezTo>
                  <a:cubicBezTo>
                    <a:pt x="3174" y="8604"/>
                    <a:pt x="3253" y="8535"/>
                    <a:pt x="3253" y="8442"/>
                  </a:cubicBezTo>
                  <a:cubicBezTo>
                    <a:pt x="2827" y="5433"/>
                    <a:pt x="1399" y="2667"/>
                    <a:pt x="0" y="23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520" bIns="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09" name="Google Shape;4609;p28"/>
            <p:cNvSpPr/>
            <p:nvPr/>
          </p:nvSpPr>
          <p:spPr>
            <a:xfrm>
              <a:off x="767880" y="4874400"/>
              <a:ext cx="16920" cy="59400"/>
            </a:xfrm>
            <a:custGeom>
              <a:avLst/>
              <a:gdLst>
                <a:gd name="textAreaLeft" fmla="*/ 0 w 16920"/>
                <a:gd name="textAreaRight" fmla="*/ 18000 w 16920"/>
                <a:gd name="textAreaTop" fmla="*/ 0 h 59400"/>
                <a:gd name="textAreaBottom" fmla="*/ 60480 h 59400"/>
              </a:gdLst>
              <a:ahLst/>
              <a:rect l="textAreaLeft" t="textAreaTop" r="textAreaRight" b="textAreaBottom"/>
              <a:pathLst>
                <a:path w="2007" h="6715">
                  <a:moveTo>
                    <a:pt x="0" y="0"/>
                  </a:moveTo>
                  <a:lnTo>
                    <a:pt x="0" y="0"/>
                  </a:lnTo>
                  <a:cubicBezTo>
                    <a:pt x="943" y="2067"/>
                    <a:pt x="1368" y="4347"/>
                    <a:pt x="1794" y="6627"/>
                  </a:cubicBezTo>
                  <a:cubicBezTo>
                    <a:pt x="1808" y="6684"/>
                    <a:pt x="1856" y="6714"/>
                    <a:pt x="1903" y="6714"/>
                  </a:cubicBezTo>
                  <a:cubicBezTo>
                    <a:pt x="1956" y="6714"/>
                    <a:pt x="2007" y="6677"/>
                    <a:pt x="2007" y="6596"/>
                  </a:cubicBezTo>
                  <a:cubicBezTo>
                    <a:pt x="1733" y="4286"/>
                    <a:pt x="1064" y="206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240" bIns="30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0" name="Google Shape;4610;p28"/>
            <p:cNvSpPr/>
            <p:nvPr/>
          </p:nvSpPr>
          <p:spPr>
            <a:xfrm>
              <a:off x="745560" y="4885560"/>
              <a:ext cx="21240" cy="10800"/>
            </a:xfrm>
            <a:custGeom>
              <a:avLst/>
              <a:gdLst>
                <a:gd name="textAreaLeft" fmla="*/ 0 w 21240"/>
                <a:gd name="textAreaRight" fmla="*/ 22320 w 2124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2484" h="1325">
                  <a:moveTo>
                    <a:pt x="1915" y="622"/>
                  </a:moveTo>
                  <a:lnTo>
                    <a:pt x="1915" y="622"/>
                  </a:lnTo>
                  <a:cubicBezTo>
                    <a:pt x="1947" y="638"/>
                    <a:pt x="1963" y="654"/>
                    <a:pt x="1974" y="675"/>
                  </a:cubicBezTo>
                  <a:lnTo>
                    <a:pt x="1974" y="675"/>
                  </a:lnTo>
                  <a:cubicBezTo>
                    <a:pt x="1954" y="658"/>
                    <a:pt x="1934" y="641"/>
                    <a:pt x="1915" y="622"/>
                  </a:cubicBezTo>
                  <a:close/>
                  <a:moveTo>
                    <a:pt x="1307" y="1057"/>
                  </a:moveTo>
                  <a:lnTo>
                    <a:pt x="1307" y="1057"/>
                  </a:lnTo>
                  <a:cubicBezTo>
                    <a:pt x="1317" y="1060"/>
                    <a:pt x="1321" y="1061"/>
                    <a:pt x="1322" y="1061"/>
                  </a:cubicBezTo>
                  <a:cubicBezTo>
                    <a:pt x="1323" y="1061"/>
                    <a:pt x="1317" y="1059"/>
                    <a:pt x="1307" y="1057"/>
                  </a:cubicBezTo>
                  <a:close/>
                  <a:moveTo>
                    <a:pt x="221" y="1"/>
                  </a:moveTo>
                  <a:cubicBezTo>
                    <a:pt x="196" y="1"/>
                    <a:pt x="173" y="4"/>
                    <a:pt x="152" y="14"/>
                  </a:cubicBezTo>
                  <a:cubicBezTo>
                    <a:pt x="31" y="14"/>
                    <a:pt x="0" y="105"/>
                    <a:pt x="31" y="136"/>
                  </a:cubicBezTo>
                  <a:cubicBezTo>
                    <a:pt x="61" y="196"/>
                    <a:pt x="152" y="257"/>
                    <a:pt x="183" y="288"/>
                  </a:cubicBezTo>
                  <a:cubicBezTo>
                    <a:pt x="213" y="348"/>
                    <a:pt x="244" y="409"/>
                    <a:pt x="335" y="470"/>
                  </a:cubicBezTo>
                  <a:cubicBezTo>
                    <a:pt x="456" y="592"/>
                    <a:pt x="608" y="713"/>
                    <a:pt x="760" y="774"/>
                  </a:cubicBezTo>
                  <a:cubicBezTo>
                    <a:pt x="912" y="896"/>
                    <a:pt x="1064" y="956"/>
                    <a:pt x="1216" y="1048"/>
                  </a:cubicBezTo>
                  <a:cubicBezTo>
                    <a:pt x="1255" y="1048"/>
                    <a:pt x="1289" y="1053"/>
                    <a:pt x="1307" y="1057"/>
                  </a:cubicBezTo>
                  <a:lnTo>
                    <a:pt x="1307" y="1057"/>
                  </a:lnTo>
                  <a:cubicBezTo>
                    <a:pt x="1300" y="1055"/>
                    <a:pt x="1290" y="1052"/>
                    <a:pt x="1277" y="1048"/>
                  </a:cubicBezTo>
                  <a:lnTo>
                    <a:pt x="1307" y="1048"/>
                  </a:lnTo>
                  <a:cubicBezTo>
                    <a:pt x="1368" y="1048"/>
                    <a:pt x="1399" y="1078"/>
                    <a:pt x="1429" y="1078"/>
                  </a:cubicBezTo>
                  <a:cubicBezTo>
                    <a:pt x="1513" y="1099"/>
                    <a:pt x="1597" y="1134"/>
                    <a:pt x="1671" y="1134"/>
                  </a:cubicBezTo>
                  <a:cubicBezTo>
                    <a:pt x="1678" y="1134"/>
                    <a:pt x="1685" y="1134"/>
                    <a:pt x="1691" y="1133"/>
                  </a:cubicBezTo>
                  <a:lnTo>
                    <a:pt x="1691" y="1133"/>
                  </a:lnTo>
                  <a:cubicBezTo>
                    <a:pt x="1865" y="1192"/>
                    <a:pt x="2004" y="1268"/>
                    <a:pt x="2189" y="1321"/>
                  </a:cubicBezTo>
                  <a:cubicBezTo>
                    <a:pt x="2203" y="1323"/>
                    <a:pt x="2216" y="1324"/>
                    <a:pt x="2229" y="1324"/>
                  </a:cubicBezTo>
                  <a:cubicBezTo>
                    <a:pt x="2388" y="1324"/>
                    <a:pt x="2484" y="1158"/>
                    <a:pt x="2371" y="1017"/>
                  </a:cubicBezTo>
                  <a:cubicBezTo>
                    <a:pt x="2294" y="863"/>
                    <a:pt x="2131" y="796"/>
                    <a:pt x="1991" y="688"/>
                  </a:cubicBezTo>
                  <a:lnTo>
                    <a:pt x="1991" y="688"/>
                  </a:lnTo>
                  <a:cubicBezTo>
                    <a:pt x="1951" y="582"/>
                    <a:pt x="1868" y="549"/>
                    <a:pt x="1763" y="470"/>
                  </a:cubicBezTo>
                  <a:cubicBezTo>
                    <a:pt x="1733" y="440"/>
                    <a:pt x="1703" y="409"/>
                    <a:pt x="1672" y="409"/>
                  </a:cubicBezTo>
                  <a:cubicBezTo>
                    <a:pt x="1672" y="409"/>
                    <a:pt x="1611" y="409"/>
                    <a:pt x="1611" y="348"/>
                  </a:cubicBezTo>
                  <a:lnTo>
                    <a:pt x="1611" y="348"/>
                  </a:lnTo>
                  <a:cubicBezTo>
                    <a:pt x="1611" y="348"/>
                    <a:pt x="1611" y="348"/>
                    <a:pt x="1611" y="348"/>
                  </a:cubicBezTo>
                  <a:cubicBezTo>
                    <a:pt x="1551" y="288"/>
                    <a:pt x="1429" y="257"/>
                    <a:pt x="1307" y="196"/>
                  </a:cubicBezTo>
                  <a:cubicBezTo>
                    <a:pt x="1247" y="166"/>
                    <a:pt x="1155" y="166"/>
                    <a:pt x="1095" y="136"/>
                  </a:cubicBezTo>
                  <a:cubicBezTo>
                    <a:pt x="943" y="105"/>
                    <a:pt x="760" y="14"/>
                    <a:pt x="608" y="14"/>
                  </a:cubicBezTo>
                  <a:lnTo>
                    <a:pt x="365" y="14"/>
                  </a:lnTo>
                  <a:cubicBezTo>
                    <a:pt x="325" y="14"/>
                    <a:pt x="271" y="1"/>
                    <a:pt x="22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1" name="Google Shape;4611;p28"/>
            <p:cNvSpPr/>
            <p:nvPr/>
          </p:nvSpPr>
          <p:spPr>
            <a:xfrm>
              <a:off x="752400" y="4902480"/>
              <a:ext cx="15480" cy="396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1825" h="561">
                  <a:moveTo>
                    <a:pt x="1064" y="0"/>
                  </a:moveTo>
                  <a:cubicBezTo>
                    <a:pt x="973" y="0"/>
                    <a:pt x="912" y="61"/>
                    <a:pt x="821" y="61"/>
                  </a:cubicBezTo>
                  <a:cubicBezTo>
                    <a:pt x="669" y="91"/>
                    <a:pt x="517" y="91"/>
                    <a:pt x="395" y="152"/>
                  </a:cubicBezTo>
                  <a:cubicBezTo>
                    <a:pt x="304" y="243"/>
                    <a:pt x="183" y="274"/>
                    <a:pt x="61" y="365"/>
                  </a:cubicBezTo>
                  <a:cubicBezTo>
                    <a:pt x="0" y="395"/>
                    <a:pt x="31" y="456"/>
                    <a:pt x="92" y="517"/>
                  </a:cubicBezTo>
                  <a:cubicBezTo>
                    <a:pt x="213" y="547"/>
                    <a:pt x="335" y="547"/>
                    <a:pt x="456" y="547"/>
                  </a:cubicBezTo>
                  <a:cubicBezTo>
                    <a:pt x="507" y="557"/>
                    <a:pt x="551" y="561"/>
                    <a:pt x="591" y="561"/>
                  </a:cubicBezTo>
                  <a:cubicBezTo>
                    <a:pt x="672" y="561"/>
                    <a:pt x="740" y="547"/>
                    <a:pt x="821" y="547"/>
                  </a:cubicBezTo>
                  <a:lnTo>
                    <a:pt x="1429" y="547"/>
                  </a:lnTo>
                  <a:cubicBezTo>
                    <a:pt x="1520" y="517"/>
                    <a:pt x="1429" y="517"/>
                    <a:pt x="1520" y="517"/>
                  </a:cubicBezTo>
                  <a:lnTo>
                    <a:pt x="1611" y="517"/>
                  </a:lnTo>
                  <a:cubicBezTo>
                    <a:pt x="1763" y="517"/>
                    <a:pt x="1824" y="304"/>
                    <a:pt x="1702" y="243"/>
                  </a:cubicBezTo>
                  <a:cubicBezTo>
                    <a:pt x="1672" y="213"/>
                    <a:pt x="1581" y="152"/>
                    <a:pt x="1551" y="122"/>
                  </a:cubicBezTo>
                  <a:cubicBezTo>
                    <a:pt x="1459" y="91"/>
                    <a:pt x="1399" y="61"/>
                    <a:pt x="1307" y="61"/>
                  </a:cubicBezTo>
                  <a:cubicBezTo>
                    <a:pt x="1247" y="61"/>
                    <a:pt x="1155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2" name="Google Shape;4612;p28"/>
            <p:cNvSpPr/>
            <p:nvPr/>
          </p:nvSpPr>
          <p:spPr>
            <a:xfrm>
              <a:off x="762480" y="4855680"/>
              <a:ext cx="10800" cy="1764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17640"/>
                <a:gd name="textAreaBottom" fmla="*/ 18720 h 17640"/>
              </a:gdLst>
              <a:ahLst/>
              <a:rect l="textAreaLeft" t="textAreaTop" r="textAreaRight" b="textAreaBottom"/>
              <a:pathLst>
                <a:path w="1308" h="2094">
                  <a:moveTo>
                    <a:pt x="943" y="1091"/>
                  </a:moveTo>
                  <a:cubicBezTo>
                    <a:pt x="938" y="1097"/>
                    <a:pt x="934" y="1104"/>
                    <a:pt x="930" y="1112"/>
                  </a:cubicBezTo>
                  <a:lnTo>
                    <a:pt x="930" y="1112"/>
                  </a:lnTo>
                  <a:cubicBezTo>
                    <a:pt x="929" y="1109"/>
                    <a:pt x="932" y="1102"/>
                    <a:pt x="943" y="1091"/>
                  </a:cubicBezTo>
                  <a:close/>
                  <a:moveTo>
                    <a:pt x="1209" y="1"/>
                  </a:moveTo>
                  <a:cubicBezTo>
                    <a:pt x="1176" y="1"/>
                    <a:pt x="1136" y="7"/>
                    <a:pt x="1095" y="28"/>
                  </a:cubicBezTo>
                  <a:cubicBezTo>
                    <a:pt x="1034" y="58"/>
                    <a:pt x="1004" y="119"/>
                    <a:pt x="913" y="149"/>
                  </a:cubicBezTo>
                  <a:cubicBezTo>
                    <a:pt x="852" y="210"/>
                    <a:pt x="761" y="301"/>
                    <a:pt x="700" y="332"/>
                  </a:cubicBezTo>
                  <a:lnTo>
                    <a:pt x="639" y="362"/>
                  </a:lnTo>
                  <a:cubicBezTo>
                    <a:pt x="609" y="423"/>
                    <a:pt x="548" y="453"/>
                    <a:pt x="487" y="484"/>
                  </a:cubicBezTo>
                  <a:cubicBezTo>
                    <a:pt x="427" y="575"/>
                    <a:pt x="335" y="666"/>
                    <a:pt x="305" y="757"/>
                  </a:cubicBezTo>
                  <a:cubicBezTo>
                    <a:pt x="183" y="909"/>
                    <a:pt x="123" y="1091"/>
                    <a:pt x="92" y="1274"/>
                  </a:cubicBezTo>
                  <a:cubicBezTo>
                    <a:pt x="31" y="1517"/>
                    <a:pt x="1" y="1791"/>
                    <a:pt x="153" y="1973"/>
                  </a:cubicBezTo>
                  <a:cubicBezTo>
                    <a:pt x="206" y="2043"/>
                    <a:pt x="289" y="2093"/>
                    <a:pt x="374" y="2093"/>
                  </a:cubicBezTo>
                  <a:cubicBezTo>
                    <a:pt x="435" y="2093"/>
                    <a:pt x="497" y="2067"/>
                    <a:pt x="548" y="2003"/>
                  </a:cubicBezTo>
                  <a:lnTo>
                    <a:pt x="623" y="1904"/>
                  </a:lnTo>
                  <a:lnTo>
                    <a:pt x="623" y="1904"/>
                  </a:lnTo>
                  <a:cubicBezTo>
                    <a:pt x="623" y="1906"/>
                    <a:pt x="625" y="1907"/>
                    <a:pt x="627" y="1907"/>
                  </a:cubicBezTo>
                  <a:cubicBezTo>
                    <a:pt x="639" y="1907"/>
                    <a:pt x="666" y="1877"/>
                    <a:pt x="654" y="1877"/>
                  </a:cubicBezTo>
                  <a:cubicBezTo>
                    <a:pt x="651" y="1877"/>
                    <a:pt x="646" y="1878"/>
                    <a:pt x="639" y="1882"/>
                  </a:cubicBezTo>
                  <a:lnTo>
                    <a:pt x="623" y="1904"/>
                  </a:lnTo>
                  <a:lnTo>
                    <a:pt x="623" y="1904"/>
                  </a:lnTo>
                  <a:cubicBezTo>
                    <a:pt x="620" y="1899"/>
                    <a:pt x="623" y="1883"/>
                    <a:pt x="639" y="1851"/>
                  </a:cubicBezTo>
                  <a:cubicBezTo>
                    <a:pt x="700" y="1821"/>
                    <a:pt x="700" y="1821"/>
                    <a:pt x="700" y="1791"/>
                  </a:cubicBezTo>
                  <a:lnTo>
                    <a:pt x="791" y="1547"/>
                  </a:lnTo>
                  <a:cubicBezTo>
                    <a:pt x="852" y="1487"/>
                    <a:pt x="852" y="1426"/>
                    <a:pt x="882" y="1365"/>
                  </a:cubicBezTo>
                  <a:cubicBezTo>
                    <a:pt x="882" y="1365"/>
                    <a:pt x="900" y="1314"/>
                    <a:pt x="895" y="1314"/>
                  </a:cubicBezTo>
                  <a:lnTo>
                    <a:pt x="895" y="1314"/>
                  </a:lnTo>
                  <a:cubicBezTo>
                    <a:pt x="894" y="1314"/>
                    <a:pt x="890" y="1319"/>
                    <a:pt x="882" y="1335"/>
                  </a:cubicBezTo>
                  <a:cubicBezTo>
                    <a:pt x="874" y="1343"/>
                    <a:pt x="871" y="1347"/>
                    <a:pt x="869" y="1347"/>
                  </a:cubicBezTo>
                  <a:cubicBezTo>
                    <a:pt x="866" y="1347"/>
                    <a:pt x="882" y="1318"/>
                    <a:pt x="882" y="1274"/>
                  </a:cubicBezTo>
                  <a:cubicBezTo>
                    <a:pt x="908" y="1224"/>
                    <a:pt x="912" y="1153"/>
                    <a:pt x="930" y="1112"/>
                  </a:cubicBezTo>
                  <a:lnTo>
                    <a:pt x="930" y="1112"/>
                  </a:lnTo>
                  <a:cubicBezTo>
                    <a:pt x="930" y="1114"/>
                    <a:pt x="931" y="1114"/>
                    <a:pt x="932" y="1114"/>
                  </a:cubicBezTo>
                  <a:cubicBezTo>
                    <a:pt x="936" y="1114"/>
                    <a:pt x="943" y="1107"/>
                    <a:pt x="943" y="1091"/>
                  </a:cubicBezTo>
                  <a:lnTo>
                    <a:pt x="943" y="1091"/>
                  </a:lnTo>
                  <a:cubicBezTo>
                    <a:pt x="943" y="1091"/>
                    <a:pt x="943" y="1091"/>
                    <a:pt x="943" y="1091"/>
                  </a:cubicBezTo>
                  <a:cubicBezTo>
                    <a:pt x="943" y="1061"/>
                    <a:pt x="1004" y="1061"/>
                    <a:pt x="1004" y="1031"/>
                  </a:cubicBezTo>
                  <a:cubicBezTo>
                    <a:pt x="1034" y="909"/>
                    <a:pt x="1065" y="818"/>
                    <a:pt x="1095" y="727"/>
                  </a:cubicBezTo>
                  <a:cubicBezTo>
                    <a:pt x="1156" y="635"/>
                    <a:pt x="1156" y="605"/>
                    <a:pt x="1156" y="514"/>
                  </a:cubicBezTo>
                  <a:cubicBezTo>
                    <a:pt x="1156" y="508"/>
                    <a:pt x="1156" y="498"/>
                    <a:pt x="1156" y="484"/>
                  </a:cubicBezTo>
                  <a:cubicBezTo>
                    <a:pt x="1186" y="423"/>
                    <a:pt x="1217" y="332"/>
                    <a:pt x="1217" y="271"/>
                  </a:cubicBezTo>
                  <a:cubicBezTo>
                    <a:pt x="1217" y="180"/>
                    <a:pt x="1247" y="119"/>
                    <a:pt x="1247" y="28"/>
                  </a:cubicBezTo>
                  <a:cubicBezTo>
                    <a:pt x="1308" y="28"/>
                    <a:pt x="1274" y="1"/>
                    <a:pt x="120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3" name="Google Shape;4613;p28"/>
            <p:cNvSpPr/>
            <p:nvPr/>
          </p:nvSpPr>
          <p:spPr>
            <a:xfrm>
              <a:off x="768960" y="4865760"/>
              <a:ext cx="11160" cy="1692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16920"/>
                <a:gd name="textAreaBottom" fmla="*/ 18000 h 16920"/>
              </a:gdLst>
              <a:ahLst/>
              <a:rect l="textAreaLeft" t="textAreaTop" r="textAreaRight" b="textAreaBottom"/>
              <a:pathLst>
                <a:path w="1369" h="1986">
                  <a:moveTo>
                    <a:pt x="1177" y="0"/>
                  </a:moveTo>
                  <a:cubicBezTo>
                    <a:pt x="1150" y="0"/>
                    <a:pt x="1122" y="11"/>
                    <a:pt x="1095" y="39"/>
                  </a:cubicBezTo>
                  <a:cubicBezTo>
                    <a:pt x="973" y="99"/>
                    <a:pt x="882" y="251"/>
                    <a:pt x="760" y="373"/>
                  </a:cubicBezTo>
                  <a:cubicBezTo>
                    <a:pt x="639" y="525"/>
                    <a:pt x="487" y="647"/>
                    <a:pt x="365" y="799"/>
                  </a:cubicBezTo>
                  <a:cubicBezTo>
                    <a:pt x="183" y="1102"/>
                    <a:pt x="0" y="1467"/>
                    <a:pt x="61" y="1862"/>
                  </a:cubicBezTo>
                  <a:cubicBezTo>
                    <a:pt x="96" y="1948"/>
                    <a:pt x="168" y="1985"/>
                    <a:pt x="236" y="1985"/>
                  </a:cubicBezTo>
                  <a:cubicBezTo>
                    <a:pt x="289" y="1985"/>
                    <a:pt x="339" y="1963"/>
                    <a:pt x="365" y="1923"/>
                  </a:cubicBezTo>
                  <a:lnTo>
                    <a:pt x="487" y="1802"/>
                  </a:lnTo>
                  <a:cubicBezTo>
                    <a:pt x="517" y="1771"/>
                    <a:pt x="517" y="1771"/>
                    <a:pt x="517" y="1741"/>
                  </a:cubicBezTo>
                  <a:cubicBezTo>
                    <a:pt x="608" y="1650"/>
                    <a:pt x="639" y="1589"/>
                    <a:pt x="730" y="1498"/>
                  </a:cubicBezTo>
                  <a:lnTo>
                    <a:pt x="760" y="1467"/>
                  </a:lnTo>
                  <a:cubicBezTo>
                    <a:pt x="791" y="1437"/>
                    <a:pt x="821" y="1346"/>
                    <a:pt x="882" y="1315"/>
                  </a:cubicBezTo>
                  <a:cubicBezTo>
                    <a:pt x="912" y="1254"/>
                    <a:pt x="973" y="1163"/>
                    <a:pt x="1034" y="1102"/>
                  </a:cubicBezTo>
                  <a:cubicBezTo>
                    <a:pt x="1095" y="950"/>
                    <a:pt x="1156" y="738"/>
                    <a:pt x="1247" y="586"/>
                  </a:cubicBezTo>
                  <a:cubicBezTo>
                    <a:pt x="1277" y="525"/>
                    <a:pt x="1277" y="434"/>
                    <a:pt x="1338" y="373"/>
                  </a:cubicBezTo>
                  <a:cubicBezTo>
                    <a:pt x="1368" y="251"/>
                    <a:pt x="1368" y="191"/>
                    <a:pt x="1338" y="99"/>
                  </a:cubicBezTo>
                  <a:cubicBezTo>
                    <a:pt x="1296" y="57"/>
                    <a:pt x="1239" y="0"/>
                    <a:pt x="117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4" name="Google Shape;4614;p28"/>
            <p:cNvSpPr/>
            <p:nvPr/>
          </p:nvSpPr>
          <p:spPr>
            <a:xfrm>
              <a:off x="749880" y="4876560"/>
              <a:ext cx="11880" cy="6840"/>
            </a:xfrm>
            <a:custGeom>
              <a:avLst/>
              <a:gdLst>
                <a:gd name="textAreaLeft" fmla="*/ 0 w 11880"/>
                <a:gd name="textAreaRight" fmla="*/ 12960 w 1188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1430" h="865">
                  <a:moveTo>
                    <a:pt x="62" y="1"/>
                  </a:moveTo>
                  <a:cubicBezTo>
                    <a:pt x="31" y="61"/>
                    <a:pt x="1" y="92"/>
                    <a:pt x="31" y="122"/>
                  </a:cubicBezTo>
                  <a:cubicBezTo>
                    <a:pt x="214" y="244"/>
                    <a:pt x="366" y="365"/>
                    <a:pt x="517" y="517"/>
                  </a:cubicBezTo>
                  <a:lnTo>
                    <a:pt x="639" y="609"/>
                  </a:lnTo>
                  <a:cubicBezTo>
                    <a:pt x="669" y="669"/>
                    <a:pt x="761" y="700"/>
                    <a:pt x="791" y="730"/>
                  </a:cubicBezTo>
                  <a:cubicBezTo>
                    <a:pt x="821" y="761"/>
                    <a:pt x="913" y="821"/>
                    <a:pt x="943" y="821"/>
                  </a:cubicBezTo>
                  <a:cubicBezTo>
                    <a:pt x="973" y="852"/>
                    <a:pt x="1004" y="852"/>
                    <a:pt x="1065" y="852"/>
                  </a:cubicBezTo>
                  <a:cubicBezTo>
                    <a:pt x="1082" y="861"/>
                    <a:pt x="1103" y="864"/>
                    <a:pt x="1124" y="864"/>
                  </a:cubicBezTo>
                  <a:cubicBezTo>
                    <a:pt x="1176" y="864"/>
                    <a:pt x="1234" y="843"/>
                    <a:pt x="1277" y="821"/>
                  </a:cubicBezTo>
                  <a:cubicBezTo>
                    <a:pt x="1399" y="730"/>
                    <a:pt x="1429" y="669"/>
                    <a:pt x="1399" y="548"/>
                  </a:cubicBezTo>
                  <a:cubicBezTo>
                    <a:pt x="1369" y="365"/>
                    <a:pt x="1125" y="305"/>
                    <a:pt x="973" y="244"/>
                  </a:cubicBezTo>
                  <a:cubicBezTo>
                    <a:pt x="943" y="213"/>
                    <a:pt x="852" y="213"/>
                    <a:pt x="821" y="213"/>
                  </a:cubicBezTo>
                  <a:cubicBezTo>
                    <a:pt x="791" y="213"/>
                    <a:pt x="700" y="153"/>
                    <a:pt x="669" y="153"/>
                  </a:cubicBezTo>
                  <a:cubicBezTo>
                    <a:pt x="487" y="92"/>
                    <a:pt x="244" y="61"/>
                    <a:pt x="6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5" name="Google Shape;4615;p28"/>
            <p:cNvSpPr/>
            <p:nvPr/>
          </p:nvSpPr>
          <p:spPr>
            <a:xfrm>
              <a:off x="633240" y="4973040"/>
              <a:ext cx="19800" cy="12240"/>
            </a:xfrm>
            <a:custGeom>
              <a:avLst/>
              <a:gdLst>
                <a:gd name="textAreaLeft" fmla="*/ 0 w 19800"/>
                <a:gd name="textAreaRight" fmla="*/ 20880 w 19800"/>
                <a:gd name="textAreaTop" fmla="*/ 0 h 12240"/>
                <a:gd name="textAreaBottom" fmla="*/ 13320 h 12240"/>
              </a:gdLst>
              <a:ahLst/>
              <a:rect l="textAreaLeft" t="textAreaTop" r="textAreaRight" b="textAreaBottom"/>
              <a:pathLst>
                <a:path w="2329" h="1492">
                  <a:moveTo>
                    <a:pt x="94" y="0"/>
                  </a:moveTo>
                  <a:cubicBezTo>
                    <a:pt x="58" y="0"/>
                    <a:pt x="0" y="79"/>
                    <a:pt x="79" y="158"/>
                  </a:cubicBezTo>
                  <a:cubicBezTo>
                    <a:pt x="170" y="219"/>
                    <a:pt x="201" y="310"/>
                    <a:pt x="261" y="371"/>
                  </a:cubicBezTo>
                  <a:cubicBezTo>
                    <a:pt x="353" y="462"/>
                    <a:pt x="413" y="523"/>
                    <a:pt x="474" y="614"/>
                  </a:cubicBezTo>
                  <a:cubicBezTo>
                    <a:pt x="505" y="645"/>
                    <a:pt x="505" y="736"/>
                    <a:pt x="535" y="766"/>
                  </a:cubicBezTo>
                  <a:cubicBezTo>
                    <a:pt x="565" y="797"/>
                    <a:pt x="626" y="888"/>
                    <a:pt x="657" y="918"/>
                  </a:cubicBezTo>
                  <a:cubicBezTo>
                    <a:pt x="717" y="1040"/>
                    <a:pt x="839" y="1101"/>
                    <a:pt x="960" y="1192"/>
                  </a:cubicBezTo>
                  <a:cubicBezTo>
                    <a:pt x="1143" y="1344"/>
                    <a:pt x="1386" y="1374"/>
                    <a:pt x="1599" y="1435"/>
                  </a:cubicBezTo>
                  <a:cubicBezTo>
                    <a:pt x="1725" y="1456"/>
                    <a:pt x="1879" y="1491"/>
                    <a:pt x="2023" y="1491"/>
                  </a:cubicBezTo>
                  <a:cubicBezTo>
                    <a:pt x="2088" y="1491"/>
                    <a:pt x="2150" y="1484"/>
                    <a:pt x="2207" y="1465"/>
                  </a:cubicBezTo>
                  <a:cubicBezTo>
                    <a:pt x="2298" y="1435"/>
                    <a:pt x="2328" y="1374"/>
                    <a:pt x="2237" y="1313"/>
                  </a:cubicBezTo>
                  <a:cubicBezTo>
                    <a:pt x="2146" y="1222"/>
                    <a:pt x="1994" y="1101"/>
                    <a:pt x="1842" y="949"/>
                  </a:cubicBezTo>
                  <a:cubicBezTo>
                    <a:pt x="1842" y="918"/>
                    <a:pt x="1781" y="918"/>
                    <a:pt x="1751" y="857"/>
                  </a:cubicBezTo>
                  <a:cubicBezTo>
                    <a:pt x="1720" y="827"/>
                    <a:pt x="1690" y="766"/>
                    <a:pt x="1599" y="705"/>
                  </a:cubicBezTo>
                  <a:cubicBezTo>
                    <a:pt x="1538" y="645"/>
                    <a:pt x="1386" y="523"/>
                    <a:pt x="1295" y="493"/>
                  </a:cubicBezTo>
                  <a:cubicBezTo>
                    <a:pt x="1234" y="462"/>
                    <a:pt x="1112" y="371"/>
                    <a:pt x="991" y="341"/>
                  </a:cubicBezTo>
                  <a:cubicBezTo>
                    <a:pt x="930" y="310"/>
                    <a:pt x="869" y="249"/>
                    <a:pt x="808" y="249"/>
                  </a:cubicBezTo>
                  <a:cubicBezTo>
                    <a:pt x="778" y="249"/>
                    <a:pt x="717" y="249"/>
                    <a:pt x="687" y="219"/>
                  </a:cubicBezTo>
                  <a:lnTo>
                    <a:pt x="535" y="158"/>
                  </a:lnTo>
                  <a:cubicBezTo>
                    <a:pt x="505" y="128"/>
                    <a:pt x="413" y="128"/>
                    <a:pt x="383" y="67"/>
                  </a:cubicBezTo>
                  <a:cubicBezTo>
                    <a:pt x="322" y="37"/>
                    <a:pt x="201" y="6"/>
                    <a:pt x="109" y="6"/>
                  </a:cubicBezTo>
                  <a:cubicBezTo>
                    <a:pt x="105" y="2"/>
                    <a:pt x="100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6" name="Google Shape;4616;p28"/>
            <p:cNvSpPr/>
            <p:nvPr/>
          </p:nvSpPr>
          <p:spPr>
            <a:xfrm>
              <a:off x="644400" y="4961520"/>
              <a:ext cx="25560" cy="972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2979" h="1216">
                  <a:moveTo>
                    <a:pt x="56" y="1"/>
                  </a:moveTo>
                  <a:cubicBezTo>
                    <a:pt x="28" y="1"/>
                    <a:pt x="0" y="50"/>
                    <a:pt x="0" y="70"/>
                  </a:cubicBezTo>
                  <a:cubicBezTo>
                    <a:pt x="30" y="131"/>
                    <a:pt x="30" y="192"/>
                    <a:pt x="61" y="253"/>
                  </a:cubicBezTo>
                  <a:cubicBezTo>
                    <a:pt x="91" y="283"/>
                    <a:pt x="91" y="374"/>
                    <a:pt x="152" y="435"/>
                  </a:cubicBezTo>
                  <a:cubicBezTo>
                    <a:pt x="213" y="557"/>
                    <a:pt x="304" y="678"/>
                    <a:pt x="395" y="800"/>
                  </a:cubicBezTo>
                  <a:cubicBezTo>
                    <a:pt x="669" y="1013"/>
                    <a:pt x="942" y="1165"/>
                    <a:pt x="1307" y="1195"/>
                  </a:cubicBezTo>
                  <a:cubicBezTo>
                    <a:pt x="1373" y="1210"/>
                    <a:pt x="1439" y="1216"/>
                    <a:pt x="1504" y="1216"/>
                  </a:cubicBezTo>
                  <a:cubicBezTo>
                    <a:pt x="1712" y="1216"/>
                    <a:pt x="1920" y="1157"/>
                    <a:pt x="2128" y="1134"/>
                  </a:cubicBezTo>
                  <a:cubicBezTo>
                    <a:pt x="2371" y="1104"/>
                    <a:pt x="2644" y="982"/>
                    <a:pt x="2888" y="861"/>
                  </a:cubicBezTo>
                  <a:cubicBezTo>
                    <a:pt x="2979" y="800"/>
                    <a:pt x="2948" y="648"/>
                    <a:pt x="2827" y="587"/>
                  </a:cubicBezTo>
                  <a:cubicBezTo>
                    <a:pt x="2614" y="557"/>
                    <a:pt x="2340" y="557"/>
                    <a:pt x="2128" y="526"/>
                  </a:cubicBezTo>
                  <a:cubicBezTo>
                    <a:pt x="1915" y="496"/>
                    <a:pt x="1702" y="405"/>
                    <a:pt x="1520" y="344"/>
                  </a:cubicBezTo>
                  <a:cubicBezTo>
                    <a:pt x="1277" y="253"/>
                    <a:pt x="1064" y="222"/>
                    <a:pt x="851" y="131"/>
                  </a:cubicBezTo>
                  <a:cubicBezTo>
                    <a:pt x="760" y="101"/>
                    <a:pt x="608" y="70"/>
                    <a:pt x="486" y="70"/>
                  </a:cubicBezTo>
                  <a:lnTo>
                    <a:pt x="304" y="70"/>
                  </a:lnTo>
                  <a:cubicBezTo>
                    <a:pt x="243" y="70"/>
                    <a:pt x="182" y="40"/>
                    <a:pt x="91" y="40"/>
                  </a:cubicBezTo>
                  <a:cubicBezTo>
                    <a:pt x="82" y="11"/>
                    <a:pt x="69" y="1"/>
                    <a:pt x="5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7" name="Google Shape;4617;p28"/>
            <p:cNvSpPr/>
            <p:nvPr/>
          </p:nvSpPr>
          <p:spPr>
            <a:xfrm>
              <a:off x="658800" y="4956480"/>
              <a:ext cx="24840" cy="7920"/>
            </a:xfrm>
            <a:custGeom>
              <a:avLst/>
              <a:gdLst>
                <a:gd name="textAreaLeft" fmla="*/ 0 w 24840"/>
                <a:gd name="textAreaRight" fmla="*/ 25920 w 24840"/>
                <a:gd name="textAreaTop" fmla="*/ 0 h 7920"/>
                <a:gd name="textAreaBottom" fmla="*/ 9000 h 7920"/>
              </a:gdLst>
              <a:ahLst/>
              <a:rect l="textAreaLeft" t="textAreaTop" r="textAreaRight" b="textAreaBottom"/>
              <a:pathLst>
                <a:path w="2872" h="983">
                  <a:moveTo>
                    <a:pt x="92" y="0"/>
                  </a:moveTo>
                  <a:cubicBezTo>
                    <a:pt x="1" y="0"/>
                    <a:pt x="1" y="61"/>
                    <a:pt x="31" y="91"/>
                  </a:cubicBezTo>
                  <a:cubicBezTo>
                    <a:pt x="122" y="183"/>
                    <a:pt x="183" y="243"/>
                    <a:pt x="305" y="304"/>
                  </a:cubicBezTo>
                  <a:cubicBezTo>
                    <a:pt x="396" y="335"/>
                    <a:pt x="457" y="395"/>
                    <a:pt x="578" y="456"/>
                  </a:cubicBezTo>
                  <a:cubicBezTo>
                    <a:pt x="760" y="547"/>
                    <a:pt x="1004" y="638"/>
                    <a:pt x="1216" y="699"/>
                  </a:cubicBezTo>
                  <a:cubicBezTo>
                    <a:pt x="1460" y="790"/>
                    <a:pt x="1642" y="851"/>
                    <a:pt x="1855" y="912"/>
                  </a:cubicBezTo>
                  <a:lnTo>
                    <a:pt x="2219" y="912"/>
                  </a:lnTo>
                  <a:cubicBezTo>
                    <a:pt x="2311" y="912"/>
                    <a:pt x="2432" y="942"/>
                    <a:pt x="2554" y="973"/>
                  </a:cubicBezTo>
                  <a:cubicBezTo>
                    <a:pt x="2573" y="979"/>
                    <a:pt x="2593" y="982"/>
                    <a:pt x="2611" y="982"/>
                  </a:cubicBezTo>
                  <a:cubicBezTo>
                    <a:pt x="2765" y="982"/>
                    <a:pt x="2872" y="774"/>
                    <a:pt x="2736" y="638"/>
                  </a:cubicBezTo>
                  <a:cubicBezTo>
                    <a:pt x="2675" y="547"/>
                    <a:pt x="2554" y="486"/>
                    <a:pt x="2463" y="395"/>
                  </a:cubicBezTo>
                  <a:cubicBezTo>
                    <a:pt x="2371" y="335"/>
                    <a:pt x="2280" y="243"/>
                    <a:pt x="2159" y="183"/>
                  </a:cubicBezTo>
                  <a:cubicBezTo>
                    <a:pt x="1946" y="61"/>
                    <a:pt x="1672" y="31"/>
                    <a:pt x="1399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8" name="Google Shape;4618;p28"/>
            <p:cNvSpPr/>
            <p:nvPr/>
          </p:nvSpPr>
          <p:spPr>
            <a:xfrm>
              <a:off x="682920" y="4955040"/>
              <a:ext cx="10080" cy="9000"/>
            </a:xfrm>
            <a:custGeom>
              <a:avLst/>
              <a:gdLst>
                <a:gd name="textAreaLeft" fmla="*/ 0 w 10080"/>
                <a:gd name="textAreaRight" fmla="*/ 11160 w 10080"/>
                <a:gd name="textAreaTop" fmla="*/ 0 h 9000"/>
                <a:gd name="textAreaBottom" fmla="*/ 10080 h 9000"/>
              </a:gdLst>
              <a:ahLst/>
              <a:rect l="textAreaLeft" t="textAreaTop" r="textAreaRight" b="textAreaBottom"/>
              <a:pathLst>
                <a:path w="1241" h="1115">
                  <a:moveTo>
                    <a:pt x="243" y="411"/>
                  </a:moveTo>
                  <a:cubicBezTo>
                    <a:pt x="248" y="418"/>
                    <a:pt x="252" y="427"/>
                    <a:pt x="257" y="436"/>
                  </a:cubicBezTo>
                  <a:lnTo>
                    <a:pt x="257" y="436"/>
                  </a:lnTo>
                  <a:cubicBezTo>
                    <a:pt x="252" y="429"/>
                    <a:pt x="247" y="422"/>
                    <a:pt x="243" y="411"/>
                  </a:cubicBezTo>
                  <a:close/>
                  <a:moveTo>
                    <a:pt x="511" y="835"/>
                  </a:moveTo>
                  <a:cubicBezTo>
                    <a:pt x="513" y="875"/>
                    <a:pt x="528" y="887"/>
                    <a:pt x="536" y="901"/>
                  </a:cubicBezTo>
                  <a:lnTo>
                    <a:pt x="536" y="901"/>
                  </a:lnTo>
                  <a:cubicBezTo>
                    <a:pt x="529" y="877"/>
                    <a:pt x="521" y="855"/>
                    <a:pt x="511" y="835"/>
                  </a:cubicBezTo>
                  <a:close/>
                  <a:moveTo>
                    <a:pt x="536" y="901"/>
                  </a:moveTo>
                  <a:cubicBezTo>
                    <a:pt x="538" y="907"/>
                    <a:pt x="540" y="914"/>
                    <a:pt x="542" y="920"/>
                  </a:cubicBezTo>
                  <a:cubicBezTo>
                    <a:pt x="542" y="912"/>
                    <a:pt x="539" y="906"/>
                    <a:pt x="536" y="901"/>
                  </a:cubicBezTo>
                  <a:close/>
                  <a:moveTo>
                    <a:pt x="50" y="0"/>
                  </a:moveTo>
                  <a:cubicBezTo>
                    <a:pt x="35" y="0"/>
                    <a:pt x="0" y="45"/>
                    <a:pt x="25" y="69"/>
                  </a:cubicBezTo>
                  <a:cubicBezTo>
                    <a:pt x="55" y="161"/>
                    <a:pt x="86" y="191"/>
                    <a:pt x="116" y="282"/>
                  </a:cubicBezTo>
                  <a:cubicBezTo>
                    <a:pt x="162" y="328"/>
                    <a:pt x="207" y="356"/>
                    <a:pt x="240" y="407"/>
                  </a:cubicBezTo>
                  <a:lnTo>
                    <a:pt x="240" y="407"/>
                  </a:lnTo>
                  <a:cubicBezTo>
                    <a:pt x="248" y="455"/>
                    <a:pt x="268" y="500"/>
                    <a:pt x="268" y="525"/>
                  </a:cubicBezTo>
                  <a:cubicBezTo>
                    <a:pt x="268" y="586"/>
                    <a:pt x="329" y="616"/>
                    <a:pt x="359" y="647"/>
                  </a:cubicBezTo>
                  <a:cubicBezTo>
                    <a:pt x="426" y="714"/>
                    <a:pt x="477" y="765"/>
                    <a:pt x="511" y="835"/>
                  </a:cubicBezTo>
                  <a:lnTo>
                    <a:pt x="511" y="835"/>
                  </a:lnTo>
                  <a:cubicBezTo>
                    <a:pt x="511" y="833"/>
                    <a:pt x="511" y="831"/>
                    <a:pt x="511" y="829"/>
                  </a:cubicBezTo>
                  <a:lnTo>
                    <a:pt x="511" y="829"/>
                  </a:lnTo>
                  <a:cubicBezTo>
                    <a:pt x="542" y="920"/>
                    <a:pt x="633" y="981"/>
                    <a:pt x="694" y="1042"/>
                  </a:cubicBezTo>
                  <a:cubicBezTo>
                    <a:pt x="760" y="1092"/>
                    <a:pt x="837" y="1115"/>
                    <a:pt x="912" y="1115"/>
                  </a:cubicBezTo>
                  <a:cubicBezTo>
                    <a:pt x="973" y="1115"/>
                    <a:pt x="1034" y="1100"/>
                    <a:pt x="1089" y="1072"/>
                  </a:cubicBezTo>
                  <a:cubicBezTo>
                    <a:pt x="1180" y="981"/>
                    <a:pt x="1241" y="829"/>
                    <a:pt x="1149" y="738"/>
                  </a:cubicBezTo>
                  <a:cubicBezTo>
                    <a:pt x="1089" y="616"/>
                    <a:pt x="997" y="525"/>
                    <a:pt x="937" y="465"/>
                  </a:cubicBezTo>
                  <a:cubicBezTo>
                    <a:pt x="876" y="434"/>
                    <a:pt x="815" y="373"/>
                    <a:pt x="785" y="343"/>
                  </a:cubicBezTo>
                  <a:cubicBezTo>
                    <a:pt x="754" y="313"/>
                    <a:pt x="694" y="313"/>
                    <a:pt x="633" y="282"/>
                  </a:cubicBezTo>
                  <a:cubicBezTo>
                    <a:pt x="602" y="282"/>
                    <a:pt x="542" y="221"/>
                    <a:pt x="511" y="221"/>
                  </a:cubicBezTo>
                  <a:lnTo>
                    <a:pt x="450" y="221"/>
                  </a:lnTo>
                  <a:cubicBezTo>
                    <a:pt x="450" y="221"/>
                    <a:pt x="390" y="221"/>
                    <a:pt x="390" y="191"/>
                  </a:cubicBezTo>
                  <a:cubicBezTo>
                    <a:pt x="359" y="191"/>
                    <a:pt x="359" y="161"/>
                    <a:pt x="329" y="161"/>
                  </a:cubicBezTo>
                  <a:cubicBezTo>
                    <a:pt x="238" y="130"/>
                    <a:pt x="177" y="39"/>
                    <a:pt x="55" y="9"/>
                  </a:cubicBezTo>
                  <a:cubicBezTo>
                    <a:pt x="55" y="3"/>
                    <a:pt x="53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19" name="Google Shape;4619;p28"/>
            <p:cNvSpPr/>
            <p:nvPr/>
          </p:nvSpPr>
          <p:spPr>
            <a:xfrm>
              <a:off x="720000" y="4942800"/>
              <a:ext cx="3960" cy="648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579" h="852">
                  <a:moveTo>
                    <a:pt x="244" y="1"/>
                  </a:moveTo>
                  <a:cubicBezTo>
                    <a:pt x="183" y="1"/>
                    <a:pt x="183" y="1"/>
                    <a:pt x="153" y="31"/>
                  </a:cubicBezTo>
                  <a:cubicBezTo>
                    <a:pt x="122" y="31"/>
                    <a:pt x="122" y="62"/>
                    <a:pt x="61" y="62"/>
                  </a:cubicBezTo>
                  <a:cubicBezTo>
                    <a:pt x="31" y="62"/>
                    <a:pt x="31" y="92"/>
                    <a:pt x="31" y="92"/>
                  </a:cubicBezTo>
                  <a:cubicBezTo>
                    <a:pt x="1" y="153"/>
                    <a:pt x="1" y="183"/>
                    <a:pt x="1" y="214"/>
                  </a:cubicBezTo>
                  <a:lnTo>
                    <a:pt x="1" y="335"/>
                  </a:lnTo>
                  <a:lnTo>
                    <a:pt x="1" y="366"/>
                  </a:lnTo>
                  <a:cubicBezTo>
                    <a:pt x="1" y="396"/>
                    <a:pt x="1" y="457"/>
                    <a:pt x="31" y="487"/>
                  </a:cubicBezTo>
                  <a:lnTo>
                    <a:pt x="31" y="517"/>
                  </a:lnTo>
                  <a:lnTo>
                    <a:pt x="31" y="517"/>
                  </a:lnTo>
                  <a:lnTo>
                    <a:pt x="31" y="517"/>
                  </a:lnTo>
                  <a:cubicBezTo>
                    <a:pt x="31" y="578"/>
                    <a:pt x="61" y="578"/>
                    <a:pt x="61" y="609"/>
                  </a:cubicBezTo>
                  <a:cubicBezTo>
                    <a:pt x="85" y="609"/>
                    <a:pt x="107" y="611"/>
                    <a:pt x="128" y="614"/>
                  </a:cubicBezTo>
                  <a:lnTo>
                    <a:pt x="128" y="614"/>
                  </a:lnTo>
                  <a:lnTo>
                    <a:pt x="122" y="609"/>
                  </a:lnTo>
                  <a:cubicBezTo>
                    <a:pt x="122" y="578"/>
                    <a:pt x="61" y="578"/>
                    <a:pt x="61" y="517"/>
                  </a:cubicBezTo>
                  <a:lnTo>
                    <a:pt x="61" y="517"/>
                  </a:lnTo>
                  <a:cubicBezTo>
                    <a:pt x="122" y="578"/>
                    <a:pt x="122" y="609"/>
                    <a:pt x="153" y="609"/>
                  </a:cubicBezTo>
                  <a:lnTo>
                    <a:pt x="167" y="623"/>
                  </a:lnTo>
                  <a:lnTo>
                    <a:pt x="167" y="623"/>
                  </a:lnTo>
                  <a:cubicBezTo>
                    <a:pt x="154" y="620"/>
                    <a:pt x="141" y="617"/>
                    <a:pt x="128" y="614"/>
                  </a:cubicBezTo>
                  <a:lnTo>
                    <a:pt x="128" y="614"/>
                  </a:lnTo>
                  <a:lnTo>
                    <a:pt x="153" y="639"/>
                  </a:lnTo>
                  <a:cubicBezTo>
                    <a:pt x="161" y="647"/>
                    <a:pt x="173" y="653"/>
                    <a:pt x="188" y="658"/>
                  </a:cubicBezTo>
                  <a:lnTo>
                    <a:pt x="188" y="658"/>
                  </a:lnTo>
                  <a:cubicBezTo>
                    <a:pt x="196" y="673"/>
                    <a:pt x="213" y="685"/>
                    <a:pt x="213" y="730"/>
                  </a:cubicBezTo>
                  <a:lnTo>
                    <a:pt x="213" y="730"/>
                  </a:lnTo>
                  <a:lnTo>
                    <a:pt x="213" y="730"/>
                  </a:lnTo>
                  <a:cubicBezTo>
                    <a:pt x="213" y="730"/>
                    <a:pt x="213" y="761"/>
                    <a:pt x="274" y="761"/>
                  </a:cubicBezTo>
                  <a:cubicBezTo>
                    <a:pt x="274" y="791"/>
                    <a:pt x="305" y="791"/>
                    <a:pt x="335" y="821"/>
                  </a:cubicBezTo>
                  <a:cubicBezTo>
                    <a:pt x="396" y="852"/>
                    <a:pt x="426" y="852"/>
                    <a:pt x="457" y="852"/>
                  </a:cubicBezTo>
                  <a:cubicBezTo>
                    <a:pt x="487" y="852"/>
                    <a:pt x="517" y="852"/>
                    <a:pt x="578" y="821"/>
                  </a:cubicBezTo>
                  <a:cubicBezTo>
                    <a:pt x="548" y="821"/>
                    <a:pt x="578" y="791"/>
                    <a:pt x="578" y="730"/>
                  </a:cubicBezTo>
                  <a:lnTo>
                    <a:pt x="578" y="639"/>
                  </a:lnTo>
                  <a:lnTo>
                    <a:pt x="578" y="517"/>
                  </a:lnTo>
                  <a:lnTo>
                    <a:pt x="578" y="457"/>
                  </a:lnTo>
                  <a:cubicBezTo>
                    <a:pt x="575" y="463"/>
                    <a:pt x="572" y="469"/>
                    <a:pt x="568" y="475"/>
                  </a:cubicBezTo>
                  <a:lnTo>
                    <a:pt x="568" y="475"/>
                  </a:lnTo>
                  <a:cubicBezTo>
                    <a:pt x="578" y="436"/>
                    <a:pt x="578" y="386"/>
                    <a:pt x="578" y="366"/>
                  </a:cubicBezTo>
                  <a:lnTo>
                    <a:pt x="578" y="244"/>
                  </a:lnTo>
                  <a:cubicBezTo>
                    <a:pt x="578" y="214"/>
                    <a:pt x="548" y="183"/>
                    <a:pt x="548" y="153"/>
                  </a:cubicBezTo>
                  <a:cubicBezTo>
                    <a:pt x="548" y="92"/>
                    <a:pt x="487" y="92"/>
                    <a:pt x="487" y="62"/>
                  </a:cubicBezTo>
                  <a:cubicBezTo>
                    <a:pt x="457" y="62"/>
                    <a:pt x="457" y="31"/>
                    <a:pt x="426" y="31"/>
                  </a:cubicBezTo>
                  <a:cubicBezTo>
                    <a:pt x="396" y="31"/>
                    <a:pt x="396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0" name="Google Shape;4620;p28"/>
            <p:cNvSpPr/>
            <p:nvPr/>
          </p:nvSpPr>
          <p:spPr>
            <a:xfrm>
              <a:off x="725760" y="4944240"/>
              <a:ext cx="2880" cy="3960"/>
            </a:xfrm>
            <a:custGeom>
              <a:avLst/>
              <a:gdLst>
                <a:gd name="textAreaLeft" fmla="*/ 0 w 2880"/>
                <a:gd name="textAreaRight" fmla="*/ 3960 w 288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457" h="567">
                  <a:moveTo>
                    <a:pt x="457" y="328"/>
                  </a:moveTo>
                  <a:cubicBezTo>
                    <a:pt x="456" y="328"/>
                    <a:pt x="454" y="328"/>
                    <a:pt x="453" y="328"/>
                  </a:cubicBezTo>
                  <a:lnTo>
                    <a:pt x="453" y="328"/>
                  </a:lnTo>
                  <a:cubicBezTo>
                    <a:pt x="449" y="335"/>
                    <a:pt x="442" y="343"/>
                    <a:pt x="426" y="358"/>
                  </a:cubicBezTo>
                  <a:lnTo>
                    <a:pt x="457" y="328"/>
                  </a:lnTo>
                  <a:close/>
                  <a:moveTo>
                    <a:pt x="244" y="1"/>
                  </a:moveTo>
                  <a:cubicBezTo>
                    <a:pt x="206" y="1"/>
                    <a:pt x="168" y="9"/>
                    <a:pt x="123" y="24"/>
                  </a:cubicBezTo>
                  <a:lnTo>
                    <a:pt x="92" y="54"/>
                  </a:lnTo>
                  <a:lnTo>
                    <a:pt x="31" y="85"/>
                  </a:lnTo>
                  <a:cubicBezTo>
                    <a:pt x="31" y="85"/>
                    <a:pt x="31" y="145"/>
                    <a:pt x="1" y="145"/>
                  </a:cubicBezTo>
                  <a:lnTo>
                    <a:pt x="1" y="206"/>
                  </a:lnTo>
                  <a:lnTo>
                    <a:pt x="1" y="237"/>
                  </a:lnTo>
                  <a:lnTo>
                    <a:pt x="1" y="267"/>
                  </a:lnTo>
                  <a:cubicBezTo>
                    <a:pt x="1" y="328"/>
                    <a:pt x="1" y="328"/>
                    <a:pt x="31" y="358"/>
                  </a:cubicBezTo>
                  <a:lnTo>
                    <a:pt x="31" y="419"/>
                  </a:lnTo>
                  <a:cubicBezTo>
                    <a:pt x="31" y="480"/>
                    <a:pt x="92" y="510"/>
                    <a:pt x="123" y="540"/>
                  </a:cubicBezTo>
                  <a:cubicBezTo>
                    <a:pt x="151" y="559"/>
                    <a:pt x="176" y="566"/>
                    <a:pt x="199" y="566"/>
                  </a:cubicBezTo>
                  <a:cubicBezTo>
                    <a:pt x="248" y="566"/>
                    <a:pt x="284" y="531"/>
                    <a:pt x="305" y="510"/>
                  </a:cubicBezTo>
                  <a:cubicBezTo>
                    <a:pt x="361" y="482"/>
                    <a:pt x="391" y="454"/>
                    <a:pt x="419" y="379"/>
                  </a:cubicBezTo>
                  <a:lnTo>
                    <a:pt x="419" y="379"/>
                  </a:lnTo>
                  <a:cubicBezTo>
                    <a:pt x="424" y="374"/>
                    <a:pt x="426" y="367"/>
                    <a:pt x="426" y="358"/>
                  </a:cubicBezTo>
                  <a:lnTo>
                    <a:pt x="426" y="358"/>
                  </a:lnTo>
                  <a:cubicBezTo>
                    <a:pt x="426" y="358"/>
                    <a:pt x="426" y="370"/>
                    <a:pt x="419" y="379"/>
                  </a:cubicBezTo>
                  <a:lnTo>
                    <a:pt x="419" y="379"/>
                  </a:lnTo>
                  <a:cubicBezTo>
                    <a:pt x="422" y="372"/>
                    <a:pt x="424" y="365"/>
                    <a:pt x="426" y="358"/>
                  </a:cubicBezTo>
                  <a:cubicBezTo>
                    <a:pt x="426" y="358"/>
                    <a:pt x="426" y="330"/>
                    <a:pt x="453" y="328"/>
                  </a:cubicBezTo>
                  <a:lnTo>
                    <a:pt x="453" y="328"/>
                  </a:lnTo>
                  <a:cubicBezTo>
                    <a:pt x="457" y="320"/>
                    <a:pt x="457" y="313"/>
                    <a:pt x="457" y="297"/>
                  </a:cubicBezTo>
                  <a:lnTo>
                    <a:pt x="457" y="237"/>
                  </a:lnTo>
                  <a:lnTo>
                    <a:pt x="457" y="206"/>
                  </a:lnTo>
                  <a:cubicBezTo>
                    <a:pt x="457" y="176"/>
                    <a:pt x="457" y="145"/>
                    <a:pt x="426" y="85"/>
                  </a:cubicBezTo>
                  <a:cubicBezTo>
                    <a:pt x="426" y="54"/>
                    <a:pt x="396" y="54"/>
                    <a:pt x="366" y="24"/>
                  </a:cubicBezTo>
                  <a:cubicBezTo>
                    <a:pt x="320" y="9"/>
                    <a:pt x="282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1" name="Google Shape;4621;p28"/>
            <p:cNvSpPr/>
            <p:nvPr/>
          </p:nvSpPr>
          <p:spPr>
            <a:xfrm>
              <a:off x="713880" y="4946040"/>
              <a:ext cx="5040" cy="5040"/>
            </a:xfrm>
            <a:custGeom>
              <a:avLst/>
              <a:gdLst>
                <a:gd name="textAreaLeft" fmla="*/ 0 w 5040"/>
                <a:gd name="textAreaRight" fmla="*/ 6120 w 5040"/>
                <a:gd name="textAreaTop" fmla="*/ 0 h 5040"/>
                <a:gd name="textAreaBottom" fmla="*/ 6120 h 5040"/>
              </a:gdLst>
              <a:ahLst/>
              <a:rect l="textAreaLeft" t="textAreaTop" r="textAreaRight" b="textAreaBottom"/>
              <a:pathLst>
                <a:path w="700" h="700">
                  <a:moveTo>
                    <a:pt x="396" y="578"/>
                  </a:moveTo>
                  <a:lnTo>
                    <a:pt x="426" y="608"/>
                  </a:lnTo>
                  <a:cubicBezTo>
                    <a:pt x="426" y="608"/>
                    <a:pt x="396" y="608"/>
                    <a:pt x="396" y="578"/>
                  </a:cubicBezTo>
                  <a:close/>
                  <a:moveTo>
                    <a:pt x="365" y="1"/>
                  </a:moveTo>
                  <a:cubicBezTo>
                    <a:pt x="304" y="1"/>
                    <a:pt x="244" y="1"/>
                    <a:pt x="213" y="61"/>
                  </a:cubicBezTo>
                  <a:cubicBezTo>
                    <a:pt x="153" y="61"/>
                    <a:pt x="153" y="92"/>
                    <a:pt x="122" y="92"/>
                  </a:cubicBezTo>
                  <a:cubicBezTo>
                    <a:pt x="122" y="92"/>
                    <a:pt x="92" y="122"/>
                    <a:pt x="92" y="152"/>
                  </a:cubicBezTo>
                  <a:cubicBezTo>
                    <a:pt x="92" y="213"/>
                    <a:pt x="61" y="213"/>
                    <a:pt x="61" y="244"/>
                  </a:cubicBezTo>
                  <a:cubicBezTo>
                    <a:pt x="1" y="304"/>
                    <a:pt x="61" y="396"/>
                    <a:pt x="92" y="456"/>
                  </a:cubicBezTo>
                  <a:cubicBezTo>
                    <a:pt x="92" y="517"/>
                    <a:pt x="122" y="517"/>
                    <a:pt x="153" y="548"/>
                  </a:cubicBezTo>
                  <a:lnTo>
                    <a:pt x="153" y="578"/>
                  </a:lnTo>
                  <a:cubicBezTo>
                    <a:pt x="153" y="608"/>
                    <a:pt x="213" y="608"/>
                    <a:pt x="244" y="639"/>
                  </a:cubicBezTo>
                  <a:cubicBezTo>
                    <a:pt x="274" y="700"/>
                    <a:pt x="274" y="700"/>
                    <a:pt x="335" y="700"/>
                  </a:cubicBezTo>
                  <a:lnTo>
                    <a:pt x="396" y="700"/>
                  </a:lnTo>
                  <a:cubicBezTo>
                    <a:pt x="426" y="700"/>
                    <a:pt x="487" y="700"/>
                    <a:pt x="517" y="639"/>
                  </a:cubicBezTo>
                  <a:cubicBezTo>
                    <a:pt x="548" y="639"/>
                    <a:pt x="548" y="639"/>
                    <a:pt x="578" y="608"/>
                  </a:cubicBezTo>
                  <a:lnTo>
                    <a:pt x="669" y="548"/>
                  </a:lnTo>
                  <a:cubicBezTo>
                    <a:pt x="669" y="517"/>
                    <a:pt x="669" y="517"/>
                    <a:pt x="700" y="456"/>
                  </a:cubicBezTo>
                  <a:lnTo>
                    <a:pt x="700" y="304"/>
                  </a:lnTo>
                  <a:cubicBezTo>
                    <a:pt x="700" y="274"/>
                    <a:pt x="669" y="274"/>
                    <a:pt x="669" y="244"/>
                  </a:cubicBezTo>
                  <a:lnTo>
                    <a:pt x="669" y="304"/>
                  </a:lnTo>
                  <a:lnTo>
                    <a:pt x="669" y="396"/>
                  </a:lnTo>
                  <a:cubicBezTo>
                    <a:pt x="669" y="426"/>
                    <a:pt x="669" y="426"/>
                    <a:pt x="639" y="456"/>
                  </a:cubicBezTo>
                  <a:lnTo>
                    <a:pt x="634" y="459"/>
                  </a:lnTo>
                  <a:lnTo>
                    <a:pt x="634" y="459"/>
                  </a:lnTo>
                  <a:cubicBezTo>
                    <a:pt x="639" y="447"/>
                    <a:pt x="639" y="440"/>
                    <a:pt x="639" y="426"/>
                  </a:cubicBezTo>
                  <a:lnTo>
                    <a:pt x="639" y="396"/>
                  </a:lnTo>
                  <a:lnTo>
                    <a:pt x="639" y="365"/>
                  </a:lnTo>
                  <a:lnTo>
                    <a:pt x="639" y="304"/>
                  </a:lnTo>
                  <a:lnTo>
                    <a:pt x="639" y="274"/>
                  </a:lnTo>
                  <a:cubicBezTo>
                    <a:pt x="639" y="304"/>
                    <a:pt x="578" y="365"/>
                    <a:pt x="578" y="396"/>
                  </a:cubicBezTo>
                  <a:lnTo>
                    <a:pt x="562" y="412"/>
                  </a:lnTo>
                  <a:lnTo>
                    <a:pt x="562" y="412"/>
                  </a:lnTo>
                  <a:cubicBezTo>
                    <a:pt x="593" y="362"/>
                    <a:pt x="608" y="287"/>
                    <a:pt x="608" y="244"/>
                  </a:cubicBezTo>
                  <a:cubicBezTo>
                    <a:pt x="608" y="213"/>
                    <a:pt x="608" y="152"/>
                    <a:pt x="578" y="122"/>
                  </a:cubicBezTo>
                  <a:lnTo>
                    <a:pt x="578" y="122"/>
                  </a:lnTo>
                  <a:lnTo>
                    <a:pt x="639" y="152"/>
                  </a:lnTo>
                  <a:cubicBezTo>
                    <a:pt x="639" y="213"/>
                    <a:pt x="639" y="213"/>
                    <a:pt x="669" y="244"/>
                  </a:cubicBezTo>
                  <a:lnTo>
                    <a:pt x="669" y="213"/>
                  </a:lnTo>
                  <a:cubicBezTo>
                    <a:pt x="639" y="152"/>
                    <a:pt x="639" y="122"/>
                    <a:pt x="578" y="122"/>
                  </a:cubicBezTo>
                  <a:cubicBezTo>
                    <a:pt x="548" y="92"/>
                    <a:pt x="548" y="61"/>
                    <a:pt x="517" y="61"/>
                  </a:cubicBezTo>
                  <a:lnTo>
                    <a:pt x="548" y="92"/>
                  </a:lnTo>
                  <a:cubicBezTo>
                    <a:pt x="517" y="61"/>
                    <a:pt x="45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2" name="Google Shape;4622;p28"/>
            <p:cNvSpPr/>
            <p:nvPr/>
          </p:nvSpPr>
          <p:spPr>
            <a:xfrm>
              <a:off x="714600" y="4940640"/>
              <a:ext cx="2880" cy="3600"/>
            </a:xfrm>
            <a:custGeom>
              <a:avLst/>
              <a:gdLst>
                <a:gd name="textAreaLeft" fmla="*/ 0 w 2880"/>
                <a:gd name="textAreaRight" fmla="*/ 3960 w 288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457" h="517">
                  <a:moveTo>
                    <a:pt x="153" y="0"/>
                  </a:moveTo>
                  <a:cubicBezTo>
                    <a:pt x="122" y="0"/>
                    <a:pt x="122" y="31"/>
                    <a:pt x="62" y="31"/>
                  </a:cubicBezTo>
                  <a:lnTo>
                    <a:pt x="31" y="91"/>
                  </a:lnTo>
                  <a:lnTo>
                    <a:pt x="31" y="122"/>
                  </a:lnTo>
                  <a:cubicBezTo>
                    <a:pt x="1" y="152"/>
                    <a:pt x="1" y="183"/>
                    <a:pt x="1" y="243"/>
                  </a:cubicBezTo>
                  <a:cubicBezTo>
                    <a:pt x="1" y="264"/>
                    <a:pt x="1" y="285"/>
                    <a:pt x="10" y="305"/>
                  </a:cubicBezTo>
                  <a:lnTo>
                    <a:pt x="10" y="305"/>
                  </a:lnTo>
                  <a:cubicBezTo>
                    <a:pt x="7" y="305"/>
                    <a:pt x="4" y="304"/>
                    <a:pt x="1" y="304"/>
                  </a:cubicBezTo>
                  <a:lnTo>
                    <a:pt x="1" y="335"/>
                  </a:lnTo>
                  <a:cubicBezTo>
                    <a:pt x="1" y="395"/>
                    <a:pt x="31" y="395"/>
                    <a:pt x="31" y="426"/>
                  </a:cubicBezTo>
                  <a:cubicBezTo>
                    <a:pt x="31" y="456"/>
                    <a:pt x="92" y="456"/>
                    <a:pt x="122" y="487"/>
                  </a:cubicBezTo>
                  <a:cubicBezTo>
                    <a:pt x="153" y="487"/>
                    <a:pt x="183" y="517"/>
                    <a:pt x="244" y="517"/>
                  </a:cubicBezTo>
                  <a:cubicBezTo>
                    <a:pt x="274" y="517"/>
                    <a:pt x="305" y="517"/>
                    <a:pt x="335" y="487"/>
                  </a:cubicBezTo>
                  <a:cubicBezTo>
                    <a:pt x="396" y="426"/>
                    <a:pt x="426" y="395"/>
                    <a:pt x="426" y="395"/>
                  </a:cubicBezTo>
                  <a:cubicBezTo>
                    <a:pt x="448" y="395"/>
                    <a:pt x="454" y="365"/>
                    <a:pt x="456" y="336"/>
                  </a:cubicBezTo>
                  <a:lnTo>
                    <a:pt x="456" y="336"/>
                  </a:lnTo>
                  <a:lnTo>
                    <a:pt x="457" y="335"/>
                  </a:lnTo>
                  <a:lnTo>
                    <a:pt x="457" y="304"/>
                  </a:lnTo>
                  <a:lnTo>
                    <a:pt x="457" y="183"/>
                  </a:lnTo>
                  <a:lnTo>
                    <a:pt x="457" y="122"/>
                  </a:lnTo>
                  <a:cubicBezTo>
                    <a:pt x="457" y="122"/>
                    <a:pt x="457" y="91"/>
                    <a:pt x="426" y="91"/>
                  </a:cubicBezTo>
                  <a:cubicBezTo>
                    <a:pt x="426" y="31"/>
                    <a:pt x="396" y="31"/>
                    <a:pt x="335" y="31"/>
                  </a:cubicBezTo>
                  <a:cubicBezTo>
                    <a:pt x="335" y="31"/>
                    <a:pt x="305" y="31"/>
                    <a:pt x="30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3" name="Google Shape;4623;p28"/>
            <p:cNvSpPr/>
            <p:nvPr/>
          </p:nvSpPr>
          <p:spPr>
            <a:xfrm>
              <a:off x="722160" y="4933080"/>
              <a:ext cx="3960" cy="648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578" h="852">
                  <a:moveTo>
                    <a:pt x="213" y="548"/>
                  </a:moveTo>
                  <a:cubicBezTo>
                    <a:pt x="244" y="548"/>
                    <a:pt x="244" y="608"/>
                    <a:pt x="244" y="608"/>
                  </a:cubicBezTo>
                  <a:lnTo>
                    <a:pt x="213" y="548"/>
                  </a:lnTo>
                  <a:lnTo>
                    <a:pt x="213" y="548"/>
                  </a:lnTo>
                  <a:cubicBezTo>
                    <a:pt x="213" y="548"/>
                    <a:pt x="213" y="548"/>
                    <a:pt x="213" y="548"/>
                  </a:cubicBezTo>
                  <a:close/>
                  <a:moveTo>
                    <a:pt x="274" y="1"/>
                  </a:moveTo>
                  <a:cubicBezTo>
                    <a:pt x="244" y="1"/>
                    <a:pt x="183" y="1"/>
                    <a:pt x="122" y="31"/>
                  </a:cubicBezTo>
                  <a:cubicBezTo>
                    <a:pt x="92" y="31"/>
                    <a:pt x="61" y="61"/>
                    <a:pt x="61" y="92"/>
                  </a:cubicBezTo>
                  <a:cubicBezTo>
                    <a:pt x="0" y="153"/>
                    <a:pt x="0" y="183"/>
                    <a:pt x="0" y="183"/>
                  </a:cubicBezTo>
                  <a:lnTo>
                    <a:pt x="0" y="304"/>
                  </a:lnTo>
                  <a:cubicBezTo>
                    <a:pt x="0" y="335"/>
                    <a:pt x="0" y="365"/>
                    <a:pt x="61" y="396"/>
                  </a:cubicBezTo>
                  <a:lnTo>
                    <a:pt x="152" y="517"/>
                  </a:lnTo>
                  <a:lnTo>
                    <a:pt x="218" y="583"/>
                  </a:lnTo>
                  <a:lnTo>
                    <a:pt x="218" y="583"/>
                  </a:lnTo>
                  <a:cubicBezTo>
                    <a:pt x="226" y="610"/>
                    <a:pt x="244" y="616"/>
                    <a:pt x="244" y="639"/>
                  </a:cubicBezTo>
                  <a:lnTo>
                    <a:pt x="244" y="639"/>
                  </a:lnTo>
                  <a:cubicBezTo>
                    <a:pt x="244" y="639"/>
                    <a:pt x="243" y="608"/>
                    <a:pt x="213" y="608"/>
                  </a:cubicBezTo>
                  <a:cubicBezTo>
                    <a:pt x="213" y="639"/>
                    <a:pt x="213" y="669"/>
                    <a:pt x="244" y="669"/>
                  </a:cubicBezTo>
                  <a:lnTo>
                    <a:pt x="244" y="760"/>
                  </a:lnTo>
                  <a:cubicBezTo>
                    <a:pt x="244" y="791"/>
                    <a:pt x="274" y="821"/>
                    <a:pt x="365" y="852"/>
                  </a:cubicBezTo>
                  <a:cubicBezTo>
                    <a:pt x="396" y="791"/>
                    <a:pt x="426" y="760"/>
                    <a:pt x="487" y="700"/>
                  </a:cubicBezTo>
                  <a:cubicBezTo>
                    <a:pt x="548" y="639"/>
                    <a:pt x="548" y="517"/>
                    <a:pt x="578" y="456"/>
                  </a:cubicBezTo>
                  <a:lnTo>
                    <a:pt x="578" y="304"/>
                  </a:lnTo>
                  <a:lnTo>
                    <a:pt x="578" y="213"/>
                  </a:lnTo>
                  <a:lnTo>
                    <a:pt x="578" y="183"/>
                  </a:lnTo>
                  <a:cubicBezTo>
                    <a:pt x="578" y="183"/>
                    <a:pt x="578" y="153"/>
                    <a:pt x="548" y="153"/>
                  </a:cubicBezTo>
                  <a:cubicBezTo>
                    <a:pt x="517" y="92"/>
                    <a:pt x="517" y="61"/>
                    <a:pt x="456" y="61"/>
                  </a:cubicBezTo>
                  <a:cubicBezTo>
                    <a:pt x="426" y="31"/>
                    <a:pt x="396" y="1"/>
                    <a:pt x="36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4" name="Google Shape;4624;p28"/>
            <p:cNvSpPr/>
            <p:nvPr/>
          </p:nvSpPr>
          <p:spPr>
            <a:xfrm>
              <a:off x="717120" y="4933080"/>
              <a:ext cx="2880" cy="3600"/>
            </a:xfrm>
            <a:custGeom>
              <a:avLst/>
              <a:gdLst>
                <a:gd name="textAreaLeft" fmla="*/ 0 w 2880"/>
                <a:gd name="textAreaRight" fmla="*/ 3960 w 2880"/>
                <a:gd name="textAreaTop" fmla="*/ 0 h 3600"/>
                <a:gd name="textAreaBottom" fmla="*/ 4680 h 3600"/>
              </a:gdLst>
              <a:ahLst/>
              <a:rect l="textAreaLeft" t="textAreaTop" r="textAreaRight" b="textAreaBottom"/>
              <a:pathLst>
                <a:path w="457" h="522">
                  <a:moveTo>
                    <a:pt x="154" y="407"/>
                  </a:moveTo>
                  <a:cubicBezTo>
                    <a:pt x="160" y="426"/>
                    <a:pt x="183" y="426"/>
                    <a:pt x="183" y="426"/>
                  </a:cubicBezTo>
                  <a:lnTo>
                    <a:pt x="154" y="407"/>
                  </a:lnTo>
                  <a:close/>
                  <a:moveTo>
                    <a:pt x="152" y="1"/>
                  </a:moveTo>
                  <a:cubicBezTo>
                    <a:pt x="152" y="1"/>
                    <a:pt x="91" y="1"/>
                    <a:pt x="91" y="31"/>
                  </a:cubicBezTo>
                  <a:lnTo>
                    <a:pt x="61" y="61"/>
                  </a:lnTo>
                  <a:lnTo>
                    <a:pt x="31" y="92"/>
                  </a:lnTo>
                  <a:cubicBezTo>
                    <a:pt x="31" y="122"/>
                    <a:pt x="0" y="122"/>
                    <a:pt x="31" y="183"/>
                  </a:cubicBezTo>
                  <a:cubicBezTo>
                    <a:pt x="31" y="213"/>
                    <a:pt x="31" y="244"/>
                    <a:pt x="61" y="304"/>
                  </a:cubicBezTo>
                  <a:lnTo>
                    <a:pt x="91" y="335"/>
                  </a:lnTo>
                  <a:lnTo>
                    <a:pt x="91" y="365"/>
                  </a:lnTo>
                  <a:lnTo>
                    <a:pt x="154" y="407"/>
                  </a:lnTo>
                  <a:lnTo>
                    <a:pt x="154" y="407"/>
                  </a:lnTo>
                  <a:cubicBezTo>
                    <a:pt x="153" y="404"/>
                    <a:pt x="152" y="400"/>
                    <a:pt x="152" y="396"/>
                  </a:cubicBezTo>
                  <a:lnTo>
                    <a:pt x="152" y="396"/>
                  </a:lnTo>
                  <a:cubicBezTo>
                    <a:pt x="183" y="426"/>
                    <a:pt x="213" y="426"/>
                    <a:pt x="213" y="487"/>
                  </a:cubicBezTo>
                  <a:lnTo>
                    <a:pt x="243" y="517"/>
                  </a:lnTo>
                  <a:lnTo>
                    <a:pt x="365" y="517"/>
                  </a:lnTo>
                  <a:lnTo>
                    <a:pt x="426" y="487"/>
                  </a:lnTo>
                  <a:cubicBezTo>
                    <a:pt x="426" y="513"/>
                    <a:pt x="431" y="522"/>
                    <a:pt x="438" y="522"/>
                  </a:cubicBezTo>
                  <a:cubicBezTo>
                    <a:pt x="446" y="522"/>
                    <a:pt x="456" y="504"/>
                    <a:pt x="456" y="487"/>
                  </a:cubicBezTo>
                  <a:lnTo>
                    <a:pt x="456" y="396"/>
                  </a:lnTo>
                  <a:lnTo>
                    <a:pt x="456" y="304"/>
                  </a:lnTo>
                  <a:lnTo>
                    <a:pt x="456" y="244"/>
                  </a:lnTo>
                  <a:lnTo>
                    <a:pt x="456" y="183"/>
                  </a:lnTo>
                  <a:cubicBezTo>
                    <a:pt x="456" y="153"/>
                    <a:pt x="426" y="92"/>
                    <a:pt x="365" y="61"/>
                  </a:cubicBezTo>
                  <a:lnTo>
                    <a:pt x="335" y="31"/>
                  </a:lnTo>
                  <a:cubicBezTo>
                    <a:pt x="335" y="31"/>
                    <a:pt x="304" y="31"/>
                    <a:pt x="30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5" name="Google Shape;4625;p28"/>
            <p:cNvSpPr/>
            <p:nvPr/>
          </p:nvSpPr>
          <p:spPr>
            <a:xfrm>
              <a:off x="712440" y="4929120"/>
              <a:ext cx="2160" cy="1800"/>
            </a:xfrm>
            <a:custGeom>
              <a:avLst/>
              <a:gdLst>
                <a:gd name="textAreaLeft" fmla="*/ 0 w 2160"/>
                <a:gd name="textAreaRight" fmla="*/ 3240 w 2160"/>
                <a:gd name="textAreaTop" fmla="*/ 0 h 1800"/>
                <a:gd name="textAreaBottom" fmla="*/ 2880 h 1800"/>
              </a:gdLst>
              <a:ahLst/>
              <a:rect l="textAreaLeft" t="textAreaTop" r="textAreaRight" b="textAreaBottom"/>
              <a:pathLst>
                <a:path w="366" h="335">
                  <a:moveTo>
                    <a:pt x="183" y="1"/>
                  </a:moveTo>
                  <a:cubicBezTo>
                    <a:pt x="122" y="1"/>
                    <a:pt x="122" y="31"/>
                    <a:pt x="92" y="31"/>
                  </a:cubicBezTo>
                  <a:cubicBezTo>
                    <a:pt x="92" y="31"/>
                    <a:pt x="92" y="61"/>
                    <a:pt x="61" y="61"/>
                  </a:cubicBezTo>
                  <a:cubicBezTo>
                    <a:pt x="61" y="92"/>
                    <a:pt x="1" y="92"/>
                    <a:pt x="1" y="153"/>
                  </a:cubicBezTo>
                  <a:lnTo>
                    <a:pt x="1" y="183"/>
                  </a:lnTo>
                  <a:cubicBezTo>
                    <a:pt x="1" y="213"/>
                    <a:pt x="1" y="213"/>
                    <a:pt x="61" y="244"/>
                  </a:cubicBezTo>
                  <a:cubicBezTo>
                    <a:pt x="61" y="244"/>
                    <a:pt x="61" y="305"/>
                    <a:pt x="92" y="305"/>
                  </a:cubicBezTo>
                  <a:cubicBezTo>
                    <a:pt x="92" y="305"/>
                    <a:pt x="122" y="335"/>
                    <a:pt x="183" y="335"/>
                  </a:cubicBezTo>
                  <a:lnTo>
                    <a:pt x="213" y="335"/>
                  </a:lnTo>
                  <a:cubicBezTo>
                    <a:pt x="183" y="305"/>
                    <a:pt x="183" y="305"/>
                    <a:pt x="213" y="305"/>
                  </a:cubicBezTo>
                  <a:cubicBezTo>
                    <a:pt x="244" y="305"/>
                    <a:pt x="274" y="244"/>
                    <a:pt x="274" y="244"/>
                  </a:cubicBezTo>
                  <a:cubicBezTo>
                    <a:pt x="274" y="244"/>
                    <a:pt x="274" y="213"/>
                    <a:pt x="335" y="213"/>
                  </a:cubicBezTo>
                  <a:cubicBezTo>
                    <a:pt x="335" y="183"/>
                    <a:pt x="365" y="183"/>
                    <a:pt x="365" y="153"/>
                  </a:cubicBezTo>
                  <a:lnTo>
                    <a:pt x="365" y="61"/>
                  </a:lnTo>
                  <a:cubicBezTo>
                    <a:pt x="365" y="31"/>
                    <a:pt x="335" y="31"/>
                    <a:pt x="335" y="31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6" name="Google Shape;4626;p28"/>
            <p:cNvSpPr/>
            <p:nvPr/>
          </p:nvSpPr>
          <p:spPr>
            <a:xfrm>
              <a:off x="712080" y="4934880"/>
              <a:ext cx="1800" cy="1800"/>
            </a:xfrm>
            <a:custGeom>
              <a:avLst/>
              <a:gdLst>
                <a:gd name="textAreaLeft" fmla="*/ 0 w 1800"/>
                <a:gd name="textAreaRight" fmla="*/ 2880 w 1800"/>
                <a:gd name="textAreaTop" fmla="*/ 0 h 1800"/>
                <a:gd name="textAreaBottom" fmla="*/ 2880 h 1800"/>
              </a:gdLst>
              <a:ahLst/>
              <a:rect l="textAreaLeft" t="textAreaTop" r="textAreaRight" b="textAreaBottom"/>
              <a:pathLst>
                <a:path w="305" h="305">
                  <a:moveTo>
                    <a:pt x="152" y="0"/>
                  </a:moveTo>
                  <a:cubicBezTo>
                    <a:pt x="122" y="0"/>
                    <a:pt x="61" y="31"/>
                    <a:pt x="61" y="91"/>
                  </a:cubicBezTo>
                  <a:cubicBezTo>
                    <a:pt x="61" y="122"/>
                    <a:pt x="0" y="122"/>
                    <a:pt x="0" y="152"/>
                  </a:cubicBezTo>
                  <a:cubicBezTo>
                    <a:pt x="0" y="183"/>
                    <a:pt x="0" y="183"/>
                    <a:pt x="61" y="243"/>
                  </a:cubicBezTo>
                  <a:cubicBezTo>
                    <a:pt x="61" y="243"/>
                    <a:pt x="61" y="274"/>
                    <a:pt x="91" y="274"/>
                  </a:cubicBezTo>
                  <a:lnTo>
                    <a:pt x="122" y="304"/>
                  </a:lnTo>
                  <a:lnTo>
                    <a:pt x="213" y="304"/>
                  </a:lnTo>
                  <a:cubicBezTo>
                    <a:pt x="152" y="304"/>
                    <a:pt x="213" y="304"/>
                    <a:pt x="243" y="274"/>
                  </a:cubicBezTo>
                  <a:lnTo>
                    <a:pt x="274" y="243"/>
                  </a:lnTo>
                  <a:cubicBezTo>
                    <a:pt x="304" y="183"/>
                    <a:pt x="304" y="122"/>
                    <a:pt x="274" y="91"/>
                  </a:cubicBezTo>
                  <a:cubicBezTo>
                    <a:pt x="243" y="31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7" name="Google Shape;4627;p28"/>
            <p:cNvSpPr/>
            <p:nvPr/>
          </p:nvSpPr>
          <p:spPr>
            <a:xfrm>
              <a:off x="718920" y="4928040"/>
              <a:ext cx="1080" cy="360"/>
            </a:xfrm>
            <a:custGeom>
              <a:avLst/>
              <a:gdLst>
                <a:gd name="textAreaLeft" fmla="*/ 0 w 1080"/>
                <a:gd name="textAreaRight" fmla="*/ 2160 w 1080"/>
                <a:gd name="textAreaTop" fmla="*/ 0 h 360"/>
                <a:gd name="textAreaBottom" fmla="*/ 1440 h 360"/>
              </a:gdLst>
              <a:ahLst/>
              <a:rect l="textAreaLeft" t="textAreaTop" r="textAreaRight" b="textAreaBottom"/>
              <a:pathLst>
                <a:path w="244" h="153">
                  <a:moveTo>
                    <a:pt x="122" y="0"/>
                  </a:moveTo>
                  <a:cubicBezTo>
                    <a:pt x="0" y="0"/>
                    <a:pt x="0" y="152"/>
                    <a:pt x="122" y="152"/>
                  </a:cubicBezTo>
                  <a:cubicBezTo>
                    <a:pt x="243" y="152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8" name="Google Shape;4628;p28"/>
            <p:cNvSpPr/>
            <p:nvPr/>
          </p:nvSpPr>
          <p:spPr>
            <a:xfrm>
              <a:off x="635040" y="5000760"/>
              <a:ext cx="5040" cy="3960"/>
            </a:xfrm>
            <a:custGeom>
              <a:avLst/>
              <a:gdLst>
                <a:gd name="textAreaLeft" fmla="*/ 0 w 5040"/>
                <a:gd name="textAreaRight" fmla="*/ 6120 w 504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670" h="578">
                  <a:moveTo>
                    <a:pt x="213" y="0"/>
                  </a:moveTo>
                  <a:cubicBezTo>
                    <a:pt x="183" y="0"/>
                    <a:pt x="183" y="0"/>
                    <a:pt x="153" y="31"/>
                  </a:cubicBezTo>
                  <a:lnTo>
                    <a:pt x="31" y="152"/>
                  </a:lnTo>
                  <a:cubicBezTo>
                    <a:pt x="1" y="183"/>
                    <a:pt x="1" y="243"/>
                    <a:pt x="1" y="274"/>
                  </a:cubicBezTo>
                  <a:lnTo>
                    <a:pt x="1" y="395"/>
                  </a:lnTo>
                  <a:cubicBezTo>
                    <a:pt x="1" y="426"/>
                    <a:pt x="31" y="456"/>
                    <a:pt x="31" y="456"/>
                  </a:cubicBezTo>
                  <a:lnTo>
                    <a:pt x="122" y="547"/>
                  </a:lnTo>
                  <a:cubicBezTo>
                    <a:pt x="153" y="578"/>
                    <a:pt x="183" y="578"/>
                    <a:pt x="274" y="578"/>
                  </a:cubicBezTo>
                  <a:cubicBezTo>
                    <a:pt x="305" y="578"/>
                    <a:pt x="365" y="578"/>
                    <a:pt x="426" y="547"/>
                  </a:cubicBezTo>
                  <a:lnTo>
                    <a:pt x="487" y="547"/>
                  </a:lnTo>
                  <a:cubicBezTo>
                    <a:pt x="487" y="547"/>
                    <a:pt x="517" y="547"/>
                    <a:pt x="517" y="487"/>
                  </a:cubicBezTo>
                  <a:lnTo>
                    <a:pt x="578" y="456"/>
                  </a:lnTo>
                  <a:lnTo>
                    <a:pt x="608" y="426"/>
                  </a:lnTo>
                  <a:cubicBezTo>
                    <a:pt x="608" y="395"/>
                    <a:pt x="639" y="395"/>
                    <a:pt x="639" y="335"/>
                  </a:cubicBezTo>
                  <a:lnTo>
                    <a:pt x="639" y="274"/>
                  </a:lnTo>
                  <a:lnTo>
                    <a:pt x="639" y="243"/>
                  </a:lnTo>
                  <a:cubicBezTo>
                    <a:pt x="639" y="183"/>
                    <a:pt x="639" y="183"/>
                    <a:pt x="608" y="183"/>
                  </a:cubicBezTo>
                  <a:cubicBezTo>
                    <a:pt x="669" y="152"/>
                    <a:pt x="669" y="122"/>
                    <a:pt x="639" y="122"/>
                  </a:cubicBezTo>
                  <a:cubicBezTo>
                    <a:pt x="608" y="91"/>
                    <a:pt x="517" y="91"/>
                    <a:pt x="487" y="31"/>
                  </a:cubicBezTo>
                  <a:cubicBezTo>
                    <a:pt x="457" y="31"/>
                    <a:pt x="426" y="0"/>
                    <a:pt x="365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29" name="Google Shape;4629;p28"/>
            <p:cNvSpPr/>
            <p:nvPr/>
          </p:nvSpPr>
          <p:spPr>
            <a:xfrm>
              <a:off x="636480" y="4993920"/>
              <a:ext cx="3600" cy="2880"/>
            </a:xfrm>
            <a:custGeom>
              <a:avLst/>
              <a:gdLst>
                <a:gd name="textAreaLeft" fmla="*/ 0 w 3600"/>
                <a:gd name="textAreaRight" fmla="*/ 4680 w 360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518" h="457">
                  <a:moveTo>
                    <a:pt x="183" y="1"/>
                  </a:moveTo>
                  <a:cubicBezTo>
                    <a:pt x="153" y="1"/>
                    <a:pt x="122" y="62"/>
                    <a:pt x="122" y="62"/>
                  </a:cubicBezTo>
                  <a:cubicBezTo>
                    <a:pt x="61" y="62"/>
                    <a:pt x="61" y="92"/>
                    <a:pt x="31" y="122"/>
                  </a:cubicBezTo>
                  <a:cubicBezTo>
                    <a:pt x="1" y="153"/>
                    <a:pt x="1" y="183"/>
                    <a:pt x="1" y="244"/>
                  </a:cubicBezTo>
                  <a:cubicBezTo>
                    <a:pt x="1" y="274"/>
                    <a:pt x="1" y="305"/>
                    <a:pt x="31" y="365"/>
                  </a:cubicBezTo>
                  <a:cubicBezTo>
                    <a:pt x="61" y="396"/>
                    <a:pt x="61" y="426"/>
                    <a:pt x="122" y="426"/>
                  </a:cubicBezTo>
                  <a:cubicBezTo>
                    <a:pt x="153" y="426"/>
                    <a:pt x="153" y="457"/>
                    <a:pt x="183" y="457"/>
                  </a:cubicBezTo>
                  <a:lnTo>
                    <a:pt x="305" y="457"/>
                  </a:lnTo>
                  <a:cubicBezTo>
                    <a:pt x="314" y="457"/>
                    <a:pt x="321" y="457"/>
                    <a:pt x="326" y="456"/>
                  </a:cubicBezTo>
                  <a:lnTo>
                    <a:pt x="326" y="456"/>
                  </a:lnTo>
                  <a:cubicBezTo>
                    <a:pt x="329" y="456"/>
                    <a:pt x="332" y="457"/>
                    <a:pt x="335" y="457"/>
                  </a:cubicBezTo>
                  <a:lnTo>
                    <a:pt x="365" y="457"/>
                  </a:lnTo>
                  <a:cubicBezTo>
                    <a:pt x="365" y="457"/>
                    <a:pt x="426" y="457"/>
                    <a:pt x="426" y="426"/>
                  </a:cubicBezTo>
                  <a:lnTo>
                    <a:pt x="456" y="396"/>
                  </a:lnTo>
                  <a:cubicBezTo>
                    <a:pt x="477" y="406"/>
                    <a:pt x="490" y="409"/>
                    <a:pt x="499" y="409"/>
                  </a:cubicBezTo>
                  <a:cubicBezTo>
                    <a:pt x="517" y="409"/>
                    <a:pt x="517" y="396"/>
                    <a:pt x="517" y="396"/>
                  </a:cubicBezTo>
                  <a:lnTo>
                    <a:pt x="487" y="365"/>
                  </a:lnTo>
                  <a:lnTo>
                    <a:pt x="487" y="320"/>
                  </a:lnTo>
                  <a:lnTo>
                    <a:pt x="487" y="320"/>
                  </a:lnTo>
                  <a:cubicBezTo>
                    <a:pt x="496" y="340"/>
                    <a:pt x="507" y="364"/>
                    <a:pt x="517" y="396"/>
                  </a:cubicBezTo>
                  <a:cubicBezTo>
                    <a:pt x="517" y="365"/>
                    <a:pt x="517" y="305"/>
                    <a:pt x="487" y="274"/>
                  </a:cubicBezTo>
                  <a:cubicBezTo>
                    <a:pt x="487" y="256"/>
                    <a:pt x="487" y="238"/>
                    <a:pt x="480" y="212"/>
                  </a:cubicBezTo>
                  <a:lnTo>
                    <a:pt x="480" y="212"/>
                  </a:lnTo>
                  <a:cubicBezTo>
                    <a:pt x="482" y="213"/>
                    <a:pt x="484" y="214"/>
                    <a:pt x="487" y="214"/>
                  </a:cubicBezTo>
                  <a:cubicBezTo>
                    <a:pt x="487" y="153"/>
                    <a:pt x="456" y="122"/>
                    <a:pt x="396" y="92"/>
                  </a:cubicBezTo>
                  <a:cubicBezTo>
                    <a:pt x="365" y="62"/>
                    <a:pt x="335" y="62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0" name="Google Shape;4630;p28"/>
            <p:cNvSpPr/>
            <p:nvPr/>
          </p:nvSpPr>
          <p:spPr>
            <a:xfrm>
              <a:off x="642960" y="4998960"/>
              <a:ext cx="3960" cy="2880"/>
            </a:xfrm>
            <a:custGeom>
              <a:avLst/>
              <a:gdLst>
                <a:gd name="textAreaLeft" fmla="*/ 0 w 3960"/>
                <a:gd name="textAreaRight" fmla="*/ 5040 w 3960"/>
                <a:gd name="textAreaTop" fmla="*/ 0 h 2880"/>
                <a:gd name="textAreaBottom" fmla="*/ 3960 h 2880"/>
              </a:gdLst>
              <a:ahLst/>
              <a:rect l="textAreaLeft" t="textAreaTop" r="textAreaRight" b="textAreaBottom"/>
              <a:pathLst>
                <a:path w="548" h="457">
                  <a:moveTo>
                    <a:pt x="213" y="1"/>
                  </a:moveTo>
                  <a:cubicBezTo>
                    <a:pt x="153" y="1"/>
                    <a:pt x="122" y="31"/>
                    <a:pt x="92" y="31"/>
                  </a:cubicBezTo>
                  <a:cubicBezTo>
                    <a:pt x="61" y="62"/>
                    <a:pt x="61" y="62"/>
                    <a:pt x="61" y="122"/>
                  </a:cubicBezTo>
                  <a:cubicBezTo>
                    <a:pt x="61" y="153"/>
                    <a:pt x="1" y="153"/>
                    <a:pt x="61" y="183"/>
                  </a:cubicBezTo>
                  <a:cubicBezTo>
                    <a:pt x="61" y="214"/>
                    <a:pt x="61" y="244"/>
                    <a:pt x="92" y="305"/>
                  </a:cubicBezTo>
                  <a:lnTo>
                    <a:pt x="122" y="335"/>
                  </a:lnTo>
                  <a:lnTo>
                    <a:pt x="153" y="366"/>
                  </a:lnTo>
                  <a:lnTo>
                    <a:pt x="213" y="366"/>
                  </a:lnTo>
                  <a:cubicBezTo>
                    <a:pt x="213" y="366"/>
                    <a:pt x="244" y="366"/>
                    <a:pt x="244" y="396"/>
                  </a:cubicBezTo>
                  <a:lnTo>
                    <a:pt x="284" y="396"/>
                  </a:lnTo>
                  <a:cubicBezTo>
                    <a:pt x="271" y="406"/>
                    <a:pt x="258" y="416"/>
                    <a:pt x="244" y="426"/>
                  </a:cubicBezTo>
                  <a:lnTo>
                    <a:pt x="183" y="366"/>
                  </a:lnTo>
                  <a:lnTo>
                    <a:pt x="183" y="366"/>
                  </a:lnTo>
                  <a:cubicBezTo>
                    <a:pt x="213" y="426"/>
                    <a:pt x="244" y="426"/>
                    <a:pt x="274" y="457"/>
                  </a:cubicBezTo>
                  <a:lnTo>
                    <a:pt x="396" y="457"/>
                  </a:lnTo>
                  <a:cubicBezTo>
                    <a:pt x="426" y="457"/>
                    <a:pt x="426" y="426"/>
                    <a:pt x="487" y="426"/>
                  </a:cubicBezTo>
                  <a:cubicBezTo>
                    <a:pt x="517" y="426"/>
                    <a:pt x="517" y="366"/>
                    <a:pt x="548" y="335"/>
                  </a:cubicBezTo>
                  <a:lnTo>
                    <a:pt x="548" y="183"/>
                  </a:lnTo>
                  <a:lnTo>
                    <a:pt x="548" y="153"/>
                  </a:lnTo>
                  <a:cubicBezTo>
                    <a:pt x="547" y="153"/>
                    <a:pt x="547" y="153"/>
                    <a:pt x="547" y="153"/>
                  </a:cubicBezTo>
                  <a:lnTo>
                    <a:pt x="547" y="153"/>
                  </a:lnTo>
                  <a:cubicBezTo>
                    <a:pt x="545" y="130"/>
                    <a:pt x="538" y="103"/>
                    <a:pt x="517" y="62"/>
                  </a:cubicBezTo>
                  <a:cubicBezTo>
                    <a:pt x="487" y="31"/>
                    <a:pt x="487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" bIns="1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1" name="Google Shape;4631;p28"/>
            <p:cNvSpPr/>
            <p:nvPr/>
          </p:nvSpPr>
          <p:spPr>
            <a:xfrm>
              <a:off x="636840" y="4988520"/>
              <a:ext cx="2880" cy="2160"/>
            </a:xfrm>
            <a:custGeom>
              <a:avLst/>
              <a:gdLst>
                <a:gd name="textAreaLeft" fmla="*/ 0 w 2880"/>
                <a:gd name="textAreaRight" fmla="*/ 3960 w 288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427" h="366">
                  <a:moveTo>
                    <a:pt x="183" y="1"/>
                  </a:moveTo>
                  <a:cubicBezTo>
                    <a:pt x="1" y="1"/>
                    <a:pt x="1" y="366"/>
                    <a:pt x="183" y="366"/>
                  </a:cubicBezTo>
                  <a:cubicBezTo>
                    <a:pt x="426" y="366"/>
                    <a:pt x="426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2" name="Google Shape;4632;p28"/>
            <p:cNvSpPr/>
            <p:nvPr/>
          </p:nvSpPr>
          <p:spPr>
            <a:xfrm>
              <a:off x="687600" y="4934880"/>
              <a:ext cx="24120" cy="17280"/>
            </a:xfrm>
            <a:custGeom>
              <a:avLst/>
              <a:gdLst>
                <a:gd name="textAreaLeft" fmla="*/ 0 w 24120"/>
                <a:gd name="textAreaRight" fmla="*/ 25200 w 24120"/>
                <a:gd name="textAreaTop" fmla="*/ 0 h 17280"/>
                <a:gd name="textAreaBottom" fmla="*/ 18360 h 17280"/>
              </a:gdLst>
              <a:ahLst/>
              <a:rect l="textAreaLeft" t="textAreaTop" r="textAreaRight" b="textAreaBottom"/>
              <a:pathLst>
                <a:path w="2816" h="2024">
                  <a:moveTo>
                    <a:pt x="351" y="1"/>
                  </a:moveTo>
                  <a:cubicBezTo>
                    <a:pt x="267" y="1"/>
                    <a:pt x="193" y="14"/>
                    <a:pt x="92" y="14"/>
                  </a:cubicBezTo>
                  <a:cubicBezTo>
                    <a:pt x="1" y="45"/>
                    <a:pt x="1" y="105"/>
                    <a:pt x="61" y="105"/>
                  </a:cubicBezTo>
                  <a:cubicBezTo>
                    <a:pt x="153" y="136"/>
                    <a:pt x="274" y="257"/>
                    <a:pt x="396" y="318"/>
                  </a:cubicBezTo>
                  <a:cubicBezTo>
                    <a:pt x="487" y="409"/>
                    <a:pt x="578" y="470"/>
                    <a:pt x="700" y="592"/>
                  </a:cubicBezTo>
                  <a:cubicBezTo>
                    <a:pt x="882" y="774"/>
                    <a:pt x="1156" y="957"/>
                    <a:pt x="1368" y="1078"/>
                  </a:cubicBezTo>
                  <a:cubicBezTo>
                    <a:pt x="1612" y="1200"/>
                    <a:pt x="1794" y="1321"/>
                    <a:pt x="1976" y="1473"/>
                  </a:cubicBezTo>
                  <a:cubicBezTo>
                    <a:pt x="2159" y="1625"/>
                    <a:pt x="2371" y="1838"/>
                    <a:pt x="2554" y="1990"/>
                  </a:cubicBezTo>
                  <a:cubicBezTo>
                    <a:pt x="2583" y="2013"/>
                    <a:pt x="2611" y="2023"/>
                    <a:pt x="2637" y="2023"/>
                  </a:cubicBezTo>
                  <a:cubicBezTo>
                    <a:pt x="2746" y="2023"/>
                    <a:pt x="2816" y="1851"/>
                    <a:pt x="2767" y="1777"/>
                  </a:cubicBezTo>
                  <a:cubicBezTo>
                    <a:pt x="2675" y="1534"/>
                    <a:pt x="2493" y="1321"/>
                    <a:pt x="2280" y="1109"/>
                  </a:cubicBezTo>
                  <a:cubicBezTo>
                    <a:pt x="2098" y="926"/>
                    <a:pt x="1855" y="744"/>
                    <a:pt x="1642" y="592"/>
                  </a:cubicBezTo>
                  <a:cubicBezTo>
                    <a:pt x="1399" y="440"/>
                    <a:pt x="1156" y="288"/>
                    <a:pt x="912" y="166"/>
                  </a:cubicBezTo>
                  <a:cubicBezTo>
                    <a:pt x="760" y="105"/>
                    <a:pt x="639" y="45"/>
                    <a:pt x="487" y="14"/>
                  </a:cubicBezTo>
                  <a:cubicBezTo>
                    <a:pt x="436" y="4"/>
                    <a:pt x="392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3" name="Google Shape;4633;p28"/>
            <p:cNvSpPr/>
            <p:nvPr/>
          </p:nvSpPr>
          <p:spPr>
            <a:xfrm>
              <a:off x="702000" y="4932720"/>
              <a:ext cx="7560" cy="9720"/>
            </a:xfrm>
            <a:custGeom>
              <a:avLst/>
              <a:gdLst>
                <a:gd name="textAreaLeft" fmla="*/ 0 w 7560"/>
                <a:gd name="textAreaRight" fmla="*/ 8640 w 756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967" h="1206">
                  <a:moveTo>
                    <a:pt x="122" y="1"/>
                  </a:moveTo>
                  <a:cubicBezTo>
                    <a:pt x="61" y="1"/>
                    <a:pt x="1" y="62"/>
                    <a:pt x="31" y="92"/>
                  </a:cubicBezTo>
                  <a:cubicBezTo>
                    <a:pt x="31" y="122"/>
                    <a:pt x="61" y="153"/>
                    <a:pt x="61" y="244"/>
                  </a:cubicBezTo>
                  <a:lnTo>
                    <a:pt x="61" y="305"/>
                  </a:lnTo>
                  <a:cubicBezTo>
                    <a:pt x="61" y="365"/>
                    <a:pt x="122" y="396"/>
                    <a:pt x="122" y="426"/>
                  </a:cubicBezTo>
                  <a:cubicBezTo>
                    <a:pt x="153" y="548"/>
                    <a:pt x="213" y="669"/>
                    <a:pt x="335" y="730"/>
                  </a:cubicBezTo>
                  <a:cubicBezTo>
                    <a:pt x="335" y="761"/>
                    <a:pt x="365" y="761"/>
                    <a:pt x="365" y="821"/>
                  </a:cubicBezTo>
                  <a:lnTo>
                    <a:pt x="456" y="882"/>
                  </a:lnTo>
                  <a:cubicBezTo>
                    <a:pt x="487" y="913"/>
                    <a:pt x="517" y="943"/>
                    <a:pt x="578" y="943"/>
                  </a:cubicBezTo>
                  <a:lnTo>
                    <a:pt x="791" y="1186"/>
                  </a:lnTo>
                  <a:cubicBezTo>
                    <a:pt x="811" y="1200"/>
                    <a:pt x="832" y="1206"/>
                    <a:pt x="851" y="1206"/>
                  </a:cubicBezTo>
                  <a:cubicBezTo>
                    <a:pt x="917" y="1206"/>
                    <a:pt x="966" y="1135"/>
                    <a:pt x="943" y="1065"/>
                  </a:cubicBezTo>
                  <a:cubicBezTo>
                    <a:pt x="912" y="1004"/>
                    <a:pt x="821" y="882"/>
                    <a:pt x="791" y="791"/>
                  </a:cubicBezTo>
                  <a:cubicBezTo>
                    <a:pt x="760" y="761"/>
                    <a:pt x="760" y="700"/>
                    <a:pt x="730" y="639"/>
                  </a:cubicBezTo>
                  <a:cubicBezTo>
                    <a:pt x="730" y="609"/>
                    <a:pt x="669" y="578"/>
                    <a:pt x="669" y="548"/>
                  </a:cubicBezTo>
                  <a:cubicBezTo>
                    <a:pt x="669" y="487"/>
                    <a:pt x="639" y="487"/>
                    <a:pt x="639" y="457"/>
                  </a:cubicBezTo>
                  <a:cubicBezTo>
                    <a:pt x="578" y="335"/>
                    <a:pt x="487" y="274"/>
                    <a:pt x="426" y="183"/>
                  </a:cubicBezTo>
                  <a:cubicBezTo>
                    <a:pt x="365" y="153"/>
                    <a:pt x="304" y="122"/>
                    <a:pt x="274" y="92"/>
                  </a:cubicBezTo>
                  <a:cubicBezTo>
                    <a:pt x="213" y="31"/>
                    <a:pt x="153" y="3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4" name="Google Shape;4634;p28"/>
            <p:cNvSpPr/>
            <p:nvPr/>
          </p:nvSpPr>
          <p:spPr>
            <a:xfrm>
              <a:off x="682200" y="4946760"/>
              <a:ext cx="22320" cy="4680"/>
            </a:xfrm>
            <a:custGeom>
              <a:avLst/>
              <a:gdLst>
                <a:gd name="textAreaLeft" fmla="*/ 0 w 22320"/>
                <a:gd name="textAreaRight" fmla="*/ 23400 w 2232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2612" h="640">
                  <a:moveTo>
                    <a:pt x="28" y="226"/>
                  </a:moveTo>
                  <a:cubicBezTo>
                    <a:pt x="14" y="226"/>
                    <a:pt x="1" y="239"/>
                    <a:pt x="41" y="239"/>
                  </a:cubicBezTo>
                  <a:cubicBezTo>
                    <a:pt x="41" y="229"/>
                    <a:pt x="35" y="226"/>
                    <a:pt x="28" y="226"/>
                  </a:cubicBezTo>
                  <a:close/>
                  <a:moveTo>
                    <a:pt x="1114" y="1"/>
                  </a:moveTo>
                  <a:cubicBezTo>
                    <a:pt x="960" y="1"/>
                    <a:pt x="806" y="36"/>
                    <a:pt x="680" y="57"/>
                  </a:cubicBezTo>
                  <a:cubicBezTo>
                    <a:pt x="437" y="87"/>
                    <a:pt x="254" y="209"/>
                    <a:pt x="41" y="239"/>
                  </a:cubicBezTo>
                  <a:cubicBezTo>
                    <a:pt x="193" y="361"/>
                    <a:pt x="376" y="391"/>
                    <a:pt x="558" y="452"/>
                  </a:cubicBezTo>
                  <a:cubicBezTo>
                    <a:pt x="801" y="483"/>
                    <a:pt x="984" y="483"/>
                    <a:pt x="1196" y="483"/>
                  </a:cubicBezTo>
                  <a:cubicBezTo>
                    <a:pt x="1409" y="513"/>
                    <a:pt x="1622" y="513"/>
                    <a:pt x="1804" y="543"/>
                  </a:cubicBezTo>
                  <a:lnTo>
                    <a:pt x="2078" y="543"/>
                  </a:lnTo>
                  <a:cubicBezTo>
                    <a:pt x="2200" y="543"/>
                    <a:pt x="2321" y="543"/>
                    <a:pt x="2412" y="635"/>
                  </a:cubicBezTo>
                  <a:cubicBezTo>
                    <a:pt x="2425" y="638"/>
                    <a:pt x="2438" y="639"/>
                    <a:pt x="2450" y="639"/>
                  </a:cubicBezTo>
                  <a:cubicBezTo>
                    <a:pt x="2551" y="639"/>
                    <a:pt x="2612" y="537"/>
                    <a:pt x="2503" y="483"/>
                  </a:cubicBezTo>
                  <a:cubicBezTo>
                    <a:pt x="2412" y="391"/>
                    <a:pt x="2321" y="361"/>
                    <a:pt x="2230" y="270"/>
                  </a:cubicBezTo>
                  <a:cubicBezTo>
                    <a:pt x="2169" y="209"/>
                    <a:pt x="2048" y="179"/>
                    <a:pt x="1926" y="118"/>
                  </a:cubicBezTo>
                  <a:cubicBezTo>
                    <a:pt x="1744" y="57"/>
                    <a:pt x="1500" y="27"/>
                    <a:pt x="1318" y="27"/>
                  </a:cubicBezTo>
                  <a:cubicBezTo>
                    <a:pt x="1252" y="8"/>
                    <a:pt x="1183" y="1"/>
                    <a:pt x="111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5" name="Google Shape;4635;p28"/>
            <p:cNvSpPr/>
            <p:nvPr/>
          </p:nvSpPr>
          <p:spPr>
            <a:xfrm>
              <a:off x="742320" y="4948560"/>
              <a:ext cx="25560" cy="576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5760"/>
                <a:gd name="textAreaBottom" fmla="*/ 6840 h 5760"/>
              </a:gdLst>
              <a:ahLst/>
              <a:rect l="textAreaLeft" t="textAreaTop" r="textAreaRight" b="textAreaBottom"/>
              <a:pathLst>
                <a:path w="2980" h="770">
                  <a:moveTo>
                    <a:pt x="991" y="0"/>
                  </a:moveTo>
                  <a:cubicBezTo>
                    <a:pt x="647" y="0"/>
                    <a:pt x="324" y="81"/>
                    <a:pt x="1" y="253"/>
                  </a:cubicBezTo>
                  <a:cubicBezTo>
                    <a:pt x="1" y="253"/>
                    <a:pt x="1" y="284"/>
                    <a:pt x="61" y="284"/>
                  </a:cubicBezTo>
                  <a:cubicBezTo>
                    <a:pt x="517" y="344"/>
                    <a:pt x="913" y="557"/>
                    <a:pt x="1338" y="618"/>
                  </a:cubicBezTo>
                  <a:cubicBezTo>
                    <a:pt x="1581" y="648"/>
                    <a:pt x="1794" y="709"/>
                    <a:pt x="2007" y="709"/>
                  </a:cubicBezTo>
                  <a:cubicBezTo>
                    <a:pt x="2250" y="740"/>
                    <a:pt x="2524" y="770"/>
                    <a:pt x="2736" y="770"/>
                  </a:cubicBezTo>
                  <a:cubicBezTo>
                    <a:pt x="2858" y="770"/>
                    <a:pt x="2979" y="588"/>
                    <a:pt x="2827" y="496"/>
                  </a:cubicBezTo>
                  <a:cubicBezTo>
                    <a:pt x="2584" y="405"/>
                    <a:pt x="2372" y="344"/>
                    <a:pt x="2098" y="284"/>
                  </a:cubicBezTo>
                  <a:cubicBezTo>
                    <a:pt x="1855" y="192"/>
                    <a:pt x="1642" y="101"/>
                    <a:pt x="1429" y="40"/>
                  </a:cubicBezTo>
                  <a:cubicBezTo>
                    <a:pt x="1279" y="14"/>
                    <a:pt x="1133" y="0"/>
                    <a:pt x="99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6" name="Google Shape;4636;p28"/>
            <p:cNvSpPr/>
            <p:nvPr/>
          </p:nvSpPr>
          <p:spPr>
            <a:xfrm>
              <a:off x="758520" y="4956480"/>
              <a:ext cx="10800" cy="3240"/>
            </a:xfrm>
            <a:custGeom>
              <a:avLst/>
              <a:gdLst>
                <a:gd name="textAreaLeft" fmla="*/ 0 w 10800"/>
                <a:gd name="textAreaRight" fmla="*/ 11880 w 10800"/>
                <a:gd name="textAreaTop" fmla="*/ 0 h 3240"/>
                <a:gd name="textAreaBottom" fmla="*/ 4320 h 3240"/>
              </a:gdLst>
              <a:ahLst/>
              <a:rect l="textAreaLeft" t="textAreaTop" r="textAreaRight" b="textAreaBottom"/>
              <a:pathLst>
                <a:path w="1308" h="500">
                  <a:moveTo>
                    <a:pt x="790" y="0"/>
                  </a:moveTo>
                  <a:cubicBezTo>
                    <a:pt x="730" y="0"/>
                    <a:pt x="608" y="0"/>
                    <a:pt x="547" y="31"/>
                  </a:cubicBezTo>
                  <a:cubicBezTo>
                    <a:pt x="456" y="31"/>
                    <a:pt x="395" y="61"/>
                    <a:pt x="304" y="91"/>
                  </a:cubicBezTo>
                  <a:cubicBezTo>
                    <a:pt x="274" y="91"/>
                    <a:pt x="213" y="152"/>
                    <a:pt x="213" y="152"/>
                  </a:cubicBezTo>
                  <a:cubicBezTo>
                    <a:pt x="182" y="183"/>
                    <a:pt x="152" y="183"/>
                    <a:pt x="122" y="183"/>
                  </a:cubicBezTo>
                  <a:cubicBezTo>
                    <a:pt x="0" y="243"/>
                    <a:pt x="30" y="335"/>
                    <a:pt x="91" y="365"/>
                  </a:cubicBezTo>
                  <a:lnTo>
                    <a:pt x="182" y="365"/>
                  </a:lnTo>
                  <a:cubicBezTo>
                    <a:pt x="243" y="365"/>
                    <a:pt x="274" y="395"/>
                    <a:pt x="304" y="395"/>
                  </a:cubicBezTo>
                  <a:cubicBezTo>
                    <a:pt x="395" y="456"/>
                    <a:pt x="456" y="456"/>
                    <a:pt x="547" y="456"/>
                  </a:cubicBezTo>
                  <a:cubicBezTo>
                    <a:pt x="608" y="486"/>
                    <a:pt x="730" y="486"/>
                    <a:pt x="790" y="486"/>
                  </a:cubicBezTo>
                  <a:cubicBezTo>
                    <a:pt x="871" y="486"/>
                    <a:pt x="939" y="500"/>
                    <a:pt x="1002" y="500"/>
                  </a:cubicBezTo>
                  <a:cubicBezTo>
                    <a:pt x="1033" y="500"/>
                    <a:pt x="1064" y="497"/>
                    <a:pt x="1094" y="486"/>
                  </a:cubicBezTo>
                  <a:cubicBezTo>
                    <a:pt x="1185" y="456"/>
                    <a:pt x="1307" y="365"/>
                    <a:pt x="1246" y="243"/>
                  </a:cubicBezTo>
                  <a:cubicBezTo>
                    <a:pt x="1246" y="152"/>
                    <a:pt x="1185" y="61"/>
                    <a:pt x="1094" y="31"/>
                  </a:cubicBezTo>
                  <a:cubicBezTo>
                    <a:pt x="1033" y="0"/>
                    <a:pt x="912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7" name="Google Shape;4637;p28"/>
            <p:cNvSpPr/>
            <p:nvPr/>
          </p:nvSpPr>
          <p:spPr>
            <a:xfrm>
              <a:off x="758880" y="4962240"/>
              <a:ext cx="8280" cy="576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5760"/>
                <a:gd name="textAreaBottom" fmla="*/ 6840 h 5760"/>
              </a:gdLst>
              <a:ahLst/>
              <a:rect l="textAreaLeft" t="textAreaTop" r="textAreaRight" b="textAreaBottom"/>
              <a:pathLst>
                <a:path w="1042" h="742">
                  <a:moveTo>
                    <a:pt x="859" y="0"/>
                  </a:moveTo>
                  <a:cubicBezTo>
                    <a:pt x="737" y="0"/>
                    <a:pt x="677" y="31"/>
                    <a:pt x="555" y="61"/>
                  </a:cubicBezTo>
                  <a:cubicBezTo>
                    <a:pt x="525" y="61"/>
                    <a:pt x="494" y="122"/>
                    <a:pt x="433" y="152"/>
                  </a:cubicBezTo>
                  <a:lnTo>
                    <a:pt x="342" y="274"/>
                  </a:lnTo>
                  <a:cubicBezTo>
                    <a:pt x="251" y="304"/>
                    <a:pt x="221" y="365"/>
                    <a:pt x="190" y="456"/>
                  </a:cubicBezTo>
                  <a:cubicBezTo>
                    <a:pt x="129" y="517"/>
                    <a:pt x="99" y="578"/>
                    <a:pt x="69" y="639"/>
                  </a:cubicBezTo>
                  <a:cubicBezTo>
                    <a:pt x="0" y="707"/>
                    <a:pt x="17" y="741"/>
                    <a:pt x="43" y="741"/>
                  </a:cubicBezTo>
                  <a:cubicBezTo>
                    <a:pt x="52" y="741"/>
                    <a:pt x="61" y="738"/>
                    <a:pt x="69" y="730"/>
                  </a:cubicBezTo>
                  <a:cubicBezTo>
                    <a:pt x="99" y="669"/>
                    <a:pt x="190" y="639"/>
                    <a:pt x="221" y="639"/>
                  </a:cubicBezTo>
                  <a:cubicBezTo>
                    <a:pt x="281" y="608"/>
                    <a:pt x="373" y="608"/>
                    <a:pt x="433" y="578"/>
                  </a:cubicBezTo>
                  <a:cubicBezTo>
                    <a:pt x="494" y="578"/>
                    <a:pt x="525" y="578"/>
                    <a:pt x="555" y="517"/>
                  </a:cubicBezTo>
                  <a:cubicBezTo>
                    <a:pt x="585" y="517"/>
                    <a:pt x="646" y="487"/>
                    <a:pt x="677" y="487"/>
                  </a:cubicBezTo>
                  <a:cubicBezTo>
                    <a:pt x="737" y="456"/>
                    <a:pt x="829" y="456"/>
                    <a:pt x="889" y="426"/>
                  </a:cubicBezTo>
                  <a:cubicBezTo>
                    <a:pt x="1011" y="365"/>
                    <a:pt x="1041" y="304"/>
                    <a:pt x="1041" y="183"/>
                  </a:cubicBezTo>
                  <a:cubicBezTo>
                    <a:pt x="1041" y="122"/>
                    <a:pt x="950" y="0"/>
                    <a:pt x="859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8" name="Google Shape;4638;p28"/>
            <p:cNvSpPr/>
            <p:nvPr/>
          </p:nvSpPr>
          <p:spPr>
            <a:xfrm>
              <a:off x="756720" y="4898880"/>
              <a:ext cx="12240" cy="2160"/>
            </a:xfrm>
            <a:custGeom>
              <a:avLst/>
              <a:gdLst>
                <a:gd name="textAreaLeft" fmla="*/ 0 w 12240"/>
                <a:gd name="textAreaRight" fmla="*/ 13320 w 1224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1482" h="361">
                  <a:moveTo>
                    <a:pt x="335" y="1"/>
                  </a:moveTo>
                  <a:cubicBezTo>
                    <a:pt x="221" y="1"/>
                    <a:pt x="107" y="8"/>
                    <a:pt x="1" y="23"/>
                  </a:cubicBezTo>
                  <a:cubicBezTo>
                    <a:pt x="213" y="54"/>
                    <a:pt x="426" y="84"/>
                    <a:pt x="639" y="145"/>
                  </a:cubicBezTo>
                  <a:cubicBezTo>
                    <a:pt x="761" y="175"/>
                    <a:pt x="821" y="175"/>
                    <a:pt x="943" y="206"/>
                  </a:cubicBezTo>
                  <a:cubicBezTo>
                    <a:pt x="1065" y="236"/>
                    <a:pt x="1186" y="327"/>
                    <a:pt x="1247" y="358"/>
                  </a:cubicBezTo>
                  <a:cubicBezTo>
                    <a:pt x="1257" y="360"/>
                    <a:pt x="1267" y="361"/>
                    <a:pt x="1276" y="361"/>
                  </a:cubicBezTo>
                  <a:cubicBezTo>
                    <a:pt x="1410" y="361"/>
                    <a:pt x="1482" y="173"/>
                    <a:pt x="1368" y="145"/>
                  </a:cubicBezTo>
                  <a:cubicBezTo>
                    <a:pt x="1247" y="84"/>
                    <a:pt x="1125" y="54"/>
                    <a:pt x="1004" y="54"/>
                  </a:cubicBezTo>
                  <a:cubicBezTo>
                    <a:pt x="913" y="23"/>
                    <a:pt x="791" y="23"/>
                    <a:pt x="669" y="23"/>
                  </a:cubicBezTo>
                  <a:cubicBezTo>
                    <a:pt x="563" y="8"/>
                    <a:pt x="449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39" name="Google Shape;4639;p28"/>
            <p:cNvSpPr/>
            <p:nvPr/>
          </p:nvSpPr>
          <p:spPr>
            <a:xfrm>
              <a:off x="741960" y="4871160"/>
              <a:ext cx="16560" cy="3960"/>
            </a:xfrm>
            <a:custGeom>
              <a:avLst/>
              <a:gdLst>
                <a:gd name="textAreaLeft" fmla="*/ 0 w 16560"/>
                <a:gd name="textAreaRight" fmla="*/ 17640 w 1656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1963" h="556">
                  <a:moveTo>
                    <a:pt x="912" y="1"/>
                  </a:moveTo>
                  <a:cubicBezTo>
                    <a:pt x="608" y="1"/>
                    <a:pt x="335" y="92"/>
                    <a:pt x="31" y="153"/>
                  </a:cubicBezTo>
                  <a:cubicBezTo>
                    <a:pt x="0" y="153"/>
                    <a:pt x="0" y="214"/>
                    <a:pt x="31" y="214"/>
                  </a:cubicBezTo>
                  <a:cubicBezTo>
                    <a:pt x="304" y="244"/>
                    <a:pt x="608" y="244"/>
                    <a:pt x="882" y="305"/>
                  </a:cubicBezTo>
                  <a:cubicBezTo>
                    <a:pt x="1003" y="365"/>
                    <a:pt x="1155" y="396"/>
                    <a:pt x="1247" y="396"/>
                  </a:cubicBezTo>
                  <a:cubicBezTo>
                    <a:pt x="1398" y="426"/>
                    <a:pt x="1520" y="517"/>
                    <a:pt x="1672" y="548"/>
                  </a:cubicBezTo>
                  <a:cubicBezTo>
                    <a:pt x="1688" y="553"/>
                    <a:pt x="1704" y="556"/>
                    <a:pt x="1720" y="556"/>
                  </a:cubicBezTo>
                  <a:cubicBezTo>
                    <a:pt x="1874" y="556"/>
                    <a:pt x="1962" y="297"/>
                    <a:pt x="1824" y="214"/>
                  </a:cubicBezTo>
                  <a:cubicBezTo>
                    <a:pt x="1550" y="62"/>
                    <a:pt x="1216" y="1"/>
                    <a:pt x="91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40" name="Google Shape;4640;p28"/>
            <p:cNvSpPr/>
            <p:nvPr/>
          </p:nvSpPr>
          <p:spPr>
            <a:xfrm>
              <a:off x="747000" y="4866840"/>
              <a:ext cx="9720" cy="432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4320"/>
                <a:gd name="textAreaBottom" fmla="*/ 5400 h 4320"/>
              </a:gdLst>
              <a:ahLst/>
              <a:rect l="textAreaLeft" t="textAreaTop" r="textAreaRight" b="textAreaBottom"/>
              <a:pathLst>
                <a:path w="1217" h="586">
                  <a:moveTo>
                    <a:pt x="181" y="0"/>
                  </a:moveTo>
                  <a:cubicBezTo>
                    <a:pt x="116" y="0"/>
                    <a:pt x="54" y="10"/>
                    <a:pt x="0" y="32"/>
                  </a:cubicBezTo>
                  <a:cubicBezTo>
                    <a:pt x="183" y="93"/>
                    <a:pt x="335" y="153"/>
                    <a:pt x="487" y="275"/>
                  </a:cubicBezTo>
                  <a:cubicBezTo>
                    <a:pt x="548" y="305"/>
                    <a:pt x="639" y="397"/>
                    <a:pt x="700" y="427"/>
                  </a:cubicBezTo>
                  <a:cubicBezTo>
                    <a:pt x="760" y="457"/>
                    <a:pt x="791" y="457"/>
                    <a:pt x="821" y="488"/>
                  </a:cubicBezTo>
                  <a:cubicBezTo>
                    <a:pt x="851" y="518"/>
                    <a:pt x="943" y="518"/>
                    <a:pt x="973" y="579"/>
                  </a:cubicBezTo>
                  <a:cubicBezTo>
                    <a:pt x="986" y="583"/>
                    <a:pt x="998" y="585"/>
                    <a:pt x="1009" y="585"/>
                  </a:cubicBezTo>
                  <a:cubicBezTo>
                    <a:pt x="1081" y="585"/>
                    <a:pt x="1129" y="514"/>
                    <a:pt x="1155" y="488"/>
                  </a:cubicBezTo>
                  <a:cubicBezTo>
                    <a:pt x="1216" y="427"/>
                    <a:pt x="1155" y="336"/>
                    <a:pt x="1095" y="305"/>
                  </a:cubicBezTo>
                  <a:cubicBezTo>
                    <a:pt x="943" y="184"/>
                    <a:pt x="730" y="123"/>
                    <a:pt x="548" y="93"/>
                  </a:cubicBezTo>
                  <a:cubicBezTo>
                    <a:pt x="430" y="34"/>
                    <a:pt x="299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41" name="Google Shape;4641;p28"/>
            <p:cNvSpPr/>
            <p:nvPr/>
          </p:nvSpPr>
          <p:spPr>
            <a:xfrm>
              <a:off x="758880" y="4858920"/>
              <a:ext cx="1080" cy="6840"/>
            </a:xfrm>
            <a:custGeom>
              <a:avLst/>
              <a:gdLst>
                <a:gd name="textAreaLeft" fmla="*/ 0 w 1080"/>
                <a:gd name="textAreaRight" fmla="*/ 2160 w 1080"/>
                <a:gd name="textAreaTop" fmla="*/ 0 h 6840"/>
                <a:gd name="textAreaBottom" fmla="*/ 7920 h 6840"/>
              </a:gdLst>
              <a:ahLst/>
              <a:rect l="textAreaLeft" t="textAreaTop" r="textAreaRight" b="textAreaBottom"/>
              <a:pathLst>
                <a:path w="229" h="875">
                  <a:moveTo>
                    <a:pt x="202" y="0"/>
                  </a:moveTo>
                  <a:cubicBezTo>
                    <a:pt x="183" y="0"/>
                    <a:pt x="153" y="15"/>
                    <a:pt x="122" y="46"/>
                  </a:cubicBezTo>
                  <a:cubicBezTo>
                    <a:pt x="92" y="137"/>
                    <a:pt x="92" y="258"/>
                    <a:pt x="62" y="380"/>
                  </a:cubicBezTo>
                  <a:cubicBezTo>
                    <a:pt x="62" y="441"/>
                    <a:pt x="62" y="502"/>
                    <a:pt x="1" y="562"/>
                  </a:cubicBezTo>
                  <a:lnTo>
                    <a:pt x="1" y="684"/>
                  </a:lnTo>
                  <a:lnTo>
                    <a:pt x="1" y="806"/>
                  </a:lnTo>
                  <a:cubicBezTo>
                    <a:pt x="1" y="851"/>
                    <a:pt x="54" y="874"/>
                    <a:pt x="107" y="874"/>
                  </a:cubicBezTo>
                  <a:cubicBezTo>
                    <a:pt x="160" y="874"/>
                    <a:pt x="214" y="851"/>
                    <a:pt x="214" y="806"/>
                  </a:cubicBezTo>
                  <a:lnTo>
                    <a:pt x="214" y="684"/>
                  </a:lnTo>
                  <a:lnTo>
                    <a:pt x="214" y="562"/>
                  </a:lnTo>
                  <a:lnTo>
                    <a:pt x="214" y="380"/>
                  </a:lnTo>
                  <a:lnTo>
                    <a:pt x="214" y="46"/>
                  </a:lnTo>
                  <a:cubicBezTo>
                    <a:pt x="229" y="15"/>
                    <a:pt x="221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42" name="Google Shape;4642;p28"/>
            <p:cNvSpPr/>
            <p:nvPr/>
          </p:nvSpPr>
          <p:spPr>
            <a:xfrm>
              <a:off x="721080" y="4482720"/>
              <a:ext cx="97200" cy="169560"/>
            </a:xfrm>
            <a:custGeom>
              <a:avLst/>
              <a:gdLst>
                <a:gd name="textAreaLeft" fmla="*/ 0 w 97200"/>
                <a:gd name="textAreaRight" fmla="*/ 98280 w 97200"/>
                <a:gd name="textAreaTop" fmla="*/ 0 h 169560"/>
                <a:gd name="textAreaBottom" fmla="*/ 170640 h 169560"/>
              </a:gdLst>
              <a:ahLst/>
              <a:rect l="textAreaLeft" t="textAreaTop" r="textAreaRight" b="textAreaBottom"/>
              <a:pathLst>
                <a:path w="10944" h="18998">
                  <a:moveTo>
                    <a:pt x="10943" y="1"/>
                  </a:moveTo>
                  <a:lnTo>
                    <a:pt x="10943" y="1"/>
                  </a:lnTo>
                  <a:cubicBezTo>
                    <a:pt x="10214" y="578"/>
                    <a:pt x="9667" y="1399"/>
                    <a:pt x="9758" y="2250"/>
                  </a:cubicBezTo>
                  <a:cubicBezTo>
                    <a:pt x="9464" y="1956"/>
                    <a:pt x="8927" y="1696"/>
                    <a:pt x="8448" y="1696"/>
                  </a:cubicBezTo>
                  <a:cubicBezTo>
                    <a:pt x="8132" y="1696"/>
                    <a:pt x="7841" y="1809"/>
                    <a:pt x="7661" y="2098"/>
                  </a:cubicBezTo>
                  <a:cubicBezTo>
                    <a:pt x="7630" y="1916"/>
                    <a:pt x="7509" y="1794"/>
                    <a:pt x="7387" y="1764"/>
                  </a:cubicBezTo>
                  <a:cubicBezTo>
                    <a:pt x="7113" y="1277"/>
                    <a:pt x="6597" y="1011"/>
                    <a:pt x="6076" y="1011"/>
                  </a:cubicBezTo>
                  <a:cubicBezTo>
                    <a:pt x="5556" y="1011"/>
                    <a:pt x="5031" y="1277"/>
                    <a:pt x="4743" y="1855"/>
                  </a:cubicBezTo>
                  <a:cubicBezTo>
                    <a:pt x="4345" y="1616"/>
                    <a:pt x="3921" y="1501"/>
                    <a:pt x="3507" y="1501"/>
                  </a:cubicBezTo>
                  <a:cubicBezTo>
                    <a:pt x="2814" y="1501"/>
                    <a:pt x="2148" y="1824"/>
                    <a:pt x="1673" y="2432"/>
                  </a:cubicBezTo>
                  <a:lnTo>
                    <a:pt x="1551" y="2523"/>
                  </a:lnTo>
                  <a:cubicBezTo>
                    <a:pt x="1448" y="2318"/>
                    <a:pt x="1250" y="2237"/>
                    <a:pt x="1026" y="2237"/>
                  </a:cubicBezTo>
                  <a:cubicBezTo>
                    <a:pt x="654" y="2237"/>
                    <a:pt x="209" y="2459"/>
                    <a:pt x="1" y="2706"/>
                  </a:cubicBezTo>
                  <a:cubicBezTo>
                    <a:pt x="121" y="2682"/>
                    <a:pt x="232" y="2670"/>
                    <a:pt x="336" y="2670"/>
                  </a:cubicBezTo>
                  <a:cubicBezTo>
                    <a:pt x="754" y="2670"/>
                    <a:pt x="1052" y="2869"/>
                    <a:pt x="1369" y="3283"/>
                  </a:cubicBezTo>
                  <a:cubicBezTo>
                    <a:pt x="1678" y="3114"/>
                    <a:pt x="2019" y="3036"/>
                    <a:pt x="2358" y="3036"/>
                  </a:cubicBezTo>
                  <a:cubicBezTo>
                    <a:pt x="3420" y="3036"/>
                    <a:pt x="4462" y="3803"/>
                    <a:pt x="4439" y="4955"/>
                  </a:cubicBezTo>
                  <a:cubicBezTo>
                    <a:pt x="4689" y="4761"/>
                    <a:pt x="4947" y="4671"/>
                    <a:pt x="5195" y="4671"/>
                  </a:cubicBezTo>
                  <a:cubicBezTo>
                    <a:pt x="5881" y="4671"/>
                    <a:pt x="6485" y="5367"/>
                    <a:pt x="6597" y="6505"/>
                  </a:cubicBezTo>
                  <a:cubicBezTo>
                    <a:pt x="6992" y="5745"/>
                    <a:pt x="7448" y="5411"/>
                    <a:pt x="7934" y="5259"/>
                  </a:cubicBezTo>
                  <a:cubicBezTo>
                    <a:pt x="8123" y="5191"/>
                    <a:pt x="8287" y="5163"/>
                    <a:pt x="8436" y="5163"/>
                  </a:cubicBezTo>
                  <a:cubicBezTo>
                    <a:pt x="8888" y="5163"/>
                    <a:pt x="9202" y="5426"/>
                    <a:pt x="9636" y="5654"/>
                  </a:cubicBezTo>
                  <a:cubicBezTo>
                    <a:pt x="9533" y="5613"/>
                    <a:pt x="9430" y="5594"/>
                    <a:pt x="9331" y="5594"/>
                  </a:cubicBezTo>
                  <a:cubicBezTo>
                    <a:pt x="8560" y="5594"/>
                    <a:pt x="7983" y="6751"/>
                    <a:pt x="8360" y="7478"/>
                  </a:cubicBezTo>
                  <a:cubicBezTo>
                    <a:pt x="8033" y="7389"/>
                    <a:pt x="7664" y="7314"/>
                    <a:pt x="7307" y="7314"/>
                  </a:cubicBezTo>
                  <a:cubicBezTo>
                    <a:pt x="6933" y="7314"/>
                    <a:pt x="6573" y="7396"/>
                    <a:pt x="6293" y="7630"/>
                  </a:cubicBezTo>
                  <a:cubicBezTo>
                    <a:pt x="5563" y="8238"/>
                    <a:pt x="5502" y="9575"/>
                    <a:pt x="5776" y="10426"/>
                  </a:cubicBezTo>
                  <a:cubicBezTo>
                    <a:pt x="5867" y="10730"/>
                    <a:pt x="6019" y="10943"/>
                    <a:pt x="6171" y="11125"/>
                  </a:cubicBezTo>
                  <a:lnTo>
                    <a:pt x="6171" y="11217"/>
                  </a:lnTo>
                  <a:cubicBezTo>
                    <a:pt x="5987" y="10801"/>
                    <a:pt x="5592" y="10614"/>
                    <a:pt x="5174" y="10614"/>
                  </a:cubicBezTo>
                  <a:cubicBezTo>
                    <a:pt x="5040" y="10614"/>
                    <a:pt x="4905" y="10633"/>
                    <a:pt x="4773" y="10669"/>
                  </a:cubicBezTo>
                  <a:cubicBezTo>
                    <a:pt x="4588" y="10115"/>
                    <a:pt x="4223" y="9852"/>
                    <a:pt x="3790" y="9852"/>
                  </a:cubicBezTo>
                  <a:cubicBezTo>
                    <a:pt x="3582" y="9852"/>
                    <a:pt x="3358" y="9913"/>
                    <a:pt x="3132" y="10031"/>
                  </a:cubicBezTo>
                  <a:cubicBezTo>
                    <a:pt x="3831" y="10426"/>
                    <a:pt x="4651" y="10882"/>
                    <a:pt x="4256" y="12007"/>
                  </a:cubicBezTo>
                  <a:cubicBezTo>
                    <a:pt x="4442" y="11940"/>
                    <a:pt x="4619" y="11909"/>
                    <a:pt x="4783" y="11909"/>
                  </a:cubicBezTo>
                  <a:cubicBezTo>
                    <a:pt x="5586" y="11909"/>
                    <a:pt x="6084" y="12654"/>
                    <a:pt x="5806" y="13587"/>
                  </a:cubicBezTo>
                  <a:cubicBezTo>
                    <a:pt x="5857" y="13586"/>
                    <a:pt x="5907" y="13586"/>
                    <a:pt x="5956" y="13586"/>
                  </a:cubicBezTo>
                  <a:cubicBezTo>
                    <a:pt x="8720" y="13586"/>
                    <a:pt x="9454" y="15265"/>
                    <a:pt x="9484" y="18998"/>
                  </a:cubicBezTo>
                  <a:lnTo>
                    <a:pt x="10943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5320" bIns="85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43" name="Google Shape;4643;p28"/>
            <p:cNvSpPr/>
            <p:nvPr/>
          </p:nvSpPr>
          <p:spPr>
            <a:xfrm>
              <a:off x="365760" y="4691880"/>
              <a:ext cx="360" cy="360"/>
            </a:xfrm>
            <a:custGeom>
              <a:avLst/>
              <a:gdLst>
                <a:gd name="textAreaLeft" fmla="*/ 0 w 360"/>
                <a:gd name="textAreaRight" fmla="*/ 2880 w 360"/>
                <a:gd name="textAreaTop" fmla="*/ 0 h 360"/>
                <a:gd name="textAreaBottom" fmla="*/ 2880 h 360"/>
              </a:gdLst>
              <a:ahLst/>
              <a:rect l="textAreaLeft" t="textAreaTop" r="textAreaRight" b="textAreaBottom"/>
              <a:pathLst>
                <a:path w="1" h="1">
                  <a:moveTo>
                    <a:pt x="0" y="0"/>
                  </a:moveTo>
                </a:path>
              </a:pathLst>
            </a:custGeom>
            <a:solidFill>
              <a:srgbClr val="c09c8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44" name="Google Shape;4644;p28"/>
            <p:cNvSpPr/>
            <p:nvPr/>
          </p:nvSpPr>
          <p:spPr>
            <a:xfrm>
              <a:off x="343080" y="4365360"/>
              <a:ext cx="488160" cy="652680"/>
            </a:xfrm>
            <a:custGeom>
              <a:avLst/>
              <a:gdLst>
                <a:gd name="textAreaLeft" fmla="*/ 0 w 488160"/>
                <a:gd name="textAreaRight" fmla="*/ 489240 w 488160"/>
                <a:gd name="textAreaTop" fmla="*/ 0 h 652680"/>
                <a:gd name="textAreaBottom" fmla="*/ 653760 h 652680"/>
              </a:gdLst>
              <a:ahLst/>
              <a:rect l="textAreaLeft" t="textAreaTop" r="textAreaRight" b="textAreaBottom"/>
              <a:pathLst>
                <a:path fill="none" w="54440" h="72738">
                  <a:moveTo>
                    <a:pt x="5867" y="1"/>
                  </a:moveTo>
                  <a:cubicBezTo>
                    <a:pt x="4499" y="1"/>
                    <a:pt x="1" y="69090"/>
                    <a:pt x="1" y="69090"/>
                  </a:cubicBezTo>
                  <a:cubicBezTo>
                    <a:pt x="5289" y="70093"/>
                    <a:pt x="48451" y="72737"/>
                    <a:pt x="48451" y="72737"/>
                  </a:cubicBezTo>
                  <a:cubicBezTo>
                    <a:pt x="48451" y="72737"/>
                    <a:pt x="54439" y="4955"/>
                    <a:pt x="53649" y="3739"/>
                  </a:cubicBezTo>
                  <a:cubicBezTo>
                    <a:pt x="53315" y="3162"/>
                    <a:pt x="9119" y="1"/>
                    <a:pt x="5867" y="1"/>
                  </a:cubicBezTo>
                  <a:close/>
                </a:path>
              </a:pathLst>
            </a:custGeom>
            <a:noFill/>
            <a:ln w="19750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345" name="Google Shape;4645;p28"/>
          <p:cNvSpPr/>
          <p:nvPr/>
        </p:nvSpPr>
        <p:spPr>
          <a:xfrm rot="11853600">
            <a:off x="-9360" y="4076280"/>
            <a:ext cx="838800" cy="583560"/>
          </a:xfrm>
          <a:custGeom>
            <a:avLst/>
            <a:gdLst>
              <a:gd name="textAreaLeft" fmla="*/ 0 w 838800"/>
              <a:gd name="textAreaRight" fmla="*/ 839880 w 838800"/>
              <a:gd name="textAreaTop" fmla="*/ 0 h 583560"/>
              <a:gd name="textAreaBottom" fmla="*/ 584640 h 583560"/>
            </a:gdLst>
            <a:ahLst/>
            <a:rect l="textAreaLeft" t="textAreaTop" r="textAreaRight" b="textAreaBottom"/>
            <a:pathLst>
              <a:path fill="none" w="73163" h="50913">
                <a:moveTo>
                  <a:pt x="0" y="39211"/>
                </a:moveTo>
                <a:cubicBezTo>
                  <a:pt x="17873" y="50609"/>
                  <a:pt x="57600" y="50913"/>
                  <a:pt x="68390" y="33132"/>
                </a:cubicBezTo>
                <a:cubicBezTo>
                  <a:pt x="73163" y="25320"/>
                  <a:pt x="70305" y="12250"/>
                  <a:pt x="61187" y="6535"/>
                </a:cubicBezTo>
                <a:cubicBezTo>
                  <a:pt x="50730" y="0"/>
                  <a:pt x="40274" y="2341"/>
                  <a:pt x="40274" y="2341"/>
                </a:cubicBezTo>
              </a:path>
            </a:pathLst>
          </a:custGeom>
          <a:solidFill>
            <a:schemeClr val="dk1"/>
          </a:solidFill>
          <a:ln w="19000">
            <a:solidFill>
              <a:srgbClr val="90b8da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346" name="Google Shape;4646;p28"/>
          <p:cNvSpPr/>
          <p:nvPr/>
        </p:nvSpPr>
        <p:spPr>
          <a:xfrm rot="18898800">
            <a:off x="509040" y="4408560"/>
            <a:ext cx="758160" cy="604080"/>
          </a:xfrm>
          <a:custGeom>
            <a:avLst/>
            <a:gdLst>
              <a:gd name="textAreaLeft" fmla="*/ 0 w 758160"/>
              <a:gd name="textAreaRight" fmla="*/ 759240 w 758160"/>
              <a:gd name="textAreaTop" fmla="*/ 0 h 604080"/>
              <a:gd name="textAreaBottom" fmla="*/ 605160 h 604080"/>
            </a:gdLst>
            <a:ahLst/>
            <a:rect l="textAreaLeft" t="textAreaTop" r="textAreaRight" b="textAreaBottom"/>
            <a:pathLst>
              <a:path fill="none" w="115991" h="92404">
                <a:moveTo>
                  <a:pt x="1885" y="66567"/>
                </a:moveTo>
                <a:cubicBezTo>
                  <a:pt x="1885" y="66567"/>
                  <a:pt x="0" y="72281"/>
                  <a:pt x="5684" y="79090"/>
                </a:cubicBezTo>
                <a:cubicBezTo>
                  <a:pt x="16870" y="92403"/>
                  <a:pt x="54712" y="87844"/>
                  <a:pt x="71035" y="77965"/>
                </a:cubicBezTo>
                <a:cubicBezTo>
                  <a:pt x="91856" y="65381"/>
                  <a:pt x="115990" y="36262"/>
                  <a:pt x="108665" y="15654"/>
                </a:cubicBezTo>
                <a:cubicBezTo>
                  <a:pt x="104470" y="3861"/>
                  <a:pt x="93041" y="1"/>
                  <a:pt x="93041" y="1"/>
                </a:cubicBezTo>
              </a:path>
            </a:pathLst>
          </a:custGeom>
          <a:solidFill>
            <a:schemeClr val="dk1"/>
          </a:solidFill>
          <a:ln w="19000">
            <a:solidFill>
              <a:srgbClr val="6c9b6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1347" name="Google Shape;4647;p28"/>
          <p:cNvGrpSpPr/>
          <p:nvPr/>
        </p:nvGrpSpPr>
        <p:grpSpPr>
          <a:xfrm>
            <a:off x="-666000" y="-1002960"/>
            <a:ext cx="1557360" cy="1692000"/>
            <a:chOff x="-666000" y="-1002960"/>
            <a:chExt cx="1557360" cy="1692000"/>
          </a:xfrm>
        </p:grpSpPr>
        <p:sp>
          <p:nvSpPr>
            <p:cNvPr id="1348" name="Google Shape;4648;p28"/>
            <p:cNvSpPr/>
            <p:nvPr/>
          </p:nvSpPr>
          <p:spPr>
            <a:xfrm rot="19509600">
              <a:off x="-616320" y="-766440"/>
              <a:ext cx="213840" cy="240840"/>
            </a:xfrm>
            <a:custGeom>
              <a:avLst/>
              <a:gdLst>
                <a:gd name="textAreaLeft" fmla="*/ 0 w 213840"/>
                <a:gd name="textAreaRight" fmla="*/ 214920 w 213840"/>
                <a:gd name="textAreaTop" fmla="*/ 0 h 240840"/>
                <a:gd name="textAreaBottom" fmla="*/ 241920 h 240840"/>
              </a:gdLst>
              <a:ahLst/>
              <a:rect l="textAreaLeft" t="textAreaTop" r="textAreaRight" b="textAreaBottom"/>
              <a:pathLst>
                <a:path w="3213" h="3618">
                  <a:moveTo>
                    <a:pt x="577" y="0"/>
                  </a:moveTo>
                  <a:cubicBezTo>
                    <a:pt x="290" y="0"/>
                    <a:pt x="0" y="235"/>
                    <a:pt x="111" y="602"/>
                  </a:cubicBezTo>
                  <a:cubicBezTo>
                    <a:pt x="354" y="1271"/>
                    <a:pt x="718" y="1940"/>
                    <a:pt x="1144" y="2548"/>
                  </a:cubicBezTo>
                  <a:cubicBezTo>
                    <a:pt x="1418" y="2912"/>
                    <a:pt x="1813" y="3520"/>
                    <a:pt x="2329" y="3612"/>
                  </a:cubicBezTo>
                  <a:cubicBezTo>
                    <a:pt x="2361" y="3616"/>
                    <a:pt x="2392" y="3618"/>
                    <a:pt x="2422" y="3618"/>
                  </a:cubicBezTo>
                  <a:cubicBezTo>
                    <a:pt x="3019" y="3618"/>
                    <a:pt x="3212" y="2787"/>
                    <a:pt x="2633" y="2700"/>
                  </a:cubicBezTo>
                  <a:cubicBezTo>
                    <a:pt x="2360" y="2639"/>
                    <a:pt x="2056" y="2153"/>
                    <a:pt x="1904" y="1940"/>
                  </a:cubicBezTo>
                  <a:cubicBezTo>
                    <a:pt x="1570" y="1423"/>
                    <a:pt x="1266" y="906"/>
                    <a:pt x="1022" y="329"/>
                  </a:cubicBezTo>
                  <a:cubicBezTo>
                    <a:pt x="950" y="101"/>
                    <a:pt x="764" y="0"/>
                    <a:pt x="57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49" name="Google Shape;4649;p28"/>
            <p:cNvSpPr/>
            <p:nvPr/>
          </p:nvSpPr>
          <p:spPr>
            <a:xfrm rot="19509600">
              <a:off x="-371880" y="-884520"/>
              <a:ext cx="61920" cy="213840"/>
            </a:xfrm>
            <a:custGeom>
              <a:avLst/>
              <a:gdLst>
                <a:gd name="textAreaLeft" fmla="*/ 0 w 61920"/>
                <a:gd name="textAreaRight" fmla="*/ 63000 w 61920"/>
                <a:gd name="textAreaTop" fmla="*/ 0 h 213840"/>
                <a:gd name="textAreaBottom" fmla="*/ 214920 h 213840"/>
              </a:gdLst>
              <a:ahLst/>
              <a:rect l="textAreaLeft" t="textAreaTop" r="textAreaRight" b="textAreaBottom"/>
              <a:pathLst>
                <a:path w="943" h="3216">
                  <a:moveTo>
                    <a:pt x="472" y="1"/>
                  </a:moveTo>
                  <a:cubicBezTo>
                    <a:pt x="236" y="1"/>
                    <a:pt x="1" y="153"/>
                    <a:pt x="1" y="457"/>
                  </a:cubicBezTo>
                  <a:lnTo>
                    <a:pt x="1" y="2736"/>
                  </a:lnTo>
                  <a:cubicBezTo>
                    <a:pt x="1" y="3056"/>
                    <a:pt x="236" y="3215"/>
                    <a:pt x="472" y="3215"/>
                  </a:cubicBezTo>
                  <a:cubicBezTo>
                    <a:pt x="707" y="3215"/>
                    <a:pt x="943" y="3056"/>
                    <a:pt x="943" y="2736"/>
                  </a:cubicBezTo>
                  <a:lnTo>
                    <a:pt x="943" y="457"/>
                  </a:lnTo>
                  <a:cubicBezTo>
                    <a:pt x="943" y="153"/>
                    <a:pt x="707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50" name="Google Shape;4650;p28"/>
            <p:cNvSpPr/>
            <p:nvPr/>
          </p:nvSpPr>
          <p:spPr>
            <a:xfrm rot="19509600">
              <a:off x="-176760" y="-970560"/>
              <a:ext cx="164880" cy="165600"/>
            </a:xfrm>
            <a:custGeom>
              <a:avLst/>
              <a:gdLst>
                <a:gd name="textAreaLeft" fmla="*/ 0 w 164880"/>
                <a:gd name="textAreaRight" fmla="*/ 165960 w 164880"/>
                <a:gd name="textAreaTop" fmla="*/ 0 h 165600"/>
                <a:gd name="textAreaBottom" fmla="*/ 166680 h 165600"/>
              </a:gdLst>
              <a:ahLst/>
              <a:rect l="textAreaLeft" t="textAreaTop" r="textAreaRight" b="textAreaBottom"/>
              <a:pathLst>
                <a:path w="2485" h="2492">
                  <a:moveTo>
                    <a:pt x="1773" y="0"/>
                  </a:moveTo>
                  <a:cubicBezTo>
                    <a:pt x="1672" y="0"/>
                    <a:pt x="1570" y="37"/>
                    <a:pt x="1484" y="124"/>
                  </a:cubicBezTo>
                  <a:cubicBezTo>
                    <a:pt x="1028" y="580"/>
                    <a:pt x="784" y="1188"/>
                    <a:pt x="328" y="1644"/>
                  </a:cubicBezTo>
                  <a:cubicBezTo>
                    <a:pt x="0" y="1995"/>
                    <a:pt x="341" y="2491"/>
                    <a:pt x="709" y="2491"/>
                  </a:cubicBezTo>
                  <a:cubicBezTo>
                    <a:pt x="818" y="2491"/>
                    <a:pt x="930" y="2447"/>
                    <a:pt x="1028" y="2343"/>
                  </a:cubicBezTo>
                  <a:cubicBezTo>
                    <a:pt x="1484" y="1887"/>
                    <a:pt x="1696" y="1279"/>
                    <a:pt x="2152" y="823"/>
                  </a:cubicBezTo>
                  <a:cubicBezTo>
                    <a:pt x="2484" y="467"/>
                    <a:pt x="2131" y="0"/>
                    <a:pt x="1773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3160" bIns="83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51" name="Google Shape;4651;p28"/>
            <p:cNvSpPr/>
            <p:nvPr/>
          </p:nvSpPr>
          <p:spPr>
            <a:xfrm rot="19509600">
              <a:off x="152640" y="448920"/>
              <a:ext cx="154800" cy="214920"/>
            </a:xfrm>
            <a:custGeom>
              <a:avLst/>
              <a:gdLst>
                <a:gd name="textAreaLeft" fmla="*/ 0 w 154800"/>
                <a:gd name="textAreaRight" fmla="*/ 155880 w 154800"/>
                <a:gd name="textAreaTop" fmla="*/ 0 h 214920"/>
                <a:gd name="textAreaBottom" fmla="*/ 216000 h 214920"/>
              </a:gdLst>
              <a:ahLst/>
              <a:rect l="textAreaLeft" t="textAreaTop" r="textAreaRight" b="textAreaBottom"/>
              <a:pathLst>
                <a:path w="2334" h="3234">
                  <a:moveTo>
                    <a:pt x="1704" y="1"/>
                  </a:moveTo>
                  <a:cubicBezTo>
                    <a:pt x="1558" y="1"/>
                    <a:pt x="1413" y="73"/>
                    <a:pt x="1317" y="247"/>
                  </a:cubicBezTo>
                  <a:lnTo>
                    <a:pt x="192" y="2526"/>
                  </a:lnTo>
                  <a:cubicBezTo>
                    <a:pt x="1" y="2887"/>
                    <a:pt x="329" y="3233"/>
                    <a:pt x="647" y="3233"/>
                  </a:cubicBezTo>
                  <a:cubicBezTo>
                    <a:pt x="785" y="3233"/>
                    <a:pt x="921" y="3168"/>
                    <a:pt x="1013" y="3013"/>
                  </a:cubicBezTo>
                  <a:lnTo>
                    <a:pt x="2168" y="733"/>
                  </a:lnTo>
                  <a:cubicBezTo>
                    <a:pt x="2334" y="338"/>
                    <a:pt x="2018" y="1"/>
                    <a:pt x="170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52" name="Google Shape;4652;p28"/>
            <p:cNvSpPr/>
            <p:nvPr/>
          </p:nvSpPr>
          <p:spPr>
            <a:xfrm rot="19509600">
              <a:off x="517320" y="306720"/>
              <a:ext cx="92880" cy="191880"/>
            </a:xfrm>
            <a:custGeom>
              <a:avLst/>
              <a:gdLst>
                <a:gd name="textAreaLeft" fmla="*/ 0 w 92880"/>
                <a:gd name="textAreaRight" fmla="*/ 93960 w 92880"/>
                <a:gd name="textAreaTop" fmla="*/ 0 h 191880"/>
                <a:gd name="textAreaBottom" fmla="*/ 192960 h 191880"/>
              </a:gdLst>
              <a:ahLst/>
              <a:rect l="textAreaLeft" t="textAreaTop" r="textAreaRight" b="textAreaBottom"/>
              <a:pathLst>
                <a:path w="1406" h="2888">
                  <a:moveTo>
                    <a:pt x="754" y="1"/>
                  </a:moveTo>
                  <a:cubicBezTo>
                    <a:pt x="610" y="1"/>
                    <a:pt x="473" y="70"/>
                    <a:pt x="396" y="233"/>
                  </a:cubicBezTo>
                  <a:cubicBezTo>
                    <a:pt x="183" y="628"/>
                    <a:pt x="92" y="963"/>
                    <a:pt x="31" y="1388"/>
                  </a:cubicBezTo>
                  <a:cubicBezTo>
                    <a:pt x="1" y="1783"/>
                    <a:pt x="183" y="2239"/>
                    <a:pt x="396" y="2634"/>
                  </a:cubicBezTo>
                  <a:cubicBezTo>
                    <a:pt x="472" y="2814"/>
                    <a:pt x="606" y="2888"/>
                    <a:pt x="747" y="2888"/>
                  </a:cubicBezTo>
                  <a:cubicBezTo>
                    <a:pt x="1060" y="2888"/>
                    <a:pt x="1405" y="2525"/>
                    <a:pt x="1217" y="2148"/>
                  </a:cubicBezTo>
                  <a:cubicBezTo>
                    <a:pt x="943" y="1601"/>
                    <a:pt x="943" y="1267"/>
                    <a:pt x="1217" y="720"/>
                  </a:cubicBezTo>
                  <a:cubicBezTo>
                    <a:pt x="1404" y="325"/>
                    <a:pt x="1065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53" name="Google Shape;4653;p28"/>
            <p:cNvSpPr/>
            <p:nvPr/>
          </p:nvSpPr>
          <p:spPr>
            <a:xfrm rot="19509600">
              <a:off x="642240" y="52560"/>
              <a:ext cx="214200" cy="189000"/>
            </a:xfrm>
            <a:custGeom>
              <a:avLst/>
              <a:gdLst>
                <a:gd name="textAreaLeft" fmla="*/ 0 w 214200"/>
                <a:gd name="textAreaRight" fmla="*/ 215280 w 214200"/>
                <a:gd name="textAreaTop" fmla="*/ 0 h 189000"/>
                <a:gd name="textAreaBottom" fmla="*/ 190080 h 189000"/>
              </a:gdLst>
              <a:ahLst/>
              <a:rect l="textAreaLeft" t="textAreaTop" r="textAreaRight" b="textAreaBottom"/>
              <a:pathLst>
                <a:path w="3223" h="2845">
                  <a:moveTo>
                    <a:pt x="711" y="1"/>
                  </a:moveTo>
                  <a:cubicBezTo>
                    <a:pt x="343" y="1"/>
                    <a:pt x="1" y="485"/>
                    <a:pt x="336" y="820"/>
                  </a:cubicBezTo>
                  <a:lnTo>
                    <a:pt x="2220" y="2704"/>
                  </a:lnTo>
                  <a:cubicBezTo>
                    <a:pt x="2319" y="2803"/>
                    <a:pt x="2430" y="2844"/>
                    <a:pt x="2538" y="2844"/>
                  </a:cubicBezTo>
                  <a:cubicBezTo>
                    <a:pt x="2898" y="2844"/>
                    <a:pt x="3223" y="2386"/>
                    <a:pt x="2919" y="2036"/>
                  </a:cubicBezTo>
                  <a:lnTo>
                    <a:pt x="1004" y="121"/>
                  </a:lnTo>
                  <a:cubicBezTo>
                    <a:pt x="913" y="36"/>
                    <a:pt x="811" y="1"/>
                    <a:pt x="71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354" name="Google Shape;4654;p28"/>
          <p:cNvGrpSpPr/>
          <p:nvPr/>
        </p:nvGrpSpPr>
        <p:grpSpPr>
          <a:xfrm>
            <a:off x="8399160" y="4519080"/>
            <a:ext cx="1558080" cy="1692720"/>
            <a:chOff x="8399160" y="4519080"/>
            <a:chExt cx="1558080" cy="1692720"/>
          </a:xfrm>
        </p:grpSpPr>
        <p:sp>
          <p:nvSpPr>
            <p:cNvPr id="1355" name="Google Shape;4655;p28"/>
            <p:cNvSpPr/>
            <p:nvPr/>
          </p:nvSpPr>
          <p:spPr>
            <a:xfrm rot="19509600">
              <a:off x="8448480" y="4755240"/>
              <a:ext cx="213840" cy="240840"/>
            </a:xfrm>
            <a:custGeom>
              <a:avLst/>
              <a:gdLst>
                <a:gd name="textAreaLeft" fmla="*/ 0 w 213840"/>
                <a:gd name="textAreaRight" fmla="*/ 214920 w 213840"/>
                <a:gd name="textAreaTop" fmla="*/ 0 h 240840"/>
                <a:gd name="textAreaBottom" fmla="*/ 241920 h 240840"/>
              </a:gdLst>
              <a:ahLst/>
              <a:rect l="textAreaLeft" t="textAreaTop" r="textAreaRight" b="textAreaBottom"/>
              <a:pathLst>
                <a:path w="3213" h="3618">
                  <a:moveTo>
                    <a:pt x="577" y="0"/>
                  </a:moveTo>
                  <a:cubicBezTo>
                    <a:pt x="290" y="0"/>
                    <a:pt x="0" y="235"/>
                    <a:pt x="111" y="602"/>
                  </a:cubicBezTo>
                  <a:cubicBezTo>
                    <a:pt x="354" y="1271"/>
                    <a:pt x="718" y="1940"/>
                    <a:pt x="1144" y="2548"/>
                  </a:cubicBezTo>
                  <a:cubicBezTo>
                    <a:pt x="1418" y="2912"/>
                    <a:pt x="1813" y="3520"/>
                    <a:pt x="2329" y="3612"/>
                  </a:cubicBezTo>
                  <a:cubicBezTo>
                    <a:pt x="2361" y="3616"/>
                    <a:pt x="2392" y="3618"/>
                    <a:pt x="2422" y="3618"/>
                  </a:cubicBezTo>
                  <a:cubicBezTo>
                    <a:pt x="3019" y="3618"/>
                    <a:pt x="3212" y="2787"/>
                    <a:pt x="2633" y="2700"/>
                  </a:cubicBezTo>
                  <a:cubicBezTo>
                    <a:pt x="2360" y="2639"/>
                    <a:pt x="2056" y="2153"/>
                    <a:pt x="1904" y="1940"/>
                  </a:cubicBezTo>
                  <a:cubicBezTo>
                    <a:pt x="1570" y="1423"/>
                    <a:pt x="1266" y="906"/>
                    <a:pt x="1022" y="329"/>
                  </a:cubicBezTo>
                  <a:cubicBezTo>
                    <a:pt x="950" y="101"/>
                    <a:pt x="764" y="0"/>
                    <a:pt x="57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56" name="Google Shape;4656;p28"/>
            <p:cNvSpPr/>
            <p:nvPr/>
          </p:nvSpPr>
          <p:spPr>
            <a:xfrm rot="19509600">
              <a:off x="8692920" y="4636800"/>
              <a:ext cx="61920" cy="213840"/>
            </a:xfrm>
            <a:custGeom>
              <a:avLst/>
              <a:gdLst>
                <a:gd name="textAreaLeft" fmla="*/ 0 w 61920"/>
                <a:gd name="textAreaRight" fmla="*/ 63000 w 61920"/>
                <a:gd name="textAreaTop" fmla="*/ 0 h 213840"/>
                <a:gd name="textAreaBottom" fmla="*/ 214920 h 213840"/>
              </a:gdLst>
              <a:ahLst/>
              <a:rect l="textAreaLeft" t="textAreaTop" r="textAreaRight" b="textAreaBottom"/>
              <a:pathLst>
                <a:path w="943" h="3216">
                  <a:moveTo>
                    <a:pt x="472" y="1"/>
                  </a:moveTo>
                  <a:cubicBezTo>
                    <a:pt x="236" y="1"/>
                    <a:pt x="1" y="153"/>
                    <a:pt x="1" y="457"/>
                  </a:cubicBezTo>
                  <a:lnTo>
                    <a:pt x="1" y="2736"/>
                  </a:lnTo>
                  <a:cubicBezTo>
                    <a:pt x="1" y="3056"/>
                    <a:pt x="236" y="3215"/>
                    <a:pt x="472" y="3215"/>
                  </a:cubicBezTo>
                  <a:cubicBezTo>
                    <a:pt x="707" y="3215"/>
                    <a:pt x="943" y="3056"/>
                    <a:pt x="943" y="2736"/>
                  </a:cubicBezTo>
                  <a:lnTo>
                    <a:pt x="943" y="457"/>
                  </a:lnTo>
                  <a:cubicBezTo>
                    <a:pt x="943" y="153"/>
                    <a:pt x="707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57" name="Google Shape;4657;p28"/>
            <p:cNvSpPr/>
            <p:nvPr/>
          </p:nvSpPr>
          <p:spPr>
            <a:xfrm rot="19509600">
              <a:off x="8888040" y="4551120"/>
              <a:ext cx="164880" cy="165600"/>
            </a:xfrm>
            <a:custGeom>
              <a:avLst/>
              <a:gdLst>
                <a:gd name="textAreaLeft" fmla="*/ 0 w 164880"/>
                <a:gd name="textAreaRight" fmla="*/ 165960 w 164880"/>
                <a:gd name="textAreaTop" fmla="*/ 0 h 165600"/>
                <a:gd name="textAreaBottom" fmla="*/ 166680 h 165600"/>
              </a:gdLst>
              <a:ahLst/>
              <a:rect l="textAreaLeft" t="textAreaTop" r="textAreaRight" b="textAreaBottom"/>
              <a:pathLst>
                <a:path w="2485" h="2492">
                  <a:moveTo>
                    <a:pt x="1773" y="0"/>
                  </a:moveTo>
                  <a:cubicBezTo>
                    <a:pt x="1672" y="0"/>
                    <a:pt x="1570" y="37"/>
                    <a:pt x="1484" y="124"/>
                  </a:cubicBezTo>
                  <a:cubicBezTo>
                    <a:pt x="1028" y="580"/>
                    <a:pt x="784" y="1188"/>
                    <a:pt x="328" y="1644"/>
                  </a:cubicBezTo>
                  <a:cubicBezTo>
                    <a:pt x="0" y="1995"/>
                    <a:pt x="341" y="2491"/>
                    <a:pt x="709" y="2491"/>
                  </a:cubicBezTo>
                  <a:cubicBezTo>
                    <a:pt x="818" y="2491"/>
                    <a:pt x="930" y="2447"/>
                    <a:pt x="1028" y="2343"/>
                  </a:cubicBezTo>
                  <a:cubicBezTo>
                    <a:pt x="1484" y="1887"/>
                    <a:pt x="1696" y="1279"/>
                    <a:pt x="2152" y="823"/>
                  </a:cubicBezTo>
                  <a:cubicBezTo>
                    <a:pt x="2484" y="467"/>
                    <a:pt x="2131" y="0"/>
                    <a:pt x="1773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3160" bIns="83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58" name="Google Shape;4658;p28"/>
            <p:cNvSpPr/>
            <p:nvPr/>
          </p:nvSpPr>
          <p:spPr>
            <a:xfrm rot="19509600">
              <a:off x="9218520" y="5971680"/>
              <a:ext cx="154800" cy="214920"/>
            </a:xfrm>
            <a:custGeom>
              <a:avLst/>
              <a:gdLst>
                <a:gd name="textAreaLeft" fmla="*/ 0 w 154800"/>
                <a:gd name="textAreaRight" fmla="*/ 155880 w 154800"/>
                <a:gd name="textAreaTop" fmla="*/ 0 h 214920"/>
                <a:gd name="textAreaBottom" fmla="*/ 216000 h 214920"/>
              </a:gdLst>
              <a:ahLst/>
              <a:rect l="textAreaLeft" t="textAreaTop" r="textAreaRight" b="textAreaBottom"/>
              <a:pathLst>
                <a:path w="2334" h="3234">
                  <a:moveTo>
                    <a:pt x="1704" y="1"/>
                  </a:moveTo>
                  <a:cubicBezTo>
                    <a:pt x="1558" y="1"/>
                    <a:pt x="1413" y="73"/>
                    <a:pt x="1317" y="247"/>
                  </a:cubicBezTo>
                  <a:lnTo>
                    <a:pt x="192" y="2526"/>
                  </a:lnTo>
                  <a:cubicBezTo>
                    <a:pt x="1" y="2887"/>
                    <a:pt x="329" y="3233"/>
                    <a:pt x="647" y="3233"/>
                  </a:cubicBezTo>
                  <a:cubicBezTo>
                    <a:pt x="785" y="3233"/>
                    <a:pt x="921" y="3168"/>
                    <a:pt x="1013" y="3013"/>
                  </a:cubicBezTo>
                  <a:lnTo>
                    <a:pt x="2168" y="733"/>
                  </a:lnTo>
                  <a:cubicBezTo>
                    <a:pt x="2334" y="338"/>
                    <a:pt x="2018" y="1"/>
                    <a:pt x="170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59" name="Google Shape;4659;p28"/>
            <p:cNvSpPr/>
            <p:nvPr/>
          </p:nvSpPr>
          <p:spPr>
            <a:xfrm rot="19509600">
              <a:off x="9583200" y="5829480"/>
              <a:ext cx="92880" cy="191880"/>
            </a:xfrm>
            <a:custGeom>
              <a:avLst/>
              <a:gdLst>
                <a:gd name="textAreaLeft" fmla="*/ 0 w 92880"/>
                <a:gd name="textAreaRight" fmla="*/ 93960 w 92880"/>
                <a:gd name="textAreaTop" fmla="*/ 0 h 191880"/>
                <a:gd name="textAreaBottom" fmla="*/ 192960 h 191880"/>
              </a:gdLst>
              <a:ahLst/>
              <a:rect l="textAreaLeft" t="textAreaTop" r="textAreaRight" b="textAreaBottom"/>
              <a:pathLst>
                <a:path w="1406" h="2888">
                  <a:moveTo>
                    <a:pt x="754" y="1"/>
                  </a:moveTo>
                  <a:cubicBezTo>
                    <a:pt x="610" y="1"/>
                    <a:pt x="473" y="70"/>
                    <a:pt x="396" y="233"/>
                  </a:cubicBezTo>
                  <a:cubicBezTo>
                    <a:pt x="183" y="628"/>
                    <a:pt x="92" y="963"/>
                    <a:pt x="31" y="1388"/>
                  </a:cubicBezTo>
                  <a:cubicBezTo>
                    <a:pt x="1" y="1783"/>
                    <a:pt x="183" y="2239"/>
                    <a:pt x="396" y="2634"/>
                  </a:cubicBezTo>
                  <a:cubicBezTo>
                    <a:pt x="472" y="2814"/>
                    <a:pt x="606" y="2888"/>
                    <a:pt x="747" y="2888"/>
                  </a:cubicBezTo>
                  <a:cubicBezTo>
                    <a:pt x="1060" y="2888"/>
                    <a:pt x="1405" y="2525"/>
                    <a:pt x="1217" y="2148"/>
                  </a:cubicBezTo>
                  <a:cubicBezTo>
                    <a:pt x="943" y="1601"/>
                    <a:pt x="943" y="1267"/>
                    <a:pt x="1217" y="720"/>
                  </a:cubicBezTo>
                  <a:cubicBezTo>
                    <a:pt x="1404" y="325"/>
                    <a:pt x="1065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360" name="Google Shape;4660;p28"/>
            <p:cNvSpPr/>
            <p:nvPr/>
          </p:nvSpPr>
          <p:spPr>
            <a:xfrm rot="19509600">
              <a:off x="9708120" y="5575320"/>
              <a:ext cx="214200" cy="189000"/>
            </a:xfrm>
            <a:custGeom>
              <a:avLst/>
              <a:gdLst>
                <a:gd name="textAreaLeft" fmla="*/ 0 w 214200"/>
                <a:gd name="textAreaRight" fmla="*/ 215280 w 214200"/>
                <a:gd name="textAreaTop" fmla="*/ 0 h 189000"/>
                <a:gd name="textAreaBottom" fmla="*/ 190080 h 189000"/>
              </a:gdLst>
              <a:ahLst/>
              <a:rect l="textAreaLeft" t="textAreaTop" r="textAreaRight" b="textAreaBottom"/>
              <a:pathLst>
                <a:path w="3223" h="2845">
                  <a:moveTo>
                    <a:pt x="711" y="1"/>
                  </a:moveTo>
                  <a:cubicBezTo>
                    <a:pt x="343" y="1"/>
                    <a:pt x="1" y="485"/>
                    <a:pt x="336" y="820"/>
                  </a:cubicBezTo>
                  <a:lnTo>
                    <a:pt x="2220" y="2704"/>
                  </a:lnTo>
                  <a:cubicBezTo>
                    <a:pt x="2319" y="2803"/>
                    <a:pt x="2430" y="2844"/>
                    <a:pt x="2538" y="2844"/>
                  </a:cubicBezTo>
                  <a:cubicBezTo>
                    <a:pt x="2898" y="2844"/>
                    <a:pt x="3223" y="2386"/>
                    <a:pt x="2919" y="2036"/>
                  </a:cubicBezTo>
                  <a:lnTo>
                    <a:pt x="1004" y="121"/>
                  </a:lnTo>
                  <a:cubicBezTo>
                    <a:pt x="913" y="36"/>
                    <a:pt x="811" y="1"/>
                    <a:pt x="71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3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3232;p23"/>
          <p:cNvSpPr/>
          <p:nvPr/>
        </p:nvSpPr>
        <p:spPr>
          <a:xfrm flipH="1" rot="10800000">
            <a:off x="7854840" y="4439880"/>
            <a:ext cx="1702440" cy="1701360"/>
          </a:xfrm>
          <a:custGeom>
            <a:avLst/>
            <a:gdLst>
              <a:gd name="textAreaLeft" fmla="*/ -720 w 1702440"/>
              <a:gd name="textAreaRight" fmla="*/ 1702800 w 1702440"/>
              <a:gd name="textAreaTop" fmla="*/ 0 h 1701360"/>
              <a:gd name="textAreaBottom" fmla="*/ 1702440 h 1701360"/>
            </a:gdLst>
            <a:ahLst/>
            <a:rect l="textAreaLeft" t="textAreaTop" r="textAreaRight" b="textAreaBottom"/>
            <a:pathLst>
              <a:path w="53801" h="53777">
                <a:moveTo>
                  <a:pt x="26592" y="0"/>
                </a:moveTo>
                <a:cubicBezTo>
                  <a:pt x="26022" y="0"/>
                  <a:pt x="25451" y="0"/>
                  <a:pt x="24903" y="46"/>
                </a:cubicBezTo>
                <a:lnTo>
                  <a:pt x="24926" y="365"/>
                </a:lnTo>
                <a:cubicBezTo>
                  <a:pt x="25474" y="343"/>
                  <a:pt x="26022" y="320"/>
                  <a:pt x="26592" y="320"/>
                </a:cubicBezTo>
                <a:lnTo>
                  <a:pt x="26729" y="320"/>
                </a:lnTo>
                <a:lnTo>
                  <a:pt x="26729" y="0"/>
                </a:lnTo>
                <a:close/>
                <a:moveTo>
                  <a:pt x="28578" y="69"/>
                </a:moveTo>
                <a:lnTo>
                  <a:pt x="28555" y="388"/>
                </a:lnTo>
                <a:cubicBezTo>
                  <a:pt x="29172" y="411"/>
                  <a:pt x="29765" y="480"/>
                  <a:pt x="30358" y="548"/>
                </a:cubicBezTo>
                <a:lnTo>
                  <a:pt x="30404" y="229"/>
                </a:lnTo>
                <a:cubicBezTo>
                  <a:pt x="29811" y="160"/>
                  <a:pt x="29194" y="92"/>
                  <a:pt x="28578" y="69"/>
                </a:cubicBezTo>
                <a:close/>
                <a:moveTo>
                  <a:pt x="23054" y="229"/>
                </a:moveTo>
                <a:cubicBezTo>
                  <a:pt x="22461" y="320"/>
                  <a:pt x="21845" y="411"/>
                  <a:pt x="21251" y="548"/>
                </a:cubicBezTo>
                <a:lnTo>
                  <a:pt x="21320" y="845"/>
                </a:lnTo>
                <a:cubicBezTo>
                  <a:pt x="21913" y="731"/>
                  <a:pt x="22507" y="639"/>
                  <a:pt x="23100" y="548"/>
                </a:cubicBezTo>
                <a:lnTo>
                  <a:pt x="23054" y="229"/>
                </a:lnTo>
                <a:close/>
                <a:moveTo>
                  <a:pt x="32230" y="525"/>
                </a:moveTo>
                <a:lnTo>
                  <a:pt x="32162" y="845"/>
                </a:lnTo>
                <a:cubicBezTo>
                  <a:pt x="32755" y="959"/>
                  <a:pt x="33349" y="1096"/>
                  <a:pt x="33942" y="1256"/>
                </a:cubicBezTo>
                <a:lnTo>
                  <a:pt x="34011" y="936"/>
                </a:lnTo>
                <a:cubicBezTo>
                  <a:pt x="33440" y="776"/>
                  <a:pt x="32824" y="639"/>
                  <a:pt x="32230" y="525"/>
                </a:cubicBezTo>
                <a:close/>
                <a:moveTo>
                  <a:pt x="19471" y="982"/>
                </a:moveTo>
                <a:cubicBezTo>
                  <a:pt x="18877" y="1142"/>
                  <a:pt x="18284" y="1347"/>
                  <a:pt x="17713" y="1552"/>
                </a:cubicBezTo>
                <a:lnTo>
                  <a:pt x="17827" y="1849"/>
                </a:lnTo>
                <a:cubicBezTo>
                  <a:pt x="18398" y="1644"/>
                  <a:pt x="18969" y="1461"/>
                  <a:pt x="19562" y="1301"/>
                </a:cubicBezTo>
                <a:lnTo>
                  <a:pt x="19471" y="982"/>
                </a:lnTo>
                <a:close/>
                <a:moveTo>
                  <a:pt x="35791" y="1461"/>
                </a:moveTo>
                <a:lnTo>
                  <a:pt x="35677" y="1781"/>
                </a:lnTo>
                <a:cubicBezTo>
                  <a:pt x="36247" y="1963"/>
                  <a:pt x="36818" y="2191"/>
                  <a:pt x="37389" y="2420"/>
                </a:cubicBezTo>
                <a:lnTo>
                  <a:pt x="37503" y="2123"/>
                </a:lnTo>
                <a:cubicBezTo>
                  <a:pt x="36955" y="1872"/>
                  <a:pt x="36362" y="1667"/>
                  <a:pt x="35791" y="1461"/>
                </a:cubicBezTo>
                <a:close/>
                <a:moveTo>
                  <a:pt x="16001" y="2237"/>
                </a:moveTo>
                <a:cubicBezTo>
                  <a:pt x="15454" y="2488"/>
                  <a:pt x="14906" y="2762"/>
                  <a:pt x="14358" y="3059"/>
                </a:cubicBezTo>
                <a:lnTo>
                  <a:pt x="14518" y="3333"/>
                </a:lnTo>
                <a:cubicBezTo>
                  <a:pt x="15043" y="3059"/>
                  <a:pt x="15591" y="2785"/>
                  <a:pt x="16138" y="2534"/>
                </a:cubicBezTo>
                <a:lnTo>
                  <a:pt x="16001" y="2237"/>
                </a:lnTo>
                <a:close/>
                <a:moveTo>
                  <a:pt x="39169" y="2876"/>
                </a:moveTo>
                <a:lnTo>
                  <a:pt x="39032" y="3173"/>
                </a:lnTo>
                <a:cubicBezTo>
                  <a:pt x="39580" y="3447"/>
                  <a:pt x="40105" y="3744"/>
                  <a:pt x="40630" y="4040"/>
                </a:cubicBezTo>
                <a:lnTo>
                  <a:pt x="40790" y="3766"/>
                </a:lnTo>
                <a:cubicBezTo>
                  <a:pt x="40265" y="3470"/>
                  <a:pt x="39717" y="3173"/>
                  <a:pt x="39169" y="2876"/>
                </a:cubicBezTo>
                <a:close/>
                <a:moveTo>
                  <a:pt x="12760" y="3995"/>
                </a:moveTo>
                <a:cubicBezTo>
                  <a:pt x="12258" y="4314"/>
                  <a:pt x="11733" y="4657"/>
                  <a:pt x="11254" y="5022"/>
                </a:cubicBezTo>
                <a:lnTo>
                  <a:pt x="11436" y="5273"/>
                </a:lnTo>
                <a:cubicBezTo>
                  <a:pt x="11916" y="4931"/>
                  <a:pt x="12441" y="4588"/>
                  <a:pt x="12943" y="4269"/>
                </a:cubicBezTo>
                <a:lnTo>
                  <a:pt x="12760" y="3995"/>
                </a:lnTo>
                <a:close/>
                <a:moveTo>
                  <a:pt x="42342" y="4771"/>
                </a:moveTo>
                <a:lnTo>
                  <a:pt x="42159" y="5045"/>
                </a:lnTo>
                <a:cubicBezTo>
                  <a:pt x="42661" y="5387"/>
                  <a:pt x="43141" y="5752"/>
                  <a:pt x="43620" y="6140"/>
                </a:cubicBezTo>
                <a:lnTo>
                  <a:pt x="43803" y="5889"/>
                </a:lnTo>
                <a:cubicBezTo>
                  <a:pt x="43346" y="5501"/>
                  <a:pt x="42844" y="5136"/>
                  <a:pt x="42342" y="4771"/>
                </a:cubicBezTo>
                <a:close/>
                <a:moveTo>
                  <a:pt x="9793" y="6163"/>
                </a:moveTo>
                <a:cubicBezTo>
                  <a:pt x="9336" y="6551"/>
                  <a:pt x="8880" y="6985"/>
                  <a:pt x="8446" y="7396"/>
                </a:cubicBezTo>
                <a:lnTo>
                  <a:pt x="8652" y="7624"/>
                </a:lnTo>
                <a:cubicBezTo>
                  <a:pt x="9085" y="7213"/>
                  <a:pt x="9542" y="6802"/>
                  <a:pt x="10021" y="6414"/>
                </a:cubicBezTo>
                <a:lnTo>
                  <a:pt x="9793" y="6163"/>
                </a:lnTo>
                <a:close/>
                <a:moveTo>
                  <a:pt x="45195" y="7099"/>
                </a:moveTo>
                <a:lnTo>
                  <a:pt x="44967" y="7327"/>
                </a:lnTo>
                <a:cubicBezTo>
                  <a:pt x="45423" y="7738"/>
                  <a:pt x="45857" y="8195"/>
                  <a:pt x="46245" y="8628"/>
                </a:cubicBezTo>
                <a:lnTo>
                  <a:pt x="46496" y="8400"/>
                </a:lnTo>
                <a:cubicBezTo>
                  <a:pt x="46085" y="7966"/>
                  <a:pt x="45651" y="7510"/>
                  <a:pt x="45195" y="7099"/>
                </a:cubicBezTo>
                <a:close/>
                <a:moveTo>
                  <a:pt x="7168" y="8742"/>
                </a:moveTo>
                <a:cubicBezTo>
                  <a:pt x="6757" y="9176"/>
                  <a:pt x="6346" y="9655"/>
                  <a:pt x="5981" y="10135"/>
                </a:cubicBezTo>
                <a:lnTo>
                  <a:pt x="6232" y="10340"/>
                </a:lnTo>
                <a:cubicBezTo>
                  <a:pt x="6597" y="9861"/>
                  <a:pt x="7008" y="9404"/>
                  <a:pt x="7396" y="8948"/>
                </a:cubicBezTo>
                <a:lnTo>
                  <a:pt x="7168" y="8742"/>
                </a:lnTo>
                <a:close/>
                <a:moveTo>
                  <a:pt x="47683" y="9815"/>
                </a:moveTo>
                <a:lnTo>
                  <a:pt x="47432" y="10021"/>
                </a:lnTo>
                <a:cubicBezTo>
                  <a:pt x="47820" y="10477"/>
                  <a:pt x="48185" y="10979"/>
                  <a:pt x="48527" y="11459"/>
                </a:cubicBezTo>
                <a:lnTo>
                  <a:pt x="48778" y="11276"/>
                </a:lnTo>
                <a:cubicBezTo>
                  <a:pt x="48436" y="10774"/>
                  <a:pt x="48071" y="10294"/>
                  <a:pt x="47683" y="9815"/>
                </a:cubicBezTo>
                <a:close/>
                <a:moveTo>
                  <a:pt x="49783" y="12828"/>
                </a:moveTo>
                <a:lnTo>
                  <a:pt x="49509" y="13011"/>
                </a:lnTo>
                <a:cubicBezTo>
                  <a:pt x="49806" y="13513"/>
                  <a:pt x="50102" y="14061"/>
                  <a:pt x="50376" y="14586"/>
                </a:cubicBezTo>
                <a:lnTo>
                  <a:pt x="50673" y="14449"/>
                </a:lnTo>
                <a:cubicBezTo>
                  <a:pt x="50399" y="13901"/>
                  <a:pt x="50080" y="13353"/>
                  <a:pt x="49783" y="12828"/>
                </a:cubicBezTo>
                <a:close/>
                <a:moveTo>
                  <a:pt x="51449" y="16115"/>
                </a:moveTo>
                <a:lnTo>
                  <a:pt x="51152" y="16252"/>
                </a:lnTo>
                <a:cubicBezTo>
                  <a:pt x="51381" y="16800"/>
                  <a:pt x="51609" y="17370"/>
                  <a:pt x="51791" y="17941"/>
                </a:cubicBezTo>
                <a:lnTo>
                  <a:pt x="52111" y="17827"/>
                </a:lnTo>
                <a:cubicBezTo>
                  <a:pt x="51906" y="17256"/>
                  <a:pt x="51677" y="16686"/>
                  <a:pt x="51449" y="16115"/>
                </a:cubicBezTo>
                <a:close/>
                <a:moveTo>
                  <a:pt x="1599" y="18192"/>
                </a:moveTo>
                <a:cubicBezTo>
                  <a:pt x="1393" y="18785"/>
                  <a:pt x="1211" y="19379"/>
                  <a:pt x="1028" y="19950"/>
                </a:cubicBezTo>
                <a:lnTo>
                  <a:pt x="1348" y="20041"/>
                </a:lnTo>
                <a:cubicBezTo>
                  <a:pt x="1507" y="19470"/>
                  <a:pt x="1690" y="18877"/>
                  <a:pt x="1895" y="18306"/>
                </a:cubicBezTo>
                <a:lnTo>
                  <a:pt x="1599" y="18192"/>
                </a:lnTo>
                <a:close/>
                <a:moveTo>
                  <a:pt x="52659" y="19584"/>
                </a:moveTo>
                <a:lnTo>
                  <a:pt x="52339" y="19676"/>
                </a:lnTo>
                <a:cubicBezTo>
                  <a:pt x="52522" y="20246"/>
                  <a:pt x="52659" y="20840"/>
                  <a:pt x="52796" y="21433"/>
                </a:cubicBezTo>
                <a:lnTo>
                  <a:pt x="53115" y="21365"/>
                </a:lnTo>
                <a:cubicBezTo>
                  <a:pt x="52978" y="20771"/>
                  <a:pt x="52819" y="20178"/>
                  <a:pt x="52659" y="19584"/>
                </a:cubicBezTo>
                <a:close/>
                <a:moveTo>
                  <a:pt x="594" y="21753"/>
                </a:moveTo>
                <a:cubicBezTo>
                  <a:pt x="480" y="22346"/>
                  <a:pt x="366" y="22962"/>
                  <a:pt x="275" y="23556"/>
                </a:cubicBezTo>
                <a:lnTo>
                  <a:pt x="594" y="23602"/>
                </a:lnTo>
                <a:cubicBezTo>
                  <a:pt x="686" y="23008"/>
                  <a:pt x="800" y="22415"/>
                  <a:pt x="914" y="21821"/>
                </a:cubicBezTo>
                <a:lnTo>
                  <a:pt x="594" y="21753"/>
                </a:lnTo>
                <a:close/>
                <a:moveTo>
                  <a:pt x="53435" y="23191"/>
                </a:moveTo>
                <a:lnTo>
                  <a:pt x="53115" y="23236"/>
                </a:lnTo>
                <a:cubicBezTo>
                  <a:pt x="53207" y="23830"/>
                  <a:pt x="53298" y="24446"/>
                  <a:pt x="53344" y="25040"/>
                </a:cubicBezTo>
                <a:lnTo>
                  <a:pt x="53663" y="25017"/>
                </a:lnTo>
                <a:cubicBezTo>
                  <a:pt x="53617" y="24400"/>
                  <a:pt x="53526" y="23784"/>
                  <a:pt x="53435" y="23191"/>
                </a:cubicBezTo>
                <a:close/>
                <a:moveTo>
                  <a:pt x="92" y="25382"/>
                </a:moveTo>
                <a:cubicBezTo>
                  <a:pt x="46" y="25884"/>
                  <a:pt x="24" y="26386"/>
                  <a:pt x="1" y="26888"/>
                </a:cubicBezTo>
                <a:cubicBezTo>
                  <a:pt x="1" y="27003"/>
                  <a:pt x="1" y="27117"/>
                  <a:pt x="1" y="27231"/>
                </a:cubicBezTo>
                <a:lnTo>
                  <a:pt x="320" y="27231"/>
                </a:lnTo>
                <a:cubicBezTo>
                  <a:pt x="320" y="27117"/>
                  <a:pt x="320" y="27003"/>
                  <a:pt x="320" y="26888"/>
                </a:cubicBezTo>
                <a:cubicBezTo>
                  <a:pt x="343" y="26409"/>
                  <a:pt x="366" y="25907"/>
                  <a:pt x="412" y="25405"/>
                </a:cubicBezTo>
                <a:lnTo>
                  <a:pt x="92" y="25382"/>
                </a:lnTo>
                <a:close/>
                <a:moveTo>
                  <a:pt x="53777" y="26843"/>
                </a:moveTo>
                <a:lnTo>
                  <a:pt x="53458" y="26866"/>
                </a:lnTo>
                <a:lnTo>
                  <a:pt x="53458" y="26888"/>
                </a:lnTo>
                <a:cubicBezTo>
                  <a:pt x="53481" y="27276"/>
                  <a:pt x="53481" y="27664"/>
                  <a:pt x="53481" y="28053"/>
                </a:cubicBezTo>
                <a:cubicBezTo>
                  <a:pt x="53481" y="28281"/>
                  <a:pt x="53481" y="28509"/>
                  <a:pt x="53481" y="28714"/>
                </a:cubicBezTo>
                <a:lnTo>
                  <a:pt x="53800" y="28714"/>
                </a:lnTo>
                <a:cubicBezTo>
                  <a:pt x="53800" y="28509"/>
                  <a:pt x="53800" y="28281"/>
                  <a:pt x="53800" y="28053"/>
                </a:cubicBezTo>
                <a:cubicBezTo>
                  <a:pt x="53800" y="27664"/>
                  <a:pt x="53800" y="27276"/>
                  <a:pt x="53777" y="26888"/>
                </a:cubicBezTo>
                <a:lnTo>
                  <a:pt x="53777" y="26843"/>
                </a:lnTo>
                <a:close/>
                <a:moveTo>
                  <a:pt x="366" y="29057"/>
                </a:moveTo>
                <a:lnTo>
                  <a:pt x="46" y="29080"/>
                </a:lnTo>
                <a:cubicBezTo>
                  <a:pt x="92" y="29673"/>
                  <a:pt x="161" y="30289"/>
                  <a:pt x="252" y="30906"/>
                </a:cubicBezTo>
                <a:lnTo>
                  <a:pt x="571" y="30860"/>
                </a:lnTo>
                <a:cubicBezTo>
                  <a:pt x="480" y="30244"/>
                  <a:pt x="412" y="29650"/>
                  <a:pt x="366" y="29057"/>
                </a:cubicBezTo>
                <a:close/>
                <a:moveTo>
                  <a:pt x="914" y="32640"/>
                </a:moveTo>
                <a:lnTo>
                  <a:pt x="617" y="32709"/>
                </a:lnTo>
                <a:cubicBezTo>
                  <a:pt x="754" y="33302"/>
                  <a:pt x="914" y="33896"/>
                  <a:pt x="1096" y="34489"/>
                </a:cubicBezTo>
                <a:lnTo>
                  <a:pt x="1393" y="34398"/>
                </a:lnTo>
                <a:cubicBezTo>
                  <a:pt x="1211" y="33827"/>
                  <a:pt x="1051" y="33234"/>
                  <a:pt x="914" y="32640"/>
                </a:cubicBezTo>
                <a:close/>
                <a:moveTo>
                  <a:pt x="2009" y="36110"/>
                </a:moveTo>
                <a:lnTo>
                  <a:pt x="1713" y="36247"/>
                </a:lnTo>
                <a:cubicBezTo>
                  <a:pt x="1918" y="36795"/>
                  <a:pt x="2169" y="37365"/>
                  <a:pt x="2420" y="37936"/>
                </a:cubicBezTo>
                <a:lnTo>
                  <a:pt x="2717" y="37799"/>
                </a:lnTo>
                <a:cubicBezTo>
                  <a:pt x="2466" y="37251"/>
                  <a:pt x="2215" y="36680"/>
                  <a:pt x="2009" y="36110"/>
                </a:cubicBezTo>
                <a:close/>
                <a:moveTo>
                  <a:pt x="3562" y="39419"/>
                </a:moveTo>
                <a:lnTo>
                  <a:pt x="3265" y="39579"/>
                </a:lnTo>
                <a:cubicBezTo>
                  <a:pt x="3562" y="40104"/>
                  <a:pt x="3881" y="40629"/>
                  <a:pt x="4223" y="41154"/>
                </a:cubicBezTo>
                <a:lnTo>
                  <a:pt x="4497" y="40972"/>
                </a:lnTo>
                <a:cubicBezTo>
                  <a:pt x="4155" y="40469"/>
                  <a:pt x="3858" y="39944"/>
                  <a:pt x="3562" y="39419"/>
                </a:cubicBezTo>
                <a:close/>
                <a:moveTo>
                  <a:pt x="5525" y="42478"/>
                </a:moveTo>
                <a:lnTo>
                  <a:pt x="5273" y="42661"/>
                </a:lnTo>
                <a:cubicBezTo>
                  <a:pt x="5639" y="43163"/>
                  <a:pt x="6004" y="43642"/>
                  <a:pt x="6415" y="44122"/>
                </a:cubicBezTo>
                <a:lnTo>
                  <a:pt x="6643" y="43916"/>
                </a:lnTo>
                <a:cubicBezTo>
                  <a:pt x="6255" y="43437"/>
                  <a:pt x="5890" y="42957"/>
                  <a:pt x="5525" y="42478"/>
                </a:cubicBezTo>
                <a:close/>
                <a:moveTo>
                  <a:pt x="7876" y="45263"/>
                </a:moveTo>
                <a:lnTo>
                  <a:pt x="7624" y="45491"/>
                </a:lnTo>
                <a:cubicBezTo>
                  <a:pt x="8058" y="45925"/>
                  <a:pt x="8492" y="46358"/>
                  <a:pt x="8948" y="46769"/>
                </a:cubicBezTo>
                <a:lnTo>
                  <a:pt x="9177" y="46541"/>
                </a:lnTo>
                <a:cubicBezTo>
                  <a:pt x="8720" y="46130"/>
                  <a:pt x="8286" y="45696"/>
                  <a:pt x="7876" y="45263"/>
                </a:cubicBezTo>
                <a:close/>
                <a:moveTo>
                  <a:pt x="10546" y="47728"/>
                </a:moveTo>
                <a:lnTo>
                  <a:pt x="10341" y="47979"/>
                </a:lnTo>
                <a:cubicBezTo>
                  <a:pt x="10820" y="48367"/>
                  <a:pt x="11322" y="48732"/>
                  <a:pt x="11801" y="49097"/>
                </a:cubicBezTo>
                <a:lnTo>
                  <a:pt x="12007" y="48824"/>
                </a:lnTo>
                <a:cubicBezTo>
                  <a:pt x="11505" y="48481"/>
                  <a:pt x="11025" y="48116"/>
                  <a:pt x="10546" y="47728"/>
                </a:cubicBezTo>
                <a:close/>
                <a:moveTo>
                  <a:pt x="42890" y="48778"/>
                </a:moveTo>
                <a:cubicBezTo>
                  <a:pt x="42387" y="49097"/>
                  <a:pt x="41885" y="49417"/>
                  <a:pt x="41337" y="49714"/>
                </a:cubicBezTo>
                <a:lnTo>
                  <a:pt x="41497" y="49988"/>
                </a:lnTo>
                <a:cubicBezTo>
                  <a:pt x="42045" y="49691"/>
                  <a:pt x="42570" y="49371"/>
                  <a:pt x="43072" y="49052"/>
                </a:cubicBezTo>
                <a:lnTo>
                  <a:pt x="42890" y="48778"/>
                </a:lnTo>
                <a:close/>
                <a:moveTo>
                  <a:pt x="13513" y="49828"/>
                </a:moveTo>
                <a:lnTo>
                  <a:pt x="13354" y="50102"/>
                </a:lnTo>
                <a:cubicBezTo>
                  <a:pt x="13879" y="50421"/>
                  <a:pt x="14404" y="50718"/>
                  <a:pt x="14951" y="51015"/>
                </a:cubicBezTo>
                <a:lnTo>
                  <a:pt x="15111" y="50718"/>
                </a:lnTo>
                <a:cubicBezTo>
                  <a:pt x="14563" y="50444"/>
                  <a:pt x="14038" y="50147"/>
                  <a:pt x="13513" y="49828"/>
                </a:cubicBezTo>
                <a:close/>
                <a:moveTo>
                  <a:pt x="39717" y="50535"/>
                </a:moveTo>
                <a:cubicBezTo>
                  <a:pt x="39192" y="50809"/>
                  <a:pt x="38621" y="51038"/>
                  <a:pt x="38051" y="51266"/>
                </a:cubicBezTo>
                <a:lnTo>
                  <a:pt x="38165" y="51563"/>
                </a:lnTo>
                <a:cubicBezTo>
                  <a:pt x="38735" y="51334"/>
                  <a:pt x="39306" y="51106"/>
                  <a:pt x="39854" y="50832"/>
                </a:cubicBezTo>
                <a:lnTo>
                  <a:pt x="39717" y="50535"/>
                </a:lnTo>
                <a:close/>
                <a:moveTo>
                  <a:pt x="16755" y="51494"/>
                </a:moveTo>
                <a:lnTo>
                  <a:pt x="16618" y="51791"/>
                </a:lnTo>
                <a:cubicBezTo>
                  <a:pt x="17188" y="52042"/>
                  <a:pt x="17759" y="52270"/>
                  <a:pt x="18330" y="52476"/>
                </a:cubicBezTo>
                <a:lnTo>
                  <a:pt x="18444" y="52156"/>
                </a:lnTo>
                <a:cubicBezTo>
                  <a:pt x="17873" y="51973"/>
                  <a:pt x="17302" y="51745"/>
                  <a:pt x="16755" y="51494"/>
                </a:cubicBezTo>
                <a:close/>
                <a:moveTo>
                  <a:pt x="36339" y="51882"/>
                </a:moveTo>
                <a:cubicBezTo>
                  <a:pt x="35768" y="52065"/>
                  <a:pt x="35175" y="52224"/>
                  <a:pt x="34581" y="52384"/>
                </a:cubicBezTo>
                <a:lnTo>
                  <a:pt x="34672" y="52704"/>
                </a:lnTo>
                <a:cubicBezTo>
                  <a:pt x="35266" y="52544"/>
                  <a:pt x="35859" y="52361"/>
                  <a:pt x="36430" y="52179"/>
                </a:cubicBezTo>
                <a:lnTo>
                  <a:pt x="36339" y="51882"/>
                </a:lnTo>
                <a:close/>
                <a:moveTo>
                  <a:pt x="20178" y="52704"/>
                </a:moveTo>
                <a:lnTo>
                  <a:pt x="20110" y="53001"/>
                </a:lnTo>
                <a:cubicBezTo>
                  <a:pt x="20703" y="53160"/>
                  <a:pt x="21297" y="53297"/>
                  <a:pt x="21890" y="53411"/>
                </a:cubicBezTo>
                <a:lnTo>
                  <a:pt x="21959" y="53092"/>
                </a:lnTo>
                <a:cubicBezTo>
                  <a:pt x="21365" y="52978"/>
                  <a:pt x="20772" y="52841"/>
                  <a:pt x="20178" y="52704"/>
                </a:cubicBezTo>
                <a:close/>
                <a:moveTo>
                  <a:pt x="32824" y="52795"/>
                </a:moveTo>
                <a:cubicBezTo>
                  <a:pt x="32230" y="52909"/>
                  <a:pt x="31614" y="53001"/>
                  <a:pt x="31020" y="53092"/>
                </a:cubicBezTo>
                <a:lnTo>
                  <a:pt x="31066" y="53411"/>
                </a:lnTo>
                <a:cubicBezTo>
                  <a:pt x="31682" y="53320"/>
                  <a:pt x="32276" y="53229"/>
                  <a:pt x="32869" y="53115"/>
                </a:cubicBezTo>
                <a:lnTo>
                  <a:pt x="32824" y="52795"/>
                </a:lnTo>
                <a:close/>
                <a:moveTo>
                  <a:pt x="29217" y="53320"/>
                </a:moveTo>
                <a:cubicBezTo>
                  <a:pt x="28624" y="53366"/>
                  <a:pt x="28007" y="53411"/>
                  <a:pt x="27391" y="53434"/>
                </a:cubicBezTo>
                <a:lnTo>
                  <a:pt x="27414" y="53754"/>
                </a:lnTo>
                <a:cubicBezTo>
                  <a:pt x="28030" y="53731"/>
                  <a:pt x="28647" y="53685"/>
                  <a:pt x="29240" y="53640"/>
                </a:cubicBezTo>
                <a:lnTo>
                  <a:pt x="29217" y="53320"/>
                </a:lnTo>
                <a:close/>
                <a:moveTo>
                  <a:pt x="23762" y="53343"/>
                </a:moveTo>
                <a:lnTo>
                  <a:pt x="23716" y="53662"/>
                </a:lnTo>
                <a:cubicBezTo>
                  <a:pt x="24333" y="53731"/>
                  <a:pt x="24949" y="53777"/>
                  <a:pt x="25565" y="53777"/>
                </a:cubicBezTo>
                <a:lnTo>
                  <a:pt x="25565" y="53457"/>
                </a:lnTo>
                <a:cubicBezTo>
                  <a:pt x="24972" y="53457"/>
                  <a:pt x="24355" y="53411"/>
                  <a:pt x="23762" y="53343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594a4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00" name="Google Shape;3233;p23"/>
          <p:cNvSpPr/>
          <p:nvPr/>
        </p:nvSpPr>
        <p:spPr>
          <a:xfrm rot="20454000">
            <a:off x="-363960" y="-486000"/>
            <a:ext cx="1505520" cy="1198800"/>
          </a:xfrm>
          <a:custGeom>
            <a:avLst/>
            <a:gdLst>
              <a:gd name="textAreaLeft" fmla="*/ 0 w 1505520"/>
              <a:gd name="textAreaRight" fmla="*/ 1506600 w 1505520"/>
              <a:gd name="textAreaTop" fmla="*/ 0 h 1198800"/>
              <a:gd name="textAreaBottom" fmla="*/ 1199880 h 1198800"/>
            </a:gdLst>
            <a:ahLst/>
            <a:rect l="textAreaLeft" t="textAreaTop" r="textAreaRight" b="textAreaBottom"/>
            <a:pathLst>
              <a:path fill="none" w="55946" h="44556">
                <a:moveTo>
                  <a:pt x="936" y="32093"/>
                </a:moveTo>
                <a:cubicBezTo>
                  <a:pt x="936" y="32093"/>
                  <a:pt x="0" y="34877"/>
                  <a:pt x="2762" y="38141"/>
                </a:cubicBezTo>
                <a:cubicBezTo>
                  <a:pt x="8149" y="44555"/>
                  <a:pt x="26386" y="42364"/>
                  <a:pt x="34284" y="37593"/>
                </a:cubicBezTo>
                <a:cubicBezTo>
                  <a:pt x="44327" y="31522"/>
                  <a:pt x="55945" y="17484"/>
                  <a:pt x="52407" y="7555"/>
                </a:cubicBezTo>
                <a:cubicBezTo>
                  <a:pt x="50399" y="1872"/>
                  <a:pt x="44875" y="0"/>
                  <a:pt x="44875" y="0"/>
                </a:cubicBezTo>
              </a:path>
            </a:pathLst>
          </a:custGeom>
          <a:noFill/>
          <a:ln w="18825">
            <a:solidFill>
              <a:srgbClr val="ad5953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1401" name="Google Shape;3234;p23"/>
          <p:cNvGrpSpPr/>
          <p:nvPr/>
        </p:nvGrpSpPr>
        <p:grpSpPr>
          <a:xfrm>
            <a:off x="8169120" y="55800"/>
            <a:ext cx="977040" cy="1009440"/>
            <a:chOff x="8169120" y="55800"/>
            <a:chExt cx="977040" cy="1009440"/>
          </a:xfrm>
        </p:grpSpPr>
        <p:sp>
          <p:nvSpPr>
            <p:cNvPr id="1402" name="Google Shape;3235;p23"/>
            <p:cNvSpPr/>
            <p:nvPr/>
          </p:nvSpPr>
          <p:spPr>
            <a:xfrm rot="8632200">
              <a:off x="8339040" y="168120"/>
              <a:ext cx="636840" cy="784800"/>
            </a:xfrm>
            <a:custGeom>
              <a:avLst/>
              <a:gdLst>
                <a:gd name="textAreaLeft" fmla="*/ 0 w 636840"/>
                <a:gd name="textAreaRight" fmla="*/ 637920 w 636840"/>
                <a:gd name="textAreaTop" fmla="*/ 0 h 784800"/>
                <a:gd name="textAreaBottom" fmla="*/ 785880 h 784800"/>
              </a:gdLst>
              <a:ahLst/>
              <a:rect l="textAreaLeft" t="textAreaTop" r="textAreaRight" b="textAreaBottom"/>
              <a:pathLst>
                <a:path w="67875" h="83697">
                  <a:moveTo>
                    <a:pt x="55376" y="0"/>
                  </a:moveTo>
                  <a:cubicBezTo>
                    <a:pt x="43189" y="0"/>
                    <a:pt x="6817" y="3719"/>
                    <a:pt x="3375" y="4417"/>
                  </a:cubicBezTo>
                  <a:cubicBezTo>
                    <a:pt x="1" y="5117"/>
                    <a:pt x="9667" y="81805"/>
                    <a:pt x="12098" y="83446"/>
                  </a:cubicBezTo>
                  <a:cubicBezTo>
                    <a:pt x="12355" y="83619"/>
                    <a:pt x="13178" y="83697"/>
                    <a:pt x="14444" y="83697"/>
                  </a:cubicBezTo>
                  <a:cubicBezTo>
                    <a:pt x="25189" y="83697"/>
                    <a:pt x="67874" y="78127"/>
                    <a:pt x="67874" y="78127"/>
                  </a:cubicBezTo>
                  <a:cubicBezTo>
                    <a:pt x="67874" y="78127"/>
                    <a:pt x="62464" y="2807"/>
                    <a:pt x="59242" y="375"/>
                  </a:cubicBezTo>
                  <a:cubicBezTo>
                    <a:pt x="58890" y="113"/>
                    <a:pt x="57501" y="0"/>
                    <a:pt x="55376" y="0"/>
                  </a:cubicBezTo>
                  <a:close/>
                </a:path>
              </a:pathLst>
            </a:custGeom>
            <a:solidFill>
              <a:schemeClr val="lt1"/>
            </a:solidFill>
            <a:ln w="296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03" name="Google Shape;3236;p23"/>
            <p:cNvSpPr/>
            <p:nvPr/>
          </p:nvSpPr>
          <p:spPr>
            <a:xfrm rot="8632200">
              <a:off x="8379360" y="207360"/>
              <a:ext cx="544320" cy="720360"/>
            </a:xfrm>
            <a:custGeom>
              <a:avLst/>
              <a:gdLst>
                <a:gd name="textAreaLeft" fmla="*/ 0 w 544320"/>
                <a:gd name="textAreaRight" fmla="*/ 545400 w 544320"/>
                <a:gd name="textAreaTop" fmla="*/ 0 h 720360"/>
                <a:gd name="textAreaBottom" fmla="*/ 721440 h 720360"/>
              </a:gdLst>
              <a:ahLst/>
              <a:rect l="textAreaLeft" t="textAreaTop" r="textAreaRight" b="textAreaBottom"/>
              <a:pathLst>
                <a:path w="58056" h="76811">
                  <a:moveTo>
                    <a:pt x="50123" y="1"/>
                  </a:moveTo>
                  <a:lnTo>
                    <a:pt x="0" y="5593"/>
                  </a:lnTo>
                  <a:lnTo>
                    <a:pt x="7964" y="76810"/>
                  </a:lnTo>
                  <a:lnTo>
                    <a:pt x="58056" y="71217"/>
                  </a:lnTo>
                  <a:lnTo>
                    <a:pt x="50123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04" name="Google Shape;3237;p23"/>
            <p:cNvSpPr/>
            <p:nvPr/>
          </p:nvSpPr>
          <p:spPr>
            <a:xfrm rot="8632200">
              <a:off x="8226360" y="280440"/>
              <a:ext cx="474120" cy="179640"/>
            </a:xfrm>
            <a:custGeom>
              <a:avLst/>
              <a:gdLst>
                <a:gd name="textAreaLeft" fmla="*/ 0 w 474120"/>
                <a:gd name="textAreaRight" fmla="*/ 475200 w 474120"/>
                <a:gd name="textAreaTop" fmla="*/ 0 h 179640"/>
                <a:gd name="textAreaBottom" fmla="*/ 180720 h 179640"/>
              </a:gdLst>
              <a:ahLst/>
              <a:rect l="textAreaLeft" t="textAreaTop" r="textAreaRight" b="textAreaBottom"/>
              <a:pathLst>
                <a:path w="50580" h="19241">
                  <a:moveTo>
                    <a:pt x="49060" y="0"/>
                  </a:moveTo>
                  <a:cubicBezTo>
                    <a:pt x="47905" y="91"/>
                    <a:pt x="46810" y="365"/>
                    <a:pt x="45686" y="821"/>
                  </a:cubicBezTo>
                  <a:cubicBezTo>
                    <a:pt x="43102" y="1885"/>
                    <a:pt x="41187" y="3496"/>
                    <a:pt x="41491" y="6049"/>
                  </a:cubicBezTo>
                  <a:cubicBezTo>
                    <a:pt x="39455" y="6201"/>
                    <a:pt x="37357" y="7842"/>
                    <a:pt x="38330" y="9848"/>
                  </a:cubicBezTo>
                  <a:cubicBezTo>
                    <a:pt x="38034" y="9761"/>
                    <a:pt x="37705" y="9715"/>
                    <a:pt x="37371" y="9715"/>
                  </a:cubicBezTo>
                  <a:cubicBezTo>
                    <a:pt x="36434" y="9715"/>
                    <a:pt x="35458" y="10075"/>
                    <a:pt x="35078" y="10882"/>
                  </a:cubicBezTo>
                  <a:cubicBezTo>
                    <a:pt x="34561" y="10568"/>
                    <a:pt x="33929" y="10386"/>
                    <a:pt x="33303" y="10386"/>
                  </a:cubicBezTo>
                  <a:cubicBezTo>
                    <a:pt x="33081" y="10386"/>
                    <a:pt x="32860" y="10409"/>
                    <a:pt x="32646" y="10456"/>
                  </a:cubicBezTo>
                  <a:cubicBezTo>
                    <a:pt x="32403" y="9514"/>
                    <a:pt x="31491" y="8876"/>
                    <a:pt x="30397" y="8785"/>
                  </a:cubicBezTo>
                  <a:cubicBezTo>
                    <a:pt x="30652" y="5775"/>
                    <a:pt x="29069" y="5174"/>
                    <a:pt x="27762" y="5174"/>
                  </a:cubicBezTo>
                  <a:cubicBezTo>
                    <a:pt x="26890" y="5174"/>
                    <a:pt x="26141" y="5441"/>
                    <a:pt x="26141" y="5441"/>
                  </a:cubicBezTo>
                  <a:cubicBezTo>
                    <a:pt x="25691" y="4420"/>
                    <a:pt x="25081" y="4113"/>
                    <a:pt x="24511" y="4113"/>
                  </a:cubicBezTo>
                  <a:cubicBezTo>
                    <a:pt x="23655" y="4113"/>
                    <a:pt x="22889" y="4803"/>
                    <a:pt x="22889" y="4803"/>
                  </a:cubicBezTo>
                  <a:cubicBezTo>
                    <a:pt x="22889" y="4803"/>
                    <a:pt x="21823" y="3693"/>
                    <a:pt x="19350" y="3693"/>
                  </a:cubicBezTo>
                  <a:cubicBezTo>
                    <a:pt x="18929" y="3693"/>
                    <a:pt x="18468" y="3725"/>
                    <a:pt x="17965" y="3800"/>
                  </a:cubicBezTo>
                  <a:cubicBezTo>
                    <a:pt x="13709" y="4499"/>
                    <a:pt x="14408" y="7721"/>
                    <a:pt x="14408" y="7721"/>
                  </a:cubicBezTo>
                  <a:cubicBezTo>
                    <a:pt x="13101" y="7751"/>
                    <a:pt x="11399" y="8937"/>
                    <a:pt x="11734" y="10244"/>
                  </a:cubicBezTo>
                  <a:cubicBezTo>
                    <a:pt x="10974" y="10244"/>
                    <a:pt x="10153" y="10608"/>
                    <a:pt x="9819" y="11307"/>
                  </a:cubicBezTo>
                  <a:cubicBezTo>
                    <a:pt x="9463" y="11206"/>
                    <a:pt x="9073" y="11158"/>
                    <a:pt x="8669" y="11158"/>
                  </a:cubicBezTo>
                  <a:cubicBezTo>
                    <a:pt x="6651" y="11158"/>
                    <a:pt x="4256" y="12352"/>
                    <a:pt x="3800" y="14073"/>
                  </a:cubicBezTo>
                  <a:cubicBezTo>
                    <a:pt x="3040" y="14134"/>
                    <a:pt x="2311" y="14408"/>
                    <a:pt x="2068" y="15137"/>
                  </a:cubicBezTo>
                  <a:cubicBezTo>
                    <a:pt x="1747" y="15054"/>
                    <a:pt x="1420" y="15015"/>
                    <a:pt x="1098" y="15015"/>
                  </a:cubicBezTo>
                  <a:cubicBezTo>
                    <a:pt x="719" y="15015"/>
                    <a:pt x="346" y="15069"/>
                    <a:pt x="1" y="15168"/>
                  </a:cubicBezTo>
                  <a:lnTo>
                    <a:pt x="457" y="19241"/>
                  </a:lnTo>
                  <a:lnTo>
                    <a:pt x="50579" y="13648"/>
                  </a:lnTo>
                  <a:lnTo>
                    <a:pt x="4906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360" bIns="90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05" name="Google Shape;3238;p23"/>
            <p:cNvSpPr/>
            <p:nvPr/>
          </p:nvSpPr>
          <p:spPr>
            <a:xfrm rot="8632200">
              <a:off x="8489160" y="351000"/>
              <a:ext cx="95760" cy="42120"/>
            </a:xfrm>
            <a:custGeom>
              <a:avLst/>
              <a:gdLst>
                <a:gd name="textAreaLeft" fmla="*/ 0 w 95760"/>
                <a:gd name="textAreaRight" fmla="*/ 96840 w 95760"/>
                <a:gd name="textAreaTop" fmla="*/ 0 h 42120"/>
                <a:gd name="textAreaBottom" fmla="*/ 43200 h 42120"/>
              </a:gdLst>
              <a:ahLst/>
              <a:rect l="textAreaLeft" t="textAreaTop" r="textAreaRight" b="textAreaBottom"/>
              <a:pathLst>
                <a:path w="10294" h="4590">
                  <a:moveTo>
                    <a:pt x="5684" y="0"/>
                  </a:moveTo>
                  <a:cubicBezTo>
                    <a:pt x="3800" y="0"/>
                    <a:pt x="1915" y="608"/>
                    <a:pt x="730" y="2097"/>
                  </a:cubicBezTo>
                  <a:cubicBezTo>
                    <a:pt x="152" y="2796"/>
                    <a:pt x="0" y="3678"/>
                    <a:pt x="183" y="4590"/>
                  </a:cubicBezTo>
                  <a:cubicBezTo>
                    <a:pt x="31" y="2857"/>
                    <a:pt x="1277" y="1672"/>
                    <a:pt x="2827" y="1186"/>
                  </a:cubicBezTo>
                  <a:cubicBezTo>
                    <a:pt x="3674" y="903"/>
                    <a:pt x="4576" y="730"/>
                    <a:pt x="5478" y="730"/>
                  </a:cubicBezTo>
                  <a:cubicBezTo>
                    <a:pt x="6226" y="730"/>
                    <a:pt x="6974" y="849"/>
                    <a:pt x="7690" y="1125"/>
                  </a:cubicBezTo>
                  <a:cubicBezTo>
                    <a:pt x="8359" y="1398"/>
                    <a:pt x="9058" y="1885"/>
                    <a:pt x="9332" y="2614"/>
                  </a:cubicBezTo>
                  <a:cubicBezTo>
                    <a:pt x="9411" y="2830"/>
                    <a:pt x="9580" y="2922"/>
                    <a:pt x="9745" y="2922"/>
                  </a:cubicBezTo>
                  <a:cubicBezTo>
                    <a:pt x="10023" y="2922"/>
                    <a:pt x="10294" y="2661"/>
                    <a:pt x="10122" y="2280"/>
                  </a:cubicBezTo>
                  <a:cubicBezTo>
                    <a:pt x="9393" y="578"/>
                    <a:pt x="7356" y="0"/>
                    <a:pt x="568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06" name="Google Shape;3239;p23"/>
            <p:cNvSpPr/>
            <p:nvPr/>
          </p:nvSpPr>
          <p:spPr>
            <a:xfrm rot="9888600">
              <a:off x="8650080" y="456120"/>
              <a:ext cx="13320" cy="15120"/>
            </a:xfrm>
            <a:custGeom>
              <a:avLst/>
              <a:gdLst>
                <a:gd name="textAreaLeft" fmla="*/ 0 w 13320"/>
                <a:gd name="textAreaRight" fmla="*/ 14400 w 13320"/>
                <a:gd name="textAreaTop" fmla="*/ 0 h 15120"/>
                <a:gd name="textAreaBottom" fmla="*/ 16200 h 15120"/>
              </a:gdLst>
              <a:ahLst/>
              <a:rect l="textAreaLeft" t="textAreaTop" r="textAreaRight" b="textAreaBottom"/>
              <a:pathLst>
                <a:path w="1034" h="1156">
                  <a:moveTo>
                    <a:pt x="32" y="477"/>
                  </a:moveTo>
                  <a:lnTo>
                    <a:pt x="32" y="477"/>
                  </a:lnTo>
                  <a:cubicBezTo>
                    <a:pt x="31" y="480"/>
                    <a:pt x="31" y="484"/>
                    <a:pt x="31" y="488"/>
                  </a:cubicBezTo>
                  <a:lnTo>
                    <a:pt x="31" y="488"/>
                  </a:lnTo>
                  <a:cubicBezTo>
                    <a:pt x="31" y="488"/>
                    <a:pt x="31" y="487"/>
                    <a:pt x="31" y="487"/>
                  </a:cubicBezTo>
                  <a:cubicBezTo>
                    <a:pt x="31" y="483"/>
                    <a:pt x="31" y="480"/>
                    <a:pt x="32" y="477"/>
                  </a:cubicBezTo>
                  <a:close/>
                  <a:moveTo>
                    <a:pt x="866" y="911"/>
                  </a:moveTo>
                  <a:cubicBezTo>
                    <a:pt x="853" y="921"/>
                    <a:pt x="838" y="931"/>
                    <a:pt x="821" y="943"/>
                  </a:cubicBezTo>
                  <a:cubicBezTo>
                    <a:pt x="842" y="932"/>
                    <a:pt x="856" y="922"/>
                    <a:pt x="866" y="911"/>
                  </a:cubicBezTo>
                  <a:close/>
                  <a:moveTo>
                    <a:pt x="456" y="1"/>
                  </a:moveTo>
                  <a:lnTo>
                    <a:pt x="213" y="122"/>
                  </a:lnTo>
                  <a:cubicBezTo>
                    <a:pt x="213" y="122"/>
                    <a:pt x="183" y="122"/>
                    <a:pt x="183" y="153"/>
                  </a:cubicBezTo>
                  <a:cubicBezTo>
                    <a:pt x="152" y="183"/>
                    <a:pt x="122" y="244"/>
                    <a:pt x="122" y="274"/>
                  </a:cubicBezTo>
                  <a:cubicBezTo>
                    <a:pt x="94" y="311"/>
                    <a:pt x="75" y="340"/>
                    <a:pt x="61" y="365"/>
                  </a:cubicBezTo>
                  <a:lnTo>
                    <a:pt x="61" y="365"/>
                  </a:lnTo>
                  <a:lnTo>
                    <a:pt x="31" y="396"/>
                  </a:lnTo>
                  <a:cubicBezTo>
                    <a:pt x="31" y="396"/>
                    <a:pt x="31" y="396"/>
                    <a:pt x="31" y="396"/>
                  </a:cubicBezTo>
                  <a:lnTo>
                    <a:pt x="31" y="396"/>
                  </a:lnTo>
                  <a:cubicBezTo>
                    <a:pt x="0" y="457"/>
                    <a:pt x="0" y="487"/>
                    <a:pt x="0" y="578"/>
                  </a:cubicBezTo>
                  <a:lnTo>
                    <a:pt x="0" y="730"/>
                  </a:lnTo>
                  <a:cubicBezTo>
                    <a:pt x="0" y="819"/>
                    <a:pt x="32" y="891"/>
                    <a:pt x="85" y="959"/>
                  </a:cubicBezTo>
                  <a:lnTo>
                    <a:pt x="85" y="959"/>
                  </a:lnTo>
                  <a:cubicBezTo>
                    <a:pt x="66" y="954"/>
                    <a:pt x="48" y="949"/>
                    <a:pt x="31" y="943"/>
                  </a:cubicBezTo>
                  <a:lnTo>
                    <a:pt x="31" y="943"/>
                  </a:lnTo>
                  <a:cubicBezTo>
                    <a:pt x="31" y="1004"/>
                    <a:pt x="61" y="1034"/>
                    <a:pt x="122" y="1034"/>
                  </a:cubicBezTo>
                  <a:cubicBezTo>
                    <a:pt x="152" y="1064"/>
                    <a:pt x="183" y="1064"/>
                    <a:pt x="183" y="1095"/>
                  </a:cubicBezTo>
                  <a:cubicBezTo>
                    <a:pt x="183" y="1095"/>
                    <a:pt x="274" y="1125"/>
                    <a:pt x="304" y="1125"/>
                  </a:cubicBezTo>
                  <a:lnTo>
                    <a:pt x="385" y="1125"/>
                  </a:lnTo>
                  <a:cubicBezTo>
                    <a:pt x="359" y="1134"/>
                    <a:pt x="332" y="1145"/>
                    <a:pt x="304" y="1156"/>
                  </a:cubicBezTo>
                  <a:lnTo>
                    <a:pt x="426" y="1156"/>
                  </a:lnTo>
                  <a:cubicBezTo>
                    <a:pt x="459" y="1156"/>
                    <a:pt x="483" y="1156"/>
                    <a:pt x="513" y="1146"/>
                  </a:cubicBezTo>
                  <a:lnTo>
                    <a:pt x="513" y="1146"/>
                  </a:lnTo>
                  <a:lnTo>
                    <a:pt x="517" y="1156"/>
                  </a:lnTo>
                  <a:lnTo>
                    <a:pt x="536" y="1137"/>
                  </a:lnTo>
                  <a:lnTo>
                    <a:pt x="536" y="1137"/>
                  </a:lnTo>
                  <a:cubicBezTo>
                    <a:pt x="553" y="1129"/>
                    <a:pt x="573" y="1118"/>
                    <a:pt x="598" y="1102"/>
                  </a:cubicBezTo>
                  <a:lnTo>
                    <a:pt x="598" y="1102"/>
                  </a:lnTo>
                  <a:cubicBezTo>
                    <a:pt x="614" y="1098"/>
                    <a:pt x="629" y="1095"/>
                    <a:pt x="639" y="1095"/>
                  </a:cubicBezTo>
                  <a:cubicBezTo>
                    <a:pt x="639" y="1095"/>
                    <a:pt x="730" y="1064"/>
                    <a:pt x="730" y="1034"/>
                  </a:cubicBezTo>
                  <a:lnTo>
                    <a:pt x="730" y="1034"/>
                  </a:lnTo>
                  <a:cubicBezTo>
                    <a:pt x="730" y="1034"/>
                    <a:pt x="730" y="1034"/>
                    <a:pt x="730" y="1034"/>
                  </a:cubicBezTo>
                  <a:lnTo>
                    <a:pt x="821" y="912"/>
                  </a:lnTo>
                  <a:cubicBezTo>
                    <a:pt x="821" y="882"/>
                    <a:pt x="882" y="852"/>
                    <a:pt x="912" y="852"/>
                  </a:cubicBezTo>
                  <a:cubicBezTo>
                    <a:pt x="892" y="871"/>
                    <a:pt x="885" y="891"/>
                    <a:pt x="866" y="911"/>
                  </a:cubicBezTo>
                  <a:lnTo>
                    <a:pt x="866" y="911"/>
                  </a:lnTo>
                  <a:cubicBezTo>
                    <a:pt x="923" y="867"/>
                    <a:pt x="948" y="829"/>
                    <a:pt x="973" y="730"/>
                  </a:cubicBezTo>
                  <a:lnTo>
                    <a:pt x="973" y="700"/>
                  </a:lnTo>
                  <a:lnTo>
                    <a:pt x="973" y="692"/>
                  </a:lnTo>
                  <a:lnTo>
                    <a:pt x="973" y="692"/>
                  </a:lnTo>
                  <a:cubicBezTo>
                    <a:pt x="985" y="655"/>
                    <a:pt x="1000" y="612"/>
                    <a:pt x="1034" y="578"/>
                  </a:cubicBezTo>
                  <a:lnTo>
                    <a:pt x="1034" y="396"/>
                  </a:lnTo>
                  <a:cubicBezTo>
                    <a:pt x="1034" y="335"/>
                    <a:pt x="973" y="305"/>
                    <a:pt x="973" y="274"/>
                  </a:cubicBezTo>
                  <a:cubicBezTo>
                    <a:pt x="942" y="183"/>
                    <a:pt x="912" y="153"/>
                    <a:pt x="882" y="122"/>
                  </a:cubicBezTo>
                  <a:cubicBezTo>
                    <a:pt x="821" y="92"/>
                    <a:pt x="790" y="92"/>
                    <a:pt x="760" y="31"/>
                  </a:cubicBezTo>
                  <a:cubicBezTo>
                    <a:pt x="669" y="1"/>
                    <a:pt x="639" y="1"/>
                    <a:pt x="578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07" name="Google Shape;3240;p23"/>
            <p:cNvSpPr/>
            <p:nvPr/>
          </p:nvSpPr>
          <p:spPr>
            <a:xfrm rot="9888600">
              <a:off x="8660880" y="479520"/>
              <a:ext cx="7560" cy="9720"/>
            </a:xfrm>
            <a:custGeom>
              <a:avLst/>
              <a:gdLst>
                <a:gd name="textAreaLeft" fmla="*/ 0 w 7560"/>
                <a:gd name="textAreaRight" fmla="*/ 8640 w 756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609" h="761">
                  <a:moveTo>
                    <a:pt x="304" y="1"/>
                  </a:moveTo>
                  <a:cubicBezTo>
                    <a:pt x="274" y="1"/>
                    <a:pt x="213" y="1"/>
                    <a:pt x="183" y="31"/>
                  </a:cubicBezTo>
                  <a:cubicBezTo>
                    <a:pt x="152" y="31"/>
                    <a:pt x="122" y="92"/>
                    <a:pt x="61" y="122"/>
                  </a:cubicBezTo>
                  <a:cubicBezTo>
                    <a:pt x="31" y="153"/>
                    <a:pt x="0" y="183"/>
                    <a:pt x="0" y="274"/>
                  </a:cubicBezTo>
                  <a:lnTo>
                    <a:pt x="0" y="426"/>
                  </a:lnTo>
                  <a:cubicBezTo>
                    <a:pt x="0" y="457"/>
                    <a:pt x="31" y="487"/>
                    <a:pt x="31" y="548"/>
                  </a:cubicBezTo>
                  <a:cubicBezTo>
                    <a:pt x="31" y="578"/>
                    <a:pt x="61" y="578"/>
                    <a:pt x="61" y="609"/>
                  </a:cubicBezTo>
                  <a:cubicBezTo>
                    <a:pt x="61" y="639"/>
                    <a:pt x="91" y="700"/>
                    <a:pt x="152" y="700"/>
                  </a:cubicBezTo>
                  <a:cubicBezTo>
                    <a:pt x="152" y="700"/>
                    <a:pt x="183" y="730"/>
                    <a:pt x="213" y="730"/>
                  </a:cubicBezTo>
                  <a:cubicBezTo>
                    <a:pt x="243" y="730"/>
                    <a:pt x="304" y="761"/>
                    <a:pt x="335" y="761"/>
                  </a:cubicBezTo>
                  <a:lnTo>
                    <a:pt x="395" y="761"/>
                  </a:lnTo>
                  <a:cubicBezTo>
                    <a:pt x="456" y="761"/>
                    <a:pt x="456" y="730"/>
                    <a:pt x="487" y="730"/>
                  </a:cubicBezTo>
                  <a:cubicBezTo>
                    <a:pt x="517" y="730"/>
                    <a:pt x="547" y="700"/>
                    <a:pt x="547" y="639"/>
                  </a:cubicBezTo>
                  <a:cubicBezTo>
                    <a:pt x="578" y="487"/>
                    <a:pt x="608" y="487"/>
                    <a:pt x="608" y="457"/>
                  </a:cubicBezTo>
                  <a:lnTo>
                    <a:pt x="608" y="426"/>
                  </a:lnTo>
                  <a:lnTo>
                    <a:pt x="608" y="396"/>
                  </a:lnTo>
                  <a:lnTo>
                    <a:pt x="608" y="244"/>
                  </a:lnTo>
                  <a:cubicBezTo>
                    <a:pt x="608" y="183"/>
                    <a:pt x="578" y="122"/>
                    <a:pt x="517" y="92"/>
                  </a:cubicBezTo>
                  <a:cubicBezTo>
                    <a:pt x="487" y="92"/>
                    <a:pt x="487" y="31"/>
                    <a:pt x="456" y="31"/>
                  </a:cubicBezTo>
                  <a:cubicBezTo>
                    <a:pt x="426" y="1"/>
                    <a:pt x="335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08" name="Google Shape;3241;p23"/>
            <p:cNvSpPr/>
            <p:nvPr/>
          </p:nvSpPr>
          <p:spPr>
            <a:xfrm rot="9888600">
              <a:off x="8678160" y="446040"/>
              <a:ext cx="6120" cy="5400"/>
            </a:xfrm>
            <a:custGeom>
              <a:avLst/>
              <a:gdLst>
                <a:gd name="textAreaLeft" fmla="*/ 0 w 6120"/>
                <a:gd name="textAreaRight" fmla="*/ 7200 w 6120"/>
                <a:gd name="textAreaTop" fmla="*/ 0 h 5400"/>
                <a:gd name="textAreaBottom" fmla="*/ 6480 h 5400"/>
              </a:gdLst>
              <a:ahLst/>
              <a:rect l="textAreaLeft" t="textAreaTop" r="textAreaRight" b="textAreaBottom"/>
              <a:pathLst>
                <a:path w="518" h="457">
                  <a:moveTo>
                    <a:pt x="274" y="0"/>
                  </a:moveTo>
                  <a:cubicBezTo>
                    <a:pt x="0" y="0"/>
                    <a:pt x="0" y="456"/>
                    <a:pt x="274" y="456"/>
                  </a:cubicBezTo>
                  <a:cubicBezTo>
                    <a:pt x="517" y="456"/>
                    <a:pt x="51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09" name="Google Shape;3242;p23"/>
            <p:cNvSpPr/>
            <p:nvPr/>
          </p:nvSpPr>
          <p:spPr>
            <a:xfrm rot="9888600">
              <a:off x="8520840" y="456480"/>
              <a:ext cx="24480" cy="27000"/>
            </a:xfrm>
            <a:custGeom>
              <a:avLst/>
              <a:gdLst>
                <a:gd name="textAreaLeft" fmla="*/ 0 w 24480"/>
                <a:gd name="textAreaRight" fmla="*/ 25560 w 24480"/>
                <a:gd name="textAreaTop" fmla="*/ 0 h 27000"/>
                <a:gd name="textAreaBottom" fmla="*/ 28080 h 27000"/>
              </a:gdLst>
              <a:ahLst/>
              <a:rect l="textAreaLeft" t="textAreaTop" r="textAreaRight" b="textAreaBottom"/>
              <a:pathLst>
                <a:path w="1825" h="1990">
                  <a:moveTo>
                    <a:pt x="396" y="348"/>
                  </a:moveTo>
                  <a:lnTo>
                    <a:pt x="396" y="348"/>
                  </a:lnTo>
                  <a:cubicBezTo>
                    <a:pt x="396" y="348"/>
                    <a:pt x="367" y="395"/>
                    <a:pt x="342" y="442"/>
                  </a:cubicBezTo>
                  <a:lnTo>
                    <a:pt x="342" y="442"/>
                  </a:lnTo>
                  <a:cubicBezTo>
                    <a:pt x="354" y="417"/>
                    <a:pt x="369" y="389"/>
                    <a:pt x="396" y="348"/>
                  </a:cubicBezTo>
                  <a:close/>
                  <a:moveTo>
                    <a:pt x="1790" y="843"/>
                  </a:moveTo>
                  <a:lnTo>
                    <a:pt x="1790" y="843"/>
                  </a:lnTo>
                  <a:cubicBezTo>
                    <a:pt x="1787" y="868"/>
                    <a:pt x="1779" y="894"/>
                    <a:pt x="1763" y="919"/>
                  </a:cubicBezTo>
                  <a:lnTo>
                    <a:pt x="1763" y="919"/>
                  </a:lnTo>
                  <a:cubicBezTo>
                    <a:pt x="1774" y="886"/>
                    <a:pt x="1785" y="857"/>
                    <a:pt x="1790" y="843"/>
                  </a:cubicBezTo>
                  <a:close/>
                  <a:moveTo>
                    <a:pt x="1733" y="1240"/>
                  </a:moveTo>
                  <a:cubicBezTo>
                    <a:pt x="1733" y="1247"/>
                    <a:pt x="1732" y="1253"/>
                    <a:pt x="1732" y="1260"/>
                  </a:cubicBezTo>
                  <a:lnTo>
                    <a:pt x="1732" y="1260"/>
                  </a:lnTo>
                  <a:cubicBezTo>
                    <a:pt x="1732" y="1260"/>
                    <a:pt x="1731" y="1260"/>
                    <a:pt x="1731" y="1260"/>
                  </a:cubicBezTo>
                  <a:lnTo>
                    <a:pt x="1731" y="1260"/>
                  </a:lnTo>
                  <a:cubicBezTo>
                    <a:pt x="1731" y="1263"/>
                    <a:pt x="1730" y="1266"/>
                    <a:pt x="1730" y="1270"/>
                  </a:cubicBezTo>
                  <a:lnTo>
                    <a:pt x="1730" y="1270"/>
                  </a:lnTo>
                  <a:cubicBezTo>
                    <a:pt x="1723" y="1279"/>
                    <a:pt x="1717" y="1289"/>
                    <a:pt x="1710" y="1298"/>
                  </a:cubicBezTo>
                  <a:lnTo>
                    <a:pt x="1710" y="1298"/>
                  </a:lnTo>
                  <a:cubicBezTo>
                    <a:pt x="1713" y="1284"/>
                    <a:pt x="1716" y="1269"/>
                    <a:pt x="1719" y="1255"/>
                  </a:cubicBezTo>
                  <a:lnTo>
                    <a:pt x="1719" y="1255"/>
                  </a:lnTo>
                  <a:cubicBezTo>
                    <a:pt x="1723" y="1257"/>
                    <a:pt x="1727" y="1258"/>
                    <a:pt x="1731" y="1260"/>
                  </a:cubicBezTo>
                  <a:lnTo>
                    <a:pt x="1731" y="1260"/>
                  </a:lnTo>
                  <a:cubicBezTo>
                    <a:pt x="1732" y="1253"/>
                    <a:pt x="1732" y="1246"/>
                    <a:pt x="1733" y="1240"/>
                  </a:cubicBezTo>
                  <a:close/>
                  <a:moveTo>
                    <a:pt x="1527" y="1478"/>
                  </a:moveTo>
                  <a:cubicBezTo>
                    <a:pt x="1523" y="1484"/>
                    <a:pt x="1520" y="1491"/>
                    <a:pt x="1516" y="1497"/>
                  </a:cubicBezTo>
                  <a:lnTo>
                    <a:pt x="1516" y="1497"/>
                  </a:lnTo>
                  <a:cubicBezTo>
                    <a:pt x="1514" y="1499"/>
                    <a:pt x="1513" y="1500"/>
                    <a:pt x="1511" y="1502"/>
                  </a:cubicBezTo>
                  <a:lnTo>
                    <a:pt x="1511" y="1502"/>
                  </a:lnTo>
                  <a:lnTo>
                    <a:pt x="1527" y="1478"/>
                  </a:lnTo>
                  <a:close/>
                  <a:moveTo>
                    <a:pt x="1042" y="0"/>
                  </a:moveTo>
                  <a:cubicBezTo>
                    <a:pt x="970" y="0"/>
                    <a:pt x="902" y="14"/>
                    <a:pt x="821" y="14"/>
                  </a:cubicBezTo>
                  <a:cubicBezTo>
                    <a:pt x="760" y="44"/>
                    <a:pt x="730" y="44"/>
                    <a:pt x="639" y="75"/>
                  </a:cubicBezTo>
                  <a:cubicBezTo>
                    <a:pt x="552" y="140"/>
                    <a:pt x="496" y="190"/>
                    <a:pt x="449" y="258"/>
                  </a:cubicBezTo>
                  <a:lnTo>
                    <a:pt x="449" y="258"/>
                  </a:lnTo>
                  <a:cubicBezTo>
                    <a:pt x="461" y="233"/>
                    <a:pt x="474" y="209"/>
                    <a:pt x="487" y="196"/>
                  </a:cubicBezTo>
                  <a:lnTo>
                    <a:pt x="487" y="196"/>
                  </a:lnTo>
                  <a:lnTo>
                    <a:pt x="456" y="227"/>
                  </a:lnTo>
                  <a:lnTo>
                    <a:pt x="426" y="288"/>
                  </a:lnTo>
                  <a:cubicBezTo>
                    <a:pt x="335" y="348"/>
                    <a:pt x="304" y="440"/>
                    <a:pt x="274" y="500"/>
                  </a:cubicBezTo>
                  <a:cubicBezTo>
                    <a:pt x="274" y="531"/>
                    <a:pt x="244" y="561"/>
                    <a:pt x="244" y="622"/>
                  </a:cubicBezTo>
                  <a:lnTo>
                    <a:pt x="244" y="652"/>
                  </a:lnTo>
                  <a:cubicBezTo>
                    <a:pt x="183" y="683"/>
                    <a:pt x="183" y="774"/>
                    <a:pt x="152" y="804"/>
                  </a:cubicBezTo>
                  <a:cubicBezTo>
                    <a:pt x="92" y="987"/>
                    <a:pt x="0" y="1260"/>
                    <a:pt x="92" y="1443"/>
                  </a:cubicBezTo>
                  <a:cubicBezTo>
                    <a:pt x="122" y="1534"/>
                    <a:pt x="122" y="1564"/>
                    <a:pt x="152" y="1655"/>
                  </a:cubicBezTo>
                  <a:cubicBezTo>
                    <a:pt x="183" y="1686"/>
                    <a:pt x="244" y="1747"/>
                    <a:pt x="274" y="1807"/>
                  </a:cubicBezTo>
                  <a:cubicBezTo>
                    <a:pt x="304" y="1838"/>
                    <a:pt x="396" y="1868"/>
                    <a:pt x="426" y="1899"/>
                  </a:cubicBezTo>
                  <a:cubicBezTo>
                    <a:pt x="487" y="1959"/>
                    <a:pt x="608" y="1990"/>
                    <a:pt x="730" y="1990"/>
                  </a:cubicBezTo>
                  <a:lnTo>
                    <a:pt x="912" y="1990"/>
                  </a:lnTo>
                  <a:cubicBezTo>
                    <a:pt x="1003" y="1990"/>
                    <a:pt x="1064" y="1990"/>
                    <a:pt x="1095" y="1959"/>
                  </a:cubicBezTo>
                  <a:cubicBezTo>
                    <a:pt x="1186" y="1959"/>
                    <a:pt x="1216" y="1899"/>
                    <a:pt x="1307" y="1838"/>
                  </a:cubicBezTo>
                  <a:cubicBezTo>
                    <a:pt x="1368" y="1807"/>
                    <a:pt x="1459" y="1716"/>
                    <a:pt x="1490" y="1595"/>
                  </a:cubicBezTo>
                  <a:lnTo>
                    <a:pt x="1554" y="1483"/>
                  </a:lnTo>
                  <a:lnTo>
                    <a:pt x="1554" y="1483"/>
                  </a:lnTo>
                  <a:cubicBezTo>
                    <a:pt x="1570" y="1471"/>
                    <a:pt x="1589" y="1458"/>
                    <a:pt x="1611" y="1443"/>
                  </a:cubicBezTo>
                  <a:cubicBezTo>
                    <a:pt x="1652" y="1402"/>
                    <a:pt x="1679" y="1348"/>
                    <a:pt x="1710" y="1298"/>
                  </a:cubicBezTo>
                  <a:lnTo>
                    <a:pt x="1710" y="1298"/>
                  </a:lnTo>
                  <a:cubicBezTo>
                    <a:pt x="1706" y="1324"/>
                    <a:pt x="1703" y="1351"/>
                    <a:pt x="1703" y="1382"/>
                  </a:cubicBezTo>
                  <a:cubicBezTo>
                    <a:pt x="1706" y="1379"/>
                    <a:pt x="1709" y="1375"/>
                    <a:pt x="1711" y="1370"/>
                  </a:cubicBezTo>
                  <a:lnTo>
                    <a:pt x="1711" y="1370"/>
                  </a:lnTo>
                  <a:cubicBezTo>
                    <a:pt x="1706" y="1396"/>
                    <a:pt x="1703" y="1421"/>
                    <a:pt x="1703" y="1443"/>
                  </a:cubicBezTo>
                  <a:cubicBezTo>
                    <a:pt x="1732" y="1413"/>
                    <a:pt x="1733" y="1326"/>
                    <a:pt x="1733" y="1265"/>
                  </a:cubicBezTo>
                  <a:lnTo>
                    <a:pt x="1733" y="1265"/>
                  </a:lnTo>
                  <a:cubicBezTo>
                    <a:pt x="1733" y="1266"/>
                    <a:pt x="1732" y="1266"/>
                    <a:pt x="1732" y="1267"/>
                  </a:cubicBezTo>
                  <a:lnTo>
                    <a:pt x="1732" y="1267"/>
                  </a:lnTo>
                  <a:cubicBezTo>
                    <a:pt x="1732" y="1265"/>
                    <a:pt x="1732" y="1262"/>
                    <a:pt x="1732" y="1260"/>
                  </a:cubicBezTo>
                  <a:lnTo>
                    <a:pt x="1732" y="1260"/>
                  </a:lnTo>
                  <a:cubicBezTo>
                    <a:pt x="1732" y="1260"/>
                    <a:pt x="1733" y="1260"/>
                    <a:pt x="1733" y="1260"/>
                  </a:cubicBezTo>
                  <a:cubicBezTo>
                    <a:pt x="1733" y="1262"/>
                    <a:pt x="1733" y="1264"/>
                    <a:pt x="1733" y="1265"/>
                  </a:cubicBezTo>
                  <a:lnTo>
                    <a:pt x="1733" y="1265"/>
                  </a:lnTo>
                  <a:cubicBezTo>
                    <a:pt x="1742" y="1253"/>
                    <a:pt x="1752" y="1241"/>
                    <a:pt x="1763" y="1230"/>
                  </a:cubicBezTo>
                  <a:cubicBezTo>
                    <a:pt x="1794" y="1199"/>
                    <a:pt x="1794" y="1108"/>
                    <a:pt x="1794" y="1047"/>
                  </a:cubicBezTo>
                  <a:cubicBezTo>
                    <a:pt x="1824" y="956"/>
                    <a:pt x="1794" y="835"/>
                    <a:pt x="1794" y="774"/>
                  </a:cubicBezTo>
                  <a:cubicBezTo>
                    <a:pt x="1787" y="767"/>
                    <a:pt x="1781" y="757"/>
                    <a:pt x="1777" y="745"/>
                  </a:cubicBezTo>
                  <a:lnTo>
                    <a:pt x="1777" y="745"/>
                  </a:lnTo>
                  <a:cubicBezTo>
                    <a:pt x="1771" y="708"/>
                    <a:pt x="1757" y="670"/>
                    <a:pt x="1733" y="622"/>
                  </a:cubicBezTo>
                  <a:cubicBezTo>
                    <a:pt x="1733" y="500"/>
                    <a:pt x="1703" y="440"/>
                    <a:pt x="1672" y="348"/>
                  </a:cubicBezTo>
                  <a:cubicBezTo>
                    <a:pt x="1642" y="318"/>
                    <a:pt x="1611" y="227"/>
                    <a:pt x="1551" y="196"/>
                  </a:cubicBezTo>
                  <a:cubicBezTo>
                    <a:pt x="1490" y="136"/>
                    <a:pt x="1399" y="75"/>
                    <a:pt x="1338" y="44"/>
                  </a:cubicBezTo>
                  <a:cubicBezTo>
                    <a:pt x="1307" y="14"/>
                    <a:pt x="1216" y="14"/>
                    <a:pt x="1155" y="14"/>
                  </a:cubicBezTo>
                  <a:cubicBezTo>
                    <a:pt x="1115" y="4"/>
                    <a:pt x="1078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040" bIns="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0" name="Google Shape;3243;p23"/>
            <p:cNvSpPr/>
            <p:nvPr/>
          </p:nvSpPr>
          <p:spPr>
            <a:xfrm rot="9888600">
              <a:off x="8516160" y="490680"/>
              <a:ext cx="9720" cy="1080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10800"/>
                <a:gd name="textAreaBottom" fmla="*/ 11880 h 10800"/>
              </a:gdLst>
              <a:ahLst/>
              <a:rect l="textAreaLeft" t="textAreaTop" r="textAreaRight" b="textAreaBottom"/>
              <a:pathLst>
                <a:path w="761" h="852">
                  <a:moveTo>
                    <a:pt x="335" y="92"/>
                  </a:moveTo>
                  <a:cubicBezTo>
                    <a:pt x="322" y="92"/>
                    <a:pt x="310" y="92"/>
                    <a:pt x="299" y="92"/>
                  </a:cubicBezTo>
                  <a:lnTo>
                    <a:pt x="299" y="92"/>
                  </a:lnTo>
                  <a:cubicBezTo>
                    <a:pt x="301" y="92"/>
                    <a:pt x="302" y="92"/>
                    <a:pt x="304" y="92"/>
                  </a:cubicBezTo>
                  <a:close/>
                  <a:moveTo>
                    <a:pt x="304" y="0"/>
                  </a:moveTo>
                  <a:cubicBezTo>
                    <a:pt x="243" y="0"/>
                    <a:pt x="183" y="61"/>
                    <a:pt x="152" y="92"/>
                  </a:cubicBezTo>
                  <a:cubicBezTo>
                    <a:pt x="152" y="122"/>
                    <a:pt x="122" y="122"/>
                    <a:pt x="122" y="152"/>
                  </a:cubicBezTo>
                  <a:cubicBezTo>
                    <a:pt x="119" y="157"/>
                    <a:pt x="117" y="162"/>
                    <a:pt x="115" y="167"/>
                  </a:cubicBezTo>
                  <a:lnTo>
                    <a:pt x="115" y="167"/>
                  </a:lnTo>
                  <a:cubicBezTo>
                    <a:pt x="77" y="200"/>
                    <a:pt x="31" y="222"/>
                    <a:pt x="31" y="243"/>
                  </a:cubicBezTo>
                  <a:cubicBezTo>
                    <a:pt x="0" y="274"/>
                    <a:pt x="0" y="365"/>
                    <a:pt x="0" y="426"/>
                  </a:cubicBezTo>
                  <a:cubicBezTo>
                    <a:pt x="0" y="487"/>
                    <a:pt x="0" y="517"/>
                    <a:pt x="31" y="578"/>
                  </a:cubicBezTo>
                  <a:cubicBezTo>
                    <a:pt x="31" y="639"/>
                    <a:pt x="91" y="669"/>
                    <a:pt x="122" y="699"/>
                  </a:cubicBezTo>
                  <a:cubicBezTo>
                    <a:pt x="152" y="730"/>
                    <a:pt x="243" y="791"/>
                    <a:pt x="274" y="791"/>
                  </a:cubicBezTo>
                  <a:lnTo>
                    <a:pt x="395" y="791"/>
                  </a:lnTo>
                  <a:lnTo>
                    <a:pt x="335" y="851"/>
                  </a:lnTo>
                  <a:cubicBezTo>
                    <a:pt x="380" y="821"/>
                    <a:pt x="418" y="806"/>
                    <a:pt x="456" y="791"/>
                  </a:cubicBezTo>
                  <a:lnTo>
                    <a:pt x="456" y="791"/>
                  </a:lnTo>
                  <a:cubicBezTo>
                    <a:pt x="456" y="802"/>
                    <a:pt x="460" y="809"/>
                    <a:pt x="470" y="809"/>
                  </a:cubicBezTo>
                  <a:cubicBezTo>
                    <a:pt x="487" y="809"/>
                    <a:pt x="520" y="788"/>
                    <a:pt x="578" y="730"/>
                  </a:cubicBezTo>
                  <a:lnTo>
                    <a:pt x="578" y="730"/>
                  </a:lnTo>
                  <a:cubicBezTo>
                    <a:pt x="578" y="730"/>
                    <a:pt x="578" y="730"/>
                    <a:pt x="578" y="730"/>
                  </a:cubicBezTo>
                  <a:cubicBezTo>
                    <a:pt x="592" y="715"/>
                    <a:pt x="607" y="700"/>
                    <a:pt x="619" y="685"/>
                  </a:cubicBezTo>
                  <a:lnTo>
                    <a:pt x="619" y="685"/>
                  </a:lnTo>
                  <a:cubicBezTo>
                    <a:pt x="625" y="681"/>
                    <a:pt x="632" y="676"/>
                    <a:pt x="638" y="669"/>
                  </a:cubicBezTo>
                  <a:lnTo>
                    <a:pt x="669" y="578"/>
                  </a:lnTo>
                  <a:lnTo>
                    <a:pt x="669" y="573"/>
                  </a:lnTo>
                  <a:lnTo>
                    <a:pt x="669" y="573"/>
                  </a:lnTo>
                  <a:cubicBezTo>
                    <a:pt x="681" y="551"/>
                    <a:pt x="696" y="534"/>
                    <a:pt x="730" y="517"/>
                  </a:cubicBezTo>
                  <a:lnTo>
                    <a:pt x="730" y="354"/>
                  </a:lnTo>
                  <a:lnTo>
                    <a:pt x="730" y="354"/>
                  </a:lnTo>
                  <a:cubicBezTo>
                    <a:pt x="739" y="367"/>
                    <a:pt x="749" y="381"/>
                    <a:pt x="760" y="395"/>
                  </a:cubicBezTo>
                  <a:cubicBezTo>
                    <a:pt x="760" y="365"/>
                    <a:pt x="760" y="335"/>
                    <a:pt x="730" y="243"/>
                  </a:cubicBezTo>
                  <a:cubicBezTo>
                    <a:pt x="730" y="213"/>
                    <a:pt x="669" y="183"/>
                    <a:pt x="638" y="122"/>
                  </a:cubicBezTo>
                  <a:cubicBezTo>
                    <a:pt x="608" y="92"/>
                    <a:pt x="578" y="61"/>
                    <a:pt x="517" y="61"/>
                  </a:cubicBezTo>
                  <a:cubicBezTo>
                    <a:pt x="487" y="0"/>
                    <a:pt x="456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" bIns="5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1" name="Google Shape;3244;p23"/>
            <p:cNvSpPr/>
            <p:nvPr/>
          </p:nvSpPr>
          <p:spPr>
            <a:xfrm rot="9888600">
              <a:off x="8527680" y="497880"/>
              <a:ext cx="15120" cy="16200"/>
            </a:xfrm>
            <a:custGeom>
              <a:avLst/>
              <a:gdLst>
                <a:gd name="textAreaLeft" fmla="*/ 0 w 15120"/>
                <a:gd name="textAreaRight" fmla="*/ 16200 w 15120"/>
                <a:gd name="textAreaTop" fmla="*/ 0 h 16200"/>
                <a:gd name="textAreaBottom" fmla="*/ 17280 h 16200"/>
              </a:gdLst>
              <a:ahLst/>
              <a:rect l="textAreaLeft" t="textAreaTop" r="textAreaRight" b="textAreaBottom"/>
              <a:pathLst>
                <a:path w="1156" h="1240">
                  <a:moveTo>
                    <a:pt x="106" y="402"/>
                  </a:moveTo>
                  <a:lnTo>
                    <a:pt x="106" y="402"/>
                  </a:lnTo>
                  <a:cubicBezTo>
                    <a:pt x="101" y="414"/>
                    <a:pt x="96" y="426"/>
                    <a:pt x="91" y="437"/>
                  </a:cubicBezTo>
                  <a:lnTo>
                    <a:pt x="91" y="437"/>
                  </a:lnTo>
                  <a:cubicBezTo>
                    <a:pt x="92" y="431"/>
                    <a:pt x="92" y="425"/>
                    <a:pt x="92" y="418"/>
                  </a:cubicBezTo>
                  <a:cubicBezTo>
                    <a:pt x="98" y="413"/>
                    <a:pt x="102" y="407"/>
                    <a:pt x="106" y="402"/>
                  </a:cubicBezTo>
                  <a:close/>
                  <a:moveTo>
                    <a:pt x="1004" y="418"/>
                  </a:moveTo>
                  <a:cubicBezTo>
                    <a:pt x="1004" y="479"/>
                    <a:pt x="1034" y="510"/>
                    <a:pt x="1034" y="540"/>
                  </a:cubicBezTo>
                  <a:lnTo>
                    <a:pt x="1034" y="662"/>
                  </a:lnTo>
                  <a:cubicBezTo>
                    <a:pt x="1034" y="631"/>
                    <a:pt x="1034" y="540"/>
                    <a:pt x="1004" y="510"/>
                  </a:cubicBezTo>
                  <a:lnTo>
                    <a:pt x="1004" y="479"/>
                  </a:lnTo>
                  <a:lnTo>
                    <a:pt x="1004" y="418"/>
                  </a:lnTo>
                  <a:close/>
                  <a:moveTo>
                    <a:pt x="624" y="1"/>
                  </a:moveTo>
                  <a:cubicBezTo>
                    <a:pt x="586" y="1"/>
                    <a:pt x="548" y="8"/>
                    <a:pt x="517" y="23"/>
                  </a:cubicBezTo>
                  <a:cubicBezTo>
                    <a:pt x="426" y="23"/>
                    <a:pt x="365" y="54"/>
                    <a:pt x="274" y="84"/>
                  </a:cubicBezTo>
                  <a:cubicBezTo>
                    <a:pt x="213" y="145"/>
                    <a:pt x="122" y="206"/>
                    <a:pt x="92" y="297"/>
                  </a:cubicBezTo>
                  <a:cubicBezTo>
                    <a:pt x="62" y="358"/>
                    <a:pt x="1" y="479"/>
                    <a:pt x="1" y="601"/>
                  </a:cubicBezTo>
                  <a:lnTo>
                    <a:pt x="1" y="631"/>
                  </a:lnTo>
                  <a:cubicBezTo>
                    <a:pt x="1" y="601"/>
                    <a:pt x="1" y="510"/>
                    <a:pt x="62" y="479"/>
                  </a:cubicBezTo>
                  <a:lnTo>
                    <a:pt x="62" y="510"/>
                  </a:lnTo>
                  <a:lnTo>
                    <a:pt x="62" y="540"/>
                  </a:lnTo>
                  <a:cubicBezTo>
                    <a:pt x="62" y="601"/>
                    <a:pt x="1" y="662"/>
                    <a:pt x="1" y="692"/>
                  </a:cubicBezTo>
                  <a:cubicBezTo>
                    <a:pt x="1" y="692"/>
                    <a:pt x="1" y="844"/>
                    <a:pt x="62" y="844"/>
                  </a:cubicBezTo>
                  <a:lnTo>
                    <a:pt x="92" y="966"/>
                  </a:lnTo>
                  <a:lnTo>
                    <a:pt x="153" y="1087"/>
                  </a:lnTo>
                  <a:lnTo>
                    <a:pt x="274" y="1148"/>
                  </a:lnTo>
                  <a:cubicBezTo>
                    <a:pt x="305" y="1209"/>
                    <a:pt x="365" y="1209"/>
                    <a:pt x="396" y="1209"/>
                  </a:cubicBezTo>
                  <a:cubicBezTo>
                    <a:pt x="426" y="1209"/>
                    <a:pt x="517" y="1239"/>
                    <a:pt x="548" y="1239"/>
                  </a:cubicBezTo>
                  <a:lnTo>
                    <a:pt x="700" y="1209"/>
                  </a:lnTo>
                  <a:cubicBezTo>
                    <a:pt x="730" y="1209"/>
                    <a:pt x="761" y="1148"/>
                    <a:pt x="821" y="1148"/>
                  </a:cubicBezTo>
                  <a:cubicBezTo>
                    <a:pt x="852" y="1118"/>
                    <a:pt x="882" y="1087"/>
                    <a:pt x="913" y="1087"/>
                  </a:cubicBezTo>
                  <a:lnTo>
                    <a:pt x="973" y="1057"/>
                  </a:lnTo>
                  <a:cubicBezTo>
                    <a:pt x="1004" y="996"/>
                    <a:pt x="1034" y="935"/>
                    <a:pt x="1065" y="905"/>
                  </a:cubicBezTo>
                  <a:cubicBezTo>
                    <a:pt x="1125" y="814"/>
                    <a:pt x="1156" y="692"/>
                    <a:pt x="1156" y="601"/>
                  </a:cubicBezTo>
                  <a:cubicBezTo>
                    <a:pt x="1156" y="479"/>
                    <a:pt x="1125" y="388"/>
                    <a:pt x="1065" y="297"/>
                  </a:cubicBezTo>
                  <a:cubicBezTo>
                    <a:pt x="1034" y="236"/>
                    <a:pt x="1004" y="206"/>
                    <a:pt x="1004" y="175"/>
                  </a:cubicBezTo>
                  <a:cubicBezTo>
                    <a:pt x="913" y="84"/>
                    <a:pt x="852" y="54"/>
                    <a:pt x="730" y="23"/>
                  </a:cubicBezTo>
                  <a:cubicBezTo>
                    <a:pt x="700" y="8"/>
                    <a:pt x="662" y="1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" bIns="8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2" name="Google Shape;3245;p23"/>
            <p:cNvSpPr/>
            <p:nvPr/>
          </p:nvSpPr>
          <p:spPr>
            <a:xfrm rot="9888600">
              <a:off x="8499600" y="514080"/>
              <a:ext cx="15480" cy="1512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15120"/>
                <a:gd name="textAreaBottom" fmla="*/ 16200 h 15120"/>
              </a:gdLst>
              <a:ahLst/>
              <a:rect l="textAreaLeft" t="textAreaTop" r="textAreaRight" b="textAreaBottom"/>
              <a:pathLst>
                <a:path w="1186" h="1156">
                  <a:moveTo>
                    <a:pt x="878" y="1013"/>
                  </a:moveTo>
                  <a:lnTo>
                    <a:pt x="878" y="1013"/>
                  </a:lnTo>
                  <a:cubicBezTo>
                    <a:pt x="869" y="1018"/>
                    <a:pt x="860" y="1025"/>
                    <a:pt x="851" y="1034"/>
                  </a:cubicBezTo>
                  <a:cubicBezTo>
                    <a:pt x="846" y="1034"/>
                    <a:pt x="842" y="1034"/>
                    <a:pt x="837" y="1034"/>
                  </a:cubicBezTo>
                  <a:lnTo>
                    <a:pt x="837" y="1034"/>
                  </a:lnTo>
                  <a:cubicBezTo>
                    <a:pt x="851" y="1028"/>
                    <a:pt x="864" y="1021"/>
                    <a:pt x="878" y="1013"/>
                  </a:cubicBezTo>
                  <a:close/>
                  <a:moveTo>
                    <a:pt x="608" y="0"/>
                  </a:moveTo>
                  <a:cubicBezTo>
                    <a:pt x="578" y="0"/>
                    <a:pt x="486" y="0"/>
                    <a:pt x="456" y="31"/>
                  </a:cubicBezTo>
                  <a:cubicBezTo>
                    <a:pt x="334" y="91"/>
                    <a:pt x="274" y="122"/>
                    <a:pt x="182" y="183"/>
                  </a:cubicBezTo>
                  <a:lnTo>
                    <a:pt x="122" y="304"/>
                  </a:lnTo>
                  <a:cubicBezTo>
                    <a:pt x="122" y="328"/>
                    <a:pt x="103" y="333"/>
                    <a:pt x="95" y="362"/>
                  </a:cubicBezTo>
                  <a:lnTo>
                    <a:pt x="95" y="362"/>
                  </a:lnTo>
                  <a:cubicBezTo>
                    <a:pt x="95" y="362"/>
                    <a:pt x="94" y="362"/>
                    <a:pt x="94" y="362"/>
                  </a:cubicBezTo>
                  <a:cubicBezTo>
                    <a:pt x="80" y="362"/>
                    <a:pt x="30" y="434"/>
                    <a:pt x="30" y="456"/>
                  </a:cubicBezTo>
                  <a:lnTo>
                    <a:pt x="0" y="608"/>
                  </a:lnTo>
                  <a:cubicBezTo>
                    <a:pt x="0" y="638"/>
                    <a:pt x="0" y="730"/>
                    <a:pt x="30" y="760"/>
                  </a:cubicBezTo>
                  <a:cubicBezTo>
                    <a:pt x="30" y="790"/>
                    <a:pt x="91" y="851"/>
                    <a:pt x="91" y="882"/>
                  </a:cubicBezTo>
                  <a:cubicBezTo>
                    <a:pt x="122" y="912"/>
                    <a:pt x="152" y="942"/>
                    <a:pt x="152" y="1003"/>
                  </a:cubicBezTo>
                  <a:cubicBezTo>
                    <a:pt x="182" y="1034"/>
                    <a:pt x="274" y="1064"/>
                    <a:pt x="334" y="1125"/>
                  </a:cubicBezTo>
                  <a:cubicBezTo>
                    <a:pt x="395" y="1155"/>
                    <a:pt x="426" y="1155"/>
                    <a:pt x="486" y="1155"/>
                  </a:cubicBezTo>
                  <a:lnTo>
                    <a:pt x="638" y="1155"/>
                  </a:lnTo>
                  <a:cubicBezTo>
                    <a:pt x="699" y="1155"/>
                    <a:pt x="760" y="1155"/>
                    <a:pt x="790" y="1125"/>
                  </a:cubicBezTo>
                  <a:cubicBezTo>
                    <a:pt x="829" y="1067"/>
                    <a:pt x="855" y="1034"/>
                    <a:pt x="884" y="1010"/>
                  </a:cubicBezTo>
                  <a:lnTo>
                    <a:pt x="884" y="1010"/>
                  </a:lnTo>
                  <a:cubicBezTo>
                    <a:pt x="883" y="1010"/>
                    <a:pt x="882" y="1011"/>
                    <a:pt x="880" y="1012"/>
                  </a:cubicBezTo>
                  <a:lnTo>
                    <a:pt x="880" y="1012"/>
                  </a:lnTo>
                  <a:cubicBezTo>
                    <a:pt x="882" y="1011"/>
                    <a:pt x="883" y="1010"/>
                    <a:pt x="885" y="1009"/>
                  </a:cubicBezTo>
                  <a:lnTo>
                    <a:pt x="885" y="1009"/>
                  </a:lnTo>
                  <a:cubicBezTo>
                    <a:pt x="885" y="1009"/>
                    <a:pt x="884" y="1009"/>
                    <a:pt x="884" y="1010"/>
                  </a:cubicBezTo>
                  <a:lnTo>
                    <a:pt x="884" y="1010"/>
                  </a:lnTo>
                  <a:cubicBezTo>
                    <a:pt x="904" y="999"/>
                    <a:pt x="923" y="992"/>
                    <a:pt x="942" y="973"/>
                  </a:cubicBezTo>
                  <a:lnTo>
                    <a:pt x="942" y="973"/>
                  </a:lnTo>
                  <a:cubicBezTo>
                    <a:pt x="922" y="986"/>
                    <a:pt x="903" y="999"/>
                    <a:pt x="885" y="1009"/>
                  </a:cubicBezTo>
                  <a:lnTo>
                    <a:pt x="885" y="1009"/>
                  </a:lnTo>
                  <a:cubicBezTo>
                    <a:pt x="902" y="995"/>
                    <a:pt x="920" y="984"/>
                    <a:pt x="942" y="973"/>
                  </a:cubicBezTo>
                  <a:cubicBezTo>
                    <a:pt x="1003" y="973"/>
                    <a:pt x="1033" y="882"/>
                    <a:pt x="1064" y="851"/>
                  </a:cubicBezTo>
                  <a:cubicBezTo>
                    <a:pt x="1094" y="821"/>
                    <a:pt x="1094" y="760"/>
                    <a:pt x="1155" y="699"/>
                  </a:cubicBezTo>
                  <a:cubicBezTo>
                    <a:pt x="1171" y="634"/>
                    <a:pt x="1179" y="586"/>
                    <a:pt x="1178" y="537"/>
                  </a:cubicBezTo>
                  <a:lnTo>
                    <a:pt x="1178" y="537"/>
                  </a:lnTo>
                  <a:cubicBezTo>
                    <a:pt x="1180" y="541"/>
                    <a:pt x="1183" y="544"/>
                    <a:pt x="1185" y="547"/>
                  </a:cubicBezTo>
                  <a:cubicBezTo>
                    <a:pt x="1185" y="517"/>
                    <a:pt x="1185" y="426"/>
                    <a:pt x="1155" y="395"/>
                  </a:cubicBezTo>
                  <a:lnTo>
                    <a:pt x="1155" y="395"/>
                  </a:lnTo>
                  <a:cubicBezTo>
                    <a:pt x="1155" y="395"/>
                    <a:pt x="1155" y="395"/>
                    <a:pt x="1155" y="395"/>
                  </a:cubicBezTo>
                  <a:lnTo>
                    <a:pt x="1094" y="274"/>
                  </a:lnTo>
                  <a:cubicBezTo>
                    <a:pt x="1064" y="243"/>
                    <a:pt x="1033" y="183"/>
                    <a:pt x="1033" y="152"/>
                  </a:cubicBezTo>
                  <a:cubicBezTo>
                    <a:pt x="1003" y="122"/>
                    <a:pt x="912" y="91"/>
                    <a:pt x="851" y="31"/>
                  </a:cubicBezTo>
                  <a:cubicBezTo>
                    <a:pt x="760" y="0"/>
                    <a:pt x="699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3" name="Google Shape;3246;p23"/>
            <p:cNvSpPr/>
            <p:nvPr/>
          </p:nvSpPr>
          <p:spPr>
            <a:xfrm rot="9888600">
              <a:off x="8510760" y="545760"/>
              <a:ext cx="1080" cy="720"/>
            </a:xfrm>
            <a:custGeom>
              <a:avLst/>
              <a:gdLst>
                <a:gd name="textAreaLeft" fmla="*/ 0 w 1080"/>
                <a:gd name="textAreaRight" fmla="*/ 2160 w 1080"/>
                <a:gd name="textAreaTop" fmla="*/ 0 h 720"/>
                <a:gd name="textAreaBottom" fmla="*/ 1800 h 720"/>
              </a:gdLst>
              <a:ahLst/>
              <a:rect l="textAreaLeft" t="textAreaTop" r="textAreaRight" b="textAreaBottom"/>
              <a:pathLst>
                <a:path w="153" h="123">
                  <a:moveTo>
                    <a:pt x="91" y="1"/>
                  </a:moveTo>
                  <a:cubicBezTo>
                    <a:pt x="0" y="1"/>
                    <a:pt x="0" y="122"/>
                    <a:pt x="91" y="122"/>
                  </a:cubicBezTo>
                  <a:cubicBezTo>
                    <a:pt x="152" y="122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4" name="Google Shape;3247;p23"/>
            <p:cNvSpPr/>
            <p:nvPr/>
          </p:nvSpPr>
          <p:spPr>
            <a:xfrm rot="9888600">
              <a:off x="8482320" y="551160"/>
              <a:ext cx="9720" cy="7560"/>
            </a:xfrm>
            <a:custGeom>
              <a:avLst/>
              <a:gdLst>
                <a:gd name="textAreaLeft" fmla="*/ 0 w 9720"/>
                <a:gd name="textAreaRight" fmla="*/ 10800 w 9720"/>
                <a:gd name="textAreaTop" fmla="*/ 0 h 7560"/>
                <a:gd name="textAreaBottom" fmla="*/ 8640 h 7560"/>
              </a:gdLst>
              <a:ahLst/>
              <a:rect l="textAreaLeft" t="textAreaTop" r="textAreaRight" b="textAreaBottom"/>
              <a:pathLst>
                <a:path w="760" h="609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60" y="608"/>
                    <a:pt x="760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5" name="Google Shape;3248;p23"/>
            <p:cNvSpPr/>
            <p:nvPr/>
          </p:nvSpPr>
          <p:spPr>
            <a:xfrm rot="8632200">
              <a:off x="8622000" y="216000"/>
              <a:ext cx="16920" cy="15840"/>
            </a:xfrm>
            <a:custGeom>
              <a:avLst/>
              <a:gdLst>
                <a:gd name="textAreaLeft" fmla="*/ 0 w 16920"/>
                <a:gd name="textAreaRight" fmla="*/ 18000 w 16920"/>
                <a:gd name="textAreaTop" fmla="*/ 0 h 15840"/>
                <a:gd name="textAreaBottom" fmla="*/ 16920 h 15840"/>
              </a:gdLst>
              <a:ahLst/>
              <a:rect l="textAreaLeft" t="textAreaTop" r="textAreaRight" b="textAreaBottom"/>
              <a:pathLst>
                <a:path w="1916" h="1794">
                  <a:moveTo>
                    <a:pt x="395" y="1489"/>
                  </a:moveTo>
                  <a:lnTo>
                    <a:pt x="395" y="1489"/>
                  </a:lnTo>
                  <a:cubicBezTo>
                    <a:pt x="408" y="1502"/>
                    <a:pt x="420" y="1519"/>
                    <a:pt x="436" y="1537"/>
                  </a:cubicBezTo>
                  <a:lnTo>
                    <a:pt x="436" y="1537"/>
                  </a:lnTo>
                  <a:cubicBezTo>
                    <a:pt x="419" y="1523"/>
                    <a:pt x="404" y="1508"/>
                    <a:pt x="395" y="1489"/>
                  </a:cubicBezTo>
                  <a:close/>
                  <a:moveTo>
                    <a:pt x="541" y="1591"/>
                  </a:moveTo>
                  <a:cubicBezTo>
                    <a:pt x="545" y="1595"/>
                    <a:pt x="547" y="1602"/>
                    <a:pt x="547" y="1611"/>
                  </a:cubicBezTo>
                  <a:cubicBezTo>
                    <a:pt x="545" y="1604"/>
                    <a:pt x="543" y="1598"/>
                    <a:pt x="541" y="1591"/>
                  </a:cubicBezTo>
                  <a:close/>
                  <a:moveTo>
                    <a:pt x="821" y="0"/>
                  </a:moveTo>
                  <a:cubicBezTo>
                    <a:pt x="836" y="75"/>
                    <a:pt x="852" y="150"/>
                    <a:pt x="868" y="223"/>
                  </a:cubicBezTo>
                  <a:lnTo>
                    <a:pt x="868" y="223"/>
                  </a:lnTo>
                  <a:cubicBezTo>
                    <a:pt x="835" y="227"/>
                    <a:pt x="799" y="234"/>
                    <a:pt x="760" y="243"/>
                  </a:cubicBezTo>
                  <a:cubicBezTo>
                    <a:pt x="669" y="243"/>
                    <a:pt x="578" y="274"/>
                    <a:pt x="517" y="304"/>
                  </a:cubicBezTo>
                  <a:cubicBezTo>
                    <a:pt x="456" y="365"/>
                    <a:pt x="395" y="395"/>
                    <a:pt x="365" y="426"/>
                  </a:cubicBezTo>
                  <a:cubicBezTo>
                    <a:pt x="309" y="482"/>
                    <a:pt x="276" y="526"/>
                    <a:pt x="252" y="574"/>
                  </a:cubicBezTo>
                  <a:lnTo>
                    <a:pt x="252" y="574"/>
                  </a:lnTo>
                  <a:cubicBezTo>
                    <a:pt x="249" y="575"/>
                    <a:pt x="246" y="576"/>
                    <a:pt x="243" y="578"/>
                  </a:cubicBezTo>
                  <a:cubicBezTo>
                    <a:pt x="152" y="669"/>
                    <a:pt x="122" y="699"/>
                    <a:pt x="91" y="821"/>
                  </a:cubicBezTo>
                  <a:cubicBezTo>
                    <a:pt x="91" y="851"/>
                    <a:pt x="61" y="851"/>
                    <a:pt x="61" y="882"/>
                  </a:cubicBezTo>
                  <a:lnTo>
                    <a:pt x="0" y="1034"/>
                  </a:lnTo>
                  <a:cubicBezTo>
                    <a:pt x="0" y="1155"/>
                    <a:pt x="61" y="1277"/>
                    <a:pt x="91" y="1337"/>
                  </a:cubicBezTo>
                  <a:cubicBezTo>
                    <a:pt x="91" y="1337"/>
                    <a:pt x="152" y="1459"/>
                    <a:pt x="213" y="1489"/>
                  </a:cubicBezTo>
                  <a:cubicBezTo>
                    <a:pt x="243" y="1550"/>
                    <a:pt x="243" y="1550"/>
                    <a:pt x="274" y="1550"/>
                  </a:cubicBezTo>
                  <a:cubicBezTo>
                    <a:pt x="304" y="1550"/>
                    <a:pt x="304" y="1581"/>
                    <a:pt x="365" y="1581"/>
                  </a:cubicBezTo>
                  <a:lnTo>
                    <a:pt x="426" y="1581"/>
                  </a:lnTo>
                  <a:cubicBezTo>
                    <a:pt x="450" y="1581"/>
                    <a:pt x="493" y="1600"/>
                    <a:pt x="525" y="1608"/>
                  </a:cubicBezTo>
                  <a:lnTo>
                    <a:pt x="525" y="1608"/>
                  </a:lnTo>
                  <a:cubicBezTo>
                    <a:pt x="547" y="1619"/>
                    <a:pt x="566" y="1630"/>
                    <a:pt x="578" y="1641"/>
                  </a:cubicBezTo>
                  <a:lnTo>
                    <a:pt x="608" y="1702"/>
                  </a:lnTo>
                  <a:cubicBezTo>
                    <a:pt x="699" y="1733"/>
                    <a:pt x="760" y="1733"/>
                    <a:pt x="821" y="1763"/>
                  </a:cubicBezTo>
                  <a:cubicBezTo>
                    <a:pt x="882" y="1763"/>
                    <a:pt x="973" y="1793"/>
                    <a:pt x="1034" y="1793"/>
                  </a:cubicBezTo>
                  <a:cubicBezTo>
                    <a:pt x="1155" y="1793"/>
                    <a:pt x="1277" y="1763"/>
                    <a:pt x="1368" y="1733"/>
                  </a:cubicBezTo>
                  <a:cubicBezTo>
                    <a:pt x="1459" y="1702"/>
                    <a:pt x="1490" y="1702"/>
                    <a:pt x="1581" y="1611"/>
                  </a:cubicBezTo>
                  <a:cubicBezTo>
                    <a:pt x="1642" y="1581"/>
                    <a:pt x="1672" y="1550"/>
                    <a:pt x="1733" y="1459"/>
                  </a:cubicBezTo>
                  <a:cubicBezTo>
                    <a:pt x="1763" y="1429"/>
                    <a:pt x="1794" y="1337"/>
                    <a:pt x="1824" y="1277"/>
                  </a:cubicBezTo>
                  <a:cubicBezTo>
                    <a:pt x="1885" y="1155"/>
                    <a:pt x="1915" y="1064"/>
                    <a:pt x="1915" y="912"/>
                  </a:cubicBezTo>
                  <a:cubicBezTo>
                    <a:pt x="1915" y="851"/>
                    <a:pt x="1915" y="730"/>
                    <a:pt x="1885" y="699"/>
                  </a:cubicBezTo>
                  <a:cubicBezTo>
                    <a:pt x="1824" y="608"/>
                    <a:pt x="1824" y="547"/>
                    <a:pt x="1794" y="517"/>
                  </a:cubicBezTo>
                  <a:cubicBezTo>
                    <a:pt x="1794" y="456"/>
                    <a:pt x="1763" y="426"/>
                    <a:pt x="1763" y="426"/>
                  </a:cubicBezTo>
                  <a:cubicBezTo>
                    <a:pt x="1672" y="304"/>
                    <a:pt x="1611" y="213"/>
                    <a:pt x="1459" y="122"/>
                  </a:cubicBezTo>
                  <a:cubicBezTo>
                    <a:pt x="1338" y="61"/>
                    <a:pt x="1186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80" bIns="8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6" name="Google Shape;3249;p23"/>
            <p:cNvSpPr/>
            <p:nvPr/>
          </p:nvSpPr>
          <p:spPr>
            <a:xfrm rot="8632200">
              <a:off x="8621640" y="203760"/>
              <a:ext cx="7200" cy="612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6120"/>
                <a:gd name="textAreaBottom" fmla="*/ 7200 h 6120"/>
              </a:gdLst>
              <a:ahLst/>
              <a:rect l="textAreaLeft" t="textAreaTop" r="textAreaRight" b="textAreaBottom"/>
              <a:pathLst>
                <a:path w="883" h="761">
                  <a:moveTo>
                    <a:pt x="335" y="244"/>
                  </a:moveTo>
                  <a:lnTo>
                    <a:pt x="274" y="304"/>
                  </a:lnTo>
                  <a:cubicBezTo>
                    <a:pt x="274" y="284"/>
                    <a:pt x="288" y="277"/>
                    <a:pt x="297" y="266"/>
                  </a:cubicBezTo>
                  <a:lnTo>
                    <a:pt x="297" y="266"/>
                  </a:lnTo>
                  <a:cubicBezTo>
                    <a:pt x="308" y="257"/>
                    <a:pt x="315" y="244"/>
                    <a:pt x="335" y="244"/>
                  </a:cubicBezTo>
                  <a:close/>
                  <a:moveTo>
                    <a:pt x="305" y="0"/>
                  </a:moveTo>
                  <a:cubicBezTo>
                    <a:pt x="244" y="0"/>
                    <a:pt x="183" y="61"/>
                    <a:pt x="122" y="122"/>
                  </a:cubicBezTo>
                  <a:cubicBezTo>
                    <a:pt x="92" y="152"/>
                    <a:pt x="31" y="213"/>
                    <a:pt x="31" y="244"/>
                  </a:cubicBezTo>
                  <a:cubicBezTo>
                    <a:pt x="1" y="274"/>
                    <a:pt x="1" y="365"/>
                    <a:pt x="1" y="396"/>
                  </a:cubicBezTo>
                  <a:cubicBezTo>
                    <a:pt x="1" y="426"/>
                    <a:pt x="1" y="517"/>
                    <a:pt x="31" y="547"/>
                  </a:cubicBezTo>
                  <a:cubicBezTo>
                    <a:pt x="31" y="578"/>
                    <a:pt x="92" y="608"/>
                    <a:pt x="122" y="669"/>
                  </a:cubicBezTo>
                  <a:cubicBezTo>
                    <a:pt x="153" y="699"/>
                    <a:pt x="244" y="730"/>
                    <a:pt x="305" y="760"/>
                  </a:cubicBezTo>
                  <a:lnTo>
                    <a:pt x="457" y="760"/>
                  </a:lnTo>
                  <a:cubicBezTo>
                    <a:pt x="426" y="760"/>
                    <a:pt x="426" y="730"/>
                    <a:pt x="366" y="730"/>
                  </a:cubicBezTo>
                  <a:cubicBezTo>
                    <a:pt x="335" y="730"/>
                    <a:pt x="335" y="699"/>
                    <a:pt x="305" y="699"/>
                  </a:cubicBezTo>
                  <a:cubicBezTo>
                    <a:pt x="305" y="669"/>
                    <a:pt x="274" y="669"/>
                    <a:pt x="274" y="608"/>
                  </a:cubicBezTo>
                  <a:lnTo>
                    <a:pt x="274" y="608"/>
                  </a:lnTo>
                  <a:cubicBezTo>
                    <a:pt x="305" y="669"/>
                    <a:pt x="396" y="669"/>
                    <a:pt x="426" y="699"/>
                  </a:cubicBezTo>
                  <a:cubicBezTo>
                    <a:pt x="457" y="699"/>
                    <a:pt x="487" y="730"/>
                    <a:pt x="578" y="730"/>
                  </a:cubicBezTo>
                  <a:lnTo>
                    <a:pt x="639" y="730"/>
                  </a:lnTo>
                  <a:cubicBezTo>
                    <a:pt x="700" y="730"/>
                    <a:pt x="730" y="699"/>
                    <a:pt x="730" y="699"/>
                  </a:cubicBezTo>
                  <a:lnTo>
                    <a:pt x="852" y="578"/>
                  </a:lnTo>
                  <a:cubicBezTo>
                    <a:pt x="852" y="547"/>
                    <a:pt x="882" y="547"/>
                    <a:pt x="882" y="517"/>
                  </a:cubicBezTo>
                  <a:lnTo>
                    <a:pt x="882" y="456"/>
                  </a:lnTo>
                  <a:lnTo>
                    <a:pt x="882" y="426"/>
                  </a:lnTo>
                  <a:lnTo>
                    <a:pt x="882" y="396"/>
                  </a:lnTo>
                  <a:lnTo>
                    <a:pt x="882" y="365"/>
                  </a:lnTo>
                  <a:cubicBezTo>
                    <a:pt x="882" y="365"/>
                    <a:pt x="860" y="298"/>
                    <a:pt x="873" y="298"/>
                  </a:cubicBezTo>
                  <a:cubicBezTo>
                    <a:pt x="875" y="298"/>
                    <a:pt x="878" y="300"/>
                    <a:pt x="882" y="304"/>
                  </a:cubicBezTo>
                  <a:lnTo>
                    <a:pt x="882" y="274"/>
                  </a:lnTo>
                  <a:lnTo>
                    <a:pt x="730" y="122"/>
                  </a:lnTo>
                  <a:cubicBezTo>
                    <a:pt x="700" y="92"/>
                    <a:pt x="639" y="92"/>
                    <a:pt x="609" y="61"/>
                  </a:cubicBezTo>
                  <a:cubicBezTo>
                    <a:pt x="548" y="0"/>
                    <a:pt x="48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7" name="Google Shape;3250;p23"/>
            <p:cNvSpPr/>
            <p:nvPr/>
          </p:nvSpPr>
          <p:spPr>
            <a:xfrm rot="8632200">
              <a:off x="8637120" y="211320"/>
              <a:ext cx="6480" cy="4680"/>
            </a:xfrm>
            <a:custGeom>
              <a:avLst/>
              <a:gdLst>
                <a:gd name="textAreaLeft" fmla="*/ 0 w 6480"/>
                <a:gd name="textAreaRight" fmla="*/ 7560 w 6480"/>
                <a:gd name="textAreaTop" fmla="*/ 0 h 4680"/>
                <a:gd name="textAreaBottom" fmla="*/ 5760 h 4680"/>
              </a:gdLst>
              <a:ahLst/>
              <a:rect l="textAreaLeft" t="textAreaTop" r="textAreaRight" b="textAreaBottom"/>
              <a:pathLst>
                <a:path w="791" h="609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90" y="608"/>
                    <a:pt x="790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8" name="Google Shape;3251;p23"/>
            <p:cNvSpPr/>
            <p:nvPr/>
          </p:nvSpPr>
          <p:spPr>
            <a:xfrm rot="8632200">
              <a:off x="8650080" y="232920"/>
              <a:ext cx="2880" cy="1800"/>
            </a:xfrm>
            <a:custGeom>
              <a:avLst/>
              <a:gdLst>
                <a:gd name="textAreaLeft" fmla="*/ 0 w 2880"/>
                <a:gd name="textAreaRight" fmla="*/ 3960 w 2880"/>
                <a:gd name="textAreaTop" fmla="*/ 0 h 1800"/>
                <a:gd name="textAreaBottom" fmla="*/ 2880 h 1800"/>
              </a:gdLst>
              <a:ahLst/>
              <a:rect l="textAreaLeft" t="textAreaTop" r="textAreaRight" b="textAreaBottom"/>
              <a:pathLst>
                <a:path w="426" h="305">
                  <a:moveTo>
                    <a:pt x="243" y="1"/>
                  </a:moveTo>
                  <a:cubicBezTo>
                    <a:pt x="0" y="1"/>
                    <a:pt x="0" y="305"/>
                    <a:pt x="243" y="305"/>
                  </a:cubicBezTo>
                  <a:cubicBezTo>
                    <a:pt x="426" y="305"/>
                    <a:pt x="42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19" name="Google Shape;3252;p23"/>
            <p:cNvSpPr/>
            <p:nvPr/>
          </p:nvSpPr>
          <p:spPr>
            <a:xfrm rot="8632200">
              <a:off x="8617680" y="239400"/>
              <a:ext cx="12960" cy="12600"/>
            </a:xfrm>
            <a:custGeom>
              <a:avLst/>
              <a:gdLst>
                <a:gd name="textAreaLeft" fmla="*/ 0 w 12960"/>
                <a:gd name="textAreaRight" fmla="*/ 14040 w 12960"/>
                <a:gd name="textAreaTop" fmla="*/ 0 h 12600"/>
                <a:gd name="textAreaBottom" fmla="*/ 13680 h 12600"/>
              </a:gdLst>
              <a:ahLst/>
              <a:rect l="textAreaLeft" t="textAreaTop" r="textAreaRight" b="textAreaBottom"/>
              <a:pathLst>
                <a:path w="1490" h="1452">
                  <a:moveTo>
                    <a:pt x="125" y="677"/>
                  </a:moveTo>
                  <a:lnTo>
                    <a:pt x="125" y="677"/>
                  </a:lnTo>
                  <a:cubicBezTo>
                    <a:pt x="125" y="679"/>
                    <a:pt x="125" y="680"/>
                    <a:pt x="126" y="682"/>
                  </a:cubicBezTo>
                  <a:lnTo>
                    <a:pt x="126" y="682"/>
                  </a:lnTo>
                  <a:cubicBezTo>
                    <a:pt x="125" y="681"/>
                    <a:pt x="125" y="680"/>
                    <a:pt x="125" y="679"/>
                  </a:cubicBezTo>
                  <a:lnTo>
                    <a:pt x="125" y="679"/>
                  </a:lnTo>
                  <a:cubicBezTo>
                    <a:pt x="125" y="679"/>
                    <a:pt x="125" y="678"/>
                    <a:pt x="125" y="677"/>
                  </a:cubicBezTo>
                  <a:close/>
                  <a:moveTo>
                    <a:pt x="92" y="528"/>
                  </a:moveTo>
                  <a:cubicBezTo>
                    <a:pt x="51" y="603"/>
                    <a:pt x="30" y="678"/>
                    <a:pt x="30" y="753"/>
                  </a:cubicBezTo>
                  <a:cubicBezTo>
                    <a:pt x="30" y="692"/>
                    <a:pt x="30" y="631"/>
                    <a:pt x="61" y="570"/>
                  </a:cubicBezTo>
                  <a:cubicBezTo>
                    <a:pt x="72" y="555"/>
                    <a:pt x="82" y="541"/>
                    <a:pt x="92" y="528"/>
                  </a:cubicBezTo>
                  <a:close/>
                  <a:moveTo>
                    <a:pt x="152" y="749"/>
                  </a:moveTo>
                  <a:lnTo>
                    <a:pt x="152" y="749"/>
                  </a:lnTo>
                  <a:cubicBezTo>
                    <a:pt x="152" y="749"/>
                    <a:pt x="152" y="749"/>
                    <a:pt x="152" y="749"/>
                  </a:cubicBezTo>
                  <a:lnTo>
                    <a:pt x="152" y="749"/>
                  </a:lnTo>
                  <a:lnTo>
                    <a:pt x="152" y="753"/>
                  </a:lnTo>
                  <a:cubicBezTo>
                    <a:pt x="152" y="751"/>
                    <a:pt x="152" y="750"/>
                    <a:pt x="152" y="749"/>
                  </a:cubicBezTo>
                  <a:close/>
                  <a:moveTo>
                    <a:pt x="714" y="0"/>
                  </a:moveTo>
                  <a:cubicBezTo>
                    <a:pt x="646" y="0"/>
                    <a:pt x="578" y="8"/>
                    <a:pt x="517" y="23"/>
                  </a:cubicBezTo>
                  <a:cubicBezTo>
                    <a:pt x="486" y="84"/>
                    <a:pt x="426" y="84"/>
                    <a:pt x="365" y="114"/>
                  </a:cubicBezTo>
                  <a:cubicBezTo>
                    <a:pt x="365" y="114"/>
                    <a:pt x="365" y="114"/>
                    <a:pt x="365" y="114"/>
                  </a:cubicBezTo>
                  <a:lnTo>
                    <a:pt x="365" y="114"/>
                  </a:lnTo>
                  <a:cubicBezTo>
                    <a:pt x="365" y="114"/>
                    <a:pt x="341" y="114"/>
                    <a:pt x="336" y="135"/>
                  </a:cubicBezTo>
                  <a:lnTo>
                    <a:pt x="336" y="135"/>
                  </a:lnTo>
                  <a:cubicBezTo>
                    <a:pt x="274" y="181"/>
                    <a:pt x="213" y="241"/>
                    <a:pt x="163" y="316"/>
                  </a:cubicBezTo>
                  <a:lnTo>
                    <a:pt x="163" y="316"/>
                  </a:lnTo>
                  <a:lnTo>
                    <a:pt x="152" y="327"/>
                  </a:lnTo>
                  <a:lnTo>
                    <a:pt x="147" y="341"/>
                  </a:lnTo>
                  <a:lnTo>
                    <a:pt x="147" y="341"/>
                  </a:lnTo>
                  <a:cubicBezTo>
                    <a:pt x="138" y="356"/>
                    <a:pt x="130" y="372"/>
                    <a:pt x="122" y="388"/>
                  </a:cubicBezTo>
                  <a:cubicBezTo>
                    <a:pt x="61" y="449"/>
                    <a:pt x="30" y="540"/>
                    <a:pt x="30" y="631"/>
                  </a:cubicBezTo>
                  <a:cubicBezTo>
                    <a:pt x="0" y="722"/>
                    <a:pt x="30" y="844"/>
                    <a:pt x="30" y="905"/>
                  </a:cubicBezTo>
                  <a:cubicBezTo>
                    <a:pt x="61" y="1026"/>
                    <a:pt x="122" y="1148"/>
                    <a:pt x="213" y="1209"/>
                  </a:cubicBezTo>
                  <a:cubicBezTo>
                    <a:pt x="304" y="1300"/>
                    <a:pt x="426" y="1361"/>
                    <a:pt x="517" y="1391"/>
                  </a:cubicBezTo>
                  <a:cubicBezTo>
                    <a:pt x="608" y="1391"/>
                    <a:pt x="669" y="1452"/>
                    <a:pt x="760" y="1452"/>
                  </a:cubicBezTo>
                  <a:lnTo>
                    <a:pt x="790" y="1452"/>
                  </a:lnTo>
                  <a:cubicBezTo>
                    <a:pt x="882" y="1452"/>
                    <a:pt x="912" y="1452"/>
                    <a:pt x="973" y="1391"/>
                  </a:cubicBezTo>
                  <a:cubicBezTo>
                    <a:pt x="1094" y="1361"/>
                    <a:pt x="1216" y="1300"/>
                    <a:pt x="1277" y="1209"/>
                  </a:cubicBezTo>
                  <a:cubicBezTo>
                    <a:pt x="1337" y="1178"/>
                    <a:pt x="1368" y="1148"/>
                    <a:pt x="1398" y="1057"/>
                  </a:cubicBezTo>
                  <a:cubicBezTo>
                    <a:pt x="1489" y="935"/>
                    <a:pt x="1489" y="875"/>
                    <a:pt x="1489" y="723"/>
                  </a:cubicBezTo>
                  <a:lnTo>
                    <a:pt x="1489" y="723"/>
                  </a:lnTo>
                  <a:cubicBezTo>
                    <a:pt x="1489" y="784"/>
                    <a:pt x="1489" y="844"/>
                    <a:pt x="1429" y="905"/>
                  </a:cubicBezTo>
                  <a:cubicBezTo>
                    <a:pt x="1429" y="844"/>
                    <a:pt x="1489" y="783"/>
                    <a:pt x="1489" y="722"/>
                  </a:cubicBezTo>
                  <a:lnTo>
                    <a:pt x="1489" y="722"/>
                  </a:lnTo>
                  <a:cubicBezTo>
                    <a:pt x="1489" y="722"/>
                    <a:pt x="1489" y="722"/>
                    <a:pt x="1489" y="722"/>
                  </a:cubicBezTo>
                  <a:cubicBezTo>
                    <a:pt x="1489" y="631"/>
                    <a:pt x="1489" y="601"/>
                    <a:pt x="1429" y="540"/>
                  </a:cubicBezTo>
                  <a:cubicBezTo>
                    <a:pt x="1398" y="479"/>
                    <a:pt x="1398" y="418"/>
                    <a:pt x="1368" y="388"/>
                  </a:cubicBezTo>
                  <a:cubicBezTo>
                    <a:pt x="1337" y="327"/>
                    <a:pt x="1277" y="297"/>
                    <a:pt x="1246" y="236"/>
                  </a:cubicBezTo>
                  <a:cubicBezTo>
                    <a:pt x="1186" y="145"/>
                    <a:pt x="1125" y="114"/>
                    <a:pt x="1034" y="84"/>
                  </a:cubicBezTo>
                  <a:cubicBezTo>
                    <a:pt x="990" y="41"/>
                    <a:pt x="947" y="28"/>
                    <a:pt x="915" y="25"/>
                  </a:cubicBezTo>
                  <a:lnTo>
                    <a:pt x="915" y="25"/>
                  </a:lnTo>
                  <a:cubicBezTo>
                    <a:pt x="914" y="24"/>
                    <a:pt x="913" y="24"/>
                    <a:pt x="912" y="23"/>
                  </a:cubicBezTo>
                  <a:cubicBezTo>
                    <a:pt x="851" y="8"/>
                    <a:pt x="783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20" name="Google Shape;3253;p23"/>
            <p:cNvSpPr/>
            <p:nvPr/>
          </p:nvSpPr>
          <p:spPr>
            <a:xfrm rot="8632200">
              <a:off x="8641080" y="251280"/>
              <a:ext cx="7200" cy="720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7200"/>
                <a:gd name="textAreaBottom" fmla="*/ 8280 h 7200"/>
              </a:gdLst>
              <a:ahLst/>
              <a:rect l="textAreaLeft" t="textAreaTop" r="textAreaRight" b="textAreaBottom"/>
              <a:pathLst>
                <a:path w="882" h="883">
                  <a:moveTo>
                    <a:pt x="872" y="543"/>
                  </a:moveTo>
                  <a:lnTo>
                    <a:pt x="872" y="543"/>
                  </a:lnTo>
                  <a:cubicBezTo>
                    <a:pt x="866" y="560"/>
                    <a:pt x="860" y="574"/>
                    <a:pt x="853" y="587"/>
                  </a:cubicBezTo>
                  <a:lnTo>
                    <a:pt x="853" y="587"/>
                  </a:lnTo>
                  <a:cubicBezTo>
                    <a:pt x="856" y="564"/>
                    <a:pt x="865" y="553"/>
                    <a:pt x="872" y="543"/>
                  </a:cubicBezTo>
                  <a:close/>
                  <a:moveTo>
                    <a:pt x="30" y="639"/>
                  </a:moveTo>
                  <a:cubicBezTo>
                    <a:pt x="30" y="654"/>
                    <a:pt x="46" y="662"/>
                    <a:pt x="61" y="670"/>
                  </a:cubicBezTo>
                  <a:lnTo>
                    <a:pt x="61" y="670"/>
                  </a:lnTo>
                  <a:lnTo>
                    <a:pt x="30" y="639"/>
                  </a:lnTo>
                  <a:close/>
                  <a:moveTo>
                    <a:pt x="61" y="670"/>
                  </a:moveTo>
                  <a:lnTo>
                    <a:pt x="91" y="700"/>
                  </a:lnTo>
                  <a:lnTo>
                    <a:pt x="91" y="700"/>
                  </a:lnTo>
                  <a:cubicBezTo>
                    <a:pt x="91" y="685"/>
                    <a:pt x="76" y="677"/>
                    <a:pt x="61" y="670"/>
                  </a:cubicBezTo>
                  <a:close/>
                  <a:moveTo>
                    <a:pt x="365" y="1"/>
                  </a:moveTo>
                  <a:cubicBezTo>
                    <a:pt x="274" y="31"/>
                    <a:pt x="182" y="31"/>
                    <a:pt x="152" y="92"/>
                  </a:cubicBezTo>
                  <a:lnTo>
                    <a:pt x="91" y="183"/>
                  </a:lnTo>
                  <a:cubicBezTo>
                    <a:pt x="61" y="244"/>
                    <a:pt x="0" y="335"/>
                    <a:pt x="0" y="396"/>
                  </a:cubicBezTo>
                  <a:cubicBezTo>
                    <a:pt x="0" y="518"/>
                    <a:pt x="0" y="487"/>
                    <a:pt x="30" y="548"/>
                  </a:cubicBezTo>
                  <a:cubicBezTo>
                    <a:pt x="30" y="609"/>
                    <a:pt x="91" y="670"/>
                    <a:pt x="122" y="700"/>
                  </a:cubicBezTo>
                  <a:lnTo>
                    <a:pt x="182" y="791"/>
                  </a:lnTo>
                  <a:lnTo>
                    <a:pt x="91" y="700"/>
                  </a:lnTo>
                  <a:lnTo>
                    <a:pt x="91" y="700"/>
                  </a:lnTo>
                  <a:lnTo>
                    <a:pt x="152" y="791"/>
                  </a:lnTo>
                  <a:lnTo>
                    <a:pt x="243" y="852"/>
                  </a:lnTo>
                  <a:cubicBezTo>
                    <a:pt x="274" y="852"/>
                    <a:pt x="304" y="882"/>
                    <a:pt x="304" y="882"/>
                  </a:cubicBezTo>
                  <a:lnTo>
                    <a:pt x="456" y="882"/>
                  </a:lnTo>
                  <a:cubicBezTo>
                    <a:pt x="486" y="882"/>
                    <a:pt x="547" y="882"/>
                    <a:pt x="547" y="852"/>
                  </a:cubicBezTo>
                  <a:cubicBezTo>
                    <a:pt x="578" y="852"/>
                    <a:pt x="608" y="822"/>
                    <a:pt x="608" y="822"/>
                  </a:cubicBezTo>
                  <a:cubicBezTo>
                    <a:pt x="638" y="822"/>
                    <a:pt x="638" y="791"/>
                    <a:pt x="699" y="730"/>
                  </a:cubicBezTo>
                  <a:cubicBezTo>
                    <a:pt x="770" y="713"/>
                    <a:pt x="800" y="695"/>
                    <a:pt x="818" y="671"/>
                  </a:cubicBezTo>
                  <a:lnTo>
                    <a:pt x="818" y="671"/>
                  </a:lnTo>
                  <a:lnTo>
                    <a:pt x="821" y="670"/>
                  </a:lnTo>
                  <a:cubicBezTo>
                    <a:pt x="851" y="639"/>
                    <a:pt x="881" y="609"/>
                    <a:pt x="881" y="518"/>
                  </a:cubicBezTo>
                  <a:lnTo>
                    <a:pt x="881" y="518"/>
                  </a:lnTo>
                  <a:cubicBezTo>
                    <a:pt x="881" y="518"/>
                    <a:pt x="881" y="518"/>
                    <a:pt x="881" y="518"/>
                  </a:cubicBezTo>
                  <a:lnTo>
                    <a:pt x="881" y="396"/>
                  </a:lnTo>
                  <a:cubicBezTo>
                    <a:pt x="881" y="335"/>
                    <a:pt x="881" y="305"/>
                    <a:pt x="851" y="244"/>
                  </a:cubicBezTo>
                  <a:cubicBezTo>
                    <a:pt x="851" y="214"/>
                    <a:pt x="821" y="153"/>
                    <a:pt x="760" y="92"/>
                  </a:cubicBezTo>
                  <a:cubicBezTo>
                    <a:pt x="730" y="62"/>
                    <a:pt x="699" y="31"/>
                    <a:pt x="608" y="31"/>
                  </a:cubicBezTo>
                  <a:cubicBezTo>
                    <a:pt x="57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21" name="Google Shape;3254;p23"/>
            <p:cNvSpPr/>
            <p:nvPr/>
          </p:nvSpPr>
          <p:spPr>
            <a:xfrm rot="8632200">
              <a:off x="8431920" y="541080"/>
              <a:ext cx="160200" cy="257040"/>
            </a:xfrm>
            <a:custGeom>
              <a:avLst/>
              <a:gdLst>
                <a:gd name="textAreaLeft" fmla="*/ 0 w 160200"/>
                <a:gd name="textAreaRight" fmla="*/ 161280 w 160200"/>
                <a:gd name="textAreaTop" fmla="*/ 0 h 257040"/>
                <a:gd name="textAreaBottom" fmla="*/ 258120 h 257040"/>
              </a:gdLst>
              <a:ahLst/>
              <a:rect l="textAreaLeft" t="textAreaTop" r="textAreaRight" b="textAreaBottom"/>
              <a:pathLst>
                <a:path w="17161" h="27478">
                  <a:moveTo>
                    <a:pt x="14091" y="0"/>
                  </a:moveTo>
                  <a:cubicBezTo>
                    <a:pt x="12936" y="882"/>
                    <a:pt x="12145" y="2189"/>
                    <a:pt x="12024" y="3708"/>
                  </a:cubicBezTo>
                  <a:cubicBezTo>
                    <a:pt x="11633" y="3181"/>
                    <a:pt x="11104" y="2804"/>
                    <a:pt x="10582" y="2804"/>
                  </a:cubicBezTo>
                  <a:cubicBezTo>
                    <a:pt x="10292" y="2804"/>
                    <a:pt x="10005" y="2920"/>
                    <a:pt x="9744" y="3192"/>
                  </a:cubicBezTo>
                  <a:cubicBezTo>
                    <a:pt x="9474" y="2068"/>
                    <a:pt x="8747" y="1589"/>
                    <a:pt x="7989" y="1589"/>
                  </a:cubicBezTo>
                  <a:cubicBezTo>
                    <a:pt x="6532" y="1589"/>
                    <a:pt x="4960" y="3356"/>
                    <a:pt x="6279" y="5714"/>
                  </a:cubicBezTo>
                  <a:cubicBezTo>
                    <a:pt x="4050" y="6059"/>
                    <a:pt x="4757" y="8228"/>
                    <a:pt x="5655" y="8228"/>
                  </a:cubicBezTo>
                  <a:cubicBezTo>
                    <a:pt x="5945" y="8228"/>
                    <a:pt x="6254" y="8002"/>
                    <a:pt x="6492" y="7417"/>
                  </a:cubicBezTo>
                  <a:lnTo>
                    <a:pt x="6492" y="7417"/>
                  </a:lnTo>
                  <a:cubicBezTo>
                    <a:pt x="6401" y="8420"/>
                    <a:pt x="6887" y="9423"/>
                    <a:pt x="7920" y="9544"/>
                  </a:cubicBezTo>
                  <a:cubicBezTo>
                    <a:pt x="6553" y="9939"/>
                    <a:pt x="5914" y="11398"/>
                    <a:pt x="6401" y="12857"/>
                  </a:cubicBezTo>
                  <a:cubicBezTo>
                    <a:pt x="5610" y="13040"/>
                    <a:pt x="5063" y="13648"/>
                    <a:pt x="5367" y="14499"/>
                  </a:cubicBezTo>
                  <a:cubicBezTo>
                    <a:pt x="5028" y="14098"/>
                    <a:pt x="4641" y="13931"/>
                    <a:pt x="4266" y="13931"/>
                  </a:cubicBezTo>
                  <a:cubicBezTo>
                    <a:pt x="2960" y="13931"/>
                    <a:pt x="1786" y="15953"/>
                    <a:pt x="3179" y="17204"/>
                  </a:cubicBezTo>
                  <a:cubicBezTo>
                    <a:pt x="1" y="18060"/>
                    <a:pt x="2404" y="21022"/>
                    <a:pt x="3983" y="21022"/>
                  </a:cubicBezTo>
                  <a:cubicBezTo>
                    <a:pt x="4534" y="21022"/>
                    <a:pt x="4985" y="20662"/>
                    <a:pt x="5063" y="19727"/>
                  </a:cubicBezTo>
                  <a:lnTo>
                    <a:pt x="5063" y="19727"/>
                  </a:lnTo>
                  <a:cubicBezTo>
                    <a:pt x="5049" y="20847"/>
                    <a:pt x="5729" y="21345"/>
                    <a:pt x="6367" y="21345"/>
                  </a:cubicBezTo>
                  <a:cubicBezTo>
                    <a:pt x="7096" y="21345"/>
                    <a:pt x="7769" y="20694"/>
                    <a:pt x="7282" y="19575"/>
                  </a:cubicBezTo>
                  <a:lnTo>
                    <a:pt x="7282" y="19575"/>
                  </a:lnTo>
                  <a:cubicBezTo>
                    <a:pt x="7622" y="19888"/>
                    <a:pt x="8036" y="20049"/>
                    <a:pt x="8424" y="20049"/>
                  </a:cubicBezTo>
                  <a:cubicBezTo>
                    <a:pt x="8903" y="20049"/>
                    <a:pt x="9344" y="19805"/>
                    <a:pt x="9562" y="19301"/>
                  </a:cubicBezTo>
                  <a:cubicBezTo>
                    <a:pt x="9615" y="19963"/>
                    <a:pt x="9967" y="20394"/>
                    <a:pt x="10519" y="20394"/>
                  </a:cubicBezTo>
                  <a:cubicBezTo>
                    <a:pt x="10601" y="20394"/>
                    <a:pt x="10687" y="20385"/>
                    <a:pt x="10778" y="20365"/>
                  </a:cubicBezTo>
                  <a:lnTo>
                    <a:pt x="10778" y="20365"/>
                  </a:lnTo>
                  <a:cubicBezTo>
                    <a:pt x="10747" y="21581"/>
                    <a:pt x="10808" y="23222"/>
                    <a:pt x="11598" y="24104"/>
                  </a:cubicBezTo>
                  <a:cubicBezTo>
                    <a:pt x="12025" y="24638"/>
                    <a:pt x="12605" y="24914"/>
                    <a:pt x="13147" y="24914"/>
                  </a:cubicBezTo>
                  <a:cubicBezTo>
                    <a:pt x="13838" y="24914"/>
                    <a:pt x="14467" y="24464"/>
                    <a:pt x="14638" y="23526"/>
                  </a:cubicBezTo>
                  <a:cubicBezTo>
                    <a:pt x="14790" y="24165"/>
                    <a:pt x="15246" y="24560"/>
                    <a:pt x="15854" y="24590"/>
                  </a:cubicBezTo>
                  <a:cubicBezTo>
                    <a:pt x="15793" y="25776"/>
                    <a:pt x="16279" y="26870"/>
                    <a:pt x="17161" y="27478"/>
                  </a:cubicBezTo>
                  <a:lnTo>
                    <a:pt x="1409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22" name="Google Shape;3255;p23"/>
            <p:cNvSpPr/>
            <p:nvPr/>
          </p:nvSpPr>
          <p:spPr>
            <a:xfrm rot="8632200">
              <a:off x="8623080" y="331200"/>
              <a:ext cx="118080" cy="109800"/>
            </a:xfrm>
            <a:custGeom>
              <a:avLst/>
              <a:gdLst>
                <a:gd name="textAreaLeft" fmla="*/ 0 w 118080"/>
                <a:gd name="textAreaRight" fmla="*/ 119160 w 118080"/>
                <a:gd name="textAreaTop" fmla="*/ 0 h 109800"/>
                <a:gd name="textAreaBottom" fmla="*/ 110880 h 109800"/>
              </a:gdLst>
              <a:ahLst/>
              <a:rect l="textAreaLeft" t="textAreaTop" r="textAreaRight" b="textAreaBottom"/>
              <a:pathLst>
                <a:path w="12665" h="11797">
                  <a:moveTo>
                    <a:pt x="5751" y="1"/>
                  </a:moveTo>
                  <a:cubicBezTo>
                    <a:pt x="4870" y="1"/>
                    <a:pt x="4044" y="619"/>
                    <a:pt x="4313" y="2220"/>
                  </a:cubicBezTo>
                  <a:cubicBezTo>
                    <a:pt x="4138" y="1870"/>
                    <a:pt x="3856" y="1726"/>
                    <a:pt x="3566" y="1726"/>
                  </a:cubicBezTo>
                  <a:cubicBezTo>
                    <a:pt x="2796" y="1726"/>
                    <a:pt x="1965" y="2743"/>
                    <a:pt x="2915" y="3648"/>
                  </a:cubicBezTo>
                  <a:cubicBezTo>
                    <a:pt x="2892" y="3648"/>
                    <a:pt x="2870" y="3647"/>
                    <a:pt x="2849" y="3647"/>
                  </a:cubicBezTo>
                  <a:cubicBezTo>
                    <a:pt x="1308" y="3647"/>
                    <a:pt x="1468" y="5756"/>
                    <a:pt x="2367" y="6506"/>
                  </a:cubicBezTo>
                  <a:cubicBezTo>
                    <a:pt x="0" y="6506"/>
                    <a:pt x="501" y="10967"/>
                    <a:pt x="2707" y="10967"/>
                  </a:cubicBezTo>
                  <a:cubicBezTo>
                    <a:pt x="3051" y="10967"/>
                    <a:pt x="3435" y="10859"/>
                    <a:pt x="3857" y="10609"/>
                  </a:cubicBezTo>
                  <a:lnTo>
                    <a:pt x="3857" y="10609"/>
                  </a:lnTo>
                  <a:cubicBezTo>
                    <a:pt x="3349" y="10918"/>
                    <a:pt x="4125" y="11388"/>
                    <a:pt x="4833" y="11388"/>
                  </a:cubicBezTo>
                  <a:cubicBezTo>
                    <a:pt x="5098" y="11388"/>
                    <a:pt x="5354" y="11322"/>
                    <a:pt x="5529" y="11156"/>
                  </a:cubicBezTo>
                  <a:cubicBezTo>
                    <a:pt x="5577" y="11604"/>
                    <a:pt x="5857" y="11797"/>
                    <a:pt x="6148" y="11797"/>
                  </a:cubicBezTo>
                  <a:cubicBezTo>
                    <a:pt x="6586" y="11797"/>
                    <a:pt x="7049" y="11358"/>
                    <a:pt x="6775" y="10700"/>
                  </a:cubicBezTo>
                  <a:lnTo>
                    <a:pt x="6775" y="10700"/>
                  </a:lnTo>
                  <a:cubicBezTo>
                    <a:pt x="6935" y="10815"/>
                    <a:pt x="7109" y="10869"/>
                    <a:pt x="7279" y="10869"/>
                  </a:cubicBezTo>
                  <a:cubicBezTo>
                    <a:pt x="7560" y="10869"/>
                    <a:pt x="7832" y="10722"/>
                    <a:pt x="8021" y="10457"/>
                  </a:cubicBezTo>
                  <a:cubicBezTo>
                    <a:pt x="8168" y="10971"/>
                    <a:pt x="8603" y="11208"/>
                    <a:pt x="9058" y="11208"/>
                  </a:cubicBezTo>
                  <a:cubicBezTo>
                    <a:pt x="9357" y="11208"/>
                    <a:pt x="9665" y="11106"/>
                    <a:pt x="9906" y="10913"/>
                  </a:cubicBezTo>
                  <a:cubicBezTo>
                    <a:pt x="10605" y="10335"/>
                    <a:pt x="10544" y="9363"/>
                    <a:pt x="10240" y="8603"/>
                  </a:cubicBezTo>
                  <a:cubicBezTo>
                    <a:pt x="10665" y="8603"/>
                    <a:pt x="10909" y="8329"/>
                    <a:pt x="11000" y="7873"/>
                  </a:cubicBezTo>
                  <a:cubicBezTo>
                    <a:pt x="11159" y="7910"/>
                    <a:pt x="11301" y="7927"/>
                    <a:pt x="11429" y="7927"/>
                  </a:cubicBezTo>
                  <a:cubicBezTo>
                    <a:pt x="12664" y="7927"/>
                    <a:pt x="12434" y="6322"/>
                    <a:pt x="11304" y="5715"/>
                  </a:cubicBezTo>
                  <a:cubicBezTo>
                    <a:pt x="12124" y="5533"/>
                    <a:pt x="11820" y="4469"/>
                    <a:pt x="11213" y="4074"/>
                  </a:cubicBezTo>
                  <a:lnTo>
                    <a:pt x="11213" y="4074"/>
                  </a:lnTo>
                  <a:cubicBezTo>
                    <a:pt x="11225" y="4074"/>
                    <a:pt x="11238" y="4075"/>
                    <a:pt x="11250" y="4075"/>
                  </a:cubicBezTo>
                  <a:cubicBezTo>
                    <a:pt x="12077" y="4075"/>
                    <a:pt x="12505" y="3097"/>
                    <a:pt x="11517" y="2828"/>
                  </a:cubicBezTo>
                  <a:cubicBezTo>
                    <a:pt x="12520" y="2433"/>
                    <a:pt x="12428" y="1946"/>
                    <a:pt x="12276" y="1217"/>
                  </a:cubicBezTo>
                  <a:cubicBezTo>
                    <a:pt x="12169" y="733"/>
                    <a:pt x="12465" y="345"/>
                    <a:pt x="12032" y="345"/>
                  </a:cubicBezTo>
                  <a:cubicBezTo>
                    <a:pt x="11975" y="345"/>
                    <a:pt x="11905" y="352"/>
                    <a:pt x="11820" y="366"/>
                  </a:cubicBezTo>
                  <a:cubicBezTo>
                    <a:pt x="11577" y="366"/>
                    <a:pt x="11486" y="1004"/>
                    <a:pt x="11517" y="1156"/>
                  </a:cubicBezTo>
                  <a:cubicBezTo>
                    <a:pt x="11315" y="973"/>
                    <a:pt x="11095" y="892"/>
                    <a:pt x="10892" y="892"/>
                  </a:cubicBezTo>
                  <a:cubicBezTo>
                    <a:pt x="10419" y="892"/>
                    <a:pt x="10039" y="1330"/>
                    <a:pt x="10209" y="1946"/>
                  </a:cubicBezTo>
                  <a:cubicBezTo>
                    <a:pt x="9894" y="1566"/>
                    <a:pt x="9552" y="1399"/>
                    <a:pt x="9239" y="1399"/>
                  </a:cubicBezTo>
                  <a:cubicBezTo>
                    <a:pt x="8677" y="1399"/>
                    <a:pt x="8212" y="1936"/>
                    <a:pt x="8173" y="2737"/>
                  </a:cubicBezTo>
                  <a:cubicBezTo>
                    <a:pt x="8099" y="2364"/>
                    <a:pt x="7842" y="2195"/>
                    <a:pt x="7502" y="2195"/>
                  </a:cubicBezTo>
                  <a:cubicBezTo>
                    <a:pt x="7425" y="2195"/>
                    <a:pt x="7345" y="2203"/>
                    <a:pt x="7261" y="2220"/>
                  </a:cubicBezTo>
                  <a:cubicBezTo>
                    <a:pt x="8058" y="983"/>
                    <a:pt x="6861" y="1"/>
                    <a:pt x="575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5440" bIns="55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423" name="Google Shape;3256;p23"/>
            <p:cNvSpPr/>
            <p:nvPr/>
          </p:nvSpPr>
          <p:spPr>
            <a:xfrm rot="8632200">
              <a:off x="8870040" y="570960"/>
              <a:ext cx="128880" cy="145800"/>
            </a:xfrm>
            <a:custGeom>
              <a:avLst/>
              <a:gdLst>
                <a:gd name="textAreaLeft" fmla="*/ 0 w 128880"/>
                <a:gd name="textAreaRight" fmla="*/ 129960 w 128880"/>
                <a:gd name="textAreaTop" fmla="*/ 0 h 145800"/>
                <a:gd name="textAreaBottom" fmla="*/ 146880 h 145800"/>
              </a:gdLst>
              <a:ahLst/>
              <a:rect l="textAreaLeft" t="textAreaTop" r="textAreaRight" b="textAreaBottom"/>
              <a:pathLst>
                <a:path w="13832" h="15643">
                  <a:moveTo>
                    <a:pt x="12889" y="1"/>
                  </a:moveTo>
                  <a:cubicBezTo>
                    <a:pt x="12594" y="947"/>
                    <a:pt x="11209" y="1631"/>
                    <a:pt x="10071" y="1631"/>
                  </a:cubicBezTo>
                  <a:cubicBezTo>
                    <a:pt x="9564" y="1631"/>
                    <a:pt x="9106" y="1495"/>
                    <a:pt x="8816" y="1186"/>
                  </a:cubicBezTo>
                  <a:cubicBezTo>
                    <a:pt x="8359" y="1831"/>
                    <a:pt x="7847" y="2091"/>
                    <a:pt x="7332" y="2091"/>
                  </a:cubicBezTo>
                  <a:cubicBezTo>
                    <a:pt x="6512" y="2091"/>
                    <a:pt x="5682" y="1430"/>
                    <a:pt x="5047" y="609"/>
                  </a:cubicBezTo>
                  <a:lnTo>
                    <a:pt x="5047" y="609"/>
                  </a:lnTo>
                  <a:cubicBezTo>
                    <a:pt x="5107" y="2220"/>
                    <a:pt x="5928" y="3131"/>
                    <a:pt x="7448" y="3192"/>
                  </a:cubicBezTo>
                  <a:cubicBezTo>
                    <a:pt x="7024" y="3537"/>
                    <a:pt x="6600" y="3696"/>
                    <a:pt x="6193" y="3696"/>
                  </a:cubicBezTo>
                  <a:cubicBezTo>
                    <a:pt x="5668" y="3696"/>
                    <a:pt x="5171" y="3429"/>
                    <a:pt x="4743" y="2949"/>
                  </a:cubicBezTo>
                  <a:cubicBezTo>
                    <a:pt x="4500" y="3435"/>
                    <a:pt x="4104" y="3952"/>
                    <a:pt x="3588" y="4165"/>
                  </a:cubicBezTo>
                  <a:cubicBezTo>
                    <a:pt x="3546" y="4175"/>
                    <a:pt x="3501" y="4179"/>
                    <a:pt x="3453" y="4179"/>
                  </a:cubicBezTo>
                  <a:cubicBezTo>
                    <a:pt x="3244" y="4179"/>
                    <a:pt x="2988" y="4100"/>
                    <a:pt x="2846" y="4100"/>
                  </a:cubicBezTo>
                  <a:cubicBezTo>
                    <a:pt x="2828" y="4100"/>
                    <a:pt x="2811" y="4101"/>
                    <a:pt x="2797" y="4104"/>
                  </a:cubicBezTo>
                  <a:cubicBezTo>
                    <a:pt x="2585" y="4226"/>
                    <a:pt x="2554" y="4530"/>
                    <a:pt x="2311" y="4621"/>
                  </a:cubicBezTo>
                  <a:cubicBezTo>
                    <a:pt x="2130" y="4707"/>
                    <a:pt x="1962" y="4745"/>
                    <a:pt x="1806" y="4745"/>
                  </a:cubicBezTo>
                  <a:cubicBezTo>
                    <a:pt x="969" y="4745"/>
                    <a:pt x="503" y="3624"/>
                    <a:pt x="427" y="2676"/>
                  </a:cubicBezTo>
                  <a:cubicBezTo>
                    <a:pt x="183" y="3314"/>
                    <a:pt x="1" y="4074"/>
                    <a:pt x="335" y="4773"/>
                  </a:cubicBezTo>
                  <a:cubicBezTo>
                    <a:pt x="555" y="5286"/>
                    <a:pt x="1206" y="5896"/>
                    <a:pt x="1801" y="5896"/>
                  </a:cubicBezTo>
                  <a:cubicBezTo>
                    <a:pt x="1946" y="5896"/>
                    <a:pt x="2088" y="5860"/>
                    <a:pt x="2220" y="5776"/>
                  </a:cubicBezTo>
                  <a:lnTo>
                    <a:pt x="2220" y="5776"/>
                  </a:lnTo>
                  <a:lnTo>
                    <a:pt x="2189" y="5837"/>
                  </a:lnTo>
                  <a:cubicBezTo>
                    <a:pt x="1868" y="6603"/>
                    <a:pt x="2029" y="7550"/>
                    <a:pt x="2787" y="7550"/>
                  </a:cubicBezTo>
                  <a:cubicBezTo>
                    <a:pt x="2961" y="7550"/>
                    <a:pt x="3167" y="7500"/>
                    <a:pt x="3405" y="7387"/>
                  </a:cubicBezTo>
                  <a:lnTo>
                    <a:pt x="3405" y="7387"/>
                  </a:lnTo>
                  <a:cubicBezTo>
                    <a:pt x="3405" y="7942"/>
                    <a:pt x="3209" y="8973"/>
                    <a:pt x="3947" y="8973"/>
                  </a:cubicBezTo>
                  <a:cubicBezTo>
                    <a:pt x="3978" y="8973"/>
                    <a:pt x="4010" y="8971"/>
                    <a:pt x="4044" y="8967"/>
                  </a:cubicBezTo>
                  <a:lnTo>
                    <a:pt x="4044" y="8967"/>
                  </a:lnTo>
                  <a:cubicBezTo>
                    <a:pt x="2858" y="10852"/>
                    <a:pt x="2858" y="13162"/>
                    <a:pt x="5168" y="13831"/>
                  </a:cubicBezTo>
                  <a:cubicBezTo>
                    <a:pt x="5685" y="14044"/>
                    <a:pt x="6293" y="14044"/>
                    <a:pt x="6658" y="14287"/>
                  </a:cubicBezTo>
                  <a:cubicBezTo>
                    <a:pt x="6992" y="14530"/>
                    <a:pt x="7114" y="14955"/>
                    <a:pt x="7539" y="15138"/>
                  </a:cubicBezTo>
                  <a:cubicBezTo>
                    <a:pt x="7722" y="15205"/>
                    <a:pt x="7917" y="15236"/>
                    <a:pt x="8115" y="15236"/>
                  </a:cubicBezTo>
                  <a:cubicBezTo>
                    <a:pt x="8541" y="15236"/>
                    <a:pt x="8979" y="15093"/>
                    <a:pt x="9332" y="14864"/>
                  </a:cubicBezTo>
                  <a:cubicBezTo>
                    <a:pt x="9470" y="15392"/>
                    <a:pt x="9746" y="15642"/>
                    <a:pt x="10160" y="15642"/>
                  </a:cubicBezTo>
                  <a:cubicBezTo>
                    <a:pt x="10295" y="15642"/>
                    <a:pt x="10445" y="15616"/>
                    <a:pt x="10609" y="15563"/>
                  </a:cubicBezTo>
                  <a:lnTo>
                    <a:pt x="10518" y="15442"/>
                  </a:lnTo>
                  <a:lnTo>
                    <a:pt x="10518" y="15442"/>
                  </a:lnTo>
                  <a:cubicBezTo>
                    <a:pt x="10812" y="15560"/>
                    <a:pt x="11087" y="15614"/>
                    <a:pt x="11341" y="15614"/>
                  </a:cubicBezTo>
                  <a:cubicBezTo>
                    <a:pt x="12851" y="15614"/>
                    <a:pt x="13648" y="13720"/>
                    <a:pt x="13466" y="12159"/>
                  </a:cubicBezTo>
                  <a:lnTo>
                    <a:pt x="13466" y="12159"/>
                  </a:lnTo>
                  <a:cubicBezTo>
                    <a:pt x="13345" y="12736"/>
                    <a:pt x="12737" y="13588"/>
                    <a:pt x="12159" y="13679"/>
                  </a:cubicBezTo>
                  <a:cubicBezTo>
                    <a:pt x="12816" y="13165"/>
                    <a:pt x="12480" y="12115"/>
                    <a:pt x="11732" y="12115"/>
                  </a:cubicBezTo>
                  <a:cubicBezTo>
                    <a:pt x="11684" y="12115"/>
                    <a:pt x="11634" y="12119"/>
                    <a:pt x="11582" y="12129"/>
                  </a:cubicBezTo>
                  <a:cubicBezTo>
                    <a:pt x="13041" y="11460"/>
                    <a:pt x="13831" y="9119"/>
                    <a:pt x="13102" y="7600"/>
                  </a:cubicBezTo>
                  <a:lnTo>
                    <a:pt x="13102" y="7600"/>
                  </a:lnTo>
                  <a:cubicBezTo>
                    <a:pt x="13102" y="8616"/>
                    <a:pt x="12219" y="10398"/>
                    <a:pt x="11149" y="10398"/>
                  </a:cubicBezTo>
                  <a:cubicBezTo>
                    <a:pt x="11131" y="10398"/>
                    <a:pt x="11113" y="10397"/>
                    <a:pt x="11095" y="10396"/>
                  </a:cubicBezTo>
                  <a:cubicBezTo>
                    <a:pt x="12129" y="9727"/>
                    <a:pt x="13162" y="7964"/>
                    <a:pt x="12038" y="6809"/>
                  </a:cubicBezTo>
                  <a:cubicBezTo>
                    <a:pt x="12950" y="6141"/>
                    <a:pt x="13770" y="4074"/>
                    <a:pt x="12706" y="3192"/>
                  </a:cubicBezTo>
                  <a:lnTo>
                    <a:pt x="12706" y="3192"/>
                  </a:lnTo>
                  <a:cubicBezTo>
                    <a:pt x="12677" y="4326"/>
                    <a:pt x="12009" y="5571"/>
                    <a:pt x="10780" y="5571"/>
                  </a:cubicBezTo>
                  <a:cubicBezTo>
                    <a:pt x="10725" y="5571"/>
                    <a:pt x="10667" y="5568"/>
                    <a:pt x="10609" y="5563"/>
                  </a:cubicBezTo>
                  <a:cubicBezTo>
                    <a:pt x="11825" y="5138"/>
                    <a:pt x="12737" y="3435"/>
                    <a:pt x="11734" y="2250"/>
                  </a:cubicBezTo>
                  <a:cubicBezTo>
                    <a:pt x="12585" y="1976"/>
                    <a:pt x="13557" y="913"/>
                    <a:pt x="12889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440" bIns="73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1424" name="Google Shape;3257;p23"/>
            <p:cNvGrpSpPr/>
            <p:nvPr/>
          </p:nvGrpSpPr>
          <p:grpSpPr>
            <a:xfrm>
              <a:off x="8265600" y="325080"/>
              <a:ext cx="367200" cy="252720"/>
              <a:chOff x="8265600" y="325080"/>
              <a:chExt cx="367200" cy="252720"/>
            </a:xfrm>
          </p:grpSpPr>
          <p:sp>
            <p:nvSpPr>
              <p:cNvPr id="1425" name="Google Shape;3258;p23"/>
              <p:cNvSpPr/>
              <p:nvPr/>
            </p:nvSpPr>
            <p:spPr>
              <a:xfrm rot="9888600">
                <a:off x="8277120" y="365760"/>
                <a:ext cx="329400" cy="134640"/>
              </a:xfrm>
              <a:custGeom>
                <a:avLst/>
                <a:gdLst>
                  <a:gd name="textAreaLeft" fmla="*/ 0 w 329400"/>
                  <a:gd name="textAreaRight" fmla="*/ 330480 w 329400"/>
                  <a:gd name="textAreaTop" fmla="*/ 0 h 134640"/>
                  <a:gd name="textAreaBottom" fmla="*/ 135720 h 134640"/>
                </a:gdLst>
                <a:ahLst/>
                <a:rect l="textAreaLeft" t="textAreaTop" r="textAreaRight" b="textAreaBottom"/>
                <a:pathLst>
                  <a:path w="23486" h="9647">
                    <a:moveTo>
                      <a:pt x="23121" y="0"/>
                    </a:moveTo>
                    <a:cubicBezTo>
                      <a:pt x="23030" y="0"/>
                      <a:pt x="22940" y="40"/>
                      <a:pt x="22889" y="133"/>
                    </a:cubicBezTo>
                    <a:cubicBezTo>
                      <a:pt x="22190" y="1318"/>
                      <a:pt x="21004" y="2139"/>
                      <a:pt x="19879" y="2869"/>
                    </a:cubicBezTo>
                    <a:cubicBezTo>
                      <a:pt x="18694" y="3598"/>
                      <a:pt x="17448" y="4236"/>
                      <a:pt x="16202" y="4844"/>
                    </a:cubicBezTo>
                    <a:cubicBezTo>
                      <a:pt x="12949" y="6486"/>
                      <a:pt x="9454" y="7428"/>
                      <a:pt x="5958" y="8218"/>
                    </a:cubicBezTo>
                    <a:cubicBezTo>
                      <a:pt x="3983" y="8674"/>
                      <a:pt x="2007" y="9100"/>
                      <a:pt x="1" y="9556"/>
                    </a:cubicBezTo>
                    <a:cubicBezTo>
                      <a:pt x="31" y="9586"/>
                      <a:pt x="31" y="9647"/>
                      <a:pt x="31" y="9647"/>
                    </a:cubicBezTo>
                    <a:cubicBezTo>
                      <a:pt x="3709" y="8917"/>
                      <a:pt x="7448" y="8370"/>
                      <a:pt x="11095" y="7398"/>
                    </a:cubicBezTo>
                    <a:cubicBezTo>
                      <a:pt x="14287" y="6516"/>
                      <a:pt x="17296" y="5239"/>
                      <a:pt x="20153" y="3568"/>
                    </a:cubicBezTo>
                    <a:cubicBezTo>
                      <a:pt x="21460" y="2747"/>
                      <a:pt x="22797" y="1805"/>
                      <a:pt x="23405" y="376"/>
                    </a:cubicBezTo>
                    <a:cubicBezTo>
                      <a:pt x="23486" y="155"/>
                      <a:pt x="23300" y="0"/>
                      <a:pt x="231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7680" bIns="67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26" name="Google Shape;3259;p23"/>
              <p:cNvSpPr/>
              <p:nvPr/>
            </p:nvSpPr>
            <p:spPr>
              <a:xfrm rot="9888600">
                <a:off x="8479080" y="359280"/>
                <a:ext cx="150120" cy="46440"/>
              </a:xfrm>
              <a:custGeom>
                <a:avLst/>
                <a:gdLst>
                  <a:gd name="textAreaLeft" fmla="*/ 0 w 150120"/>
                  <a:gd name="textAreaRight" fmla="*/ 151200 w 150120"/>
                  <a:gd name="textAreaTop" fmla="*/ 0 h 46440"/>
                  <a:gd name="textAreaBottom" fmla="*/ 47520 h 46440"/>
                </a:gdLst>
                <a:ahLst/>
                <a:rect l="textAreaLeft" t="textAreaTop" r="textAreaRight" b="textAreaBottom"/>
                <a:pathLst>
                  <a:path w="10749" h="3371">
                    <a:moveTo>
                      <a:pt x="692" y="1"/>
                    </a:moveTo>
                    <a:cubicBezTo>
                      <a:pt x="462" y="1"/>
                      <a:pt x="231" y="8"/>
                      <a:pt x="1" y="23"/>
                    </a:cubicBezTo>
                    <a:cubicBezTo>
                      <a:pt x="36" y="23"/>
                      <a:pt x="71" y="23"/>
                      <a:pt x="106" y="23"/>
                    </a:cubicBezTo>
                    <a:cubicBezTo>
                      <a:pt x="3630" y="23"/>
                      <a:pt x="7325" y="1530"/>
                      <a:pt x="10274" y="3336"/>
                    </a:cubicBezTo>
                    <a:cubicBezTo>
                      <a:pt x="10317" y="3360"/>
                      <a:pt x="10359" y="3370"/>
                      <a:pt x="10398" y="3370"/>
                    </a:cubicBezTo>
                    <a:cubicBezTo>
                      <a:pt x="10611" y="3370"/>
                      <a:pt x="10749" y="3065"/>
                      <a:pt x="10518" y="2911"/>
                    </a:cubicBezTo>
                    <a:cubicBezTo>
                      <a:pt x="8907" y="1877"/>
                      <a:pt x="7204" y="1239"/>
                      <a:pt x="5381" y="753"/>
                    </a:cubicBezTo>
                    <a:cubicBezTo>
                      <a:pt x="3890" y="353"/>
                      <a:pt x="2307" y="1"/>
                      <a:pt x="6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760" bIns="23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27" name="Google Shape;3260;p23"/>
              <p:cNvSpPr/>
              <p:nvPr/>
            </p:nvSpPr>
            <p:spPr>
              <a:xfrm rot="9888600">
                <a:off x="8499960" y="367920"/>
                <a:ext cx="67320" cy="12600"/>
              </a:xfrm>
              <a:custGeom>
                <a:avLst/>
                <a:gdLst>
                  <a:gd name="textAreaLeft" fmla="*/ 0 w 67320"/>
                  <a:gd name="textAreaRight" fmla="*/ 68400 w 67320"/>
                  <a:gd name="textAreaTop" fmla="*/ 0 h 12600"/>
                  <a:gd name="textAreaBottom" fmla="*/ 13680 h 12600"/>
                </a:gdLst>
                <a:ahLst/>
                <a:rect l="textAreaLeft" t="textAreaTop" r="textAreaRight" b="textAreaBottom"/>
                <a:pathLst>
                  <a:path w="4865" h="974">
                    <a:moveTo>
                      <a:pt x="4682" y="1"/>
                    </a:moveTo>
                    <a:cubicBezTo>
                      <a:pt x="3922" y="1"/>
                      <a:pt x="3101" y="214"/>
                      <a:pt x="2372" y="426"/>
                    </a:cubicBezTo>
                    <a:cubicBezTo>
                      <a:pt x="1581" y="609"/>
                      <a:pt x="821" y="882"/>
                      <a:pt x="1" y="974"/>
                    </a:cubicBezTo>
                    <a:cubicBezTo>
                      <a:pt x="821" y="913"/>
                      <a:pt x="1581" y="761"/>
                      <a:pt x="2341" y="609"/>
                    </a:cubicBezTo>
                    <a:cubicBezTo>
                      <a:pt x="2706" y="518"/>
                      <a:pt x="3132" y="457"/>
                      <a:pt x="3496" y="366"/>
                    </a:cubicBezTo>
                    <a:cubicBezTo>
                      <a:pt x="3891" y="305"/>
                      <a:pt x="4317" y="274"/>
                      <a:pt x="4712" y="214"/>
                    </a:cubicBezTo>
                    <a:cubicBezTo>
                      <a:pt x="4864" y="183"/>
                      <a:pt x="4834" y="1"/>
                      <a:pt x="46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28" name="Google Shape;3261;p23"/>
              <p:cNvSpPr/>
              <p:nvPr/>
            </p:nvSpPr>
            <p:spPr>
              <a:xfrm rot="9888600">
                <a:off x="8490240" y="354600"/>
                <a:ext cx="110880" cy="8640"/>
              </a:xfrm>
              <a:custGeom>
                <a:avLst/>
                <a:gdLst>
                  <a:gd name="textAreaLeft" fmla="*/ 0 w 110880"/>
                  <a:gd name="textAreaRight" fmla="*/ 111960 w 110880"/>
                  <a:gd name="textAreaTop" fmla="*/ 0 h 8640"/>
                  <a:gd name="textAreaBottom" fmla="*/ 9720 h 8640"/>
                </a:gdLst>
                <a:ahLst/>
                <a:rect l="textAreaLeft" t="textAreaTop" r="textAreaRight" b="textAreaBottom"/>
                <a:pathLst>
                  <a:path w="7950" h="694">
                    <a:moveTo>
                      <a:pt x="5466" y="1"/>
                    </a:moveTo>
                    <a:cubicBezTo>
                      <a:pt x="4914" y="1"/>
                      <a:pt x="4362" y="30"/>
                      <a:pt x="3831" y="55"/>
                    </a:cubicBezTo>
                    <a:cubicBezTo>
                      <a:pt x="2584" y="85"/>
                      <a:pt x="1247" y="329"/>
                      <a:pt x="1" y="693"/>
                    </a:cubicBezTo>
                    <a:cubicBezTo>
                      <a:pt x="1262" y="374"/>
                      <a:pt x="2562" y="253"/>
                      <a:pt x="3869" y="253"/>
                    </a:cubicBezTo>
                    <a:cubicBezTo>
                      <a:pt x="5176" y="253"/>
                      <a:pt x="6490" y="374"/>
                      <a:pt x="7782" y="541"/>
                    </a:cubicBezTo>
                    <a:cubicBezTo>
                      <a:pt x="7797" y="547"/>
                      <a:pt x="7811" y="550"/>
                      <a:pt x="7824" y="550"/>
                    </a:cubicBezTo>
                    <a:cubicBezTo>
                      <a:pt x="7938" y="550"/>
                      <a:pt x="7949" y="326"/>
                      <a:pt x="7812" y="298"/>
                    </a:cubicBezTo>
                    <a:cubicBezTo>
                      <a:pt x="7073" y="64"/>
                      <a:pt x="6270" y="1"/>
                      <a:pt x="54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29" name="Google Shape;3262;p23"/>
              <p:cNvSpPr/>
              <p:nvPr/>
            </p:nvSpPr>
            <p:spPr>
              <a:xfrm rot="9888600">
                <a:off x="8504280" y="352440"/>
                <a:ext cx="75240" cy="5040"/>
              </a:xfrm>
              <a:custGeom>
                <a:avLst/>
                <a:gdLst>
                  <a:gd name="textAreaLeft" fmla="*/ 0 w 75240"/>
                  <a:gd name="textAreaRight" fmla="*/ 76320 w 75240"/>
                  <a:gd name="textAreaTop" fmla="*/ 0 h 5040"/>
                  <a:gd name="textAreaBottom" fmla="*/ 6120 h 5040"/>
                </a:gdLst>
                <a:ahLst/>
                <a:rect l="textAreaLeft" t="textAreaTop" r="textAreaRight" b="textAreaBottom"/>
                <a:pathLst>
                  <a:path w="5435" h="426">
                    <a:moveTo>
                      <a:pt x="14" y="412"/>
                    </a:moveTo>
                    <a:cubicBezTo>
                      <a:pt x="0" y="412"/>
                      <a:pt x="14" y="426"/>
                      <a:pt x="54" y="426"/>
                    </a:cubicBezTo>
                    <a:cubicBezTo>
                      <a:pt x="34" y="416"/>
                      <a:pt x="20" y="412"/>
                      <a:pt x="14" y="412"/>
                    </a:cubicBezTo>
                    <a:close/>
                    <a:moveTo>
                      <a:pt x="3945" y="0"/>
                    </a:moveTo>
                    <a:cubicBezTo>
                      <a:pt x="3550" y="0"/>
                      <a:pt x="3094" y="61"/>
                      <a:pt x="2668" y="92"/>
                    </a:cubicBezTo>
                    <a:cubicBezTo>
                      <a:pt x="1756" y="122"/>
                      <a:pt x="875" y="274"/>
                      <a:pt x="54" y="426"/>
                    </a:cubicBezTo>
                    <a:cubicBezTo>
                      <a:pt x="905" y="365"/>
                      <a:pt x="1756" y="304"/>
                      <a:pt x="2638" y="274"/>
                    </a:cubicBezTo>
                    <a:lnTo>
                      <a:pt x="3914" y="274"/>
                    </a:lnTo>
                    <a:cubicBezTo>
                      <a:pt x="4340" y="274"/>
                      <a:pt x="4796" y="365"/>
                      <a:pt x="5252" y="365"/>
                    </a:cubicBezTo>
                    <a:cubicBezTo>
                      <a:pt x="5404" y="365"/>
                      <a:pt x="5434" y="122"/>
                      <a:pt x="5282" y="92"/>
                    </a:cubicBezTo>
                    <a:cubicBezTo>
                      <a:pt x="4857" y="0"/>
                      <a:pt x="4370" y="0"/>
                      <a:pt x="3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0" name="Google Shape;3263;p23"/>
              <p:cNvSpPr/>
              <p:nvPr/>
            </p:nvSpPr>
            <p:spPr>
              <a:xfrm rot="9888600">
                <a:off x="8363160" y="427320"/>
                <a:ext cx="192240" cy="32760"/>
              </a:xfrm>
              <a:custGeom>
                <a:avLst/>
                <a:gdLst>
                  <a:gd name="textAreaLeft" fmla="*/ 0 w 192240"/>
                  <a:gd name="textAreaRight" fmla="*/ 193320 w 192240"/>
                  <a:gd name="textAreaTop" fmla="*/ 0 h 32760"/>
                  <a:gd name="textAreaBottom" fmla="*/ 33840 h 32760"/>
                </a:gdLst>
                <a:ahLst/>
                <a:rect l="textAreaLeft" t="textAreaTop" r="textAreaRight" b="textAreaBottom"/>
                <a:pathLst>
                  <a:path w="13740" h="2403">
                    <a:moveTo>
                      <a:pt x="0" y="1"/>
                    </a:moveTo>
                    <a:lnTo>
                      <a:pt x="0" y="1"/>
                    </a:lnTo>
                    <a:cubicBezTo>
                      <a:pt x="2097" y="1065"/>
                      <a:pt x="4316" y="1764"/>
                      <a:pt x="6657" y="2129"/>
                    </a:cubicBezTo>
                    <a:cubicBezTo>
                      <a:pt x="7781" y="2311"/>
                      <a:pt x="8967" y="2402"/>
                      <a:pt x="10092" y="2402"/>
                    </a:cubicBezTo>
                    <a:cubicBezTo>
                      <a:pt x="11247" y="2402"/>
                      <a:pt x="12493" y="2372"/>
                      <a:pt x="13557" y="2007"/>
                    </a:cubicBezTo>
                    <a:cubicBezTo>
                      <a:pt x="13739" y="1946"/>
                      <a:pt x="13709" y="1642"/>
                      <a:pt x="13526" y="1642"/>
                    </a:cubicBezTo>
                    <a:cubicBezTo>
                      <a:pt x="12432" y="1703"/>
                      <a:pt x="11307" y="1885"/>
                      <a:pt x="10183" y="1946"/>
                    </a:cubicBezTo>
                    <a:cubicBezTo>
                      <a:pt x="9910" y="1953"/>
                      <a:pt x="9639" y="1957"/>
                      <a:pt x="9369" y="1957"/>
                    </a:cubicBezTo>
                    <a:cubicBezTo>
                      <a:pt x="8495" y="1957"/>
                      <a:pt x="7630" y="1917"/>
                      <a:pt x="6748" y="1825"/>
                    </a:cubicBezTo>
                    <a:cubicBezTo>
                      <a:pt x="4468" y="1551"/>
                      <a:pt x="2158" y="943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6920" bIns="16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1" name="Google Shape;3264;p23"/>
              <p:cNvSpPr/>
              <p:nvPr/>
            </p:nvSpPr>
            <p:spPr>
              <a:xfrm rot="9888600">
                <a:off x="8443080" y="416520"/>
                <a:ext cx="46080" cy="11880"/>
              </a:xfrm>
              <a:custGeom>
                <a:avLst/>
                <a:gdLst>
                  <a:gd name="textAreaLeft" fmla="*/ 0 w 46080"/>
                  <a:gd name="textAreaRight" fmla="*/ 47160 w 46080"/>
                  <a:gd name="textAreaTop" fmla="*/ 0 h 11880"/>
                  <a:gd name="textAreaBottom" fmla="*/ 12960 h 11880"/>
                </a:gdLst>
                <a:ahLst/>
                <a:rect l="textAreaLeft" t="textAreaTop" r="textAreaRight" b="textAreaBottom"/>
                <a:pathLst>
                  <a:path w="3344" h="913">
                    <a:moveTo>
                      <a:pt x="3222" y="1"/>
                    </a:moveTo>
                    <a:cubicBezTo>
                      <a:pt x="2128" y="1"/>
                      <a:pt x="1003" y="335"/>
                      <a:pt x="0" y="913"/>
                    </a:cubicBezTo>
                    <a:cubicBezTo>
                      <a:pt x="1003" y="457"/>
                      <a:pt x="2158" y="305"/>
                      <a:pt x="3222" y="183"/>
                    </a:cubicBezTo>
                    <a:cubicBezTo>
                      <a:pt x="3344" y="183"/>
                      <a:pt x="3344" y="1"/>
                      <a:pt x="3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2" name="Google Shape;3265;p23"/>
              <p:cNvSpPr/>
              <p:nvPr/>
            </p:nvSpPr>
            <p:spPr>
              <a:xfrm rot="9888600">
                <a:off x="8371080" y="406440"/>
                <a:ext cx="105120" cy="27000"/>
              </a:xfrm>
              <a:custGeom>
                <a:avLst/>
                <a:gdLst>
                  <a:gd name="textAreaLeft" fmla="*/ 0 w 105120"/>
                  <a:gd name="textAreaRight" fmla="*/ 106200 w 105120"/>
                  <a:gd name="textAreaTop" fmla="*/ 0 h 27000"/>
                  <a:gd name="textAreaBottom" fmla="*/ 28080 h 27000"/>
                </a:gdLst>
                <a:ahLst/>
                <a:rect l="textAreaLeft" t="textAreaTop" r="textAreaRight" b="textAreaBottom"/>
                <a:pathLst>
                  <a:path w="7549" h="1999">
                    <a:moveTo>
                      <a:pt x="7429" y="0"/>
                    </a:moveTo>
                    <a:cubicBezTo>
                      <a:pt x="7415" y="0"/>
                      <a:pt x="7400" y="3"/>
                      <a:pt x="7383" y="10"/>
                    </a:cubicBezTo>
                    <a:cubicBezTo>
                      <a:pt x="4799" y="192"/>
                      <a:pt x="2246" y="618"/>
                      <a:pt x="27" y="1985"/>
                    </a:cubicBezTo>
                    <a:cubicBezTo>
                      <a:pt x="1152" y="1378"/>
                      <a:pt x="2429" y="1074"/>
                      <a:pt x="3675" y="800"/>
                    </a:cubicBezTo>
                    <a:cubicBezTo>
                      <a:pt x="4891" y="557"/>
                      <a:pt x="6167" y="405"/>
                      <a:pt x="7413" y="223"/>
                    </a:cubicBezTo>
                    <a:cubicBezTo>
                      <a:pt x="7549" y="195"/>
                      <a:pt x="7540" y="0"/>
                      <a:pt x="7429" y="0"/>
                    </a:cubicBezTo>
                    <a:close/>
                    <a:moveTo>
                      <a:pt x="27" y="1985"/>
                    </a:moveTo>
                    <a:cubicBezTo>
                      <a:pt x="7" y="1985"/>
                      <a:pt x="0" y="1999"/>
                      <a:pt x="7" y="1999"/>
                    </a:cubicBezTo>
                    <a:cubicBezTo>
                      <a:pt x="10" y="1999"/>
                      <a:pt x="17" y="1996"/>
                      <a:pt x="27" y="198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040" bIns="14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3" name="Google Shape;3266;p23"/>
              <p:cNvSpPr/>
              <p:nvPr/>
            </p:nvSpPr>
            <p:spPr>
              <a:xfrm rot="9888600">
                <a:off x="8334720" y="471240"/>
                <a:ext cx="135000" cy="21960"/>
              </a:xfrm>
              <a:custGeom>
                <a:avLst/>
                <a:gdLst>
                  <a:gd name="textAreaLeft" fmla="*/ 0 w 135000"/>
                  <a:gd name="textAreaRight" fmla="*/ 136080 w 135000"/>
                  <a:gd name="textAreaTop" fmla="*/ 0 h 21960"/>
                  <a:gd name="textAreaBottom" fmla="*/ 23040 h 21960"/>
                </a:gdLst>
                <a:ahLst/>
                <a:rect l="textAreaLeft" t="textAreaTop" r="textAreaRight" b="textAreaBottom"/>
                <a:pathLst>
                  <a:path w="9681" h="1642">
                    <a:moveTo>
                      <a:pt x="1" y="0"/>
                    </a:moveTo>
                    <a:lnTo>
                      <a:pt x="1" y="0"/>
                    </a:lnTo>
                    <a:cubicBezTo>
                      <a:pt x="1460" y="639"/>
                      <a:pt x="3041" y="1125"/>
                      <a:pt x="4621" y="1399"/>
                    </a:cubicBezTo>
                    <a:cubicBezTo>
                      <a:pt x="5675" y="1561"/>
                      <a:pt x="6742" y="1642"/>
                      <a:pt x="7823" y="1642"/>
                    </a:cubicBezTo>
                    <a:cubicBezTo>
                      <a:pt x="8363" y="1642"/>
                      <a:pt x="8907" y="1621"/>
                      <a:pt x="9454" y="1581"/>
                    </a:cubicBezTo>
                    <a:cubicBezTo>
                      <a:pt x="9681" y="1581"/>
                      <a:pt x="9670" y="1210"/>
                      <a:pt x="9469" y="1210"/>
                    </a:cubicBezTo>
                    <a:cubicBezTo>
                      <a:pt x="9455" y="1210"/>
                      <a:pt x="9440" y="1212"/>
                      <a:pt x="9424" y="1216"/>
                    </a:cubicBezTo>
                    <a:cubicBezTo>
                      <a:pt x="8656" y="1334"/>
                      <a:pt x="7879" y="1390"/>
                      <a:pt x="7101" y="1390"/>
                    </a:cubicBezTo>
                    <a:cubicBezTo>
                      <a:pt x="4674" y="1390"/>
                      <a:pt x="2233" y="852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1520" bIns="11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4" name="Google Shape;3267;p23"/>
              <p:cNvSpPr/>
              <p:nvPr/>
            </p:nvSpPr>
            <p:spPr>
              <a:xfrm rot="9888600">
                <a:off x="8372160" y="378360"/>
                <a:ext cx="46440" cy="57240"/>
              </a:xfrm>
              <a:custGeom>
                <a:avLst/>
                <a:gdLst>
                  <a:gd name="textAreaLeft" fmla="*/ 0 w 46440"/>
                  <a:gd name="textAreaRight" fmla="*/ 47520 w 46440"/>
                  <a:gd name="textAreaTop" fmla="*/ 0 h 57240"/>
                  <a:gd name="textAreaBottom" fmla="*/ 58320 h 57240"/>
                </a:gdLst>
                <a:ahLst/>
                <a:rect l="textAreaLeft" t="textAreaTop" r="textAreaRight" b="textAreaBottom"/>
                <a:pathLst>
                  <a:path w="3371" h="4156">
                    <a:moveTo>
                      <a:pt x="3261" y="0"/>
                    </a:moveTo>
                    <a:cubicBezTo>
                      <a:pt x="3243" y="0"/>
                      <a:pt x="3227" y="8"/>
                      <a:pt x="3219" y="25"/>
                    </a:cubicBezTo>
                    <a:cubicBezTo>
                      <a:pt x="3006" y="390"/>
                      <a:pt x="2854" y="754"/>
                      <a:pt x="2641" y="1150"/>
                    </a:cubicBezTo>
                    <a:cubicBezTo>
                      <a:pt x="2429" y="1514"/>
                      <a:pt x="2155" y="1909"/>
                      <a:pt x="1882" y="2244"/>
                    </a:cubicBezTo>
                    <a:cubicBezTo>
                      <a:pt x="1334" y="2973"/>
                      <a:pt x="727" y="3612"/>
                      <a:pt x="27" y="4128"/>
                    </a:cubicBezTo>
                    <a:cubicBezTo>
                      <a:pt x="787" y="3642"/>
                      <a:pt x="1486" y="3064"/>
                      <a:pt x="2034" y="2396"/>
                    </a:cubicBezTo>
                    <a:cubicBezTo>
                      <a:pt x="2337" y="2061"/>
                      <a:pt x="2611" y="1666"/>
                      <a:pt x="2854" y="1301"/>
                    </a:cubicBezTo>
                    <a:cubicBezTo>
                      <a:pt x="3067" y="937"/>
                      <a:pt x="3310" y="542"/>
                      <a:pt x="3371" y="116"/>
                    </a:cubicBezTo>
                    <a:cubicBezTo>
                      <a:pt x="3371" y="50"/>
                      <a:pt x="3308" y="0"/>
                      <a:pt x="3261" y="0"/>
                    </a:cubicBezTo>
                    <a:close/>
                    <a:moveTo>
                      <a:pt x="27" y="4128"/>
                    </a:moveTo>
                    <a:cubicBezTo>
                      <a:pt x="7" y="4128"/>
                      <a:pt x="0" y="4155"/>
                      <a:pt x="7" y="4155"/>
                    </a:cubicBezTo>
                    <a:cubicBezTo>
                      <a:pt x="11" y="4155"/>
                      <a:pt x="17" y="4149"/>
                      <a:pt x="27" y="4128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9160" bIns="29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5" name="Google Shape;3268;p23"/>
              <p:cNvSpPr/>
              <p:nvPr/>
            </p:nvSpPr>
            <p:spPr>
              <a:xfrm rot="9888600">
                <a:off x="8411400" y="343800"/>
                <a:ext cx="19440" cy="93960"/>
              </a:xfrm>
              <a:custGeom>
                <a:avLst/>
                <a:gdLst>
                  <a:gd name="textAreaLeft" fmla="*/ 0 w 19440"/>
                  <a:gd name="textAreaRight" fmla="*/ 20520 w 19440"/>
                  <a:gd name="textAreaTop" fmla="*/ 0 h 93960"/>
                  <a:gd name="textAreaBottom" fmla="*/ 95040 h 93960"/>
                </a:gdLst>
                <a:ahLst/>
                <a:rect l="textAreaLeft" t="textAreaTop" r="textAreaRight" b="textAreaBottom"/>
                <a:pathLst>
                  <a:path w="1461" h="6761">
                    <a:moveTo>
                      <a:pt x="1307" y="1"/>
                    </a:moveTo>
                    <a:cubicBezTo>
                      <a:pt x="1271" y="1"/>
                      <a:pt x="1236" y="14"/>
                      <a:pt x="1216" y="43"/>
                    </a:cubicBezTo>
                    <a:cubicBezTo>
                      <a:pt x="578" y="925"/>
                      <a:pt x="304" y="2171"/>
                      <a:pt x="183" y="3235"/>
                    </a:cubicBezTo>
                    <a:cubicBezTo>
                      <a:pt x="1" y="4390"/>
                      <a:pt x="61" y="5575"/>
                      <a:pt x="61" y="6761"/>
                    </a:cubicBezTo>
                    <a:cubicBezTo>
                      <a:pt x="183" y="5636"/>
                      <a:pt x="213" y="4542"/>
                      <a:pt x="365" y="3448"/>
                    </a:cubicBezTo>
                    <a:cubicBezTo>
                      <a:pt x="456" y="2870"/>
                      <a:pt x="517" y="2353"/>
                      <a:pt x="730" y="1806"/>
                    </a:cubicBezTo>
                    <a:cubicBezTo>
                      <a:pt x="912" y="1229"/>
                      <a:pt x="1186" y="712"/>
                      <a:pt x="1399" y="165"/>
                    </a:cubicBezTo>
                    <a:cubicBezTo>
                      <a:pt x="1461" y="62"/>
                      <a:pt x="1382" y="1"/>
                      <a:pt x="13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520" bIns="47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6" name="Google Shape;3269;p23"/>
              <p:cNvSpPr/>
              <p:nvPr/>
            </p:nvSpPr>
            <p:spPr>
              <a:xfrm rot="9888600">
                <a:off x="8420400" y="345240"/>
                <a:ext cx="43920" cy="57960"/>
              </a:xfrm>
              <a:custGeom>
                <a:avLst/>
                <a:gdLst>
                  <a:gd name="textAreaLeft" fmla="*/ 0 w 43920"/>
                  <a:gd name="textAreaRight" fmla="*/ 45000 w 43920"/>
                  <a:gd name="textAreaTop" fmla="*/ 0 h 57960"/>
                  <a:gd name="textAreaBottom" fmla="*/ 59040 h 57960"/>
                </a:gdLst>
                <a:ahLst/>
                <a:rect l="textAreaLeft" t="textAreaTop" r="textAreaRight" b="textAreaBottom"/>
                <a:pathLst>
                  <a:path w="3197" h="4193">
                    <a:moveTo>
                      <a:pt x="2979" y="1"/>
                    </a:moveTo>
                    <a:cubicBezTo>
                      <a:pt x="2954" y="1"/>
                      <a:pt x="2932" y="9"/>
                      <a:pt x="2919" y="29"/>
                    </a:cubicBezTo>
                    <a:cubicBezTo>
                      <a:pt x="2585" y="302"/>
                      <a:pt x="2281" y="697"/>
                      <a:pt x="2007" y="1001"/>
                    </a:cubicBezTo>
                    <a:cubicBezTo>
                      <a:pt x="1734" y="1305"/>
                      <a:pt x="1430" y="1640"/>
                      <a:pt x="1156" y="1944"/>
                    </a:cubicBezTo>
                    <a:cubicBezTo>
                      <a:pt x="670" y="2612"/>
                      <a:pt x="244" y="3342"/>
                      <a:pt x="1" y="4193"/>
                    </a:cubicBezTo>
                    <a:cubicBezTo>
                      <a:pt x="396" y="3433"/>
                      <a:pt x="913" y="2734"/>
                      <a:pt x="1430" y="2065"/>
                    </a:cubicBezTo>
                    <a:lnTo>
                      <a:pt x="2220" y="1153"/>
                    </a:lnTo>
                    <a:cubicBezTo>
                      <a:pt x="2524" y="849"/>
                      <a:pt x="2828" y="545"/>
                      <a:pt x="3101" y="181"/>
                    </a:cubicBezTo>
                    <a:cubicBezTo>
                      <a:pt x="3197" y="109"/>
                      <a:pt x="3068" y="1"/>
                      <a:pt x="2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9520" bIns="29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7" name="Google Shape;3270;p23"/>
              <p:cNvSpPr/>
              <p:nvPr/>
            </p:nvSpPr>
            <p:spPr>
              <a:xfrm rot="9888600">
                <a:off x="8445600" y="353160"/>
                <a:ext cx="34200" cy="12960"/>
              </a:xfrm>
              <a:custGeom>
                <a:avLst/>
                <a:gdLst>
                  <a:gd name="textAreaLeft" fmla="*/ 0 w 34200"/>
                  <a:gd name="textAreaRight" fmla="*/ 35280 w 34200"/>
                  <a:gd name="textAreaTop" fmla="*/ 0 h 12960"/>
                  <a:gd name="textAreaBottom" fmla="*/ 14040 h 12960"/>
                </a:gdLst>
                <a:ahLst/>
                <a:rect l="textAreaLeft" t="textAreaTop" r="textAreaRight" b="textAreaBottom"/>
                <a:pathLst>
                  <a:path w="2504" h="1002">
                    <a:moveTo>
                      <a:pt x="2386" y="0"/>
                    </a:moveTo>
                    <a:cubicBezTo>
                      <a:pt x="2370" y="0"/>
                      <a:pt x="2354" y="9"/>
                      <a:pt x="2341" y="29"/>
                    </a:cubicBezTo>
                    <a:cubicBezTo>
                      <a:pt x="2128" y="150"/>
                      <a:pt x="1976" y="241"/>
                      <a:pt x="1794" y="363"/>
                    </a:cubicBezTo>
                    <a:cubicBezTo>
                      <a:pt x="1611" y="485"/>
                      <a:pt x="1429" y="545"/>
                      <a:pt x="1247" y="636"/>
                    </a:cubicBezTo>
                    <a:cubicBezTo>
                      <a:pt x="851" y="758"/>
                      <a:pt x="426" y="910"/>
                      <a:pt x="0" y="1001"/>
                    </a:cubicBezTo>
                    <a:cubicBezTo>
                      <a:pt x="456" y="940"/>
                      <a:pt x="882" y="849"/>
                      <a:pt x="1307" y="758"/>
                    </a:cubicBezTo>
                    <a:cubicBezTo>
                      <a:pt x="1490" y="667"/>
                      <a:pt x="1672" y="636"/>
                      <a:pt x="1885" y="515"/>
                    </a:cubicBezTo>
                    <a:cubicBezTo>
                      <a:pt x="2067" y="454"/>
                      <a:pt x="2280" y="333"/>
                      <a:pt x="2432" y="181"/>
                    </a:cubicBezTo>
                    <a:cubicBezTo>
                      <a:pt x="2503" y="109"/>
                      <a:pt x="2444" y="0"/>
                      <a:pt x="2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8" name="Google Shape;3271;p23"/>
              <p:cNvSpPr/>
              <p:nvPr/>
            </p:nvSpPr>
            <p:spPr>
              <a:xfrm rot="9888600">
                <a:off x="8314560" y="457200"/>
                <a:ext cx="140040" cy="103680"/>
              </a:xfrm>
              <a:custGeom>
                <a:avLst/>
                <a:gdLst>
                  <a:gd name="textAreaLeft" fmla="*/ 0 w 140040"/>
                  <a:gd name="textAreaRight" fmla="*/ 141120 w 140040"/>
                  <a:gd name="textAreaTop" fmla="*/ 0 h 103680"/>
                  <a:gd name="textAreaBottom" fmla="*/ 104760 h 103680"/>
                </a:gdLst>
                <a:ahLst/>
                <a:rect l="textAreaLeft" t="textAreaTop" r="textAreaRight" b="textAreaBottom"/>
                <a:pathLst>
                  <a:path w="10023" h="7450">
                    <a:moveTo>
                      <a:pt x="9813" y="1"/>
                    </a:moveTo>
                    <a:cubicBezTo>
                      <a:pt x="9805" y="1"/>
                      <a:pt x="9797" y="1"/>
                      <a:pt x="9788" y="3"/>
                    </a:cubicBezTo>
                    <a:cubicBezTo>
                      <a:pt x="7752" y="459"/>
                      <a:pt x="5776" y="1523"/>
                      <a:pt x="4165" y="2769"/>
                    </a:cubicBezTo>
                    <a:cubicBezTo>
                      <a:pt x="3284" y="3437"/>
                      <a:pt x="2493" y="4106"/>
                      <a:pt x="1764" y="4896"/>
                    </a:cubicBezTo>
                    <a:cubicBezTo>
                      <a:pt x="1004" y="5717"/>
                      <a:pt x="457" y="6538"/>
                      <a:pt x="1" y="7450"/>
                    </a:cubicBezTo>
                    <a:cubicBezTo>
                      <a:pt x="518" y="6629"/>
                      <a:pt x="1217" y="5808"/>
                      <a:pt x="1916" y="5140"/>
                    </a:cubicBezTo>
                    <a:cubicBezTo>
                      <a:pt x="2676" y="4380"/>
                      <a:pt x="3496" y="3650"/>
                      <a:pt x="4408" y="3012"/>
                    </a:cubicBezTo>
                    <a:cubicBezTo>
                      <a:pt x="6080" y="1827"/>
                      <a:pt x="7873" y="915"/>
                      <a:pt x="9849" y="307"/>
                    </a:cubicBezTo>
                    <a:cubicBezTo>
                      <a:pt x="10023" y="278"/>
                      <a:pt x="9976" y="1"/>
                      <a:pt x="98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2200" bIns="52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39" name="Google Shape;3272;p23"/>
              <p:cNvSpPr/>
              <p:nvPr/>
            </p:nvSpPr>
            <p:spPr>
              <a:xfrm rot="9888600">
                <a:off x="8387640" y="444240"/>
                <a:ext cx="22680" cy="69480"/>
              </a:xfrm>
              <a:custGeom>
                <a:avLst/>
                <a:gdLst>
                  <a:gd name="textAreaLeft" fmla="*/ 0 w 22680"/>
                  <a:gd name="textAreaRight" fmla="*/ 23760 w 22680"/>
                  <a:gd name="textAreaTop" fmla="*/ 0 h 69480"/>
                  <a:gd name="textAreaBottom" fmla="*/ 70560 h 69480"/>
                </a:gdLst>
                <a:ahLst/>
                <a:rect l="textAreaLeft" t="textAreaTop" r="textAreaRight" b="textAreaBottom"/>
                <a:pathLst>
                  <a:path w="1695" h="5009">
                    <a:moveTo>
                      <a:pt x="1513" y="0"/>
                    </a:moveTo>
                    <a:cubicBezTo>
                      <a:pt x="1482" y="0"/>
                      <a:pt x="1452" y="8"/>
                      <a:pt x="1429" y="23"/>
                    </a:cubicBezTo>
                    <a:cubicBezTo>
                      <a:pt x="1277" y="206"/>
                      <a:pt x="1155" y="449"/>
                      <a:pt x="1064" y="631"/>
                    </a:cubicBezTo>
                    <a:cubicBezTo>
                      <a:pt x="943" y="814"/>
                      <a:pt x="821" y="1026"/>
                      <a:pt x="699" y="1239"/>
                    </a:cubicBezTo>
                    <a:cubicBezTo>
                      <a:pt x="517" y="1574"/>
                      <a:pt x="365" y="1969"/>
                      <a:pt x="243" y="2394"/>
                    </a:cubicBezTo>
                    <a:cubicBezTo>
                      <a:pt x="0" y="3215"/>
                      <a:pt x="61" y="4127"/>
                      <a:pt x="213" y="5008"/>
                    </a:cubicBezTo>
                    <a:cubicBezTo>
                      <a:pt x="152" y="4127"/>
                      <a:pt x="213" y="3245"/>
                      <a:pt x="487" y="2425"/>
                    </a:cubicBezTo>
                    <a:cubicBezTo>
                      <a:pt x="608" y="2029"/>
                      <a:pt x="791" y="1695"/>
                      <a:pt x="973" y="1391"/>
                    </a:cubicBezTo>
                    <a:cubicBezTo>
                      <a:pt x="1216" y="1026"/>
                      <a:pt x="1520" y="631"/>
                      <a:pt x="1672" y="175"/>
                    </a:cubicBezTo>
                    <a:cubicBezTo>
                      <a:pt x="1695" y="63"/>
                      <a:pt x="1600" y="0"/>
                      <a:pt x="15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5280" bIns="35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0" name="Google Shape;3273;p23"/>
              <p:cNvSpPr/>
              <p:nvPr/>
            </p:nvSpPr>
            <p:spPr>
              <a:xfrm rot="9888600">
                <a:off x="8419320" y="461520"/>
                <a:ext cx="45000" cy="12240"/>
              </a:xfrm>
              <a:custGeom>
                <a:avLst/>
                <a:gdLst>
                  <a:gd name="textAreaLeft" fmla="*/ 0 w 45000"/>
                  <a:gd name="textAreaRight" fmla="*/ 46080 w 45000"/>
                  <a:gd name="textAreaTop" fmla="*/ 0 h 12240"/>
                  <a:gd name="textAreaBottom" fmla="*/ 13320 h 12240"/>
                </a:gdLst>
                <a:ahLst/>
                <a:rect l="textAreaLeft" t="textAreaTop" r="textAreaRight" b="textAreaBottom"/>
                <a:pathLst>
                  <a:path w="3265" h="941">
                    <a:moveTo>
                      <a:pt x="3104" y="0"/>
                    </a:moveTo>
                    <a:cubicBezTo>
                      <a:pt x="3082" y="0"/>
                      <a:pt x="3060" y="9"/>
                      <a:pt x="3040" y="28"/>
                    </a:cubicBezTo>
                    <a:cubicBezTo>
                      <a:pt x="2797" y="119"/>
                      <a:pt x="2585" y="271"/>
                      <a:pt x="2311" y="393"/>
                    </a:cubicBezTo>
                    <a:cubicBezTo>
                      <a:pt x="2068" y="515"/>
                      <a:pt x="1825" y="575"/>
                      <a:pt x="1551" y="636"/>
                    </a:cubicBezTo>
                    <a:cubicBezTo>
                      <a:pt x="1065" y="788"/>
                      <a:pt x="518" y="849"/>
                      <a:pt x="1" y="940"/>
                    </a:cubicBezTo>
                    <a:cubicBezTo>
                      <a:pt x="548" y="879"/>
                      <a:pt x="1095" y="849"/>
                      <a:pt x="1673" y="788"/>
                    </a:cubicBezTo>
                    <a:cubicBezTo>
                      <a:pt x="1916" y="727"/>
                      <a:pt x="2189" y="667"/>
                      <a:pt x="2463" y="575"/>
                    </a:cubicBezTo>
                    <a:cubicBezTo>
                      <a:pt x="2736" y="515"/>
                      <a:pt x="2980" y="393"/>
                      <a:pt x="3192" y="211"/>
                    </a:cubicBezTo>
                    <a:cubicBezTo>
                      <a:pt x="3264" y="115"/>
                      <a:pt x="3185" y="0"/>
                      <a:pt x="3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1" name="Google Shape;3274;p23"/>
              <p:cNvSpPr/>
              <p:nvPr/>
            </p:nvSpPr>
            <p:spPr>
              <a:xfrm rot="10465800">
                <a:off x="8400240" y="503280"/>
                <a:ext cx="73440" cy="8280"/>
              </a:xfrm>
              <a:custGeom>
                <a:avLst/>
                <a:gdLst>
                  <a:gd name="textAreaLeft" fmla="*/ 0 w 73440"/>
                  <a:gd name="textAreaRight" fmla="*/ 74520 w 7344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5292" h="678">
                    <a:moveTo>
                      <a:pt x="27" y="1"/>
                    </a:moveTo>
                    <a:cubicBezTo>
                      <a:pt x="14" y="1"/>
                      <a:pt x="0" y="14"/>
                      <a:pt x="41" y="14"/>
                    </a:cubicBezTo>
                    <a:cubicBezTo>
                      <a:pt x="41" y="4"/>
                      <a:pt x="34" y="1"/>
                      <a:pt x="27" y="1"/>
                    </a:cubicBezTo>
                    <a:close/>
                    <a:moveTo>
                      <a:pt x="41" y="14"/>
                    </a:moveTo>
                    <a:lnTo>
                      <a:pt x="41" y="14"/>
                    </a:lnTo>
                    <a:cubicBezTo>
                      <a:pt x="892" y="197"/>
                      <a:pt x="1743" y="470"/>
                      <a:pt x="2655" y="592"/>
                    </a:cubicBezTo>
                    <a:cubicBezTo>
                      <a:pt x="2956" y="635"/>
                      <a:pt x="3272" y="678"/>
                      <a:pt x="3571" y="678"/>
                    </a:cubicBezTo>
                    <a:cubicBezTo>
                      <a:pt x="3695" y="678"/>
                      <a:pt x="3816" y="671"/>
                      <a:pt x="3931" y="653"/>
                    </a:cubicBezTo>
                    <a:cubicBezTo>
                      <a:pt x="4327" y="622"/>
                      <a:pt x="4813" y="592"/>
                      <a:pt x="5147" y="410"/>
                    </a:cubicBezTo>
                    <a:cubicBezTo>
                      <a:pt x="5291" y="323"/>
                      <a:pt x="5217" y="73"/>
                      <a:pt x="5079" y="73"/>
                    </a:cubicBezTo>
                    <a:cubicBezTo>
                      <a:pt x="5072" y="73"/>
                      <a:pt x="5064" y="74"/>
                      <a:pt x="5056" y="75"/>
                    </a:cubicBezTo>
                    <a:cubicBezTo>
                      <a:pt x="4661" y="197"/>
                      <a:pt x="4296" y="318"/>
                      <a:pt x="3901" y="318"/>
                    </a:cubicBezTo>
                    <a:cubicBezTo>
                      <a:pt x="3688" y="334"/>
                      <a:pt x="3468" y="341"/>
                      <a:pt x="3244" y="341"/>
                    </a:cubicBezTo>
                    <a:cubicBezTo>
                      <a:pt x="3019" y="341"/>
                      <a:pt x="2792" y="334"/>
                      <a:pt x="2564" y="318"/>
                    </a:cubicBezTo>
                    <a:cubicBezTo>
                      <a:pt x="1712" y="288"/>
                      <a:pt x="861" y="136"/>
                      <a:pt x="41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2" name="Google Shape;3275;p23"/>
              <p:cNvSpPr/>
              <p:nvPr/>
            </p:nvSpPr>
            <p:spPr>
              <a:xfrm rot="9888600">
                <a:off x="8422920" y="405360"/>
                <a:ext cx="57600" cy="24840"/>
              </a:xfrm>
              <a:custGeom>
                <a:avLst/>
                <a:gdLst>
                  <a:gd name="textAreaLeft" fmla="*/ 0 w 57600"/>
                  <a:gd name="textAreaRight" fmla="*/ 58680 w 57600"/>
                  <a:gd name="textAreaTop" fmla="*/ 0 h 24840"/>
                  <a:gd name="textAreaBottom" fmla="*/ 25920 h 24840"/>
                </a:gdLst>
                <a:ahLst/>
                <a:rect l="textAreaLeft" t="textAreaTop" r="textAreaRight" b="textAreaBottom"/>
                <a:pathLst>
                  <a:path w="4165" h="1844">
                    <a:moveTo>
                      <a:pt x="3816" y="1"/>
                    </a:moveTo>
                    <a:cubicBezTo>
                      <a:pt x="3538" y="1"/>
                      <a:pt x="3240" y="77"/>
                      <a:pt x="2979" y="172"/>
                    </a:cubicBezTo>
                    <a:cubicBezTo>
                      <a:pt x="2584" y="294"/>
                      <a:pt x="2219" y="446"/>
                      <a:pt x="1855" y="597"/>
                    </a:cubicBezTo>
                    <a:cubicBezTo>
                      <a:pt x="1186" y="871"/>
                      <a:pt x="578" y="1327"/>
                      <a:pt x="1" y="1844"/>
                    </a:cubicBezTo>
                    <a:cubicBezTo>
                      <a:pt x="578" y="1357"/>
                      <a:pt x="1277" y="1023"/>
                      <a:pt x="1946" y="749"/>
                    </a:cubicBezTo>
                    <a:cubicBezTo>
                      <a:pt x="2280" y="597"/>
                      <a:pt x="2645" y="537"/>
                      <a:pt x="2979" y="446"/>
                    </a:cubicBezTo>
                    <a:cubicBezTo>
                      <a:pt x="3314" y="385"/>
                      <a:pt x="3709" y="324"/>
                      <a:pt x="4043" y="263"/>
                    </a:cubicBezTo>
                    <a:cubicBezTo>
                      <a:pt x="4165" y="202"/>
                      <a:pt x="4165" y="20"/>
                      <a:pt x="4043" y="20"/>
                    </a:cubicBezTo>
                    <a:cubicBezTo>
                      <a:pt x="3970" y="7"/>
                      <a:pt x="3894" y="1"/>
                      <a:pt x="38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2960" bIns="12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3" name="Google Shape;3276;p23"/>
              <p:cNvSpPr/>
              <p:nvPr/>
            </p:nvSpPr>
            <p:spPr>
              <a:xfrm rot="9888600">
                <a:off x="8483040" y="371160"/>
                <a:ext cx="68400" cy="78480"/>
              </a:xfrm>
              <a:custGeom>
                <a:avLst/>
                <a:gdLst>
                  <a:gd name="textAreaLeft" fmla="*/ 0 w 68400"/>
                  <a:gd name="textAreaRight" fmla="*/ 69480 w 68400"/>
                  <a:gd name="textAreaTop" fmla="*/ 0 h 78480"/>
                  <a:gd name="textAreaBottom" fmla="*/ 79560 h 78480"/>
                </a:gdLst>
                <a:ahLst/>
                <a:rect l="textAreaLeft" t="textAreaTop" r="textAreaRight" b="textAreaBottom"/>
                <a:pathLst>
                  <a:path w="4929" h="5650">
                    <a:moveTo>
                      <a:pt x="14" y="1"/>
                    </a:moveTo>
                    <a:cubicBezTo>
                      <a:pt x="8" y="1"/>
                      <a:pt x="1" y="14"/>
                      <a:pt x="21" y="14"/>
                    </a:cubicBezTo>
                    <a:cubicBezTo>
                      <a:pt x="21" y="4"/>
                      <a:pt x="18" y="1"/>
                      <a:pt x="14" y="1"/>
                    </a:cubicBezTo>
                    <a:close/>
                    <a:moveTo>
                      <a:pt x="21" y="14"/>
                    </a:moveTo>
                    <a:cubicBezTo>
                      <a:pt x="568" y="1139"/>
                      <a:pt x="1176" y="2203"/>
                      <a:pt x="1966" y="3206"/>
                    </a:cubicBezTo>
                    <a:cubicBezTo>
                      <a:pt x="2362" y="3662"/>
                      <a:pt x="2757" y="4087"/>
                      <a:pt x="3182" y="4452"/>
                    </a:cubicBezTo>
                    <a:cubicBezTo>
                      <a:pt x="3638" y="4878"/>
                      <a:pt x="4094" y="5303"/>
                      <a:pt x="4641" y="5638"/>
                    </a:cubicBezTo>
                    <a:cubicBezTo>
                      <a:pt x="4662" y="5646"/>
                      <a:pt x="4683" y="5650"/>
                      <a:pt x="4703" y="5650"/>
                    </a:cubicBezTo>
                    <a:cubicBezTo>
                      <a:pt x="4830" y="5650"/>
                      <a:pt x="4929" y="5499"/>
                      <a:pt x="4824" y="5394"/>
                    </a:cubicBezTo>
                    <a:cubicBezTo>
                      <a:pt x="4398" y="4999"/>
                      <a:pt x="3912" y="4604"/>
                      <a:pt x="3456" y="4239"/>
                    </a:cubicBezTo>
                    <a:cubicBezTo>
                      <a:pt x="3030" y="3844"/>
                      <a:pt x="2605" y="3419"/>
                      <a:pt x="2240" y="3054"/>
                    </a:cubicBezTo>
                    <a:cubicBezTo>
                      <a:pt x="1359" y="2112"/>
                      <a:pt x="629" y="1078"/>
                      <a:pt x="21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600" bIns="39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444" name="Google Shape;3277;p23"/>
            <p:cNvGrpSpPr/>
            <p:nvPr/>
          </p:nvGrpSpPr>
          <p:grpSpPr>
            <a:xfrm>
              <a:off x="8695080" y="579240"/>
              <a:ext cx="317520" cy="340560"/>
              <a:chOff x="8695080" y="579240"/>
              <a:chExt cx="317520" cy="340560"/>
            </a:xfrm>
          </p:grpSpPr>
          <p:sp>
            <p:nvSpPr>
              <p:cNvPr id="1445" name="Google Shape;3278;p23"/>
              <p:cNvSpPr/>
              <p:nvPr/>
            </p:nvSpPr>
            <p:spPr>
              <a:xfrm rot="7563000">
                <a:off x="8721720" y="676800"/>
                <a:ext cx="241560" cy="123480"/>
              </a:xfrm>
              <a:custGeom>
                <a:avLst/>
                <a:gdLst>
                  <a:gd name="textAreaLeft" fmla="*/ 0 w 241560"/>
                  <a:gd name="textAreaRight" fmla="*/ 242640 w 241560"/>
                  <a:gd name="textAreaTop" fmla="*/ 0 h 123480"/>
                  <a:gd name="textAreaBottom" fmla="*/ 124560 h 123480"/>
                </a:gdLst>
                <a:ahLst/>
                <a:rect l="textAreaLeft" t="textAreaTop" r="textAreaRight" b="textAreaBottom"/>
                <a:pathLst>
                  <a:path w="32363" h="16626">
                    <a:moveTo>
                      <a:pt x="32095" y="0"/>
                    </a:moveTo>
                    <a:cubicBezTo>
                      <a:pt x="32079" y="0"/>
                      <a:pt x="32063" y="2"/>
                      <a:pt x="32045" y="6"/>
                    </a:cubicBezTo>
                    <a:cubicBezTo>
                      <a:pt x="29523" y="371"/>
                      <a:pt x="26969" y="645"/>
                      <a:pt x="24507" y="1161"/>
                    </a:cubicBezTo>
                    <a:cubicBezTo>
                      <a:pt x="21893" y="1709"/>
                      <a:pt x="19522" y="2681"/>
                      <a:pt x="17091" y="3836"/>
                    </a:cubicBezTo>
                    <a:cubicBezTo>
                      <a:pt x="12835" y="5842"/>
                      <a:pt x="8550" y="7818"/>
                      <a:pt x="4902" y="10888"/>
                    </a:cubicBezTo>
                    <a:cubicBezTo>
                      <a:pt x="3017" y="12560"/>
                      <a:pt x="1285" y="14444"/>
                      <a:pt x="39" y="16602"/>
                    </a:cubicBezTo>
                    <a:cubicBezTo>
                      <a:pt x="2592" y="12833"/>
                      <a:pt x="6513" y="10067"/>
                      <a:pt x="10404" y="7848"/>
                    </a:cubicBezTo>
                    <a:cubicBezTo>
                      <a:pt x="12440" y="6724"/>
                      <a:pt x="14507" y="5812"/>
                      <a:pt x="16604" y="4809"/>
                    </a:cubicBezTo>
                    <a:cubicBezTo>
                      <a:pt x="18945" y="3684"/>
                      <a:pt x="21316" y="2529"/>
                      <a:pt x="23869" y="1891"/>
                    </a:cubicBezTo>
                    <a:cubicBezTo>
                      <a:pt x="26605" y="1222"/>
                      <a:pt x="29401" y="918"/>
                      <a:pt x="32137" y="371"/>
                    </a:cubicBezTo>
                    <a:cubicBezTo>
                      <a:pt x="32362" y="343"/>
                      <a:pt x="32300" y="0"/>
                      <a:pt x="32095" y="0"/>
                    </a:cubicBezTo>
                    <a:close/>
                    <a:moveTo>
                      <a:pt x="39" y="16602"/>
                    </a:moveTo>
                    <a:cubicBezTo>
                      <a:pt x="8" y="16618"/>
                      <a:pt x="1" y="16625"/>
                      <a:pt x="5" y="16625"/>
                    </a:cubicBezTo>
                    <a:cubicBezTo>
                      <a:pt x="8" y="16625"/>
                      <a:pt x="24" y="16618"/>
                      <a:pt x="39" y="1660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2280" bIns="62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6" name="Google Shape;3279;p23"/>
              <p:cNvSpPr/>
              <p:nvPr/>
            </p:nvSpPr>
            <p:spPr>
              <a:xfrm rot="8632200">
                <a:off x="8799840" y="614160"/>
                <a:ext cx="177480" cy="177120"/>
              </a:xfrm>
              <a:custGeom>
                <a:avLst/>
                <a:gdLst>
                  <a:gd name="textAreaLeft" fmla="*/ 0 w 177480"/>
                  <a:gd name="textAreaRight" fmla="*/ 178560 w 177480"/>
                  <a:gd name="textAreaTop" fmla="*/ 0 h 177120"/>
                  <a:gd name="textAreaBottom" fmla="*/ 178200 h 177120"/>
                </a:gdLst>
                <a:ahLst/>
                <a:rect l="textAreaLeft" t="textAreaTop" r="textAreaRight" b="textAreaBottom"/>
                <a:pathLst>
                  <a:path w="23809" h="23791">
                    <a:moveTo>
                      <a:pt x="23362" y="0"/>
                    </a:moveTo>
                    <a:cubicBezTo>
                      <a:pt x="23352" y="0"/>
                      <a:pt x="23342" y="1"/>
                      <a:pt x="23332" y="2"/>
                    </a:cubicBezTo>
                    <a:cubicBezTo>
                      <a:pt x="18590" y="762"/>
                      <a:pt x="14152" y="2646"/>
                      <a:pt x="10323" y="5442"/>
                    </a:cubicBezTo>
                    <a:cubicBezTo>
                      <a:pt x="6614" y="8178"/>
                      <a:pt x="3514" y="11826"/>
                      <a:pt x="1721" y="16081"/>
                    </a:cubicBezTo>
                    <a:cubicBezTo>
                      <a:pt x="718" y="18513"/>
                      <a:pt x="170" y="21096"/>
                      <a:pt x="18" y="23741"/>
                    </a:cubicBezTo>
                    <a:cubicBezTo>
                      <a:pt x="1" y="23776"/>
                      <a:pt x="25" y="23791"/>
                      <a:pt x="47" y="23791"/>
                    </a:cubicBezTo>
                    <a:cubicBezTo>
                      <a:pt x="64" y="23791"/>
                      <a:pt x="79" y="23784"/>
                      <a:pt x="79" y="23771"/>
                    </a:cubicBezTo>
                    <a:cubicBezTo>
                      <a:pt x="414" y="19181"/>
                      <a:pt x="2420" y="14804"/>
                      <a:pt x="5338" y="11248"/>
                    </a:cubicBezTo>
                    <a:cubicBezTo>
                      <a:pt x="8225" y="7722"/>
                      <a:pt x="11994" y="4987"/>
                      <a:pt x="16098" y="3041"/>
                    </a:cubicBezTo>
                    <a:cubicBezTo>
                      <a:pt x="18469" y="1947"/>
                      <a:pt x="20931" y="1126"/>
                      <a:pt x="23484" y="549"/>
                    </a:cubicBezTo>
                    <a:cubicBezTo>
                      <a:pt x="23808" y="460"/>
                      <a:pt x="23675" y="0"/>
                      <a:pt x="23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8920" bIns="88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7" name="Google Shape;3280;p23"/>
              <p:cNvSpPr/>
              <p:nvPr/>
            </p:nvSpPr>
            <p:spPr>
              <a:xfrm rot="8632200">
                <a:off x="8880480" y="618840"/>
                <a:ext cx="23040" cy="119160"/>
              </a:xfrm>
              <a:custGeom>
                <a:avLst/>
                <a:gdLst>
                  <a:gd name="textAreaLeft" fmla="*/ 0 w 23040"/>
                  <a:gd name="textAreaRight" fmla="*/ 24120 w 23040"/>
                  <a:gd name="textAreaTop" fmla="*/ 0 h 119160"/>
                  <a:gd name="textAreaBottom" fmla="*/ 120240 h 119160"/>
                </a:gdLst>
                <a:ahLst/>
                <a:rect l="textAreaLeft" t="textAreaTop" r="textAreaRight" b="textAreaBottom"/>
                <a:pathLst>
                  <a:path w="3223" h="16029">
                    <a:moveTo>
                      <a:pt x="1954" y="1"/>
                    </a:moveTo>
                    <a:cubicBezTo>
                      <a:pt x="1867" y="1"/>
                      <a:pt x="1784" y="89"/>
                      <a:pt x="1825" y="192"/>
                    </a:cubicBezTo>
                    <a:cubicBezTo>
                      <a:pt x="2250" y="1499"/>
                      <a:pt x="2676" y="2776"/>
                      <a:pt x="2828" y="4174"/>
                    </a:cubicBezTo>
                    <a:cubicBezTo>
                      <a:pt x="2980" y="5542"/>
                      <a:pt x="2980" y="6910"/>
                      <a:pt x="2858" y="8277"/>
                    </a:cubicBezTo>
                    <a:cubicBezTo>
                      <a:pt x="2554" y="10983"/>
                      <a:pt x="1551" y="13749"/>
                      <a:pt x="1" y="16028"/>
                    </a:cubicBezTo>
                    <a:cubicBezTo>
                      <a:pt x="1703" y="13749"/>
                      <a:pt x="2615" y="11013"/>
                      <a:pt x="3010" y="8186"/>
                    </a:cubicBezTo>
                    <a:cubicBezTo>
                      <a:pt x="3192" y="6818"/>
                      <a:pt x="3223" y="5420"/>
                      <a:pt x="3071" y="4022"/>
                    </a:cubicBezTo>
                    <a:cubicBezTo>
                      <a:pt x="2919" y="2715"/>
                      <a:pt x="2676" y="1286"/>
                      <a:pt x="2068" y="71"/>
                    </a:cubicBezTo>
                    <a:cubicBezTo>
                      <a:pt x="2038" y="21"/>
                      <a:pt x="1996" y="1"/>
                      <a:pt x="1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0120" bIns="60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8" name="Google Shape;3281;p23"/>
              <p:cNvSpPr/>
              <p:nvPr/>
            </p:nvSpPr>
            <p:spPr>
              <a:xfrm rot="8632200">
                <a:off x="8900280" y="589680"/>
                <a:ext cx="14040" cy="107280"/>
              </a:xfrm>
              <a:custGeom>
                <a:avLst/>
                <a:gdLst>
                  <a:gd name="textAreaLeft" fmla="*/ 0 w 14040"/>
                  <a:gd name="textAreaRight" fmla="*/ 15120 w 14040"/>
                  <a:gd name="textAreaTop" fmla="*/ 0 h 107280"/>
                  <a:gd name="textAreaBottom" fmla="*/ 108360 h 107280"/>
                </a:gdLst>
                <a:ahLst/>
                <a:rect l="textAreaLeft" t="textAreaTop" r="textAreaRight" b="textAreaBottom"/>
                <a:pathLst>
                  <a:path w="1995" h="14460">
                    <a:moveTo>
                      <a:pt x="1858" y="1"/>
                    </a:moveTo>
                    <a:cubicBezTo>
                      <a:pt x="1814" y="1"/>
                      <a:pt x="1767" y="18"/>
                      <a:pt x="1733" y="52"/>
                    </a:cubicBezTo>
                    <a:cubicBezTo>
                      <a:pt x="0" y="4703"/>
                      <a:pt x="1520" y="9688"/>
                      <a:pt x="882" y="14460"/>
                    </a:cubicBezTo>
                    <a:cubicBezTo>
                      <a:pt x="1641" y="9718"/>
                      <a:pt x="426" y="4824"/>
                      <a:pt x="1976" y="143"/>
                    </a:cubicBezTo>
                    <a:cubicBezTo>
                      <a:pt x="1995" y="48"/>
                      <a:pt x="1931" y="1"/>
                      <a:pt x="1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0" bIns="54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49" name="Google Shape;3282;p23"/>
              <p:cNvSpPr/>
              <p:nvPr/>
            </p:nvSpPr>
            <p:spPr>
              <a:xfrm rot="8632200">
                <a:off x="8860320" y="748440"/>
                <a:ext cx="13320" cy="59400"/>
              </a:xfrm>
              <a:custGeom>
                <a:avLst/>
                <a:gdLst>
                  <a:gd name="textAreaLeft" fmla="*/ 0 w 13320"/>
                  <a:gd name="textAreaRight" fmla="*/ 14400 w 13320"/>
                  <a:gd name="textAreaTop" fmla="*/ 0 h 59400"/>
                  <a:gd name="textAreaBottom" fmla="*/ 60480 h 59400"/>
                </a:gdLst>
                <a:ahLst/>
                <a:rect l="textAreaLeft" t="textAreaTop" r="textAreaRight" b="textAreaBottom"/>
                <a:pathLst>
                  <a:path w="1546" h="6427">
                    <a:moveTo>
                      <a:pt x="182" y="0"/>
                    </a:moveTo>
                    <a:cubicBezTo>
                      <a:pt x="97" y="0"/>
                      <a:pt x="0" y="86"/>
                      <a:pt x="86" y="172"/>
                    </a:cubicBezTo>
                    <a:cubicBezTo>
                      <a:pt x="1333" y="2026"/>
                      <a:pt x="1029" y="4276"/>
                      <a:pt x="1424" y="6403"/>
                    </a:cubicBezTo>
                    <a:cubicBezTo>
                      <a:pt x="1424" y="6419"/>
                      <a:pt x="1431" y="6426"/>
                      <a:pt x="1439" y="6426"/>
                    </a:cubicBezTo>
                    <a:cubicBezTo>
                      <a:pt x="1447" y="6426"/>
                      <a:pt x="1454" y="6419"/>
                      <a:pt x="1454" y="6403"/>
                    </a:cubicBezTo>
                    <a:cubicBezTo>
                      <a:pt x="1150" y="4276"/>
                      <a:pt x="1545" y="1996"/>
                      <a:pt x="269" y="51"/>
                    </a:cubicBezTo>
                    <a:cubicBezTo>
                      <a:pt x="251" y="15"/>
                      <a:pt x="217" y="0"/>
                      <a:pt x="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0240" bIns="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0" name="Google Shape;3283;p23"/>
              <p:cNvSpPr/>
              <p:nvPr/>
            </p:nvSpPr>
            <p:spPr>
              <a:xfrm rot="8632200">
                <a:off x="8916480" y="676080"/>
                <a:ext cx="13320" cy="36000"/>
              </a:xfrm>
              <a:custGeom>
                <a:avLst/>
                <a:gdLst>
                  <a:gd name="textAreaLeft" fmla="*/ 0 w 13320"/>
                  <a:gd name="textAreaRight" fmla="*/ 14400 w 13320"/>
                  <a:gd name="textAreaTop" fmla="*/ 0 h 36000"/>
                  <a:gd name="textAreaBottom" fmla="*/ 37080 h 36000"/>
                </a:gdLst>
                <a:ahLst/>
                <a:rect l="textAreaLeft" t="textAreaTop" r="textAreaRight" b="textAreaBottom"/>
                <a:pathLst>
                  <a:path w="1537" h="3936">
                    <a:moveTo>
                      <a:pt x="1365" y="1"/>
                    </a:moveTo>
                    <a:cubicBezTo>
                      <a:pt x="1346" y="1"/>
                      <a:pt x="1327" y="5"/>
                      <a:pt x="1308" y="15"/>
                    </a:cubicBezTo>
                    <a:cubicBezTo>
                      <a:pt x="821" y="532"/>
                      <a:pt x="487" y="1140"/>
                      <a:pt x="274" y="1808"/>
                    </a:cubicBezTo>
                    <a:cubicBezTo>
                      <a:pt x="153" y="2507"/>
                      <a:pt x="92" y="3237"/>
                      <a:pt x="1" y="3936"/>
                    </a:cubicBezTo>
                    <a:cubicBezTo>
                      <a:pt x="183" y="3298"/>
                      <a:pt x="305" y="2629"/>
                      <a:pt x="487" y="1960"/>
                    </a:cubicBezTo>
                    <a:cubicBezTo>
                      <a:pt x="669" y="1291"/>
                      <a:pt x="1004" y="714"/>
                      <a:pt x="1460" y="197"/>
                    </a:cubicBezTo>
                    <a:cubicBezTo>
                      <a:pt x="1536" y="121"/>
                      <a:pt x="1463" y="1"/>
                      <a:pt x="1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360" bIns="18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1" name="Google Shape;3284;p23"/>
              <p:cNvSpPr/>
              <p:nvPr/>
            </p:nvSpPr>
            <p:spPr>
              <a:xfrm rot="8632200">
                <a:off x="8913960" y="605880"/>
                <a:ext cx="8280" cy="5076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50760"/>
                  <a:gd name="textAreaBottom" fmla="*/ 51840 h 50760"/>
                </a:gdLst>
                <a:ahLst/>
                <a:rect l="textAreaLeft" t="textAreaTop" r="textAreaRight" b="textAreaBottom"/>
                <a:pathLst>
                  <a:path w="1004" h="5504">
                    <a:moveTo>
                      <a:pt x="220" y="1"/>
                    </a:moveTo>
                    <a:cubicBezTo>
                      <a:pt x="132" y="1"/>
                      <a:pt x="44" y="77"/>
                      <a:pt x="62" y="184"/>
                    </a:cubicBezTo>
                    <a:cubicBezTo>
                      <a:pt x="670" y="1887"/>
                      <a:pt x="366" y="3771"/>
                      <a:pt x="1" y="5504"/>
                    </a:cubicBezTo>
                    <a:cubicBezTo>
                      <a:pt x="548" y="3771"/>
                      <a:pt x="1004" y="1887"/>
                      <a:pt x="366" y="124"/>
                    </a:cubicBezTo>
                    <a:cubicBezTo>
                      <a:pt x="341" y="37"/>
                      <a:pt x="280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2" name="Google Shape;3285;p23"/>
              <p:cNvSpPr/>
              <p:nvPr/>
            </p:nvSpPr>
            <p:spPr>
              <a:xfrm rot="8632200">
                <a:off x="8902800" y="719640"/>
                <a:ext cx="7920" cy="33840"/>
              </a:xfrm>
              <a:custGeom>
                <a:avLst/>
                <a:gdLst>
                  <a:gd name="textAreaLeft" fmla="*/ 0 w 7920"/>
                  <a:gd name="textAreaRight" fmla="*/ 9000 w 7920"/>
                  <a:gd name="textAreaTop" fmla="*/ 0 h 33840"/>
                  <a:gd name="textAreaBottom" fmla="*/ 34920 h 33840"/>
                </a:gdLst>
                <a:ahLst/>
                <a:rect l="textAreaLeft" t="textAreaTop" r="textAreaRight" b="textAreaBottom"/>
                <a:pathLst>
                  <a:path w="971" h="3721">
                    <a:moveTo>
                      <a:pt x="849" y="1"/>
                    </a:moveTo>
                    <a:cubicBezTo>
                      <a:pt x="788" y="1"/>
                      <a:pt x="727" y="46"/>
                      <a:pt x="727" y="137"/>
                    </a:cubicBezTo>
                    <a:cubicBezTo>
                      <a:pt x="666" y="411"/>
                      <a:pt x="727" y="715"/>
                      <a:pt x="666" y="958"/>
                    </a:cubicBezTo>
                    <a:cubicBezTo>
                      <a:pt x="636" y="1262"/>
                      <a:pt x="636" y="1566"/>
                      <a:pt x="575" y="1931"/>
                    </a:cubicBezTo>
                    <a:cubicBezTo>
                      <a:pt x="453" y="2539"/>
                      <a:pt x="301" y="3147"/>
                      <a:pt x="28" y="3694"/>
                    </a:cubicBezTo>
                    <a:cubicBezTo>
                      <a:pt x="362" y="3177"/>
                      <a:pt x="575" y="2569"/>
                      <a:pt x="727" y="1961"/>
                    </a:cubicBezTo>
                    <a:cubicBezTo>
                      <a:pt x="788" y="1657"/>
                      <a:pt x="818" y="1353"/>
                      <a:pt x="879" y="1049"/>
                    </a:cubicBezTo>
                    <a:cubicBezTo>
                      <a:pt x="909" y="745"/>
                      <a:pt x="970" y="441"/>
                      <a:pt x="970" y="137"/>
                    </a:cubicBezTo>
                    <a:cubicBezTo>
                      <a:pt x="970" y="46"/>
                      <a:pt x="909" y="1"/>
                      <a:pt x="849" y="1"/>
                    </a:cubicBezTo>
                    <a:close/>
                    <a:moveTo>
                      <a:pt x="28" y="3694"/>
                    </a:moveTo>
                    <a:cubicBezTo>
                      <a:pt x="8" y="3694"/>
                      <a:pt x="1" y="3721"/>
                      <a:pt x="8" y="3721"/>
                    </a:cubicBezTo>
                    <a:cubicBezTo>
                      <a:pt x="11" y="3721"/>
                      <a:pt x="18" y="3714"/>
                      <a:pt x="28" y="369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7280" bIns="17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3" name="Google Shape;3286;p23"/>
              <p:cNvSpPr/>
              <p:nvPr/>
            </p:nvSpPr>
            <p:spPr>
              <a:xfrm rot="8632200">
                <a:off x="8906400" y="739080"/>
                <a:ext cx="43200" cy="12600"/>
              </a:xfrm>
              <a:custGeom>
                <a:avLst/>
                <a:gdLst>
                  <a:gd name="textAreaLeft" fmla="*/ 0 w 43200"/>
                  <a:gd name="textAreaRight" fmla="*/ 44280 w 43200"/>
                  <a:gd name="textAreaTop" fmla="*/ 0 h 12600"/>
                  <a:gd name="textAreaBottom" fmla="*/ 13680 h 12600"/>
                </a:gdLst>
                <a:ahLst/>
                <a:rect l="textAreaLeft" t="textAreaTop" r="textAreaRight" b="textAreaBottom"/>
                <a:pathLst>
                  <a:path w="4712" h="1462">
                    <a:moveTo>
                      <a:pt x="4552" y="1"/>
                    </a:moveTo>
                    <a:cubicBezTo>
                      <a:pt x="4545" y="1"/>
                      <a:pt x="4537" y="2"/>
                      <a:pt x="4529" y="3"/>
                    </a:cubicBezTo>
                    <a:cubicBezTo>
                      <a:pt x="2918" y="246"/>
                      <a:pt x="1246" y="398"/>
                      <a:pt x="0" y="1462"/>
                    </a:cubicBezTo>
                    <a:cubicBezTo>
                      <a:pt x="1338" y="489"/>
                      <a:pt x="2979" y="459"/>
                      <a:pt x="4529" y="307"/>
                    </a:cubicBezTo>
                    <a:cubicBezTo>
                      <a:pt x="4704" y="307"/>
                      <a:pt x="4711" y="1"/>
                      <a:pt x="4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4" name="Google Shape;3287;p23"/>
              <p:cNvSpPr/>
              <p:nvPr/>
            </p:nvSpPr>
            <p:spPr>
              <a:xfrm rot="8632200">
                <a:off x="8847720" y="657720"/>
                <a:ext cx="12600" cy="71640"/>
              </a:xfrm>
              <a:custGeom>
                <a:avLst/>
                <a:gdLst>
                  <a:gd name="textAreaLeft" fmla="*/ 0 w 12600"/>
                  <a:gd name="textAreaRight" fmla="*/ 13680 w 12600"/>
                  <a:gd name="textAreaTop" fmla="*/ 0 h 71640"/>
                  <a:gd name="textAreaBottom" fmla="*/ 72720 h 71640"/>
                </a:gdLst>
                <a:ahLst/>
                <a:rect l="textAreaLeft" t="textAreaTop" r="textAreaRight" b="textAreaBottom"/>
                <a:pathLst>
                  <a:path w="1813" h="9706">
                    <a:moveTo>
                      <a:pt x="1611" y="1"/>
                    </a:moveTo>
                    <a:cubicBezTo>
                      <a:pt x="1553" y="1"/>
                      <a:pt x="1502" y="30"/>
                      <a:pt x="1490" y="100"/>
                    </a:cubicBezTo>
                    <a:cubicBezTo>
                      <a:pt x="1065" y="3322"/>
                      <a:pt x="1399" y="6665"/>
                      <a:pt x="1" y="9705"/>
                    </a:cubicBezTo>
                    <a:cubicBezTo>
                      <a:pt x="1581" y="6726"/>
                      <a:pt x="1277" y="3413"/>
                      <a:pt x="1794" y="191"/>
                    </a:cubicBezTo>
                    <a:cubicBezTo>
                      <a:pt x="1813" y="78"/>
                      <a:pt x="1704" y="1"/>
                      <a:pt x="16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360" bIns="36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5" name="Google Shape;3288;p23"/>
              <p:cNvSpPr/>
              <p:nvPr/>
            </p:nvSpPr>
            <p:spPr>
              <a:xfrm rot="8632200">
                <a:off x="8825040" y="720720"/>
                <a:ext cx="30600" cy="79560"/>
              </a:xfrm>
              <a:custGeom>
                <a:avLst/>
                <a:gdLst>
                  <a:gd name="textAreaLeft" fmla="*/ 0 w 30600"/>
                  <a:gd name="textAreaRight" fmla="*/ 31680 w 30600"/>
                  <a:gd name="textAreaTop" fmla="*/ 0 h 79560"/>
                  <a:gd name="textAreaBottom" fmla="*/ 80640 h 79560"/>
                </a:gdLst>
                <a:ahLst/>
                <a:rect l="textAreaLeft" t="textAreaTop" r="textAreaRight" b="textAreaBottom"/>
                <a:pathLst>
                  <a:path w="4226" h="10738">
                    <a:moveTo>
                      <a:pt x="4058" y="0"/>
                    </a:moveTo>
                    <a:cubicBezTo>
                      <a:pt x="3974" y="0"/>
                      <a:pt x="3891" y="53"/>
                      <a:pt x="3891" y="160"/>
                    </a:cubicBezTo>
                    <a:cubicBezTo>
                      <a:pt x="3648" y="3990"/>
                      <a:pt x="1885" y="7394"/>
                      <a:pt x="0" y="10737"/>
                    </a:cubicBezTo>
                    <a:cubicBezTo>
                      <a:pt x="2067" y="7455"/>
                      <a:pt x="3952" y="4111"/>
                      <a:pt x="4225" y="160"/>
                    </a:cubicBezTo>
                    <a:cubicBezTo>
                      <a:pt x="4225" y="53"/>
                      <a:pt x="4142" y="0"/>
                      <a:pt x="40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0320" bIns="40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6" name="Google Shape;3289;p23"/>
              <p:cNvSpPr/>
              <p:nvPr/>
            </p:nvSpPr>
            <p:spPr>
              <a:xfrm rot="8632200">
                <a:off x="8859240" y="697680"/>
                <a:ext cx="18000" cy="98280"/>
              </a:xfrm>
              <a:custGeom>
                <a:avLst/>
                <a:gdLst>
                  <a:gd name="textAreaLeft" fmla="*/ 0 w 18000"/>
                  <a:gd name="textAreaRight" fmla="*/ 19080 w 18000"/>
                  <a:gd name="textAreaTop" fmla="*/ 0 h 98280"/>
                  <a:gd name="textAreaBottom" fmla="*/ 99360 h 98280"/>
                </a:gdLst>
                <a:ahLst/>
                <a:rect l="textAreaLeft" t="textAreaTop" r="textAreaRight" b="textAreaBottom"/>
                <a:pathLst>
                  <a:path w="2534" h="13259">
                    <a:moveTo>
                      <a:pt x="717" y="0"/>
                    </a:moveTo>
                    <a:cubicBezTo>
                      <a:pt x="619" y="0"/>
                      <a:pt x="527" y="69"/>
                      <a:pt x="527" y="206"/>
                    </a:cubicBezTo>
                    <a:cubicBezTo>
                      <a:pt x="1044" y="4431"/>
                      <a:pt x="2321" y="9355"/>
                      <a:pt x="41" y="13245"/>
                    </a:cubicBezTo>
                    <a:cubicBezTo>
                      <a:pt x="2534" y="9446"/>
                      <a:pt x="1379" y="4431"/>
                      <a:pt x="953" y="206"/>
                    </a:cubicBezTo>
                    <a:cubicBezTo>
                      <a:pt x="923" y="69"/>
                      <a:pt x="816" y="0"/>
                      <a:pt x="717" y="0"/>
                    </a:cubicBezTo>
                    <a:close/>
                    <a:moveTo>
                      <a:pt x="41" y="13245"/>
                    </a:moveTo>
                    <a:cubicBezTo>
                      <a:pt x="1" y="13245"/>
                      <a:pt x="14" y="13259"/>
                      <a:pt x="28" y="13259"/>
                    </a:cubicBezTo>
                    <a:cubicBezTo>
                      <a:pt x="34" y="13259"/>
                      <a:pt x="41" y="13255"/>
                      <a:pt x="41" y="1324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9680" bIns="49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7" name="Google Shape;3290;p23"/>
              <p:cNvSpPr/>
              <p:nvPr/>
            </p:nvSpPr>
            <p:spPr>
              <a:xfrm rot="8632200">
                <a:off x="8870400" y="738000"/>
                <a:ext cx="20160" cy="21240"/>
              </a:xfrm>
              <a:custGeom>
                <a:avLst/>
                <a:gdLst>
                  <a:gd name="textAreaLeft" fmla="*/ 0 w 20160"/>
                  <a:gd name="textAreaRight" fmla="*/ 21240 w 20160"/>
                  <a:gd name="textAreaTop" fmla="*/ 0 h 21240"/>
                  <a:gd name="textAreaBottom" fmla="*/ 22320 h 21240"/>
                </a:gdLst>
                <a:ahLst/>
                <a:rect l="textAreaLeft" t="textAreaTop" r="textAreaRight" b="textAreaBottom"/>
                <a:pathLst>
                  <a:path w="2843" h="2987">
                    <a:moveTo>
                      <a:pt x="2632" y="0"/>
                    </a:moveTo>
                    <a:cubicBezTo>
                      <a:pt x="2603" y="0"/>
                      <a:pt x="2573" y="13"/>
                      <a:pt x="2543" y="42"/>
                    </a:cubicBezTo>
                    <a:cubicBezTo>
                      <a:pt x="1480" y="802"/>
                      <a:pt x="689" y="1835"/>
                      <a:pt x="21" y="2960"/>
                    </a:cubicBezTo>
                    <a:cubicBezTo>
                      <a:pt x="416" y="2443"/>
                      <a:pt x="780" y="1957"/>
                      <a:pt x="1236" y="1501"/>
                    </a:cubicBezTo>
                    <a:cubicBezTo>
                      <a:pt x="1692" y="1045"/>
                      <a:pt x="2209" y="650"/>
                      <a:pt x="2695" y="315"/>
                    </a:cubicBezTo>
                    <a:cubicBezTo>
                      <a:pt x="2843" y="217"/>
                      <a:pt x="2752" y="0"/>
                      <a:pt x="2632" y="0"/>
                    </a:cubicBezTo>
                    <a:close/>
                    <a:moveTo>
                      <a:pt x="21" y="2960"/>
                    </a:moveTo>
                    <a:cubicBezTo>
                      <a:pt x="0" y="2960"/>
                      <a:pt x="7" y="2987"/>
                      <a:pt x="14" y="2987"/>
                    </a:cubicBezTo>
                    <a:cubicBezTo>
                      <a:pt x="17" y="2987"/>
                      <a:pt x="21" y="2980"/>
                      <a:pt x="21" y="296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1160" bIns="11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8" name="Google Shape;3291;p23"/>
              <p:cNvSpPr/>
              <p:nvPr/>
            </p:nvSpPr>
            <p:spPr>
              <a:xfrm rot="8632200">
                <a:off x="8898840" y="691200"/>
                <a:ext cx="17640" cy="20880"/>
              </a:xfrm>
              <a:custGeom>
                <a:avLst/>
                <a:gdLst>
                  <a:gd name="textAreaLeft" fmla="*/ 0 w 17640"/>
                  <a:gd name="textAreaRight" fmla="*/ 18720 w 17640"/>
                  <a:gd name="textAreaTop" fmla="*/ 0 h 20880"/>
                  <a:gd name="textAreaBottom" fmla="*/ 21960 h 20880"/>
                </a:gdLst>
                <a:ahLst/>
                <a:rect l="textAreaLeft" t="textAreaTop" r="textAreaRight" b="textAreaBottom"/>
                <a:pathLst>
                  <a:path w="2505" h="2930">
                    <a:moveTo>
                      <a:pt x="2282" y="1"/>
                    </a:moveTo>
                    <a:cubicBezTo>
                      <a:pt x="2262" y="1"/>
                      <a:pt x="2241" y="4"/>
                      <a:pt x="2219" y="12"/>
                    </a:cubicBezTo>
                    <a:cubicBezTo>
                      <a:pt x="1642" y="285"/>
                      <a:pt x="1186" y="771"/>
                      <a:pt x="851" y="1258"/>
                    </a:cubicBezTo>
                    <a:cubicBezTo>
                      <a:pt x="456" y="1774"/>
                      <a:pt x="213" y="2322"/>
                      <a:pt x="0" y="2930"/>
                    </a:cubicBezTo>
                    <a:cubicBezTo>
                      <a:pt x="274" y="2413"/>
                      <a:pt x="608" y="1926"/>
                      <a:pt x="1003" y="1440"/>
                    </a:cubicBezTo>
                    <a:cubicBezTo>
                      <a:pt x="1186" y="1227"/>
                      <a:pt x="1368" y="1045"/>
                      <a:pt x="1611" y="863"/>
                    </a:cubicBezTo>
                    <a:cubicBezTo>
                      <a:pt x="1824" y="650"/>
                      <a:pt x="2098" y="467"/>
                      <a:pt x="2371" y="285"/>
                    </a:cubicBezTo>
                    <a:cubicBezTo>
                      <a:pt x="2505" y="178"/>
                      <a:pt x="2427" y="1"/>
                      <a:pt x="22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800" bIns="10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59" name="Google Shape;3292;p23"/>
              <p:cNvSpPr/>
              <p:nvPr/>
            </p:nvSpPr>
            <p:spPr>
              <a:xfrm rot="8632200">
                <a:off x="8914680" y="613800"/>
                <a:ext cx="47880" cy="53280"/>
              </a:xfrm>
              <a:custGeom>
                <a:avLst/>
                <a:gdLst>
                  <a:gd name="textAreaLeft" fmla="*/ 0 w 47880"/>
                  <a:gd name="textAreaRight" fmla="*/ 48960 w 47880"/>
                  <a:gd name="textAreaTop" fmla="*/ 0 h 53280"/>
                  <a:gd name="textAreaBottom" fmla="*/ 54360 h 53280"/>
                </a:gdLst>
                <a:ahLst/>
                <a:rect l="textAreaLeft" t="textAreaTop" r="textAreaRight" b="textAreaBottom"/>
                <a:pathLst>
                  <a:path w="6536" h="7235">
                    <a:moveTo>
                      <a:pt x="6353" y="0"/>
                    </a:moveTo>
                    <a:cubicBezTo>
                      <a:pt x="4803" y="335"/>
                      <a:pt x="3435" y="1551"/>
                      <a:pt x="2493" y="2766"/>
                    </a:cubicBezTo>
                    <a:cubicBezTo>
                      <a:pt x="1460" y="4165"/>
                      <a:pt x="761" y="5715"/>
                      <a:pt x="1" y="7235"/>
                    </a:cubicBezTo>
                    <a:cubicBezTo>
                      <a:pt x="852" y="5867"/>
                      <a:pt x="1581" y="4408"/>
                      <a:pt x="2554" y="3101"/>
                    </a:cubicBezTo>
                    <a:cubicBezTo>
                      <a:pt x="3040" y="2462"/>
                      <a:pt x="3557" y="1885"/>
                      <a:pt x="4195" y="1399"/>
                    </a:cubicBezTo>
                    <a:cubicBezTo>
                      <a:pt x="4864" y="852"/>
                      <a:pt x="5624" y="548"/>
                      <a:pt x="6445" y="183"/>
                    </a:cubicBezTo>
                    <a:cubicBezTo>
                      <a:pt x="6536" y="152"/>
                      <a:pt x="6475" y="0"/>
                      <a:pt x="6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0" name="Google Shape;3293;p23"/>
              <p:cNvSpPr/>
              <p:nvPr/>
            </p:nvSpPr>
            <p:spPr>
              <a:xfrm rot="8632200">
                <a:off x="8926200" y="676440"/>
                <a:ext cx="32040" cy="8640"/>
              </a:xfrm>
              <a:custGeom>
                <a:avLst/>
                <a:gdLst>
                  <a:gd name="textAreaLeft" fmla="*/ 0 w 32040"/>
                  <a:gd name="textAreaRight" fmla="*/ 33120 w 32040"/>
                  <a:gd name="textAreaTop" fmla="*/ 0 h 8640"/>
                  <a:gd name="textAreaBottom" fmla="*/ 9720 h 8640"/>
                </a:gdLst>
                <a:ahLst/>
                <a:rect l="textAreaLeft" t="textAreaTop" r="textAreaRight" b="textAreaBottom"/>
                <a:pathLst>
                  <a:path w="4407" h="1319">
                    <a:moveTo>
                      <a:pt x="4306" y="1"/>
                    </a:moveTo>
                    <a:cubicBezTo>
                      <a:pt x="4292" y="1"/>
                      <a:pt x="4275" y="4"/>
                      <a:pt x="4256" y="12"/>
                    </a:cubicBezTo>
                    <a:cubicBezTo>
                      <a:pt x="2828" y="224"/>
                      <a:pt x="1247" y="376"/>
                      <a:pt x="1" y="1319"/>
                    </a:cubicBezTo>
                    <a:cubicBezTo>
                      <a:pt x="1217" y="468"/>
                      <a:pt x="2858" y="255"/>
                      <a:pt x="4287" y="164"/>
                    </a:cubicBezTo>
                    <a:cubicBezTo>
                      <a:pt x="4393" y="164"/>
                      <a:pt x="4406" y="1"/>
                      <a:pt x="4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1" name="Google Shape;3294;p23"/>
              <p:cNvSpPr/>
              <p:nvPr/>
            </p:nvSpPr>
            <p:spPr>
              <a:xfrm rot="8632200">
                <a:off x="8717040" y="761040"/>
                <a:ext cx="152640" cy="125640"/>
              </a:xfrm>
              <a:custGeom>
                <a:avLst/>
                <a:gdLst>
                  <a:gd name="textAreaLeft" fmla="*/ 0 w 152640"/>
                  <a:gd name="textAreaRight" fmla="*/ 153720 w 152640"/>
                  <a:gd name="textAreaTop" fmla="*/ 0 h 125640"/>
                  <a:gd name="textAreaBottom" fmla="*/ 126720 h 125640"/>
                </a:gdLst>
                <a:ahLst/>
                <a:rect l="textAreaLeft" t="textAreaTop" r="textAreaRight" b="textAreaBottom"/>
                <a:pathLst>
                  <a:path w="20512" h="16897">
                    <a:moveTo>
                      <a:pt x="20226" y="1"/>
                    </a:moveTo>
                    <a:cubicBezTo>
                      <a:pt x="20194" y="1"/>
                      <a:pt x="20159" y="9"/>
                      <a:pt x="20122" y="27"/>
                    </a:cubicBezTo>
                    <a:cubicBezTo>
                      <a:pt x="13739" y="2732"/>
                      <a:pt x="7478" y="6683"/>
                      <a:pt x="3101" y="12155"/>
                    </a:cubicBezTo>
                    <a:cubicBezTo>
                      <a:pt x="1855" y="13583"/>
                      <a:pt x="821" y="15194"/>
                      <a:pt x="0" y="16896"/>
                    </a:cubicBezTo>
                    <a:cubicBezTo>
                      <a:pt x="1581" y="13826"/>
                      <a:pt x="3952" y="11182"/>
                      <a:pt x="6535" y="8963"/>
                    </a:cubicBezTo>
                    <a:cubicBezTo>
                      <a:pt x="9180" y="6592"/>
                      <a:pt x="12159" y="4586"/>
                      <a:pt x="15259" y="2823"/>
                    </a:cubicBezTo>
                    <a:cubicBezTo>
                      <a:pt x="16900" y="1911"/>
                      <a:pt x="18603" y="1091"/>
                      <a:pt x="20305" y="361"/>
                    </a:cubicBezTo>
                    <a:cubicBezTo>
                      <a:pt x="20511" y="258"/>
                      <a:pt x="20411" y="1"/>
                      <a:pt x="202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3360" bIns="63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2" name="Google Shape;3295;p23"/>
              <p:cNvSpPr/>
              <p:nvPr/>
            </p:nvSpPr>
            <p:spPr>
              <a:xfrm rot="8632200">
                <a:off x="8795880" y="792720"/>
                <a:ext cx="17280" cy="35640"/>
              </a:xfrm>
              <a:custGeom>
                <a:avLst/>
                <a:gdLst>
                  <a:gd name="textAreaLeft" fmla="*/ 0 w 17280"/>
                  <a:gd name="textAreaRight" fmla="*/ 18360 w 17280"/>
                  <a:gd name="textAreaTop" fmla="*/ 0 h 35640"/>
                  <a:gd name="textAreaBottom" fmla="*/ 36720 h 35640"/>
                </a:gdLst>
                <a:ahLst/>
                <a:rect l="textAreaLeft" t="textAreaTop" r="textAreaRight" b="textAreaBottom"/>
                <a:pathLst>
                  <a:path w="2463" h="4896">
                    <a:moveTo>
                      <a:pt x="2225" y="0"/>
                    </a:moveTo>
                    <a:cubicBezTo>
                      <a:pt x="2175" y="0"/>
                      <a:pt x="2125" y="26"/>
                      <a:pt x="2098" y="93"/>
                    </a:cubicBezTo>
                    <a:cubicBezTo>
                      <a:pt x="2037" y="306"/>
                      <a:pt x="2067" y="488"/>
                      <a:pt x="2037" y="670"/>
                    </a:cubicBezTo>
                    <a:cubicBezTo>
                      <a:pt x="2007" y="883"/>
                      <a:pt x="1946" y="1126"/>
                      <a:pt x="1885" y="1309"/>
                    </a:cubicBezTo>
                    <a:cubicBezTo>
                      <a:pt x="1763" y="1765"/>
                      <a:pt x="1581" y="2190"/>
                      <a:pt x="1399" y="2616"/>
                    </a:cubicBezTo>
                    <a:cubicBezTo>
                      <a:pt x="1034" y="3497"/>
                      <a:pt x="548" y="4196"/>
                      <a:pt x="0" y="4895"/>
                    </a:cubicBezTo>
                    <a:cubicBezTo>
                      <a:pt x="608" y="4257"/>
                      <a:pt x="1186" y="3527"/>
                      <a:pt x="1642" y="2737"/>
                    </a:cubicBezTo>
                    <a:cubicBezTo>
                      <a:pt x="1885" y="2342"/>
                      <a:pt x="2067" y="1886"/>
                      <a:pt x="2219" y="1430"/>
                    </a:cubicBezTo>
                    <a:cubicBezTo>
                      <a:pt x="2280" y="1217"/>
                      <a:pt x="2341" y="974"/>
                      <a:pt x="2371" y="761"/>
                    </a:cubicBezTo>
                    <a:cubicBezTo>
                      <a:pt x="2402" y="549"/>
                      <a:pt x="2463" y="306"/>
                      <a:pt x="2371" y="93"/>
                    </a:cubicBezTo>
                    <a:cubicBezTo>
                      <a:pt x="2354" y="42"/>
                      <a:pt x="2290" y="0"/>
                      <a:pt x="2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360" bIns="18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3" name="Google Shape;3296;p23"/>
              <p:cNvSpPr/>
              <p:nvPr/>
            </p:nvSpPr>
            <p:spPr>
              <a:xfrm rot="8632200">
                <a:off x="8808120" y="787680"/>
                <a:ext cx="28800" cy="15480"/>
              </a:xfrm>
              <a:custGeom>
                <a:avLst/>
                <a:gdLst>
                  <a:gd name="textAreaLeft" fmla="*/ 0 w 28800"/>
                  <a:gd name="textAreaRight" fmla="*/ 29880 w 28800"/>
                  <a:gd name="textAreaTop" fmla="*/ 0 h 15480"/>
                  <a:gd name="textAreaBottom" fmla="*/ 16560 h 15480"/>
                </a:gdLst>
                <a:ahLst/>
                <a:rect l="textAreaLeft" t="textAreaTop" r="textAreaRight" b="textAreaBottom"/>
                <a:pathLst>
                  <a:path w="3982" h="2223">
                    <a:moveTo>
                      <a:pt x="3827" y="1"/>
                    </a:moveTo>
                    <a:cubicBezTo>
                      <a:pt x="3818" y="1"/>
                      <a:pt x="3809" y="2"/>
                      <a:pt x="3800" y="3"/>
                    </a:cubicBezTo>
                    <a:cubicBezTo>
                      <a:pt x="3040" y="94"/>
                      <a:pt x="2310" y="338"/>
                      <a:pt x="1672" y="733"/>
                    </a:cubicBezTo>
                    <a:cubicBezTo>
                      <a:pt x="1003" y="1067"/>
                      <a:pt x="426" y="1614"/>
                      <a:pt x="0" y="2222"/>
                    </a:cubicBezTo>
                    <a:cubicBezTo>
                      <a:pt x="973" y="1189"/>
                      <a:pt x="2341" y="459"/>
                      <a:pt x="3800" y="277"/>
                    </a:cubicBezTo>
                    <a:cubicBezTo>
                      <a:pt x="3973" y="248"/>
                      <a:pt x="3982" y="1"/>
                      <a:pt x="3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4" name="Google Shape;3297;p23"/>
              <p:cNvSpPr/>
              <p:nvPr/>
            </p:nvSpPr>
            <p:spPr>
              <a:xfrm rot="8845800">
                <a:off x="8836560" y="797760"/>
                <a:ext cx="52920" cy="20160"/>
              </a:xfrm>
              <a:custGeom>
                <a:avLst/>
                <a:gdLst>
                  <a:gd name="textAreaLeft" fmla="*/ 0 w 52920"/>
                  <a:gd name="textAreaRight" fmla="*/ 54000 w 52920"/>
                  <a:gd name="textAreaTop" fmla="*/ 0 h 20160"/>
                  <a:gd name="textAreaBottom" fmla="*/ 21240 h 20160"/>
                </a:gdLst>
                <a:ahLst/>
                <a:rect l="textAreaLeft" t="textAreaTop" r="textAreaRight" b="textAreaBottom"/>
                <a:pathLst>
                  <a:path w="7192" h="2823">
                    <a:moveTo>
                      <a:pt x="7" y="2809"/>
                    </a:moveTo>
                    <a:cubicBezTo>
                      <a:pt x="0" y="2809"/>
                      <a:pt x="7" y="2823"/>
                      <a:pt x="27" y="2823"/>
                    </a:cubicBezTo>
                    <a:cubicBezTo>
                      <a:pt x="17" y="2813"/>
                      <a:pt x="11" y="2809"/>
                      <a:pt x="7" y="2809"/>
                    </a:cubicBezTo>
                    <a:close/>
                    <a:moveTo>
                      <a:pt x="5758" y="1"/>
                    </a:moveTo>
                    <a:cubicBezTo>
                      <a:pt x="4911" y="1"/>
                      <a:pt x="4054" y="197"/>
                      <a:pt x="3280" y="543"/>
                    </a:cubicBezTo>
                    <a:cubicBezTo>
                      <a:pt x="2064" y="1090"/>
                      <a:pt x="1030" y="2002"/>
                      <a:pt x="27" y="2823"/>
                    </a:cubicBezTo>
                    <a:cubicBezTo>
                      <a:pt x="1000" y="2154"/>
                      <a:pt x="2034" y="1425"/>
                      <a:pt x="3128" y="938"/>
                    </a:cubicBezTo>
                    <a:cubicBezTo>
                      <a:pt x="3675" y="695"/>
                      <a:pt x="4252" y="482"/>
                      <a:pt x="4800" y="391"/>
                    </a:cubicBezTo>
                    <a:cubicBezTo>
                      <a:pt x="5024" y="362"/>
                      <a:pt x="5245" y="348"/>
                      <a:pt x="5464" y="348"/>
                    </a:cubicBezTo>
                    <a:cubicBezTo>
                      <a:pt x="5930" y="348"/>
                      <a:pt x="6391" y="410"/>
                      <a:pt x="6866" y="513"/>
                    </a:cubicBezTo>
                    <a:cubicBezTo>
                      <a:pt x="6876" y="514"/>
                      <a:pt x="6885" y="515"/>
                      <a:pt x="6894" y="515"/>
                    </a:cubicBezTo>
                    <a:cubicBezTo>
                      <a:pt x="7089" y="515"/>
                      <a:pt x="7192" y="206"/>
                      <a:pt x="6988" y="148"/>
                    </a:cubicBezTo>
                    <a:cubicBezTo>
                      <a:pt x="6587" y="48"/>
                      <a:pt x="6174" y="1"/>
                      <a:pt x="5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440" bIns="10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465" name="Google Shape;3298;p23"/>
            <p:cNvGrpSpPr/>
            <p:nvPr/>
          </p:nvGrpSpPr>
          <p:grpSpPr>
            <a:xfrm>
              <a:off x="8532000" y="780840"/>
              <a:ext cx="102600" cy="111240"/>
              <a:chOff x="8532000" y="780840"/>
              <a:chExt cx="102600" cy="111240"/>
            </a:xfrm>
          </p:grpSpPr>
          <p:sp>
            <p:nvSpPr>
              <p:cNvPr id="1466" name="Google Shape;3299;p23"/>
              <p:cNvSpPr/>
              <p:nvPr/>
            </p:nvSpPr>
            <p:spPr>
              <a:xfrm rot="8632200">
                <a:off x="8576280" y="819000"/>
                <a:ext cx="18720" cy="17280"/>
              </a:xfrm>
              <a:custGeom>
                <a:avLst/>
                <a:gdLst>
                  <a:gd name="textAreaLeft" fmla="*/ 0 w 18720"/>
                  <a:gd name="textAreaRight" fmla="*/ 19800 w 18720"/>
                  <a:gd name="textAreaTop" fmla="*/ 0 h 17280"/>
                  <a:gd name="textAreaBottom" fmla="*/ 18360 h 17280"/>
                </a:gdLst>
                <a:ahLst/>
                <a:rect l="textAreaLeft" t="textAreaTop" r="textAreaRight" b="textAreaBottom"/>
                <a:pathLst>
                  <a:path w="2117" h="1956">
                    <a:moveTo>
                      <a:pt x="1665" y="1013"/>
                    </a:moveTo>
                    <a:lnTo>
                      <a:pt x="1665" y="1013"/>
                    </a:lnTo>
                    <a:cubicBezTo>
                      <a:pt x="1677" y="1030"/>
                      <a:pt x="1689" y="1047"/>
                      <a:pt x="1702" y="1064"/>
                    </a:cubicBezTo>
                    <a:lnTo>
                      <a:pt x="1702" y="1064"/>
                    </a:lnTo>
                    <a:cubicBezTo>
                      <a:pt x="1691" y="1045"/>
                      <a:pt x="1678" y="1026"/>
                      <a:pt x="1665" y="1013"/>
                    </a:cubicBezTo>
                    <a:close/>
                    <a:moveTo>
                      <a:pt x="1883" y="1760"/>
                    </a:moveTo>
                    <a:cubicBezTo>
                      <a:pt x="1881" y="1764"/>
                      <a:pt x="1880" y="1768"/>
                      <a:pt x="1878" y="1773"/>
                    </a:cubicBezTo>
                    <a:cubicBezTo>
                      <a:pt x="1873" y="1784"/>
                      <a:pt x="1870" y="1791"/>
                      <a:pt x="1869" y="1795"/>
                    </a:cubicBezTo>
                    <a:lnTo>
                      <a:pt x="1869" y="1795"/>
                    </a:lnTo>
                    <a:cubicBezTo>
                      <a:pt x="1865" y="1796"/>
                      <a:pt x="1858" y="1798"/>
                      <a:pt x="1848" y="1804"/>
                    </a:cubicBezTo>
                    <a:cubicBezTo>
                      <a:pt x="1863" y="1788"/>
                      <a:pt x="1875" y="1773"/>
                      <a:pt x="1883" y="1760"/>
                    </a:cubicBezTo>
                    <a:close/>
                    <a:moveTo>
                      <a:pt x="343" y="1"/>
                    </a:moveTo>
                    <a:cubicBezTo>
                      <a:pt x="140" y="1"/>
                      <a:pt x="0" y="212"/>
                      <a:pt x="54" y="375"/>
                    </a:cubicBezTo>
                    <a:cubicBezTo>
                      <a:pt x="115" y="436"/>
                      <a:pt x="115" y="527"/>
                      <a:pt x="146" y="588"/>
                    </a:cubicBezTo>
                    <a:cubicBezTo>
                      <a:pt x="176" y="679"/>
                      <a:pt x="176" y="740"/>
                      <a:pt x="206" y="831"/>
                    </a:cubicBezTo>
                    <a:cubicBezTo>
                      <a:pt x="237" y="922"/>
                      <a:pt x="328" y="1044"/>
                      <a:pt x="358" y="1165"/>
                    </a:cubicBezTo>
                    <a:lnTo>
                      <a:pt x="480" y="1378"/>
                    </a:lnTo>
                    <a:cubicBezTo>
                      <a:pt x="510" y="1469"/>
                      <a:pt x="601" y="1530"/>
                      <a:pt x="632" y="1591"/>
                    </a:cubicBezTo>
                    <a:cubicBezTo>
                      <a:pt x="662" y="1652"/>
                      <a:pt x="784" y="1682"/>
                      <a:pt x="814" y="1743"/>
                    </a:cubicBezTo>
                    <a:lnTo>
                      <a:pt x="1057" y="1834"/>
                    </a:lnTo>
                    <a:cubicBezTo>
                      <a:pt x="1209" y="1925"/>
                      <a:pt x="1361" y="1956"/>
                      <a:pt x="1513" y="1956"/>
                    </a:cubicBezTo>
                    <a:cubicBezTo>
                      <a:pt x="1635" y="1956"/>
                      <a:pt x="1696" y="1925"/>
                      <a:pt x="1757" y="1895"/>
                    </a:cubicBezTo>
                    <a:cubicBezTo>
                      <a:pt x="1802" y="1895"/>
                      <a:pt x="1830" y="1861"/>
                      <a:pt x="1842" y="1832"/>
                    </a:cubicBezTo>
                    <a:lnTo>
                      <a:pt x="1842" y="1832"/>
                    </a:lnTo>
                    <a:cubicBezTo>
                      <a:pt x="1894" y="1829"/>
                      <a:pt x="1947" y="1821"/>
                      <a:pt x="2000" y="1804"/>
                    </a:cubicBezTo>
                    <a:cubicBezTo>
                      <a:pt x="2026" y="1823"/>
                      <a:pt x="2047" y="1832"/>
                      <a:pt x="2062" y="1832"/>
                    </a:cubicBezTo>
                    <a:cubicBezTo>
                      <a:pt x="2117" y="1832"/>
                      <a:pt x="2101" y="1723"/>
                      <a:pt x="2030" y="1652"/>
                    </a:cubicBezTo>
                    <a:cubicBezTo>
                      <a:pt x="2006" y="1640"/>
                      <a:pt x="1987" y="1628"/>
                      <a:pt x="1969" y="1616"/>
                    </a:cubicBezTo>
                    <a:lnTo>
                      <a:pt x="1969" y="1616"/>
                    </a:lnTo>
                    <a:lnTo>
                      <a:pt x="1969" y="1469"/>
                    </a:lnTo>
                    <a:cubicBezTo>
                      <a:pt x="1969" y="1408"/>
                      <a:pt x="1939" y="1348"/>
                      <a:pt x="1878" y="1317"/>
                    </a:cubicBezTo>
                    <a:cubicBezTo>
                      <a:pt x="1829" y="1218"/>
                      <a:pt x="1759" y="1140"/>
                      <a:pt x="1702" y="1064"/>
                    </a:cubicBezTo>
                    <a:lnTo>
                      <a:pt x="1702" y="1064"/>
                    </a:lnTo>
                    <a:cubicBezTo>
                      <a:pt x="1716" y="1090"/>
                      <a:pt x="1726" y="1118"/>
                      <a:pt x="1726" y="1135"/>
                    </a:cubicBezTo>
                    <a:cubicBezTo>
                      <a:pt x="1635" y="1013"/>
                      <a:pt x="1544" y="861"/>
                      <a:pt x="1422" y="740"/>
                    </a:cubicBezTo>
                    <a:cubicBezTo>
                      <a:pt x="1361" y="679"/>
                      <a:pt x="1240" y="588"/>
                      <a:pt x="1179" y="497"/>
                    </a:cubicBezTo>
                    <a:cubicBezTo>
                      <a:pt x="1057" y="375"/>
                      <a:pt x="936" y="284"/>
                      <a:pt x="784" y="223"/>
                    </a:cubicBezTo>
                    <a:cubicBezTo>
                      <a:pt x="662" y="132"/>
                      <a:pt x="510" y="71"/>
                      <a:pt x="419" y="10"/>
                    </a:cubicBezTo>
                    <a:cubicBezTo>
                      <a:pt x="393" y="4"/>
                      <a:pt x="368" y="1"/>
                      <a:pt x="3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7" name="Google Shape;3300;p23"/>
              <p:cNvSpPr/>
              <p:nvPr/>
            </p:nvSpPr>
            <p:spPr>
              <a:xfrm rot="8632200">
                <a:off x="8565840" y="808560"/>
                <a:ext cx="21600" cy="9360"/>
              </a:xfrm>
              <a:custGeom>
                <a:avLst/>
                <a:gdLst>
                  <a:gd name="textAreaLeft" fmla="*/ 0 w 21600"/>
                  <a:gd name="textAreaRight" fmla="*/ 22680 w 21600"/>
                  <a:gd name="textAreaTop" fmla="*/ 0 h 9360"/>
                  <a:gd name="textAreaBottom" fmla="*/ 10440 h 9360"/>
                </a:gdLst>
                <a:ahLst/>
                <a:rect l="textAreaLeft" t="textAreaTop" r="textAreaRight" b="textAreaBottom"/>
                <a:pathLst>
                  <a:path w="2402" h="1126">
                    <a:moveTo>
                      <a:pt x="942" y="1"/>
                    </a:moveTo>
                    <a:cubicBezTo>
                      <a:pt x="851" y="1"/>
                      <a:pt x="729" y="1"/>
                      <a:pt x="608" y="31"/>
                    </a:cubicBezTo>
                    <a:cubicBezTo>
                      <a:pt x="547" y="31"/>
                      <a:pt x="456" y="62"/>
                      <a:pt x="395" y="62"/>
                    </a:cubicBezTo>
                    <a:lnTo>
                      <a:pt x="304" y="62"/>
                    </a:lnTo>
                    <a:cubicBezTo>
                      <a:pt x="274" y="62"/>
                      <a:pt x="243" y="92"/>
                      <a:pt x="182" y="92"/>
                    </a:cubicBezTo>
                    <a:cubicBezTo>
                      <a:pt x="91" y="183"/>
                      <a:pt x="0" y="335"/>
                      <a:pt x="30" y="457"/>
                    </a:cubicBezTo>
                    <a:cubicBezTo>
                      <a:pt x="122" y="669"/>
                      <a:pt x="304" y="821"/>
                      <a:pt x="486" y="943"/>
                    </a:cubicBezTo>
                    <a:cubicBezTo>
                      <a:pt x="608" y="973"/>
                      <a:pt x="729" y="1065"/>
                      <a:pt x="851" y="1095"/>
                    </a:cubicBezTo>
                    <a:cubicBezTo>
                      <a:pt x="942" y="1125"/>
                      <a:pt x="1094" y="1125"/>
                      <a:pt x="1216" y="1125"/>
                    </a:cubicBezTo>
                    <a:cubicBezTo>
                      <a:pt x="1337" y="1125"/>
                      <a:pt x="1489" y="1095"/>
                      <a:pt x="1611" y="1095"/>
                    </a:cubicBezTo>
                    <a:cubicBezTo>
                      <a:pt x="1702" y="1065"/>
                      <a:pt x="1824" y="1065"/>
                      <a:pt x="1945" y="973"/>
                    </a:cubicBezTo>
                    <a:cubicBezTo>
                      <a:pt x="2006" y="943"/>
                      <a:pt x="2097" y="852"/>
                      <a:pt x="2128" y="761"/>
                    </a:cubicBezTo>
                    <a:lnTo>
                      <a:pt x="2219" y="669"/>
                    </a:lnTo>
                    <a:cubicBezTo>
                      <a:pt x="2249" y="669"/>
                      <a:pt x="2280" y="639"/>
                      <a:pt x="2280" y="609"/>
                    </a:cubicBezTo>
                    <a:cubicBezTo>
                      <a:pt x="2401" y="609"/>
                      <a:pt x="2401" y="487"/>
                      <a:pt x="2280" y="426"/>
                    </a:cubicBezTo>
                    <a:cubicBezTo>
                      <a:pt x="2249" y="365"/>
                      <a:pt x="2219" y="365"/>
                      <a:pt x="2158" y="335"/>
                    </a:cubicBezTo>
                    <a:lnTo>
                      <a:pt x="2128" y="305"/>
                    </a:lnTo>
                    <a:lnTo>
                      <a:pt x="1976" y="153"/>
                    </a:lnTo>
                    <a:cubicBezTo>
                      <a:pt x="1915" y="122"/>
                      <a:pt x="1793" y="62"/>
                      <a:pt x="1702" y="62"/>
                    </a:cubicBezTo>
                    <a:cubicBezTo>
                      <a:pt x="1550" y="31"/>
                      <a:pt x="1398" y="1"/>
                      <a:pt x="1246" y="1"/>
                    </a:cubicBezTo>
                    <a:cubicBezTo>
                      <a:pt x="1141" y="1"/>
                      <a:pt x="1035" y="1"/>
                      <a:pt x="929" y="11"/>
                    </a:cubicBezTo>
                    <a:lnTo>
                      <a:pt x="929" y="11"/>
                    </a:lnTo>
                    <a:cubicBezTo>
                      <a:pt x="934" y="8"/>
                      <a:pt x="938" y="5"/>
                      <a:pt x="9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8" name="Google Shape;3301;p23"/>
              <p:cNvSpPr/>
              <p:nvPr/>
            </p:nvSpPr>
            <p:spPr>
              <a:xfrm rot="8632200">
                <a:off x="8558280" y="801720"/>
                <a:ext cx="12600" cy="8280"/>
              </a:xfrm>
              <a:custGeom>
                <a:avLst/>
                <a:gdLst>
                  <a:gd name="textAreaLeft" fmla="*/ 0 w 12600"/>
                  <a:gd name="textAreaRight" fmla="*/ 13680 w 1260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1460" h="1004">
                    <a:moveTo>
                      <a:pt x="1216" y="61"/>
                    </a:moveTo>
                    <a:cubicBezTo>
                      <a:pt x="1216" y="71"/>
                      <a:pt x="1213" y="75"/>
                      <a:pt x="1208" y="75"/>
                    </a:cubicBezTo>
                    <a:cubicBezTo>
                      <a:pt x="1208" y="75"/>
                      <a:pt x="1208" y="75"/>
                      <a:pt x="1208" y="75"/>
                    </a:cubicBezTo>
                    <a:lnTo>
                      <a:pt x="1208" y="75"/>
                    </a:lnTo>
                    <a:cubicBezTo>
                      <a:pt x="1211" y="71"/>
                      <a:pt x="1213" y="67"/>
                      <a:pt x="1216" y="61"/>
                    </a:cubicBezTo>
                    <a:close/>
                    <a:moveTo>
                      <a:pt x="821" y="1"/>
                    </a:moveTo>
                    <a:cubicBezTo>
                      <a:pt x="760" y="1"/>
                      <a:pt x="699" y="1"/>
                      <a:pt x="669" y="31"/>
                    </a:cubicBezTo>
                    <a:lnTo>
                      <a:pt x="426" y="31"/>
                    </a:lnTo>
                    <a:cubicBezTo>
                      <a:pt x="365" y="31"/>
                      <a:pt x="274" y="122"/>
                      <a:pt x="243" y="152"/>
                    </a:cubicBezTo>
                    <a:cubicBezTo>
                      <a:pt x="152" y="213"/>
                      <a:pt x="91" y="274"/>
                      <a:pt x="61" y="365"/>
                    </a:cubicBezTo>
                    <a:cubicBezTo>
                      <a:pt x="0" y="456"/>
                      <a:pt x="0" y="578"/>
                      <a:pt x="0" y="669"/>
                    </a:cubicBezTo>
                    <a:cubicBezTo>
                      <a:pt x="61" y="760"/>
                      <a:pt x="91" y="821"/>
                      <a:pt x="122" y="852"/>
                    </a:cubicBezTo>
                    <a:cubicBezTo>
                      <a:pt x="152" y="912"/>
                      <a:pt x="213" y="943"/>
                      <a:pt x="274" y="973"/>
                    </a:cubicBezTo>
                    <a:cubicBezTo>
                      <a:pt x="304" y="1004"/>
                      <a:pt x="395" y="1004"/>
                      <a:pt x="456" y="1004"/>
                    </a:cubicBezTo>
                    <a:cubicBezTo>
                      <a:pt x="547" y="1004"/>
                      <a:pt x="608" y="1004"/>
                      <a:pt x="699" y="973"/>
                    </a:cubicBezTo>
                    <a:cubicBezTo>
                      <a:pt x="760" y="943"/>
                      <a:pt x="821" y="943"/>
                      <a:pt x="882" y="852"/>
                    </a:cubicBezTo>
                    <a:cubicBezTo>
                      <a:pt x="973" y="821"/>
                      <a:pt x="1064" y="760"/>
                      <a:pt x="1125" y="669"/>
                    </a:cubicBezTo>
                    <a:cubicBezTo>
                      <a:pt x="1186" y="608"/>
                      <a:pt x="1216" y="517"/>
                      <a:pt x="1277" y="456"/>
                    </a:cubicBezTo>
                    <a:cubicBezTo>
                      <a:pt x="1277" y="426"/>
                      <a:pt x="1307" y="426"/>
                      <a:pt x="1307" y="365"/>
                    </a:cubicBezTo>
                    <a:cubicBezTo>
                      <a:pt x="1307" y="365"/>
                      <a:pt x="1307" y="335"/>
                      <a:pt x="1338" y="335"/>
                    </a:cubicBezTo>
                    <a:cubicBezTo>
                      <a:pt x="1353" y="320"/>
                      <a:pt x="1360" y="290"/>
                      <a:pt x="1364" y="260"/>
                    </a:cubicBezTo>
                    <a:lnTo>
                      <a:pt x="1364" y="260"/>
                    </a:lnTo>
                    <a:cubicBezTo>
                      <a:pt x="1377" y="232"/>
                      <a:pt x="1391" y="202"/>
                      <a:pt x="1429" y="183"/>
                    </a:cubicBezTo>
                    <a:cubicBezTo>
                      <a:pt x="1459" y="152"/>
                      <a:pt x="1459" y="61"/>
                      <a:pt x="1429" y="31"/>
                    </a:cubicBezTo>
                    <a:cubicBezTo>
                      <a:pt x="1338" y="61"/>
                      <a:pt x="1277" y="61"/>
                      <a:pt x="1216" y="61"/>
                    </a:cubicBezTo>
                    <a:lnTo>
                      <a:pt x="1034" y="61"/>
                    </a:lnTo>
                    <a:cubicBezTo>
                      <a:pt x="973" y="61"/>
                      <a:pt x="912" y="61"/>
                      <a:pt x="851" y="31"/>
                    </a:cubicBezTo>
                    <a:lnTo>
                      <a:pt x="973" y="31"/>
                    </a:lnTo>
                    <a:cubicBezTo>
                      <a:pt x="912" y="31"/>
                      <a:pt x="851" y="1"/>
                      <a:pt x="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69" name="Google Shape;3302;p23"/>
              <p:cNvSpPr/>
              <p:nvPr/>
            </p:nvSpPr>
            <p:spPr>
              <a:xfrm rot="8632200">
                <a:off x="8538480" y="781920"/>
                <a:ext cx="13320" cy="26280"/>
              </a:xfrm>
              <a:custGeom>
                <a:avLst/>
                <a:gdLst>
                  <a:gd name="textAreaLeft" fmla="*/ 0 w 13320"/>
                  <a:gd name="textAreaRight" fmla="*/ 14400 w 13320"/>
                  <a:gd name="textAreaTop" fmla="*/ 0 h 26280"/>
                  <a:gd name="textAreaBottom" fmla="*/ 27360 h 26280"/>
                </a:gdLst>
                <a:ahLst/>
                <a:rect l="textAreaLeft" t="textAreaTop" r="textAreaRight" b="textAreaBottom"/>
                <a:pathLst>
                  <a:path w="1520" h="2914">
                    <a:moveTo>
                      <a:pt x="911" y="1"/>
                    </a:moveTo>
                    <a:cubicBezTo>
                      <a:pt x="839" y="1"/>
                      <a:pt x="765" y="32"/>
                      <a:pt x="699" y="87"/>
                    </a:cubicBezTo>
                    <a:lnTo>
                      <a:pt x="620" y="166"/>
                    </a:lnTo>
                    <a:lnTo>
                      <a:pt x="620" y="166"/>
                    </a:lnTo>
                    <a:cubicBezTo>
                      <a:pt x="379" y="276"/>
                      <a:pt x="247" y="555"/>
                      <a:pt x="152" y="816"/>
                    </a:cubicBezTo>
                    <a:cubicBezTo>
                      <a:pt x="91" y="1029"/>
                      <a:pt x="0" y="1303"/>
                      <a:pt x="61" y="1546"/>
                    </a:cubicBezTo>
                    <a:cubicBezTo>
                      <a:pt x="61" y="1698"/>
                      <a:pt x="91" y="1850"/>
                      <a:pt x="122" y="1941"/>
                    </a:cubicBezTo>
                    <a:cubicBezTo>
                      <a:pt x="152" y="2062"/>
                      <a:pt x="182" y="2184"/>
                      <a:pt x="274" y="2336"/>
                    </a:cubicBezTo>
                    <a:lnTo>
                      <a:pt x="284" y="2379"/>
                    </a:lnTo>
                    <a:lnTo>
                      <a:pt x="284" y="2379"/>
                    </a:lnTo>
                    <a:cubicBezTo>
                      <a:pt x="284" y="2379"/>
                      <a:pt x="283" y="2379"/>
                      <a:pt x="283" y="2379"/>
                    </a:cubicBezTo>
                    <a:cubicBezTo>
                      <a:pt x="278" y="2379"/>
                      <a:pt x="285" y="2400"/>
                      <a:pt x="304" y="2458"/>
                    </a:cubicBezTo>
                    <a:lnTo>
                      <a:pt x="284" y="2379"/>
                    </a:lnTo>
                    <a:lnTo>
                      <a:pt x="284" y="2379"/>
                    </a:lnTo>
                    <a:cubicBezTo>
                      <a:pt x="288" y="2381"/>
                      <a:pt x="295" y="2387"/>
                      <a:pt x="304" y="2397"/>
                    </a:cubicBezTo>
                    <a:lnTo>
                      <a:pt x="304" y="2458"/>
                    </a:lnTo>
                    <a:cubicBezTo>
                      <a:pt x="334" y="2610"/>
                      <a:pt x="426" y="2670"/>
                      <a:pt x="486" y="2792"/>
                    </a:cubicBezTo>
                    <a:cubicBezTo>
                      <a:pt x="578" y="2914"/>
                      <a:pt x="730" y="2914"/>
                      <a:pt x="851" y="2914"/>
                    </a:cubicBezTo>
                    <a:cubicBezTo>
                      <a:pt x="973" y="2914"/>
                      <a:pt x="1064" y="2822"/>
                      <a:pt x="1155" y="2701"/>
                    </a:cubicBezTo>
                    <a:cubicBezTo>
                      <a:pt x="1216" y="2610"/>
                      <a:pt x="1277" y="2518"/>
                      <a:pt x="1307" y="2397"/>
                    </a:cubicBezTo>
                    <a:cubicBezTo>
                      <a:pt x="1338" y="2336"/>
                      <a:pt x="1368" y="2214"/>
                      <a:pt x="1429" y="2154"/>
                    </a:cubicBezTo>
                    <a:cubicBezTo>
                      <a:pt x="1490" y="1910"/>
                      <a:pt x="1520" y="1698"/>
                      <a:pt x="1520" y="1455"/>
                    </a:cubicBezTo>
                    <a:cubicBezTo>
                      <a:pt x="1520" y="1242"/>
                      <a:pt x="1490" y="999"/>
                      <a:pt x="1459" y="786"/>
                    </a:cubicBezTo>
                    <a:lnTo>
                      <a:pt x="1338" y="421"/>
                    </a:lnTo>
                    <a:lnTo>
                      <a:pt x="1216" y="330"/>
                    </a:lnTo>
                    <a:cubicBezTo>
                      <a:pt x="1158" y="97"/>
                      <a:pt x="1038" y="1"/>
                      <a:pt x="9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3680" bIns="13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0" name="Google Shape;3303;p23"/>
              <p:cNvSpPr/>
              <p:nvPr/>
            </p:nvSpPr>
            <p:spPr>
              <a:xfrm rot="8632200">
                <a:off x="8555760" y="787680"/>
                <a:ext cx="9000" cy="8640"/>
              </a:xfrm>
              <a:custGeom>
                <a:avLst/>
                <a:gdLst>
                  <a:gd name="textAreaLeft" fmla="*/ 0 w 9000"/>
                  <a:gd name="textAreaRight" fmla="*/ 10080 w 9000"/>
                  <a:gd name="textAreaTop" fmla="*/ 0 h 8640"/>
                  <a:gd name="textAreaBottom" fmla="*/ 9720 h 8640"/>
                </a:gdLst>
                <a:ahLst/>
                <a:rect l="textAreaLeft" t="textAreaTop" r="textAreaRight" b="textAreaBottom"/>
                <a:pathLst>
                  <a:path w="1065" h="1034">
                    <a:moveTo>
                      <a:pt x="943" y="1"/>
                    </a:moveTo>
                    <a:lnTo>
                      <a:pt x="791" y="31"/>
                    </a:lnTo>
                    <a:cubicBezTo>
                      <a:pt x="760" y="31"/>
                      <a:pt x="760" y="31"/>
                      <a:pt x="730" y="61"/>
                    </a:cubicBezTo>
                    <a:cubicBezTo>
                      <a:pt x="669" y="61"/>
                      <a:pt x="639" y="92"/>
                      <a:pt x="608" y="92"/>
                    </a:cubicBezTo>
                    <a:cubicBezTo>
                      <a:pt x="578" y="122"/>
                      <a:pt x="517" y="152"/>
                      <a:pt x="487" y="152"/>
                    </a:cubicBezTo>
                    <a:cubicBezTo>
                      <a:pt x="365" y="244"/>
                      <a:pt x="304" y="274"/>
                      <a:pt x="183" y="365"/>
                    </a:cubicBezTo>
                    <a:cubicBezTo>
                      <a:pt x="122" y="396"/>
                      <a:pt x="31" y="517"/>
                      <a:pt x="0" y="578"/>
                    </a:cubicBezTo>
                    <a:lnTo>
                      <a:pt x="0" y="760"/>
                    </a:lnTo>
                    <a:cubicBezTo>
                      <a:pt x="0" y="821"/>
                      <a:pt x="31" y="852"/>
                      <a:pt x="61" y="882"/>
                    </a:cubicBezTo>
                    <a:lnTo>
                      <a:pt x="183" y="1004"/>
                    </a:lnTo>
                    <a:cubicBezTo>
                      <a:pt x="213" y="1034"/>
                      <a:pt x="244" y="1034"/>
                      <a:pt x="335" y="1034"/>
                    </a:cubicBezTo>
                    <a:lnTo>
                      <a:pt x="487" y="1034"/>
                    </a:lnTo>
                    <a:cubicBezTo>
                      <a:pt x="578" y="1034"/>
                      <a:pt x="608" y="1004"/>
                      <a:pt x="639" y="912"/>
                    </a:cubicBezTo>
                    <a:cubicBezTo>
                      <a:pt x="760" y="821"/>
                      <a:pt x="821" y="700"/>
                      <a:pt x="912" y="578"/>
                    </a:cubicBezTo>
                    <a:cubicBezTo>
                      <a:pt x="943" y="548"/>
                      <a:pt x="943" y="517"/>
                      <a:pt x="973" y="426"/>
                    </a:cubicBezTo>
                    <a:cubicBezTo>
                      <a:pt x="1004" y="365"/>
                      <a:pt x="1004" y="304"/>
                      <a:pt x="1064" y="244"/>
                    </a:cubicBezTo>
                    <a:cubicBezTo>
                      <a:pt x="1064" y="152"/>
                      <a:pt x="1064" y="92"/>
                      <a:pt x="1004" y="61"/>
                    </a:cubicBezTo>
                    <a:cubicBezTo>
                      <a:pt x="973" y="1"/>
                      <a:pt x="943" y="1"/>
                      <a:pt x="9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1" name="Google Shape;3304;p23"/>
              <p:cNvSpPr/>
              <p:nvPr/>
            </p:nvSpPr>
            <p:spPr>
              <a:xfrm rot="8632200">
                <a:off x="8586360" y="827640"/>
                <a:ext cx="14760" cy="24480"/>
              </a:xfrm>
              <a:custGeom>
                <a:avLst/>
                <a:gdLst>
                  <a:gd name="textAreaLeft" fmla="*/ 0 w 14760"/>
                  <a:gd name="textAreaRight" fmla="*/ 15840 w 14760"/>
                  <a:gd name="textAreaTop" fmla="*/ 0 h 24480"/>
                  <a:gd name="textAreaBottom" fmla="*/ 25560 h 24480"/>
                </a:gdLst>
                <a:ahLst/>
                <a:rect l="textAreaLeft" t="textAreaTop" r="textAreaRight" b="textAreaBottom"/>
                <a:pathLst>
                  <a:path w="1673" h="2712">
                    <a:moveTo>
                      <a:pt x="541" y="0"/>
                    </a:moveTo>
                    <a:cubicBezTo>
                      <a:pt x="409" y="0"/>
                      <a:pt x="283" y="57"/>
                      <a:pt x="213" y="196"/>
                    </a:cubicBezTo>
                    <a:cubicBezTo>
                      <a:pt x="183" y="317"/>
                      <a:pt x="122" y="378"/>
                      <a:pt x="61" y="500"/>
                    </a:cubicBezTo>
                    <a:cubicBezTo>
                      <a:pt x="31" y="621"/>
                      <a:pt x="0" y="773"/>
                      <a:pt x="0" y="925"/>
                    </a:cubicBezTo>
                    <a:cubicBezTo>
                      <a:pt x="0" y="1168"/>
                      <a:pt x="152" y="1533"/>
                      <a:pt x="304" y="1746"/>
                    </a:cubicBezTo>
                    <a:cubicBezTo>
                      <a:pt x="456" y="1989"/>
                      <a:pt x="608" y="2232"/>
                      <a:pt x="821" y="2354"/>
                    </a:cubicBezTo>
                    <a:cubicBezTo>
                      <a:pt x="882" y="2384"/>
                      <a:pt x="912" y="2384"/>
                      <a:pt x="943" y="2445"/>
                    </a:cubicBezTo>
                    <a:cubicBezTo>
                      <a:pt x="967" y="2445"/>
                      <a:pt x="1030" y="2484"/>
                      <a:pt x="1070" y="2484"/>
                    </a:cubicBezTo>
                    <a:cubicBezTo>
                      <a:pt x="1080" y="2484"/>
                      <a:pt x="1089" y="2481"/>
                      <a:pt x="1095" y="2475"/>
                    </a:cubicBezTo>
                    <a:cubicBezTo>
                      <a:pt x="1125" y="2506"/>
                      <a:pt x="1186" y="2506"/>
                      <a:pt x="1216" y="2506"/>
                    </a:cubicBezTo>
                    <a:cubicBezTo>
                      <a:pt x="1247" y="2536"/>
                      <a:pt x="1247" y="2597"/>
                      <a:pt x="1277" y="2627"/>
                    </a:cubicBezTo>
                    <a:cubicBezTo>
                      <a:pt x="1334" y="2685"/>
                      <a:pt x="1400" y="2712"/>
                      <a:pt x="1457" y="2712"/>
                    </a:cubicBezTo>
                    <a:cubicBezTo>
                      <a:pt x="1551" y="2712"/>
                      <a:pt x="1619" y="2638"/>
                      <a:pt x="1581" y="2506"/>
                    </a:cubicBezTo>
                    <a:cubicBezTo>
                      <a:pt x="1581" y="2466"/>
                      <a:pt x="1568" y="2440"/>
                      <a:pt x="1559" y="2401"/>
                    </a:cubicBezTo>
                    <a:lnTo>
                      <a:pt x="1559" y="2401"/>
                    </a:lnTo>
                    <a:cubicBezTo>
                      <a:pt x="1595" y="2237"/>
                      <a:pt x="1672" y="2093"/>
                      <a:pt x="1672" y="1898"/>
                    </a:cubicBezTo>
                    <a:cubicBezTo>
                      <a:pt x="1672" y="1685"/>
                      <a:pt x="1581" y="1442"/>
                      <a:pt x="1520" y="1260"/>
                    </a:cubicBezTo>
                    <a:cubicBezTo>
                      <a:pt x="1490" y="1168"/>
                      <a:pt x="1490" y="1108"/>
                      <a:pt x="1429" y="986"/>
                    </a:cubicBezTo>
                    <a:cubicBezTo>
                      <a:pt x="1399" y="895"/>
                      <a:pt x="1368" y="712"/>
                      <a:pt x="1277" y="591"/>
                    </a:cubicBezTo>
                    <a:cubicBezTo>
                      <a:pt x="1216" y="469"/>
                      <a:pt x="1125" y="378"/>
                      <a:pt x="1064" y="287"/>
                    </a:cubicBezTo>
                    <a:lnTo>
                      <a:pt x="973" y="196"/>
                    </a:lnTo>
                    <a:lnTo>
                      <a:pt x="973" y="196"/>
                    </a:lnTo>
                    <a:cubicBezTo>
                      <a:pt x="1007" y="246"/>
                      <a:pt x="1022" y="268"/>
                      <a:pt x="1018" y="268"/>
                    </a:cubicBezTo>
                    <a:cubicBezTo>
                      <a:pt x="1015" y="268"/>
                      <a:pt x="1000" y="253"/>
                      <a:pt x="973" y="226"/>
                    </a:cubicBezTo>
                    <a:lnTo>
                      <a:pt x="943" y="196"/>
                    </a:lnTo>
                    <a:cubicBezTo>
                      <a:pt x="860" y="80"/>
                      <a:pt x="697" y="0"/>
                      <a:pt x="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2600" bIns="12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2" name="Google Shape;3305;p23"/>
              <p:cNvSpPr/>
              <p:nvPr/>
            </p:nvSpPr>
            <p:spPr>
              <a:xfrm rot="8632200">
                <a:off x="8601480" y="848520"/>
                <a:ext cx="14760" cy="14040"/>
              </a:xfrm>
              <a:custGeom>
                <a:avLst/>
                <a:gdLst>
                  <a:gd name="textAreaLeft" fmla="*/ 0 w 14760"/>
                  <a:gd name="textAreaRight" fmla="*/ 15840 w 14760"/>
                  <a:gd name="textAreaTop" fmla="*/ 0 h 14040"/>
                  <a:gd name="textAreaBottom" fmla="*/ 15120 h 14040"/>
                </a:gdLst>
                <a:ahLst/>
                <a:rect l="textAreaLeft" t="textAreaTop" r="textAreaRight" b="textAreaBottom"/>
                <a:pathLst>
                  <a:path w="1704" h="1612">
                    <a:moveTo>
                      <a:pt x="1186" y="1581"/>
                    </a:moveTo>
                    <a:cubicBezTo>
                      <a:pt x="1190" y="1581"/>
                      <a:pt x="1192" y="1581"/>
                      <a:pt x="1195" y="1582"/>
                    </a:cubicBezTo>
                    <a:lnTo>
                      <a:pt x="1195" y="1582"/>
                    </a:lnTo>
                    <a:cubicBezTo>
                      <a:pt x="1195" y="1582"/>
                      <a:pt x="1194" y="1581"/>
                      <a:pt x="1193" y="1581"/>
                    </a:cubicBezTo>
                    <a:close/>
                    <a:moveTo>
                      <a:pt x="1195" y="1582"/>
                    </a:moveTo>
                    <a:cubicBezTo>
                      <a:pt x="1200" y="1585"/>
                      <a:pt x="1206" y="1588"/>
                      <a:pt x="1211" y="1590"/>
                    </a:cubicBezTo>
                    <a:lnTo>
                      <a:pt x="1211" y="1590"/>
                    </a:lnTo>
                    <a:cubicBezTo>
                      <a:pt x="1206" y="1587"/>
                      <a:pt x="1202" y="1583"/>
                      <a:pt x="1195" y="1582"/>
                    </a:cubicBezTo>
                    <a:close/>
                    <a:moveTo>
                      <a:pt x="1211" y="1590"/>
                    </a:moveTo>
                    <a:cubicBezTo>
                      <a:pt x="1221" y="1599"/>
                      <a:pt x="1228" y="1611"/>
                      <a:pt x="1247" y="1611"/>
                    </a:cubicBezTo>
                    <a:cubicBezTo>
                      <a:pt x="1235" y="1604"/>
                      <a:pt x="1223" y="1597"/>
                      <a:pt x="1211" y="1590"/>
                    </a:cubicBezTo>
                    <a:close/>
                    <a:moveTo>
                      <a:pt x="578" y="0"/>
                    </a:moveTo>
                    <a:cubicBezTo>
                      <a:pt x="548" y="0"/>
                      <a:pt x="457" y="0"/>
                      <a:pt x="426" y="61"/>
                    </a:cubicBezTo>
                    <a:cubicBezTo>
                      <a:pt x="305" y="92"/>
                      <a:pt x="214" y="122"/>
                      <a:pt x="153" y="213"/>
                    </a:cubicBezTo>
                    <a:cubicBezTo>
                      <a:pt x="92" y="274"/>
                      <a:pt x="31" y="365"/>
                      <a:pt x="1" y="456"/>
                    </a:cubicBezTo>
                    <a:lnTo>
                      <a:pt x="1" y="548"/>
                    </a:lnTo>
                    <a:lnTo>
                      <a:pt x="1" y="699"/>
                    </a:lnTo>
                    <a:lnTo>
                      <a:pt x="1" y="760"/>
                    </a:lnTo>
                    <a:cubicBezTo>
                      <a:pt x="31" y="821"/>
                      <a:pt x="31" y="882"/>
                      <a:pt x="62" y="912"/>
                    </a:cubicBezTo>
                    <a:cubicBezTo>
                      <a:pt x="122" y="973"/>
                      <a:pt x="153" y="1003"/>
                      <a:pt x="153" y="1034"/>
                    </a:cubicBezTo>
                    <a:lnTo>
                      <a:pt x="183" y="1064"/>
                    </a:lnTo>
                    <a:cubicBezTo>
                      <a:pt x="214" y="1125"/>
                      <a:pt x="274" y="1155"/>
                      <a:pt x="305" y="1155"/>
                    </a:cubicBezTo>
                    <a:cubicBezTo>
                      <a:pt x="457" y="1277"/>
                      <a:pt x="609" y="1338"/>
                      <a:pt x="761" y="1429"/>
                    </a:cubicBezTo>
                    <a:cubicBezTo>
                      <a:pt x="895" y="1456"/>
                      <a:pt x="1053" y="1507"/>
                      <a:pt x="1193" y="1581"/>
                    </a:cubicBezTo>
                    <a:lnTo>
                      <a:pt x="1217" y="1581"/>
                    </a:lnTo>
                    <a:cubicBezTo>
                      <a:pt x="1247" y="1611"/>
                      <a:pt x="1338" y="1611"/>
                      <a:pt x="1369" y="1611"/>
                    </a:cubicBezTo>
                    <a:cubicBezTo>
                      <a:pt x="1429" y="1611"/>
                      <a:pt x="1490" y="1581"/>
                      <a:pt x="1551" y="1520"/>
                    </a:cubicBezTo>
                    <a:cubicBezTo>
                      <a:pt x="1581" y="1490"/>
                      <a:pt x="1642" y="1459"/>
                      <a:pt x="1642" y="1429"/>
                    </a:cubicBezTo>
                    <a:cubicBezTo>
                      <a:pt x="1703" y="1429"/>
                      <a:pt x="1703" y="1338"/>
                      <a:pt x="1673" y="1277"/>
                    </a:cubicBezTo>
                    <a:cubicBezTo>
                      <a:pt x="1612" y="1064"/>
                      <a:pt x="1490" y="882"/>
                      <a:pt x="1399" y="699"/>
                    </a:cubicBezTo>
                    <a:cubicBezTo>
                      <a:pt x="1369" y="669"/>
                      <a:pt x="1369" y="608"/>
                      <a:pt x="1338" y="578"/>
                    </a:cubicBezTo>
                    <a:cubicBezTo>
                      <a:pt x="1308" y="517"/>
                      <a:pt x="1217" y="426"/>
                      <a:pt x="1186" y="365"/>
                    </a:cubicBezTo>
                    <a:lnTo>
                      <a:pt x="1065" y="244"/>
                    </a:lnTo>
                    <a:cubicBezTo>
                      <a:pt x="1034" y="213"/>
                      <a:pt x="1004" y="152"/>
                      <a:pt x="943" y="152"/>
                    </a:cubicBezTo>
                    <a:cubicBezTo>
                      <a:pt x="882" y="122"/>
                      <a:pt x="822" y="92"/>
                      <a:pt x="730" y="61"/>
                    </a:cubicBezTo>
                    <a:cubicBezTo>
                      <a:pt x="700" y="61"/>
                      <a:pt x="609" y="61"/>
                      <a:pt x="5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3" name="Google Shape;3306;p23"/>
              <p:cNvSpPr/>
              <p:nvPr/>
            </p:nvSpPr>
            <p:spPr>
              <a:xfrm rot="8632200">
                <a:off x="8604360" y="862920"/>
                <a:ext cx="7920" cy="8280"/>
              </a:xfrm>
              <a:custGeom>
                <a:avLst/>
                <a:gdLst>
                  <a:gd name="textAreaLeft" fmla="*/ 0 w 7920"/>
                  <a:gd name="textAreaRight" fmla="*/ 9000 w 7920"/>
                  <a:gd name="textAreaTop" fmla="*/ 0 h 8280"/>
                  <a:gd name="textAreaBottom" fmla="*/ 9360 h 8280"/>
                </a:gdLst>
                <a:ahLst/>
                <a:rect l="textAreaLeft" t="textAreaTop" r="textAreaRight" b="textAreaBottom"/>
                <a:pathLst>
                  <a:path w="943" h="990">
                    <a:moveTo>
                      <a:pt x="304" y="0"/>
                    </a:moveTo>
                    <a:cubicBezTo>
                      <a:pt x="247" y="0"/>
                      <a:pt x="193" y="16"/>
                      <a:pt x="152" y="58"/>
                    </a:cubicBezTo>
                    <a:cubicBezTo>
                      <a:pt x="30" y="149"/>
                      <a:pt x="0" y="301"/>
                      <a:pt x="30" y="422"/>
                    </a:cubicBezTo>
                    <a:cubicBezTo>
                      <a:pt x="30" y="453"/>
                      <a:pt x="61" y="483"/>
                      <a:pt x="91" y="513"/>
                    </a:cubicBezTo>
                    <a:cubicBezTo>
                      <a:pt x="91" y="513"/>
                      <a:pt x="91" y="544"/>
                      <a:pt x="152" y="544"/>
                    </a:cubicBezTo>
                    <a:cubicBezTo>
                      <a:pt x="152" y="605"/>
                      <a:pt x="182" y="605"/>
                      <a:pt x="182" y="635"/>
                    </a:cubicBezTo>
                    <a:lnTo>
                      <a:pt x="243" y="726"/>
                    </a:lnTo>
                    <a:cubicBezTo>
                      <a:pt x="304" y="726"/>
                      <a:pt x="304" y="757"/>
                      <a:pt x="334" y="757"/>
                    </a:cubicBezTo>
                    <a:cubicBezTo>
                      <a:pt x="365" y="757"/>
                      <a:pt x="365" y="787"/>
                      <a:pt x="395" y="787"/>
                    </a:cubicBezTo>
                    <a:cubicBezTo>
                      <a:pt x="426" y="817"/>
                      <a:pt x="486" y="817"/>
                      <a:pt x="517" y="848"/>
                    </a:cubicBezTo>
                    <a:cubicBezTo>
                      <a:pt x="547" y="848"/>
                      <a:pt x="608" y="909"/>
                      <a:pt x="638" y="909"/>
                    </a:cubicBezTo>
                    <a:cubicBezTo>
                      <a:pt x="638" y="909"/>
                      <a:pt x="608" y="909"/>
                      <a:pt x="608" y="848"/>
                    </a:cubicBezTo>
                    <a:lnTo>
                      <a:pt x="608" y="848"/>
                    </a:lnTo>
                    <a:cubicBezTo>
                      <a:pt x="669" y="909"/>
                      <a:pt x="699" y="939"/>
                      <a:pt x="790" y="969"/>
                    </a:cubicBezTo>
                    <a:cubicBezTo>
                      <a:pt x="803" y="982"/>
                      <a:pt x="826" y="989"/>
                      <a:pt x="851" y="989"/>
                    </a:cubicBezTo>
                    <a:cubicBezTo>
                      <a:pt x="886" y="989"/>
                      <a:pt x="924" y="975"/>
                      <a:pt x="942" y="939"/>
                    </a:cubicBezTo>
                    <a:cubicBezTo>
                      <a:pt x="851" y="939"/>
                      <a:pt x="912" y="878"/>
                      <a:pt x="851" y="817"/>
                    </a:cubicBezTo>
                    <a:cubicBezTo>
                      <a:pt x="821" y="757"/>
                      <a:pt x="790" y="726"/>
                      <a:pt x="790" y="635"/>
                    </a:cubicBezTo>
                    <a:lnTo>
                      <a:pt x="790" y="635"/>
                    </a:lnTo>
                    <a:cubicBezTo>
                      <a:pt x="790" y="635"/>
                      <a:pt x="791" y="665"/>
                      <a:pt x="821" y="665"/>
                    </a:cubicBezTo>
                    <a:cubicBezTo>
                      <a:pt x="821" y="635"/>
                      <a:pt x="790" y="605"/>
                      <a:pt x="790" y="513"/>
                    </a:cubicBezTo>
                    <a:cubicBezTo>
                      <a:pt x="790" y="453"/>
                      <a:pt x="760" y="422"/>
                      <a:pt x="699" y="331"/>
                    </a:cubicBezTo>
                    <a:cubicBezTo>
                      <a:pt x="699" y="301"/>
                      <a:pt x="669" y="301"/>
                      <a:pt x="669" y="240"/>
                    </a:cubicBezTo>
                    <a:cubicBezTo>
                      <a:pt x="638" y="210"/>
                      <a:pt x="608" y="179"/>
                      <a:pt x="608" y="149"/>
                    </a:cubicBezTo>
                    <a:lnTo>
                      <a:pt x="517" y="58"/>
                    </a:lnTo>
                    <a:cubicBezTo>
                      <a:pt x="450" y="24"/>
                      <a:pt x="374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4" name="Google Shape;3307;p23"/>
              <p:cNvSpPr/>
              <p:nvPr/>
            </p:nvSpPr>
            <p:spPr>
              <a:xfrm rot="8632200">
                <a:off x="8615520" y="868320"/>
                <a:ext cx="15120" cy="14760"/>
              </a:xfrm>
              <a:custGeom>
                <a:avLst/>
                <a:gdLst>
                  <a:gd name="textAreaLeft" fmla="*/ 0 w 15120"/>
                  <a:gd name="textAreaRight" fmla="*/ 16200 w 15120"/>
                  <a:gd name="textAreaTop" fmla="*/ 0 h 14760"/>
                  <a:gd name="textAreaBottom" fmla="*/ 15840 h 14760"/>
                </a:gdLst>
                <a:ahLst/>
                <a:rect l="textAreaLeft" t="textAreaTop" r="textAreaRight" b="textAreaBottom"/>
                <a:pathLst>
                  <a:path w="1734" h="1699">
                    <a:moveTo>
                      <a:pt x="511" y="1"/>
                    </a:moveTo>
                    <a:cubicBezTo>
                      <a:pt x="451" y="1"/>
                      <a:pt x="392" y="8"/>
                      <a:pt x="335" y="27"/>
                    </a:cubicBezTo>
                    <a:cubicBezTo>
                      <a:pt x="183" y="57"/>
                      <a:pt x="62" y="179"/>
                      <a:pt x="31" y="270"/>
                    </a:cubicBezTo>
                    <a:cubicBezTo>
                      <a:pt x="1" y="361"/>
                      <a:pt x="1" y="391"/>
                      <a:pt x="1" y="483"/>
                    </a:cubicBezTo>
                    <a:cubicBezTo>
                      <a:pt x="1" y="543"/>
                      <a:pt x="31" y="665"/>
                      <a:pt x="62" y="726"/>
                    </a:cubicBezTo>
                    <a:cubicBezTo>
                      <a:pt x="123" y="817"/>
                      <a:pt x="183" y="878"/>
                      <a:pt x="274" y="969"/>
                    </a:cubicBezTo>
                    <a:lnTo>
                      <a:pt x="335" y="1030"/>
                    </a:lnTo>
                    <a:cubicBezTo>
                      <a:pt x="357" y="1095"/>
                      <a:pt x="409" y="1129"/>
                      <a:pt x="460" y="1154"/>
                    </a:cubicBezTo>
                    <a:lnTo>
                      <a:pt x="460" y="1154"/>
                    </a:lnTo>
                    <a:cubicBezTo>
                      <a:pt x="518" y="1212"/>
                      <a:pt x="594" y="1283"/>
                      <a:pt x="670" y="1334"/>
                    </a:cubicBezTo>
                    <a:cubicBezTo>
                      <a:pt x="695" y="1359"/>
                      <a:pt x="721" y="1379"/>
                      <a:pt x="744" y="1396"/>
                    </a:cubicBezTo>
                    <a:lnTo>
                      <a:pt x="744" y="1396"/>
                    </a:lnTo>
                    <a:cubicBezTo>
                      <a:pt x="739" y="1395"/>
                      <a:pt x="735" y="1394"/>
                      <a:pt x="730" y="1394"/>
                    </a:cubicBezTo>
                    <a:cubicBezTo>
                      <a:pt x="791" y="1425"/>
                      <a:pt x="822" y="1486"/>
                      <a:pt x="913" y="1546"/>
                    </a:cubicBezTo>
                    <a:cubicBezTo>
                      <a:pt x="943" y="1546"/>
                      <a:pt x="943" y="1577"/>
                      <a:pt x="974" y="1577"/>
                    </a:cubicBezTo>
                    <a:cubicBezTo>
                      <a:pt x="1065" y="1607"/>
                      <a:pt x="1095" y="1638"/>
                      <a:pt x="1186" y="1638"/>
                    </a:cubicBezTo>
                    <a:lnTo>
                      <a:pt x="1338" y="1638"/>
                    </a:lnTo>
                    <a:cubicBezTo>
                      <a:pt x="1298" y="1638"/>
                      <a:pt x="1352" y="1665"/>
                      <a:pt x="1410" y="1665"/>
                    </a:cubicBezTo>
                    <a:cubicBezTo>
                      <a:pt x="1440" y="1665"/>
                      <a:pt x="1470" y="1658"/>
                      <a:pt x="1490" y="1638"/>
                    </a:cubicBezTo>
                    <a:cubicBezTo>
                      <a:pt x="1513" y="1638"/>
                      <a:pt x="1519" y="1638"/>
                      <a:pt x="1534" y="1664"/>
                    </a:cubicBezTo>
                    <a:lnTo>
                      <a:pt x="1534" y="1664"/>
                    </a:lnTo>
                    <a:cubicBezTo>
                      <a:pt x="1548" y="1641"/>
                      <a:pt x="1580" y="1609"/>
                      <a:pt x="1612" y="1577"/>
                    </a:cubicBezTo>
                    <a:cubicBezTo>
                      <a:pt x="1612" y="1546"/>
                      <a:pt x="1642" y="1486"/>
                      <a:pt x="1642" y="1486"/>
                    </a:cubicBezTo>
                    <a:lnTo>
                      <a:pt x="1642" y="1455"/>
                    </a:lnTo>
                    <a:cubicBezTo>
                      <a:pt x="1703" y="1334"/>
                      <a:pt x="1703" y="1242"/>
                      <a:pt x="1703" y="1090"/>
                    </a:cubicBezTo>
                    <a:lnTo>
                      <a:pt x="1703" y="1242"/>
                    </a:lnTo>
                    <a:cubicBezTo>
                      <a:pt x="1703" y="1121"/>
                      <a:pt x="1733" y="1030"/>
                      <a:pt x="1703" y="938"/>
                    </a:cubicBezTo>
                    <a:cubicBezTo>
                      <a:pt x="1703" y="938"/>
                      <a:pt x="1703" y="878"/>
                      <a:pt x="1673" y="878"/>
                    </a:cubicBezTo>
                    <a:lnTo>
                      <a:pt x="1551" y="665"/>
                    </a:lnTo>
                    <a:cubicBezTo>
                      <a:pt x="1521" y="574"/>
                      <a:pt x="1430" y="513"/>
                      <a:pt x="1399" y="422"/>
                    </a:cubicBezTo>
                    <a:lnTo>
                      <a:pt x="1217" y="239"/>
                    </a:lnTo>
                    <a:cubicBezTo>
                      <a:pt x="1095" y="179"/>
                      <a:pt x="974" y="87"/>
                      <a:pt x="882" y="57"/>
                    </a:cubicBezTo>
                    <a:cubicBezTo>
                      <a:pt x="778" y="36"/>
                      <a:pt x="644" y="1"/>
                      <a:pt x="511" y="1"/>
                    </a:cubicBezTo>
                    <a:close/>
                    <a:moveTo>
                      <a:pt x="1534" y="1664"/>
                    </a:moveTo>
                    <a:cubicBezTo>
                      <a:pt x="1521" y="1685"/>
                      <a:pt x="1522" y="1698"/>
                      <a:pt x="1551" y="1698"/>
                    </a:cubicBezTo>
                    <a:cubicBezTo>
                      <a:pt x="1544" y="1684"/>
                      <a:pt x="1538" y="1673"/>
                      <a:pt x="1534" y="166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5" name="Google Shape;3308;p23"/>
              <p:cNvSpPr/>
              <p:nvPr/>
            </p:nvSpPr>
            <p:spPr>
              <a:xfrm rot="8632200">
                <a:off x="8624160" y="881280"/>
                <a:ext cx="8280" cy="900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9000"/>
                  <a:gd name="textAreaBottom" fmla="*/ 10080 h 9000"/>
                </a:gdLst>
                <a:ahLst/>
                <a:rect l="textAreaLeft" t="textAreaTop" r="textAreaRight" b="textAreaBottom"/>
                <a:pathLst>
                  <a:path w="1004" h="1069">
                    <a:moveTo>
                      <a:pt x="580" y="949"/>
                    </a:moveTo>
                    <a:cubicBezTo>
                      <a:pt x="587" y="985"/>
                      <a:pt x="608" y="985"/>
                      <a:pt x="608" y="985"/>
                    </a:cubicBezTo>
                    <a:cubicBezTo>
                      <a:pt x="601" y="969"/>
                      <a:pt x="591" y="958"/>
                      <a:pt x="580" y="949"/>
                    </a:cubicBezTo>
                    <a:close/>
                    <a:moveTo>
                      <a:pt x="425" y="0"/>
                    </a:moveTo>
                    <a:cubicBezTo>
                      <a:pt x="347" y="0"/>
                      <a:pt x="280" y="28"/>
                      <a:pt x="213" y="73"/>
                    </a:cubicBezTo>
                    <a:cubicBezTo>
                      <a:pt x="122" y="103"/>
                      <a:pt x="61" y="225"/>
                      <a:pt x="0" y="286"/>
                    </a:cubicBezTo>
                    <a:lnTo>
                      <a:pt x="0" y="468"/>
                    </a:lnTo>
                    <a:cubicBezTo>
                      <a:pt x="0" y="559"/>
                      <a:pt x="61" y="590"/>
                      <a:pt x="122" y="620"/>
                    </a:cubicBezTo>
                    <a:cubicBezTo>
                      <a:pt x="152" y="650"/>
                      <a:pt x="152" y="711"/>
                      <a:pt x="213" y="711"/>
                    </a:cubicBezTo>
                    <a:cubicBezTo>
                      <a:pt x="243" y="741"/>
                      <a:pt x="304" y="772"/>
                      <a:pt x="365" y="833"/>
                    </a:cubicBezTo>
                    <a:cubicBezTo>
                      <a:pt x="395" y="863"/>
                      <a:pt x="426" y="863"/>
                      <a:pt x="456" y="893"/>
                    </a:cubicBezTo>
                    <a:cubicBezTo>
                      <a:pt x="502" y="916"/>
                      <a:pt x="547" y="922"/>
                      <a:pt x="580" y="949"/>
                    </a:cubicBezTo>
                    <a:lnTo>
                      <a:pt x="580" y="949"/>
                    </a:lnTo>
                    <a:cubicBezTo>
                      <a:pt x="579" y="942"/>
                      <a:pt x="578" y="934"/>
                      <a:pt x="578" y="924"/>
                    </a:cubicBezTo>
                    <a:lnTo>
                      <a:pt x="578" y="924"/>
                    </a:lnTo>
                    <a:cubicBezTo>
                      <a:pt x="669" y="985"/>
                      <a:pt x="730" y="1015"/>
                      <a:pt x="760" y="1045"/>
                    </a:cubicBezTo>
                    <a:cubicBezTo>
                      <a:pt x="791" y="1061"/>
                      <a:pt x="821" y="1068"/>
                      <a:pt x="848" y="1068"/>
                    </a:cubicBezTo>
                    <a:cubicBezTo>
                      <a:pt x="874" y="1068"/>
                      <a:pt x="897" y="1061"/>
                      <a:pt x="912" y="1045"/>
                    </a:cubicBezTo>
                    <a:cubicBezTo>
                      <a:pt x="973" y="1045"/>
                      <a:pt x="1003" y="1015"/>
                      <a:pt x="973" y="985"/>
                    </a:cubicBezTo>
                    <a:cubicBezTo>
                      <a:pt x="912" y="893"/>
                      <a:pt x="912" y="833"/>
                      <a:pt x="882" y="741"/>
                    </a:cubicBezTo>
                    <a:lnTo>
                      <a:pt x="882" y="620"/>
                    </a:lnTo>
                    <a:cubicBezTo>
                      <a:pt x="882" y="590"/>
                      <a:pt x="851" y="559"/>
                      <a:pt x="851" y="529"/>
                    </a:cubicBezTo>
                    <a:cubicBezTo>
                      <a:pt x="851" y="438"/>
                      <a:pt x="821" y="346"/>
                      <a:pt x="760" y="286"/>
                    </a:cubicBezTo>
                    <a:cubicBezTo>
                      <a:pt x="730" y="164"/>
                      <a:pt x="608" y="73"/>
                      <a:pt x="517" y="12"/>
                    </a:cubicBezTo>
                    <a:cubicBezTo>
                      <a:pt x="484" y="4"/>
                      <a:pt x="454" y="0"/>
                      <a:pt x="4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476" name="Google Shape;3309;p23"/>
            <p:cNvGrpSpPr/>
            <p:nvPr/>
          </p:nvGrpSpPr>
          <p:grpSpPr>
            <a:xfrm>
              <a:off x="8620200" y="751320"/>
              <a:ext cx="218520" cy="212040"/>
              <a:chOff x="8620200" y="751320"/>
              <a:chExt cx="218520" cy="212040"/>
            </a:xfrm>
          </p:grpSpPr>
          <p:sp>
            <p:nvSpPr>
              <p:cNvPr id="1477" name="Google Shape;3310;p23"/>
              <p:cNvSpPr/>
              <p:nvPr/>
            </p:nvSpPr>
            <p:spPr>
              <a:xfrm rot="8632200">
                <a:off x="8630640" y="799920"/>
                <a:ext cx="197280" cy="100080"/>
              </a:xfrm>
              <a:custGeom>
                <a:avLst/>
                <a:gdLst>
                  <a:gd name="textAreaLeft" fmla="*/ 0 w 197280"/>
                  <a:gd name="textAreaRight" fmla="*/ 198360 w 197280"/>
                  <a:gd name="textAreaTop" fmla="*/ 0 h 100080"/>
                  <a:gd name="textAreaBottom" fmla="*/ 101160 h 100080"/>
                </a:gdLst>
                <a:ahLst/>
                <a:rect l="textAreaLeft" t="textAreaTop" r="textAreaRight" b="textAreaBottom"/>
                <a:pathLst>
                  <a:path w="26464" h="13505">
                    <a:moveTo>
                      <a:pt x="26414" y="1"/>
                    </a:moveTo>
                    <a:cubicBezTo>
                      <a:pt x="26405" y="1"/>
                      <a:pt x="26395" y="3"/>
                      <a:pt x="26384" y="9"/>
                    </a:cubicBezTo>
                    <a:cubicBezTo>
                      <a:pt x="19119" y="2623"/>
                      <a:pt x="11855" y="5511"/>
                      <a:pt x="5320" y="9675"/>
                    </a:cubicBezTo>
                    <a:cubicBezTo>
                      <a:pt x="3465" y="10830"/>
                      <a:pt x="1672" y="12106"/>
                      <a:pt x="0" y="13505"/>
                    </a:cubicBezTo>
                    <a:lnTo>
                      <a:pt x="0" y="13505"/>
                    </a:lnTo>
                    <a:cubicBezTo>
                      <a:pt x="6079" y="8672"/>
                      <a:pt x="13101" y="5267"/>
                      <a:pt x="20335" y="2410"/>
                    </a:cubicBezTo>
                    <a:cubicBezTo>
                      <a:pt x="22341" y="1620"/>
                      <a:pt x="24408" y="860"/>
                      <a:pt x="26414" y="100"/>
                    </a:cubicBezTo>
                    <a:cubicBezTo>
                      <a:pt x="26464" y="51"/>
                      <a:pt x="26453" y="1"/>
                      <a:pt x="264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0" bIns="50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8" name="Google Shape;3311;p23"/>
              <p:cNvSpPr/>
              <p:nvPr/>
            </p:nvSpPr>
            <p:spPr>
              <a:xfrm rot="8632200">
                <a:off x="8711280" y="838080"/>
                <a:ext cx="109440" cy="49320"/>
              </a:xfrm>
              <a:custGeom>
                <a:avLst/>
                <a:gdLst>
                  <a:gd name="textAreaLeft" fmla="*/ 0 w 109440"/>
                  <a:gd name="textAreaRight" fmla="*/ 110520 w 109440"/>
                  <a:gd name="textAreaTop" fmla="*/ 0 h 49320"/>
                  <a:gd name="textAreaBottom" fmla="*/ 50400 h 49320"/>
                </a:gdLst>
                <a:ahLst/>
                <a:rect l="textAreaLeft" t="textAreaTop" r="textAreaRight" b="textAreaBottom"/>
                <a:pathLst>
                  <a:path w="14712" h="6719">
                    <a:moveTo>
                      <a:pt x="14681" y="1"/>
                    </a:moveTo>
                    <a:cubicBezTo>
                      <a:pt x="11854" y="274"/>
                      <a:pt x="9240" y="1247"/>
                      <a:pt x="6657" y="2402"/>
                    </a:cubicBezTo>
                    <a:cubicBezTo>
                      <a:pt x="4225" y="3466"/>
                      <a:pt x="1885" y="4803"/>
                      <a:pt x="0" y="6718"/>
                    </a:cubicBezTo>
                    <a:cubicBezTo>
                      <a:pt x="1854" y="4864"/>
                      <a:pt x="4195" y="3588"/>
                      <a:pt x="6535" y="2493"/>
                    </a:cubicBezTo>
                    <a:cubicBezTo>
                      <a:pt x="9180" y="1338"/>
                      <a:pt x="11824" y="366"/>
                      <a:pt x="14681" y="62"/>
                    </a:cubicBezTo>
                    <a:cubicBezTo>
                      <a:pt x="14712" y="62"/>
                      <a:pt x="14712" y="1"/>
                      <a:pt x="146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79" name="Google Shape;3312;p23"/>
              <p:cNvSpPr/>
              <p:nvPr/>
            </p:nvSpPr>
            <p:spPr>
              <a:xfrm rot="8632200">
                <a:off x="8748720" y="756720"/>
                <a:ext cx="26640" cy="43200"/>
              </a:xfrm>
              <a:custGeom>
                <a:avLst/>
                <a:gdLst>
                  <a:gd name="textAreaLeft" fmla="*/ 0 w 26640"/>
                  <a:gd name="textAreaRight" fmla="*/ 27720 w 26640"/>
                  <a:gd name="textAreaTop" fmla="*/ 0 h 43200"/>
                  <a:gd name="textAreaBottom" fmla="*/ 44280 h 43200"/>
                </a:gdLst>
                <a:ahLst/>
                <a:rect l="textAreaLeft" t="textAreaTop" r="textAreaRight" b="textAreaBottom"/>
                <a:pathLst>
                  <a:path w="3709" h="5918">
                    <a:moveTo>
                      <a:pt x="3665" y="0"/>
                    </a:moveTo>
                    <a:cubicBezTo>
                      <a:pt x="3648" y="0"/>
                      <a:pt x="3630" y="8"/>
                      <a:pt x="3618" y="20"/>
                    </a:cubicBezTo>
                    <a:cubicBezTo>
                      <a:pt x="2858" y="2270"/>
                      <a:pt x="1399" y="4063"/>
                      <a:pt x="0" y="5917"/>
                    </a:cubicBezTo>
                    <a:cubicBezTo>
                      <a:pt x="1399" y="4093"/>
                      <a:pt x="3040" y="2300"/>
                      <a:pt x="3709" y="51"/>
                    </a:cubicBezTo>
                    <a:cubicBezTo>
                      <a:pt x="3709" y="15"/>
                      <a:pt x="3688" y="0"/>
                      <a:pt x="36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960" bIns="21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0" name="Google Shape;3313;p23"/>
              <p:cNvSpPr/>
              <p:nvPr/>
            </p:nvSpPr>
            <p:spPr>
              <a:xfrm rot="8632200">
                <a:off x="8750160" y="790920"/>
                <a:ext cx="10080" cy="24840"/>
              </a:xfrm>
              <a:custGeom>
                <a:avLst/>
                <a:gdLst>
                  <a:gd name="textAreaLeft" fmla="*/ 0 w 10080"/>
                  <a:gd name="textAreaRight" fmla="*/ 11160 w 10080"/>
                  <a:gd name="textAreaTop" fmla="*/ 0 h 24840"/>
                  <a:gd name="textAreaBottom" fmla="*/ 25920 h 24840"/>
                </a:gdLst>
                <a:ahLst/>
                <a:rect l="textAreaLeft" t="textAreaTop" r="textAreaRight" b="textAreaBottom"/>
                <a:pathLst>
                  <a:path w="1491" h="3462">
                    <a:moveTo>
                      <a:pt x="1443" y="1"/>
                    </a:moveTo>
                    <a:cubicBezTo>
                      <a:pt x="1435" y="1"/>
                      <a:pt x="1429" y="8"/>
                      <a:pt x="1429" y="27"/>
                    </a:cubicBezTo>
                    <a:cubicBezTo>
                      <a:pt x="973" y="1182"/>
                      <a:pt x="578" y="2367"/>
                      <a:pt x="1" y="3461"/>
                    </a:cubicBezTo>
                    <a:cubicBezTo>
                      <a:pt x="578" y="2367"/>
                      <a:pt x="1065" y="1242"/>
                      <a:pt x="1490" y="57"/>
                    </a:cubicBezTo>
                    <a:cubicBezTo>
                      <a:pt x="1490" y="36"/>
                      <a:pt x="1461" y="1"/>
                      <a:pt x="14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2960" bIns="12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1" name="Google Shape;3314;p23"/>
              <p:cNvSpPr/>
              <p:nvPr/>
            </p:nvSpPr>
            <p:spPr>
              <a:xfrm rot="10179600">
                <a:off x="8683200" y="855360"/>
                <a:ext cx="90000" cy="93240"/>
              </a:xfrm>
              <a:custGeom>
                <a:avLst/>
                <a:gdLst>
                  <a:gd name="textAreaLeft" fmla="*/ 0 w 90000"/>
                  <a:gd name="textAreaRight" fmla="*/ 91080 w 90000"/>
                  <a:gd name="textAreaTop" fmla="*/ 0 h 93240"/>
                  <a:gd name="textAreaBottom" fmla="*/ 94320 h 93240"/>
                </a:gdLst>
                <a:ahLst/>
                <a:rect l="textAreaLeft" t="textAreaTop" r="textAreaRight" b="textAreaBottom"/>
                <a:pathLst>
                  <a:path w="12151" h="12579">
                    <a:moveTo>
                      <a:pt x="12048" y="0"/>
                    </a:moveTo>
                    <a:cubicBezTo>
                      <a:pt x="12031" y="0"/>
                      <a:pt x="12015" y="8"/>
                      <a:pt x="12007" y="25"/>
                    </a:cubicBezTo>
                    <a:cubicBezTo>
                      <a:pt x="8633" y="4858"/>
                      <a:pt x="4438" y="8840"/>
                      <a:pt x="1" y="12578"/>
                    </a:cubicBezTo>
                    <a:cubicBezTo>
                      <a:pt x="4530" y="8931"/>
                      <a:pt x="8846" y="4979"/>
                      <a:pt x="12128" y="116"/>
                    </a:cubicBezTo>
                    <a:cubicBezTo>
                      <a:pt x="12150" y="50"/>
                      <a:pt x="12093" y="0"/>
                      <a:pt x="12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7160" bIns="47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2" name="Google Shape;3315;p23"/>
              <p:cNvSpPr/>
              <p:nvPr/>
            </p:nvSpPr>
            <p:spPr>
              <a:xfrm rot="10179600">
                <a:off x="8718480" y="863640"/>
                <a:ext cx="10080" cy="39600"/>
              </a:xfrm>
              <a:custGeom>
                <a:avLst/>
                <a:gdLst>
                  <a:gd name="textAreaLeft" fmla="*/ 0 w 10080"/>
                  <a:gd name="textAreaRight" fmla="*/ 11160 w 10080"/>
                  <a:gd name="textAreaTop" fmla="*/ 0 h 39600"/>
                  <a:gd name="textAreaBottom" fmla="*/ 40680 h 39600"/>
                </a:gdLst>
                <a:ahLst/>
                <a:rect l="textAreaLeft" t="textAreaTop" r="textAreaRight" b="textAreaBottom"/>
                <a:pathLst>
                  <a:path w="1490" h="5419">
                    <a:moveTo>
                      <a:pt x="1429" y="0"/>
                    </a:moveTo>
                    <a:cubicBezTo>
                      <a:pt x="1399" y="0"/>
                      <a:pt x="1368" y="23"/>
                      <a:pt x="1368" y="68"/>
                    </a:cubicBezTo>
                    <a:cubicBezTo>
                      <a:pt x="1247" y="980"/>
                      <a:pt x="1155" y="1892"/>
                      <a:pt x="943" y="2804"/>
                    </a:cubicBezTo>
                    <a:cubicBezTo>
                      <a:pt x="760" y="3716"/>
                      <a:pt x="426" y="4597"/>
                      <a:pt x="0" y="5418"/>
                    </a:cubicBezTo>
                    <a:cubicBezTo>
                      <a:pt x="912" y="3746"/>
                      <a:pt x="1307" y="1923"/>
                      <a:pt x="1490" y="68"/>
                    </a:cubicBezTo>
                    <a:cubicBezTo>
                      <a:pt x="1490" y="23"/>
                      <a:pt x="1459" y="0"/>
                      <a:pt x="14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0160" bIns="20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3" name="Google Shape;3316;p23"/>
              <p:cNvSpPr/>
              <p:nvPr/>
            </p:nvSpPr>
            <p:spPr>
              <a:xfrm rot="8632200">
                <a:off x="8707680" y="816480"/>
                <a:ext cx="48240" cy="49680"/>
              </a:xfrm>
              <a:custGeom>
                <a:avLst/>
                <a:gdLst>
                  <a:gd name="textAreaLeft" fmla="*/ 0 w 48240"/>
                  <a:gd name="textAreaRight" fmla="*/ 49320 w 48240"/>
                  <a:gd name="textAreaTop" fmla="*/ 0 h 49680"/>
                  <a:gd name="textAreaBottom" fmla="*/ 50760 h 49680"/>
                </a:gdLst>
                <a:ahLst/>
                <a:rect l="textAreaLeft" t="textAreaTop" r="textAreaRight" b="textAreaBottom"/>
                <a:pathLst>
                  <a:path w="6588" h="6787">
                    <a:moveTo>
                      <a:pt x="6491" y="1"/>
                    </a:moveTo>
                    <a:cubicBezTo>
                      <a:pt x="6467" y="1"/>
                      <a:pt x="6441" y="12"/>
                      <a:pt x="6414" y="38"/>
                    </a:cubicBezTo>
                    <a:cubicBezTo>
                      <a:pt x="4894" y="2774"/>
                      <a:pt x="2341" y="4719"/>
                      <a:pt x="1" y="6786"/>
                    </a:cubicBezTo>
                    <a:cubicBezTo>
                      <a:pt x="2402" y="4719"/>
                      <a:pt x="5016" y="2926"/>
                      <a:pt x="6566" y="130"/>
                    </a:cubicBezTo>
                    <a:cubicBezTo>
                      <a:pt x="6587" y="65"/>
                      <a:pt x="6548" y="1"/>
                      <a:pt x="64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4" name="Google Shape;3317;p23"/>
              <p:cNvSpPr/>
              <p:nvPr/>
            </p:nvSpPr>
            <p:spPr>
              <a:xfrm rot="8632200">
                <a:off x="8650800" y="870480"/>
                <a:ext cx="93600" cy="51480"/>
              </a:xfrm>
              <a:custGeom>
                <a:avLst/>
                <a:gdLst>
                  <a:gd name="textAreaLeft" fmla="*/ 0 w 93600"/>
                  <a:gd name="textAreaRight" fmla="*/ 94680 w 93600"/>
                  <a:gd name="textAreaTop" fmla="*/ 0 h 51480"/>
                  <a:gd name="textAreaBottom" fmla="*/ 52560 h 51480"/>
                </a:gdLst>
                <a:ahLst/>
                <a:rect l="textAreaLeft" t="textAreaTop" r="textAreaRight" b="textAreaBottom"/>
                <a:pathLst>
                  <a:path w="12640" h="6996">
                    <a:moveTo>
                      <a:pt x="12569" y="0"/>
                    </a:moveTo>
                    <a:cubicBezTo>
                      <a:pt x="12564" y="0"/>
                      <a:pt x="12559" y="2"/>
                      <a:pt x="12554" y="4"/>
                    </a:cubicBezTo>
                    <a:cubicBezTo>
                      <a:pt x="8085" y="1828"/>
                      <a:pt x="4043" y="4381"/>
                      <a:pt x="0" y="6995"/>
                    </a:cubicBezTo>
                    <a:cubicBezTo>
                      <a:pt x="4043" y="4442"/>
                      <a:pt x="8177" y="1980"/>
                      <a:pt x="12584" y="156"/>
                    </a:cubicBezTo>
                    <a:cubicBezTo>
                      <a:pt x="12639" y="129"/>
                      <a:pt x="12619" y="0"/>
                      <a:pt x="125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280" bIns="26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5" name="Google Shape;3318;p23"/>
              <p:cNvSpPr/>
              <p:nvPr/>
            </p:nvSpPr>
            <p:spPr>
              <a:xfrm rot="8632200">
                <a:off x="8685000" y="864720"/>
                <a:ext cx="29880" cy="30600"/>
              </a:xfrm>
              <a:custGeom>
                <a:avLst/>
                <a:gdLst>
                  <a:gd name="textAreaLeft" fmla="*/ 0 w 29880"/>
                  <a:gd name="textAreaRight" fmla="*/ 30960 w 29880"/>
                  <a:gd name="textAreaTop" fmla="*/ 0 h 30600"/>
                  <a:gd name="textAreaBottom" fmla="*/ 31680 h 30600"/>
                </a:gdLst>
                <a:ahLst/>
                <a:rect l="textAreaLeft" t="textAreaTop" r="textAreaRight" b="textAreaBottom"/>
                <a:pathLst>
                  <a:path w="4104" h="4233">
                    <a:moveTo>
                      <a:pt x="3951" y="0"/>
                    </a:moveTo>
                    <a:cubicBezTo>
                      <a:pt x="3921" y="0"/>
                      <a:pt x="3891" y="23"/>
                      <a:pt x="3891" y="69"/>
                    </a:cubicBezTo>
                    <a:cubicBezTo>
                      <a:pt x="3951" y="1102"/>
                      <a:pt x="3131" y="1923"/>
                      <a:pt x="2432" y="2531"/>
                    </a:cubicBezTo>
                    <a:cubicBezTo>
                      <a:pt x="1672" y="3169"/>
                      <a:pt x="821" y="3716"/>
                      <a:pt x="0" y="4233"/>
                    </a:cubicBezTo>
                    <a:cubicBezTo>
                      <a:pt x="851" y="3716"/>
                      <a:pt x="1763" y="3230"/>
                      <a:pt x="2584" y="2531"/>
                    </a:cubicBezTo>
                    <a:cubicBezTo>
                      <a:pt x="3283" y="1923"/>
                      <a:pt x="4103" y="1102"/>
                      <a:pt x="4012" y="69"/>
                    </a:cubicBezTo>
                    <a:cubicBezTo>
                      <a:pt x="4012" y="23"/>
                      <a:pt x="3982" y="0"/>
                      <a:pt x="39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840" bIns="15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6" name="Google Shape;3319;p23"/>
              <p:cNvSpPr/>
              <p:nvPr/>
            </p:nvSpPr>
            <p:spPr>
              <a:xfrm rot="8632200">
                <a:off x="8697600" y="873720"/>
                <a:ext cx="28440" cy="9360"/>
              </a:xfrm>
              <a:custGeom>
                <a:avLst/>
                <a:gdLst>
                  <a:gd name="textAreaLeft" fmla="*/ 0 w 28440"/>
                  <a:gd name="textAreaRight" fmla="*/ 29520 w 28440"/>
                  <a:gd name="textAreaTop" fmla="*/ 0 h 9360"/>
                  <a:gd name="textAreaBottom" fmla="*/ 10440 h 9360"/>
                </a:gdLst>
                <a:ahLst/>
                <a:rect l="textAreaLeft" t="textAreaTop" r="textAreaRight" b="textAreaBottom"/>
                <a:pathLst>
                  <a:path w="3947" h="1389">
                    <a:moveTo>
                      <a:pt x="3413" y="1"/>
                    </a:moveTo>
                    <a:cubicBezTo>
                      <a:pt x="2887" y="1"/>
                      <a:pt x="2383" y="175"/>
                      <a:pt x="1915" y="386"/>
                    </a:cubicBezTo>
                    <a:cubicBezTo>
                      <a:pt x="1216" y="629"/>
                      <a:pt x="608" y="994"/>
                      <a:pt x="0" y="1389"/>
                    </a:cubicBezTo>
                    <a:cubicBezTo>
                      <a:pt x="608" y="1024"/>
                      <a:pt x="1216" y="720"/>
                      <a:pt x="1885" y="477"/>
                    </a:cubicBezTo>
                    <a:cubicBezTo>
                      <a:pt x="2339" y="295"/>
                      <a:pt x="2845" y="97"/>
                      <a:pt x="3350" y="97"/>
                    </a:cubicBezTo>
                    <a:cubicBezTo>
                      <a:pt x="3521" y="97"/>
                      <a:pt x="3692" y="119"/>
                      <a:pt x="3861" y="173"/>
                    </a:cubicBezTo>
                    <a:cubicBezTo>
                      <a:pt x="3866" y="176"/>
                      <a:pt x="3871" y="177"/>
                      <a:pt x="3876" y="177"/>
                    </a:cubicBezTo>
                    <a:cubicBezTo>
                      <a:pt x="3926" y="177"/>
                      <a:pt x="3946" y="52"/>
                      <a:pt x="3891" y="52"/>
                    </a:cubicBezTo>
                    <a:cubicBezTo>
                      <a:pt x="3730" y="17"/>
                      <a:pt x="3570" y="1"/>
                      <a:pt x="34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7" name="Google Shape;3320;p23"/>
              <p:cNvSpPr/>
              <p:nvPr/>
            </p:nvSpPr>
            <p:spPr>
              <a:xfrm rot="8632200">
                <a:off x="8733960" y="914760"/>
                <a:ext cx="34920" cy="3960"/>
              </a:xfrm>
              <a:custGeom>
                <a:avLst/>
                <a:gdLst>
                  <a:gd name="textAreaLeft" fmla="*/ 0 w 34920"/>
                  <a:gd name="textAreaRight" fmla="*/ 36000 w 34920"/>
                  <a:gd name="textAreaTop" fmla="*/ 0 h 3960"/>
                  <a:gd name="textAreaBottom" fmla="*/ 5040 h 3960"/>
                </a:gdLst>
                <a:ahLst/>
                <a:rect l="textAreaLeft" t="textAreaTop" r="textAreaRight" b="textAreaBottom"/>
                <a:pathLst>
                  <a:path w="4792" h="656">
                    <a:moveTo>
                      <a:pt x="2371" y="1"/>
                    </a:moveTo>
                    <a:cubicBezTo>
                      <a:pt x="1551" y="1"/>
                      <a:pt x="700" y="92"/>
                      <a:pt x="1" y="396"/>
                    </a:cubicBezTo>
                    <a:cubicBezTo>
                      <a:pt x="700" y="122"/>
                      <a:pt x="1551" y="92"/>
                      <a:pt x="2311" y="92"/>
                    </a:cubicBezTo>
                    <a:cubicBezTo>
                      <a:pt x="3101" y="122"/>
                      <a:pt x="3982" y="244"/>
                      <a:pt x="4651" y="639"/>
                    </a:cubicBezTo>
                    <a:cubicBezTo>
                      <a:pt x="4669" y="651"/>
                      <a:pt x="4686" y="656"/>
                      <a:pt x="4700" y="656"/>
                    </a:cubicBezTo>
                    <a:cubicBezTo>
                      <a:pt x="4761" y="656"/>
                      <a:pt x="4791" y="572"/>
                      <a:pt x="4742" y="548"/>
                    </a:cubicBezTo>
                    <a:cubicBezTo>
                      <a:pt x="4043" y="122"/>
                      <a:pt x="3192" y="1"/>
                      <a:pt x="23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20" bIns="2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8" name="Google Shape;3321;p23"/>
              <p:cNvSpPr/>
              <p:nvPr/>
            </p:nvSpPr>
            <p:spPr>
              <a:xfrm rot="8632200">
                <a:off x="8729280" y="816840"/>
                <a:ext cx="21600" cy="30600"/>
              </a:xfrm>
              <a:custGeom>
                <a:avLst/>
                <a:gdLst>
                  <a:gd name="textAreaLeft" fmla="*/ 0 w 21600"/>
                  <a:gd name="textAreaRight" fmla="*/ 22680 w 21600"/>
                  <a:gd name="textAreaTop" fmla="*/ 0 h 30600"/>
                  <a:gd name="textAreaBottom" fmla="*/ 31680 h 30600"/>
                </a:gdLst>
                <a:ahLst/>
                <a:rect l="textAreaLeft" t="textAreaTop" r="textAreaRight" b="textAreaBottom"/>
                <a:pathLst>
                  <a:path w="3040" h="4204">
                    <a:moveTo>
                      <a:pt x="2990" y="1"/>
                    </a:moveTo>
                    <a:cubicBezTo>
                      <a:pt x="2964" y="1"/>
                      <a:pt x="2933" y="24"/>
                      <a:pt x="2918" y="69"/>
                    </a:cubicBezTo>
                    <a:cubicBezTo>
                      <a:pt x="2645" y="1802"/>
                      <a:pt x="1459" y="3291"/>
                      <a:pt x="0" y="4203"/>
                    </a:cubicBezTo>
                    <a:cubicBezTo>
                      <a:pt x="1550" y="3322"/>
                      <a:pt x="2797" y="1893"/>
                      <a:pt x="3040" y="69"/>
                    </a:cubicBezTo>
                    <a:cubicBezTo>
                      <a:pt x="3040" y="24"/>
                      <a:pt x="3017" y="1"/>
                      <a:pt x="29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840" bIns="15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89" name="Google Shape;3322;p23"/>
              <p:cNvSpPr/>
              <p:nvPr/>
            </p:nvSpPr>
            <p:spPr>
              <a:xfrm rot="8632200">
                <a:off x="8690760" y="875880"/>
                <a:ext cx="115200" cy="59040"/>
              </a:xfrm>
              <a:custGeom>
                <a:avLst/>
                <a:gdLst>
                  <a:gd name="textAreaLeft" fmla="*/ 0 w 115200"/>
                  <a:gd name="textAreaRight" fmla="*/ 116280 w 115200"/>
                  <a:gd name="textAreaTop" fmla="*/ 0 h 59040"/>
                  <a:gd name="textAreaBottom" fmla="*/ 60120 h 59040"/>
                </a:gdLst>
                <a:ahLst/>
                <a:rect l="textAreaLeft" t="textAreaTop" r="textAreaRight" b="textAreaBottom"/>
                <a:pathLst>
                  <a:path w="15497" h="8003">
                    <a:moveTo>
                      <a:pt x="15458" y="1"/>
                    </a:moveTo>
                    <a:cubicBezTo>
                      <a:pt x="15453" y="1"/>
                      <a:pt x="15447" y="3"/>
                      <a:pt x="15441" y="9"/>
                    </a:cubicBezTo>
                    <a:cubicBezTo>
                      <a:pt x="10639" y="3231"/>
                      <a:pt x="5745" y="6787"/>
                      <a:pt x="0" y="8003"/>
                    </a:cubicBezTo>
                    <a:cubicBezTo>
                      <a:pt x="5806" y="6848"/>
                      <a:pt x="10669" y="3352"/>
                      <a:pt x="15472" y="70"/>
                    </a:cubicBezTo>
                    <a:cubicBezTo>
                      <a:pt x="15496" y="45"/>
                      <a:pt x="15481" y="1"/>
                      <a:pt x="154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9880" bIns="29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90" name="Google Shape;3323;p23"/>
              <p:cNvSpPr/>
              <p:nvPr/>
            </p:nvSpPr>
            <p:spPr>
              <a:xfrm rot="8632200">
                <a:off x="8737920" y="813960"/>
                <a:ext cx="41040" cy="13680"/>
              </a:xfrm>
              <a:custGeom>
                <a:avLst/>
                <a:gdLst>
                  <a:gd name="textAreaLeft" fmla="*/ 0 w 41040"/>
                  <a:gd name="textAreaRight" fmla="*/ 42120 w 41040"/>
                  <a:gd name="textAreaTop" fmla="*/ 0 h 13680"/>
                  <a:gd name="textAreaBottom" fmla="*/ 14760 h 13680"/>
                </a:gdLst>
                <a:ahLst/>
                <a:rect l="textAreaLeft" t="textAreaTop" r="textAreaRight" b="textAreaBottom"/>
                <a:pathLst>
                  <a:path w="5624" h="1979">
                    <a:moveTo>
                      <a:pt x="5367" y="1"/>
                    </a:moveTo>
                    <a:cubicBezTo>
                      <a:pt x="4443" y="1"/>
                      <a:pt x="3475" y="237"/>
                      <a:pt x="2614" y="581"/>
                    </a:cubicBezTo>
                    <a:cubicBezTo>
                      <a:pt x="1702" y="976"/>
                      <a:pt x="821" y="1432"/>
                      <a:pt x="0" y="1979"/>
                    </a:cubicBezTo>
                    <a:cubicBezTo>
                      <a:pt x="821" y="1493"/>
                      <a:pt x="1733" y="1067"/>
                      <a:pt x="2645" y="733"/>
                    </a:cubicBezTo>
                    <a:cubicBezTo>
                      <a:pt x="3505" y="389"/>
                      <a:pt x="4447" y="153"/>
                      <a:pt x="5367" y="153"/>
                    </a:cubicBezTo>
                    <a:cubicBezTo>
                      <a:pt x="5422" y="153"/>
                      <a:pt x="5477" y="153"/>
                      <a:pt x="5532" y="155"/>
                    </a:cubicBezTo>
                    <a:cubicBezTo>
                      <a:pt x="5623" y="155"/>
                      <a:pt x="5623" y="3"/>
                      <a:pt x="5532" y="3"/>
                    </a:cubicBezTo>
                    <a:cubicBezTo>
                      <a:pt x="5477" y="1"/>
                      <a:pt x="5422" y="1"/>
                      <a:pt x="53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200" bIns="7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91" name="Google Shape;3324;p23"/>
              <p:cNvSpPr/>
              <p:nvPr/>
            </p:nvSpPr>
            <p:spPr>
              <a:xfrm rot="8632200">
                <a:off x="8724960" y="889920"/>
                <a:ext cx="58320" cy="18000"/>
              </a:xfrm>
              <a:custGeom>
                <a:avLst/>
                <a:gdLst>
                  <a:gd name="textAreaLeft" fmla="*/ 0 w 58320"/>
                  <a:gd name="textAreaRight" fmla="*/ 59400 w 58320"/>
                  <a:gd name="textAreaTop" fmla="*/ 0 h 18000"/>
                  <a:gd name="textAreaBottom" fmla="*/ 19080 h 18000"/>
                </a:gdLst>
                <a:ahLst/>
                <a:rect l="textAreaLeft" t="textAreaTop" r="textAreaRight" b="textAreaBottom"/>
                <a:pathLst>
                  <a:path w="7904" h="2549">
                    <a:moveTo>
                      <a:pt x="6727" y="0"/>
                    </a:moveTo>
                    <a:cubicBezTo>
                      <a:pt x="5691" y="0"/>
                      <a:pt x="4629" y="269"/>
                      <a:pt x="3648" y="603"/>
                    </a:cubicBezTo>
                    <a:cubicBezTo>
                      <a:pt x="2372" y="1029"/>
                      <a:pt x="1065" y="1637"/>
                      <a:pt x="1" y="2549"/>
                    </a:cubicBezTo>
                    <a:cubicBezTo>
                      <a:pt x="1065" y="1667"/>
                      <a:pt x="2402" y="1120"/>
                      <a:pt x="3679" y="695"/>
                    </a:cubicBezTo>
                    <a:cubicBezTo>
                      <a:pt x="4634" y="384"/>
                      <a:pt x="5654" y="121"/>
                      <a:pt x="6680" y="121"/>
                    </a:cubicBezTo>
                    <a:cubicBezTo>
                      <a:pt x="7058" y="121"/>
                      <a:pt x="7436" y="157"/>
                      <a:pt x="7813" y="239"/>
                    </a:cubicBezTo>
                    <a:cubicBezTo>
                      <a:pt x="7873" y="239"/>
                      <a:pt x="7904" y="117"/>
                      <a:pt x="7843" y="117"/>
                    </a:cubicBezTo>
                    <a:cubicBezTo>
                      <a:pt x="7478" y="36"/>
                      <a:pt x="7104" y="0"/>
                      <a:pt x="67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360" bIns="9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92" name="Google Shape;3325;p23"/>
              <p:cNvSpPr/>
              <p:nvPr/>
            </p:nvSpPr>
            <p:spPr>
              <a:xfrm rot="8632200">
                <a:off x="8670240" y="863640"/>
                <a:ext cx="42120" cy="47520"/>
              </a:xfrm>
              <a:custGeom>
                <a:avLst/>
                <a:gdLst>
                  <a:gd name="textAreaLeft" fmla="*/ 0 w 42120"/>
                  <a:gd name="textAreaRight" fmla="*/ 43200 w 42120"/>
                  <a:gd name="textAreaTop" fmla="*/ 0 h 47520"/>
                  <a:gd name="textAreaBottom" fmla="*/ 48600 h 47520"/>
                </a:gdLst>
                <a:ahLst/>
                <a:rect l="textAreaLeft" t="textAreaTop" r="textAreaRight" b="textAreaBottom"/>
                <a:pathLst>
                  <a:path w="5776" h="6503">
                    <a:moveTo>
                      <a:pt x="5511" y="1"/>
                    </a:moveTo>
                    <a:cubicBezTo>
                      <a:pt x="5478" y="1"/>
                      <a:pt x="5442" y="25"/>
                      <a:pt x="5442" y="58"/>
                    </a:cubicBezTo>
                    <a:cubicBezTo>
                      <a:pt x="5411" y="423"/>
                      <a:pt x="5411" y="849"/>
                      <a:pt x="5320" y="1213"/>
                    </a:cubicBezTo>
                    <a:cubicBezTo>
                      <a:pt x="5198" y="1609"/>
                      <a:pt x="5046" y="1943"/>
                      <a:pt x="4864" y="2247"/>
                    </a:cubicBezTo>
                    <a:cubicBezTo>
                      <a:pt x="4499" y="2855"/>
                      <a:pt x="3983" y="3432"/>
                      <a:pt x="3435" y="3888"/>
                    </a:cubicBezTo>
                    <a:cubicBezTo>
                      <a:pt x="2372" y="4861"/>
                      <a:pt x="1095" y="5590"/>
                      <a:pt x="1" y="6502"/>
                    </a:cubicBezTo>
                    <a:cubicBezTo>
                      <a:pt x="1217" y="5560"/>
                      <a:pt x="2554" y="4831"/>
                      <a:pt x="3739" y="3797"/>
                    </a:cubicBezTo>
                    <a:cubicBezTo>
                      <a:pt x="4742" y="2885"/>
                      <a:pt x="5776" y="1487"/>
                      <a:pt x="5563" y="58"/>
                    </a:cubicBezTo>
                    <a:cubicBezTo>
                      <a:pt x="5563" y="17"/>
                      <a:pt x="5538" y="1"/>
                      <a:pt x="55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493" name="Google Shape;3326;p23"/>
            <p:cNvGrpSpPr/>
            <p:nvPr/>
          </p:nvGrpSpPr>
          <p:grpSpPr>
            <a:xfrm>
              <a:off x="8308440" y="335160"/>
              <a:ext cx="284400" cy="390240"/>
              <a:chOff x="8308440" y="335160"/>
              <a:chExt cx="284400" cy="390240"/>
            </a:xfrm>
          </p:grpSpPr>
          <p:sp>
            <p:nvSpPr>
              <p:cNvPr id="1494" name="Google Shape;3327;p23"/>
              <p:cNvSpPr/>
              <p:nvPr/>
            </p:nvSpPr>
            <p:spPr>
              <a:xfrm rot="9888600">
                <a:off x="8334720" y="360720"/>
                <a:ext cx="228600" cy="232920"/>
              </a:xfrm>
              <a:custGeom>
                <a:avLst/>
                <a:gdLst>
                  <a:gd name="textAreaLeft" fmla="*/ 0 w 228600"/>
                  <a:gd name="textAreaRight" fmla="*/ 229680 w 228600"/>
                  <a:gd name="textAreaTop" fmla="*/ 0 h 232920"/>
                  <a:gd name="textAreaBottom" fmla="*/ 234000 h 232920"/>
                </a:gdLst>
                <a:ahLst/>
                <a:rect l="textAreaLeft" t="textAreaTop" r="textAreaRight" b="textAreaBottom"/>
                <a:pathLst>
                  <a:path w="16317" h="16632">
                    <a:moveTo>
                      <a:pt x="16200" y="0"/>
                    </a:moveTo>
                    <a:cubicBezTo>
                      <a:pt x="16191" y="0"/>
                      <a:pt x="16181" y="2"/>
                      <a:pt x="16171" y="5"/>
                    </a:cubicBezTo>
                    <a:cubicBezTo>
                      <a:pt x="13314" y="1221"/>
                      <a:pt x="10731" y="3014"/>
                      <a:pt x="8421" y="5081"/>
                    </a:cubicBezTo>
                    <a:cubicBezTo>
                      <a:pt x="6080" y="7178"/>
                      <a:pt x="3983" y="9549"/>
                      <a:pt x="2311" y="12224"/>
                    </a:cubicBezTo>
                    <a:cubicBezTo>
                      <a:pt x="1430" y="13622"/>
                      <a:pt x="639" y="15112"/>
                      <a:pt x="1" y="16631"/>
                    </a:cubicBezTo>
                    <a:cubicBezTo>
                      <a:pt x="2433" y="11008"/>
                      <a:pt x="6779" y="6115"/>
                      <a:pt x="11855" y="2649"/>
                    </a:cubicBezTo>
                    <a:cubicBezTo>
                      <a:pt x="13253" y="1677"/>
                      <a:pt x="14743" y="856"/>
                      <a:pt x="16263" y="127"/>
                    </a:cubicBezTo>
                    <a:cubicBezTo>
                      <a:pt x="16317" y="100"/>
                      <a:pt x="16275" y="0"/>
                      <a:pt x="162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95" name="Google Shape;3328;p23"/>
              <p:cNvSpPr/>
              <p:nvPr/>
            </p:nvSpPr>
            <p:spPr>
              <a:xfrm rot="9888600">
                <a:off x="8475480" y="369000"/>
                <a:ext cx="44280" cy="90000"/>
              </a:xfrm>
              <a:custGeom>
                <a:avLst/>
                <a:gdLst>
                  <a:gd name="textAreaLeft" fmla="*/ 0 w 44280"/>
                  <a:gd name="textAreaRight" fmla="*/ 45360 w 44280"/>
                  <a:gd name="textAreaTop" fmla="*/ 0 h 90000"/>
                  <a:gd name="textAreaBottom" fmla="*/ 91080 h 90000"/>
                </a:gdLst>
                <a:ahLst/>
                <a:rect l="textAreaLeft" t="textAreaTop" r="textAreaRight" b="textAreaBottom"/>
                <a:pathLst>
                  <a:path w="3223" h="6490">
                    <a:moveTo>
                      <a:pt x="3127" y="0"/>
                    </a:moveTo>
                    <a:cubicBezTo>
                      <a:pt x="3103" y="0"/>
                      <a:pt x="3081" y="14"/>
                      <a:pt x="3071" y="45"/>
                    </a:cubicBezTo>
                    <a:cubicBezTo>
                      <a:pt x="2827" y="1231"/>
                      <a:pt x="2432" y="2325"/>
                      <a:pt x="1855" y="3389"/>
                    </a:cubicBezTo>
                    <a:cubicBezTo>
                      <a:pt x="1277" y="4453"/>
                      <a:pt x="609" y="5456"/>
                      <a:pt x="1" y="6489"/>
                    </a:cubicBezTo>
                    <a:cubicBezTo>
                      <a:pt x="1308" y="4453"/>
                      <a:pt x="2797" y="2568"/>
                      <a:pt x="3223" y="106"/>
                    </a:cubicBezTo>
                    <a:cubicBezTo>
                      <a:pt x="3223" y="47"/>
                      <a:pt x="3171" y="0"/>
                      <a:pt x="3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360" bIns="45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96" name="Google Shape;3329;p23"/>
              <p:cNvSpPr/>
              <p:nvPr/>
            </p:nvSpPr>
            <p:spPr>
              <a:xfrm rot="9888600">
                <a:off x="8483400" y="412200"/>
                <a:ext cx="57240" cy="42480"/>
              </a:xfrm>
              <a:custGeom>
                <a:avLst/>
                <a:gdLst>
                  <a:gd name="textAreaLeft" fmla="*/ 0 w 57240"/>
                  <a:gd name="textAreaRight" fmla="*/ 58320 w 57240"/>
                  <a:gd name="textAreaTop" fmla="*/ 0 h 42480"/>
                  <a:gd name="textAreaBottom" fmla="*/ 43560 h 42480"/>
                </a:gdLst>
                <a:ahLst/>
                <a:rect l="textAreaLeft" t="textAreaTop" r="textAreaRight" b="textAreaBottom"/>
                <a:pathLst>
                  <a:path w="4135" h="3102">
                    <a:moveTo>
                      <a:pt x="4013" y="1"/>
                    </a:moveTo>
                    <a:cubicBezTo>
                      <a:pt x="2280" y="305"/>
                      <a:pt x="912" y="1673"/>
                      <a:pt x="1" y="3101"/>
                    </a:cubicBezTo>
                    <a:cubicBezTo>
                      <a:pt x="943" y="1764"/>
                      <a:pt x="2402" y="427"/>
                      <a:pt x="4074" y="153"/>
                    </a:cubicBezTo>
                    <a:cubicBezTo>
                      <a:pt x="4134" y="153"/>
                      <a:pt x="4104" y="1"/>
                      <a:pt x="40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600" bIns="21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97" name="Google Shape;3330;p23"/>
              <p:cNvSpPr/>
              <p:nvPr/>
            </p:nvSpPr>
            <p:spPr>
              <a:xfrm rot="9888600">
                <a:off x="8460000" y="410040"/>
                <a:ext cx="124920" cy="75600"/>
              </a:xfrm>
              <a:custGeom>
                <a:avLst/>
                <a:gdLst>
                  <a:gd name="textAreaLeft" fmla="*/ 0 w 124920"/>
                  <a:gd name="textAreaRight" fmla="*/ 126000 w 124920"/>
                  <a:gd name="textAreaTop" fmla="*/ 0 h 75600"/>
                  <a:gd name="textAreaBottom" fmla="*/ 76680 h 75600"/>
                </a:gdLst>
                <a:ahLst/>
                <a:rect l="textAreaLeft" t="textAreaTop" r="textAreaRight" b="textAreaBottom"/>
                <a:pathLst>
                  <a:path w="8968" h="5452">
                    <a:moveTo>
                      <a:pt x="7975" y="0"/>
                    </a:moveTo>
                    <a:cubicBezTo>
                      <a:pt x="4673" y="0"/>
                      <a:pt x="2015" y="3074"/>
                      <a:pt x="0" y="5452"/>
                    </a:cubicBezTo>
                    <a:cubicBezTo>
                      <a:pt x="2025" y="3146"/>
                      <a:pt x="4726" y="163"/>
                      <a:pt x="8008" y="163"/>
                    </a:cubicBezTo>
                    <a:cubicBezTo>
                      <a:pt x="8273" y="163"/>
                      <a:pt x="8542" y="183"/>
                      <a:pt x="8815" y="224"/>
                    </a:cubicBezTo>
                    <a:cubicBezTo>
                      <a:pt x="8937" y="224"/>
                      <a:pt x="8967" y="72"/>
                      <a:pt x="8845" y="72"/>
                    </a:cubicBezTo>
                    <a:cubicBezTo>
                      <a:pt x="8550" y="23"/>
                      <a:pt x="8260" y="0"/>
                      <a:pt x="79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8160" bIns="38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98" name="Google Shape;3331;p23"/>
              <p:cNvSpPr/>
              <p:nvPr/>
            </p:nvSpPr>
            <p:spPr>
              <a:xfrm rot="9888600">
                <a:off x="8430480" y="403920"/>
                <a:ext cx="67680" cy="118080"/>
              </a:xfrm>
              <a:custGeom>
                <a:avLst/>
                <a:gdLst>
                  <a:gd name="textAreaLeft" fmla="*/ 0 w 67680"/>
                  <a:gd name="textAreaRight" fmla="*/ 68760 w 67680"/>
                  <a:gd name="textAreaTop" fmla="*/ 0 h 118080"/>
                  <a:gd name="textAreaBottom" fmla="*/ 119160 h 118080"/>
                </a:gdLst>
                <a:ahLst/>
                <a:rect l="textAreaLeft" t="textAreaTop" r="textAreaRight" b="textAreaBottom"/>
                <a:pathLst>
                  <a:path w="4894" h="8474">
                    <a:moveTo>
                      <a:pt x="4514" y="1"/>
                    </a:moveTo>
                    <a:cubicBezTo>
                      <a:pt x="4463" y="1"/>
                      <a:pt x="4407" y="41"/>
                      <a:pt x="4407" y="115"/>
                    </a:cubicBezTo>
                    <a:cubicBezTo>
                      <a:pt x="4681" y="1817"/>
                      <a:pt x="3891" y="3337"/>
                      <a:pt x="2918" y="4705"/>
                    </a:cubicBezTo>
                    <a:cubicBezTo>
                      <a:pt x="2006" y="5981"/>
                      <a:pt x="912" y="7167"/>
                      <a:pt x="0" y="8474"/>
                    </a:cubicBezTo>
                    <a:cubicBezTo>
                      <a:pt x="1033" y="7045"/>
                      <a:pt x="2280" y="5860"/>
                      <a:pt x="3283" y="4461"/>
                    </a:cubicBezTo>
                    <a:cubicBezTo>
                      <a:pt x="4195" y="3185"/>
                      <a:pt x="4894" y="1665"/>
                      <a:pt x="4590" y="54"/>
                    </a:cubicBezTo>
                    <a:cubicBezTo>
                      <a:pt x="4578" y="18"/>
                      <a:pt x="4547" y="1"/>
                      <a:pt x="45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9400" bIns="59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99" name="Google Shape;3332;p23"/>
              <p:cNvSpPr/>
              <p:nvPr/>
            </p:nvSpPr>
            <p:spPr>
              <a:xfrm rot="9888600">
                <a:off x="8456400" y="431640"/>
                <a:ext cx="27360" cy="12960"/>
              </a:xfrm>
              <a:custGeom>
                <a:avLst/>
                <a:gdLst>
                  <a:gd name="textAreaLeft" fmla="*/ 0 w 27360"/>
                  <a:gd name="textAreaRight" fmla="*/ 28440 w 27360"/>
                  <a:gd name="textAreaTop" fmla="*/ 0 h 12960"/>
                  <a:gd name="textAreaBottom" fmla="*/ 14040 h 12960"/>
                </a:gdLst>
                <a:ahLst/>
                <a:rect l="textAreaLeft" t="textAreaTop" r="textAreaRight" b="textAreaBottom"/>
                <a:pathLst>
                  <a:path w="2031" h="1009">
                    <a:moveTo>
                      <a:pt x="1965" y="1"/>
                    </a:moveTo>
                    <a:cubicBezTo>
                      <a:pt x="1959" y="1"/>
                      <a:pt x="1953" y="3"/>
                      <a:pt x="1946" y="6"/>
                    </a:cubicBezTo>
                    <a:cubicBezTo>
                      <a:pt x="1247" y="249"/>
                      <a:pt x="517" y="431"/>
                      <a:pt x="1" y="1009"/>
                    </a:cubicBezTo>
                    <a:cubicBezTo>
                      <a:pt x="517" y="462"/>
                      <a:pt x="1277" y="310"/>
                      <a:pt x="1976" y="127"/>
                    </a:cubicBezTo>
                    <a:cubicBezTo>
                      <a:pt x="2030" y="100"/>
                      <a:pt x="2012" y="1"/>
                      <a:pt x="19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00" name="Google Shape;3333;p23"/>
              <p:cNvSpPr/>
              <p:nvPr/>
            </p:nvSpPr>
            <p:spPr>
              <a:xfrm rot="9888600">
                <a:off x="8394840" y="510120"/>
                <a:ext cx="162000" cy="137160"/>
              </a:xfrm>
              <a:custGeom>
                <a:avLst/>
                <a:gdLst>
                  <a:gd name="textAreaLeft" fmla="*/ 0 w 162000"/>
                  <a:gd name="textAreaRight" fmla="*/ 163080 w 162000"/>
                  <a:gd name="textAreaTop" fmla="*/ 0 h 137160"/>
                  <a:gd name="textAreaBottom" fmla="*/ 138240 h 137160"/>
                </a:gdLst>
                <a:ahLst/>
                <a:rect l="textAreaLeft" t="textAreaTop" r="textAreaRight" b="textAreaBottom"/>
                <a:pathLst>
                  <a:path w="11584" h="9828">
                    <a:moveTo>
                      <a:pt x="11382" y="1"/>
                    </a:moveTo>
                    <a:cubicBezTo>
                      <a:pt x="11348" y="1"/>
                      <a:pt x="11312" y="13"/>
                      <a:pt x="11277" y="40"/>
                    </a:cubicBezTo>
                    <a:cubicBezTo>
                      <a:pt x="9575" y="1864"/>
                      <a:pt x="8359" y="4053"/>
                      <a:pt x="6414" y="5664"/>
                    </a:cubicBezTo>
                    <a:cubicBezTo>
                      <a:pt x="4469" y="7335"/>
                      <a:pt x="2159" y="8460"/>
                      <a:pt x="0" y="9828"/>
                    </a:cubicBezTo>
                    <a:cubicBezTo>
                      <a:pt x="2189" y="8582"/>
                      <a:pt x="4560" y="7548"/>
                      <a:pt x="6566" y="5968"/>
                    </a:cubicBezTo>
                    <a:cubicBezTo>
                      <a:pt x="8572" y="4417"/>
                      <a:pt x="9970" y="2229"/>
                      <a:pt x="11490" y="253"/>
                    </a:cubicBezTo>
                    <a:cubicBezTo>
                      <a:pt x="11584" y="136"/>
                      <a:pt x="11497" y="1"/>
                      <a:pt x="113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9120" bIns="69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01" name="Google Shape;3334;p23"/>
              <p:cNvSpPr/>
              <p:nvPr/>
            </p:nvSpPr>
            <p:spPr>
              <a:xfrm rot="9888600">
                <a:off x="8431920" y="520920"/>
                <a:ext cx="61560" cy="72000"/>
              </a:xfrm>
              <a:custGeom>
                <a:avLst/>
                <a:gdLst>
                  <a:gd name="textAreaLeft" fmla="*/ 0 w 61560"/>
                  <a:gd name="textAreaRight" fmla="*/ 62640 w 61560"/>
                  <a:gd name="textAreaTop" fmla="*/ 0 h 72000"/>
                  <a:gd name="textAreaBottom" fmla="*/ 73080 h 72000"/>
                </a:gdLst>
                <a:ahLst/>
                <a:rect l="textAreaLeft" t="textAreaTop" r="textAreaRight" b="textAreaBottom"/>
                <a:pathLst>
                  <a:path w="4446" h="5207">
                    <a:moveTo>
                      <a:pt x="4273" y="0"/>
                    </a:moveTo>
                    <a:cubicBezTo>
                      <a:pt x="4223" y="0"/>
                      <a:pt x="4176" y="30"/>
                      <a:pt x="4164" y="100"/>
                    </a:cubicBezTo>
                    <a:cubicBezTo>
                      <a:pt x="3891" y="1255"/>
                      <a:pt x="3252" y="2136"/>
                      <a:pt x="2432" y="2957"/>
                    </a:cubicBezTo>
                    <a:cubicBezTo>
                      <a:pt x="1641" y="3717"/>
                      <a:pt x="760" y="4416"/>
                      <a:pt x="0" y="5206"/>
                    </a:cubicBezTo>
                    <a:cubicBezTo>
                      <a:pt x="1611" y="3686"/>
                      <a:pt x="4043" y="2623"/>
                      <a:pt x="4407" y="191"/>
                    </a:cubicBezTo>
                    <a:cubicBezTo>
                      <a:pt x="4445" y="78"/>
                      <a:pt x="4355" y="0"/>
                      <a:pt x="42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360" bIns="36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02" name="Google Shape;3335;p23"/>
              <p:cNvSpPr/>
              <p:nvPr/>
            </p:nvSpPr>
            <p:spPr>
              <a:xfrm rot="9888600">
                <a:off x="8416800" y="602280"/>
                <a:ext cx="61920" cy="66960"/>
              </a:xfrm>
              <a:custGeom>
                <a:avLst/>
                <a:gdLst>
                  <a:gd name="textAreaLeft" fmla="*/ 0 w 61920"/>
                  <a:gd name="textAreaRight" fmla="*/ 63000 w 61920"/>
                  <a:gd name="textAreaTop" fmla="*/ 0 h 66960"/>
                  <a:gd name="textAreaBottom" fmla="*/ 68040 h 66960"/>
                </a:gdLst>
                <a:ahLst/>
                <a:rect l="textAreaLeft" t="textAreaTop" r="textAreaRight" b="textAreaBottom"/>
                <a:pathLst>
                  <a:path w="4473" h="4845">
                    <a:moveTo>
                      <a:pt x="4287" y="0"/>
                    </a:moveTo>
                    <a:cubicBezTo>
                      <a:pt x="4263" y="0"/>
                      <a:pt x="4239" y="9"/>
                      <a:pt x="4219" y="28"/>
                    </a:cubicBezTo>
                    <a:cubicBezTo>
                      <a:pt x="2881" y="1761"/>
                      <a:pt x="1483" y="3311"/>
                      <a:pt x="55" y="4831"/>
                    </a:cubicBezTo>
                    <a:cubicBezTo>
                      <a:pt x="1574" y="3372"/>
                      <a:pt x="3185" y="1974"/>
                      <a:pt x="4401" y="180"/>
                    </a:cubicBezTo>
                    <a:cubicBezTo>
                      <a:pt x="4473" y="109"/>
                      <a:pt x="4376" y="0"/>
                      <a:pt x="4287" y="0"/>
                    </a:cubicBezTo>
                    <a:close/>
                    <a:moveTo>
                      <a:pt x="55" y="4831"/>
                    </a:moveTo>
                    <a:cubicBezTo>
                      <a:pt x="14" y="4831"/>
                      <a:pt x="1" y="4844"/>
                      <a:pt x="14" y="4844"/>
                    </a:cubicBezTo>
                    <a:cubicBezTo>
                      <a:pt x="21" y="4844"/>
                      <a:pt x="34" y="4841"/>
                      <a:pt x="55" y="483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840" bIns="33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03" name="Google Shape;3336;p23"/>
              <p:cNvSpPr/>
              <p:nvPr/>
            </p:nvSpPr>
            <p:spPr>
              <a:xfrm rot="9888600">
                <a:off x="8424360" y="629640"/>
                <a:ext cx="45720" cy="50400"/>
              </a:xfrm>
              <a:custGeom>
                <a:avLst/>
                <a:gdLst>
                  <a:gd name="textAreaLeft" fmla="*/ 0 w 45720"/>
                  <a:gd name="textAreaRight" fmla="*/ 46800 w 45720"/>
                  <a:gd name="textAreaTop" fmla="*/ 0 h 50400"/>
                  <a:gd name="textAreaBottom" fmla="*/ 51480 h 50400"/>
                </a:gdLst>
                <a:ahLst/>
                <a:rect l="textAreaLeft" t="textAreaTop" r="textAreaRight" b="textAreaBottom"/>
                <a:pathLst>
                  <a:path w="3322" h="3673">
                    <a:moveTo>
                      <a:pt x="3113" y="1"/>
                    </a:moveTo>
                    <a:cubicBezTo>
                      <a:pt x="3088" y="1"/>
                      <a:pt x="3063" y="8"/>
                      <a:pt x="3040" y="25"/>
                    </a:cubicBezTo>
                    <a:cubicBezTo>
                      <a:pt x="1977" y="1180"/>
                      <a:pt x="913" y="2366"/>
                      <a:pt x="1" y="3673"/>
                    </a:cubicBezTo>
                    <a:cubicBezTo>
                      <a:pt x="974" y="2427"/>
                      <a:pt x="2250" y="1454"/>
                      <a:pt x="3223" y="238"/>
                    </a:cubicBezTo>
                    <a:cubicBezTo>
                      <a:pt x="3322" y="140"/>
                      <a:pt x="3220" y="1"/>
                      <a:pt x="3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560" bIns="25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04" name="Google Shape;3337;p23"/>
              <p:cNvSpPr/>
              <p:nvPr/>
            </p:nvSpPr>
            <p:spPr>
              <a:xfrm rot="9888600">
                <a:off x="8421480" y="554040"/>
                <a:ext cx="28440" cy="8640"/>
              </a:xfrm>
              <a:custGeom>
                <a:avLst/>
                <a:gdLst>
                  <a:gd name="textAreaLeft" fmla="*/ 0 w 28440"/>
                  <a:gd name="textAreaRight" fmla="*/ 29520 w 28440"/>
                  <a:gd name="textAreaTop" fmla="*/ 0 h 8640"/>
                  <a:gd name="textAreaBottom" fmla="*/ 9720 h 8640"/>
                </a:gdLst>
                <a:ahLst/>
                <a:rect l="textAreaLeft" t="textAreaTop" r="textAreaRight" b="textAreaBottom"/>
                <a:pathLst>
                  <a:path w="2099" h="701">
                    <a:moveTo>
                      <a:pt x="1946" y="1"/>
                    </a:moveTo>
                    <a:cubicBezTo>
                      <a:pt x="1581" y="1"/>
                      <a:pt x="1247" y="123"/>
                      <a:pt x="913" y="214"/>
                    </a:cubicBezTo>
                    <a:cubicBezTo>
                      <a:pt x="639" y="335"/>
                      <a:pt x="305" y="487"/>
                      <a:pt x="1" y="700"/>
                    </a:cubicBezTo>
                    <a:cubicBezTo>
                      <a:pt x="305" y="578"/>
                      <a:pt x="639" y="426"/>
                      <a:pt x="943" y="335"/>
                    </a:cubicBezTo>
                    <a:cubicBezTo>
                      <a:pt x="1232" y="283"/>
                      <a:pt x="1498" y="208"/>
                      <a:pt x="1800" y="208"/>
                    </a:cubicBezTo>
                    <a:cubicBezTo>
                      <a:pt x="1848" y="208"/>
                      <a:pt x="1896" y="210"/>
                      <a:pt x="1946" y="214"/>
                    </a:cubicBezTo>
                    <a:cubicBezTo>
                      <a:pt x="2098" y="214"/>
                      <a:pt x="2098" y="1"/>
                      <a:pt x="19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" bIns="4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05" name="Google Shape;3338;p23"/>
              <p:cNvSpPr/>
              <p:nvPr/>
            </p:nvSpPr>
            <p:spPr>
              <a:xfrm rot="9888600">
                <a:off x="8417520" y="528840"/>
                <a:ext cx="15840" cy="34920"/>
              </a:xfrm>
              <a:custGeom>
                <a:avLst/>
                <a:gdLst>
                  <a:gd name="textAreaLeft" fmla="*/ 0 w 15840"/>
                  <a:gd name="textAreaRight" fmla="*/ 16920 w 15840"/>
                  <a:gd name="textAreaTop" fmla="*/ 0 h 34920"/>
                  <a:gd name="textAreaBottom" fmla="*/ 36000 h 34920"/>
                </a:gdLst>
                <a:ahLst/>
                <a:rect l="textAreaLeft" t="textAreaTop" r="textAreaRight" b="textAreaBottom"/>
                <a:pathLst>
                  <a:path w="1190" h="2552">
                    <a:moveTo>
                      <a:pt x="1045" y="1"/>
                    </a:moveTo>
                    <a:cubicBezTo>
                      <a:pt x="987" y="1"/>
                      <a:pt x="926" y="40"/>
                      <a:pt x="912" y="120"/>
                    </a:cubicBezTo>
                    <a:cubicBezTo>
                      <a:pt x="821" y="546"/>
                      <a:pt x="699" y="971"/>
                      <a:pt x="547" y="1397"/>
                    </a:cubicBezTo>
                    <a:cubicBezTo>
                      <a:pt x="395" y="1762"/>
                      <a:pt x="213" y="2157"/>
                      <a:pt x="0" y="2552"/>
                    </a:cubicBezTo>
                    <a:cubicBezTo>
                      <a:pt x="244" y="2218"/>
                      <a:pt x="517" y="1883"/>
                      <a:pt x="760" y="1458"/>
                    </a:cubicBezTo>
                    <a:cubicBezTo>
                      <a:pt x="943" y="1032"/>
                      <a:pt x="1095" y="576"/>
                      <a:pt x="1155" y="181"/>
                    </a:cubicBezTo>
                    <a:cubicBezTo>
                      <a:pt x="1189" y="62"/>
                      <a:pt x="1119" y="1"/>
                      <a:pt x="10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06" name="Google Shape;3339;p23"/>
              <p:cNvSpPr/>
              <p:nvPr/>
            </p:nvSpPr>
            <p:spPr>
              <a:xfrm rot="9888600">
                <a:off x="8430840" y="564480"/>
                <a:ext cx="14040" cy="45000"/>
              </a:xfrm>
              <a:custGeom>
                <a:avLst/>
                <a:gdLst>
                  <a:gd name="textAreaLeft" fmla="*/ 0 w 14040"/>
                  <a:gd name="textAreaRight" fmla="*/ 15120 w 14040"/>
                  <a:gd name="textAreaTop" fmla="*/ 0 h 45000"/>
                  <a:gd name="textAreaBottom" fmla="*/ 46080 h 45000"/>
                </a:gdLst>
                <a:ahLst/>
                <a:rect l="textAreaLeft" t="textAreaTop" r="textAreaRight" b="textAreaBottom"/>
                <a:pathLst>
                  <a:path w="1065" h="3280">
                    <a:moveTo>
                      <a:pt x="766" y="1"/>
                    </a:moveTo>
                    <a:cubicBezTo>
                      <a:pt x="705" y="1"/>
                      <a:pt x="653" y="39"/>
                      <a:pt x="669" y="119"/>
                    </a:cubicBezTo>
                    <a:cubicBezTo>
                      <a:pt x="669" y="392"/>
                      <a:pt x="699" y="666"/>
                      <a:pt x="669" y="970"/>
                    </a:cubicBezTo>
                    <a:cubicBezTo>
                      <a:pt x="639" y="1213"/>
                      <a:pt x="547" y="1487"/>
                      <a:pt x="487" y="1730"/>
                    </a:cubicBezTo>
                    <a:cubicBezTo>
                      <a:pt x="365" y="2246"/>
                      <a:pt x="152" y="2763"/>
                      <a:pt x="0" y="3280"/>
                    </a:cubicBezTo>
                    <a:cubicBezTo>
                      <a:pt x="213" y="2763"/>
                      <a:pt x="517" y="2307"/>
                      <a:pt x="699" y="1730"/>
                    </a:cubicBezTo>
                    <a:cubicBezTo>
                      <a:pt x="912" y="1243"/>
                      <a:pt x="1064" y="636"/>
                      <a:pt x="912" y="88"/>
                    </a:cubicBezTo>
                    <a:cubicBezTo>
                      <a:pt x="884" y="31"/>
                      <a:pt x="821" y="1"/>
                      <a:pt x="7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040" bIns="23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07" name="Google Shape;3340;p23"/>
              <p:cNvSpPr/>
              <p:nvPr/>
            </p:nvSpPr>
            <p:spPr>
              <a:xfrm rot="9888600">
                <a:off x="8443080" y="564480"/>
                <a:ext cx="50400" cy="23400"/>
              </a:xfrm>
              <a:custGeom>
                <a:avLst/>
                <a:gdLst>
                  <a:gd name="textAreaLeft" fmla="*/ 0 w 50400"/>
                  <a:gd name="textAreaRight" fmla="*/ 51480 w 50400"/>
                  <a:gd name="textAreaTop" fmla="*/ 0 h 23400"/>
                  <a:gd name="textAreaBottom" fmla="*/ 24480 h 23400"/>
                </a:gdLst>
                <a:ahLst/>
                <a:rect l="textAreaLeft" t="textAreaTop" r="textAreaRight" b="textAreaBottom"/>
                <a:pathLst>
                  <a:path w="3648" h="1734">
                    <a:moveTo>
                      <a:pt x="3496" y="1"/>
                    </a:moveTo>
                    <a:cubicBezTo>
                      <a:pt x="2158" y="122"/>
                      <a:pt x="943" y="761"/>
                      <a:pt x="0" y="1733"/>
                    </a:cubicBezTo>
                    <a:cubicBezTo>
                      <a:pt x="943" y="913"/>
                      <a:pt x="2250" y="365"/>
                      <a:pt x="3496" y="274"/>
                    </a:cubicBezTo>
                    <a:cubicBezTo>
                      <a:pt x="3648" y="274"/>
                      <a:pt x="3648" y="1"/>
                      <a:pt x="34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2240" bIns="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08" name="Google Shape;3341;p23"/>
              <p:cNvSpPr/>
              <p:nvPr/>
            </p:nvSpPr>
            <p:spPr>
              <a:xfrm rot="9888600">
                <a:off x="8433720" y="646200"/>
                <a:ext cx="38160" cy="41400"/>
              </a:xfrm>
              <a:custGeom>
                <a:avLst/>
                <a:gdLst>
                  <a:gd name="textAreaLeft" fmla="*/ 0 w 38160"/>
                  <a:gd name="textAreaRight" fmla="*/ 39240 w 38160"/>
                  <a:gd name="textAreaTop" fmla="*/ 0 h 41400"/>
                  <a:gd name="textAreaBottom" fmla="*/ 42480 h 41400"/>
                </a:gdLst>
                <a:ahLst/>
                <a:rect l="textAreaLeft" t="textAreaTop" r="textAreaRight" b="textAreaBottom"/>
                <a:pathLst>
                  <a:path w="2798" h="3033">
                    <a:moveTo>
                      <a:pt x="2557" y="1"/>
                    </a:moveTo>
                    <a:cubicBezTo>
                      <a:pt x="2535" y="1"/>
                      <a:pt x="2510" y="4"/>
                      <a:pt x="2485" y="12"/>
                    </a:cubicBezTo>
                    <a:cubicBezTo>
                      <a:pt x="1938" y="316"/>
                      <a:pt x="1512" y="863"/>
                      <a:pt x="1117" y="1349"/>
                    </a:cubicBezTo>
                    <a:cubicBezTo>
                      <a:pt x="752" y="1896"/>
                      <a:pt x="418" y="2413"/>
                      <a:pt x="23" y="2960"/>
                    </a:cubicBezTo>
                    <a:cubicBezTo>
                      <a:pt x="0" y="3004"/>
                      <a:pt x="43" y="3033"/>
                      <a:pt x="80" y="3033"/>
                    </a:cubicBezTo>
                    <a:cubicBezTo>
                      <a:pt x="93" y="3033"/>
                      <a:pt x="106" y="3029"/>
                      <a:pt x="114" y="3021"/>
                    </a:cubicBezTo>
                    <a:cubicBezTo>
                      <a:pt x="570" y="2565"/>
                      <a:pt x="935" y="2078"/>
                      <a:pt x="1330" y="1592"/>
                    </a:cubicBezTo>
                    <a:cubicBezTo>
                      <a:pt x="1694" y="1075"/>
                      <a:pt x="2150" y="680"/>
                      <a:pt x="2637" y="285"/>
                    </a:cubicBezTo>
                    <a:cubicBezTo>
                      <a:pt x="2797" y="178"/>
                      <a:pt x="2722" y="1"/>
                      <a:pt x="25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09" name="Google Shape;3342;p23"/>
              <p:cNvSpPr/>
              <p:nvPr/>
            </p:nvSpPr>
            <p:spPr>
              <a:xfrm rot="9888600">
                <a:off x="8442360" y="665640"/>
                <a:ext cx="28080" cy="32400"/>
              </a:xfrm>
              <a:custGeom>
                <a:avLst/>
                <a:gdLst>
                  <a:gd name="textAreaLeft" fmla="*/ 0 w 28080"/>
                  <a:gd name="textAreaRight" fmla="*/ 29160 w 28080"/>
                  <a:gd name="textAreaTop" fmla="*/ 0 h 32400"/>
                  <a:gd name="textAreaBottom" fmla="*/ 33480 h 32400"/>
                </a:gdLst>
                <a:ahLst/>
                <a:rect l="textAreaLeft" t="textAreaTop" r="textAreaRight" b="textAreaBottom"/>
                <a:pathLst>
                  <a:path w="2074" h="2378">
                    <a:moveTo>
                      <a:pt x="1920" y="0"/>
                    </a:moveTo>
                    <a:cubicBezTo>
                      <a:pt x="1889" y="0"/>
                      <a:pt x="1855" y="13"/>
                      <a:pt x="1824" y="45"/>
                    </a:cubicBezTo>
                    <a:cubicBezTo>
                      <a:pt x="1459" y="349"/>
                      <a:pt x="1155" y="774"/>
                      <a:pt x="851" y="1139"/>
                    </a:cubicBezTo>
                    <a:cubicBezTo>
                      <a:pt x="547" y="1565"/>
                      <a:pt x="274" y="1929"/>
                      <a:pt x="30" y="2355"/>
                    </a:cubicBezTo>
                    <a:cubicBezTo>
                      <a:pt x="334" y="1990"/>
                      <a:pt x="638" y="1565"/>
                      <a:pt x="973" y="1230"/>
                    </a:cubicBezTo>
                    <a:lnTo>
                      <a:pt x="2006" y="197"/>
                    </a:lnTo>
                    <a:cubicBezTo>
                      <a:pt x="2074" y="107"/>
                      <a:pt x="2008" y="0"/>
                      <a:pt x="1920" y="0"/>
                    </a:cubicBezTo>
                    <a:close/>
                    <a:moveTo>
                      <a:pt x="30" y="2355"/>
                    </a:moveTo>
                    <a:lnTo>
                      <a:pt x="30" y="2355"/>
                    </a:lnTo>
                    <a:cubicBezTo>
                      <a:pt x="0" y="2370"/>
                      <a:pt x="0" y="2378"/>
                      <a:pt x="8" y="2378"/>
                    </a:cubicBezTo>
                    <a:cubicBezTo>
                      <a:pt x="15" y="2378"/>
                      <a:pt x="30" y="2370"/>
                      <a:pt x="30" y="235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6560" bIns="16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10" name="Google Shape;3343;p23"/>
              <p:cNvSpPr/>
              <p:nvPr/>
            </p:nvSpPr>
            <p:spPr>
              <a:xfrm rot="9888600">
                <a:off x="8447400" y="668880"/>
                <a:ext cx="30600" cy="35280"/>
              </a:xfrm>
              <a:custGeom>
                <a:avLst/>
                <a:gdLst>
                  <a:gd name="textAreaLeft" fmla="*/ 0 w 30600"/>
                  <a:gd name="textAreaRight" fmla="*/ 31680 w 30600"/>
                  <a:gd name="textAreaTop" fmla="*/ 0 h 35280"/>
                  <a:gd name="textAreaBottom" fmla="*/ 36360 h 35280"/>
                </a:gdLst>
                <a:ahLst/>
                <a:rect l="textAreaLeft" t="textAreaTop" r="textAreaRight" b="textAreaBottom"/>
                <a:pathLst>
                  <a:path w="2254" h="2595">
                    <a:moveTo>
                      <a:pt x="2002" y="1"/>
                    </a:moveTo>
                    <a:cubicBezTo>
                      <a:pt x="1965" y="1"/>
                      <a:pt x="1926" y="15"/>
                      <a:pt x="1892" y="49"/>
                    </a:cubicBezTo>
                    <a:cubicBezTo>
                      <a:pt x="1710" y="201"/>
                      <a:pt x="1528" y="444"/>
                      <a:pt x="1345" y="626"/>
                    </a:cubicBezTo>
                    <a:cubicBezTo>
                      <a:pt x="1132" y="809"/>
                      <a:pt x="920" y="1052"/>
                      <a:pt x="768" y="1234"/>
                    </a:cubicBezTo>
                    <a:cubicBezTo>
                      <a:pt x="464" y="1629"/>
                      <a:pt x="160" y="2085"/>
                      <a:pt x="38" y="2572"/>
                    </a:cubicBezTo>
                    <a:cubicBezTo>
                      <a:pt x="221" y="2085"/>
                      <a:pt x="585" y="1690"/>
                      <a:pt x="950" y="1356"/>
                    </a:cubicBezTo>
                    <a:cubicBezTo>
                      <a:pt x="1132" y="1173"/>
                      <a:pt x="1345" y="961"/>
                      <a:pt x="1528" y="809"/>
                    </a:cubicBezTo>
                    <a:cubicBezTo>
                      <a:pt x="1710" y="657"/>
                      <a:pt x="1953" y="474"/>
                      <a:pt x="2136" y="292"/>
                    </a:cubicBezTo>
                    <a:cubicBezTo>
                      <a:pt x="2254" y="174"/>
                      <a:pt x="2133" y="1"/>
                      <a:pt x="2002" y="1"/>
                    </a:cubicBezTo>
                    <a:close/>
                    <a:moveTo>
                      <a:pt x="38" y="2572"/>
                    </a:moveTo>
                    <a:lnTo>
                      <a:pt x="38" y="2572"/>
                    </a:lnTo>
                    <a:cubicBezTo>
                      <a:pt x="8" y="2587"/>
                      <a:pt x="0" y="2594"/>
                      <a:pt x="4" y="2594"/>
                    </a:cubicBezTo>
                    <a:cubicBezTo>
                      <a:pt x="8" y="2594"/>
                      <a:pt x="23" y="2587"/>
                      <a:pt x="38" y="257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11" name="Google Shape;3344;p23"/>
              <p:cNvSpPr/>
              <p:nvPr/>
            </p:nvSpPr>
            <p:spPr>
              <a:xfrm rot="9888600">
                <a:off x="8454960" y="668160"/>
                <a:ext cx="34560" cy="45720"/>
              </a:xfrm>
              <a:custGeom>
                <a:avLst/>
                <a:gdLst>
                  <a:gd name="textAreaLeft" fmla="*/ 0 w 34560"/>
                  <a:gd name="textAreaRight" fmla="*/ 35640 w 34560"/>
                  <a:gd name="textAreaTop" fmla="*/ 0 h 45720"/>
                  <a:gd name="textAreaBottom" fmla="*/ 46800 h 45720"/>
                </a:gdLst>
                <a:ahLst/>
                <a:rect l="textAreaLeft" t="textAreaTop" r="textAreaRight" b="textAreaBottom"/>
                <a:pathLst>
                  <a:path w="2522" h="3321">
                    <a:moveTo>
                      <a:pt x="2278" y="1"/>
                    </a:moveTo>
                    <a:cubicBezTo>
                      <a:pt x="2247" y="1"/>
                      <a:pt x="2215" y="12"/>
                      <a:pt x="2189" y="38"/>
                    </a:cubicBezTo>
                    <a:cubicBezTo>
                      <a:pt x="1703" y="493"/>
                      <a:pt x="1278" y="980"/>
                      <a:pt x="913" y="1557"/>
                    </a:cubicBezTo>
                    <a:cubicBezTo>
                      <a:pt x="578" y="2104"/>
                      <a:pt x="214" y="2652"/>
                      <a:pt x="1" y="3259"/>
                    </a:cubicBezTo>
                    <a:cubicBezTo>
                      <a:pt x="1" y="3320"/>
                      <a:pt x="31" y="3320"/>
                      <a:pt x="31" y="3320"/>
                    </a:cubicBezTo>
                    <a:cubicBezTo>
                      <a:pt x="335" y="2773"/>
                      <a:pt x="730" y="2196"/>
                      <a:pt x="1095" y="1709"/>
                    </a:cubicBezTo>
                    <a:cubicBezTo>
                      <a:pt x="1490" y="1193"/>
                      <a:pt x="1885" y="676"/>
                      <a:pt x="2402" y="220"/>
                    </a:cubicBezTo>
                    <a:cubicBezTo>
                      <a:pt x="2522" y="148"/>
                      <a:pt x="2397" y="1"/>
                      <a:pt x="22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12" name="Google Shape;3345;p23"/>
              <p:cNvSpPr/>
              <p:nvPr/>
            </p:nvSpPr>
            <p:spPr>
              <a:xfrm rot="9888600">
                <a:off x="8463240" y="687240"/>
                <a:ext cx="26280" cy="35280"/>
              </a:xfrm>
              <a:custGeom>
                <a:avLst/>
                <a:gdLst>
                  <a:gd name="textAreaLeft" fmla="*/ 0 w 26280"/>
                  <a:gd name="textAreaRight" fmla="*/ 27360 w 26280"/>
                  <a:gd name="textAreaTop" fmla="*/ 0 h 35280"/>
                  <a:gd name="textAreaBottom" fmla="*/ 36360 h 35280"/>
                </a:gdLst>
                <a:ahLst/>
                <a:rect l="textAreaLeft" t="textAreaTop" r="textAreaRight" b="textAreaBottom"/>
                <a:pathLst>
                  <a:path w="1955" h="2586">
                    <a:moveTo>
                      <a:pt x="1819" y="0"/>
                    </a:moveTo>
                    <a:cubicBezTo>
                      <a:pt x="1793" y="0"/>
                      <a:pt x="1763" y="10"/>
                      <a:pt x="1733" y="32"/>
                    </a:cubicBezTo>
                    <a:cubicBezTo>
                      <a:pt x="1551" y="184"/>
                      <a:pt x="1399" y="367"/>
                      <a:pt x="1217" y="549"/>
                    </a:cubicBezTo>
                    <a:cubicBezTo>
                      <a:pt x="1034" y="731"/>
                      <a:pt x="822" y="974"/>
                      <a:pt x="670" y="1187"/>
                    </a:cubicBezTo>
                    <a:cubicBezTo>
                      <a:pt x="366" y="1613"/>
                      <a:pt x="122" y="2069"/>
                      <a:pt x="1" y="2585"/>
                    </a:cubicBezTo>
                    <a:cubicBezTo>
                      <a:pt x="153" y="2069"/>
                      <a:pt x="487" y="1674"/>
                      <a:pt x="822" y="1278"/>
                    </a:cubicBezTo>
                    <a:cubicBezTo>
                      <a:pt x="974" y="1096"/>
                      <a:pt x="1186" y="914"/>
                      <a:pt x="1369" y="701"/>
                    </a:cubicBezTo>
                    <a:lnTo>
                      <a:pt x="1885" y="184"/>
                    </a:lnTo>
                    <a:cubicBezTo>
                      <a:pt x="1954" y="92"/>
                      <a:pt x="1902" y="0"/>
                      <a:pt x="18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13" name="Google Shape;3346;p23"/>
              <p:cNvSpPr/>
              <p:nvPr/>
            </p:nvSpPr>
            <p:spPr>
              <a:xfrm rot="9888600">
                <a:off x="8474040" y="695160"/>
                <a:ext cx="21240" cy="14040"/>
              </a:xfrm>
              <a:custGeom>
                <a:avLst/>
                <a:gdLst>
                  <a:gd name="textAreaLeft" fmla="*/ 0 w 21240"/>
                  <a:gd name="textAreaRight" fmla="*/ 22320 w 21240"/>
                  <a:gd name="textAreaTop" fmla="*/ 0 h 14040"/>
                  <a:gd name="textAreaBottom" fmla="*/ 15120 h 14040"/>
                </a:gdLst>
                <a:ahLst/>
                <a:rect l="textAreaLeft" t="textAreaTop" r="textAreaRight" b="textAreaBottom"/>
                <a:pathLst>
                  <a:path w="1597" h="1073">
                    <a:moveTo>
                      <a:pt x="1390" y="0"/>
                    </a:moveTo>
                    <a:cubicBezTo>
                      <a:pt x="1374" y="0"/>
                      <a:pt x="1356" y="3"/>
                      <a:pt x="1338" y="9"/>
                    </a:cubicBezTo>
                    <a:cubicBezTo>
                      <a:pt x="1065" y="130"/>
                      <a:pt x="821" y="282"/>
                      <a:pt x="578" y="434"/>
                    </a:cubicBezTo>
                    <a:cubicBezTo>
                      <a:pt x="366" y="617"/>
                      <a:pt x="153" y="830"/>
                      <a:pt x="1" y="1073"/>
                    </a:cubicBezTo>
                    <a:cubicBezTo>
                      <a:pt x="396" y="678"/>
                      <a:pt x="913" y="404"/>
                      <a:pt x="1460" y="252"/>
                    </a:cubicBezTo>
                    <a:cubicBezTo>
                      <a:pt x="1597" y="225"/>
                      <a:pt x="1536" y="0"/>
                      <a:pt x="13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514" name="Google Shape;3347;p23"/>
            <p:cNvGrpSpPr/>
            <p:nvPr/>
          </p:nvGrpSpPr>
          <p:grpSpPr>
            <a:xfrm>
              <a:off x="8537040" y="793440"/>
              <a:ext cx="69120" cy="67320"/>
              <a:chOff x="8537040" y="793440"/>
              <a:chExt cx="69120" cy="67320"/>
            </a:xfrm>
          </p:grpSpPr>
          <p:sp>
            <p:nvSpPr>
              <p:cNvPr id="1515" name="Google Shape;3348;p23"/>
              <p:cNvSpPr/>
              <p:nvPr/>
            </p:nvSpPr>
            <p:spPr>
              <a:xfrm rot="8632200">
                <a:off x="8555760" y="803880"/>
                <a:ext cx="11160" cy="17640"/>
              </a:xfrm>
              <a:custGeom>
                <a:avLst/>
                <a:gdLst>
                  <a:gd name="textAreaLeft" fmla="*/ 0 w 11160"/>
                  <a:gd name="textAreaRight" fmla="*/ 12240 w 11160"/>
                  <a:gd name="textAreaTop" fmla="*/ 0 h 17640"/>
                  <a:gd name="textAreaBottom" fmla="*/ 18720 h 17640"/>
                </a:gdLst>
                <a:ahLst/>
                <a:rect l="textAreaLeft" t="textAreaTop" r="textAreaRight" b="textAreaBottom"/>
                <a:pathLst>
                  <a:path w="1308" h="1989">
                    <a:moveTo>
                      <a:pt x="980" y="0"/>
                    </a:moveTo>
                    <a:cubicBezTo>
                      <a:pt x="927" y="0"/>
                      <a:pt x="882" y="8"/>
                      <a:pt x="851" y="23"/>
                    </a:cubicBezTo>
                    <a:cubicBezTo>
                      <a:pt x="699" y="114"/>
                      <a:pt x="578" y="205"/>
                      <a:pt x="456" y="327"/>
                    </a:cubicBezTo>
                    <a:cubicBezTo>
                      <a:pt x="395" y="418"/>
                      <a:pt x="304" y="479"/>
                      <a:pt x="274" y="601"/>
                    </a:cubicBezTo>
                    <a:cubicBezTo>
                      <a:pt x="213" y="722"/>
                      <a:pt x="152" y="813"/>
                      <a:pt x="122" y="935"/>
                    </a:cubicBezTo>
                    <a:cubicBezTo>
                      <a:pt x="152" y="905"/>
                      <a:pt x="152" y="874"/>
                      <a:pt x="213" y="783"/>
                    </a:cubicBezTo>
                    <a:lnTo>
                      <a:pt x="213" y="783"/>
                    </a:lnTo>
                    <a:cubicBezTo>
                      <a:pt x="152" y="905"/>
                      <a:pt x="91" y="996"/>
                      <a:pt x="61" y="1117"/>
                    </a:cubicBezTo>
                    <a:cubicBezTo>
                      <a:pt x="91" y="1087"/>
                      <a:pt x="91" y="1056"/>
                      <a:pt x="122" y="965"/>
                    </a:cubicBezTo>
                    <a:lnTo>
                      <a:pt x="122" y="965"/>
                    </a:lnTo>
                    <a:cubicBezTo>
                      <a:pt x="122" y="996"/>
                      <a:pt x="91" y="1056"/>
                      <a:pt x="91" y="1087"/>
                    </a:cubicBezTo>
                    <a:cubicBezTo>
                      <a:pt x="61" y="1208"/>
                      <a:pt x="0" y="1239"/>
                      <a:pt x="0" y="1300"/>
                    </a:cubicBezTo>
                    <a:lnTo>
                      <a:pt x="0" y="1573"/>
                    </a:lnTo>
                    <a:cubicBezTo>
                      <a:pt x="61" y="1695"/>
                      <a:pt x="152" y="1847"/>
                      <a:pt x="274" y="1938"/>
                    </a:cubicBezTo>
                    <a:cubicBezTo>
                      <a:pt x="363" y="1974"/>
                      <a:pt x="441" y="1988"/>
                      <a:pt x="522" y="1988"/>
                    </a:cubicBezTo>
                    <a:cubicBezTo>
                      <a:pt x="579" y="1988"/>
                      <a:pt x="636" y="1981"/>
                      <a:pt x="699" y="1968"/>
                    </a:cubicBezTo>
                    <a:cubicBezTo>
                      <a:pt x="1003" y="1877"/>
                      <a:pt x="1186" y="1543"/>
                      <a:pt x="1246" y="1239"/>
                    </a:cubicBezTo>
                    <a:cubicBezTo>
                      <a:pt x="1307" y="1117"/>
                      <a:pt x="1307" y="996"/>
                      <a:pt x="1307" y="905"/>
                    </a:cubicBezTo>
                    <a:lnTo>
                      <a:pt x="1307" y="783"/>
                    </a:lnTo>
                    <a:cubicBezTo>
                      <a:pt x="1307" y="692"/>
                      <a:pt x="1307" y="631"/>
                      <a:pt x="1246" y="540"/>
                    </a:cubicBezTo>
                    <a:lnTo>
                      <a:pt x="1246" y="661"/>
                    </a:lnTo>
                    <a:cubicBezTo>
                      <a:pt x="1246" y="601"/>
                      <a:pt x="1216" y="509"/>
                      <a:pt x="1216" y="449"/>
                    </a:cubicBezTo>
                    <a:lnTo>
                      <a:pt x="1216" y="388"/>
                    </a:lnTo>
                    <a:lnTo>
                      <a:pt x="1216" y="327"/>
                    </a:lnTo>
                    <a:lnTo>
                      <a:pt x="1216" y="297"/>
                    </a:lnTo>
                    <a:cubicBezTo>
                      <a:pt x="1216" y="175"/>
                      <a:pt x="1216" y="84"/>
                      <a:pt x="1155" y="23"/>
                    </a:cubicBezTo>
                    <a:cubicBezTo>
                      <a:pt x="1094" y="8"/>
                      <a:pt x="1034" y="0"/>
                      <a:pt x="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360" bIns="9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16" name="Google Shape;3349;p23"/>
              <p:cNvSpPr/>
              <p:nvPr/>
            </p:nvSpPr>
            <p:spPr>
              <a:xfrm rot="8632200">
                <a:off x="8565480" y="817920"/>
                <a:ext cx="11880" cy="7920"/>
              </a:xfrm>
              <a:custGeom>
                <a:avLst/>
                <a:gdLst>
                  <a:gd name="textAreaLeft" fmla="*/ 0 w 11880"/>
                  <a:gd name="textAreaRight" fmla="*/ 12960 w 11880"/>
                  <a:gd name="textAreaTop" fmla="*/ 0 h 7920"/>
                  <a:gd name="textAreaBottom" fmla="*/ 9000 h 7920"/>
                </a:gdLst>
                <a:ahLst/>
                <a:rect l="textAreaLeft" t="textAreaTop" r="textAreaRight" b="textAreaBottom"/>
                <a:pathLst>
                  <a:path w="1369" h="977">
                    <a:moveTo>
                      <a:pt x="882" y="713"/>
                    </a:moveTo>
                    <a:cubicBezTo>
                      <a:pt x="867" y="729"/>
                      <a:pt x="859" y="745"/>
                      <a:pt x="847" y="756"/>
                    </a:cubicBezTo>
                    <a:lnTo>
                      <a:pt x="847" y="756"/>
                    </a:lnTo>
                    <a:cubicBezTo>
                      <a:pt x="861" y="745"/>
                      <a:pt x="873" y="732"/>
                      <a:pt x="882" y="713"/>
                    </a:cubicBezTo>
                    <a:close/>
                    <a:moveTo>
                      <a:pt x="847" y="756"/>
                    </a:moveTo>
                    <a:cubicBezTo>
                      <a:pt x="844" y="759"/>
                      <a:pt x="841" y="761"/>
                      <a:pt x="837" y="764"/>
                    </a:cubicBezTo>
                    <a:lnTo>
                      <a:pt x="837" y="764"/>
                    </a:lnTo>
                    <a:cubicBezTo>
                      <a:pt x="841" y="761"/>
                      <a:pt x="844" y="759"/>
                      <a:pt x="847" y="756"/>
                    </a:cubicBezTo>
                    <a:close/>
                    <a:moveTo>
                      <a:pt x="668" y="1"/>
                    </a:moveTo>
                    <a:cubicBezTo>
                      <a:pt x="639" y="1"/>
                      <a:pt x="609" y="4"/>
                      <a:pt x="578" y="14"/>
                    </a:cubicBezTo>
                    <a:cubicBezTo>
                      <a:pt x="548" y="14"/>
                      <a:pt x="457" y="14"/>
                      <a:pt x="426" y="45"/>
                    </a:cubicBezTo>
                    <a:cubicBezTo>
                      <a:pt x="396" y="45"/>
                      <a:pt x="396" y="45"/>
                      <a:pt x="335" y="105"/>
                    </a:cubicBezTo>
                    <a:cubicBezTo>
                      <a:pt x="305" y="105"/>
                      <a:pt x="305" y="105"/>
                      <a:pt x="274" y="136"/>
                    </a:cubicBezTo>
                    <a:cubicBezTo>
                      <a:pt x="244" y="166"/>
                      <a:pt x="153" y="197"/>
                      <a:pt x="122" y="227"/>
                    </a:cubicBezTo>
                    <a:cubicBezTo>
                      <a:pt x="92" y="288"/>
                      <a:pt x="31" y="318"/>
                      <a:pt x="31" y="379"/>
                    </a:cubicBezTo>
                    <a:cubicBezTo>
                      <a:pt x="1" y="440"/>
                      <a:pt x="1" y="501"/>
                      <a:pt x="1" y="561"/>
                    </a:cubicBezTo>
                    <a:cubicBezTo>
                      <a:pt x="1" y="622"/>
                      <a:pt x="1" y="652"/>
                      <a:pt x="31" y="713"/>
                    </a:cubicBezTo>
                    <a:cubicBezTo>
                      <a:pt x="31" y="744"/>
                      <a:pt x="92" y="804"/>
                      <a:pt x="122" y="865"/>
                    </a:cubicBezTo>
                    <a:cubicBezTo>
                      <a:pt x="169" y="912"/>
                      <a:pt x="252" y="976"/>
                      <a:pt x="342" y="976"/>
                    </a:cubicBezTo>
                    <a:cubicBezTo>
                      <a:pt x="370" y="976"/>
                      <a:pt x="398" y="971"/>
                      <a:pt x="426" y="956"/>
                    </a:cubicBezTo>
                    <a:cubicBezTo>
                      <a:pt x="535" y="956"/>
                      <a:pt x="620" y="932"/>
                      <a:pt x="702" y="883"/>
                    </a:cubicBezTo>
                    <a:lnTo>
                      <a:pt x="702" y="883"/>
                    </a:lnTo>
                    <a:cubicBezTo>
                      <a:pt x="701" y="887"/>
                      <a:pt x="700" y="891"/>
                      <a:pt x="700" y="896"/>
                    </a:cubicBezTo>
                    <a:cubicBezTo>
                      <a:pt x="700" y="896"/>
                      <a:pt x="730" y="896"/>
                      <a:pt x="730" y="865"/>
                    </a:cubicBezTo>
                    <a:lnTo>
                      <a:pt x="730" y="865"/>
                    </a:lnTo>
                    <a:cubicBezTo>
                      <a:pt x="730" y="865"/>
                      <a:pt x="730" y="865"/>
                      <a:pt x="730" y="865"/>
                    </a:cubicBezTo>
                    <a:cubicBezTo>
                      <a:pt x="768" y="808"/>
                      <a:pt x="807" y="787"/>
                      <a:pt x="837" y="764"/>
                    </a:cubicBezTo>
                    <a:lnTo>
                      <a:pt x="837" y="764"/>
                    </a:lnTo>
                    <a:cubicBezTo>
                      <a:pt x="827" y="770"/>
                      <a:pt x="813" y="774"/>
                      <a:pt x="791" y="774"/>
                    </a:cubicBezTo>
                    <a:lnTo>
                      <a:pt x="913" y="652"/>
                    </a:lnTo>
                    <a:cubicBezTo>
                      <a:pt x="943" y="652"/>
                      <a:pt x="943" y="622"/>
                      <a:pt x="1004" y="622"/>
                    </a:cubicBezTo>
                    <a:cubicBezTo>
                      <a:pt x="1034" y="622"/>
                      <a:pt x="1065" y="592"/>
                      <a:pt x="1095" y="592"/>
                    </a:cubicBezTo>
                    <a:cubicBezTo>
                      <a:pt x="1369" y="470"/>
                      <a:pt x="1369" y="257"/>
                      <a:pt x="1308" y="166"/>
                    </a:cubicBezTo>
                    <a:cubicBezTo>
                      <a:pt x="1247" y="136"/>
                      <a:pt x="1217" y="105"/>
                      <a:pt x="1186" y="105"/>
                    </a:cubicBezTo>
                    <a:cubicBezTo>
                      <a:pt x="1156" y="45"/>
                      <a:pt x="1095" y="45"/>
                      <a:pt x="1034" y="45"/>
                    </a:cubicBezTo>
                    <a:cubicBezTo>
                      <a:pt x="943" y="14"/>
                      <a:pt x="882" y="14"/>
                      <a:pt x="761" y="14"/>
                    </a:cubicBezTo>
                    <a:lnTo>
                      <a:pt x="821" y="14"/>
                    </a:lnTo>
                    <a:cubicBezTo>
                      <a:pt x="781" y="14"/>
                      <a:pt x="727" y="1"/>
                      <a:pt x="6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20" bIns="4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17" name="Google Shape;3350;p23"/>
              <p:cNvSpPr/>
              <p:nvPr/>
            </p:nvSpPr>
            <p:spPr>
              <a:xfrm rot="8632200">
                <a:off x="8572320" y="826920"/>
                <a:ext cx="17280" cy="9360"/>
              </a:xfrm>
              <a:custGeom>
                <a:avLst/>
                <a:gdLst>
                  <a:gd name="textAreaLeft" fmla="*/ 0 w 17280"/>
                  <a:gd name="textAreaRight" fmla="*/ 18360 w 17280"/>
                  <a:gd name="textAreaTop" fmla="*/ 0 h 9360"/>
                  <a:gd name="textAreaBottom" fmla="*/ 10440 h 9360"/>
                </a:gdLst>
                <a:ahLst/>
                <a:rect l="textAreaLeft" t="textAreaTop" r="textAreaRight" b="textAreaBottom"/>
                <a:pathLst>
                  <a:path w="1946" h="1095">
                    <a:moveTo>
                      <a:pt x="578" y="0"/>
                    </a:moveTo>
                    <a:cubicBezTo>
                      <a:pt x="517" y="0"/>
                      <a:pt x="456" y="0"/>
                      <a:pt x="395" y="31"/>
                    </a:cubicBezTo>
                    <a:cubicBezTo>
                      <a:pt x="274" y="92"/>
                      <a:pt x="243" y="122"/>
                      <a:pt x="152" y="183"/>
                    </a:cubicBezTo>
                    <a:cubicBezTo>
                      <a:pt x="91" y="274"/>
                      <a:pt x="0" y="426"/>
                      <a:pt x="61" y="487"/>
                    </a:cubicBezTo>
                    <a:cubicBezTo>
                      <a:pt x="61" y="608"/>
                      <a:pt x="91" y="730"/>
                      <a:pt x="152" y="791"/>
                    </a:cubicBezTo>
                    <a:cubicBezTo>
                      <a:pt x="274" y="912"/>
                      <a:pt x="395" y="943"/>
                      <a:pt x="547" y="1003"/>
                    </a:cubicBezTo>
                    <a:cubicBezTo>
                      <a:pt x="578" y="1003"/>
                      <a:pt x="608" y="1034"/>
                      <a:pt x="669" y="1034"/>
                    </a:cubicBezTo>
                    <a:cubicBezTo>
                      <a:pt x="730" y="1064"/>
                      <a:pt x="821" y="1064"/>
                      <a:pt x="882" y="1064"/>
                    </a:cubicBezTo>
                    <a:lnTo>
                      <a:pt x="730" y="1064"/>
                    </a:lnTo>
                    <a:cubicBezTo>
                      <a:pt x="851" y="1064"/>
                      <a:pt x="912" y="1095"/>
                      <a:pt x="1034" y="1095"/>
                    </a:cubicBezTo>
                    <a:cubicBezTo>
                      <a:pt x="1155" y="1095"/>
                      <a:pt x="1216" y="1095"/>
                      <a:pt x="1338" y="1064"/>
                    </a:cubicBezTo>
                    <a:cubicBezTo>
                      <a:pt x="1429" y="1064"/>
                      <a:pt x="1459" y="1034"/>
                      <a:pt x="1520" y="1034"/>
                    </a:cubicBezTo>
                    <a:cubicBezTo>
                      <a:pt x="1581" y="1034"/>
                      <a:pt x="1611" y="1003"/>
                      <a:pt x="1642" y="943"/>
                    </a:cubicBezTo>
                    <a:cubicBezTo>
                      <a:pt x="1672" y="912"/>
                      <a:pt x="1733" y="882"/>
                      <a:pt x="1733" y="851"/>
                    </a:cubicBezTo>
                    <a:lnTo>
                      <a:pt x="1733" y="851"/>
                    </a:lnTo>
                    <a:lnTo>
                      <a:pt x="1672" y="882"/>
                    </a:lnTo>
                    <a:lnTo>
                      <a:pt x="1672" y="851"/>
                    </a:lnTo>
                    <a:cubicBezTo>
                      <a:pt x="1915" y="730"/>
                      <a:pt x="1946" y="548"/>
                      <a:pt x="1794" y="456"/>
                    </a:cubicBezTo>
                    <a:cubicBezTo>
                      <a:pt x="1794" y="426"/>
                      <a:pt x="1763" y="396"/>
                      <a:pt x="1733" y="335"/>
                    </a:cubicBezTo>
                    <a:cubicBezTo>
                      <a:pt x="1672" y="304"/>
                      <a:pt x="1611" y="274"/>
                      <a:pt x="1520" y="244"/>
                    </a:cubicBezTo>
                    <a:cubicBezTo>
                      <a:pt x="1490" y="183"/>
                      <a:pt x="1459" y="152"/>
                      <a:pt x="1429" y="152"/>
                    </a:cubicBezTo>
                    <a:cubicBezTo>
                      <a:pt x="1338" y="122"/>
                      <a:pt x="1277" y="92"/>
                      <a:pt x="1155" y="31"/>
                    </a:cubicBezTo>
                    <a:cubicBezTo>
                      <a:pt x="1064" y="0"/>
                      <a:pt x="973" y="0"/>
                      <a:pt x="8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18" name="Google Shape;3351;p23"/>
              <p:cNvSpPr/>
              <p:nvPr/>
            </p:nvSpPr>
            <p:spPr>
              <a:xfrm rot="8632200">
                <a:off x="8585280" y="837720"/>
                <a:ext cx="18720" cy="12240"/>
              </a:xfrm>
              <a:custGeom>
                <a:avLst/>
                <a:gdLst>
                  <a:gd name="textAreaLeft" fmla="*/ 0 w 18720"/>
                  <a:gd name="textAreaRight" fmla="*/ 19800 w 18720"/>
                  <a:gd name="textAreaTop" fmla="*/ 0 h 12240"/>
                  <a:gd name="textAreaBottom" fmla="*/ 13320 h 12240"/>
                </a:gdLst>
                <a:ahLst/>
                <a:rect l="textAreaLeft" t="textAreaTop" r="textAreaRight" b="textAreaBottom"/>
                <a:pathLst>
                  <a:path w="2098" h="1429">
                    <a:moveTo>
                      <a:pt x="274" y="0"/>
                    </a:moveTo>
                    <a:cubicBezTo>
                      <a:pt x="122" y="91"/>
                      <a:pt x="0" y="213"/>
                      <a:pt x="61" y="395"/>
                    </a:cubicBezTo>
                    <a:cubicBezTo>
                      <a:pt x="61" y="456"/>
                      <a:pt x="122" y="547"/>
                      <a:pt x="152" y="578"/>
                    </a:cubicBezTo>
                    <a:cubicBezTo>
                      <a:pt x="213" y="608"/>
                      <a:pt x="213" y="669"/>
                      <a:pt x="243" y="730"/>
                    </a:cubicBezTo>
                    <a:cubicBezTo>
                      <a:pt x="274" y="821"/>
                      <a:pt x="365" y="882"/>
                      <a:pt x="426" y="973"/>
                    </a:cubicBezTo>
                    <a:cubicBezTo>
                      <a:pt x="517" y="1034"/>
                      <a:pt x="578" y="1125"/>
                      <a:pt x="669" y="1155"/>
                    </a:cubicBezTo>
                    <a:cubicBezTo>
                      <a:pt x="760" y="1216"/>
                      <a:pt x="912" y="1307"/>
                      <a:pt x="1064" y="1338"/>
                    </a:cubicBezTo>
                    <a:cubicBezTo>
                      <a:pt x="1155" y="1368"/>
                      <a:pt x="1277" y="1368"/>
                      <a:pt x="1338" y="1368"/>
                    </a:cubicBezTo>
                    <a:cubicBezTo>
                      <a:pt x="1375" y="1368"/>
                      <a:pt x="1413" y="1368"/>
                      <a:pt x="1449" y="1367"/>
                    </a:cubicBezTo>
                    <a:lnTo>
                      <a:pt x="1449" y="1367"/>
                    </a:lnTo>
                    <a:cubicBezTo>
                      <a:pt x="1442" y="1368"/>
                      <a:pt x="1435" y="1368"/>
                      <a:pt x="1429" y="1368"/>
                    </a:cubicBezTo>
                    <a:cubicBezTo>
                      <a:pt x="1520" y="1429"/>
                      <a:pt x="1672" y="1429"/>
                      <a:pt x="1794" y="1429"/>
                    </a:cubicBezTo>
                    <a:cubicBezTo>
                      <a:pt x="1976" y="1429"/>
                      <a:pt x="2098" y="1186"/>
                      <a:pt x="1946" y="1064"/>
                    </a:cubicBezTo>
                    <a:lnTo>
                      <a:pt x="1737" y="855"/>
                    </a:lnTo>
                    <a:lnTo>
                      <a:pt x="1737" y="855"/>
                    </a:lnTo>
                    <a:cubicBezTo>
                      <a:pt x="1693" y="764"/>
                      <a:pt x="1632" y="677"/>
                      <a:pt x="1581" y="608"/>
                    </a:cubicBezTo>
                    <a:cubicBezTo>
                      <a:pt x="1490" y="517"/>
                      <a:pt x="1368" y="395"/>
                      <a:pt x="1307" y="304"/>
                    </a:cubicBezTo>
                    <a:cubicBezTo>
                      <a:pt x="1155" y="213"/>
                      <a:pt x="1003" y="122"/>
                      <a:pt x="760" y="61"/>
                    </a:cubicBezTo>
                    <a:cubicBezTo>
                      <a:pt x="699" y="0"/>
                      <a:pt x="608" y="0"/>
                      <a:pt x="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480" bIns="6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19" name="Google Shape;3352;p23"/>
              <p:cNvSpPr/>
              <p:nvPr/>
            </p:nvSpPr>
            <p:spPr>
              <a:xfrm rot="8632200">
                <a:off x="8541000" y="794160"/>
                <a:ext cx="8640" cy="16920"/>
              </a:xfrm>
              <a:custGeom>
                <a:avLst/>
                <a:gdLst>
                  <a:gd name="textAreaLeft" fmla="*/ 0 w 8640"/>
                  <a:gd name="textAreaRight" fmla="*/ 9720 w 8640"/>
                  <a:gd name="textAreaTop" fmla="*/ 0 h 16920"/>
                  <a:gd name="textAreaBottom" fmla="*/ 18000 h 16920"/>
                </a:gdLst>
                <a:ahLst/>
                <a:rect l="textAreaLeft" t="textAreaTop" r="textAreaRight" b="textAreaBottom"/>
                <a:pathLst>
                  <a:path w="1035" h="1911">
                    <a:moveTo>
                      <a:pt x="507" y="1"/>
                    </a:moveTo>
                    <a:cubicBezTo>
                      <a:pt x="495" y="1"/>
                      <a:pt x="487" y="8"/>
                      <a:pt x="487" y="26"/>
                    </a:cubicBezTo>
                    <a:cubicBezTo>
                      <a:pt x="487" y="26"/>
                      <a:pt x="476" y="48"/>
                      <a:pt x="474" y="59"/>
                    </a:cubicBezTo>
                    <a:lnTo>
                      <a:pt x="474" y="59"/>
                    </a:lnTo>
                    <a:cubicBezTo>
                      <a:pt x="466" y="63"/>
                      <a:pt x="457" y="70"/>
                      <a:pt x="457" y="87"/>
                    </a:cubicBezTo>
                    <a:lnTo>
                      <a:pt x="426" y="117"/>
                    </a:lnTo>
                    <a:cubicBezTo>
                      <a:pt x="396" y="117"/>
                      <a:pt x="396" y="148"/>
                      <a:pt x="335" y="208"/>
                    </a:cubicBezTo>
                    <a:cubicBezTo>
                      <a:pt x="274" y="269"/>
                      <a:pt x="244" y="360"/>
                      <a:pt x="153" y="452"/>
                    </a:cubicBezTo>
                    <a:cubicBezTo>
                      <a:pt x="1" y="725"/>
                      <a:pt x="31" y="999"/>
                      <a:pt x="92" y="1303"/>
                    </a:cubicBezTo>
                    <a:lnTo>
                      <a:pt x="92" y="1181"/>
                    </a:lnTo>
                    <a:cubicBezTo>
                      <a:pt x="122" y="1333"/>
                      <a:pt x="122" y="1485"/>
                      <a:pt x="153" y="1637"/>
                    </a:cubicBezTo>
                    <a:cubicBezTo>
                      <a:pt x="183" y="1789"/>
                      <a:pt x="335" y="1910"/>
                      <a:pt x="487" y="1910"/>
                    </a:cubicBezTo>
                    <a:cubicBezTo>
                      <a:pt x="639" y="1910"/>
                      <a:pt x="791" y="1789"/>
                      <a:pt x="852" y="1637"/>
                    </a:cubicBezTo>
                    <a:lnTo>
                      <a:pt x="943" y="1303"/>
                    </a:lnTo>
                    <a:cubicBezTo>
                      <a:pt x="1004" y="1151"/>
                      <a:pt x="1034" y="999"/>
                      <a:pt x="1004" y="847"/>
                    </a:cubicBezTo>
                    <a:cubicBezTo>
                      <a:pt x="1004" y="755"/>
                      <a:pt x="943" y="664"/>
                      <a:pt x="943" y="573"/>
                    </a:cubicBezTo>
                    <a:cubicBezTo>
                      <a:pt x="912" y="512"/>
                      <a:pt x="882" y="391"/>
                      <a:pt x="852" y="360"/>
                    </a:cubicBezTo>
                    <a:cubicBezTo>
                      <a:pt x="791" y="330"/>
                      <a:pt x="791" y="269"/>
                      <a:pt x="761" y="239"/>
                    </a:cubicBezTo>
                    <a:lnTo>
                      <a:pt x="761" y="239"/>
                    </a:lnTo>
                    <a:cubicBezTo>
                      <a:pt x="769" y="264"/>
                      <a:pt x="770" y="273"/>
                      <a:pt x="768" y="273"/>
                    </a:cubicBezTo>
                    <a:cubicBezTo>
                      <a:pt x="762" y="273"/>
                      <a:pt x="730" y="208"/>
                      <a:pt x="730" y="208"/>
                    </a:cubicBezTo>
                    <a:cubicBezTo>
                      <a:pt x="639" y="178"/>
                      <a:pt x="639" y="178"/>
                      <a:pt x="700" y="178"/>
                    </a:cubicBezTo>
                    <a:cubicBezTo>
                      <a:pt x="668" y="147"/>
                      <a:pt x="645" y="131"/>
                      <a:pt x="626" y="124"/>
                    </a:cubicBezTo>
                    <a:lnTo>
                      <a:pt x="626" y="124"/>
                    </a:lnTo>
                    <a:cubicBezTo>
                      <a:pt x="618" y="111"/>
                      <a:pt x="609" y="103"/>
                      <a:pt x="609" y="87"/>
                    </a:cubicBezTo>
                    <a:cubicBezTo>
                      <a:pt x="587" y="44"/>
                      <a:pt x="535" y="1"/>
                      <a:pt x="5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20" name="Google Shape;3353;p23"/>
              <p:cNvSpPr/>
              <p:nvPr/>
            </p:nvSpPr>
            <p:spPr>
              <a:xfrm rot="8632200">
                <a:off x="8593200" y="846360"/>
                <a:ext cx="8280" cy="12960"/>
              </a:xfrm>
              <a:custGeom>
                <a:avLst/>
                <a:gdLst>
                  <a:gd name="textAreaLeft" fmla="*/ 0 w 8280"/>
                  <a:gd name="textAreaRight" fmla="*/ 9360 w 8280"/>
                  <a:gd name="textAreaTop" fmla="*/ 0 h 12960"/>
                  <a:gd name="textAreaBottom" fmla="*/ 14040 h 12960"/>
                </a:gdLst>
                <a:ahLst/>
                <a:rect l="textAreaLeft" t="textAreaTop" r="textAreaRight" b="textAreaBottom"/>
                <a:pathLst>
                  <a:path w="1005" h="1484">
                    <a:moveTo>
                      <a:pt x="414" y="0"/>
                    </a:moveTo>
                    <a:cubicBezTo>
                      <a:pt x="347" y="0"/>
                      <a:pt x="280" y="29"/>
                      <a:pt x="214" y="73"/>
                    </a:cubicBezTo>
                    <a:cubicBezTo>
                      <a:pt x="153" y="104"/>
                      <a:pt x="92" y="134"/>
                      <a:pt x="62" y="164"/>
                    </a:cubicBezTo>
                    <a:cubicBezTo>
                      <a:pt x="31" y="255"/>
                      <a:pt x="1" y="316"/>
                      <a:pt x="1" y="407"/>
                    </a:cubicBezTo>
                    <a:cubicBezTo>
                      <a:pt x="1" y="468"/>
                      <a:pt x="1" y="559"/>
                      <a:pt x="31" y="590"/>
                    </a:cubicBezTo>
                    <a:cubicBezTo>
                      <a:pt x="62" y="620"/>
                      <a:pt x="62" y="711"/>
                      <a:pt x="92" y="772"/>
                    </a:cubicBezTo>
                    <a:cubicBezTo>
                      <a:pt x="153" y="863"/>
                      <a:pt x="214" y="924"/>
                      <a:pt x="305" y="1015"/>
                    </a:cubicBezTo>
                    <a:cubicBezTo>
                      <a:pt x="335" y="1046"/>
                      <a:pt x="366" y="1076"/>
                      <a:pt x="396" y="1167"/>
                    </a:cubicBezTo>
                    <a:lnTo>
                      <a:pt x="487" y="1228"/>
                    </a:lnTo>
                    <a:cubicBezTo>
                      <a:pt x="518" y="1259"/>
                      <a:pt x="609" y="1319"/>
                      <a:pt x="670" y="1350"/>
                    </a:cubicBezTo>
                    <a:cubicBezTo>
                      <a:pt x="639" y="1350"/>
                      <a:pt x="639" y="1350"/>
                      <a:pt x="609" y="1319"/>
                    </a:cubicBezTo>
                    <a:lnTo>
                      <a:pt x="548" y="1289"/>
                    </a:lnTo>
                    <a:lnTo>
                      <a:pt x="700" y="1441"/>
                    </a:lnTo>
                    <a:cubicBezTo>
                      <a:pt x="743" y="1462"/>
                      <a:pt x="786" y="1484"/>
                      <a:pt x="840" y="1484"/>
                    </a:cubicBezTo>
                    <a:cubicBezTo>
                      <a:pt x="862" y="1484"/>
                      <a:pt x="886" y="1480"/>
                      <a:pt x="913" y="1471"/>
                    </a:cubicBezTo>
                    <a:cubicBezTo>
                      <a:pt x="943" y="1471"/>
                      <a:pt x="1004" y="1380"/>
                      <a:pt x="974" y="1319"/>
                    </a:cubicBezTo>
                    <a:lnTo>
                      <a:pt x="974" y="1167"/>
                    </a:lnTo>
                    <a:cubicBezTo>
                      <a:pt x="1004" y="1046"/>
                      <a:pt x="974" y="985"/>
                      <a:pt x="943" y="863"/>
                    </a:cubicBezTo>
                    <a:cubicBezTo>
                      <a:pt x="943" y="772"/>
                      <a:pt x="913" y="742"/>
                      <a:pt x="913" y="681"/>
                    </a:cubicBezTo>
                    <a:cubicBezTo>
                      <a:pt x="913" y="590"/>
                      <a:pt x="852" y="559"/>
                      <a:pt x="852" y="468"/>
                    </a:cubicBezTo>
                    <a:cubicBezTo>
                      <a:pt x="822" y="377"/>
                      <a:pt x="761" y="225"/>
                      <a:pt x="670" y="134"/>
                    </a:cubicBezTo>
                    <a:cubicBezTo>
                      <a:pt x="639" y="104"/>
                      <a:pt x="548" y="73"/>
                      <a:pt x="487" y="12"/>
                    </a:cubicBezTo>
                    <a:cubicBezTo>
                      <a:pt x="463" y="4"/>
                      <a:pt x="438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" bIns="6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1521" name="Google Shape;3354;p23"/>
            <p:cNvSpPr/>
            <p:nvPr/>
          </p:nvSpPr>
          <p:spPr>
            <a:xfrm rot="8632200">
              <a:off x="8379720" y="199440"/>
              <a:ext cx="552600" cy="736920"/>
            </a:xfrm>
            <a:custGeom>
              <a:avLst/>
              <a:gdLst>
                <a:gd name="textAreaLeft" fmla="*/ 0 w 552600"/>
                <a:gd name="textAreaRight" fmla="*/ 553680 w 552600"/>
                <a:gd name="textAreaTop" fmla="*/ 0 h 736920"/>
                <a:gd name="textAreaBottom" fmla="*/ 738000 h 736920"/>
              </a:gdLst>
              <a:ahLst/>
              <a:rect l="textAreaLeft" t="textAreaTop" r="textAreaRight" b="textAreaBottom"/>
              <a:pathLst>
                <a:path fill="none" w="58938" h="78574">
                  <a:moveTo>
                    <a:pt x="1186" y="7113"/>
                  </a:moveTo>
                  <a:cubicBezTo>
                    <a:pt x="1" y="7113"/>
                    <a:pt x="8967" y="77662"/>
                    <a:pt x="8967" y="77662"/>
                  </a:cubicBezTo>
                  <a:cubicBezTo>
                    <a:pt x="14743" y="78573"/>
                    <a:pt x="58938" y="72160"/>
                    <a:pt x="58938" y="72160"/>
                  </a:cubicBezTo>
                  <a:cubicBezTo>
                    <a:pt x="58938" y="72160"/>
                    <a:pt x="52190" y="2797"/>
                    <a:pt x="50640" y="1429"/>
                  </a:cubicBezTo>
                  <a:cubicBezTo>
                    <a:pt x="48999" y="1"/>
                    <a:pt x="3618" y="7113"/>
                    <a:pt x="1186" y="7113"/>
                  </a:cubicBezTo>
                  <a:close/>
                </a:path>
              </a:pathLst>
            </a:custGeom>
            <a:noFill/>
            <a:ln w="205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5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5054;p33"/>
          <p:cNvSpPr/>
          <p:nvPr/>
        </p:nvSpPr>
        <p:spPr>
          <a:xfrm flipH="1" rot="20292600">
            <a:off x="8358840" y="4211640"/>
            <a:ext cx="791640" cy="1213560"/>
          </a:xfrm>
          <a:custGeom>
            <a:avLst/>
            <a:gdLst>
              <a:gd name="textAreaLeft" fmla="*/ -720 w 791640"/>
              <a:gd name="textAreaRight" fmla="*/ 792000 w 791640"/>
              <a:gd name="textAreaTop" fmla="*/ 0 h 1213560"/>
              <a:gd name="textAreaBottom" fmla="*/ 1214640 h 1213560"/>
            </a:gdLst>
            <a:ahLst/>
            <a:rect l="textAreaLeft" t="textAreaTop" r="textAreaRight" b="textAreaBottom"/>
            <a:pathLst>
              <a:path w="30564" h="46839">
                <a:moveTo>
                  <a:pt x="14905" y="7647"/>
                </a:moveTo>
                <a:lnTo>
                  <a:pt x="14905" y="7647"/>
                </a:lnTo>
                <a:cubicBezTo>
                  <a:pt x="15088" y="7762"/>
                  <a:pt x="15271" y="7853"/>
                  <a:pt x="15476" y="7944"/>
                </a:cubicBezTo>
                <a:cubicBezTo>
                  <a:pt x="15476" y="8035"/>
                  <a:pt x="15476" y="8127"/>
                  <a:pt x="15476" y="8241"/>
                </a:cubicBezTo>
                <a:cubicBezTo>
                  <a:pt x="15339" y="8195"/>
                  <a:pt x="15179" y="8127"/>
                  <a:pt x="15042" y="8035"/>
                </a:cubicBezTo>
                <a:cubicBezTo>
                  <a:pt x="14997" y="7899"/>
                  <a:pt x="14951" y="7784"/>
                  <a:pt x="14905" y="7647"/>
                </a:cubicBezTo>
                <a:close/>
                <a:moveTo>
                  <a:pt x="15681" y="8035"/>
                </a:moveTo>
                <a:cubicBezTo>
                  <a:pt x="15795" y="8081"/>
                  <a:pt x="15910" y="8127"/>
                  <a:pt x="16024" y="8172"/>
                </a:cubicBezTo>
                <a:cubicBezTo>
                  <a:pt x="16024" y="8218"/>
                  <a:pt x="16024" y="8287"/>
                  <a:pt x="16024" y="8378"/>
                </a:cubicBezTo>
                <a:cubicBezTo>
                  <a:pt x="15955" y="8355"/>
                  <a:pt x="15864" y="8355"/>
                  <a:pt x="15773" y="8332"/>
                </a:cubicBezTo>
                <a:cubicBezTo>
                  <a:pt x="15750" y="8218"/>
                  <a:pt x="15704" y="8127"/>
                  <a:pt x="15681" y="8035"/>
                </a:cubicBezTo>
                <a:close/>
                <a:moveTo>
                  <a:pt x="16069" y="8172"/>
                </a:moveTo>
                <a:lnTo>
                  <a:pt x="16069" y="8172"/>
                </a:lnTo>
                <a:cubicBezTo>
                  <a:pt x="16298" y="8264"/>
                  <a:pt x="16549" y="8332"/>
                  <a:pt x="16823" y="8401"/>
                </a:cubicBezTo>
                <a:cubicBezTo>
                  <a:pt x="16823" y="8401"/>
                  <a:pt x="16701" y="8421"/>
                  <a:pt x="16498" y="8421"/>
                </a:cubicBezTo>
                <a:cubicBezTo>
                  <a:pt x="16397" y="8421"/>
                  <a:pt x="16275" y="8416"/>
                  <a:pt x="16138" y="8401"/>
                </a:cubicBezTo>
                <a:cubicBezTo>
                  <a:pt x="16115" y="8332"/>
                  <a:pt x="16092" y="8241"/>
                  <a:pt x="16069" y="8172"/>
                </a:cubicBezTo>
                <a:close/>
                <a:moveTo>
                  <a:pt x="17074" y="8720"/>
                </a:moveTo>
                <a:cubicBezTo>
                  <a:pt x="17051" y="8812"/>
                  <a:pt x="17051" y="8880"/>
                  <a:pt x="17051" y="8971"/>
                </a:cubicBezTo>
                <a:cubicBezTo>
                  <a:pt x="17005" y="9085"/>
                  <a:pt x="16960" y="9222"/>
                  <a:pt x="16914" y="9337"/>
                </a:cubicBezTo>
                <a:cubicBezTo>
                  <a:pt x="16960" y="9131"/>
                  <a:pt x="17005" y="8926"/>
                  <a:pt x="17074" y="8720"/>
                </a:cubicBezTo>
                <a:close/>
                <a:moveTo>
                  <a:pt x="16206" y="8834"/>
                </a:moveTo>
                <a:cubicBezTo>
                  <a:pt x="16366" y="8834"/>
                  <a:pt x="16503" y="8857"/>
                  <a:pt x="16663" y="8880"/>
                </a:cubicBezTo>
                <a:cubicBezTo>
                  <a:pt x="16663" y="8880"/>
                  <a:pt x="16457" y="9063"/>
                  <a:pt x="16229" y="9382"/>
                </a:cubicBezTo>
                <a:cubicBezTo>
                  <a:pt x="16229" y="9200"/>
                  <a:pt x="16229" y="9017"/>
                  <a:pt x="16206" y="8834"/>
                </a:cubicBezTo>
                <a:close/>
                <a:moveTo>
                  <a:pt x="17644" y="9268"/>
                </a:moveTo>
                <a:lnTo>
                  <a:pt x="17644" y="9268"/>
                </a:lnTo>
                <a:cubicBezTo>
                  <a:pt x="17736" y="9337"/>
                  <a:pt x="17850" y="9405"/>
                  <a:pt x="17964" y="9473"/>
                </a:cubicBezTo>
                <a:lnTo>
                  <a:pt x="17713" y="9451"/>
                </a:lnTo>
                <a:cubicBezTo>
                  <a:pt x="17667" y="9337"/>
                  <a:pt x="17644" y="9268"/>
                  <a:pt x="17644" y="9268"/>
                </a:cubicBezTo>
                <a:close/>
                <a:moveTo>
                  <a:pt x="8172" y="8697"/>
                </a:moveTo>
                <a:cubicBezTo>
                  <a:pt x="8172" y="8697"/>
                  <a:pt x="8423" y="8720"/>
                  <a:pt x="8834" y="8812"/>
                </a:cubicBezTo>
                <a:lnTo>
                  <a:pt x="7784" y="10021"/>
                </a:lnTo>
                <a:cubicBezTo>
                  <a:pt x="7966" y="9633"/>
                  <a:pt x="8103" y="9222"/>
                  <a:pt x="8172" y="8697"/>
                </a:cubicBezTo>
                <a:close/>
                <a:moveTo>
                  <a:pt x="15841" y="8766"/>
                </a:moveTo>
                <a:cubicBezTo>
                  <a:pt x="15910" y="8766"/>
                  <a:pt x="15978" y="8789"/>
                  <a:pt x="16047" y="8789"/>
                </a:cubicBezTo>
                <a:cubicBezTo>
                  <a:pt x="16024" y="9108"/>
                  <a:pt x="16024" y="9473"/>
                  <a:pt x="15955" y="9839"/>
                </a:cubicBezTo>
                <a:cubicBezTo>
                  <a:pt x="15887" y="9976"/>
                  <a:pt x="15818" y="10113"/>
                  <a:pt x="15773" y="10272"/>
                </a:cubicBezTo>
                <a:cubicBezTo>
                  <a:pt x="15841" y="9839"/>
                  <a:pt x="15910" y="9291"/>
                  <a:pt x="15841" y="8766"/>
                </a:cubicBezTo>
                <a:close/>
                <a:moveTo>
                  <a:pt x="14175" y="8058"/>
                </a:moveTo>
                <a:cubicBezTo>
                  <a:pt x="14312" y="8172"/>
                  <a:pt x="14472" y="8264"/>
                  <a:pt x="14631" y="8355"/>
                </a:cubicBezTo>
                <a:cubicBezTo>
                  <a:pt x="14768" y="9177"/>
                  <a:pt x="14860" y="10090"/>
                  <a:pt x="14654" y="10592"/>
                </a:cubicBezTo>
                <a:cubicBezTo>
                  <a:pt x="14654" y="10592"/>
                  <a:pt x="14517" y="9291"/>
                  <a:pt x="14175" y="8058"/>
                </a:cubicBezTo>
                <a:close/>
                <a:moveTo>
                  <a:pt x="15156" y="8560"/>
                </a:moveTo>
                <a:cubicBezTo>
                  <a:pt x="15248" y="8606"/>
                  <a:pt x="15362" y="8652"/>
                  <a:pt x="15476" y="8675"/>
                </a:cubicBezTo>
                <a:cubicBezTo>
                  <a:pt x="15476" y="9519"/>
                  <a:pt x="15430" y="10615"/>
                  <a:pt x="15179" y="10911"/>
                </a:cubicBezTo>
                <a:cubicBezTo>
                  <a:pt x="15179" y="10911"/>
                  <a:pt x="15339" y="9747"/>
                  <a:pt x="15156" y="8560"/>
                </a:cubicBezTo>
                <a:close/>
                <a:moveTo>
                  <a:pt x="30427" y="10934"/>
                </a:moveTo>
                <a:cubicBezTo>
                  <a:pt x="30404" y="10934"/>
                  <a:pt x="30404" y="10934"/>
                  <a:pt x="30404" y="10957"/>
                </a:cubicBezTo>
                <a:cubicBezTo>
                  <a:pt x="30404" y="10934"/>
                  <a:pt x="30427" y="10934"/>
                  <a:pt x="30427" y="10934"/>
                </a:cubicBezTo>
                <a:close/>
                <a:moveTo>
                  <a:pt x="9564" y="8994"/>
                </a:moveTo>
                <a:cubicBezTo>
                  <a:pt x="9838" y="9085"/>
                  <a:pt x="10135" y="9177"/>
                  <a:pt x="10454" y="9314"/>
                </a:cubicBezTo>
                <a:lnTo>
                  <a:pt x="8446" y="11094"/>
                </a:lnTo>
                <a:cubicBezTo>
                  <a:pt x="8902" y="10478"/>
                  <a:pt x="9541" y="9747"/>
                  <a:pt x="9564" y="8994"/>
                </a:cubicBezTo>
                <a:close/>
                <a:moveTo>
                  <a:pt x="10477" y="9314"/>
                </a:moveTo>
                <a:cubicBezTo>
                  <a:pt x="10705" y="9405"/>
                  <a:pt x="10934" y="9496"/>
                  <a:pt x="11185" y="9588"/>
                </a:cubicBezTo>
                <a:lnTo>
                  <a:pt x="9039" y="11117"/>
                </a:lnTo>
                <a:cubicBezTo>
                  <a:pt x="9610" y="10638"/>
                  <a:pt x="10089" y="10044"/>
                  <a:pt x="10477" y="9314"/>
                </a:cubicBezTo>
                <a:close/>
                <a:moveTo>
                  <a:pt x="30404" y="10957"/>
                </a:moveTo>
                <a:cubicBezTo>
                  <a:pt x="30381" y="10980"/>
                  <a:pt x="30290" y="11071"/>
                  <a:pt x="30153" y="11185"/>
                </a:cubicBezTo>
                <a:cubicBezTo>
                  <a:pt x="30244" y="11117"/>
                  <a:pt x="30335" y="11048"/>
                  <a:pt x="30404" y="10957"/>
                </a:cubicBezTo>
                <a:close/>
                <a:moveTo>
                  <a:pt x="15567" y="11551"/>
                </a:moveTo>
                <a:cubicBezTo>
                  <a:pt x="15590" y="11756"/>
                  <a:pt x="15613" y="11961"/>
                  <a:pt x="15659" y="12167"/>
                </a:cubicBezTo>
                <a:cubicBezTo>
                  <a:pt x="15567" y="12121"/>
                  <a:pt x="15476" y="12098"/>
                  <a:pt x="15385" y="12053"/>
                </a:cubicBezTo>
                <a:cubicBezTo>
                  <a:pt x="15385" y="12007"/>
                  <a:pt x="15362" y="11961"/>
                  <a:pt x="15362" y="11916"/>
                </a:cubicBezTo>
                <a:cubicBezTo>
                  <a:pt x="15362" y="11893"/>
                  <a:pt x="15385" y="11870"/>
                  <a:pt x="15385" y="11824"/>
                </a:cubicBezTo>
                <a:cubicBezTo>
                  <a:pt x="15453" y="11733"/>
                  <a:pt x="15522" y="11642"/>
                  <a:pt x="15567" y="11551"/>
                </a:cubicBezTo>
                <a:close/>
                <a:moveTo>
                  <a:pt x="17713" y="12418"/>
                </a:moveTo>
                <a:lnTo>
                  <a:pt x="17713" y="12418"/>
                </a:lnTo>
                <a:cubicBezTo>
                  <a:pt x="17690" y="12486"/>
                  <a:pt x="17690" y="12555"/>
                  <a:pt x="17667" y="12601"/>
                </a:cubicBezTo>
                <a:cubicBezTo>
                  <a:pt x="17622" y="12601"/>
                  <a:pt x="17576" y="12578"/>
                  <a:pt x="17530" y="12555"/>
                </a:cubicBezTo>
                <a:cubicBezTo>
                  <a:pt x="17599" y="12509"/>
                  <a:pt x="17667" y="12464"/>
                  <a:pt x="17713" y="12418"/>
                </a:cubicBezTo>
                <a:close/>
                <a:moveTo>
                  <a:pt x="15407" y="12235"/>
                </a:moveTo>
                <a:lnTo>
                  <a:pt x="15750" y="12486"/>
                </a:lnTo>
                <a:cubicBezTo>
                  <a:pt x="15773" y="12532"/>
                  <a:pt x="15795" y="12578"/>
                  <a:pt x="15795" y="12623"/>
                </a:cubicBezTo>
                <a:cubicBezTo>
                  <a:pt x="15795" y="12623"/>
                  <a:pt x="15818" y="12601"/>
                  <a:pt x="15841" y="12555"/>
                </a:cubicBezTo>
                <a:lnTo>
                  <a:pt x="15864" y="12578"/>
                </a:lnTo>
                <a:cubicBezTo>
                  <a:pt x="15864" y="12601"/>
                  <a:pt x="15864" y="12623"/>
                  <a:pt x="15841" y="12646"/>
                </a:cubicBezTo>
                <a:cubicBezTo>
                  <a:pt x="15818" y="12669"/>
                  <a:pt x="15795" y="12692"/>
                  <a:pt x="15750" y="12715"/>
                </a:cubicBezTo>
                <a:cubicBezTo>
                  <a:pt x="15636" y="12623"/>
                  <a:pt x="15544" y="12532"/>
                  <a:pt x="15407" y="12441"/>
                </a:cubicBezTo>
                <a:cubicBezTo>
                  <a:pt x="15407" y="12372"/>
                  <a:pt x="15407" y="12304"/>
                  <a:pt x="15407" y="12235"/>
                </a:cubicBezTo>
                <a:close/>
                <a:moveTo>
                  <a:pt x="18124" y="12076"/>
                </a:moveTo>
                <a:lnTo>
                  <a:pt x="18124" y="12076"/>
                </a:lnTo>
                <a:cubicBezTo>
                  <a:pt x="18101" y="12304"/>
                  <a:pt x="18078" y="12509"/>
                  <a:pt x="18055" y="12715"/>
                </a:cubicBezTo>
                <a:cubicBezTo>
                  <a:pt x="17964" y="12692"/>
                  <a:pt x="17895" y="12669"/>
                  <a:pt x="17827" y="12646"/>
                </a:cubicBezTo>
                <a:lnTo>
                  <a:pt x="17804" y="12349"/>
                </a:lnTo>
                <a:cubicBezTo>
                  <a:pt x="18010" y="12190"/>
                  <a:pt x="18124" y="12076"/>
                  <a:pt x="18124" y="12076"/>
                </a:cubicBezTo>
                <a:close/>
                <a:moveTo>
                  <a:pt x="15430" y="12669"/>
                </a:moveTo>
                <a:lnTo>
                  <a:pt x="15544" y="12852"/>
                </a:lnTo>
                <a:cubicBezTo>
                  <a:pt x="15522" y="12874"/>
                  <a:pt x="15476" y="12897"/>
                  <a:pt x="15453" y="12920"/>
                </a:cubicBezTo>
                <a:cubicBezTo>
                  <a:pt x="15453" y="12829"/>
                  <a:pt x="15453" y="12737"/>
                  <a:pt x="15430" y="12669"/>
                </a:cubicBezTo>
                <a:close/>
                <a:moveTo>
                  <a:pt x="18877" y="11756"/>
                </a:moveTo>
                <a:lnTo>
                  <a:pt x="18877" y="11756"/>
                </a:lnTo>
                <a:cubicBezTo>
                  <a:pt x="18854" y="12190"/>
                  <a:pt x="18831" y="12601"/>
                  <a:pt x="18854" y="12966"/>
                </a:cubicBezTo>
                <a:cubicBezTo>
                  <a:pt x="18763" y="12943"/>
                  <a:pt x="18694" y="12920"/>
                  <a:pt x="18603" y="12897"/>
                </a:cubicBezTo>
                <a:cubicBezTo>
                  <a:pt x="18717" y="12213"/>
                  <a:pt x="18877" y="11756"/>
                  <a:pt x="18877" y="11756"/>
                </a:cubicBezTo>
                <a:close/>
                <a:moveTo>
                  <a:pt x="19425" y="11368"/>
                </a:moveTo>
                <a:cubicBezTo>
                  <a:pt x="19493" y="12144"/>
                  <a:pt x="19790" y="12852"/>
                  <a:pt x="20155" y="13445"/>
                </a:cubicBezTo>
                <a:cubicBezTo>
                  <a:pt x="19904" y="13354"/>
                  <a:pt x="19676" y="13262"/>
                  <a:pt x="19448" y="13171"/>
                </a:cubicBezTo>
                <a:cubicBezTo>
                  <a:pt x="19356" y="12144"/>
                  <a:pt x="19425" y="11368"/>
                  <a:pt x="19425" y="11368"/>
                </a:cubicBezTo>
                <a:close/>
                <a:moveTo>
                  <a:pt x="16891" y="13285"/>
                </a:moveTo>
                <a:lnTo>
                  <a:pt x="16937" y="13331"/>
                </a:lnTo>
                <a:cubicBezTo>
                  <a:pt x="16937" y="13536"/>
                  <a:pt x="16937" y="13742"/>
                  <a:pt x="16937" y="13947"/>
                </a:cubicBezTo>
                <a:cubicBezTo>
                  <a:pt x="16914" y="13924"/>
                  <a:pt x="16891" y="13902"/>
                  <a:pt x="16868" y="13856"/>
                </a:cubicBezTo>
                <a:cubicBezTo>
                  <a:pt x="16891" y="13696"/>
                  <a:pt x="16891" y="13491"/>
                  <a:pt x="16891" y="13285"/>
                </a:cubicBezTo>
                <a:close/>
                <a:moveTo>
                  <a:pt x="17895" y="13605"/>
                </a:moveTo>
                <a:lnTo>
                  <a:pt x="17895" y="13605"/>
                </a:lnTo>
                <a:cubicBezTo>
                  <a:pt x="17941" y="13628"/>
                  <a:pt x="17964" y="13628"/>
                  <a:pt x="18010" y="13650"/>
                </a:cubicBezTo>
                <a:cubicBezTo>
                  <a:pt x="18010" y="13765"/>
                  <a:pt x="18010" y="13902"/>
                  <a:pt x="18010" y="14016"/>
                </a:cubicBezTo>
                <a:cubicBezTo>
                  <a:pt x="17987" y="13947"/>
                  <a:pt x="17941" y="13902"/>
                  <a:pt x="17918" y="13833"/>
                </a:cubicBezTo>
                <a:lnTo>
                  <a:pt x="17895" y="13605"/>
                </a:lnTo>
                <a:close/>
                <a:moveTo>
                  <a:pt x="19539" y="13970"/>
                </a:moveTo>
                <a:cubicBezTo>
                  <a:pt x="20041" y="14039"/>
                  <a:pt x="20406" y="14061"/>
                  <a:pt x="20406" y="14061"/>
                </a:cubicBezTo>
                <a:cubicBezTo>
                  <a:pt x="20109" y="14061"/>
                  <a:pt x="19836" y="14061"/>
                  <a:pt x="19562" y="14084"/>
                </a:cubicBezTo>
                <a:cubicBezTo>
                  <a:pt x="19539" y="14039"/>
                  <a:pt x="19539" y="13993"/>
                  <a:pt x="19539" y="13970"/>
                </a:cubicBezTo>
                <a:close/>
                <a:moveTo>
                  <a:pt x="19995" y="11368"/>
                </a:moveTo>
                <a:lnTo>
                  <a:pt x="19995" y="11368"/>
                </a:lnTo>
                <a:cubicBezTo>
                  <a:pt x="20383" y="12486"/>
                  <a:pt x="21159" y="13445"/>
                  <a:pt x="21981" y="14175"/>
                </a:cubicBezTo>
                <a:cubicBezTo>
                  <a:pt x="21525" y="13993"/>
                  <a:pt x="21091" y="13810"/>
                  <a:pt x="20680" y="13650"/>
                </a:cubicBezTo>
                <a:cubicBezTo>
                  <a:pt x="20018" y="12418"/>
                  <a:pt x="19995" y="11368"/>
                  <a:pt x="19995" y="11368"/>
                </a:cubicBezTo>
                <a:close/>
                <a:moveTo>
                  <a:pt x="18512" y="13765"/>
                </a:moveTo>
                <a:cubicBezTo>
                  <a:pt x="18649" y="13810"/>
                  <a:pt x="18786" y="13833"/>
                  <a:pt x="18923" y="13856"/>
                </a:cubicBezTo>
                <a:cubicBezTo>
                  <a:pt x="18945" y="13970"/>
                  <a:pt x="18968" y="14061"/>
                  <a:pt x="18991" y="14175"/>
                </a:cubicBezTo>
                <a:cubicBezTo>
                  <a:pt x="18808" y="14198"/>
                  <a:pt x="18649" y="14221"/>
                  <a:pt x="18489" y="14267"/>
                </a:cubicBezTo>
                <a:cubicBezTo>
                  <a:pt x="18489" y="14107"/>
                  <a:pt x="18489" y="13924"/>
                  <a:pt x="18512" y="13765"/>
                </a:cubicBezTo>
                <a:close/>
                <a:moveTo>
                  <a:pt x="17918" y="14016"/>
                </a:moveTo>
                <a:lnTo>
                  <a:pt x="18010" y="14084"/>
                </a:lnTo>
                <a:cubicBezTo>
                  <a:pt x="18032" y="14198"/>
                  <a:pt x="18032" y="14290"/>
                  <a:pt x="18055" y="14381"/>
                </a:cubicBezTo>
                <a:cubicBezTo>
                  <a:pt x="18010" y="14404"/>
                  <a:pt x="17987" y="14404"/>
                  <a:pt x="17964" y="14427"/>
                </a:cubicBezTo>
                <a:lnTo>
                  <a:pt x="17918" y="14016"/>
                </a:lnTo>
                <a:close/>
                <a:moveTo>
                  <a:pt x="21251" y="14541"/>
                </a:moveTo>
                <a:lnTo>
                  <a:pt x="21251" y="14541"/>
                </a:lnTo>
                <a:cubicBezTo>
                  <a:pt x="21319" y="14563"/>
                  <a:pt x="21365" y="14563"/>
                  <a:pt x="21365" y="14563"/>
                </a:cubicBezTo>
                <a:lnTo>
                  <a:pt x="21274" y="14563"/>
                </a:lnTo>
                <a:cubicBezTo>
                  <a:pt x="21274" y="14563"/>
                  <a:pt x="21251" y="14563"/>
                  <a:pt x="21251" y="14541"/>
                </a:cubicBezTo>
                <a:close/>
                <a:moveTo>
                  <a:pt x="17051" y="13422"/>
                </a:moveTo>
                <a:lnTo>
                  <a:pt x="17553" y="13765"/>
                </a:lnTo>
                <a:cubicBezTo>
                  <a:pt x="17553" y="14016"/>
                  <a:pt x="17553" y="14290"/>
                  <a:pt x="17576" y="14541"/>
                </a:cubicBezTo>
                <a:cubicBezTo>
                  <a:pt x="17507" y="14586"/>
                  <a:pt x="17416" y="14609"/>
                  <a:pt x="17348" y="14655"/>
                </a:cubicBezTo>
                <a:cubicBezTo>
                  <a:pt x="17279" y="14518"/>
                  <a:pt x="17211" y="14404"/>
                  <a:pt x="17142" y="14267"/>
                </a:cubicBezTo>
                <a:lnTo>
                  <a:pt x="17051" y="13422"/>
                </a:lnTo>
                <a:close/>
                <a:moveTo>
                  <a:pt x="20605" y="14527"/>
                </a:moveTo>
                <a:cubicBezTo>
                  <a:pt x="20758" y="14527"/>
                  <a:pt x="20891" y="14532"/>
                  <a:pt x="21000" y="14541"/>
                </a:cubicBezTo>
                <a:cubicBezTo>
                  <a:pt x="21022" y="14563"/>
                  <a:pt x="21045" y="14563"/>
                  <a:pt x="21068" y="14586"/>
                </a:cubicBezTo>
                <a:cubicBezTo>
                  <a:pt x="20543" y="14655"/>
                  <a:pt x="20109" y="14769"/>
                  <a:pt x="19721" y="14883"/>
                </a:cubicBezTo>
                <a:cubicBezTo>
                  <a:pt x="19699" y="14792"/>
                  <a:pt x="19676" y="14678"/>
                  <a:pt x="19653" y="14586"/>
                </a:cubicBezTo>
                <a:cubicBezTo>
                  <a:pt x="20015" y="14543"/>
                  <a:pt x="20340" y="14527"/>
                  <a:pt x="20605" y="14527"/>
                </a:cubicBezTo>
                <a:close/>
                <a:moveTo>
                  <a:pt x="13764" y="14609"/>
                </a:moveTo>
                <a:cubicBezTo>
                  <a:pt x="13764" y="14609"/>
                  <a:pt x="13764" y="14678"/>
                  <a:pt x="13787" y="14769"/>
                </a:cubicBezTo>
                <a:cubicBezTo>
                  <a:pt x="13764" y="14837"/>
                  <a:pt x="13741" y="14906"/>
                  <a:pt x="13718" y="14974"/>
                </a:cubicBezTo>
                <a:cubicBezTo>
                  <a:pt x="13741" y="14860"/>
                  <a:pt x="13741" y="14746"/>
                  <a:pt x="13764" y="14609"/>
                </a:cubicBezTo>
                <a:close/>
                <a:moveTo>
                  <a:pt x="16686" y="14563"/>
                </a:moveTo>
                <a:lnTo>
                  <a:pt x="16891" y="14883"/>
                </a:lnTo>
                <a:cubicBezTo>
                  <a:pt x="16777" y="14929"/>
                  <a:pt x="16663" y="14997"/>
                  <a:pt x="16572" y="15066"/>
                </a:cubicBezTo>
                <a:cubicBezTo>
                  <a:pt x="16549" y="15020"/>
                  <a:pt x="16526" y="14952"/>
                  <a:pt x="16503" y="14906"/>
                </a:cubicBezTo>
                <a:cubicBezTo>
                  <a:pt x="16572" y="14792"/>
                  <a:pt x="16617" y="14678"/>
                  <a:pt x="16686" y="14563"/>
                </a:cubicBezTo>
                <a:close/>
                <a:moveTo>
                  <a:pt x="21639" y="15020"/>
                </a:moveTo>
                <a:lnTo>
                  <a:pt x="21639" y="15020"/>
                </a:lnTo>
                <a:cubicBezTo>
                  <a:pt x="22187" y="15043"/>
                  <a:pt x="22529" y="15157"/>
                  <a:pt x="22529" y="15157"/>
                </a:cubicBezTo>
                <a:cubicBezTo>
                  <a:pt x="22301" y="15180"/>
                  <a:pt x="22072" y="15203"/>
                  <a:pt x="21867" y="15225"/>
                </a:cubicBezTo>
                <a:cubicBezTo>
                  <a:pt x="21776" y="15157"/>
                  <a:pt x="21707" y="15088"/>
                  <a:pt x="21639" y="15020"/>
                </a:cubicBezTo>
                <a:close/>
                <a:moveTo>
                  <a:pt x="16275" y="15225"/>
                </a:moveTo>
                <a:lnTo>
                  <a:pt x="16298" y="15248"/>
                </a:lnTo>
                <a:cubicBezTo>
                  <a:pt x="16275" y="15271"/>
                  <a:pt x="16229" y="15294"/>
                  <a:pt x="16206" y="15317"/>
                </a:cubicBezTo>
                <a:cubicBezTo>
                  <a:pt x="16229" y="15294"/>
                  <a:pt x="16252" y="15271"/>
                  <a:pt x="16275" y="15225"/>
                </a:cubicBezTo>
                <a:close/>
                <a:moveTo>
                  <a:pt x="19105" y="14678"/>
                </a:moveTo>
                <a:cubicBezTo>
                  <a:pt x="19151" y="14792"/>
                  <a:pt x="19196" y="14929"/>
                  <a:pt x="19219" y="15066"/>
                </a:cubicBezTo>
                <a:cubicBezTo>
                  <a:pt x="18968" y="15157"/>
                  <a:pt x="18763" y="15271"/>
                  <a:pt x="18557" y="15385"/>
                </a:cubicBezTo>
                <a:cubicBezTo>
                  <a:pt x="18535" y="15180"/>
                  <a:pt x="18512" y="14997"/>
                  <a:pt x="18489" y="14792"/>
                </a:cubicBezTo>
                <a:cubicBezTo>
                  <a:pt x="18694" y="14746"/>
                  <a:pt x="18900" y="14700"/>
                  <a:pt x="19105" y="14678"/>
                </a:cubicBezTo>
                <a:close/>
                <a:moveTo>
                  <a:pt x="16457" y="15613"/>
                </a:moveTo>
                <a:lnTo>
                  <a:pt x="16526" y="15750"/>
                </a:lnTo>
                <a:lnTo>
                  <a:pt x="16252" y="15750"/>
                </a:lnTo>
                <a:cubicBezTo>
                  <a:pt x="16320" y="15705"/>
                  <a:pt x="16389" y="15659"/>
                  <a:pt x="16457" y="15613"/>
                </a:cubicBezTo>
                <a:close/>
                <a:moveTo>
                  <a:pt x="18124" y="14883"/>
                </a:moveTo>
                <a:cubicBezTo>
                  <a:pt x="18169" y="15134"/>
                  <a:pt x="18238" y="15362"/>
                  <a:pt x="18306" y="15568"/>
                </a:cubicBezTo>
                <a:cubicBezTo>
                  <a:pt x="18215" y="15613"/>
                  <a:pt x="18124" y="15682"/>
                  <a:pt x="18055" y="15750"/>
                </a:cubicBezTo>
                <a:lnTo>
                  <a:pt x="17987" y="14929"/>
                </a:lnTo>
                <a:cubicBezTo>
                  <a:pt x="18032" y="14929"/>
                  <a:pt x="18078" y="14906"/>
                  <a:pt x="18124" y="14883"/>
                </a:cubicBezTo>
                <a:close/>
                <a:moveTo>
                  <a:pt x="21502" y="14997"/>
                </a:moveTo>
                <a:cubicBezTo>
                  <a:pt x="21593" y="15088"/>
                  <a:pt x="21684" y="15180"/>
                  <a:pt x="21776" y="15248"/>
                </a:cubicBezTo>
                <a:cubicBezTo>
                  <a:pt x="21091" y="15362"/>
                  <a:pt x="20498" y="15568"/>
                  <a:pt x="20018" y="15796"/>
                </a:cubicBezTo>
                <a:cubicBezTo>
                  <a:pt x="19950" y="15613"/>
                  <a:pt x="19881" y="15431"/>
                  <a:pt x="19813" y="15248"/>
                </a:cubicBezTo>
                <a:cubicBezTo>
                  <a:pt x="20452" y="15043"/>
                  <a:pt x="21045" y="14997"/>
                  <a:pt x="21502" y="14997"/>
                </a:cubicBezTo>
                <a:close/>
                <a:moveTo>
                  <a:pt x="17142" y="15248"/>
                </a:moveTo>
                <a:lnTo>
                  <a:pt x="17553" y="15910"/>
                </a:lnTo>
                <a:cubicBezTo>
                  <a:pt x="17302" y="15842"/>
                  <a:pt x="17051" y="15796"/>
                  <a:pt x="16777" y="15773"/>
                </a:cubicBezTo>
                <a:cubicBezTo>
                  <a:pt x="16754" y="15682"/>
                  <a:pt x="16731" y="15568"/>
                  <a:pt x="16709" y="15477"/>
                </a:cubicBezTo>
                <a:cubicBezTo>
                  <a:pt x="16845" y="15408"/>
                  <a:pt x="16982" y="15317"/>
                  <a:pt x="17142" y="15248"/>
                </a:cubicBezTo>
                <a:close/>
                <a:moveTo>
                  <a:pt x="17644" y="15043"/>
                </a:moveTo>
                <a:cubicBezTo>
                  <a:pt x="17690" y="15362"/>
                  <a:pt x="17758" y="15682"/>
                  <a:pt x="17850" y="15933"/>
                </a:cubicBezTo>
                <a:cubicBezTo>
                  <a:pt x="17827" y="15956"/>
                  <a:pt x="17827" y="15956"/>
                  <a:pt x="17827" y="15956"/>
                </a:cubicBezTo>
                <a:lnTo>
                  <a:pt x="17758" y="15956"/>
                </a:lnTo>
                <a:cubicBezTo>
                  <a:pt x="17690" y="15636"/>
                  <a:pt x="17622" y="15362"/>
                  <a:pt x="17530" y="15088"/>
                </a:cubicBezTo>
                <a:cubicBezTo>
                  <a:pt x="17576" y="15088"/>
                  <a:pt x="17599" y="15066"/>
                  <a:pt x="17644" y="15043"/>
                </a:cubicBezTo>
                <a:close/>
                <a:moveTo>
                  <a:pt x="18443" y="15956"/>
                </a:moveTo>
                <a:cubicBezTo>
                  <a:pt x="18489" y="16047"/>
                  <a:pt x="18535" y="16161"/>
                  <a:pt x="18580" y="16253"/>
                </a:cubicBezTo>
                <a:cubicBezTo>
                  <a:pt x="18466" y="16184"/>
                  <a:pt x="18352" y="16138"/>
                  <a:pt x="18238" y="16093"/>
                </a:cubicBezTo>
                <a:cubicBezTo>
                  <a:pt x="18306" y="16047"/>
                  <a:pt x="18375" y="16001"/>
                  <a:pt x="18443" y="15956"/>
                </a:cubicBezTo>
                <a:close/>
                <a:moveTo>
                  <a:pt x="16543" y="16246"/>
                </a:moveTo>
                <a:cubicBezTo>
                  <a:pt x="16609" y="16246"/>
                  <a:pt x="16680" y="16248"/>
                  <a:pt x="16754" y="16253"/>
                </a:cubicBezTo>
                <a:lnTo>
                  <a:pt x="16845" y="16458"/>
                </a:lnTo>
                <a:cubicBezTo>
                  <a:pt x="16572" y="16390"/>
                  <a:pt x="16275" y="16344"/>
                  <a:pt x="15978" y="16298"/>
                </a:cubicBezTo>
                <a:cubicBezTo>
                  <a:pt x="16052" y="16280"/>
                  <a:pt x="16260" y="16246"/>
                  <a:pt x="16543" y="16246"/>
                </a:cubicBezTo>
                <a:close/>
                <a:moveTo>
                  <a:pt x="19379" y="15431"/>
                </a:moveTo>
                <a:cubicBezTo>
                  <a:pt x="19470" y="15636"/>
                  <a:pt x="19562" y="15819"/>
                  <a:pt x="19676" y="16001"/>
                </a:cubicBezTo>
                <a:cubicBezTo>
                  <a:pt x="19425" y="16161"/>
                  <a:pt x="19219" y="16298"/>
                  <a:pt x="19037" y="16481"/>
                </a:cubicBezTo>
                <a:cubicBezTo>
                  <a:pt x="18945" y="16435"/>
                  <a:pt x="18877" y="16390"/>
                  <a:pt x="18808" y="16344"/>
                </a:cubicBezTo>
                <a:cubicBezTo>
                  <a:pt x="18740" y="16161"/>
                  <a:pt x="18694" y="16001"/>
                  <a:pt x="18649" y="15819"/>
                </a:cubicBezTo>
                <a:cubicBezTo>
                  <a:pt x="18900" y="15659"/>
                  <a:pt x="19128" y="15522"/>
                  <a:pt x="19379" y="15431"/>
                </a:cubicBezTo>
                <a:close/>
                <a:moveTo>
                  <a:pt x="16868" y="16275"/>
                </a:moveTo>
                <a:cubicBezTo>
                  <a:pt x="17051" y="16275"/>
                  <a:pt x="17256" y="16321"/>
                  <a:pt x="17485" y="16367"/>
                </a:cubicBezTo>
                <a:cubicBezTo>
                  <a:pt x="17416" y="16435"/>
                  <a:pt x="17370" y="16504"/>
                  <a:pt x="17348" y="16572"/>
                </a:cubicBezTo>
                <a:cubicBezTo>
                  <a:pt x="17188" y="16526"/>
                  <a:pt x="17051" y="16504"/>
                  <a:pt x="16891" y="16458"/>
                </a:cubicBezTo>
                <a:cubicBezTo>
                  <a:pt x="16891" y="16390"/>
                  <a:pt x="16868" y="16344"/>
                  <a:pt x="16868" y="16275"/>
                </a:cubicBezTo>
                <a:close/>
                <a:moveTo>
                  <a:pt x="24880" y="16686"/>
                </a:moveTo>
                <a:lnTo>
                  <a:pt x="24880" y="16686"/>
                </a:lnTo>
                <a:cubicBezTo>
                  <a:pt x="24857" y="16732"/>
                  <a:pt x="24811" y="16800"/>
                  <a:pt x="24789" y="16846"/>
                </a:cubicBezTo>
                <a:lnTo>
                  <a:pt x="24834" y="16732"/>
                </a:lnTo>
                <a:cubicBezTo>
                  <a:pt x="24857" y="16709"/>
                  <a:pt x="24880" y="16686"/>
                  <a:pt x="24880" y="16686"/>
                </a:cubicBezTo>
                <a:close/>
                <a:moveTo>
                  <a:pt x="22923" y="15621"/>
                </a:moveTo>
                <a:cubicBezTo>
                  <a:pt x="23178" y="15621"/>
                  <a:pt x="23328" y="15636"/>
                  <a:pt x="23328" y="15636"/>
                </a:cubicBezTo>
                <a:cubicBezTo>
                  <a:pt x="22209" y="15910"/>
                  <a:pt x="21319" y="16367"/>
                  <a:pt x="20612" y="16914"/>
                </a:cubicBezTo>
                <a:cubicBezTo>
                  <a:pt x="20452" y="16686"/>
                  <a:pt x="20315" y="16435"/>
                  <a:pt x="20178" y="16184"/>
                </a:cubicBezTo>
                <a:cubicBezTo>
                  <a:pt x="21279" y="15697"/>
                  <a:pt x="22358" y="15621"/>
                  <a:pt x="22923" y="15621"/>
                </a:cubicBezTo>
                <a:close/>
                <a:moveTo>
                  <a:pt x="15750" y="16937"/>
                </a:moveTo>
                <a:lnTo>
                  <a:pt x="15750" y="16983"/>
                </a:lnTo>
                <a:lnTo>
                  <a:pt x="15613" y="16983"/>
                </a:lnTo>
                <a:cubicBezTo>
                  <a:pt x="15613" y="16983"/>
                  <a:pt x="15659" y="16960"/>
                  <a:pt x="15750" y="16937"/>
                </a:cubicBezTo>
                <a:close/>
                <a:moveTo>
                  <a:pt x="17827" y="16458"/>
                </a:moveTo>
                <a:cubicBezTo>
                  <a:pt x="18101" y="16549"/>
                  <a:pt x="18375" y="16663"/>
                  <a:pt x="18671" y="16823"/>
                </a:cubicBezTo>
                <a:cubicBezTo>
                  <a:pt x="18603" y="16892"/>
                  <a:pt x="18535" y="16983"/>
                  <a:pt x="18466" y="17051"/>
                </a:cubicBezTo>
                <a:cubicBezTo>
                  <a:pt x="18215" y="16914"/>
                  <a:pt x="17918" y="16778"/>
                  <a:pt x="17622" y="16663"/>
                </a:cubicBezTo>
                <a:cubicBezTo>
                  <a:pt x="17690" y="16595"/>
                  <a:pt x="17758" y="16526"/>
                  <a:pt x="17827" y="16458"/>
                </a:cubicBezTo>
                <a:close/>
                <a:moveTo>
                  <a:pt x="16869" y="16731"/>
                </a:moveTo>
                <a:cubicBezTo>
                  <a:pt x="16993" y="16731"/>
                  <a:pt x="17123" y="16738"/>
                  <a:pt x="17256" y="16755"/>
                </a:cubicBezTo>
                <a:cubicBezTo>
                  <a:pt x="17165" y="16914"/>
                  <a:pt x="17119" y="17051"/>
                  <a:pt x="17097" y="17143"/>
                </a:cubicBezTo>
                <a:cubicBezTo>
                  <a:pt x="16754" y="17051"/>
                  <a:pt x="16366" y="17006"/>
                  <a:pt x="15932" y="16983"/>
                </a:cubicBezTo>
                <a:cubicBezTo>
                  <a:pt x="15932" y="16937"/>
                  <a:pt x="15932" y="16914"/>
                  <a:pt x="15932" y="16869"/>
                </a:cubicBezTo>
                <a:cubicBezTo>
                  <a:pt x="16157" y="16800"/>
                  <a:pt x="16485" y="16731"/>
                  <a:pt x="16869" y="16731"/>
                </a:cubicBezTo>
                <a:close/>
                <a:moveTo>
                  <a:pt x="25907" y="17211"/>
                </a:moveTo>
                <a:lnTo>
                  <a:pt x="25907" y="17211"/>
                </a:lnTo>
                <a:cubicBezTo>
                  <a:pt x="25884" y="17257"/>
                  <a:pt x="25884" y="17303"/>
                  <a:pt x="25861" y="17325"/>
                </a:cubicBezTo>
                <a:lnTo>
                  <a:pt x="25861" y="17257"/>
                </a:lnTo>
                <a:cubicBezTo>
                  <a:pt x="25884" y="17211"/>
                  <a:pt x="25907" y="17211"/>
                  <a:pt x="25907" y="17211"/>
                </a:cubicBezTo>
                <a:close/>
                <a:moveTo>
                  <a:pt x="19881" y="16344"/>
                </a:moveTo>
                <a:cubicBezTo>
                  <a:pt x="20064" y="16618"/>
                  <a:pt x="20269" y="16846"/>
                  <a:pt x="20452" y="17029"/>
                </a:cubicBezTo>
                <a:cubicBezTo>
                  <a:pt x="20315" y="17143"/>
                  <a:pt x="20201" y="17257"/>
                  <a:pt x="20087" y="17348"/>
                </a:cubicBezTo>
                <a:cubicBezTo>
                  <a:pt x="19881" y="17120"/>
                  <a:pt x="19630" y="16869"/>
                  <a:pt x="19333" y="16663"/>
                </a:cubicBezTo>
                <a:cubicBezTo>
                  <a:pt x="19516" y="16549"/>
                  <a:pt x="19699" y="16435"/>
                  <a:pt x="19881" y="16344"/>
                </a:cubicBezTo>
                <a:close/>
                <a:moveTo>
                  <a:pt x="17507" y="16800"/>
                </a:moveTo>
                <a:cubicBezTo>
                  <a:pt x="17781" y="16846"/>
                  <a:pt x="18078" y="16960"/>
                  <a:pt x="18375" y="17166"/>
                </a:cubicBezTo>
                <a:cubicBezTo>
                  <a:pt x="18261" y="17303"/>
                  <a:pt x="18169" y="17439"/>
                  <a:pt x="18101" y="17576"/>
                </a:cubicBezTo>
                <a:cubicBezTo>
                  <a:pt x="17827" y="17417"/>
                  <a:pt x="17530" y="17280"/>
                  <a:pt x="17165" y="17166"/>
                </a:cubicBezTo>
                <a:cubicBezTo>
                  <a:pt x="17279" y="17029"/>
                  <a:pt x="17393" y="16914"/>
                  <a:pt x="17507" y="16800"/>
                </a:cubicBezTo>
                <a:close/>
                <a:moveTo>
                  <a:pt x="24013" y="16070"/>
                </a:moveTo>
                <a:cubicBezTo>
                  <a:pt x="23944" y="16116"/>
                  <a:pt x="23853" y="16161"/>
                  <a:pt x="23784" y="16207"/>
                </a:cubicBezTo>
                <a:cubicBezTo>
                  <a:pt x="22940" y="16458"/>
                  <a:pt x="21799" y="17234"/>
                  <a:pt x="21319" y="17691"/>
                </a:cubicBezTo>
                <a:cubicBezTo>
                  <a:pt x="21205" y="17599"/>
                  <a:pt x="21091" y="17508"/>
                  <a:pt x="21000" y="17394"/>
                </a:cubicBezTo>
                <a:cubicBezTo>
                  <a:pt x="22529" y="16390"/>
                  <a:pt x="24012" y="16070"/>
                  <a:pt x="24013" y="16070"/>
                </a:cubicBezTo>
                <a:close/>
                <a:moveTo>
                  <a:pt x="18923" y="16983"/>
                </a:moveTo>
                <a:cubicBezTo>
                  <a:pt x="19196" y="17166"/>
                  <a:pt x="19493" y="17394"/>
                  <a:pt x="19767" y="17691"/>
                </a:cubicBezTo>
                <a:cubicBezTo>
                  <a:pt x="19699" y="17759"/>
                  <a:pt x="19630" y="17828"/>
                  <a:pt x="19562" y="17919"/>
                </a:cubicBezTo>
                <a:cubicBezTo>
                  <a:pt x="19311" y="17645"/>
                  <a:pt x="19037" y="17394"/>
                  <a:pt x="18694" y="17188"/>
                </a:cubicBezTo>
                <a:cubicBezTo>
                  <a:pt x="18763" y="17120"/>
                  <a:pt x="18831" y="17051"/>
                  <a:pt x="18923" y="16983"/>
                </a:cubicBezTo>
                <a:close/>
                <a:moveTo>
                  <a:pt x="20931" y="17462"/>
                </a:moveTo>
                <a:cubicBezTo>
                  <a:pt x="21091" y="17576"/>
                  <a:pt x="21228" y="17645"/>
                  <a:pt x="21296" y="17691"/>
                </a:cubicBezTo>
                <a:cubicBezTo>
                  <a:pt x="21091" y="17873"/>
                  <a:pt x="20886" y="18056"/>
                  <a:pt x="20703" y="18284"/>
                </a:cubicBezTo>
                <a:cubicBezTo>
                  <a:pt x="20612" y="18124"/>
                  <a:pt x="20543" y="17964"/>
                  <a:pt x="20429" y="17805"/>
                </a:cubicBezTo>
                <a:cubicBezTo>
                  <a:pt x="20589" y="17691"/>
                  <a:pt x="20771" y="17576"/>
                  <a:pt x="20931" y="17462"/>
                </a:cubicBezTo>
                <a:close/>
                <a:moveTo>
                  <a:pt x="16167" y="17470"/>
                </a:moveTo>
                <a:cubicBezTo>
                  <a:pt x="16618" y="17470"/>
                  <a:pt x="17227" y="17575"/>
                  <a:pt x="17850" y="18033"/>
                </a:cubicBezTo>
                <a:cubicBezTo>
                  <a:pt x="17781" y="18216"/>
                  <a:pt x="17713" y="18352"/>
                  <a:pt x="17690" y="18421"/>
                </a:cubicBezTo>
                <a:cubicBezTo>
                  <a:pt x="17142" y="18056"/>
                  <a:pt x="16389" y="17782"/>
                  <a:pt x="15385" y="17622"/>
                </a:cubicBezTo>
                <a:cubicBezTo>
                  <a:pt x="15385" y="17622"/>
                  <a:pt x="15544" y="17554"/>
                  <a:pt x="15818" y="17508"/>
                </a:cubicBezTo>
                <a:lnTo>
                  <a:pt x="15841" y="17668"/>
                </a:lnTo>
                <a:cubicBezTo>
                  <a:pt x="15841" y="17622"/>
                  <a:pt x="15864" y="17554"/>
                  <a:pt x="15864" y="17485"/>
                </a:cubicBezTo>
                <a:cubicBezTo>
                  <a:pt x="15954" y="17476"/>
                  <a:pt x="16056" y="17470"/>
                  <a:pt x="16167" y="17470"/>
                </a:cubicBezTo>
                <a:close/>
                <a:moveTo>
                  <a:pt x="18580" y="17303"/>
                </a:moveTo>
                <a:cubicBezTo>
                  <a:pt x="18854" y="17508"/>
                  <a:pt x="19128" y="17782"/>
                  <a:pt x="19379" y="18147"/>
                </a:cubicBezTo>
                <a:cubicBezTo>
                  <a:pt x="19265" y="18284"/>
                  <a:pt x="19151" y="18444"/>
                  <a:pt x="19060" y="18581"/>
                </a:cubicBezTo>
                <a:cubicBezTo>
                  <a:pt x="18854" y="18261"/>
                  <a:pt x="18580" y="17942"/>
                  <a:pt x="18215" y="17668"/>
                </a:cubicBezTo>
                <a:cubicBezTo>
                  <a:pt x="18329" y="17531"/>
                  <a:pt x="18443" y="17417"/>
                  <a:pt x="18580" y="17303"/>
                </a:cubicBezTo>
                <a:close/>
                <a:moveTo>
                  <a:pt x="20109" y="18079"/>
                </a:moveTo>
                <a:cubicBezTo>
                  <a:pt x="20224" y="18216"/>
                  <a:pt x="20361" y="18375"/>
                  <a:pt x="20475" y="18558"/>
                </a:cubicBezTo>
                <a:cubicBezTo>
                  <a:pt x="20383" y="18649"/>
                  <a:pt x="20292" y="18763"/>
                  <a:pt x="20224" y="18855"/>
                </a:cubicBezTo>
                <a:cubicBezTo>
                  <a:pt x="20109" y="18672"/>
                  <a:pt x="19995" y="18467"/>
                  <a:pt x="19881" y="18284"/>
                </a:cubicBezTo>
                <a:cubicBezTo>
                  <a:pt x="19950" y="18216"/>
                  <a:pt x="20041" y="18147"/>
                  <a:pt x="20109" y="18079"/>
                </a:cubicBezTo>
                <a:close/>
                <a:moveTo>
                  <a:pt x="17918" y="18101"/>
                </a:moveTo>
                <a:cubicBezTo>
                  <a:pt x="18215" y="18330"/>
                  <a:pt x="18489" y="18649"/>
                  <a:pt x="18763" y="19060"/>
                </a:cubicBezTo>
                <a:cubicBezTo>
                  <a:pt x="18717" y="19151"/>
                  <a:pt x="18671" y="19243"/>
                  <a:pt x="18626" y="19311"/>
                </a:cubicBezTo>
                <a:cubicBezTo>
                  <a:pt x="18420" y="19014"/>
                  <a:pt x="18124" y="18695"/>
                  <a:pt x="17713" y="18444"/>
                </a:cubicBezTo>
                <a:cubicBezTo>
                  <a:pt x="17781" y="18330"/>
                  <a:pt x="17850" y="18216"/>
                  <a:pt x="17918" y="18101"/>
                </a:cubicBezTo>
                <a:close/>
                <a:moveTo>
                  <a:pt x="15065" y="18535"/>
                </a:moveTo>
                <a:lnTo>
                  <a:pt x="16069" y="19197"/>
                </a:lnTo>
                <a:cubicBezTo>
                  <a:pt x="15704" y="19060"/>
                  <a:pt x="15316" y="18946"/>
                  <a:pt x="14951" y="18946"/>
                </a:cubicBezTo>
                <a:lnTo>
                  <a:pt x="15681" y="19654"/>
                </a:lnTo>
                <a:cubicBezTo>
                  <a:pt x="15407" y="19585"/>
                  <a:pt x="15111" y="19539"/>
                  <a:pt x="14791" y="19517"/>
                </a:cubicBezTo>
                <a:lnTo>
                  <a:pt x="14951" y="18946"/>
                </a:lnTo>
                <a:lnTo>
                  <a:pt x="15065" y="18535"/>
                </a:lnTo>
                <a:close/>
                <a:moveTo>
                  <a:pt x="19607" y="18535"/>
                </a:moveTo>
                <a:cubicBezTo>
                  <a:pt x="19744" y="18763"/>
                  <a:pt x="19858" y="18992"/>
                  <a:pt x="19950" y="19265"/>
                </a:cubicBezTo>
                <a:cubicBezTo>
                  <a:pt x="19813" y="19494"/>
                  <a:pt x="19676" y="19745"/>
                  <a:pt x="19584" y="19996"/>
                </a:cubicBezTo>
                <a:cubicBezTo>
                  <a:pt x="19539" y="19676"/>
                  <a:pt x="19425" y="19311"/>
                  <a:pt x="19265" y="18946"/>
                </a:cubicBezTo>
                <a:cubicBezTo>
                  <a:pt x="19379" y="18809"/>
                  <a:pt x="19493" y="18672"/>
                  <a:pt x="19607" y="18535"/>
                </a:cubicBezTo>
                <a:close/>
                <a:moveTo>
                  <a:pt x="15429" y="18155"/>
                </a:moveTo>
                <a:cubicBezTo>
                  <a:pt x="15982" y="18155"/>
                  <a:pt x="17335" y="18335"/>
                  <a:pt x="18329" y="19950"/>
                </a:cubicBezTo>
                <a:cubicBezTo>
                  <a:pt x="18283" y="20087"/>
                  <a:pt x="18238" y="20201"/>
                  <a:pt x="18192" y="20315"/>
                </a:cubicBezTo>
                <a:cubicBezTo>
                  <a:pt x="17462" y="19288"/>
                  <a:pt x="16343" y="18626"/>
                  <a:pt x="15065" y="18512"/>
                </a:cubicBezTo>
                <a:lnTo>
                  <a:pt x="15179" y="18170"/>
                </a:lnTo>
                <a:cubicBezTo>
                  <a:pt x="15179" y="18170"/>
                  <a:pt x="15272" y="18155"/>
                  <a:pt x="15429" y="18155"/>
                </a:cubicBezTo>
                <a:close/>
                <a:moveTo>
                  <a:pt x="17873" y="20430"/>
                </a:moveTo>
                <a:lnTo>
                  <a:pt x="18101" y="20589"/>
                </a:lnTo>
                <a:cubicBezTo>
                  <a:pt x="18101" y="20612"/>
                  <a:pt x="18078" y="20635"/>
                  <a:pt x="18078" y="20658"/>
                </a:cubicBezTo>
                <a:cubicBezTo>
                  <a:pt x="18010" y="20589"/>
                  <a:pt x="17941" y="20521"/>
                  <a:pt x="17873" y="20430"/>
                </a:cubicBezTo>
                <a:close/>
                <a:moveTo>
                  <a:pt x="13901" y="16504"/>
                </a:moveTo>
                <a:lnTo>
                  <a:pt x="13901" y="16504"/>
                </a:lnTo>
                <a:cubicBezTo>
                  <a:pt x="13855" y="17850"/>
                  <a:pt x="13467" y="19745"/>
                  <a:pt x="12029" y="21548"/>
                </a:cubicBezTo>
                <a:cubicBezTo>
                  <a:pt x="12349" y="20795"/>
                  <a:pt x="12714" y="20064"/>
                  <a:pt x="13011" y="19288"/>
                </a:cubicBezTo>
                <a:cubicBezTo>
                  <a:pt x="13330" y="18444"/>
                  <a:pt x="13604" y="17576"/>
                  <a:pt x="13855" y="16686"/>
                </a:cubicBezTo>
                <a:cubicBezTo>
                  <a:pt x="13878" y="16641"/>
                  <a:pt x="13878" y="16572"/>
                  <a:pt x="13901" y="16504"/>
                </a:cubicBezTo>
                <a:close/>
                <a:moveTo>
                  <a:pt x="28760" y="21594"/>
                </a:moveTo>
                <a:cubicBezTo>
                  <a:pt x="29171" y="22119"/>
                  <a:pt x="29628" y="22644"/>
                  <a:pt x="30175" y="23054"/>
                </a:cubicBezTo>
                <a:cubicBezTo>
                  <a:pt x="30175" y="23054"/>
                  <a:pt x="29514" y="22438"/>
                  <a:pt x="28760" y="21594"/>
                </a:cubicBezTo>
                <a:close/>
                <a:moveTo>
                  <a:pt x="15864" y="1"/>
                </a:moveTo>
                <a:cubicBezTo>
                  <a:pt x="15864" y="1"/>
                  <a:pt x="17005" y="2900"/>
                  <a:pt x="17233" y="4155"/>
                </a:cubicBezTo>
                <a:cubicBezTo>
                  <a:pt x="17233" y="4155"/>
                  <a:pt x="16549" y="1165"/>
                  <a:pt x="15019" y="24"/>
                </a:cubicBezTo>
                <a:lnTo>
                  <a:pt x="15019" y="24"/>
                </a:lnTo>
                <a:cubicBezTo>
                  <a:pt x="15020" y="24"/>
                  <a:pt x="16572" y="2580"/>
                  <a:pt x="17005" y="5616"/>
                </a:cubicBezTo>
                <a:cubicBezTo>
                  <a:pt x="17005" y="5616"/>
                  <a:pt x="15156" y="2603"/>
                  <a:pt x="15042" y="1325"/>
                </a:cubicBezTo>
                <a:lnTo>
                  <a:pt x="15042" y="1325"/>
                </a:lnTo>
                <a:cubicBezTo>
                  <a:pt x="15042" y="1325"/>
                  <a:pt x="15065" y="3790"/>
                  <a:pt x="16572" y="5639"/>
                </a:cubicBezTo>
                <a:cubicBezTo>
                  <a:pt x="15978" y="4931"/>
                  <a:pt x="14974" y="3630"/>
                  <a:pt x="14746" y="2398"/>
                </a:cubicBezTo>
                <a:lnTo>
                  <a:pt x="14746" y="2398"/>
                </a:lnTo>
                <a:cubicBezTo>
                  <a:pt x="14746" y="2398"/>
                  <a:pt x="14905" y="5137"/>
                  <a:pt x="17119" y="6666"/>
                </a:cubicBezTo>
                <a:cubicBezTo>
                  <a:pt x="17119" y="6666"/>
                  <a:pt x="15248" y="5890"/>
                  <a:pt x="14472" y="3858"/>
                </a:cubicBezTo>
                <a:lnTo>
                  <a:pt x="14472" y="3858"/>
                </a:lnTo>
                <a:cubicBezTo>
                  <a:pt x="14472" y="3859"/>
                  <a:pt x="14266" y="5776"/>
                  <a:pt x="17165" y="7168"/>
                </a:cubicBezTo>
                <a:cubicBezTo>
                  <a:pt x="17165" y="7168"/>
                  <a:pt x="14631" y="6940"/>
                  <a:pt x="13559" y="3197"/>
                </a:cubicBezTo>
                <a:lnTo>
                  <a:pt x="13559" y="3197"/>
                </a:lnTo>
                <a:cubicBezTo>
                  <a:pt x="13559" y="3197"/>
                  <a:pt x="13239" y="6346"/>
                  <a:pt x="17005" y="7830"/>
                </a:cubicBezTo>
                <a:cubicBezTo>
                  <a:pt x="17005" y="7830"/>
                  <a:pt x="17003" y="7830"/>
                  <a:pt x="17000" y="7830"/>
                </a:cubicBezTo>
                <a:cubicBezTo>
                  <a:pt x="16876" y="7830"/>
                  <a:pt x="14701" y="7787"/>
                  <a:pt x="13193" y="4794"/>
                </a:cubicBezTo>
                <a:lnTo>
                  <a:pt x="13193" y="4794"/>
                </a:lnTo>
                <a:cubicBezTo>
                  <a:pt x="13193" y="4794"/>
                  <a:pt x="13102" y="6164"/>
                  <a:pt x="14403" y="7282"/>
                </a:cubicBezTo>
                <a:cubicBezTo>
                  <a:pt x="14449" y="7419"/>
                  <a:pt x="14472" y="7579"/>
                  <a:pt x="14517" y="7739"/>
                </a:cubicBezTo>
                <a:cubicBezTo>
                  <a:pt x="14312" y="7579"/>
                  <a:pt x="14084" y="7419"/>
                  <a:pt x="13878" y="7214"/>
                </a:cubicBezTo>
                <a:cubicBezTo>
                  <a:pt x="13696" y="6757"/>
                  <a:pt x="13467" y="6392"/>
                  <a:pt x="13193" y="6164"/>
                </a:cubicBezTo>
                <a:lnTo>
                  <a:pt x="13193" y="6164"/>
                </a:lnTo>
                <a:cubicBezTo>
                  <a:pt x="13193" y="6164"/>
                  <a:pt x="13285" y="6369"/>
                  <a:pt x="13399" y="6689"/>
                </a:cubicBezTo>
                <a:cubicBezTo>
                  <a:pt x="13125" y="6346"/>
                  <a:pt x="12851" y="5936"/>
                  <a:pt x="12577" y="5456"/>
                </a:cubicBezTo>
                <a:lnTo>
                  <a:pt x="12577" y="5456"/>
                </a:lnTo>
                <a:cubicBezTo>
                  <a:pt x="12577" y="5456"/>
                  <a:pt x="12714" y="6780"/>
                  <a:pt x="13810" y="7762"/>
                </a:cubicBezTo>
                <a:cubicBezTo>
                  <a:pt x="14129" y="8720"/>
                  <a:pt x="14403" y="9861"/>
                  <a:pt x="14152" y="10478"/>
                </a:cubicBezTo>
                <a:cubicBezTo>
                  <a:pt x="14152" y="10478"/>
                  <a:pt x="14084" y="10204"/>
                  <a:pt x="13969" y="9793"/>
                </a:cubicBezTo>
                <a:cubicBezTo>
                  <a:pt x="13718" y="8309"/>
                  <a:pt x="13193" y="6940"/>
                  <a:pt x="12235" y="5684"/>
                </a:cubicBezTo>
                <a:lnTo>
                  <a:pt x="12235" y="5684"/>
                </a:lnTo>
                <a:lnTo>
                  <a:pt x="12509" y="6483"/>
                </a:lnTo>
                <a:cubicBezTo>
                  <a:pt x="12303" y="6164"/>
                  <a:pt x="12052" y="5913"/>
                  <a:pt x="11801" y="5776"/>
                </a:cubicBezTo>
                <a:lnTo>
                  <a:pt x="11801" y="5776"/>
                </a:lnTo>
                <a:cubicBezTo>
                  <a:pt x="11801" y="5776"/>
                  <a:pt x="13536" y="9177"/>
                  <a:pt x="13559" y="10364"/>
                </a:cubicBezTo>
                <a:cubicBezTo>
                  <a:pt x="13559" y="10364"/>
                  <a:pt x="13422" y="10272"/>
                  <a:pt x="13193" y="10135"/>
                </a:cubicBezTo>
                <a:cubicBezTo>
                  <a:pt x="12965" y="8264"/>
                  <a:pt x="11687" y="6529"/>
                  <a:pt x="10500" y="5159"/>
                </a:cubicBezTo>
                <a:lnTo>
                  <a:pt x="10500" y="5159"/>
                </a:lnTo>
                <a:lnTo>
                  <a:pt x="13056" y="10067"/>
                </a:lnTo>
                <a:cubicBezTo>
                  <a:pt x="13034" y="10044"/>
                  <a:pt x="13011" y="10021"/>
                  <a:pt x="12965" y="9998"/>
                </a:cubicBezTo>
                <a:lnTo>
                  <a:pt x="10865" y="6278"/>
                </a:lnTo>
                <a:lnTo>
                  <a:pt x="10865" y="6278"/>
                </a:lnTo>
                <a:cubicBezTo>
                  <a:pt x="11185" y="7259"/>
                  <a:pt x="11961" y="8994"/>
                  <a:pt x="12737" y="9884"/>
                </a:cubicBezTo>
                <a:cubicBezTo>
                  <a:pt x="12486" y="9725"/>
                  <a:pt x="12143" y="9542"/>
                  <a:pt x="11801" y="9359"/>
                </a:cubicBezTo>
                <a:lnTo>
                  <a:pt x="10820" y="7122"/>
                </a:lnTo>
                <a:lnTo>
                  <a:pt x="10820" y="7122"/>
                </a:lnTo>
                <a:cubicBezTo>
                  <a:pt x="10751" y="7762"/>
                  <a:pt x="11208" y="8629"/>
                  <a:pt x="11641" y="9268"/>
                </a:cubicBezTo>
                <a:cubicBezTo>
                  <a:pt x="11208" y="9040"/>
                  <a:pt x="10728" y="8812"/>
                  <a:pt x="10226" y="8606"/>
                </a:cubicBezTo>
                <a:cubicBezTo>
                  <a:pt x="10454" y="7716"/>
                  <a:pt x="10546" y="6849"/>
                  <a:pt x="10477" y="5890"/>
                </a:cubicBezTo>
                <a:lnTo>
                  <a:pt x="10477" y="5890"/>
                </a:lnTo>
                <a:lnTo>
                  <a:pt x="10180" y="8583"/>
                </a:lnTo>
                <a:cubicBezTo>
                  <a:pt x="10089" y="8538"/>
                  <a:pt x="9975" y="8492"/>
                  <a:pt x="9861" y="8469"/>
                </a:cubicBezTo>
                <a:cubicBezTo>
                  <a:pt x="10135" y="7442"/>
                  <a:pt x="10249" y="6438"/>
                  <a:pt x="9861" y="5411"/>
                </a:cubicBezTo>
                <a:lnTo>
                  <a:pt x="9815" y="8423"/>
                </a:lnTo>
                <a:cubicBezTo>
                  <a:pt x="9747" y="8401"/>
                  <a:pt x="9701" y="8378"/>
                  <a:pt x="9633" y="8355"/>
                </a:cubicBezTo>
                <a:cubicBezTo>
                  <a:pt x="9929" y="7100"/>
                  <a:pt x="9519" y="6187"/>
                  <a:pt x="8925" y="5000"/>
                </a:cubicBezTo>
                <a:lnTo>
                  <a:pt x="8925" y="5000"/>
                </a:lnTo>
                <a:lnTo>
                  <a:pt x="9541" y="8332"/>
                </a:lnTo>
                <a:cubicBezTo>
                  <a:pt x="9450" y="8287"/>
                  <a:pt x="9382" y="8264"/>
                  <a:pt x="9313" y="8241"/>
                </a:cubicBezTo>
                <a:cubicBezTo>
                  <a:pt x="9473" y="6894"/>
                  <a:pt x="8606" y="6027"/>
                  <a:pt x="8217" y="4771"/>
                </a:cubicBezTo>
                <a:lnTo>
                  <a:pt x="8217" y="4771"/>
                </a:lnTo>
                <a:lnTo>
                  <a:pt x="9176" y="8195"/>
                </a:lnTo>
                <a:cubicBezTo>
                  <a:pt x="9131" y="8172"/>
                  <a:pt x="9085" y="8172"/>
                  <a:pt x="9039" y="8150"/>
                </a:cubicBezTo>
                <a:cubicBezTo>
                  <a:pt x="8925" y="6826"/>
                  <a:pt x="8240" y="5821"/>
                  <a:pt x="7236" y="4817"/>
                </a:cubicBezTo>
                <a:lnTo>
                  <a:pt x="7236" y="4817"/>
                </a:lnTo>
                <a:lnTo>
                  <a:pt x="8925" y="8104"/>
                </a:lnTo>
                <a:cubicBezTo>
                  <a:pt x="8765" y="8058"/>
                  <a:pt x="8628" y="8013"/>
                  <a:pt x="8491" y="7967"/>
                </a:cubicBezTo>
                <a:cubicBezTo>
                  <a:pt x="8377" y="6826"/>
                  <a:pt x="7396" y="5913"/>
                  <a:pt x="6643" y="5137"/>
                </a:cubicBezTo>
                <a:lnTo>
                  <a:pt x="6643" y="5137"/>
                </a:lnTo>
                <a:lnTo>
                  <a:pt x="8354" y="7944"/>
                </a:lnTo>
                <a:cubicBezTo>
                  <a:pt x="8081" y="7876"/>
                  <a:pt x="7829" y="7807"/>
                  <a:pt x="7578" y="7762"/>
                </a:cubicBezTo>
                <a:cubicBezTo>
                  <a:pt x="7373" y="6894"/>
                  <a:pt x="6916" y="6346"/>
                  <a:pt x="6255" y="5662"/>
                </a:cubicBezTo>
                <a:lnTo>
                  <a:pt x="6255" y="5662"/>
                </a:lnTo>
                <a:lnTo>
                  <a:pt x="7419" y="7739"/>
                </a:lnTo>
                <a:cubicBezTo>
                  <a:pt x="7282" y="7716"/>
                  <a:pt x="7168" y="7693"/>
                  <a:pt x="7053" y="7693"/>
                </a:cubicBezTo>
                <a:cubicBezTo>
                  <a:pt x="6871" y="6826"/>
                  <a:pt x="6277" y="6346"/>
                  <a:pt x="5593" y="5639"/>
                </a:cubicBezTo>
                <a:lnTo>
                  <a:pt x="5593" y="5639"/>
                </a:lnTo>
                <a:lnTo>
                  <a:pt x="6848" y="7670"/>
                </a:lnTo>
                <a:lnTo>
                  <a:pt x="6688" y="7670"/>
                </a:lnTo>
                <a:cubicBezTo>
                  <a:pt x="6688" y="7670"/>
                  <a:pt x="6391" y="6734"/>
                  <a:pt x="5707" y="6369"/>
                </a:cubicBezTo>
                <a:lnTo>
                  <a:pt x="5707" y="6369"/>
                </a:lnTo>
                <a:cubicBezTo>
                  <a:pt x="5707" y="6369"/>
                  <a:pt x="6528" y="7442"/>
                  <a:pt x="6414" y="7762"/>
                </a:cubicBezTo>
                <a:cubicBezTo>
                  <a:pt x="6414" y="7762"/>
                  <a:pt x="6072" y="6986"/>
                  <a:pt x="5478" y="6643"/>
                </a:cubicBezTo>
                <a:lnTo>
                  <a:pt x="5478" y="6643"/>
                </a:lnTo>
                <a:cubicBezTo>
                  <a:pt x="5479" y="6643"/>
                  <a:pt x="6118" y="7351"/>
                  <a:pt x="6049" y="7784"/>
                </a:cubicBezTo>
                <a:cubicBezTo>
                  <a:pt x="6049" y="7784"/>
                  <a:pt x="5593" y="6849"/>
                  <a:pt x="4771" y="6552"/>
                </a:cubicBezTo>
                <a:lnTo>
                  <a:pt x="4771" y="6552"/>
                </a:lnTo>
                <a:cubicBezTo>
                  <a:pt x="4771" y="6552"/>
                  <a:pt x="5661" y="7419"/>
                  <a:pt x="5730" y="7853"/>
                </a:cubicBezTo>
                <a:cubicBezTo>
                  <a:pt x="5730" y="7853"/>
                  <a:pt x="5536" y="7796"/>
                  <a:pt x="5225" y="7796"/>
                </a:cubicBezTo>
                <a:cubicBezTo>
                  <a:pt x="4914" y="7796"/>
                  <a:pt x="4486" y="7853"/>
                  <a:pt x="4018" y="8081"/>
                </a:cubicBezTo>
                <a:cubicBezTo>
                  <a:pt x="4018" y="8081"/>
                  <a:pt x="4090" y="8076"/>
                  <a:pt x="4219" y="8076"/>
                </a:cubicBezTo>
                <a:cubicBezTo>
                  <a:pt x="4539" y="8076"/>
                  <a:pt x="5208" y="8110"/>
                  <a:pt x="5958" y="8355"/>
                </a:cubicBezTo>
                <a:cubicBezTo>
                  <a:pt x="5958" y="8355"/>
                  <a:pt x="4617" y="8926"/>
                  <a:pt x="3467" y="8926"/>
                </a:cubicBezTo>
                <a:cubicBezTo>
                  <a:pt x="3445" y="8926"/>
                  <a:pt x="3423" y="8926"/>
                  <a:pt x="3401" y="8926"/>
                </a:cubicBezTo>
                <a:lnTo>
                  <a:pt x="3401" y="8926"/>
                </a:lnTo>
                <a:cubicBezTo>
                  <a:pt x="3401" y="8926"/>
                  <a:pt x="3778" y="9049"/>
                  <a:pt x="4349" y="9049"/>
                </a:cubicBezTo>
                <a:cubicBezTo>
                  <a:pt x="4980" y="9049"/>
                  <a:pt x="5849" y="8899"/>
                  <a:pt x="6711" y="8264"/>
                </a:cubicBezTo>
                <a:lnTo>
                  <a:pt x="6711" y="8264"/>
                </a:lnTo>
                <a:cubicBezTo>
                  <a:pt x="6711" y="8264"/>
                  <a:pt x="5645" y="9613"/>
                  <a:pt x="3215" y="9613"/>
                </a:cubicBezTo>
                <a:cubicBezTo>
                  <a:pt x="3156" y="9613"/>
                  <a:pt x="3097" y="9612"/>
                  <a:pt x="3036" y="9610"/>
                </a:cubicBezTo>
                <a:lnTo>
                  <a:pt x="3036" y="9610"/>
                </a:lnTo>
                <a:cubicBezTo>
                  <a:pt x="3036" y="9610"/>
                  <a:pt x="3504" y="9742"/>
                  <a:pt x="4166" y="9742"/>
                </a:cubicBezTo>
                <a:cubicBezTo>
                  <a:pt x="5066" y="9742"/>
                  <a:pt x="6325" y="9499"/>
                  <a:pt x="7259" y="8355"/>
                </a:cubicBezTo>
                <a:lnTo>
                  <a:pt x="7259" y="8355"/>
                </a:lnTo>
                <a:cubicBezTo>
                  <a:pt x="7259" y="8355"/>
                  <a:pt x="6140" y="10523"/>
                  <a:pt x="3013" y="10774"/>
                </a:cubicBezTo>
                <a:cubicBezTo>
                  <a:pt x="3013" y="10774"/>
                  <a:pt x="3333" y="10834"/>
                  <a:pt x="3813" y="10834"/>
                </a:cubicBezTo>
                <a:cubicBezTo>
                  <a:pt x="4910" y="10834"/>
                  <a:pt x="6849" y="10524"/>
                  <a:pt x="7738" y="8492"/>
                </a:cubicBezTo>
                <a:lnTo>
                  <a:pt x="7738" y="8492"/>
                </a:lnTo>
                <a:cubicBezTo>
                  <a:pt x="7738" y="8492"/>
                  <a:pt x="7624" y="11322"/>
                  <a:pt x="4132" y="12121"/>
                </a:cubicBezTo>
                <a:cubicBezTo>
                  <a:pt x="4132" y="12121"/>
                  <a:pt x="5501" y="12098"/>
                  <a:pt x="6665" y="11277"/>
                </a:cubicBezTo>
                <a:lnTo>
                  <a:pt x="6665" y="11277"/>
                </a:lnTo>
                <a:lnTo>
                  <a:pt x="5798" y="12281"/>
                </a:lnTo>
                <a:cubicBezTo>
                  <a:pt x="7487" y="11824"/>
                  <a:pt x="8583" y="10501"/>
                  <a:pt x="8925" y="8834"/>
                </a:cubicBezTo>
                <a:cubicBezTo>
                  <a:pt x="9108" y="8880"/>
                  <a:pt x="9313" y="8926"/>
                  <a:pt x="9541" y="8994"/>
                </a:cubicBezTo>
                <a:lnTo>
                  <a:pt x="8400" y="11140"/>
                </a:lnTo>
                <a:lnTo>
                  <a:pt x="7213" y="12190"/>
                </a:lnTo>
                <a:cubicBezTo>
                  <a:pt x="7578" y="12053"/>
                  <a:pt x="7921" y="11870"/>
                  <a:pt x="8240" y="11688"/>
                </a:cubicBezTo>
                <a:lnTo>
                  <a:pt x="8240" y="11688"/>
                </a:lnTo>
                <a:lnTo>
                  <a:pt x="6825" y="12692"/>
                </a:lnTo>
                <a:cubicBezTo>
                  <a:pt x="6894" y="12669"/>
                  <a:pt x="6985" y="12646"/>
                  <a:pt x="7053" y="12623"/>
                </a:cubicBezTo>
                <a:lnTo>
                  <a:pt x="7053" y="12623"/>
                </a:lnTo>
                <a:lnTo>
                  <a:pt x="6209" y="13080"/>
                </a:lnTo>
                <a:cubicBezTo>
                  <a:pt x="6227" y="13080"/>
                  <a:pt x="6245" y="13080"/>
                  <a:pt x="6264" y="13080"/>
                </a:cubicBezTo>
                <a:cubicBezTo>
                  <a:pt x="8439" y="13080"/>
                  <a:pt x="10716" y="11741"/>
                  <a:pt x="11961" y="9976"/>
                </a:cubicBezTo>
                <a:lnTo>
                  <a:pt x="11961" y="9976"/>
                </a:lnTo>
                <a:lnTo>
                  <a:pt x="10135" y="10957"/>
                </a:lnTo>
                <a:cubicBezTo>
                  <a:pt x="10614" y="10546"/>
                  <a:pt x="11002" y="10090"/>
                  <a:pt x="11185" y="9610"/>
                </a:cubicBezTo>
                <a:cubicBezTo>
                  <a:pt x="11550" y="9747"/>
                  <a:pt x="11915" y="9930"/>
                  <a:pt x="12303" y="10135"/>
                </a:cubicBezTo>
                <a:lnTo>
                  <a:pt x="8217" y="13285"/>
                </a:lnTo>
                <a:cubicBezTo>
                  <a:pt x="9815" y="12897"/>
                  <a:pt x="11618" y="11710"/>
                  <a:pt x="12395" y="10204"/>
                </a:cubicBezTo>
                <a:cubicBezTo>
                  <a:pt x="12600" y="10318"/>
                  <a:pt x="12828" y="10432"/>
                  <a:pt x="13056" y="10569"/>
                </a:cubicBezTo>
                <a:lnTo>
                  <a:pt x="9929" y="13011"/>
                </a:lnTo>
                <a:cubicBezTo>
                  <a:pt x="11185" y="12327"/>
                  <a:pt x="12143" y="11642"/>
                  <a:pt x="13079" y="10592"/>
                </a:cubicBezTo>
                <a:cubicBezTo>
                  <a:pt x="13308" y="10729"/>
                  <a:pt x="13536" y="10866"/>
                  <a:pt x="13787" y="11026"/>
                </a:cubicBezTo>
                <a:cubicBezTo>
                  <a:pt x="13787" y="11026"/>
                  <a:pt x="10750" y="13652"/>
                  <a:pt x="7030" y="13652"/>
                </a:cubicBezTo>
                <a:cubicBezTo>
                  <a:pt x="6827" y="13652"/>
                  <a:pt x="6621" y="13644"/>
                  <a:pt x="6414" y="13628"/>
                </a:cubicBezTo>
                <a:lnTo>
                  <a:pt x="6414" y="13628"/>
                </a:lnTo>
                <a:cubicBezTo>
                  <a:pt x="6414" y="13628"/>
                  <a:pt x="6991" y="13735"/>
                  <a:pt x="7867" y="13735"/>
                </a:cubicBezTo>
                <a:cubicBezTo>
                  <a:pt x="9482" y="13735"/>
                  <a:pt x="12115" y="13371"/>
                  <a:pt x="14038" y="11299"/>
                </a:cubicBezTo>
                <a:lnTo>
                  <a:pt x="14038" y="11299"/>
                </a:lnTo>
                <a:cubicBezTo>
                  <a:pt x="14038" y="11300"/>
                  <a:pt x="12096" y="14320"/>
                  <a:pt x="8087" y="14320"/>
                </a:cubicBezTo>
                <a:cubicBezTo>
                  <a:pt x="7972" y="14320"/>
                  <a:pt x="7856" y="14317"/>
                  <a:pt x="7738" y="14312"/>
                </a:cubicBezTo>
                <a:lnTo>
                  <a:pt x="7738" y="14312"/>
                </a:lnTo>
                <a:cubicBezTo>
                  <a:pt x="7738" y="14312"/>
                  <a:pt x="8159" y="14396"/>
                  <a:pt x="8806" y="14396"/>
                </a:cubicBezTo>
                <a:cubicBezTo>
                  <a:pt x="10213" y="14396"/>
                  <a:pt x="12688" y="14000"/>
                  <a:pt x="14221" y="11482"/>
                </a:cubicBezTo>
                <a:lnTo>
                  <a:pt x="14221" y="11482"/>
                </a:lnTo>
                <a:cubicBezTo>
                  <a:pt x="14220" y="11482"/>
                  <a:pt x="12577" y="14792"/>
                  <a:pt x="8925" y="14929"/>
                </a:cubicBezTo>
                <a:cubicBezTo>
                  <a:pt x="8925" y="14929"/>
                  <a:pt x="9131" y="14967"/>
                  <a:pt x="9475" y="14967"/>
                </a:cubicBezTo>
                <a:cubicBezTo>
                  <a:pt x="10536" y="14967"/>
                  <a:pt x="12908" y="14602"/>
                  <a:pt x="14563" y="11619"/>
                </a:cubicBezTo>
                <a:lnTo>
                  <a:pt x="14791" y="11733"/>
                </a:lnTo>
                <a:cubicBezTo>
                  <a:pt x="14791" y="11733"/>
                  <a:pt x="13009" y="15387"/>
                  <a:pt x="9598" y="15387"/>
                </a:cubicBezTo>
                <a:cubicBezTo>
                  <a:pt x="9557" y="15387"/>
                  <a:pt x="9515" y="15386"/>
                  <a:pt x="9473" y="15385"/>
                </a:cubicBezTo>
                <a:lnTo>
                  <a:pt x="9473" y="15385"/>
                </a:lnTo>
                <a:cubicBezTo>
                  <a:pt x="9473" y="15385"/>
                  <a:pt x="9587" y="15454"/>
                  <a:pt x="9815" y="15477"/>
                </a:cubicBezTo>
                <a:cubicBezTo>
                  <a:pt x="9701" y="15499"/>
                  <a:pt x="9587" y="15522"/>
                  <a:pt x="9450" y="15522"/>
                </a:cubicBezTo>
                <a:lnTo>
                  <a:pt x="6711" y="14723"/>
                </a:lnTo>
                <a:lnTo>
                  <a:pt x="6711" y="14723"/>
                </a:lnTo>
                <a:cubicBezTo>
                  <a:pt x="7053" y="15088"/>
                  <a:pt x="7738" y="15385"/>
                  <a:pt x="8446" y="15568"/>
                </a:cubicBezTo>
                <a:cubicBezTo>
                  <a:pt x="8240" y="15545"/>
                  <a:pt x="8035" y="15545"/>
                  <a:pt x="7829" y="15522"/>
                </a:cubicBezTo>
                <a:cubicBezTo>
                  <a:pt x="7829" y="15522"/>
                  <a:pt x="6401" y="15223"/>
                  <a:pt x="5141" y="15223"/>
                </a:cubicBezTo>
                <a:cubicBezTo>
                  <a:pt x="4769" y="15223"/>
                  <a:pt x="4411" y="15249"/>
                  <a:pt x="4109" y="15317"/>
                </a:cubicBezTo>
                <a:cubicBezTo>
                  <a:pt x="4109" y="15317"/>
                  <a:pt x="4120" y="15317"/>
                  <a:pt x="4142" y="15317"/>
                </a:cubicBezTo>
                <a:cubicBezTo>
                  <a:pt x="4426" y="15317"/>
                  <a:pt x="6470" y="15336"/>
                  <a:pt x="8081" y="15887"/>
                </a:cubicBezTo>
                <a:lnTo>
                  <a:pt x="2602" y="15408"/>
                </a:lnTo>
                <a:lnTo>
                  <a:pt x="2602" y="15408"/>
                </a:lnTo>
                <a:cubicBezTo>
                  <a:pt x="3969" y="15827"/>
                  <a:pt x="5408" y="15984"/>
                  <a:pt x="6815" y="15984"/>
                </a:cubicBezTo>
                <a:cubicBezTo>
                  <a:pt x="7171" y="15984"/>
                  <a:pt x="7525" y="15974"/>
                  <a:pt x="7875" y="15956"/>
                </a:cubicBezTo>
                <a:lnTo>
                  <a:pt x="7875" y="15956"/>
                </a:lnTo>
                <a:cubicBezTo>
                  <a:pt x="7346" y="16085"/>
                  <a:pt x="6066" y="16345"/>
                  <a:pt x="4736" y="16345"/>
                </a:cubicBezTo>
                <a:cubicBezTo>
                  <a:pt x="3712" y="16345"/>
                  <a:pt x="2659" y="16191"/>
                  <a:pt x="1895" y="15705"/>
                </a:cubicBezTo>
                <a:lnTo>
                  <a:pt x="1895" y="15705"/>
                </a:lnTo>
                <a:cubicBezTo>
                  <a:pt x="1895" y="15705"/>
                  <a:pt x="2554" y="16727"/>
                  <a:pt x="5122" y="16727"/>
                </a:cubicBezTo>
                <a:cubicBezTo>
                  <a:pt x="5899" y="16727"/>
                  <a:pt x="6851" y="16633"/>
                  <a:pt x="8012" y="16390"/>
                </a:cubicBezTo>
                <a:lnTo>
                  <a:pt x="8012" y="16390"/>
                </a:lnTo>
                <a:cubicBezTo>
                  <a:pt x="8012" y="16390"/>
                  <a:pt x="6522" y="17312"/>
                  <a:pt x="4631" y="17312"/>
                </a:cubicBezTo>
                <a:cubicBezTo>
                  <a:pt x="3416" y="17312"/>
                  <a:pt x="2035" y="16932"/>
                  <a:pt x="776" y="15682"/>
                </a:cubicBezTo>
                <a:lnTo>
                  <a:pt x="776" y="15682"/>
                </a:lnTo>
                <a:cubicBezTo>
                  <a:pt x="776" y="15682"/>
                  <a:pt x="1359" y="17593"/>
                  <a:pt x="4445" y="17593"/>
                </a:cubicBezTo>
                <a:cubicBezTo>
                  <a:pt x="5365" y="17593"/>
                  <a:pt x="6506" y="17423"/>
                  <a:pt x="7921" y="16983"/>
                </a:cubicBezTo>
                <a:lnTo>
                  <a:pt x="7921" y="16983"/>
                </a:lnTo>
                <a:cubicBezTo>
                  <a:pt x="7921" y="16983"/>
                  <a:pt x="6073" y="18012"/>
                  <a:pt x="3988" y="18012"/>
                </a:cubicBezTo>
                <a:cubicBezTo>
                  <a:pt x="2788" y="18012"/>
                  <a:pt x="1508" y="17671"/>
                  <a:pt x="457" y="16595"/>
                </a:cubicBezTo>
                <a:lnTo>
                  <a:pt x="457" y="16595"/>
                </a:lnTo>
                <a:cubicBezTo>
                  <a:pt x="457" y="16595"/>
                  <a:pt x="1140" y="18468"/>
                  <a:pt x="4456" y="18468"/>
                </a:cubicBezTo>
                <a:cubicBezTo>
                  <a:pt x="4514" y="18468"/>
                  <a:pt x="4574" y="18468"/>
                  <a:pt x="4634" y="18467"/>
                </a:cubicBezTo>
                <a:lnTo>
                  <a:pt x="4634" y="18467"/>
                </a:lnTo>
                <a:cubicBezTo>
                  <a:pt x="4634" y="18467"/>
                  <a:pt x="2846" y="18905"/>
                  <a:pt x="1013" y="18905"/>
                </a:cubicBezTo>
                <a:cubicBezTo>
                  <a:pt x="673" y="18905"/>
                  <a:pt x="332" y="18890"/>
                  <a:pt x="0" y="18855"/>
                </a:cubicBezTo>
                <a:lnTo>
                  <a:pt x="0" y="18855"/>
                </a:lnTo>
                <a:cubicBezTo>
                  <a:pt x="0" y="18855"/>
                  <a:pt x="1116" y="19164"/>
                  <a:pt x="2451" y="19164"/>
                </a:cubicBezTo>
                <a:cubicBezTo>
                  <a:pt x="3200" y="19164"/>
                  <a:pt x="4018" y="19067"/>
                  <a:pt x="4748" y="18763"/>
                </a:cubicBezTo>
                <a:lnTo>
                  <a:pt x="4748" y="18763"/>
                </a:lnTo>
                <a:cubicBezTo>
                  <a:pt x="4748" y="18763"/>
                  <a:pt x="3559" y="19677"/>
                  <a:pt x="1750" y="19677"/>
                </a:cubicBezTo>
                <a:cubicBezTo>
                  <a:pt x="1477" y="19677"/>
                  <a:pt x="1190" y="19656"/>
                  <a:pt x="891" y="19608"/>
                </a:cubicBezTo>
                <a:lnTo>
                  <a:pt x="891" y="19608"/>
                </a:lnTo>
                <a:cubicBezTo>
                  <a:pt x="891" y="19608"/>
                  <a:pt x="1563" y="19948"/>
                  <a:pt x="2517" y="19948"/>
                </a:cubicBezTo>
                <a:cubicBezTo>
                  <a:pt x="3164" y="19948"/>
                  <a:pt x="3941" y="19791"/>
                  <a:pt x="4725" y="19265"/>
                </a:cubicBezTo>
                <a:lnTo>
                  <a:pt x="4725" y="19265"/>
                </a:lnTo>
                <a:cubicBezTo>
                  <a:pt x="4725" y="19266"/>
                  <a:pt x="2899" y="20977"/>
                  <a:pt x="1963" y="22552"/>
                </a:cubicBezTo>
                <a:cubicBezTo>
                  <a:pt x="1963" y="22552"/>
                  <a:pt x="4018" y="20498"/>
                  <a:pt x="5935" y="18946"/>
                </a:cubicBezTo>
                <a:lnTo>
                  <a:pt x="5935" y="18946"/>
                </a:lnTo>
                <a:cubicBezTo>
                  <a:pt x="5935" y="18946"/>
                  <a:pt x="3242" y="21548"/>
                  <a:pt x="2739" y="24401"/>
                </a:cubicBezTo>
                <a:cubicBezTo>
                  <a:pt x="2739" y="24401"/>
                  <a:pt x="4497" y="20338"/>
                  <a:pt x="7989" y="17599"/>
                </a:cubicBezTo>
                <a:lnTo>
                  <a:pt x="7989" y="17599"/>
                </a:lnTo>
                <a:cubicBezTo>
                  <a:pt x="7989" y="17599"/>
                  <a:pt x="5068" y="20270"/>
                  <a:pt x="4451" y="23054"/>
                </a:cubicBezTo>
                <a:cubicBezTo>
                  <a:pt x="4451" y="23054"/>
                  <a:pt x="7464" y="17805"/>
                  <a:pt x="10409" y="16047"/>
                </a:cubicBezTo>
                <a:lnTo>
                  <a:pt x="10409" y="16047"/>
                </a:lnTo>
                <a:cubicBezTo>
                  <a:pt x="10409" y="16047"/>
                  <a:pt x="6620" y="19562"/>
                  <a:pt x="5958" y="22347"/>
                </a:cubicBezTo>
                <a:cubicBezTo>
                  <a:pt x="5958" y="22347"/>
                  <a:pt x="8423" y="18352"/>
                  <a:pt x="11550" y="15887"/>
                </a:cubicBezTo>
                <a:lnTo>
                  <a:pt x="11550" y="15887"/>
                </a:lnTo>
                <a:cubicBezTo>
                  <a:pt x="11550" y="15888"/>
                  <a:pt x="7076" y="20635"/>
                  <a:pt x="6939" y="22552"/>
                </a:cubicBezTo>
                <a:cubicBezTo>
                  <a:pt x="6939" y="22552"/>
                  <a:pt x="11002" y="17188"/>
                  <a:pt x="12440" y="15568"/>
                </a:cubicBezTo>
                <a:lnTo>
                  <a:pt x="12440" y="15568"/>
                </a:lnTo>
                <a:cubicBezTo>
                  <a:pt x="12440" y="15568"/>
                  <a:pt x="10820" y="20110"/>
                  <a:pt x="8674" y="21388"/>
                </a:cubicBezTo>
                <a:cubicBezTo>
                  <a:pt x="8674" y="21388"/>
                  <a:pt x="12417" y="19631"/>
                  <a:pt x="13171" y="15134"/>
                </a:cubicBezTo>
                <a:lnTo>
                  <a:pt x="13171" y="15134"/>
                </a:lnTo>
                <a:cubicBezTo>
                  <a:pt x="13170" y="15135"/>
                  <a:pt x="12531" y="19494"/>
                  <a:pt x="9929" y="21639"/>
                </a:cubicBezTo>
                <a:cubicBezTo>
                  <a:pt x="9929" y="21639"/>
                  <a:pt x="10842" y="21046"/>
                  <a:pt x="11778" y="19790"/>
                </a:cubicBezTo>
                <a:lnTo>
                  <a:pt x="11778" y="19790"/>
                </a:lnTo>
                <a:cubicBezTo>
                  <a:pt x="11230" y="21000"/>
                  <a:pt x="10637" y="22187"/>
                  <a:pt x="10089" y="23420"/>
                </a:cubicBezTo>
                <a:cubicBezTo>
                  <a:pt x="9336" y="25109"/>
                  <a:pt x="8606" y="26821"/>
                  <a:pt x="7966" y="28578"/>
                </a:cubicBezTo>
                <a:cubicBezTo>
                  <a:pt x="7350" y="30267"/>
                  <a:pt x="6802" y="32002"/>
                  <a:pt x="6232" y="33737"/>
                </a:cubicBezTo>
                <a:cubicBezTo>
                  <a:pt x="5159" y="37046"/>
                  <a:pt x="4155" y="40425"/>
                  <a:pt x="3652" y="43871"/>
                </a:cubicBezTo>
                <a:cubicBezTo>
                  <a:pt x="3630" y="44031"/>
                  <a:pt x="3607" y="44191"/>
                  <a:pt x="3584" y="44350"/>
                </a:cubicBezTo>
                <a:cubicBezTo>
                  <a:pt x="3858" y="45172"/>
                  <a:pt x="4155" y="45994"/>
                  <a:pt x="4474" y="46838"/>
                </a:cubicBezTo>
                <a:cubicBezTo>
                  <a:pt x="4565" y="45286"/>
                  <a:pt x="4771" y="43757"/>
                  <a:pt x="5068" y="42228"/>
                </a:cubicBezTo>
                <a:cubicBezTo>
                  <a:pt x="5730" y="38804"/>
                  <a:pt x="6802" y="35494"/>
                  <a:pt x="7875" y="32185"/>
                </a:cubicBezTo>
                <a:cubicBezTo>
                  <a:pt x="8469" y="30427"/>
                  <a:pt x="9062" y="28692"/>
                  <a:pt x="9724" y="26958"/>
                </a:cubicBezTo>
                <a:cubicBezTo>
                  <a:pt x="10386" y="25291"/>
                  <a:pt x="11093" y="23671"/>
                  <a:pt x="11824" y="22027"/>
                </a:cubicBezTo>
                <a:cubicBezTo>
                  <a:pt x="12463" y="21434"/>
                  <a:pt x="13330" y="20498"/>
                  <a:pt x="14038" y="19197"/>
                </a:cubicBezTo>
                <a:lnTo>
                  <a:pt x="14038" y="19197"/>
                </a:lnTo>
                <a:cubicBezTo>
                  <a:pt x="13833" y="20361"/>
                  <a:pt x="13810" y="21388"/>
                  <a:pt x="14129" y="21982"/>
                </a:cubicBezTo>
                <a:cubicBezTo>
                  <a:pt x="14129" y="21982"/>
                  <a:pt x="14129" y="18923"/>
                  <a:pt x="15179" y="16663"/>
                </a:cubicBezTo>
                <a:cubicBezTo>
                  <a:pt x="15179" y="16663"/>
                  <a:pt x="15179" y="16641"/>
                  <a:pt x="15202" y="16641"/>
                </a:cubicBezTo>
                <a:lnTo>
                  <a:pt x="15202" y="16800"/>
                </a:lnTo>
                <a:cubicBezTo>
                  <a:pt x="14746" y="18467"/>
                  <a:pt x="13376" y="24082"/>
                  <a:pt x="15019" y="26684"/>
                </a:cubicBezTo>
                <a:cubicBezTo>
                  <a:pt x="15019" y="26684"/>
                  <a:pt x="14357" y="23990"/>
                  <a:pt x="14631" y="22005"/>
                </a:cubicBezTo>
                <a:lnTo>
                  <a:pt x="14631" y="22005"/>
                </a:lnTo>
                <a:cubicBezTo>
                  <a:pt x="14631" y="22005"/>
                  <a:pt x="14700" y="23671"/>
                  <a:pt x="14951" y="25223"/>
                </a:cubicBezTo>
                <a:cubicBezTo>
                  <a:pt x="15111" y="26273"/>
                  <a:pt x="15362" y="27277"/>
                  <a:pt x="15704" y="27688"/>
                </a:cubicBezTo>
                <a:cubicBezTo>
                  <a:pt x="15704" y="27688"/>
                  <a:pt x="15271" y="25885"/>
                  <a:pt x="15362" y="24036"/>
                </a:cubicBezTo>
                <a:lnTo>
                  <a:pt x="15362" y="24036"/>
                </a:lnTo>
                <a:cubicBezTo>
                  <a:pt x="15362" y="24036"/>
                  <a:pt x="15590" y="27825"/>
                  <a:pt x="16937" y="28966"/>
                </a:cubicBezTo>
                <a:cubicBezTo>
                  <a:pt x="16937" y="28966"/>
                  <a:pt x="16754" y="25725"/>
                  <a:pt x="15727" y="23876"/>
                </a:cubicBezTo>
                <a:lnTo>
                  <a:pt x="15727" y="23876"/>
                </a:lnTo>
                <a:cubicBezTo>
                  <a:pt x="15727" y="23876"/>
                  <a:pt x="17211" y="25953"/>
                  <a:pt x="17279" y="27574"/>
                </a:cubicBezTo>
                <a:cubicBezTo>
                  <a:pt x="17279" y="26729"/>
                  <a:pt x="17097" y="24173"/>
                  <a:pt x="15362" y="22940"/>
                </a:cubicBezTo>
                <a:lnTo>
                  <a:pt x="15362" y="22940"/>
                </a:lnTo>
                <a:cubicBezTo>
                  <a:pt x="15362" y="22940"/>
                  <a:pt x="18101" y="23899"/>
                  <a:pt x="17781" y="28647"/>
                </a:cubicBezTo>
                <a:cubicBezTo>
                  <a:pt x="17781" y="28647"/>
                  <a:pt x="19060" y="24127"/>
                  <a:pt x="15156" y="21959"/>
                </a:cubicBezTo>
                <a:cubicBezTo>
                  <a:pt x="15156" y="21959"/>
                  <a:pt x="15167" y="21958"/>
                  <a:pt x="15188" y="21958"/>
                </a:cubicBezTo>
                <a:cubicBezTo>
                  <a:pt x="15509" y="21958"/>
                  <a:pt x="18160" y="22099"/>
                  <a:pt x="18375" y="26752"/>
                </a:cubicBezTo>
                <a:cubicBezTo>
                  <a:pt x="18375" y="26752"/>
                  <a:pt x="19448" y="22438"/>
                  <a:pt x="14928" y="21069"/>
                </a:cubicBezTo>
                <a:cubicBezTo>
                  <a:pt x="14928" y="21069"/>
                  <a:pt x="14938" y="21068"/>
                  <a:pt x="14956" y="21068"/>
                </a:cubicBezTo>
                <a:cubicBezTo>
                  <a:pt x="15271" y="21068"/>
                  <a:pt x="18213" y="21170"/>
                  <a:pt x="18968" y="24949"/>
                </a:cubicBezTo>
                <a:cubicBezTo>
                  <a:pt x="18968" y="24949"/>
                  <a:pt x="18808" y="21183"/>
                  <a:pt x="14882" y="20201"/>
                </a:cubicBezTo>
                <a:cubicBezTo>
                  <a:pt x="14882" y="20201"/>
                  <a:pt x="14991" y="20184"/>
                  <a:pt x="15175" y="20184"/>
                </a:cubicBezTo>
                <a:cubicBezTo>
                  <a:pt x="15471" y="20184"/>
                  <a:pt x="15964" y="20228"/>
                  <a:pt x="16526" y="20452"/>
                </a:cubicBezTo>
                <a:lnTo>
                  <a:pt x="17827" y="21685"/>
                </a:lnTo>
                <a:lnTo>
                  <a:pt x="18740" y="22530"/>
                </a:lnTo>
                <a:cubicBezTo>
                  <a:pt x="18854" y="22758"/>
                  <a:pt x="18968" y="23009"/>
                  <a:pt x="19082" y="23283"/>
                </a:cubicBezTo>
                <a:cubicBezTo>
                  <a:pt x="19082" y="23283"/>
                  <a:pt x="19082" y="23100"/>
                  <a:pt x="19014" y="22803"/>
                </a:cubicBezTo>
                <a:lnTo>
                  <a:pt x="19014" y="22803"/>
                </a:lnTo>
                <a:lnTo>
                  <a:pt x="19379" y="23146"/>
                </a:lnTo>
                <a:cubicBezTo>
                  <a:pt x="18968" y="22210"/>
                  <a:pt x="18694" y="21434"/>
                  <a:pt x="18147" y="20749"/>
                </a:cubicBezTo>
                <a:cubicBezTo>
                  <a:pt x="18169" y="20703"/>
                  <a:pt x="18169" y="20681"/>
                  <a:pt x="18192" y="20658"/>
                </a:cubicBezTo>
                <a:lnTo>
                  <a:pt x="18557" y="20886"/>
                </a:lnTo>
                <a:cubicBezTo>
                  <a:pt x="18466" y="20726"/>
                  <a:pt x="18375" y="20589"/>
                  <a:pt x="18283" y="20452"/>
                </a:cubicBezTo>
                <a:cubicBezTo>
                  <a:pt x="18329" y="20338"/>
                  <a:pt x="18398" y="20247"/>
                  <a:pt x="18443" y="20133"/>
                </a:cubicBezTo>
                <a:cubicBezTo>
                  <a:pt x="18717" y="20612"/>
                  <a:pt x="18945" y="21206"/>
                  <a:pt x="19128" y="21936"/>
                </a:cubicBezTo>
                <a:cubicBezTo>
                  <a:pt x="19128" y="21936"/>
                  <a:pt x="19448" y="20726"/>
                  <a:pt x="18786" y="19562"/>
                </a:cubicBezTo>
                <a:cubicBezTo>
                  <a:pt x="18831" y="19494"/>
                  <a:pt x="18900" y="19402"/>
                  <a:pt x="18945" y="19334"/>
                </a:cubicBezTo>
                <a:cubicBezTo>
                  <a:pt x="19128" y="19654"/>
                  <a:pt x="19311" y="20019"/>
                  <a:pt x="19470" y="20452"/>
                </a:cubicBezTo>
                <a:cubicBezTo>
                  <a:pt x="19448" y="20635"/>
                  <a:pt x="19425" y="20795"/>
                  <a:pt x="19425" y="20977"/>
                </a:cubicBezTo>
                <a:lnTo>
                  <a:pt x="19607" y="20818"/>
                </a:lnTo>
                <a:cubicBezTo>
                  <a:pt x="19630" y="20886"/>
                  <a:pt x="19653" y="20977"/>
                  <a:pt x="19676" y="21046"/>
                </a:cubicBezTo>
                <a:cubicBezTo>
                  <a:pt x="19676" y="21046"/>
                  <a:pt x="19676" y="20932"/>
                  <a:pt x="19676" y="20726"/>
                </a:cubicBezTo>
                <a:lnTo>
                  <a:pt x="20269" y="20156"/>
                </a:lnTo>
                <a:cubicBezTo>
                  <a:pt x="20269" y="20201"/>
                  <a:pt x="20292" y="20270"/>
                  <a:pt x="20315" y="20338"/>
                </a:cubicBezTo>
                <a:cubicBezTo>
                  <a:pt x="19950" y="21206"/>
                  <a:pt x="19836" y="21822"/>
                  <a:pt x="19836" y="21822"/>
                </a:cubicBezTo>
                <a:cubicBezTo>
                  <a:pt x="19927" y="21365"/>
                  <a:pt x="20109" y="20909"/>
                  <a:pt x="20338" y="20475"/>
                </a:cubicBezTo>
                <a:cubicBezTo>
                  <a:pt x="20520" y="21206"/>
                  <a:pt x="20657" y="22050"/>
                  <a:pt x="20749" y="23077"/>
                </a:cubicBezTo>
                <a:cubicBezTo>
                  <a:pt x="20749" y="23077"/>
                  <a:pt x="21068" y="21571"/>
                  <a:pt x="20657" y="19973"/>
                </a:cubicBezTo>
                <a:cubicBezTo>
                  <a:pt x="20749" y="19813"/>
                  <a:pt x="20863" y="19654"/>
                  <a:pt x="21000" y="19494"/>
                </a:cubicBezTo>
                <a:cubicBezTo>
                  <a:pt x="21068" y="19631"/>
                  <a:pt x="21137" y="19790"/>
                  <a:pt x="21205" y="19950"/>
                </a:cubicBezTo>
                <a:cubicBezTo>
                  <a:pt x="21205" y="19950"/>
                  <a:pt x="21182" y="19722"/>
                  <a:pt x="21091" y="19357"/>
                </a:cubicBezTo>
                <a:cubicBezTo>
                  <a:pt x="21159" y="19288"/>
                  <a:pt x="21205" y="19197"/>
                  <a:pt x="21274" y="19129"/>
                </a:cubicBezTo>
                <a:lnTo>
                  <a:pt x="22689" y="17713"/>
                </a:lnTo>
                <a:cubicBezTo>
                  <a:pt x="23670" y="16869"/>
                  <a:pt x="24515" y="16367"/>
                  <a:pt x="24515" y="16367"/>
                </a:cubicBezTo>
                <a:lnTo>
                  <a:pt x="24515" y="16367"/>
                </a:lnTo>
                <a:cubicBezTo>
                  <a:pt x="21274" y="19517"/>
                  <a:pt x="21570" y="22621"/>
                  <a:pt x="21570" y="22621"/>
                </a:cubicBezTo>
                <a:cubicBezTo>
                  <a:pt x="21639" y="20932"/>
                  <a:pt x="23008" y="18923"/>
                  <a:pt x="23967" y="17736"/>
                </a:cubicBezTo>
                <a:lnTo>
                  <a:pt x="23967" y="17736"/>
                </a:lnTo>
                <a:cubicBezTo>
                  <a:pt x="23784" y="18124"/>
                  <a:pt x="23625" y="18512"/>
                  <a:pt x="23465" y="18855"/>
                </a:cubicBezTo>
                <a:cubicBezTo>
                  <a:pt x="22871" y="19950"/>
                  <a:pt x="22575" y="20932"/>
                  <a:pt x="22301" y="22119"/>
                </a:cubicBezTo>
                <a:lnTo>
                  <a:pt x="23739" y="19083"/>
                </a:lnTo>
                <a:lnTo>
                  <a:pt x="23739" y="19083"/>
                </a:lnTo>
                <a:cubicBezTo>
                  <a:pt x="22849" y="21731"/>
                  <a:pt x="23373" y="23853"/>
                  <a:pt x="23373" y="23853"/>
                </a:cubicBezTo>
                <a:cubicBezTo>
                  <a:pt x="22940" y="20635"/>
                  <a:pt x="25519" y="16823"/>
                  <a:pt x="25519" y="16823"/>
                </a:cubicBezTo>
                <a:lnTo>
                  <a:pt x="25519" y="16823"/>
                </a:lnTo>
                <a:cubicBezTo>
                  <a:pt x="25473" y="16960"/>
                  <a:pt x="25428" y="17074"/>
                  <a:pt x="25382" y="17211"/>
                </a:cubicBezTo>
                <a:cubicBezTo>
                  <a:pt x="24629" y="18626"/>
                  <a:pt x="23716" y="21206"/>
                  <a:pt x="24264" y="22598"/>
                </a:cubicBezTo>
                <a:lnTo>
                  <a:pt x="24880" y="19745"/>
                </a:lnTo>
                <a:lnTo>
                  <a:pt x="24880" y="19745"/>
                </a:lnTo>
                <a:cubicBezTo>
                  <a:pt x="24834" y="21274"/>
                  <a:pt x="25177" y="22393"/>
                  <a:pt x="25177" y="22393"/>
                </a:cubicBezTo>
                <a:cubicBezTo>
                  <a:pt x="24652" y="19676"/>
                  <a:pt x="25588" y="17759"/>
                  <a:pt x="25839" y="17303"/>
                </a:cubicBezTo>
                <a:lnTo>
                  <a:pt x="25839" y="17303"/>
                </a:lnTo>
                <a:cubicBezTo>
                  <a:pt x="25382" y="18855"/>
                  <a:pt x="25063" y="21000"/>
                  <a:pt x="26135" y="22324"/>
                </a:cubicBezTo>
                <a:lnTo>
                  <a:pt x="26044" y="20795"/>
                </a:lnTo>
                <a:lnTo>
                  <a:pt x="26044" y="20795"/>
                </a:lnTo>
                <a:cubicBezTo>
                  <a:pt x="26432" y="21776"/>
                  <a:pt x="26980" y="22210"/>
                  <a:pt x="26980" y="22210"/>
                </a:cubicBezTo>
                <a:cubicBezTo>
                  <a:pt x="25496" y="20156"/>
                  <a:pt x="26272" y="17280"/>
                  <a:pt x="26272" y="17280"/>
                </a:cubicBezTo>
                <a:lnTo>
                  <a:pt x="26272" y="17280"/>
                </a:lnTo>
                <a:cubicBezTo>
                  <a:pt x="25884" y="20361"/>
                  <a:pt x="28715" y="22507"/>
                  <a:pt x="28715" y="22507"/>
                </a:cubicBezTo>
                <a:cubicBezTo>
                  <a:pt x="27436" y="21297"/>
                  <a:pt x="26957" y="19471"/>
                  <a:pt x="26797" y="18672"/>
                </a:cubicBezTo>
                <a:lnTo>
                  <a:pt x="26797" y="18672"/>
                </a:lnTo>
                <a:cubicBezTo>
                  <a:pt x="27048" y="19517"/>
                  <a:pt x="27961" y="20681"/>
                  <a:pt x="28760" y="21594"/>
                </a:cubicBezTo>
                <a:cubicBezTo>
                  <a:pt x="28098" y="20703"/>
                  <a:pt x="27665" y="19745"/>
                  <a:pt x="27391" y="19083"/>
                </a:cubicBezTo>
                <a:lnTo>
                  <a:pt x="27391" y="19083"/>
                </a:lnTo>
                <a:cubicBezTo>
                  <a:pt x="28212" y="20726"/>
                  <a:pt x="30175" y="21868"/>
                  <a:pt x="30175" y="21868"/>
                </a:cubicBezTo>
                <a:cubicBezTo>
                  <a:pt x="28532" y="20635"/>
                  <a:pt x="27687" y="18741"/>
                  <a:pt x="27687" y="18741"/>
                </a:cubicBezTo>
                <a:cubicBezTo>
                  <a:pt x="26957" y="17029"/>
                  <a:pt x="24903" y="15613"/>
                  <a:pt x="22757" y="14563"/>
                </a:cubicBezTo>
                <a:cubicBezTo>
                  <a:pt x="21342" y="13011"/>
                  <a:pt x="20361" y="11003"/>
                  <a:pt x="20361" y="11003"/>
                </a:cubicBezTo>
                <a:lnTo>
                  <a:pt x="20361" y="11003"/>
                </a:lnTo>
                <a:cubicBezTo>
                  <a:pt x="22438" y="13696"/>
                  <a:pt x="24309" y="14700"/>
                  <a:pt x="25245" y="15066"/>
                </a:cubicBezTo>
                <a:lnTo>
                  <a:pt x="26729" y="16504"/>
                </a:lnTo>
                <a:cubicBezTo>
                  <a:pt x="26435" y="16074"/>
                  <a:pt x="26119" y="15667"/>
                  <a:pt x="25780" y="15238"/>
                </a:cubicBezTo>
                <a:lnTo>
                  <a:pt x="25780" y="15238"/>
                </a:lnTo>
                <a:cubicBezTo>
                  <a:pt x="25815" y="15248"/>
                  <a:pt x="25850" y="15248"/>
                  <a:pt x="25884" y="15248"/>
                </a:cubicBezTo>
                <a:cubicBezTo>
                  <a:pt x="25884" y="15248"/>
                  <a:pt x="25839" y="15248"/>
                  <a:pt x="25770" y="15225"/>
                </a:cubicBezTo>
                <a:lnTo>
                  <a:pt x="25770" y="15225"/>
                </a:lnTo>
                <a:cubicBezTo>
                  <a:pt x="25774" y="15230"/>
                  <a:pt x="25777" y="15234"/>
                  <a:pt x="25780" y="15238"/>
                </a:cubicBezTo>
                <a:lnTo>
                  <a:pt x="25780" y="15238"/>
                </a:lnTo>
                <a:cubicBezTo>
                  <a:pt x="25769" y="15235"/>
                  <a:pt x="25758" y="15231"/>
                  <a:pt x="25747" y="15225"/>
                </a:cubicBezTo>
                <a:cubicBezTo>
                  <a:pt x="25017" y="14335"/>
                  <a:pt x="24172" y="13491"/>
                  <a:pt x="23259" y="12737"/>
                </a:cubicBezTo>
                <a:cubicBezTo>
                  <a:pt x="22803" y="12349"/>
                  <a:pt x="22187" y="11984"/>
                  <a:pt x="21616" y="11573"/>
                </a:cubicBezTo>
                <a:lnTo>
                  <a:pt x="21616" y="11573"/>
                </a:lnTo>
                <a:lnTo>
                  <a:pt x="25085" y="14929"/>
                </a:lnTo>
                <a:cubicBezTo>
                  <a:pt x="23716" y="14130"/>
                  <a:pt x="22118" y="12281"/>
                  <a:pt x="21365" y="11368"/>
                </a:cubicBezTo>
                <a:lnTo>
                  <a:pt x="21365" y="11368"/>
                </a:lnTo>
                <a:cubicBezTo>
                  <a:pt x="21433" y="11436"/>
                  <a:pt x="21525" y="11505"/>
                  <a:pt x="21616" y="11573"/>
                </a:cubicBezTo>
                <a:lnTo>
                  <a:pt x="21159" y="11140"/>
                </a:lnTo>
                <a:cubicBezTo>
                  <a:pt x="21000" y="10911"/>
                  <a:pt x="20908" y="10797"/>
                  <a:pt x="20908" y="10797"/>
                </a:cubicBezTo>
                <a:lnTo>
                  <a:pt x="20908" y="10797"/>
                </a:lnTo>
                <a:cubicBezTo>
                  <a:pt x="25839" y="12646"/>
                  <a:pt x="28737" y="19517"/>
                  <a:pt x="28737" y="19517"/>
                </a:cubicBezTo>
                <a:cubicBezTo>
                  <a:pt x="27505" y="13308"/>
                  <a:pt x="21890" y="10455"/>
                  <a:pt x="21890" y="10455"/>
                </a:cubicBezTo>
                <a:lnTo>
                  <a:pt x="21890" y="10455"/>
                </a:lnTo>
                <a:cubicBezTo>
                  <a:pt x="25063" y="11414"/>
                  <a:pt x="29240" y="17051"/>
                  <a:pt x="29240" y="17051"/>
                </a:cubicBezTo>
                <a:cubicBezTo>
                  <a:pt x="26820" y="12327"/>
                  <a:pt x="22598" y="10044"/>
                  <a:pt x="22597" y="10044"/>
                </a:cubicBezTo>
                <a:lnTo>
                  <a:pt x="22597" y="10044"/>
                </a:lnTo>
                <a:cubicBezTo>
                  <a:pt x="25291" y="10889"/>
                  <a:pt x="28806" y="15248"/>
                  <a:pt x="28806" y="15248"/>
                </a:cubicBezTo>
                <a:cubicBezTo>
                  <a:pt x="28053" y="12920"/>
                  <a:pt x="25839" y="11414"/>
                  <a:pt x="25839" y="11414"/>
                </a:cubicBezTo>
                <a:lnTo>
                  <a:pt x="25839" y="11414"/>
                </a:lnTo>
                <a:cubicBezTo>
                  <a:pt x="27619" y="12555"/>
                  <a:pt x="29445" y="13696"/>
                  <a:pt x="29445" y="13696"/>
                </a:cubicBezTo>
                <a:cubicBezTo>
                  <a:pt x="28669" y="12623"/>
                  <a:pt x="27140" y="11939"/>
                  <a:pt x="27140" y="11939"/>
                </a:cubicBezTo>
                <a:lnTo>
                  <a:pt x="27140" y="11939"/>
                </a:lnTo>
                <a:cubicBezTo>
                  <a:pt x="28372" y="12212"/>
                  <a:pt x="29673" y="12966"/>
                  <a:pt x="29673" y="12966"/>
                </a:cubicBezTo>
                <a:cubicBezTo>
                  <a:pt x="29399" y="12486"/>
                  <a:pt x="28874" y="12281"/>
                  <a:pt x="28486" y="12167"/>
                </a:cubicBezTo>
                <a:lnTo>
                  <a:pt x="28486" y="12167"/>
                </a:lnTo>
                <a:cubicBezTo>
                  <a:pt x="28660" y="12188"/>
                  <a:pt x="28840" y="12197"/>
                  <a:pt x="29019" y="12197"/>
                </a:cubicBezTo>
                <a:cubicBezTo>
                  <a:pt x="29806" y="12197"/>
                  <a:pt x="30563" y="12030"/>
                  <a:pt x="30563" y="12030"/>
                </a:cubicBezTo>
                <a:lnTo>
                  <a:pt x="28692" y="11870"/>
                </a:lnTo>
                <a:cubicBezTo>
                  <a:pt x="29331" y="11847"/>
                  <a:pt x="29879" y="11459"/>
                  <a:pt x="30153" y="11185"/>
                </a:cubicBezTo>
                <a:lnTo>
                  <a:pt x="30153" y="11185"/>
                </a:lnTo>
                <a:cubicBezTo>
                  <a:pt x="29762" y="11513"/>
                  <a:pt x="29254" y="11601"/>
                  <a:pt x="28821" y="11601"/>
                </a:cubicBezTo>
                <a:cubicBezTo>
                  <a:pt x="28318" y="11601"/>
                  <a:pt x="27916" y="11482"/>
                  <a:pt x="27916" y="11482"/>
                </a:cubicBezTo>
                <a:lnTo>
                  <a:pt x="27916" y="11482"/>
                </a:lnTo>
                <a:cubicBezTo>
                  <a:pt x="28042" y="11493"/>
                  <a:pt x="28161" y="11498"/>
                  <a:pt x="28273" y="11498"/>
                </a:cubicBezTo>
                <a:cubicBezTo>
                  <a:pt x="29843" y="11498"/>
                  <a:pt x="30061" y="10524"/>
                  <a:pt x="30061" y="10523"/>
                </a:cubicBezTo>
                <a:lnTo>
                  <a:pt x="30061" y="10523"/>
                </a:lnTo>
                <a:cubicBezTo>
                  <a:pt x="29649" y="11042"/>
                  <a:pt x="28812" y="11150"/>
                  <a:pt x="28184" y="11150"/>
                </a:cubicBezTo>
                <a:cubicBezTo>
                  <a:pt x="27734" y="11150"/>
                  <a:pt x="27391" y="11094"/>
                  <a:pt x="27391" y="11094"/>
                </a:cubicBezTo>
                <a:lnTo>
                  <a:pt x="27391" y="11094"/>
                </a:lnTo>
                <a:cubicBezTo>
                  <a:pt x="27454" y="11096"/>
                  <a:pt x="27515" y="11097"/>
                  <a:pt x="27575" y="11097"/>
                </a:cubicBezTo>
                <a:cubicBezTo>
                  <a:pt x="29490" y="11097"/>
                  <a:pt x="29833" y="10067"/>
                  <a:pt x="29833" y="10067"/>
                </a:cubicBezTo>
                <a:lnTo>
                  <a:pt x="29833" y="10067"/>
                </a:lnTo>
                <a:cubicBezTo>
                  <a:pt x="29196" y="10615"/>
                  <a:pt x="28295" y="10736"/>
                  <a:pt x="27624" y="10736"/>
                </a:cubicBezTo>
                <a:cubicBezTo>
                  <a:pt x="27093" y="10736"/>
                  <a:pt x="26706" y="10660"/>
                  <a:pt x="26706" y="10660"/>
                </a:cubicBezTo>
                <a:cubicBezTo>
                  <a:pt x="29810" y="10569"/>
                  <a:pt x="29993" y="9086"/>
                  <a:pt x="29993" y="9085"/>
                </a:cubicBezTo>
                <a:lnTo>
                  <a:pt x="29993" y="9085"/>
                </a:lnTo>
                <a:cubicBezTo>
                  <a:pt x="29081" y="10069"/>
                  <a:pt x="27848" y="10303"/>
                  <a:pt x="26882" y="10303"/>
                </a:cubicBezTo>
                <a:cubicBezTo>
                  <a:pt x="26012" y="10303"/>
                  <a:pt x="25359" y="10113"/>
                  <a:pt x="25359" y="10113"/>
                </a:cubicBezTo>
                <a:lnTo>
                  <a:pt x="25359" y="10113"/>
                </a:lnTo>
                <a:cubicBezTo>
                  <a:pt x="25682" y="10143"/>
                  <a:pt x="25983" y="10157"/>
                  <a:pt x="26263" y="10157"/>
                </a:cubicBezTo>
                <a:cubicBezTo>
                  <a:pt x="30014" y="10157"/>
                  <a:pt x="30153" y="7648"/>
                  <a:pt x="30153" y="7647"/>
                </a:cubicBezTo>
                <a:lnTo>
                  <a:pt x="30153" y="7647"/>
                </a:lnTo>
                <a:cubicBezTo>
                  <a:pt x="29292" y="9443"/>
                  <a:pt x="27764" y="9863"/>
                  <a:pt x="26525" y="9863"/>
                </a:cubicBezTo>
                <a:cubicBezTo>
                  <a:pt x="25496" y="9863"/>
                  <a:pt x="24666" y="9573"/>
                  <a:pt x="24583" y="9542"/>
                </a:cubicBezTo>
                <a:lnTo>
                  <a:pt x="24583" y="9542"/>
                </a:lnTo>
                <a:cubicBezTo>
                  <a:pt x="25112" y="9638"/>
                  <a:pt x="25572" y="9680"/>
                  <a:pt x="25972" y="9680"/>
                </a:cubicBezTo>
                <a:cubicBezTo>
                  <a:pt x="28317" y="9680"/>
                  <a:pt x="28600" y="8264"/>
                  <a:pt x="28600" y="8264"/>
                </a:cubicBezTo>
                <a:lnTo>
                  <a:pt x="28600" y="8264"/>
                </a:lnTo>
                <a:cubicBezTo>
                  <a:pt x="27815" y="9137"/>
                  <a:pt x="26737" y="9384"/>
                  <a:pt x="25866" y="9384"/>
                </a:cubicBezTo>
                <a:cubicBezTo>
                  <a:pt x="25826" y="9384"/>
                  <a:pt x="25786" y="9383"/>
                  <a:pt x="25747" y="9382"/>
                </a:cubicBezTo>
                <a:cubicBezTo>
                  <a:pt x="26592" y="9222"/>
                  <a:pt x="27368" y="8880"/>
                  <a:pt x="27756" y="8264"/>
                </a:cubicBezTo>
                <a:lnTo>
                  <a:pt x="27756" y="8264"/>
                </a:lnTo>
                <a:lnTo>
                  <a:pt x="26318" y="8697"/>
                </a:lnTo>
                <a:cubicBezTo>
                  <a:pt x="26546" y="8583"/>
                  <a:pt x="26752" y="8446"/>
                  <a:pt x="26911" y="8264"/>
                </a:cubicBezTo>
                <a:lnTo>
                  <a:pt x="26911" y="8264"/>
                </a:lnTo>
                <a:lnTo>
                  <a:pt x="23853" y="9222"/>
                </a:lnTo>
                <a:cubicBezTo>
                  <a:pt x="21867" y="9382"/>
                  <a:pt x="19379" y="10592"/>
                  <a:pt x="17530" y="11642"/>
                </a:cubicBezTo>
                <a:cubicBezTo>
                  <a:pt x="17736" y="11117"/>
                  <a:pt x="17804" y="10660"/>
                  <a:pt x="17804" y="10272"/>
                </a:cubicBezTo>
                <a:cubicBezTo>
                  <a:pt x="18095" y="10369"/>
                  <a:pt x="18463" y="10421"/>
                  <a:pt x="18810" y="10421"/>
                </a:cubicBezTo>
                <a:cubicBezTo>
                  <a:pt x="19115" y="10421"/>
                  <a:pt x="19404" y="10381"/>
                  <a:pt x="19607" y="10295"/>
                </a:cubicBezTo>
                <a:lnTo>
                  <a:pt x="17804" y="10135"/>
                </a:lnTo>
                <a:cubicBezTo>
                  <a:pt x="17804" y="9907"/>
                  <a:pt x="17758" y="9725"/>
                  <a:pt x="17736" y="9565"/>
                </a:cubicBezTo>
                <a:lnTo>
                  <a:pt x="17736" y="9565"/>
                </a:lnTo>
                <a:cubicBezTo>
                  <a:pt x="18348" y="9851"/>
                  <a:pt x="19101" y="9997"/>
                  <a:pt x="19821" y="9997"/>
                </a:cubicBezTo>
                <a:cubicBezTo>
                  <a:pt x="20364" y="9997"/>
                  <a:pt x="20888" y="9914"/>
                  <a:pt x="21319" y="9747"/>
                </a:cubicBezTo>
                <a:lnTo>
                  <a:pt x="20543" y="9679"/>
                </a:lnTo>
                <a:cubicBezTo>
                  <a:pt x="21388" y="9519"/>
                  <a:pt x="22164" y="9222"/>
                  <a:pt x="22666" y="8994"/>
                </a:cubicBezTo>
                <a:lnTo>
                  <a:pt x="22666" y="8994"/>
                </a:lnTo>
                <a:cubicBezTo>
                  <a:pt x="21800" y="9366"/>
                  <a:pt x="21054" y="9503"/>
                  <a:pt x="20428" y="9503"/>
                </a:cubicBezTo>
                <a:cubicBezTo>
                  <a:pt x="19057" y="9503"/>
                  <a:pt x="18253" y="8850"/>
                  <a:pt x="17987" y="8583"/>
                </a:cubicBezTo>
                <a:lnTo>
                  <a:pt x="17987" y="8583"/>
                </a:lnTo>
                <a:cubicBezTo>
                  <a:pt x="18686" y="9007"/>
                  <a:pt x="19514" y="9215"/>
                  <a:pt x="20343" y="9215"/>
                </a:cubicBezTo>
                <a:cubicBezTo>
                  <a:pt x="21301" y="9215"/>
                  <a:pt x="22261" y="8939"/>
                  <a:pt x="23031" y="8401"/>
                </a:cubicBezTo>
                <a:lnTo>
                  <a:pt x="22597" y="8401"/>
                </a:lnTo>
                <a:cubicBezTo>
                  <a:pt x="23145" y="8150"/>
                  <a:pt x="23442" y="7876"/>
                  <a:pt x="23442" y="7876"/>
                </a:cubicBezTo>
                <a:lnTo>
                  <a:pt x="23442" y="7876"/>
                </a:lnTo>
                <a:cubicBezTo>
                  <a:pt x="23077" y="8104"/>
                  <a:pt x="22734" y="8287"/>
                  <a:pt x="22369" y="8401"/>
                </a:cubicBezTo>
                <a:lnTo>
                  <a:pt x="19014" y="8446"/>
                </a:lnTo>
                <a:cubicBezTo>
                  <a:pt x="18306" y="8195"/>
                  <a:pt x="17895" y="7899"/>
                  <a:pt x="17895" y="7899"/>
                </a:cubicBezTo>
                <a:lnTo>
                  <a:pt x="17895" y="7899"/>
                </a:lnTo>
                <a:cubicBezTo>
                  <a:pt x="17987" y="7921"/>
                  <a:pt x="18055" y="7921"/>
                  <a:pt x="18147" y="7921"/>
                </a:cubicBezTo>
                <a:cubicBezTo>
                  <a:pt x="18853" y="8171"/>
                  <a:pt x="19762" y="8333"/>
                  <a:pt x="20643" y="8333"/>
                </a:cubicBezTo>
                <a:cubicBezTo>
                  <a:pt x="21612" y="8333"/>
                  <a:pt x="22548" y="8138"/>
                  <a:pt x="23145" y="7647"/>
                </a:cubicBezTo>
                <a:lnTo>
                  <a:pt x="23145" y="7647"/>
                </a:lnTo>
                <a:lnTo>
                  <a:pt x="20954" y="7693"/>
                </a:lnTo>
                <a:cubicBezTo>
                  <a:pt x="20224" y="7670"/>
                  <a:pt x="19584" y="7625"/>
                  <a:pt x="19082" y="7579"/>
                </a:cubicBezTo>
                <a:lnTo>
                  <a:pt x="19082" y="7579"/>
                </a:lnTo>
                <a:cubicBezTo>
                  <a:pt x="19164" y="7581"/>
                  <a:pt x="19245" y="7582"/>
                  <a:pt x="19324" y="7582"/>
                </a:cubicBezTo>
                <a:cubicBezTo>
                  <a:pt x="22322" y="7582"/>
                  <a:pt x="23145" y="5936"/>
                  <a:pt x="23145" y="5936"/>
                </a:cubicBezTo>
                <a:lnTo>
                  <a:pt x="23145" y="5936"/>
                </a:lnTo>
                <a:cubicBezTo>
                  <a:pt x="22125" y="6846"/>
                  <a:pt x="20834" y="7059"/>
                  <a:pt x="19849" y="7059"/>
                </a:cubicBezTo>
                <a:cubicBezTo>
                  <a:pt x="18982" y="7059"/>
                  <a:pt x="18352" y="6894"/>
                  <a:pt x="18352" y="6894"/>
                </a:cubicBezTo>
                <a:cubicBezTo>
                  <a:pt x="18466" y="6871"/>
                  <a:pt x="18580" y="6871"/>
                  <a:pt x="18694" y="6871"/>
                </a:cubicBezTo>
                <a:cubicBezTo>
                  <a:pt x="18812" y="6887"/>
                  <a:pt x="18932" y="6894"/>
                  <a:pt x="19053" y="6894"/>
                </a:cubicBezTo>
                <a:cubicBezTo>
                  <a:pt x="19636" y="6894"/>
                  <a:pt x="20246" y="6734"/>
                  <a:pt x="20794" y="6620"/>
                </a:cubicBezTo>
                <a:cubicBezTo>
                  <a:pt x="21821" y="6369"/>
                  <a:pt x="22392" y="5890"/>
                  <a:pt x="23145" y="5182"/>
                </a:cubicBezTo>
                <a:lnTo>
                  <a:pt x="23145" y="5182"/>
                </a:lnTo>
                <a:lnTo>
                  <a:pt x="22666" y="5342"/>
                </a:lnTo>
                <a:cubicBezTo>
                  <a:pt x="23373" y="4635"/>
                  <a:pt x="23488" y="3927"/>
                  <a:pt x="23488" y="3927"/>
                </a:cubicBezTo>
                <a:lnTo>
                  <a:pt x="23488" y="3927"/>
                </a:lnTo>
                <a:cubicBezTo>
                  <a:pt x="22917" y="4749"/>
                  <a:pt x="22324" y="5296"/>
                  <a:pt x="21730" y="5662"/>
                </a:cubicBezTo>
                <a:lnTo>
                  <a:pt x="19448" y="6461"/>
                </a:lnTo>
                <a:cubicBezTo>
                  <a:pt x="19333" y="6468"/>
                  <a:pt x="19229" y="6471"/>
                  <a:pt x="19136" y="6471"/>
                </a:cubicBezTo>
                <a:cubicBezTo>
                  <a:pt x="18950" y="6471"/>
                  <a:pt x="18808" y="6461"/>
                  <a:pt x="18717" y="6461"/>
                </a:cubicBezTo>
                <a:cubicBezTo>
                  <a:pt x="18649" y="6438"/>
                  <a:pt x="18626" y="6438"/>
                  <a:pt x="18626" y="6438"/>
                </a:cubicBezTo>
                <a:cubicBezTo>
                  <a:pt x="18694" y="6438"/>
                  <a:pt x="18740" y="6415"/>
                  <a:pt x="18808" y="6415"/>
                </a:cubicBezTo>
                <a:lnTo>
                  <a:pt x="18717" y="6461"/>
                </a:lnTo>
                <a:cubicBezTo>
                  <a:pt x="20315" y="6095"/>
                  <a:pt x="21844" y="5844"/>
                  <a:pt x="22757" y="4292"/>
                </a:cubicBezTo>
                <a:lnTo>
                  <a:pt x="22757" y="4292"/>
                </a:lnTo>
                <a:lnTo>
                  <a:pt x="22118" y="4635"/>
                </a:lnTo>
                <a:cubicBezTo>
                  <a:pt x="23168" y="3493"/>
                  <a:pt x="23305" y="2261"/>
                  <a:pt x="23305" y="2261"/>
                </a:cubicBezTo>
                <a:lnTo>
                  <a:pt x="23305" y="2261"/>
                </a:lnTo>
                <a:cubicBezTo>
                  <a:pt x="22255" y="5114"/>
                  <a:pt x="18900" y="5981"/>
                  <a:pt x="18900" y="5981"/>
                </a:cubicBezTo>
                <a:cubicBezTo>
                  <a:pt x="22871" y="4178"/>
                  <a:pt x="22620" y="1302"/>
                  <a:pt x="22620" y="1302"/>
                </a:cubicBezTo>
                <a:lnTo>
                  <a:pt x="22620" y="1302"/>
                </a:lnTo>
                <a:cubicBezTo>
                  <a:pt x="22004" y="3767"/>
                  <a:pt x="19311" y="5456"/>
                  <a:pt x="19311" y="5456"/>
                </a:cubicBezTo>
                <a:cubicBezTo>
                  <a:pt x="20338" y="4680"/>
                  <a:pt x="21798" y="1964"/>
                  <a:pt x="21799" y="1964"/>
                </a:cubicBezTo>
                <a:lnTo>
                  <a:pt x="21799" y="1964"/>
                </a:lnTo>
                <a:cubicBezTo>
                  <a:pt x="19995" y="3493"/>
                  <a:pt x="18671" y="5525"/>
                  <a:pt x="17713" y="7488"/>
                </a:cubicBezTo>
                <a:lnTo>
                  <a:pt x="17964" y="6483"/>
                </a:lnTo>
                <a:lnTo>
                  <a:pt x="17964" y="6483"/>
                </a:lnTo>
                <a:cubicBezTo>
                  <a:pt x="17781" y="6871"/>
                  <a:pt x="17622" y="7396"/>
                  <a:pt x="17530" y="7876"/>
                </a:cubicBezTo>
                <a:cubicBezTo>
                  <a:pt x="17462" y="8035"/>
                  <a:pt x="17370" y="8218"/>
                  <a:pt x="17302" y="8378"/>
                </a:cubicBezTo>
                <a:lnTo>
                  <a:pt x="17553" y="6597"/>
                </a:lnTo>
                <a:lnTo>
                  <a:pt x="17553" y="6597"/>
                </a:lnTo>
                <a:cubicBezTo>
                  <a:pt x="17485" y="6757"/>
                  <a:pt x="17416" y="6940"/>
                  <a:pt x="17370" y="7122"/>
                </a:cubicBezTo>
                <a:cubicBezTo>
                  <a:pt x="17462" y="6506"/>
                  <a:pt x="17530" y="5890"/>
                  <a:pt x="17530" y="5274"/>
                </a:cubicBezTo>
                <a:cubicBezTo>
                  <a:pt x="17599" y="3288"/>
                  <a:pt x="17211" y="1325"/>
                  <a:pt x="15864" y="1"/>
                </a:cubicBez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1561" name="Google Shape;5055;p33"/>
          <p:cNvGrpSpPr/>
          <p:nvPr/>
        </p:nvGrpSpPr>
        <p:grpSpPr>
          <a:xfrm>
            <a:off x="720" y="35640"/>
            <a:ext cx="1104480" cy="1005120"/>
            <a:chOff x="720" y="35640"/>
            <a:chExt cx="1104480" cy="1005120"/>
          </a:xfrm>
        </p:grpSpPr>
        <p:sp>
          <p:nvSpPr>
            <p:cNvPr id="1562" name="Google Shape;5056;p33"/>
            <p:cNvSpPr/>
            <p:nvPr/>
          </p:nvSpPr>
          <p:spPr>
            <a:xfrm rot="4158600">
              <a:off x="186480" y="86040"/>
              <a:ext cx="732960" cy="903960"/>
            </a:xfrm>
            <a:custGeom>
              <a:avLst/>
              <a:gdLst>
                <a:gd name="textAreaLeft" fmla="*/ 0 w 732960"/>
                <a:gd name="textAreaRight" fmla="*/ 734040 w 732960"/>
                <a:gd name="textAreaTop" fmla="*/ 0 h 903960"/>
                <a:gd name="textAreaBottom" fmla="*/ 905040 h 903960"/>
              </a:gdLst>
              <a:ahLst/>
              <a:rect l="textAreaLeft" t="textAreaTop" r="textAreaRight" b="textAreaBottom"/>
              <a:pathLst>
                <a:path w="67875" h="83697">
                  <a:moveTo>
                    <a:pt x="55376" y="0"/>
                  </a:moveTo>
                  <a:cubicBezTo>
                    <a:pt x="43189" y="0"/>
                    <a:pt x="6817" y="3719"/>
                    <a:pt x="3375" y="4417"/>
                  </a:cubicBezTo>
                  <a:cubicBezTo>
                    <a:pt x="1" y="5117"/>
                    <a:pt x="9667" y="81805"/>
                    <a:pt x="12098" y="83446"/>
                  </a:cubicBezTo>
                  <a:cubicBezTo>
                    <a:pt x="12355" y="83619"/>
                    <a:pt x="13178" y="83697"/>
                    <a:pt x="14444" y="83697"/>
                  </a:cubicBezTo>
                  <a:cubicBezTo>
                    <a:pt x="25189" y="83697"/>
                    <a:pt x="67874" y="78127"/>
                    <a:pt x="67874" y="78127"/>
                  </a:cubicBezTo>
                  <a:cubicBezTo>
                    <a:pt x="67874" y="78127"/>
                    <a:pt x="62464" y="2807"/>
                    <a:pt x="59242" y="375"/>
                  </a:cubicBezTo>
                  <a:cubicBezTo>
                    <a:pt x="58890" y="113"/>
                    <a:pt x="57501" y="0"/>
                    <a:pt x="55376" y="0"/>
                  </a:cubicBezTo>
                  <a:close/>
                </a:path>
              </a:pathLst>
            </a:custGeom>
            <a:solidFill>
              <a:schemeClr val="lt1"/>
            </a:solidFill>
            <a:ln w="296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63" name="Google Shape;5057;p33"/>
            <p:cNvSpPr/>
            <p:nvPr/>
          </p:nvSpPr>
          <p:spPr>
            <a:xfrm rot="4158600">
              <a:off x="245160" y="132120"/>
              <a:ext cx="626760" cy="829440"/>
            </a:xfrm>
            <a:custGeom>
              <a:avLst/>
              <a:gdLst>
                <a:gd name="textAreaLeft" fmla="*/ 0 w 626760"/>
                <a:gd name="textAreaRight" fmla="*/ 627840 w 626760"/>
                <a:gd name="textAreaTop" fmla="*/ 0 h 829440"/>
                <a:gd name="textAreaBottom" fmla="*/ 830520 h 829440"/>
              </a:gdLst>
              <a:ahLst/>
              <a:rect l="textAreaLeft" t="textAreaTop" r="textAreaRight" b="textAreaBottom"/>
              <a:pathLst>
                <a:path w="58056" h="76811">
                  <a:moveTo>
                    <a:pt x="50123" y="1"/>
                  </a:moveTo>
                  <a:lnTo>
                    <a:pt x="0" y="5593"/>
                  </a:lnTo>
                  <a:lnTo>
                    <a:pt x="7964" y="76810"/>
                  </a:lnTo>
                  <a:lnTo>
                    <a:pt x="58056" y="71217"/>
                  </a:lnTo>
                  <a:lnTo>
                    <a:pt x="50123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64" name="Google Shape;5058;p33"/>
            <p:cNvSpPr/>
            <p:nvPr/>
          </p:nvSpPr>
          <p:spPr>
            <a:xfrm rot="4158600">
              <a:off x="9000" y="592200"/>
              <a:ext cx="545760" cy="207000"/>
            </a:xfrm>
            <a:custGeom>
              <a:avLst/>
              <a:gdLst>
                <a:gd name="textAreaLeft" fmla="*/ 0 w 545760"/>
                <a:gd name="textAreaRight" fmla="*/ 546840 w 545760"/>
                <a:gd name="textAreaTop" fmla="*/ 0 h 207000"/>
                <a:gd name="textAreaBottom" fmla="*/ 208080 h 207000"/>
              </a:gdLst>
              <a:ahLst/>
              <a:rect l="textAreaLeft" t="textAreaTop" r="textAreaRight" b="textAreaBottom"/>
              <a:pathLst>
                <a:path w="50580" h="19241">
                  <a:moveTo>
                    <a:pt x="49060" y="0"/>
                  </a:moveTo>
                  <a:cubicBezTo>
                    <a:pt x="47905" y="91"/>
                    <a:pt x="46810" y="365"/>
                    <a:pt x="45686" y="821"/>
                  </a:cubicBezTo>
                  <a:cubicBezTo>
                    <a:pt x="43102" y="1885"/>
                    <a:pt x="41187" y="3496"/>
                    <a:pt x="41491" y="6049"/>
                  </a:cubicBezTo>
                  <a:cubicBezTo>
                    <a:pt x="39455" y="6201"/>
                    <a:pt x="37357" y="7842"/>
                    <a:pt x="38330" y="9848"/>
                  </a:cubicBezTo>
                  <a:cubicBezTo>
                    <a:pt x="38034" y="9761"/>
                    <a:pt x="37705" y="9715"/>
                    <a:pt x="37371" y="9715"/>
                  </a:cubicBezTo>
                  <a:cubicBezTo>
                    <a:pt x="36434" y="9715"/>
                    <a:pt x="35458" y="10075"/>
                    <a:pt x="35078" y="10882"/>
                  </a:cubicBezTo>
                  <a:cubicBezTo>
                    <a:pt x="34561" y="10568"/>
                    <a:pt x="33929" y="10386"/>
                    <a:pt x="33303" y="10386"/>
                  </a:cubicBezTo>
                  <a:cubicBezTo>
                    <a:pt x="33081" y="10386"/>
                    <a:pt x="32860" y="10409"/>
                    <a:pt x="32646" y="10456"/>
                  </a:cubicBezTo>
                  <a:cubicBezTo>
                    <a:pt x="32403" y="9514"/>
                    <a:pt x="31491" y="8876"/>
                    <a:pt x="30397" y="8785"/>
                  </a:cubicBezTo>
                  <a:cubicBezTo>
                    <a:pt x="30652" y="5775"/>
                    <a:pt x="29069" y="5174"/>
                    <a:pt x="27762" y="5174"/>
                  </a:cubicBezTo>
                  <a:cubicBezTo>
                    <a:pt x="26890" y="5174"/>
                    <a:pt x="26141" y="5441"/>
                    <a:pt x="26141" y="5441"/>
                  </a:cubicBezTo>
                  <a:cubicBezTo>
                    <a:pt x="25691" y="4420"/>
                    <a:pt x="25081" y="4113"/>
                    <a:pt x="24511" y="4113"/>
                  </a:cubicBezTo>
                  <a:cubicBezTo>
                    <a:pt x="23655" y="4113"/>
                    <a:pt x="22889" y="4803"/>
                    <a:pt x="22889" y="4803"/>
                  </a:cubicBezTo>
                  <a:cubicBezTo>
                    <a:pt x="22889" y="4803"/>
                    <a:pt x="21823" y="3693"/>
                    <a:pt x="19350" y="3693"/>
                  </a:cubicBezTo>
                  <a:cubicBezTo>
                    <a:pt x="18929" y="3693"/>
                    <a:pt x="18468" y="3725"/>
                    <a:pt x="17965" y="3800"/>
                  </a:cubicBezTo>
                  <a:cubicBezTo>
                    <a:pt x="13709" y="4499"/>
                    <a:pt x="14408" y="7721"/>
                    <a:pt x="14408" y="7721"/>
                  </a:cubicBezTo>
                  <a:cubicBezTo>
                    <a:pt x="13101" y="7751"/>
                    <a:pt x="11399" y="8937"/>
                    <a:pt x="11734" y="10244"/>
                  </a:cubicBezTo>
                  <a:cubicBezTo>
                    <a:pt x="10974" y="10244"/>
                    <a:pt x="10153" y="10608"/>
                    <a:pt x="9819" y="11307"/>
                  </a:cubicBezTo>
                  <a:cubicBezTo>
                    <a:pt x="9463" y="11206"/>
                    <a:pt x="9073" y="11158"/>
                    <a:pt x="8669" y="11158"/>
                  </a:cubicBezTo>
                  <a:cubicBezTo>
                    <a:pt x="6651" y="11158"/>
                    <a:pt x="4256" y="12352"/>
                    <a:pt x="3800" y="14073"/>
                  </a:cubicBezTo>
                  <a:cubicBezTo>
                    <a:pt x="3040" y="14134"/>
                    <a:pt x="2311" y="14408"/>
                    <a:pt x="2068" y="15137"/>
                  </a:cubicBezTo>
                  <a:cubicBezTo>
                    <a:pt x="1747" y="15054"/>
                    <a:pt x="1420" y="15015"/>
                    <a:pt x="1098" y="15015"/>
                  </a:cubicBezTo>
                  <a:cubicBezTo>
                    <a:pt x="719" y="15015"/>
                    <a:pt x="346" y="15069"/>
                    <a:pt x="1" y="15168"/>
                  </a:cubicBezTo>
                  <a:lnTo>
                    <a:pt x="457" y="19241"/>
                  </a:lnTo>
                  <a:lnTo>
                    <a:pt x="50579" y="13648"/>
                  </a:lnTo>
                  <a:lnTo>
                    <a:pt x="4906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65" name="Google Shape;5059;p33"/>
            <p:cNvSpPr/>
            <p:nvPr/>
          </p:nvSpPr>
          <p:spPr>
            <a:xfrm rot="4158600">
              <a:off x="251640" y="588600"/>
              <a:ext cx="110160" cy="48600"/>
            </a:xfrm>
            <a:custGeom>
              <a:avLst/>
              <a:gdLst>
                <a:gd name="textAreaLeft" fmla="*/ 0 w 110160"/>
                <a:gd name="textAreaRight" fmla="*/ 111240 w 110160"/>
                <a:gd name="textAreaTop" fmla="*/ 0 h 48600"/>
                <a:gd name="textAreaBottom" fmla="*/ 49680 h 48600"/>
              </a:gdLst>
              <a:ahLst/>
              <a:rect l="textAreaLeft" t="textAreaTop" r="textAreaRight" b="textAreaBottom"/>
              <a:pathLst>
                <a:path w="10294" h="4590">
                  <a:moveTo>
                    <a:pt x="5684" y="0"/>
                  </a:moveTo>
                  <a:cubicBezTo>
                    <a:pt x="3800" y="0"/>
                    <a:pt x="1915" y="608"/>
                    <a:pt x="730" y="2097"/>
                  </a:cubicBezTo>
                  <a:cubicBezTo>
                    <a:pt x="152" y="2796"/>
                    <a:pt x="0" y="3678"/>
                    <a:pt x="183" y="4590"/>
                  </a:cubicBezTo>
                  <a:cubicBezTo>
                    <a:pt x="31" y="2857"/>
                    <a:pt x="1277" y="1672"/>
                    <a:pt x="2827" y="1186"/>
                  </a:cubicBezTo>
                  <a:cubicBezTo>
                    <a:pt x="3674" y="903"/>
                    <a:pt x="4576" y="730"/>
                    <a:pt x="5478" y="730"/>
                  </a:cubicBezTo>
                  <a:cubicBezTo>
                    <a:pt x="6226" y="730"/>
                    <a:pt x="6974" y="849"/>
                    <a:pt x="7690" y="1125"/>
                  </a:cubicBezTo>
                  <a:cubicBezTo>
                    <a:pt x="8359" y="1398"/>
                    <a:pt x="9058" y="1885"/>
                    <a:pt x="9332" y="2614"/>
                  </a:cubicBezTo>
                  <a:cubicBezTo>
                    <a:pt x="9411" y="2830"/>
                    <a:pt x="9580" y="2922"/>
                    <a:pt x="9745" y="2922"/>
                  </a:cubicBezTo>
                  <a:cubicBezTo>
                    <a:pt x="10023" y="2922"/>
                    <a:pt x="10294" y="2661"/>
                    <a:pt x="10122" y="2280"/>
                  </a:cubicBezTo>
                  <a:cubicBezTo>
                    <a:pt x="9393" y="578"/>
                    <a:pt x="7356" y="0"/>
                    <a:pt x="568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66" name="Google Shape;5060;p33"/>
            <p:cNvSpPr/>
            <p:nvPr/>
          </p:nvSpPr>
          <p:spPr>
            <a:xfrm rot="5415000">
              <a:off x="437040" y="499680"/>
              <a:ext cx="15480" cy="17640"/>
            </a:xfrm>
            <a:custGeom>
              <a:avLst/>
              <a:gdLst>
                <a:gd name="textAreaLeft" fmla="*/ 0 w 15480"/>
                <a:gd name="textAreaRight" fmla="*/ 16560 w 15480"/>
                <a:gd name="textAreaTop" fmla="*/ 0 h 17640"/>
                <a:gd name="textAreaBottom" fmla="*/ 18720 h 17640"/>
              </a:gdLst>
              <a:ahLst/>
              <a:rect l="textAreaLeft" t="textAreaTop" r="textAreaRight" b="textAreaBottom"/>
              <a:pathLst>
                <a:path w="1034" h="1156">
                  <a:moveTo>
                    <a:pt x="32" y="477"/>
                  </a:moveTo>
                  <a:lnTo>
                    <a:pt x="32" y="477"/>
                  </a:lnTo>
                  <a:cubicBezTo>
                    <a:pt x="31" y="480"/>
                    <a:pt x="31" y="484"/>
                    <a:pt x="31" y="488"/>
                  </a:cubicBezTo>
                  <a:lnTo>
                    <a:pt x="31" y="488"/>
                  </a:lnTo>
                  <a:cubicBezTo>
                    <a:pt x="31" y="488"/>
                    <a:pt x="31" y="487"/>
                    <a:pt x="31" y="487"/>
                  </a:cubicBezTo>
                  <a:cubicBezTo>
                    <a:pt x="31" y="483"/>
                    <a:pt x="31" y="480"/>
                    <a:pt x="32" y="477"/>
                  </a:cubicBezTo>
                  <a:close/>
                  <a:moveTo>
                    <a:pt x="866" y="911"/>
                  </a:moveTo>
                  <a:cubicBezTo>
                    <a:pt x="853" y="921"/>
                    <a:pt x="838" y="931"/>
                    <a:pt x="821" y="943"/>
                  </a:cubicBezTo>
                  <a:cubicBezTo>
                    <a:pt x="842" y="932"/>
                    <a:pt x="856" y="922"/>
                    <a:pt x="866" y="911"/>
                  </a:cubicBezTo>
                  <a:close/>
                  <a:moveTo>
                    <a:pt x="456" y="1"/>
                  </a:moveTo>
                  <a:lnTo>
                    <a:pt x="213" y="122"/>
                  </a:lnTo>
                  <a:cubicBezTo>
                    <a:pt x="213" y="122"/>
                    <a:pt x="183" y="122"/>
                    <a:pt x="183" y="153"/>
                  </a:cubicBezTo>
                  <a:cubicBezTo>
                    <a:pt x="152" y="183"/>
                    <a:pt x="122" y="244"/>
                    <a:pt x="122" y="274"/>
                  </a:cubicBezTo>
                  <a:cubicBezTo>
                    <a:pt x="94" y="311"/>
                    <a:pt x="75" y="340"/>
                    <a:pt x="61" y="365"/>
                  </a:cubicBezTo>
                  <a:lnTo>
                    <a:pt x="61" y="365"/>
                  </a:lnTo>
                  <a:lnTo>
                    <a:pt x="31" y="396"/>
                  </a:lnTo>
                  <a:cubicBezTo>
                    <a:pt x="31" y="396"/>
                    <a:pt x="31" y="396"/>
                    <a:pt x="31" y="396"/>
                  </a:cubicBezTo>
                  <a:lnTo>
                    <a:pt x="31" y="396"/>
                  </a:lnTo>
                  <a:cubicBezTo>
                    <a:pt x="0" y="457"/>
                    <a:pt x="0" y="487"/>
                    <a:pt x="0" y="578"/>
                  </a:cubicBezTo>
                  <a:lnTo>
                    <a:pt x="0" y="730"/>
                  </a:lnTo>
                  <a:cubicBezTo>
                    <a:pt x="0" y="819"/>
                    <a:pt x="32" y="891"/>
                    <a:pt x="85" y="959"/>
                  </a:cubicBezTo>
                  <a:lnTo>
                    <a:pt x="85" y="959"/>
                  </a:lnTo>
                  <a:cubicBezTo>
                    <a:pt x="66" y="954"/>
                    <a:pt x="48" y="949"/>
                    <a:pt x="31" y="943"/>
                  </a:cubicBezTo>
                  <a:lnTo>
                    <a:pt x="31" y="943"/>
                  </a:lnTo>
                  <a:cubicBezTo>
                    <a:pt x="31" y="1004"/>
                    <a:pt x="61" y="1034"/>
                    <a:pt x="122" y="1034"/>
                  </a:cubicBezTo>
                  <a:cubicBezTo>
                    <a:pt x="152" y="1064"/>
                    <a:pt x="183" y="1064"/>
                    <a:pt x="183" y="1095"/>
                  </a:cubicBezTo>
                  <a:cubicBezTo>
                    <a:pt x="183" y="1095"/>
                    <a:pt x="274" y="1125"/>
                    <a:pt x="304" y="1125"/>
                  </a:cubicBezTo>
                  <a:lnTo>
                    <a:pt x="385" y="1125"/>
                  </a:lnTo>
                  <a:cubicBezTo>
                    <a:pt x="359" y="1134"/>
                    <a:pt x="332" y="1145"/>
                    <a:pt x="304" y="1156"/>
                  </a:cubicBezTo>
                  <a:lnTo>
                    <a:pt x="426" y="1156"/>
                  </a:lnTo>
                  <a:cubicBezTo>
                    <a:pt x="459" y="1156"/>
                    <a:pt x="483" y="1156"/>
                    <a:pt x="513" y="1146"/>
                  </a:cubicBezTo>
                  <a:lnTo>
                    <a:pt x="513" y="1146"/>
                  </a:lnTo>
                  <a:lnTo>
                    <a:pt x="517" y="1156"/>
                  </a:lnTo>
                  <a:lnTo>
                    <a:pt x="536" y="1137"/>
                  </a:lnTo>
                  <a:lnTo>
                    <a:pt x="536" y="1137"/>
                  </a:lnTo>
                  <a:cubicBezTo>
                    <a:pt x="553" y="1129"/>
                    <a:pt x="573" y="1118"/>
                    <a:pt x="598" y="1102"/>
                  </a:cubicBezTo>
                  <a:lnTo>
                    <a:pt x="598" y="1102"/>
                  </a:lnTo>
                  <a:cubicBezTo>
                    <a:pt x="614" y="1098"/>
                    <a:pt x="629" y="1095"/>
                    <a:pt x="639" y="1095"/>
                  </a:cubicBezTo>
                  <a:cubicBezTo>
                    <a:pt x="639" y="1095"/>
                    <a:pt x="730" y="1064"/>
                    <a:pt x="730" y="1034"/>
                  </a:cubicBezTo>
                  <a:lnTo>
                    <a:pt x="730" y="1034"/>
                  </a:lnTo>
                  <a:cubicBezTo>
                    <a:pt x="730" y="1034"/>
                    <a:pt x="730" y="1034"/>
                    <a:pt x="730" y="1034"/>
                  </a:cubicBezTo>
                  <a:lnTo>
                    <a:pt x="821" y="912"/>
                  </a:lnTo>
                  <a:cubicBezTo>
                    <a:pt x="821" y="882"/>
                    <a:pt x="882" y="852"/>
                    <a:pt x="912" y="852"/>
                  </a:cubicBezTo>
                  <a:cubicBezTo>
                    <a:pt x="892" y="871"/>
                    <a:pt x="885" y="891"/>
                    <a:pt x="866" y="911"/>
                  </a:cubicBezTo>
                  <a:lnTo>
                    <a:pt x="866" y="911"/>
                  </a:lnTo>
                  <a:cubicBezTo>
                    <a:pt x="923" y="867"/>
                    <a:pt x="948" y="829"/>
                    <a:pt x="973" y="730"/>
                  </a:cubicBezTo>
                  <a:lnTo>
                    <a:pt x="973" y="700"/>
                  </a:lnTo>
                  <a:lnTo>
                    <a:pt x="973" y="692"/>
                  </a:lnTo>
                  <a:lnTo>
                    <a:pt x="973" y="692"/>
                  </a:lnTo>
                  <a:cubicBezTo>
                    <a:pt x="985" y="655"/>
                    <a:pt x="1000" y="612"/>
                    <a:pt x="1034" y="578"/>
                  </a:cubicBezTo>
                  <a:lnTo>
                    <a:pt x="1034" y="396"/>
                  </a:lnTo>
                  <a:cubicBezTo>
                    <a:pt x="1034" y="335"/>
                    <a:pt x="973" y="305"/>
                    <a:pt x="973" y="274"/>
                  </a:cubicBezTo>
                  <a:cubicBezTo>
                    <a:pt x="942" y="183"/>
                    <a:pt x="912" y="153"/>
                    <a:pt x="882" y="122"/>
                  </a:cubicBezTo>
                  <a:cubicBezTo>
                    <a:pt x="821" y="92"/>
                    <a:pt x="790" y="92"/>
                    <a:pt x="760" y="31"/>
                  </a:cubicBezTo>
                  <a:cubicBezTo>
                    <a:pt x="669" y="1"/>
                    <a:pt x="639" y="1"/>
                    <a:pt x="578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67" name="Google Shape;5061;p33"/>
            <p:cNvSpPr/>
            <p:nvPr/>
          </p:nvSpPr>
          <p:spPr>
            <a:xfrm rot="5415000">
              <a:off x="466560" y="500400"/>
              <a:ext cx="8640" cy="1116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11160"/>
                <a:gd name="textAreaBottom" fmla="*/ 12240 h 11160"/>
              </a:gdLst>
              <a:ahLst/>
              <a:rect l="textAreaLeft" t="textAreaTop" r="textAreaRight" b="textAreaBottom"/>
              <a:pathLst>
                <a:path w="609" h="761">
                  <a:moveTo>
                    <a:pt x="304" y="1"/>
                  </a:moveTo>
                  <a:cubicBezTo>
                    <a:pt x="274" y="1"/>
                    <a:pt x="213" y="1"/>
                    <a:pt x="183" y="31"/>
                  </a:cubicBezTo>
                  <a:cubicBezTo>
                    <a:pt x="152" y="31"/>
                    <a:pt x="122" y="92"/>
                    <a:pt x="61" y="122"/>
                  </a:cubicBezTo>
                  <a:cubicBezTo>
                    <a:pt x="31" y="153"/>
                    <a:pt x="0" y="183"/>
                    <a:pt x="0" y="274"/>
                  </a:cubicBezTo>
                  <a:lnTo>
                    <a:pt x="0" y="426"/>
                  </a:lnTo>
                  <a:cubicBezTo>
                    <a:pt x="0" y="457"/>
                    <a:pt x="31" y="487"/>
                    <a:pt x="31" y="548"/>
                  </a:cubicBezTo>
                  <a:cubicBezTo>
                    <a:pt x="31" y="578"/>
                    <a:pt x="61" y="578"/>
                    <a:pt x="61" y="609"/>
                  </a:cubicBezTo>
                  <a:cubicBezTo>
                    <a:pt x="61" y="639"/>
                    <a:pt x="91" y="700"/>
                    <a:pt x="152" y="700"/>
                  </a:cubicBezTo>
                  <a:cubicBezTo>
                    <a:pt x="152" y="700"/>
                    <a:pt x="183" y="730"/>
                    <a:pt x="213" y="730"/>
                  </a:cubicBezTo>
                  <a:cubicBezTo>
                    <a:pt x="243" y="730"/>
                    <a:pt x="304" y="761"/>
                    <a:pt x="335" y="761"/>
                  </a:cubicBezTo>
                  <a:lnTo>
                    <a:pt x="395" y="761"/>
                  </a:lnTo>
                  <a:cubicBezTo>
                    <a:pt x="456" y="761"/>
                    <a:pt x="456" y="730"/>
                    <a:pt x="487" y="730"/>
                  </a:cubicBezTo>
                  <a:cubicBezTo>
                    <a:pt x="517" y="730"/>
                    <a:pt x="547" y="700"/>
                    <a:pt x="547" y="639"/>
                  </a:cubicBezTo>
                  <a:cubicBezTo>
                    <a:pt x="578" y="487"/>
                    <a:pt x="608" y="487"/>
                    <a:pt x="608" y="457"/>
                  </a:cubicBezTo>
                  <a:lnTo>
                    <a:pt x="608" y="426"/>
                  </a:lnTo>
                  <a:lnTo>
                    <a:pt x="608" y="396"/>
                  </a:lnTo>
                  <a:lnTo>
                    <a:pt x="608" y="244"/>
                  </a:lnTo>
                  <a:cubicBezTo>
                    <a:pt x="608" y="183"/>
                    <a:pt x="578" y="122"/>
                    <a:pt x="517" y="92"/>
                  </a:cubicBezTo>
                  <a:cubicBezTo>
                    <a:pt x="487" y="92"/>
                    <a:pt x="487" y="31"/>
                    <a:pt x="456" y="31"/>
                  </a:cubicBezTo>
                  <a:cubicBezTo>
                    <a:pt x="426" y="1"/>
                    <a:pt x="335" y="1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" bIns="6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68" name="Google Shape;5062;p33"/>
            <p:cNvSpPr/>
            <p:nvPr/>
          </p:nvSpPr>
          <p:spPr>
            <a:xfrm rot="5415000">
              <a:off x="432000" y="474120"/>
              <a:ext cx="7200" cy="6480"/>
            </a:xfrm>
            <a:custGeom>
              <a:avLst/>
              <a:gdLst>
                <a:gd name="textAreaLeft" fmla="*/ 0 w 7200"/>
                <a:gd name="textAreaRight" fmla="*/ 8280 w 7200"/>
                <a:gd name="textAreaTop" fmla="*/ 0 h 6480"/>
                <a:gd name="textAreaBottom" fmla="*/ 7560 h 6480"/>
              </a:gdLst>
              <a:ahLst/>
              <a:rect l="textAreaLeft" t="textAreaTop" r="textAreaRight" b="textAreaBottom"/>
              <a:pathLst>
                <a:path w="518" h="457">
                  <a:moveTo>
                    <a:pt x="274" y="0"/>
                  </a:moveTo>
                  <a:cubicBezTo>
                    <a:pt x="0" y="0"/>
                    <a:pt x="0" y="456"/>
                    <a:pt x="274" y="456"/>
                  </a:cubicBezTo>
                  <a:cubicBezTo>
                    <a:pt x="517" y="456"/>
                    <a:pt x="517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" bIns="3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69" name="Google Shape;5063;p33"/>
            <p:cNvSpPr/>
            <p:nvPr/>
          </p:nvSpPr>
          <p:spPr>
            <a:xfrm rot="5415000">
              <a:off x="400320" y="633600"/>
              <a:ext cx="28440" cy="30960"/>
            </a:xfrm>
            <a:custGeom>
              <a:avLst/>
              <a:gdLst>
                <a:gd name="textAreaLeft" fmla="*/ 0 w 28440"/>
                <a:gd name="textAreaRight" fmla="*/ 29520 w 28440"/>
                <a:gd name="textAreaTop" fmla="*/ 0 h 30960"/>
                <a:gd name="textAreaBottom" fmla="*/ 32040 h 30960"/>
              </a:gdLst>
              <a:ahLst/>
              <a:rect l="textAreaLeft" t="textAreaTop" r="textAreaRight" b="textAreaBottom"/>
              <a:pathLst>
                <a:path w="1825" h="1990">
                  <a:moveTo>
                    <a:pt x="396" y="348"/>
                  </a:moveTo>
                  <a:lnTo>
                    <a:pt x="396" y="348"/>
                  </a:lnTo>
                  <a:cubicBezTo>
                    <a:pt x="396" y="348"/>
                    <a:pt x="367" y="395"/>
                    <a:pt x="342" y="442"/>
                  </a:cubicBezTo>
                  <a:lnTo>
                    <a:pt x="342" y="442"/>
                  </a:lnTo>
                  <a:cubicBezTo>
                    <a:pt x="354" y="417"/>
                    <a:pt x="369" y="389"/>
                    <a:pt x="396" y="348"/>
                  </a:cubicBezTo>
                  <a:close/>
                  <a:moveTo>
                    <a:pt x="1790" y="843"/>
                  </a:moveTo>
                  <a:lnTo>
                    <a:pt x="1790" y="843"/>
                  </a:lnTo>
                  <a:cubicBezTo>
                    <a:pt x="1787" y="868"/>
                    <a:pt x="1779" y="894"/>
                    <a:pt x="1763" y="919"/>
                  </a:cubicBezTo>
                  <a:lnTo>
                    <a:pt x="1763" y="919"/>
                  </a:lnTo>
                  <a:cubicBezTo>
                    <a:pt x="1774" y="886"/>
                    <a:pt x="1785" y="857"/>
                    <a:pt x="1790" y="843"/>
                  </a:cubicBezTo>
                  <a:close/>
                  <a:moveTo>
                    <a:pt x="1733" y="1240"/>
                  </a:moveTo>
                  <a:cubicBezTo>
                    <a:pt x="1733" y="1247"/>
                    <a:pt x="1732" y="1253"/>
                    <a:pt x="1732" y="1260"/>
                  </a:cubicBezTo>
                  <a:lnTo>
                    <a:pt x="1732" y="1260"/>
                  </a:lnTo>
                  <a:cubicBezTo>
                    <a:pt x="1732" y="1260"/>
                    <a:pt x="1731" y="1260"/>
                    <a:pt x="1731" y="1260"/>
                  </a:cubicBezTo>
                  <a:lnTo>
                    <a:pt x="1731" y="1260"/>
                  </a:lnTo>
                  <a:cubicBezTo>
                    <a:pt x="1731" y="1263"/>
                    <a:pt x="1730" y="1266"/>
                    <a:pt x="1730" y="1270"/>
                  </a:cubicBezTo>
                  <a:lnTo>
                    <a:pt x="1730" y="1270"/>
                  </a:lnTo>
                  <a:cubicBezTo>
                    <a:pt x="1723" y="1279"/>
                    <a:pt x="1717" y="1289"/>
                    <a:pt x="1710" y="1298"/>
                  </a:cubicBezTo>
                  <a:lnTo>
                    <a:pt x="1710" y="1298"/>
                  </a:lnTo>
                  <a:cubicBezTo>
                    <a:pt x="1713" y="1284"/>
                    <a:pt x="1716" y="1269"/>
                    <a:pt x="1719" y="1255"/>
                  </a:cubicBezTo>
                  <a:lnTo>
                    <a:pt x="1719" y="1255"/>
                  </a:lnTo>
                  <a:cubicBezTo>
                    <a:pt x="1723" y="1257"/>
                    <a:pt x="1727" y="1258"/>
                    <a:pt x="1731" y="1260"/>
                  </a:cubicBezTo>
                  <a:lnTo>
                    <a:pt x="1731" y="1260"/>
                  </a:lnTo>
                  <a:cubicBezTo>
                    <a:pt x="1732" y="1253"/>
                    <a:pt x="1732" y="1246"/>
                    <a:pt x="1733" y="1240"/>
                  </a:cubicBezTo>
                  <a:close/>
                  <a:moveTo>
                    <a:pt x="1527" y="1478"/>
                  </a:moveTo>
                  <a:cubicBezTo>
                    <a:pt x="1523" y="1484"/>
                    <a:pt x="1520" y="1491"/>
                    <a:pt x="1516" y="1497"/>
                  </a:cubicBezTo>
                  <a:lnTo>
                    <a:pt x="1516" y="1497"/>
                  </a:lnTo>
                  <a:cubicBezTo>
                    <a:pt x="1514" y="1499"/>
                    <a:pt x="1513" y="1500"/>
                    <a:pt x="1511" y="1502"/>
                  </a:cubicBezTo>
                  <a:lnTo>
                    <a:pt x="1511" y="1502"/>
                  </a:lnTo>
                  <a:lnTo>
                    <a:pt x="1527" y="1478"/>
                  </a:lnTo>
                  <a:close/>
                  <a:moveTo>
                    <a:pt x="1042" y="0"/>
                  </a:moveTo>
                  <a:cubicBezTo>
                    <a:pt x="970" y="0"/>
                    <a:pt x="902" y="14"/>
                    <a:pt x="821" y="14"/>
                  </a:cubicBezTo>
                  <a:cubicBezTo>
                    <a:pt x="760" y="44"/>
                    <a:pt x="730" y="44"/>
                    <a:pt x="639" y="75"/>
                  </a:cubicBezTo>
                  <a:cubicBezTo>
                    <a:pt x="552" y="140"/>
                    <a:pt x="496" y="190"/>
                    <a:pt x="449" y="258"/>
                  </a:cubicBezTo>
                  <a:lnTo>
                    <a:pt x="449" y="258"/>
                  </a:lnTo>
                  <a:cubicBezTo>
                    <a:pt x="461" y="233"/>
                    <a:pt x="474" y="209"/>
                    <a:pt x="487" y="196"/>
                  </a:cubicBezTo>
                  <a:lnTo>
                    <a:pt x="487" y="196"/>
                  </a:lnTo>
                  <a:lnTo>
                    <a:pt x="456" y="227"/>
                  </a:lnTo>
                  <a:lnTo>
                    <a:pt x="426" y="288"/>
                  </a:lnTo>
                  <a:cubicBezTo>
                    <a:pt x="335" y="348"/>
                    <a:pt x="304" y="440"/>
                    <a:pt x="274" y="500"/>
                  </a:cubicBezTo>
                  <a:cubicBezTo>
                    <a:pt x="274" y="531"/>
                    <a:pt x="244" y="561"/>
                    <a:pt x="244" y="622"/>
                  </a:cubicBezTo>
                  <a:lnTo>
                    <a:pt x="244" y="652"/>
                  </a:lnTo>
                  <a:cubicBezTo>
                    <a:pt x="183" y="683"/>
                    <a:pt x="183" y="774"/>
                    <a:pt x="152" y="804"/>
                  </a:cubicBezTo>
                  <a:cubicBezTo>
                    <a:pt x="92" y="987"/>
                    <a:pt x="0" y="1260"/>
                    <a:pt x="92" y="1443"/>
                  </a:cubicBezTo>
                  <a:cubicBezTo>
                    <a:pt x="122" y="1534"/>
                    <a:pt x="122" y="1564"/>
                    <a:pt x="152" y="1655"/>
                  </a:cubicBezTo>
                  <a:cubicBezTo>
                    <a:pt x="183" y="1686"/>
                    <a:pt x="244" y="1747"/>
                    <a:pt x="274" y="1807"/>
                  </a:cubicBezTo>
                  <a:cubicBezTo>
                    <a:pt x="304" y="1838"/>
                    <a:pt x="396" y="1868"/>
                    <a:pt x="426" y="1899"/>
                  </a:cubicBezTo>
                  <a:cubicBezTo>
                    <a:pt x="487" y="1959"/>
                    <a:pt x="608" y="1990"/>
                    <a:pt x="730" y="1990"/>
                  </a:cubicBezTo>
                  <a:lnTo>
                    <a:pt x="912" y="1990"/>
                  </a:lnTo>
                  <a:cubicBezTo>
                    <a:pt x="1003" y="1990"/>
                    <a:pt x="1064" y="1990"/>
                    <a:pt x="1095" y="1959"/>
                  </a:cubicBezTo>
                  <a:cubicBezTo>
                    <a:pt x="1186" y="1959"/>
                    <a:pt x="1216" y="1899"/>
                    <a:pt x="1307" y="1838"/>
                  </a:cubicBezTo>
                  <a:cubicBezTo>
                    <a:pt x="1368" y="1807"/>
                    <a:pt x="1459" y="1716"/>
                    <a:pt x="1490" y="1595"/>
                  </a:cubicBezTo>
                  <a:lnTo>
                    <a:pt x="1554" y="1483"/>
                  </a:lnTo>
                  <a:lnTo>
                    <a:pt x="1554" y="1483"/>
                  </a:lnTo>
                  <a:cubicBezTo>
                    <a:pt x="1570" y="1471"/>
                    <a:pt x="1589" y="1458"/>
                    <a:pt x="1611" y="1443"/>
                  </a:cubicBezTo>
                  <a:cubicBezTo>
                    <a:pt x="1652" y="1402"/>
                    <a:pt x="1679" y="1348"/>
                    <a:pt x="1710" y="1298"/>
                  </a:cubicBezTo>
                  <a:lnTo>
                    <a:pt x="1710" y="1298"/>
                  </a:lnTo>
                  <a:cubicBezTo>
                    <a:pt x="1706" y="1324"/>
                    <a:pt x="1703" y="1351"/>
                    <a:pt x="1703" y="1382"/>
                  </a:cubicBezTo>
                  <a:cubicBezTo>
                    <a:pt x="1706" y="1379"/>
                    <a:pt x="1709" y="1375"/>
                    <a:pt x="1711" y="1370"/>
                  </a:cubicBezTo>
                  <a:lnTo>
                    <a:pt x="1711" y="1370"/>
                  </a:lnTo>
                  <a:cubicBezTo>
                    <a:pt x="1706" y="1396"/>
                    <a:pt x="1703" y="1421"/>
                    <a:pt x="1703" y="1443"/>
                  </a:cubicBezTo>
                  <a:cubicBezTo>
                    <a:pt x="1732" y="1413"/>
                    <a:pt x="1733" y="1326"/>
                    <a:pt x="1733" y="1265"/>
                  </a:cubicBezTo>
                  <a:lnTo>
                    <a:pt x="1733" y="1265"/>
                  </a:lnTo>
                  <a:cubicBezTo>
                    <a:pt x="1733" y="1266"/>
                    <a:pt x="1732" y="1266"/>
                    <a:pt x="1732" y="1267"/>
                  </a:cubicBezTo>
                  <a:lnTo>
                    <a:pt x="1732" y="1267"/>
                  </a:lnTo>
                  <a:cubicBezTo>
                    <a:pt x="1732" y="1265"/>
                    <a:pt x="1732" y="1262"/>
                    <a:pt x="1732" y="1260"/>
                  </a:cubicBezTo>
                  <a:lnTo>
                    <a:pt x="1732" y="1260"/>
                  </a:lnTo>
                  <a:cubicBezTo>
                    <a:pt x="1732" y="1260"/>
                    <a:pt x="1733" y="1260"/>
                    <a:pt x="1733" y="1260"/>
                  </a:cubicBezTo>
                  <a:cubicBezTo>
                    <a:pt x="1733" y="1262"/>
                    <a:pt x="1733" y="1264"/>
                    <a:pt x="1733" y="1265"/>
                  </a:cubicBezTo>
                  <a:lnTo>
                    <a:pt x="1733" y="1265"/>
                  </a:lnTo>
                  <a:cubicBezTo>
                    <a:pt x="1742" y="1253"/>
                    <a:pt x="1752" y="1241"/>
                    <a:pt x="1763" y="1230"/>
                  </a:cubicBezTo>
                  <a:cubicBezTo>
                    <a:pt x="1794" y="1199"/>
                    <a:pt x="1794" y="1108"/>
                    <a:pt x="1794" y="1047"/>
                  </a:cubicBezTo>
                  <a:cubicBezTo>
                    <a:pt x="1824" y="956"/>
                    <a:pt x="1794" y="835"/>
                    <a:pt x="1794" y="774"/>
                  </a:cubicBezTo>
                  <a:cubicBezTo>
                    <a:pt x="1787" y="767"/>
                    <a:pt x="1781" y="757"/>
                    <a:pt x="1777" y="745"/>
                  </a:cubicBezTo>
                  <a:lnTo>
                    <a:pt x="1777" y="745"/>
                  </a:lnTo>
                  <a:cubicBezTo>
                    <a:pt x="1771" y="708"/>
                    <a:pt x="1757" y="670"/>
                    <a:pt x="1733" y="622"/>
                  </a:cubicBezTo>
                  <a:cubicBezTo>
                    <a:pt x="1733" y="500"/>
                    <a:pt x="1703" y="440"/>
                    <a:pt x="1672" y="348"/>
                  </a:cubicBezTo>
                  <a:cubicBezTo>
                    <a:pt x="1642" y="318"/>
                    <a:pt x="1611" y="227"/>
                    <a:pt x="1551" y="196"/>
                  </a:cubicBezTo>
                  <a:cubicBezTo>
                    <a:pt x="1490" y="136"/>
                    <a:pt x="1399" y="75"/>
                    <a:pt x="1338" y="44"/>
                  </a:cubicBezTo>
                  <a:cubicBezTo>
                    <a:pt x="1307" y="14"/>
                    <a:pt x="1216" y="14"/>
                    <a:pt x="1155" y="14"/>
                  </a:cubicBezTo>
                  <a:cubicBezTo>
                    <a:pt x="1115" y="4"/>
                    <a:pt x="1078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0" name="Google Shape;5064;p33"/>
            <p:cNvSpPr/>
            <p:nvPr/>
          </p:nvSpPr>
          <p:spPr>
            <a:xfrm rot="5415000">
              <a:off x="432720" y="662760"/>
              <a:ext cx="11160" cy="1260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12600"/>
                <a:gd name="textAreaBottom" fmla="*/ 13680 h 12600"/>
              </a:gdLst>
              <a:ahLst/>
              <a:rect l="textAreaLeft" t="textAreaTop" r="textAreaRight" b="textAreaBottom"/>
              <a:pathLst>
                <a:path w="761" h="852">
                  <a:moveTo>
                    <a:pt x="335" y="92"/>
                  </a:moveTo>
                  <a:cubicBezTo>
                    <a:pt x="322" y="92"/>
                    <a:pt x="310" y="92"/>
                    <a:pt x="299" y="92"/>
                  </a:cubicBezTo>
                  <a:lnTo>
                    <a:pt x="299" y="92"/>
                  </a:lnTo>
                  <a:cubicBezTo>
                    <a:pt x="301" y="92"/>
                    <a:pt x="302" y="92"/>
                    <a:pt x="304" y="92"/>
                  </a:cubicBezTo>
                  <a:close/>
                  <a:moveTo>
                    <a:pt x="304" y="0"/>
                  </a:moveTo>
                  <a:cubicBezTo>
                    <a:pt x="243" y="0"/>
                    <a:pt x="183" y="61"/>
                    <a:pt x="152" y="92"/>
                  </a:cubicBezTo>
                  <a:cubicBezTo>
                    <a:pt x="152" y="122"/>
                    <a:pt x="122" y="122"/>
                    <a:pt x="122" y="152"/>
                  </a:cubicBezTo>
                  <a:cubicBezTo>
                    <a:pt x="119" y="157"/>
                    <a:pt x="117" y="162"/>
                    <a:pt x="115" y="167"/>
                  </a:cubicBezTo>
                  <a:lnTo>
                    <a:pt x="115" y="167"/>
                  </a:lnTo>
                  <a:cubicBezTo>
                    <a:pt x="77" y="200"/>
                    <a:pt x="31" y="222"/>
                    <a:pt x="31" y="243"/>
                  </a:cubicBezTo>
                  <a:cubicBezTo>
                    <a:pt x="0" y="274"/>
                    <a:pt x="0" y="365"/>
                    <a:pt x="0" y="426"/>
                  </a:cubicBezTo>
                  <a:cubicBezTo>
                    <a:pt x="0" y="487"/>
                    <a:pt x="0" y="517"/>
                    <a:pt x="31" y="578"/>
                  </a:cubicBezTo>
                  <a:cubicBezTo>
                    <a:pt x="31" y="639"/>
                    <a:pt x="91" y="669"/>
                    <a:pt x="122" y="699"/>
                  </a:cubicBezTo>
                  <a:cubicBezTo>
                    <a:pt x="152" y="730"/>
                    <a:pt x="243" y="791"/>
                    <a:pt x="274" y="791"/>
                  </a:cubicBezTo>
                  <a:lnTo>
                    <a:pt x="395" y="791"/>
                  </a:lnTo>
                  <a:lnTo>
                    <a:pt x="335" y="851"/>
                  </a:lnTo>
                  <a:cubicBezTo>
                    <a:pt x="380" y="821"/>
                    <a:pt x="418" y="806"/>
                    <a:pt x="456" y="791"/>
                  </a:cubicBezTo>
                  <a:lnTo>
                    <a:pt x="456" y="791"/>
                  </a:lnTo>
                  <a:cubicBezTo>
                    <a:pt x="456" y="802"/>
                    <a:pt x="460" y="809"/>
                    <a:pt x="470" y="809"/>
                  </a:cubicBezTo>
                  <a:cubicBezTo>
                    <a:pt x="487" y="809"/>
                    <a:pt x="520" y="788"/>
                    <a:pt x="578" y="730"/>
                  </a:cubicBezTo>
                  <a:lnTo>
                    <a:pt x="578" y="730"/>
                  </a:lnTo>
                  <a:cubicBezTo>
                    <a:pt x="578" y="730"/>
                    <a:pt x="578" y="730"/>
                    <a:pt x="578" y="730"/>
                  </a:cubicBezTo>
                  <a:cubicBezTo>
                    <a:pt x="592" y="715"/>
                    <a:pt x="607" y="700"/>
                    <a:pt x="619" y="685"/>
                  </a:cubicBezTo>
                  <a:lnTo>
                    <a:pt x="619" y="685"/>
                  </a:lnTo>
                  <a:cubicBezTo>
                    <a:pt x="625" y="681"/>
                    <a:pt x="632" y="676"/>
                    <a:pt x="638" y="669"/>
                  </a:cubicBezTo>
                  <a:lnTo>
                    <a:pt x="669" y="578"/>
                  </a:lnTo>
                  <a:lnTo>
                    <a:pt x="669" y="573"/>
                  </a:lnTo>
                  <a:lnTo>
                    <a:pt x="669" y="573"/>
                  </a:lnTo>
                  <a:cubicBezTo>
                    <a:pt x="681" y="551"/>
                    <a:pt x="696" y="534"/>
                    <a:pt x="730" y="517"/>
                  </a:cubicBezTo>
                  <a:lnTo>
                    <a:pt x="730" y="354"/>
                  </a:lnTo>
                  <a:lnTo>
                    <a:pt x="730" y="354"/>
                  </a:lnTo>
                  <a:cubicBezTo>
                    <a:pt x="739" y="367"/>
                    <a:pt x="749" y="381"/>
                    <a:pt x="760" y="395"/>
                  </a:cubicBezTo>
                  <a:cubicBezTo>
                    <a:pt x="760" y="365"/>
                    <a:pt x="760" y="335"/>
                    <a:pt x="730" y="243"/>
                  </a:cubicBezTo>
                  <a:cubicBezTo>
                    <a:pt x="730" y="213"/>
                    <a:pt x="669" y="183"/>
                    <a:pt x="638" y="122"/>
                  </a:cubicBezTo>
                  <a:cubicBezTo>
                    <a:pt x="608" y="92"/>
                    <a:pt x="578" y="61"/>
                    <a:pt x="517" y="61"/>
                  </a:cubicBezTo>
                  <a:cubicBezTo>
                    <a:pt x="487" y="0"/>
                    <a:pt x="456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1" name="Google Shape;5065;p33"/>
            <p:cNvSpPr/>
            <p:nvPr/>
          </p:nvSpPr>
          <p:spPr>
            <a:xfrm rot="5415000">
              <a:off x="445320" y="646200"/>
              <a:ext cx="17640" cy="19080"/>
            </a:xfrm>
            <a:custGeom>
              <a:avLst/>
              <a:gdLst>
                <a:gd name="textAreaLeft" fmla="*/ 0 w 17640"/>
                <a:gd name="textAreaRight" fmla="*/ 18720 w 17640"/>
                <a:gd name="textAreaTop" fmla="*/ 0 h 19080"/>
                <a:gd name="textAreaBottom" fmla="*/ 20160 h 19080"/>
              </a:gdLst>
              <a:ahLst/>
              <a:rect l="textAreaLeft" t="textAreaTop" r="textAreaRight" b="textAreaBottom"/>
              <a:pathLst>
                <a:path w="1156" h="1240">
                  <a:moveTo>
                    <a:pt x="106" y="402"/>
                  </a:moveTo>
                  <a:lnTo>
                    <a:pt x="106" y="402"/>
                  </a:lnTo>
                  <a:cubicBezTo>
                    <a:pt x="101" y="414"/>
                    <a:pt x="96" y="426"/>
                    <a:pt x="91" y="437"/>
                  </a:cubicBezTo>
                  <a:lnTo>
                    <a:pt x="91" y="437"/>
                  </a:lnTo>
                  <a:cubicBezTo>
                    <a:pt x="92" y="431"/>
                    <a:pt x="92" y="425"/>
                    <a:pt x="92" y="418"/>
                  </a:cubicBezTo>
                  <a:cubicBezTo>
                    <a:pt x="98" y="413"/>
                    <a:pt x="102" y="407"/>
                    <a:pt x="106" y="402"/>
                  </a:cubicBezTo>
                  <a:close/>
                  <a:moveTo>
                    <a:pt x="1004" y="418"/>
                  </a:moveTo>
                  <a:cubicBezTo>
                    <a:pt x="1004" y="479"/>
                    <a:pt x="1034" y="510"/>
                    <a:pt x="1034" y="540"/>
                  </a:cubicBezTo>
                  <a:lnTo>
                    <a:pt x="1034" y="662"/>
                  </a:lnTo>
                  <a:cubicBezTo>
                    <a:pt x="1034" y="631"/>
                    <a:pt x="1034" y="540"/>
                    <a:pt x="1004" y="510"/>
                  </a:cubicBezTo>
                  <a:lnTo>
                    <a:pt x="1004" y="479"/>
                  </a:lnTo>
                  <a:lnTo>
                    <a:pt x="1004" y="418"/>
                  </a:lnTo>
                  <a:close/>
                  <a:moveTo>
                    <a:pt x="624" y="1"/>
                  </a:moveTo>
                  <a:cubicBezTo>
                    <a:pt x="586" y="1"/>
                    <a:pt x="548" y="8"/>
                    <a:pt x="517" y="23"/>
                  </a:cubicBezTo>
                  <a:cubicBezTo>
                    <a:pt x="426" y="23"/>
                    <a:pt x="365" y="54"/>
                    <a:pt x="274" y="84"/>
                  </a:cubicBezTo>
                  <a:cubicBezTo>
                    <a:pt x="213" y="145"/>
                    <a:pt x="122" y="206"/>
                    <a:pt x="92" y="297"/>
                  </a:cubicBezTo>
                  <a:cubicBezTo>
                    <a:pt x="62" y="358"/>
                    <a:pt x="1" y="479"/>
                    <a:pt x="1" y="601"/>
                  </a:cubicBezTo>
                  <a:lnTo>
                    <a:pt x="1" y="631"/>
                  </a:lnTo>
                  <a:cubicBezTo>
                    <a:pt x="1" y="601"/>
                    <a:pt x="1" y="510"/>
                    <a:pt x="62" y="479"/>
                  </a:cubicBezTo>
                  <a:lnTo>
                    <a:pt x="62" y="510"/>
                  </a:lnTo>
                  <a:lnTo>
                    <a:pt x="62" y="540"/>
                  </a:lnTo>
                  <a:cubicBezTo>
                    <a:pt x="62" y="601"/>
                    <a:pt x="1" y="662"/>
                    <a:pt x="1" y="692"/>
                  </a:cubicBezTo>
                  <a:cubicBezTo>
                    <a:pt x="1" y="692"/>
                    <a:pt x="1" y="844"/>
                    <a:pt x="62" y="844"/>
                  </a:cubicBezTo>
                  <a:lnTo>
                    <a:pt x="92" y="966"/>
                  </a:lnTo>
                  <a:lnTo>
                    <a:pt x="153" y="1087"/>
                  </a:lnTo>
                  <a:lnTo>
                    <a:pt x="274" y="1148"/>
                  </a:lnTo>
                  <a:cubicBezTo>
                    <a:pt x="305" y="1209"/>
                    <a:pt x="365" y="1209"/>
                    <a:pt x="396" y="1209"/>
                  </a:cubicBezTo>
                  <a:cubicBezTo>
                    <a:pt x="426" y="1209"/>
                    <a:pt x="517" y="1239"/>
                    <a:pt x="548" y="1239"/>
                  </a:cubicBezTo>
                  <a:lnTo>
                    <a:pt x="700" y="1209"/>
                  </a:lnTo>
                  <a:cubicBezTo>
                    <a:pt x="730" y="1209"/>
                    <a:pt x="761" y="1148"/>
                    <a:pt x="821" y="1148"/>
                  </a:cubicBezTo>
                  <a:cubicBezTo>
                    <a:pt x="852" y="1118"/>
                    <a:pt x="882" y="1087"/>
                    <a:pt x="913" y="1087"/>
                  </a:cubicBezTo>
                  <a:lnTo>
                    <a:pt x="973" y="1057"/>
                  </a:lnTo>
                  <a:cubicBezTo>
                    <a:pt x="1004" y="996"/>
                    <a:pt x="1034" y="935"/>
                    <a:pt x="1065" y="905"/>
                  </a:cubicBezTo>
                  <a:cubicBezTo>
                    <a:pt x="1125" y="814"/>
                    <a:pt x="1156" y="692"/>
                    <a:pt x="1156" y="601"/>
                  </a:cubicBezTo>
                  <a:cubicBezTo>
                    <a:pt x="1156" y="479"/>
                    <a:pt x="1125" y="388"/>
                    <a:pt x="1065" y="297"/>
                  </a:cubicBezTo>
                  <a:cubicBezTo>
                    <a:pt x="1034" y="236"/>
                    <a:pt x="1004" y="206"/>
                    <a:pt x="1004" y="175"/>
                  </a:cubicBezTo>
                  <a:cubicBezTo>
                    <a:pt x="913" y="84"/>
                    <a:pt x="852" y="54"/>
                    <a:pt x="730" y="23"/>
                  </a:cubicBezTo>
                  <a:cubicBezTo>
                    <a:pt x="700" y="8"/>
                    <a:pt x="662" y="1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2" name="Google Shape;5066;p33"/>
            <p:cNvSpPr/>
            <p:nvPr/>
          </p:nvSpPr>
          <p:spPr>
            <a:xfrm rot="5415000">
              <a:off x="455040" y="684360"/>
              <a:ext cx="18000" cy="17640"/>
            </a:xfrm>
            <a:custGeom>
              <a:avLst/>
              <a:gdLst>
                <a:gd name="textAreaLeft" fmla="*/ 0 w 18000"/>
                <a:gd name="textAreaRight" fmla="*/ 19080 w 18000"/>
                <a:gd name="textAreaTop" fmla="*/ 0 h 17640"/>
                <a:gd name="textAreaBottom" fmla="*/ 18720 h 17640"/>
              </a:gdLst>
              <a:ahLst/>
              <a:rect l="textAreaLeft" t="textAreaTop" r="textAreaRight" b="textAreaBottom"/>
              <a:pathLst>
                <a:path w="1186" h="1156">
                  <a:moveTo>
                    <a:pt x="878" y="1013"/>
                  </a:moveTo>
                  <a:lnTo>
                    <a:pt x="878" y="1013"/>
                  </a:lnTo>
                  <a:cubicBezTo>
                    <a:pt x="869" y="1018"/>
                    <a:pt x="860" y="1025"/>
                    <a:pt x="851" y="1034"/>
                  </a:cubicBezTo>
                  <a:cubicBezTo>
                    <a:pt x="846" y="1034"/>
                    <a:pt x="842" y="1034"/>
                    <a:pt x="837" y="1034"/>
                  </a:cubicBezTo>
                  <a:lnTo>
                    <a:pt x="837" y="1034"/>
                  </a:lnTo>
                  <a:cubicBezTo>
                    <a:pt x="851" y="1028"/>
                    <a:pt x="864" y="1021"/>
                    <a:pt x="878" y="1013"/>
                  </a:cubicBezTo>
                  <a:close/>
                  <a:moveTo>
                    <a:pt x="608" y="0"/>
                  </a:moveTo>
                  <a:cubicBezTo>
                    <a:pt x="578" y="0"/>
                    <a:pt x="486" y="0"/>
                    <a:pt x="456" y="31"/>
                  </a:cubicBezTo>
                  <a:cubicBezTo>
                    <a:pt x="334" y="91"/>
                    <a:pt x="274" y="122"/>
                    <a:pt x="182" y="183"/>
                  </a:cubicBezTo>
                  <a:lnTo>
                    <a:pt x="122" y="304"/>
                  </a:lnTo>
                  <a:cubicBezTo>
                    <a:pt x="122" y="328"/>
                    <a:pt x="103" y="333"/>
                    <a:pt x="95" y="362"/>
                  </a:cubicBezTo>
                  <a:lnTo>
                    <a:pt x="95" y="362"/>
                  </a:lnTo>
                  <a:cubicBezTo>
                    <a:pt x="95" y="362"/>
                    <a:pt x="94" y="362"/>
                    <a:pt x="94" y="362"/>
                  </a:cubicBezTo>
                  <a:cubicBezTo>
                    <a:pt x="80" y="362"/>
                    <a:pt x="30" y="434"/>
                    <a:pt x="30" y="456"/>
                  </a:cubicBezTo>
                  <a:lnTo>
                    <a:pt x="0" y="608"/>
                  </a:lnTo>
                  <a:cubicBezTo>
                    <a:pt x="0" y="638"/>
                    <a:pt x="0" y="730"/>
                    <a:pt x="30" y="760"/>
                  </a:cubicBezTo>
                  <a:cubicBezTo>
                    <a:pt x="30" y="790"/>
                    <a:pt x="91" y="851"/>
                    <a:pt x="91" y="882"/>
                  </a:cubicBezTo>
                  <a:cubicBezTo>
                    <a:pt x="122" y="912"/>
                    <a:pt x="152" y="942"/>
                    <a:pt x="152" y="1003"/>
                  </a:cubicBezTo>
                  <a:cubicBezTo>
                    <a:pt x="182" y="1034"/>
                    <a:pt x="274" y="1064"/>
                    <a:pt x="334" y="1125"/>
                  </a:cubicBezTo>
                  <a:cubicBezTo>
                    <a:pt x="395" y="1155"/>
                    <a:pt x="426" y="1155"/>
                    <a:pt x="486" y="1155"/>
                  </a:cubicBezTo>
                  <a:lnTo>
                    <a:pt x="638" y="1155"/>
                  </a:lnTo>
                  <a:cubicBezTo>
                    <a:pt x="699" y="1155"/>
                    <a:pt x="760" y="1155"/>
                    <a:pt x="790" y="1125"/>
                  </a:cubicBezTo>
                  <a:cubicBezTo>
                    <a:pt x="829" y="1067"/>
                    <a:pt x="855" y="1034"/>
                    <a:pt x="884" y="1010"/>
                  </a:cubicBezTo>
                  <a:lnTo>
                    <a:pt x="884" y="1010"/>
                  </a:lnTo>
                  <a:cubicBezTo>
                    <a:pt x="883" y="1010"/>
                    <a:pt x="882" y="1011"/>
                    <a:pt x="880" y="1012"/>
                  </a:cubicBezTo>
                  <a:lnTo>
                    <a:pt x="880" y="1012"/>
                  </a:lnTo>
                  <a:cubicBezTo>
                    <a:pt x="882" y="1011"/>
                    <a:pt x="883" y="1010"/>
                    <a:pt x="885" y="1009"/>
                  </a:cubicBezTo>
                  <a:lnTo>
                    <a:pt x="885" y="1009"/>
                  </a:lnTo>
                  <a:cubicBezTo>
                    <a:pt x="885" y="1009"/>
                    <a:pt x="884" y="1009"/>
                    <a:pt x="884" y="1010"/>
                  </a:cubicBezTo>
                  <a:lnTo>
                    <a:pt x="884" y="1010"/>
                  </a:lnTo>
                  <a:cubicBezTo>
                    <a:pt x="904" y="999"/>
                    <a:pt x="923" y="992"/>
                    <a:pt x="942" y="973"/>
                  </a:cubicBezTo>
                  <a:lnTo>
                    <a:pt x="942" y="973"/>
                  </a:lnTo>
                  <a:cubicBezTo>
                    <a:pt x="922" y="986"/>
                    <a:pt x="903" y="999"/>
                    <a:pt x="885" y="1009"/>
                  </a:cubicBezTo>
                  <a:lnTo>
                    <a:pt x="885" y="1009"/>
                  </a:lnTo>
                  <a:cubicBezTo>
                    <a:pt x="902" y="995"/>
                    <a:pt x="920" y="984"/>
                    <a:pt x="942" y="973"/>
                  </a:cubicBezTo>
                  <a:cubicBezTo>
                    <a:pt x="1003" y="973"/>
                    <a:pt x="1033" y="882"/>
                    <a:pt x="1064" y="851"/>
                  </a:cubicBezTo>
                  <a:cubicBezTo>
                    <a:pt x="1094" y="821"/>
                    <a:pt x="1094" y="760"/>
                    <a:pt x="1155" y="699"/>
                  </a:cubicBezTo>
                  <a:cubicBezTo>
                    <a:pt x="1171" y="634"/>
                    <a:pt x="1179" y="586"/>
                    <a:pt x="1178" y="537"/>
                  </a:cubicBezTo>
                  <a:lnTo>
                    <a:pt x="1178" y="537"/>
                  </a:lnTo>
                  <a:cubicBezTo>
                    <a:pt x="1180" y="541"/>
                    <a:pt x="1183" y="544"/>
                    <a:pt x="1185" y="547"/>
                  </a:cubicBezTo>
                  <a:cubicBezTo>
                    <a:pt x="1185" y="517"/>
                    <a:pt x="1185" y="426"/>
                    <a:pt x="1155" y="395"/>
                  </a:cubicBezTo>
                  <a:lnTo>
                    <a:pt x="1155" y="395"/>
                  </a:lnTo>
                  <a:cubicBezTo>
                    <a:pt x="1155" y="395"/>
                    <a:pt x="1155" y="395"/>
                    <a:pt x="1155" y="395"/>
                  </a:cubicBezTo>
                  <a:lnTo>
                    <a:pt x="1094" y="274"/>
                  </a:lnTo>
                  <a:cubicBezTo>
                    <a:pt x="1064" y="243"/>
                    <a:pt x="1033" y="183"/>
                    <a:pt x="1033" y="152"/>
                  </a:cubicBezTo>
                  <a:cubicBezTo>
                    <a:pt x="1003" y="122"/>
                    <a:pt x="912" y="91"/>
                    <a:pt x="851" y="31"/>
                  </a:cubicBezTo>
                  <a:cubicBezTo>
                    <a:pt x="760" y="0"/>
                    <a:pt x="699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3" name="Google Shape;5067;p33"/>
            <p:cNvSpPr/>
            <p:nvPr/>
          </p:nvSpPr>
          <p:spPr>
            <a:xfrm rot="5415000">
              <a:off x="492120" y="694800"/>
              <a:ext cx="1440" cy="1080"/>
            </a:xfrm>
            <a:custGeom>
              <a:avLst/>
              <a:gdLst>
                <a:gd name="textAreaLeft" fmla="*/ 0 w 1440"/>
                <a:gd name="textAreaRight" fmla="*/ 2520 w 1440"/>
                <a:gd name="textAreaTop" fmla="*/ 0 h 1080"/>
                <a:gd name="textAreaBottom" fmla="*/ 2160 h 1080"/>
              </a:gdLst>
              <a:ahLst/>
              <a:rect l="textAreaLeft" t="textAreaTop" r="textAreaRight" b="textAreaBottom"/>
              <a:pathLst>
                <a:path w="153" h="123">
                  <a:moveTo>
                    <a:pt x="91" y="1"/>
                  </a:moveTo>
                  <a:cubicBezTo>
                    <a:pt x="0" y="1"/>
                    <a:pt x="0" y="122"/>
                    <a:pt x="91" y="122"/>
                  </a:cubicBezTo>
                  <a:cubicBezTo>
                    <a:pt x="152" y="122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80" bIns="1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4" name="Google Shape;5068;p33"/>
            <p:cNvSpPr/>
            <p:nvPr/>
          </p:nvSpPr>
          <p:spPr>
            <a:xfrm rot="5415000">
              <a:off x="488880" y="720720"/>
              <a:ext cx="11160" cy="8640"/>
            </a:xfrm>
            <a:custGeom>
              <a:avLst/>
              <a:gdLst>
                <a:gd name="textAreaLeft" fmla="*/ 0 w 11160"/>
                <a:gd name="textAreaRight" fmla="*/ 12240 w 1116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760" h="609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60" y="608"/>
                    <a:pt x="760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5" name="Google Shape;5069;p33"/>
            <p:cNvSpPr/>
            <p:nvPr/>
          </p:nvSpPr>
          <p:spPr>
            <a:xfrm rot="4158600">
              <a:off x="160560" y="456120"/>
              <a:ext cx="19800" cy="18360"/>
            </a:xfrm>
            <a:custGeom>
              <a:avLst/>
              <a:gdLst>
                <a:gd name="textAreaLeft" fmla="*/ 0 w 19800"/>
                <a:gd name="textAreaRight" fmla="*/ 20880 w 19800"/>
                <a:gd name="textAreaTop" fmla="*/ 0 h 18360"/>
                <a:gd name="textAreaBottom" fmla="*/ 19440 h 18360"/>
              </a:gdLst>
              <a:ahLst/>
              <a:rect l="textAreaLeft" t="textAreaTop" r="textAreaRight" b="textAreaBottom"/>
              <a:pathLst>
                <a:path w="1916" h="1794">
                  <a:moveTo>
                    <a:pt x="395" y="1489"/>
                  </a:moveTo>
                  <a:lnTo>
                    <a:pt x="395" y="1489"/>
                  </a:lnTo>
                  <a:cubicBezTo>
                    <a:pt x="408" y="1502"/>
                    <a:pt x="420" y="1519"/>
                    <a:pt x="436" y="1537"/>
                  </a:cubicBezTo>
                  <a:lnTo>
                    <a:pt x="436" y="1537"/>
                  </a:lnTo>
                  <a:cubicBezTo>
                    <a:pt x="419" y="1523"/>
                    <a:pt x="404" y="1508"/>
                    <a:pt x="395" y="1489"/>
                  </a:cubicBezTo>
                  <a:close/>
                  <a:moveTo>
                    <a:pt x="541" y="1591"/>
                  </a:moveTo>
                  <a:cubicBezTo>
                    <a:pt x="545" y="1595"/>
                    <a:pt x="547" y="1602"/>
                    <a:pt x="547" y="1611"/>
                  </a:cubicBezTo>
                  <a:cubicBezTo>
                    <a:pt x="545" y="1604"/>
                    <a:pt x="543" y="1598"/>
                    <a:pt x="541" y="1591"/>
                  </a:cubicBezTo>
                  <a:close/>
                  <a:moveTo>
                    <a:pt x="821" y="0"/>
                  </a:moveTo>
                  <a:cubicBezTo>
                    <a:pt x="836" y="75"/>
                    <a:pt x="852" y="150"/>
                    <a:pt x="868" y="223"/>
                  </a:cubicBezTo>
                  <a:lnTo>
                    <a:pt x="868" y="223"/>
                  </a:lnTo>
                  <a:cubicBezTo>
                    <a:pt x="835" y="227"/>
                    <a:pt x="799" y="234"/>
                    <a:pt x="760" y="243"/>
                  </a:cubicBezTo>
                  <a:cubicBezTo>
                    <a:pt x="669" y="243"/>
                    <a:pt x="578" y="274"/>
                    <a:pt x="517" y="304"/>
                  </a:cubicBezTo>
                  <a:cubicBezTo>
                    <a:pt x="456" y="365"/>
                    <a:pt x="395" y="395"/>
                    <a:pt x="365" y="426"/>
                  </a:cubicBezTo>
                  <a:cubicBezTo>
                    <a:pt x="309" y="482"/>
                    <a:pt x="276" y="526"/>
                    <a:pt x="252" y="574"/>
                  </a:cubicBezTo>
                  <a:lnTo>
                    <a:pt x="252" y="574"/>
                  </a:lnTo>
                  <a:cubicBezTo>
                    <a:pt x="249" y="575"/>
                    <a:pt x="246" y="576"/>
                    <a:pt x="243" y="578"/>
                  </a:cubicBezTo>
                  <a:cubicBezTo>
                    <a:pt x="152" y="669"/>
                    <a:pt x="122" y="699"/>
                    <a:pt x="91" y="821"/>
                  </a:cubicBezTo>
                  <a:cubicBezTo>
                    <a:pt x="91" y="851"/>
                    <a:pt x="61" y="851"/>
                    <a:pt x="61" y="882"/>
                  </a:cubicBezTo>
                  <a:lnTo>
                    <a:pt x="0" y="1034"/>
                  </a:lnTo>
                  <a:cubicBezTo>
                    <a:pt x="0" y="1155"/>
                    <a:pt x="61" y="1277"/>
                    <a:pt x="91" y="1337"/>
                  </a:cubicBezTo>
                  <a:cubicBezTo>
                    <a:pt x="91" y="1337"/>
                    <a:pt x="152" y="1459"/>
                    <a:pt x="213" y="1489"/>
                  </a:cubicBezTo>
                  <a:cubicBezTo>
                    <a:pt x="243" y="1550"/>
                    <a:pt x="243" y="1550"/>
                    <a:pt x="274" y="1550"/>
                  </a:cubicBezTo>
                  <a:cubicBezTo>
                    <a:pt x="304" y="1550"/>
                    <a:pt x="304" y="1581"/>
                    <a:pt x="365" y="1581"/>
                  </a:cubicBezTo>
                  <a:lnTo>
                    <a:pt x="426" y="1581"/>
                  </a:lnTo>
                  <a:cubicBezTo>
                    <a:pt x="450" y="1581"/>
                    <a:pt x="493" y="1600"/>
                    <a:pt x="525" y="1608"/>
                  </a:cubicBezTo>
                  <a:lnTo>
                    <a:pt x="525" y="1608"/>
                  </a:lnTo>
                  <a:cubicBezTo>
                    <a:pt x="547" y="1619"/>
                    <a:pt x="566" y="1630"/>
                    <a:pt x="578" y="1641"/>
                  </a:cubicBezTo>
                  <a:lnTo>
                    <a:pt x="608" y="1702"/>
                  </a:lnTo>
                  <a:cubicBezTo>
                    <a:pt x="699" y="1733"/>
                    <a:pt x="760" y="1733"/>
                    <a:pt x="821" y="1763"/>
                  </a:cubicBezTo>
                  <a:cubicBezTo>
                    <a:pt x="882" y="1763"/>
                    <a:pt x="973" y="1793"/>
                    <a:pt x="1034" y="1793"/>
                  </a:cubicBezTo>
                  <a:cubicBezTo>
                    <a:pt x="1155" y="1793"/>
                    <a:pt x="1277" y="1763"/>
                    <a:pt x="1368" y="1733"/>
                  </a:cubicBezTo>
                  <a:cubicBezTo>
                    <a:pt x="1459" y="1702"/>
                    <a:pt x="1490" y="1702"/>
                    <a:pt x="1581" y="1611"/>
                  </a:cubicBezTo>
                  <a:cubicBezTo>
                    <a:pt x="1642" y="1581"/>
                    <a:pt x="1672" y="1550"/>
                    <a:pt x="1733" y="1459"/>
                  </a:cubicBezTo>
                  <a:cubicBezTo>
                    <a:pt x="1763" y="1429"/>
                    <a:pt x="1794" y="1337"/>
                    <a:pt x="1824" y="1277"/>
                  </a:cubicBezTo>
                  <a:cubicBezTo>
                    <a:pt x="1885" y="1155"/>
                    <a:pt x="1915" y="1064"/>
                    <a:pt x="1915" y="912"/>
                  </a:cubicBezTo>
                  <a:cubicBezTo>
                    <a:pt x="1915" y="851"/>
                    <a:pt x="1915" y="730"/>
                    <a:pt x="1885" y="699"/>
                  </a:cubicBezTo>
                  <a:cubicBezTo>
                    <a:pt x="1824" y="608"/>
                    <a:pt x="1824" y="547"/>
                    <a:pt x="1794" y="517"/>
                  </a:cubicBezTo>
                  <a:cubicBezTo>
                    <a:pt x="1794" y="456"/>
                    <a:pt x="1763" y="426"/>
                    <a:pt x="1763" y="426"/>
                  </a:cubicBezTo>
                  <a:cubicBezTo>
                    <a:pt x="1672" y="304"/>
                    <a:pt x="1611" y="213"/>
                    <a:pt x="1459" y="122"/>
                  </a:cubicBezTo>
                  <a:cubicBezTo>
                    <a:pt x="1338" y="61"/>
                    <a:pt x="1186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6" name="Google Shape;5070;p33"/>
            <p:cNvSpPr/>
            <p:nvPr/>
          </p:nvSpPr>
          <p:spPr>
            <a:xfrm rot="4158600">
              <a:off x="146520" y="461160"/>
              <a:ext cx="8640" cy="720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7200"/>
                <a:gd name="textAreaBottom" fmla="*/ 8280 h 7200"/>
              </a:gdLst>
              <a:ahLst/>
              <a:rect l="textAreaLeft" t="textAreaTop" r="textAreaRight" b="textAreaBottom"/>
              <a:pathLst>
                <a:path w="883" h="761">
                  <a:moveTo>
                    <a:pt x="335" y="244"/>
                  </a:moveTo>
                  <a:lnTo>
                    <a:pt x="274" y="304"/>
                  </a:lnTo>
                  <a:cubicBezTo>
                    <a:pt x="274" y="284"/>
                    <a:pt x="288" y="277"/>
                    <a:pt x="297" y="266"/>
                  </a:cubicBezTo>
                  <a:lnTo>
                    <a:pt x="297" y="266"/>
                  </a:lnTo>
                  <a:cubicBezTo>
                    <a:pt x="308" y="257"/>
                    <a:pt x="315" y="244"/>
                    <a:pt x="335" y="244"/>
                  </a:cubicBezTo>
                  <a:close/>
                  <a:moveTo>
                    <a:pt x="305" y="0"/>
                  </a:moveTo>
                  <a:cubicBezTo>
                    <a:pt x="244" y="0"/>
                    <a:pt x="183" y="61"/>
                    <a:pt x="122" y="122"/>
                  </a:cubicBezTo>
                  <a:cubicBezTo>
                    <a:pt x="92" y="152"/>
                    <a:pt x="31" y="213"/>
                    <a:pt x="31" y="244"/>
                  </a:cubicBezTo>
                  <a:cubicBezTo>
                    <a:pt x="1" y="274"/>
                    <a:pt x="1" y="365"/>
                    <a:pt x="1" y="396"/>
                  </a:cubicBezTo>
                  <a:cubicBezTo>
                    <a:pt x="1" y="426"/>
                    <a:pt x="1" y="517"/>
                    <a:pt x="31" y="547"/>
                  </a:cubicBezTo>
                  <a:cubicBezTo>
                    <a:pt x="31" y="578"/>
                    <a:pt x="92" y="608"/>
                    <a:pt x="122" y="669"/>
                  </a:cubicBezTo>
                  <a:cubicBezTo>
                    <a:pt x="153" y="699"/>
                    <a:pt x="244" y="730"/>
                    <a:pt x="305" y="760"/>
                  </a:cubicBezTo>
                  <a:lnTo>
                    <a:pt x="457" y="760"/>
                  </a:lnTo>
                  <a:cubicBezTo>
                    <a:pt x="426" y="760"/>
                    <a:pt x="426" y="730"/>
                    <a:pt x="366" y="730"/>
                  </a:cubicBezTo>
                  <a:cubicBezTo>
                    <a:pt x="335" y="730"/>
                    <a:pt x="335" y="699"/>
                    <a:pt x="305" y="699"/>
                  </a:cubicBezTo>
                  <a:cubicBezTo>
                    <a:pt x="305" y="669"/>
                    <a:pt x="274" y="669"/>
                    <a:pt x="274" y="608"/>
                  </a:cubicBezTo>
                  <a:lnTo>
                    <a:pt x="274" y="608"/>
                  </a:lnTo>
                  <a:cubicBezTo>
                    <a:pt x="305" y="669"/>
                    <a:pt x="396" y="669"/>
                    <a:pt x="426" y="699"/>
                  </a:cubicBezTo>
                  <a:cubicBezTo>
                    <a:pt x="457" y="699"/>
                    <a:pt x="487" y="730"/>
                    <a:pt x="578" y="730"/>
                  </a:cubicBezTo>
                  <a:lnTo>
                    <a:pt x="639" y="730"/>
                  </a:lnTo>
                  <a:cubicBezTo>
                    <a:pt x="700" y="730"/>
                    <a:pt x="730" y="699"/>
                    <a:pt x="730" y="699"/>
                  </a:cubicBezTo>
                  <a:lnTo>
                    <a:pt x="852" y="578"/>
                  </a:lnTo>
                  <a:cubicBezTo>
                    <a:pt x="852" y="547"/>
                    <a:pt x="882" y="547"/>
                    <a:pt x="882" y="517"/>
                  </a:cubicBezTo>
                  <a:lnTo>
                    <a:pt x="882" y="456"/>
                  </a:lnTo>
                  <a:lnTo>
                    <a:pt x="882" y="426"/>
                  </a:lnTo>
                  <a:lnTo>
                    <a:pt x="882" y="396"/>
                  </a:lnTo>
                  <a:lnTo>
                    <a:pt x="882" y="365"/>
                  </a:lnTo>
                  <a:cubicBezTo>
                    <a:pt x="882" y="365"/>
                    <a:pt x="860" y="298"/>
                    <a:pt x="873" y="298"/>
                  </a:cubicBezTo>
                  <a:cubicBezTo>
                    <a:pt x="875" y="298"/>
                    <a:pt x="878" y="300"/>
                    <a:pt x="882" y="304"/>
                  </a:cubicBezTo>
                  <a:lnTo>
                    <a:pt x="882" y="274"/>
                  </a:lnTo>
                  <a:lnTo>
                    <a:pt x="730" y="122"/>
                  </a:lnTo>
                  <a:cubicBezTo>
                    <a:pt x="700" y="92"/>
                    <a:pt x="639" y="92"/>
                    <a:pt x="609" y="61"/>
                  </a:cubicBezTo>
                  <a:cubicBezTo>
                    <a:pt x="548" y="0"/>
                    <a:pt x="48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7" name="Google Shape;5071;p33"/>
            <p:cNvSpPr/>
            <p:nvPr/>
          </p:nvSpPr>
          <p:spPr>
            <a:xfrm rot="4158600">
              <a:off x="159120" y="447480"/>
              <a:ext cx="7560" cy="5400"/>
            </a:xfrm>
            <a:custGeom>
              <a:avLst/>
              <a:gdLst>
                <a:gd name="textAreaLeft" fmla="*/ 0 w 7560"/>
                <a:gd name="textAreaRight" fmla="*/ 8640 w 7560"/>
                <a:gd name="textAreaTop" fmla="*/ 0 h 5400"/>
                <a:gd name="textAreaBottom" fmla="*/ 6480 h 5400"/>
              </a:gdLst>
              <a:ahLst/>
              <a:rect l="textAreaLeft" t="textAreaTop" r="textAreaRight" b="textAreaBottom"/>
              <a:pathLst>
                <a:path w="791" h="609">
                  <a:moveTo>
                    <a:pt x="395" y="0"/>
                  </a:moveTo>
                  <a:cubicBezTo>
                    <a:pt x="0" y="0"/>
                    <a:pt x="0" y="608"/>
                    <a:pt x="395" y="608"/>
                  </a:cubicBezTo>
                  <a:cubicBezTo>
                    <a:pt x="790" y="608"/>
                    <a:pt x="790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8" name="Google Shape;5072;p33"/>
            <p:cNvSpPr/>
            <p:nvPr/>
          </p:nvSpPr>
          <p:spPr>
            <a:xfrm rot="4158600">
              <a:off x="187200" y="443160"/>
              <a:ext cx="3600" cy="2160"/>
            </a:xfrm>
            <a:custGeom>
              <a:avLst/>
              <a:gdLst>
                <a:gd name="textAreaLeft" fmla="*/ 0 w 3600"/>
                <a:gd name="textAreaRight" fmla="*/ 4680 w 3600"/>
                <a:gd name="textAreaTop" fmla="*/ 0 h 2160"/>
                <a:gd name="textAreaBottom" fmla="*/ 3240 h 2160"/>
              </a:gdLst>
              <a:ahLst/>
              <a:rect l="textAreaLeft" t="textAreaTop" r="textAreaRight" b="textAreaBottom"/>
              <a:pathLst>
                <a:path w="426" h="305">
                  <a:moveTo>
                    <a:pt x="243" y="1"/>
                  </a:moveTo>
                  <a:cubicBezTo>
                    <a:pt x="0" y="1"/>
                    <a:pt x="0" y="305"/>
                    <a:pt x="243" y="305"/>
                  </a:cubicBezTo>
                  <a:cubicBezTo>
                    <a:pt x="426" y="305"/>
                    <a:pt x="426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79" name="Google Shape;5073;p33"/>
            <p:cNvSpPr/>
            <p:nvPr/>
          </p:nvSpPr>
          <p:spPr>
            <a:xfrm rot="4158600">
              <a:off x="186120" y="470160"/>
              <a:ext cx="15120" cy="14760"/>
            </a:xfrm>
            <a:custGeom>
              <a:avLst/>
              <a:gdLst>
                <a:gd name="textAreaLeft" fmla="*/ 0 w 15120"/>
                <a:gd name="textAreaRight" fmla="*/ 16200 w 15120"/>
                <a:gd name="textAreaTop" fmla="*/ 0 h 14760"/>
                <a:gd name="textAreaBottom" fmla="*/ 15840 h 14760"/>
              </a:gdLst>
              <a:ahLst/>
              <a:rect l="textAreaLeft" t="textAreaTop" r="textAreaRight" b="textAreaBottom"/>
              <a:pathLst>
                <a:path w="1490" h="1452">
                  <a:moveTo>
                    <a:pt x="125" y="677"/>
                  </a:moveTo>
                  <a:lnTo>
                    <a:pt x="125" y="677"/>
                  </a:lnTo>
                  <a:cubicBezTo>
                    <a:pt x="125" y="679"/>
                    <a:pt x="125" y="680"/>
                    <a:pt x="126" y="682"/>
                  </a:cubicBezTo>
                  <a:lnTo>
                    <a:pt x="126" y="682"/>
                  </a:lnTo>
                  <a:cubicBezTo>
                    <a:pt x="125" y="681"/>
                    <a:pt x="125" y="680"/>
                    <a:pt x="125" y="679"/>
                  </a:cubicBezTo>
                  <a:lnTo>
                    <a:pt x="125" y="679"/>
                  </a:lnTo>
                  <a:cubicBezTo>
                    <a:pt x="125" y="679"/>
                    <a:pt x="125" y="678"/>
                    <a:pt x="125" y="677"/>
                  </a:cubicBezTo>
                  <a:close/>
                  <a:moveTo>
                    <a:pt x="92" y="528"/>
                  </a:moveTo>
                  <a:cubicBezTo>
                    <a:pt x="51" y="603"/>
                    <a:pt x="30" y="678"/>
                    <a:pt x="30" y="753"/>
                  </a:cubicBezTo>
                  <a:cubicBezTo>
                    <a:pt x="30" y="692"/>
                    <a:pt x="30" y="631"/>
                    <a:pt x="61" y="570"/>
                  </a:cubicBezTo>
                  <a:cubicBezTo>
                    <a:pt x="72" y="555"/>
                    <a:pt x="82" y="541"/>
                    <a:pt x="92" y="528"/>
                  </a:cubicBezTo>
                  <a:close/>
                  <a:moveTo>
                    <a:pt x="152" y="749"/>
                  </a:moveTo>
                  <a:lnTo>
                    <a:pt x="152" y="749"/>
                  </a:lnTo>
                  <a:cubicBezTo>
                    <a:pt x="152" y="749"/>
                    <a:pt x="152" y="749"/>
                    <a:pt x="152" y="749"/>
                  </a:cubicBezTo>
                  <a:lnTo>
                    <a:pt x="152" y="749"/>
                  </a:lnTo>
                  <a:lnTo>
                    <a:pt x="152" y="753"/>
                  </a:lnTo>
                  <a:cubicBezTo>
                    <a:pt x="152" y="751"/>
                    <a:pt x="152" y="750"/>
                    <a:pt x="152" y="749"/>
                  </a:cubicBezTo>
                  <a:close/>
                  <a:moveTo>
                    <a:pt x="714" y="0"/>
                  </a:moveTo>
                  <a:cubicBezTo>
                    <a:pt x="646" y="0"/>
                    <a:pt x="578" y="8"/>
                    <a:pt x="517" y="23"/>
                  </a:cubicBezTo>
                  <a:cubicBezTo>
                    <a:pt x="486" y="84"/>
                    <a:pt x="426" y="84"/>
                    <a:pt x="365" y="114"/>
                  </a:cubicBezTo>
                  <a:cubicBezTo>
                    <a:pt x="365" y="114"/>
                    <a:pt x="365" y="114"/>
                    <a:pt x="365" y="114"/>
                  </a:cubicBezTo>
                  <a:lnTo>
                    <a:pt x="365" y="114"/>
                  </a:lnTo>
                  <a:cubicBezTo>
                    <a:pt x="365" y="114"/>
                    <a:pt x="341" y="114"/>
                    <a:pt x="336" y="135"/>
                  </a:cubicBezTo>
                  <a:lnTo>
                    <a:pt x="336" y="135"/>
                  </a:lnTo>
                  <a:cubicBezTo>
                    <a:pt x="274" y="181"/>
                    <a:pt x="213" y="241"/>
                    <a:pt x="163" y="316"/>
                  </a:cubicBezTo>
                  <a:lnTo>
                    <a:pt x="163" y="316"/>
                  </a:lnTo>
                  <a:lnTo>
                    <a:pt x="152" y="327"/>
                  </a:lnTo>
                  <a:lnTo>
                    <a:pt x="147" y="341"/>
                  </a:lnTo>
                  <a:lnTo>
                    <a:pt x="147" y="341"/>
                  </a:lnTo>
                  <a:cubicBezTo>
                    <a:pt x="138" y="356"/>
                    <a:pt x="130" y="372"/>
                    <a:pt x="122" y="388"/>
                  </a:cubicBezTo>
                  <a:cubicBezTo>
                    <a:pt x="61" y="449"/>
                    <a:pt x="30" y="540"/>
                    <a:pt x="30" y="631"/>
                  </a:cubicBezTo>
                  <a:cubicBezTo>
                    <a:pt x="0" y="722"/>
                    <a:pt x="30" y="844"/>
                    <a:pt x="30" y="905"/>
                  </a:cubicBezTo>
                  <a:cubicBezTo>
                    <a:pt x="61" y="1026"/>
                    <a:pt x="122" y="1148"/>
                    <a:pt x="213" y="1209"/>
                  </a:cubicBezTo>
                  <a:cubicBezTo>
                    <a:pt x="304" y="1300"/>
                    <a:pt x="426" y="1361"/>
                    <a:pt x="517" y="1391"/>
                  </a:cubicBezTo>
                  <a:cubicBezTo>
                    <a:pt x="608" y="1391"/>
                    <a:pt x="669" y="1452"/>
                    <a:pt x="760" y="1452"/>
                  </a:cubicBezTo>
                  <a:lnTo>
                    <a:pt x="790" y="1452"/>
                  </a:lnTo>
                  <a:cubicBezTo>
                    <a:pt x="882" y="1452"/>
                    <a:pt x="912" y="1452"/>
                    <a:pt x="973" y="1391"/>
                  </a:cubicBezTo>
                  <a:cubicBezTo>
                    <a:pt x="1094" y="1361"/>
                    <a:pt x="1216" y="1300"/>
                    <a:pt x="1277" y="1209"/>
                  </a:cubicBezTo>
                  <a:cubicBezTo>
                    <a:pt x="1337" y="1178"/>
                    <a:pt x="1368" y="1148"/>
                    <a:pt x="1398" y="1057"/>
                  </a:cubicBezTo>
                  <a:cubicBezTo>
                    <a:pt x="1489" y="935"/>
                    <a:pt x="1489" y="875"/>
                    <a:pt x="1489" y="723"/>
                  </a:cubicBezTo>
                  <a:lnTo>
                    <a:pt x="1489" y="723"/>
                  </a:lnTo>
                  <a:cubicBezTo>
                    <a:pt x="1489" y="784"/>
                    <a:pt x="1489" y="844"/>
                    <a:pt x="1429" y="905"/>
                  </a:cubicBezTo>
                  <a:cubicBezTo>
                    <a:pt x="1429" y="844"/>
                    <a:pt x="1489" y="783"/>
                    <a:pt x="1489" y="722"/>
                  </a:cubicBezTo>
                  <a:lnTo>
                    <a:pt x="1489" y="722"/>
                  </a:lnTo>
                  <a:cubicBezTo>
                    <a:pt x="1489" y="722"/>
                    <a:pt x="1489" y="722"/>
                    <a:pt x="1489" y="722"/>
                  </a:cubicBezTo>
                  <a:cubicBezTo>
                    <a:pt x="1489" y="631"/>
                    <a:pt x="1489" y="601"/>
                    <a:pt x="1429" y="540"/>
                  </a:cubicBezTo>
                  <a:cubicBezTo>
                    <a:pt x="1398" y="479"/>
                    <a:pt x="1398" y="418"/>
                    <a:pt x="1368" y="388"/>
                  </a:cubicBezTo>
                  <a:cubicBezTo>
                    <a:pt x="1337" y="327"/>
                    <a:pt x="1277" y="297"/>
                    <a:pt x="1246" y="236"/>
                  </a:cubicBezTo>
                  <a:cubicBezTo>
                    <a:pt x="1186" y="145"/>
                    <a:pt x="1125" y="114"/>
                    <a:pt x="1034" y="84"/>
                  </a:cubicBezTo>
                  <a:cubicBezTo>
                    <a:pt x="990" y="41"/>
                    <a:pt x="947" y="28"/>
                    <a:pt x="915" y="25"/>
                  </a:cubicBezTo>
                  <a:lnTo>
                    <a:pt x="915" y="25"/>
                  </a:lnTo>
                  <a:cubicBezTo>
                    <a:pt x="914" y="24"/>
                    <a:pt x="913" y="24"/>
                    <a:pt x="912" y="23"/>
                  </a:cubicBezTo>
                  <a:cubicBezTo>
                    <a:pt x="851" y="8"/>
                    <a:pt x="783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" bIns="7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80" name="Google Shape;5074;p33"/>
            <p:cNvSpPr/>
            <p:nvPr/>
          </p:nvSpPr>
          <p:spPr>
            <a:xfrm rot="4158600">
              <a:off x="205200" y="454320"/>
              <a:ext cx="8280" cy="8640"/>
            </a:xfrm>
            <a:custGeom>
              <a:avLst/>
              <a:gdLst>
                <a:gd name="textAreaLeft" fmla="*/ 0 w 8280"/>
                <a:gd name="textAreaRight" fmla="*/ 9360 w 8280"/>
                <a:gd name="textAreaTop" fmla="*/ 0 h 8640"/>
                <a:gd name="textAreaBottom" fmla="*/ 9720 h 8640"/>
              </a:gdLst>
              <a:ahLst/>
              <a:rect l="textAreaLeft" t="textAreaTop" r="textAreaRight" b="textAreaBottom"/>
              <a:pathLst>
                <a:path w="882" h="883">
                  <a:moveTo>
                    <a:pt x="872" y="543"/>
                  </a:moveTo>
                  <a:lnTo>
                    <a:pt x="872" y="543"/>
                  </a:lnTo>
                  <a:cubicBezTo>
                    <a:pt x="866" y="560"/>
                    <a:pt x="860" y="574"/>
                    <a:pt x="853" y="587"/>
                  </a:cubicBezTo>
                  <a:lnTo>
                    <a:pt x="853" y="587"/>
                  </a:lnTo>
                  <a:cubicBezTo>
                    <a:pt x="856" y="564"/>
                    <a:pt x="865" y="553"/>
                    <a:pt x="872" y="543"/>
                  </a:cubicBezTo>
                  <a:close/>
                  <a:moveTo>
                    <a:pt x="30" y="639"/>
                  </a:moveTo>
                  <a:cubicBezTo>
                    <a:pt x="30" y="654"/>
                    <a:pt x="46" y="662"/>
                    <a:pt x="61" y="670"/>
                  </a:cubicBezTo>
                  <a:lnTo>
                    <a:pt x="61" y="670"/>
                  </a:lnTo>
                  <a:lnTo>
                    <a:pt x="30" y="639"/>
                  </a:lnTo>
                  <a:close/>
                  <a:moveTo>
                    <a:pt x="61" y="670"/>
                  </a:moveTo>
                  <a:lnTo>
                    <a:pt x="91" y="700"/>
                  </a:lnTo>
                  <a:lnTo>
                    <a:pt x="91" y="700"/>
                  </a:lnTo>
                  <a:cubicBezTo>
                    <a:pt x="91" y="685"/>
                    <a:pt x="76" y="677"/>
                    <a:pt x="61" y="670"/>
                  </a:cubicBezTo>
                  <a:close/>
                  <a:moveTo>
                    <a:pt x="365" y="1"/>
                  </a:moveTo>
                  <a:cubicBezTo>
                    <a:pt x="274" y="31"/>
                    <a:pt x="182" y="31"/>
                    <a:pt x="152" y="92"/>
                  </a:cubicBezTo>
                  <a:lnTo>
                    <a:pt x="91" y="183"/>
                  </a:lnTo>
                  <a:cubicBezTo>
                    <a:pt x="61" y="244"/>
                    <a:pt x="0" y="335"/>
                    <a:pt x="0" y="396"/>
                  </a:cubicBezTo>
                  <a:cubicBezTo>
                    <a:pt x="0" y="518"/>
                    <a:pt x="0" y="487"/>
                    <a:pt x="30" y="548"/>
                  </a:cubicBezTo>
                  <a:cubicBezTo>
                    <a:pt x="30" y="609"/>
                    <a:pt x="91" y="670"/>
                    <a:pt x="122" y="700"/>
                  </a:cubicBezTo>
                  <a:lnTo>
                    <a:pt x="182" y="791"/>
                  </a:lnTo>
                  <a:lnTo>
                    <a:pt x="91" y="700"/>
                  </a:lnTo>
                  <a:lnTo>
                    <a:pt x="91" y="700"/>
                  </a:lnTo>
                  <a:lnTo>
                    <a:pt x="152" y="791"/>
                  </a:lnTo>
                  <a:lnTo>
                    <a:pt x="243" y="852"/>
                  </a:lnTo>
                  <a:cubicBezTo>
                    <a:pt x="274" y="852"/>
                    <a:pt x="304" y="882"/>
                    <a:pt x="304" y="882"/>
                  </a:cubicBezTo>
                  <a:lnTo>
                    <a:pt x="456" y="882"/>
                  </a:lnTo>
                  <a:cubicBezTo>
                    <a:pt x="486" y="882"/>
                    <a:pt x="547" y="882"/>
                    <a:pt x="547" y="852"/>
                  </a:cubicBezTo>
                  <a:cubicBezTo>
                    <a:pt x="578" y="852"/>
                    <a:pt x="608" y="822"/>
                    <a:pt x="608" y="822"/>
                  </a:cubicBezTo>
                  <a:cubicBezTo>
                    <a:pt x="638" y="822"/>
                    <a:pt x="638" y="791"/>
                    <a:pt x="699" y="730"/>
                  </a:cubicBezTo>
                  <a:cubicBezTo>
                    <a:pt x="770" y="713"/>
                    <a:pt x="800" y="695"/>
                    <a:pt x="818" y="671"/>
                  </a:cubicBezTo>
                  <a:lnTo>
                    <a:pt x="818" y="671"/>
                  </a:lnTo>
                  <a:lnTo>
                    <a:pt x="821" y="670"/>
                  </a:lnTo>
                  <a:cubicBezTo>
                    <a:pt x="851" y="639"/>
                    <a:pt x="881" y="609"/>
                    <a:pt x="881" y="518"/>
                  </a:cubicBezTo>
                  <a:lnTo>
                    <a:pt x="881" y="518"/>
                  </a:lnTo>
                  <a:cubicBezTo>
                    <a:pt x="881" y="518"/>
                    <a:pt x="881" y="518"/>
                    <a:pt x="881" y="518"/>
                  </a:cubicBezTo>
                  <a:lnTo>
                    <a:pt x="881" y="396"/>
                  </a:lnTo>
                  <a:cubicBezTo>
                    <a:pt x="881" y="335"/>
                    <a:pt x="881" y="305"/>
                    <a:pt x="851" y="244"/>
                  </a:cubicBezTo>
                  <a:cubicBezTo>
                    <a:pt x="851" y="214"/>
                    <a:pt x="821" y="153"/>
                    <a:pt x="760" y="92"/>
                  </a:cubicBezTo>
                  <a:cubicBezTo>
                    <a:pt x="730" y="62"/>
                    <a:pt x="699" y="31"/>
                    <a:pt x="608" y="31"/>
                  </a:cubicBezTo>
                  <a:cubicBezTo>
                    <a:pt x="57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" bIns="4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81" name="Google Shape;5075;p33"/>
            <p:cNvSpPr/>
            <p:nvPr/>
          </p:nvSpPr>
          <p:spPr>
            <a:xfrm rot="4158600">
              <a:off x="537480" y="583920"/>
              <a:ext cx="184320" cy="295920"/>
            </a:xfrm>
            <a:custGeom>
              <a:avLst/>
              <a:gdLst>
                <a:gd name="textAreaLeft" fmla="*/ 0 w 184320"/>
                <a:gd name="textAreaRight" fmla="*/ 185400 w 184320"/>
                <a:gd name="textAreaTop" fmla="*/ 0 h 295920"/>
                <a:gd name="textAreaBottom" fmla="*/ 297000 h 295920"/>
              </a:gdLst>
              <a:ahLst/>
              <a:rect l="textAreaLeft" t="textAreaTop" r="textAreaRight" b="textAreaBottom"/>
              <a:pathLst>
                <a:path w="17161" h="27478">
                  <a:moveTo>
                    <a:pt x="14091" y="0"/>
                  </a:moveTo>
                  <a:cubicBezTo>
                    <a:pt x="12936" y="882"/>
                    <a:pt x="12145" y="2189"/>
                    <a:pt x="12024" y="3708"/>
                  </a:cubicBezTo>
                  <a:cubicBezTo>
                    <a:pt x="11633" y="3181"/>
                    <a:pt x="11104" y="2804"/>
                    <a:pt x="10582" y="2804"/>
                  </a:cubicBezTo>
                  <a:cubicBezTo>
                    <a:pt x="10292" y="2804"/>
                    <a:pt x="10005" y="2920"/>
                    <a:pt x="9744" y="3192"/>
                  </a:cubicBezTo>
                  <a:cubicBezTo>
                    <a:pt x="9474" y="2068"/>
                    <a:pt x="8747" y="1589"/>
                    <a:pt x="7989" y="1589"/>
                  </a:cubicBezTo>
                  <a:cubicBezTo>
                    <a:pt x="6532" y="1589"/>
                    <a:pt x="4960" y="3356"/>
                    <a:pt x="6279" y="5714"/>
                  </a:cubicBezTo>
                  <a:cubicBezTo>
                    <a:pt x="4050" y="6059"/>
                    <a:pt x="4757" y="8228"/>
                    <a:pt x="5655" y="8228"/>
                  </a:cubicBezTo>
                  <a:cubicBezTo>
                    <a:pt x="5945" y="8228"/>
                    <a:pt x="6254" y="8002"/>
                    <a:pt x="6492" y="7417"/>
                  </a:cubicBezTo>
                  <a:lnTo>
                    <a:pt x="6492" y="7417"/>
                  </a:lnTo>
                  <a:cubicBezTo>
                    <a:pt x="6401" y="8420"/>
                    <a:pt x="6887" y="9423"/>
                    <a:pt x="7920" y="9544"/>
                  </a:cubicBezTo>
                  <a:cubicBezTo>
                    <a:pt x="6553" y="9939"/>
                    <a:pt x="5914" y="11398"/>
                    <a:pt x="6401" y="12857"/>
                  </a:cubicBezTo>
                  <a:cubicBezTo>
                    <a:pt x="5610" y="13040"/>
                    <a:pt x="5063" y="13648"/>
                    <a:pt x="5367" y="14499"/>
                  </a:cubicBezTo>
                  <a:cubicBezTo>
                    <a:pt x="5028" y="14098"/>
                    <a:pt x="4641" y="13931"/>
                    <a:pt x="4266" y="13931"/>
                  </a:cubicBezTo>
                  <a:cubicBezTo>
                    <a:pt x="2960" y="13931"/>
                    <a:pt x="1786" y="15953"/>
                    <a:pt x="3179" y="17204"/>
                  </a:cubicBezTo>
                  <a:cubicBezTo>
                    <a:pt x="1" y="18060"/>
                    <a:pt x="2404" y="21022"/>
                    <a:pt x="3983" y="21022"/>
                  </a:cubicBezTo>
                  <a:cubicBezTo>
                    <a:pt x="4534" y="21022"/>
                    <a:pt x="4985" y="20662"/>
                    <a:pt x="5063" y="19727"/>
                  </a:cubicBezTo>
                  <a:lnTo>
                    <a:pt x="5063" y="19727"/>
                  </a:lnTo>
                  <a:cubicBezTo>
                    <a:pt x="5049" y="20847"/>
                    <a:pt x="5729" y="21345"/>
                    <a:pt x="6367" y="21345"/>
                  </a:cubicBezTo>
                  <a:cubicBezTo>
                    <a:pt x="7096" y="21345"/>
                    <a:pt x="7769" y="20694"/>
                    <a:pt x="7282" y="19575"/>
                  </a:cubicBezTo>
                  <a:lnTo>
                    <a:pt x="7282" y="19575"/>
                  </a:lnTo>
                  <a:cubicBezTo>
                    <a:pt x="7622" y="19888"/>
                    <a:pt x="8036" y="20049"/>
                    <a:pt x="8424" y="20049"/>
                  </a:cubicBezTo>
                  <a:cubicBezTo>
                    <a:pt x="8903" y="20049"/>
                    <a:pt x="9344" y="19805"/>
                    <a:pt x="9562" y="19301"/>
                  </a:cubicBezTo>
                  <a:cubicBezTo>
                    <a:pt x="9615" y="19963"/>
                    <a:pt x="9967" y="20394"/>
                    <a:pt x="10519" y="20394"/>
                  </a:cubicBezTo>
                  <a:cubicBezTo>
                    <a:pt x="10601" y="20394"/>
                    <a:pt x="10687" y="20385"/>
                    <a:pt x="10778" y="20365"/>
                  </a:cubicBezTo>
                  <a:lnTo>
                    <a:pt x="10778" y="20365"/>
                  </a:lnTo>
                  <a:cubicBezTo>
                    <a:pt x="10747" y="21581"/>
                    <a:pt x="10808" y="23222"/>
                    <a:pt x="11598" y="24104"/>
                  </a:cubicBezTo>
                  <a:cubicBezTo>
                    <a:pt x="12025" y="24638"/>
                    <a:pt x="12605" y="24914"/>
                    <a:pt x="13147" y="24914"/>
                  </a:cubicBezTo>
                  <a:cubicBezTo>
                    <a:pt x="13838" y="24914"/>
                    <a:pt x="14467" y="24464"/>
                    <a:pt x="14638" y="23526"/>
                  </a:cubicBezTo>
                  <a:cubicBezTo>
                    <a:pt x="14790" y="24165"/>
                    <a:pt x="15246" y="24560"/>
                    <a:pt x="15854" y="24590"/>
                  </a:cubicBezTo>
                  <a:cubicBezTo>
                    <a:pt x="15793" y="25776"/>
                    <a:pt x="16279" y="26870"/>
                    <a:pt x="17161" y="27478"/>
                  </a:cubicBezTo>
                  <a:lnTo>
                    <a:pt x="1409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82" name="Google Shape;5076;p33"/>
            <p:cNvSpPr/>
            <p:nvPr/>
          </p:nvSpPr>
          <p:spPr>
            <a:xfrm rot="4158600">
              <a:off x="299160" y="393840"/>
              <a:ext cx="135720" cy="126360"/>
            </a:xfrm>
            <a:custGeom>
              <a:avLst/>
              <a:gdLst>
                <a:gd name="textAreaLeft" fmla="*/ 0 w 135720"/>
                <a:gd name="textAreaRight" fmla="*/ 136800 w 135720"/>
                <a:gd name="textAreaTop" fmla="*/ 0 h 126360"/>
                <a:gd name="textAreaBottom" fmla="*/ 127440 h 126360"/>
              </a:gdLst>
              <a:ahLst/>
              <a:rect l="textAreaLeft" t="textAreaTop" r="textAreaRight" b="textAreaBottom"/>
              <a:pathLst>
                <a:path w="12665" h="11797">
                  <a:moveTo>
                    <a:pt x="5751" y="1"/>
                  </a:moveTo>
                  <a:cubicBezTo>
                    <a:pt x="4870" y="1"/>
                    <a:pt x="4044" y="619"/>
                    <a:pt x="4313" y="2220"/>
                  </a:cubicBezTo>
                  <a:cubicBezTo>
                    <a:pt x="4138" y="1870"/>
                    <a:pt x="3856" y="1726"/>
                    <a:pt x="3566" y="1726"/>
                  </a:cubicBezTo>
                  <a:cubicBezTo>
                    <a:pt x="2796" y="1726"/>
                    <a:pt x="1965" y="2743"/>
                    <a:pt x="2915" y="3648"/>
                  </a:cubicBezTo>
                  <a:cubicBezTo>
                    <a:pt x="2892" y="3648"/>
                    <a:pt x="2870" y="3647"/>
                    <a:pt x="2849" y="3647"/>
                  </a:cubicBezTo>
                  <a:cubicBezTo>
                    <a:pt x="1308" y="3647"/>
                    <a:pt x="1468" y="5756"/>
                    <a:pt x="2367" y="6506"/>
                  </a:cubicBezTo>
                  <a:cubicBezTo>
                    <a:pt x="0" y="6506"/>
                    <a:pt x="501" y="10967"/>
                    <a:pt x="2707" y="10967"/>
                  </a:cubicBezTo>
                  <a:cubicBezTo>
                    <a:pt x="3051" y="10967"/>
                    <a:pt x="3435" y="10859"/>
                    <a:pt x="3857" y="10609"/>
                  </a:cubicBezTo>
                  <a:lnTo>
                    <a:pt x="3857" y="10609"/>
                  </a:lnTo>
                  <a:cubicBezTo>
                    <a:pt x="3349" y="10918"/>
                    <a:pt x="4125" y="11388"/>
                    <a:pt x="4833" y="11388"/>
                  </a:cubicBezTo>
                  <a:cubicBezTo>
                    <a:pt x="5098" y="11388"/>
                    <a:pt x="5354" y="11322"/>
                    <a:pt x="5529" y="11156"/>
                  </a:cubicBezTo>
                  <a:cubicBezTo>
                    <a:pt x="5577" y="11604"/>
                    <a:pt x="5857" y="11797"/>
                    <a:pt x="6148" y="11797"/>
                  </a:cubicBezTo>
                  <a:cubicBezTo>
                    <a:pt x="6586" y="11797"/>
                    <a:pt x="7049" y="11358"/>
                    <a:pt x="6775" y="10700"/>
                  </a:cubicBezTo>
                  <a:lnTo>
                    <a:pt x="6775" y="10700"/>
                  </a:lnTo>
                  <a:cubicBezTo>
                    <a:pt x="6935" y="10815"/>
                    <a:pt x="7109" y="10869"/>
                    <a:pt x="7279" y="10869"/>
                  </a:cubicBezTo>
                  <a:cubicBezTo>
                    <a:pt x="7560" y="10869"/>
                    <a:pt x="7832" y="10722"/>
                    <a:pt x="8021" y="10457"/>
                  </a:cubicBezTo>
                  <a:cubicBezTo>
                    <a:pt x="8168" y="10971"/>
                    <a:pt x="8603" y="11208"/>
                    <a:pt x="9058" y="11208"/>
                  </a:cubicBezTo>
                  <a:cubicBezTo>
                    <a:pt x="9357" y="11208"/>
                    <a:pt x="9665" y="11106"/>
                    <a:pt x="9906" y="10913"/>
                  </a:cubicBezTo>
                  <a:cubicBezTo>
                    <a:pt x="10605" y="10335"/>
                    <a:pt x="10544" y="9363"/>
                    <a:pt x="10240" y="8603"/>
                  </a:cubicBezTo>
                  <a:cubicBezTo>
                    <a:pt x="10665" y="8603"/>
                    <a:pt x="10909" y="8329"/>
                    <a:pt x="11000" y="7873"/>
                  </a:cubicBezTo>
                  <a:cubicBezTo>
                    <a:pt x="11159" y="7910"/>
                    <a:pt x="11301" y="7927"/>
                    <a:pt x="11429" y="7927"/>
                  </a:cubicBezTo>
                  <a:cubicBezTo>
                    <a:pt x="12664" y="7927"/>
                    <a:pt x="12434" y="6322"/>
                    <a:pt x="11304" y="5715"/>
                  </a:cubicBezTo>
                  <a:cubicBezTo>
                    <a:pt x="12124" y="5533"/>
                    <a:pt x="11820" y="4469"/>
                    <a:pt x="11213" y="4074"/>
                  </a:cubicBezTo>
                  <a:lnTo>
                    <a:pt x="11213" y="4074"/>
                  </a:lnTo>
                  <a:cubicBezTo>
                    <a:pt x="11225" y="4074"/>
                    <a:pt x="11238" y="4075"/>
                    <a:pt x="11250" y="4075"/>
                  </a:cubicBezTo>
                  <a:cubicBezTo>
                    <a:pt x="12077" y="4075"/>
                    <a:pt x="12505" y="3097"/>
                    <a:pt x="11517" y="2828"/>
                  </a:cubicBezTo>
                  <a:cubicBezTo>
                    <a:pt x="12520" y="2433"/>
                    <a:pt x="12428" y="1946"/>
                    <a:pt x="12276" y="1217"/>
                  </a:cubicBezTo>
                  <a:cubicBezTo>
                    <a:pt x="12169" y="733"/>
                    <a:pt x="12465" y="345"/>
                    <a:pt x="12032" y="345"/>
                  </a:cubicBezTo>
                  <a:cubicBezTo>
                    <a:pt x="11975" y="345"/>
                    <a:pt x="11905" y="352"/>
                    <a:pt x="11820" y="366"/>
                  </a:cubicBezTo>
                  <a:cubicBezTo>
                    <a:pt x="11577" y="366"/>
                    <a:pt x="11486" y="1004"/>
                    <a:pt x="11517" y="1156"/>
                  </a:cubicBezTo>
                  <a:cubicBezTo>
                    <a:pt x="11315" y="973"/>
                    <a:pt x="11095" y="892"/>
                    <a:pt x="10892" y="892"/>
                  </a:cubicBezTo>
                  <a:cubicBezTo>
                    <a:pt x="10419" y="892"/>
                    <a:pt x="10039" y="1330"/>
                    <a:pt x="10209" y="1946"/>
                  </a:cubicBezTo>
                  <a:cubicBezTo>
                    <a:pt x="9894" y="1566"/>
                    <a:pt x="9552" y="1399"/>
                    <a:pt x="9239" y="1399"/>
                  </a:cubicBezTo>
                  <a:cubicBezTo>
                    <a:pt x="8677" y="1399"/>
                    <a:pt x="8212" y="1936"/>
                    <a:pt x="8173" y="2737"/>
                  </a:cubicBezTo>
                  <a:cubicBezTo>
                    <a:pt x="8099" y="2364"/>
                    <a:pt x="7842" y="2195"/>
                    <a:pt x="7502" y="2195"/>
                  </a:cubicBezTo>
                  <a:cubicBezTo>
                    <a:pt x="7425" y="2195"/>
                    <a:pt x="7345" y="2203"/>
                    <a:pt x="7261" y="2220"/>
                  </a:cubicBezTo>
                  <a:cubicBezTo>
                    <a:pt x="8058" y="983"/>
                    <a:pt x="6861" y="1"/>
                    <a:pt x="575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3720" bIns="63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583" name="Google Shape;5077;p33"/>
            <p:cNvSpPr/>
            <p:nvPr/>
          </p:nvSpPr>
          <p:spPr>
            <a:xfrm rot="4158600">
              <a:off x="655920" y="171720"/>
              <a:ext cx="148320" cy="168120"/>
            </a:xfrm>
            <a:custGeom>
              <a:avLst/>
              <a:gdLst>
                <a:gd name="textAreaLeft" fmla="*/ 0 w 148320"/>
                <a:gd name="textAreaRight" fmla="*/ 149400 w 148320"/>
                <a:gd name="textAreaTop" fmla="*/ 0 h 168120"/>
                <a:gd name="textAreaBottom" fmla="*/ 169200 h 168120"/>
              </a:gdLst>
              <a:ahLst/>
              <a:rect l="textAreaLeft" t="textAreaTop" r="textAreaRight" b="textAreaBottom"/>
              <a:pathLst>
                <a:path w="13832" h="15643">
                  <a:moveTo>
                    <a:pt x="12889" y="1"/>
                  </a:moveTo>
                  <a:cubicBezTo>
                    <a:pt x="12594" y="947"/>
                    <a:pt x="11209" y="1631"/>
                    <a:pt x="10071" y="1631"/>
                  </a:cubicBezTo>
                  <a:cubicBezTo>
                    <a:pt x="9564" y="1631"/>
                    <a:pt x="9106" y="1495"/>
                    <a:pt x="8816" y="1186"/>
                  </a:cubicBezTo>
                  <a:cubicBezTo>
                    <a:pt x="8359" y="1831"/>
                    <a:pt x="7847" y="2091"/>
                    <a:pt x="7332" y="2091"/>
                  </a:cubicBezTo>
                  <a:cubicBezTo>
                    <a:pt x="6512" y="2091"/>
                    <a:pt x="5682" y="1430"/>
                    <a:pt x="5047" y="609"/>
                  </a:cubicBezTo>
                  <a:lnTo>
                    <a:pt x="5047" y="609"/>
                  </a:lnTo>
                  <a:cubicBezTo>
                    <a:pt x="5107" y="2220"/>
                    <a:pt x="5928" y="3131"/>
                    <a:pt x="7448" y="3192"/>
                  </a:cubicBezTo>
                  <a:cubicBezTo>
                    <a:pt x="7024" y="3537"/>
                    <a:pt x="6600" y="3696"/>
                    <a:pt x="6193" y="3696"/>
                  </a:cubicBezTo>
                  <a:cubicBezTo>
                    <a:pt x="5668" y="3696"/>
                    <a:pt x="5171" y="3429"/>
                    <a:pt x="4743" y="2949"/>
                  </a:cubicBezTo>
                  <a:cubicBezTo>
                    <a:pt x="4500" y="3435"/>
                    <a:pt x="4104" y="3952"/>
                    <a:pt x="3588" y="4165"/>
                  </a:cubicBezTo>
                  <a:cubicBezTo>
                    <a:pt x="3546" y="4175"/>
                    <a:pt x="3501" y="4179"/>
                    <a:pt x="3453" y="4179"/>
                  </a:cubicBezTo>
                  <a:cubicBezTo>
                    <a:pt x="3244" y="4179"/>
                    <a:pt x="2988" y="4100"/>
                    <a:pt x="2846" y="4100"/>
                  </a:cubicBezTo>
                  <a:cubicBezTo>
                    <a:pt x="2828" y="4100"/>
                    <a:pt x="2811" y="4101"/>
                    <a:pt x="2797" y="4104"/>
                  </a:cubicBezTo>
                  <a:cubicBezTo>
                    <a:pt x="2585" y="4226"/>
                    <a:pt x="2554" y="4530"/>
                    <a:pt x="2311" y="4621"/>
                  </a:cubicBezTo>
                  <a:cubicBezTo>
                    <a:pt x="2130" y="4707"/>
                    <a:pt x="1962" y="4745"/>
                    <a:pt x="1806" y="4745"/>
                  </a:cubicBezTo>
                  <a:cubicBezTo>
                    <a:pt x="969" y="4745"/>
                    <a:pt x="503" y="3624"/>
                    <a:pt x="427" y="2676"/>
                  </a:cubicBezTo>
                  <a:cubicBezTo>
                    <a:pt x="183" y="3314"/>
                    <a:pt x="1" y="4074"/>
                    <a:pt x="335" y="4773"/>
                  </a:cubicBezTo>
                  <a:cubicBezTo>
                    <a:pt x="555" y="5286"/>
                    <a:pt x="1206" y="5896"/>
                    <a:pt x="1801" y="5896"/>
                  </a:cubicBezTo>
                  <a:cubicBezTo>
                    <a:pt x="1946" y="5896"/>
                    <a:pt x="2088" y="5860"/>
                    <a:pt x="2220" y="5776"/>
                  </a:cubicBezTo>
                  <a:lnTo>
                    <a:pt x="2220" y="5776"/>
                  </a:lnTo>
                  <a:lnTo>
                    <a:pt x="2189" y="5837"/>
                  </a:lnTo>
                  <a:cubicBezTo>
                    <a:pt x="1868" y="6603"/>
                    <a:pt x="2029" y="7550"/>
                    <a:pt x="2787" y="7550"/>
                  </a:cubicBezTo>
                  <a:cubicBezTo>
                    <a:pt x="2961" y="7550"/>
                    <a:pt x="3167" y="7500"/>
                    <a:pt x="3405" y="7387"/>
                  </a:cubicBezTo>
                  <a:lnTo>
                    <a:pt x="3405" y="7387"/>
                  </a:lnTo>
                  <a:cubicBezTo>
                    <a:pt x="3405" y="7942"/>
                    <a:pt x="3209" y="8973"/>
                    <a:pt x="3947" y="8973"/>
                  </a:cubicBezTo>
                  <a:cubicBezTo>
                    <a:pt x="3978" y="8973"/>
                    <a:pt x="4010" y="8971"/>
                    <a:pt x="4044" y="8967"/>
                  </a:cubicBezTo>
                  <a:lnTo>
                    <a:pt x="4044" y="8967"/>
                  </a:lnTo>
                  <a:cubicBezTo>
                    <a:pt x="2858" y="10852"/>
                    <a:pt x="2858" y="13162"/>
                    <a:pt x="5168" y="13831"/>
                  </a:cubicBezTo>
                  <a:cubicBezTo>
                    <a:pt x="5685" y="14044"/>
                    <a:pt x="6293" y="14044"/>
                    <a:pt x="6658" y="14287"/>
                  </a:cubicBezTo>
                  <a:cubicBezTo>
                    <a:pt x="6992" y="14530"/>
                    <a:pt x="7114" y="14955"/>
                    <a:pt x="7539" y="15138"/>
                  </a:cubicBezTo>
                  <a:cubicBezTo>
                    <a:pt x="7722" y="15205"/>
                    <a:pt x="7917" y="15236"/>
                    <a:pt x="8115" y="15236"/>
                  </a:cubicBezTo>
                  <a:cubicBezTo>
                    <a:pt x="8541" y="15236"/>
                    <a:pt x="8979" y="15093"/>
                    <a:pt x="9332" y="14864"/>
                  </a:cubicBezTo>
                  <a:cubicBezTo>
                    <a:pt x="9470" y="15392"/>
                    <a:pt x="9746" y="15642"/>
                    <a:pt x="10160" y="15642"/>
                  </a:cubicBezTo>
                  <a:cubicBezTo>
                    <a:pt x="10295" y="15642"/>
                    <a:pt x="10445" y="15616"/>
                    <a:pt x="10609" y="15563"/>
                  </a:cubicBezTo>
                  <a:lnTo>
                    <a:pt x="10518" y="15442"/>
                  </a:lnTo>
                  <a:lnTo>
                    <a:pt x="10518" y="15442"/>
                  </a:lnTo>
                  <a:cubicBezTo>
                    <a:pt x="10812" y="15560"/>
                    <a:pt x="11087" y="15614"/>
                    <a:pt x="11341" y="15614"/>
                  </a:cubicBezTo>
                  <a:cubicBezTo>
                    <a:pt x="12851" y="15614"/>
                    <a:pt x="13648" y="13720"/>
                    <a:pt x="13466" y="12159"/>
                  </a:cubicBezTo>
                  <a:lnTo>
                    <a:pt x="13466" y="12159"/>
                  </a:lnTo>
                  <a:cubicBezTo>
                    <a:pt x="13345" y="12736"/>
                    <a:pt x="12737" y="13588"/>
                    <a:pt x="12159" y="13679"/>
                  </a:cubicBezTo>
                  <a:cubicBezTo>
                    <a:pt x="12816" y="13165"/>
                    <a:pt x="12480" y="12115"/>
                    <a:pt x="11732" y="12115"/>
                  </a:cubicBezTo>
                  <a:cubicBezTo>
                    <a:pt x="11684" y="12115"/>
                    <a:pt x="11634" y="12119"/>
                    <a:pt x="11582" y="12129"/>
                  </a:cubicBezTo>
                  <a:cubicBezTo>
                    <a:pt x="13041" y="11460"/>
                    <a:pt x="13831" y="9119"/>
                    <a:pt x="13102" y="7600"/>
                  </a:cubicBezTo>
                  <a:lnTo>
                    <a:pt x="13102" y="7600"/>
                  </a:lnTo>
                  <a:cubicBezTo>
                    <a:pt x="13102" y="8616"/>
                    <a:pt x="12219" y="10398"/>
                    <a:pt x="11149" y="10398"/>
                  </a:cubicBezTo>
                  <a:cubicBezTo>
                    <a:pt x="11131" y="10398"/>
                    <a:pt x="11113" y="10397"/>
                    <a:pt x="11095" y="10396"/>
                  </a:cubicBezTo>
                  <a:cubicBezTo>
                    <a:pt x="12129" y="9727"/>
                    <a:pt x="13162" y="7964"/>
                    <a:pt x="12038" y="6809"/>
                  </a:cubicBezTo>
                  <a:cubicBezTo>
                    <a:pt x="12950" y="6141"/>
                    <a:pt x="13770" y="4074"/>
                    <a:pt x="12706" y="3192"/>
                  </a:cubicBezTo>
                  <a:lnTo>
                    <a:pt x="12706" y="3192"/>
                  </a:lnTo>
                  <a:cubicBezTo>
                    <a:pt x="12677" y="4326"/>
                    <a:pt x="12009" y="5571"/>
                    <a:pt x="10780" y="5571"/>
                  </a:cubicBezTo>
                  <a:cubicBezTo>
                    <a:pt x="10725" y="5571"/>
                    <a:pt x="10667" y="5568"/>
                    <a:pt x="10609" y="5563"/>
                  </a:cubicBezTo>
                  <a:cubicBezTo>
                    <a:pt x="11825" y="5138"/>
                    <a:pt x="12737" y="3435"/>
                    <a:pt x="11734" y="2250"/>
                  </a:cubicBezTo>
                  <a:cubicBezTo>
                    <a:pt x="12585" y="1976"/>
                    <a:pt x="13557" y="913"/>
                    <a:pt x="12889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1584" name="Google Shape;5078;p33"/>
            <p:cNvGrpSpPr/>
            <p:nvPr/>
          </p:nvGrpSpPr>
          <p:grpSpPr>
            <a:xfrm>
              <a:off x="237960" y="512280"/>
              <a:ext cx="234720" cy="415440"/>
              <a:chOff x="237960" y="512280"/>
              <a:chExt cx="234720" cy="415440"/>
            </a:xfrm>
          </p:grpSpPr>
          <p:sp>
            <p:nvSpPr>
              <p:cNvPr id="1585" name="Google Shape;5079;p33"/>
              <p:cNvSpPr/>
              <p:nvPr/>
            </p:nvSpPr>
            <p:spPr>
              <a:xfrm rot="5415000">
                <a:off x="155880" y="660240"/>
                <a:ext cx="379080" cy="155160"/>
              </a:xfrm>
              <a:custGeom>
                <a:avLst/>
                <a:gdLst>
                  <a:gd name="textAreaLeft" fmla="*/ 0 w 379080"/>
                  <a:gd name="textAreaRight" fmla="*/ 380160 w 379080"/>
                  <a:gd name="textAreaTop" fmla="*/ 0 h 155160"/>
                  <a:gd name="textAreaBottom" fmla="*/ 156240 h 155160"/>
                </a:gdLst>
                <a:ahLst/>
                <a:rect l="textAreaLeft" t="textAreaTop" r="textAreaRight" b="textAreaBottom"/>
                <a:pathLst>
                  <a:path w="23486" h="9647">
                    <a:moveTo>
                      <a:pt x="23121" y="0"/>
                    </a:moveTo>
                    <a:cubicBezTo>
                      <a:pt x="23030" y="0"/>
                      <a:pt x="22940" y="40"/>
                      <a:pt x="22889" y="133"/>
                    </a:cubicBezTo>
                    <a:cubicBezTo>
                      <a:pt x="22190" y="1318"/>
                      <a:pt x="21004" y="2139"/>
                      <a:pt x="19879" y="2869"/>
                    </a:cubicBezTo>
                    <a:cubicBezTo>
                      <a:pt x="18694" y="3598"/>
                      <a:pt x="17448" y="4236"/>
                      <a:pt x="16202" y="4844"/>
                    </a:cubicBezTo>
                    <a:cubicBezTo>
                      <a:pt x="12949" y="6486"/>
                      <a:pt x="9454" y="7428"/>
                      <a:pt x="5958" y="8218"/>
                    </a:cubicBezTo>
                    <a:cubicBezTo>
                      <a:pt x="3983" y="8674"/>
                      <a:pt x="2007" y="9100"/>
                      <a:pt x="1" y="9556"/>
                    </a:cubicBezTo>
                    <a:cubicBezTo>
                      <a:pt x="31" y="9586"/>
                      <a:pt x="31" y="9647"/>
                      <a:pt x="31" y="9647"/>
                    </a:cubicBezTo>
                    <a:cubicBezTo>
                      <a:pt x="3709" y="8917"/>
                      <a:pt x="7448" y="8370"/>
                      <a:pt x="11095" y="7398"/>
                    </a:cubicBezTo>
                    <a:cubicBezTo>
                      <a:pt x="14287" y="6516"/>
                      <a:pt x="17296" y="5239"/>
                      <a:pt x="20153" y="3568"/>
                    </a:cubicBezTo>
                    <a:cubicBezTo>
                      <a:pt x="21460" y="2747"/>
                      <a:pt x="22797" y="1805"/>
                      <a:pt x="23405" y="376"/>
                    </a:cubicBezTo>
                    <a:cubicBezTo>
                      <a:pt x="23486" y="155"/>
                      <a:pt x="23300" y="0"/>
                      <a:pt x="231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8120" bIns="78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86" name="Google Shape;5080;p33"/>
              <p:cNvSpPr/>
              <p:nvPr/>
            </p:nvSpPr>
            <p:spPr>
              <a:xfrm rot="5415000">
                <a:off x="237240" y="572040"/>
                <a:ext cx="172800" cy="53640"/>
              </a:xfrm>
              <a:custGeom>
                <a:avLst/>
                <a:gdLst>
                  <a:gd name="textAreaLeft" fmla="*/ 0 w 172800"/>
                  <a:gd name="textAreaRight" fmla="*/ 173880 w 172800"/>
                  <a:gd name="textAreaTop" fmla="*/ 0 h 53640"/>
                  <a:gd name="textAreaBottom" fmla="*/ 54720 h 53640"/>
                </a:gdLst>
                <a:ahLst/>
                <a:rect l="textAreaLeft" t="textAreaTop" r="textAreaRight" b="textAreaBottom"/>
                <a:pathLst>
                  <a:path w="10749" h="3371">
                    <a:moveTo>
                      <a:pt x="692" y="1"/>
                    </a:moveTo>
                    <a:cubicBezTo>
                      <a:pt x="462" y="1"/>
                      <a:pt x="231" y="8"/>
                      <a:pt x="1" y="23"/>
                    </a:cubicBezTo>
                    <a:cubicBezTo>
                      <a:pt x="36" y="23"/>
                      <a:pt x="71" y="23"/>
                      <a:pt x="106" y="23"/>
                    </a:cubicBezTo>
                    <a:cubicBezTo>
                      <a:pt x="3630" y="23"/>
                      <a:pt x="7325" y="1530"/>
                      <a:pt x="10274" y="3336"/>
                    </a:cubicBezTo>
                    <a:cubicBezTo>
                      <a:pt x="10317" y="3360"/>
                      <a:pt x="10359" y="3370"/>
                      <a:pt x="10398" y="3370"/>
                    </a:cubicBezTo>
                    <a:cubicBezTo>
                      <a:pt x="10611" y="3370"/>
                      <a:pt x="10749" y="3065"/>
                      <a:pt x="10518" y="2911"/>
                    </a:cubicBezTo>
                    <a:cubicBezTo>
                      <a:pt x="8907" y="1877"/>
                      <a:pt x="7204" y="1239"/>
                      <a:pt x="5381" y="753"/>
                    </a:cubicBezTo>
                    <a:cubicBezTo>
                      <a:pt x="3890" y="353"/>
                      <a:pt x="2307" y="1"/>
                      <a:pt x="6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7360" bIns="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87" name="Google Shape;5081;p33"/>
              <p:cNvSpPr/>
              <p:nvPr/>
            </p:nvSpPr>
            <p:spPr>
              <a:xfrm rot="5415000">
                <a:off x="269280" y="610920"/>
                <a:ext cx="77760" cy="14760"/>
              </a:xfrm>
              <a:custGeom>
                <a:avLst/>
                <a:gdLst>
                  <a:gd name="textAreaLeft" fmla="*/ 0 w 77760"/>
                  <a:gd name="textAreaRight" fmla="*/ 78840 w 77760"/>
                  <a:gd name="textAreaTop" fmla="*/ 0 h 14760"/>
                  <a:gd name="textAreaBottom" fmla="*/ 15840 h 14760"/>
                </a:gdLst>
                <a:ahLst/>
                <a:rect l="textAreaLeft" t="textAreaTop" r="textAreaRight" b="textAreaBottom"/>
                <a:pathLst>
                  <a:path w="4865" h="974">
                    <a:moveTo>
                      <a:pt x="4682" y="1"/>
                    </a:moveTo>
                    <a:cubicBezTo>
                      <a:pt x="3922" y="1"/>
                      <a:pt x="3101" y="214"/>
                      <a:pt x="2372" y="426"/>
                    </a:cubicBezTo>
                    <a:cubicBezTo>
                      <a:pt x="1581" y="609"/>
                      <a:pt x="821" y="882"/>
                      <a:pt x="1" y="974"/>
                    </a:cubicBezTo>
                    <a:cubicBezTo>
                      <a:pt x="821" y="913"/>
                      <a:pt x="1581" y="761"/>
                      <a:pt x="2341" y="609"/>
                    </a:cubicBezTo>
                    <a:cubicBezTo>
                      <a:pt x="2706" y="518"/>
                      <a:pt x="3132" y="457"/>
                      <a:pt x="3496" y="366"/>
                    </a:cubicBezTo>
                    <a:cubicBezTo>
                      <a:pt x="3891" y="305"/>
                      <a:pt x="4317" y="274"/>
                      <a:pt x="4712" y="214"/>
                    </a:cubicBezTo>
                    <a:cubicBezTo>
                      <a:pt x="4864" y="183"/>
                      <a:pt x="4834" y="1"/>
                      <a:pt x="46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88" name="Google Shape;5082;p33"/>
              <p:cNvSpPr/>
              <p:nvPr/>
            </p:nvSpPr>
            <p:spPr>
              <a:xfrm rot="5415000">
                <a:off x="230400" y="596160"/>
                <a:ext cx="127800" cy="10080"/>
              </a:xfrm>
              <a:custGeom>
                <a:avLst/>
                <a:gdLst>
                  <a:gd name="textAreaLeft" fmla="*/ 0 w 127800"/>
                  <a:gd name="textAreaRight" fmla="*/ 128880 w 127800"/>
                  <a:gd name="textAreaTop" fmla="*/ 0 h 10080"/>
                  <a:gd name="textAreaBottom" fmla="*/ 11160 h 10080"/>
                </a:gdLst>
                <a:ahLst/>
                <a:rect l="textAreaLeft" t="textAreaTop" r="textAreaRight" b="textAreaBottom"/>
                <a:pathLst>
                  <a:path w="7950" h="694">
                    <a:moveTo>
                      <a:pt x="5466" y="1"/>
                    </a:moveTo>
                    <a:cubicBezTo>
                      <a:pt x="4914" y="1"/>
                      <a:pt x="4362" y="30"/>
                      <a:pt x="3831" y="55"/>
                    </a:cubicBezTo>
                    <a:cubicBezTo>
                      <a:pt x="2584" y="85"/>
                      <a:pt x="1247" y="329"/>
                      <a:pt x="1" y="693"/>
                    </a:cubicBezTo>
                    <a:cubicBezTo>
                      <a:pt x="1262" y="374"/>
                      <a:pt x="2562" y="253"/>
                      <a:pt x="3869" y="253"/>
                    </a:cubicBezTo>
                    <a:cubicBezTo>
                      <a:pt x="5176" y="253"/>
                      <a:pt x="6490" y="374"/>
                      <a:pt x="7782" y="541"/>
                    </a:cubicBezTo>
                    <a:cubicBezTo>
                      <a:pt x="7797" y="547"/>
                      <a:pt x="7811" y="550"/>
                      <a:pt x="7824" y="550"/>
                    </a:cubicBezTo>
                    <a:cubicBezTo>
                      <a:pt x="7938" y="550"/>
                      <a:pt x="7949" y="326"/>
                      <a:pt x="7812" y="298"/>
                    </a:cubicBezTo>
                    <a:cubicBezTo>
                      <a:pt x="7073" y="64"/>
                      <a:pt x="6270" y="1"/>
                      <a:pt x="54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89" name="Google Shape;5083;p33"/>
              <p:cNvSpPr/>
              <p:nvPr/>
            </p:nvSpPr>
            <p:spPr>
              <a:xfrm rot="5415000">
                <a:off x="245880" y="599760"/>
                <a:ext cx="86760" cy="5760"/>
              </a:xfrm>
              <a:custGeom>
                <a:avLst/>
                <a:gdLst>
                  <a:gd name="textAreaLeft" fmla="*/ 0 w 86760"/>
                  <a:gd name="textAreaRight" fmla="*/ 87840 w 86760"/>
                  <a:gd name="textAreaTop" fmla="*/ 0 h 5760"/>
                  <a:gd name="textAreaBottom" fmla="*/ 6840 h 5760"/>
                </a:gdLst>
                <a:ahLst/>
                <a:rect l="textAreaLeft" t="textAreaTop" r="textAreaRight" b="textAreaBottom"/>
                <a:pathLst>
                  <a:path w="5435" h="426">
                    <a:moveTo>
                      <a:pt x="14" y="412"/>
                    </a:moveTo>
                    <a:cubicBezTo>
                      <a:pt x="0" y="412"/>
                      <a:pt x="14" y="426"/>
                      <a:pt x="54" y="426"/>
                    </a:cubicBezTo>
                    <a:cubicBezTo>
                      <a:pt x="34" y="416"/>
                      <a:pt x="20" y="412"/>
                      <a:pt x="14" y="412"/>
                    </a:cubicBezTo>
                    <a:close/>
                    <a:moveTo>
                      <a:pt x="3945" y="0"/>
                    </a:moveTo>
                    <a:cubicBezTo>
                      <a:pt x="3550" y="0"/>
                      <a:pt x="3094" y="61"/>
                      <a:pt x="2668" y="92"/>
                    </a:cubicBezTo>
                    <a:cubicBezTo>
                      <a:pt x="1756" y="122"/>
                      <a:pt x="875" y="274"/>
                      <a:pt x="54" y="426"/>
                    </a:cubicBezTo>
                    <a:cubicBezTo>
                      <a:pt x="905" y="365"/>
                      <a:pt x="1756" y="304"/>
                      <a:pt x="2638" y="274"/>
                    </a:cubicBezTo>
                    <a:lnTo>
                      <a:pt x="3914" y="274"/>
                    </a:lnTo>
                    <a:cubicBezTo>
                      <a:pt x="4340" y="274"/>
                      <a:pt x="4796" y="365"/>
                      <a:pt x="5252" y="365"/>
                    </a:cubicBezTo>
                    <a:cubicBezTo>
                      <a:pt x="5404" y="365"/>
                      <a:pt x="5434" y="122"/>
                      <a:pt x="5282" y="92"/>
                    </a:cubicBezTo>
                    <a:cubicBezTo>
                      <a:pt x="4857" y="0"/>
                      <a:pt x="4370" y="0"/>
                      <a:pt x="3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40" bIns="3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0" name="Google Shape;5084;p33"/>
              <p:cNvSpPr/>
              <p:nvPr/>
            </p:nvSpPr>
            <p:spPr>
              <a:xfrm rot="5415000">
                <a:off x="251640" y="703080"/>
                <a:ext cx="221400" cy="37800"/>
              </a:xfrm>
              <a:custGeom>
                <a:avLst/>
                <a:gdLst>
                  <a:gd name="textAreaLeft" fmla="*/ 0 w 221400"/>
                  <a:gd name="textAreaRight" fmla="*/ 222480 w 221400"/>
                  <a:gd name="textAreaTop" fmla="*/ 0 h 37800"/>
                  <a:gd name="textAreaBottom" fmla="*/ 38880 h 37800"/>
                </a:gdLst>
                <a:ahLst/>
                <a:rect l="textAreaLeft" t="textAreaTop" r="textAreaRight" b="textAreaBottom"/>
                <a:pathLst>
                  <a:path w="13740" h="2403">
                    <a:moveTo>
                      <a:pt x="0" y="1"/>
                    </a:moveTo>
                    <a:lnTo>
                      <a:pt x="0" y="1"/>
                    </a:lnTo>
                    <a:cubicBezTo>
                      <a:pt x="2097" y="1065"/>
                      <a:pt x="4316" y="1764"/>
                      <a:pt x="6657" y="2129"/>
                    </a:cubicBezTo>
                    <a:cubicBezTo>
                      <a:pt x="7781" y="2311"/>
                      <a:pt x="8967" y="2402"/>
                      <a:pt x="10092" y="2402"/>
                    </a:cubicBezTo>
                    <a:cubicBezTo>
                      <a:pt x="11247" y="2402"/>
                      <a:pt x="12493" y="2372"/>
                      <a:pt x="13557" y="2007"/>
                    </a:cubicBezTo>
                    <a:cubicBezTo>
                      <a:pt x="13739" y="1946"/>
                      <a:pt x="13709" y="1642"/>
                      <a:pt x="13526" y="1642"/>
                    </a:cubicBezTo>
                    <a:cubicBezTo>
                      <a:pt x="12432" y="1703"/>
                      <a:pt x="11307" y="1885"/>
                      <a:pt x="10183" y="1946"/>
                    </a:cubicBezTo>
                    <a:cubicBezTo>
                      <a:pt x="9910" y="1953"/>
                      <a:pt x="9639" y="1957"/>
                      <a:pt x="9369" y="1957"/>
                    </a:cubicBezTo>
                    <a:cubicBezTo>
                      <a:pt x="8495" y="1957"/>
                      <a:pt x="7630" y="1917"/>
                      <a:pt x="6748" y="1825"/>
                    </a:cubicBezTo>
                    <a:cubicBezTo>
                      <a:pt x="4468" y="1551"/>
                      <a:pt x="2158" y="943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440" bIns="19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1" name="Google Shape;5085;p33"/>
              <p:cNvSpPr/>
              <p:nvPr/>
            </p:nvSpPr>
            <p:spPr>
              <a:xfrm rot="5415000">
                <a:off x="315000" y="700560"/>
                <a:ext cx="52920" cy="13680"/>
              </a:xfrm>
              <a:custGeom>
                <a:avLst/>
                <a:gdLst>
                  <a:gd name="textAreaLeft" fmla="*/ 0 w 52920"/>
                  <a:gd name="textAreaRight" fmla="*/ 54000 w 52920"/>
                  <a:gd name="textAreaTop" fmla="*/ 0 h 13680"/>
                  <a:gd name="textAreaBottom" fmla="*/ 14760 h 13680"/>
                </a:gdLst>
                <a:ahLst/>
                <a:rect l="textAreaLeft" t="textAreaTop" r="textAreaRight" b="textAreaBottom"/>
                <a:pathLst>
                  <a:path w="3344" h="913">
                    <a:moveTo>
                      <a:pt x="3222" y="1"/>
                    </a:moveTo>
                    <a:cubicBezTo>
                      <a:pt x="2128" y="1"/>
                      <a:pt x="1003" y="335"/>
                      <a:pt x="0" y="913"/>
                    </a:cubicBezTo>
                    <a:cubicBezTo>
                      <a:pt x="1003" y="457"/>
                      <a:pt x="2158" y="305"/>
                      <a:pt x="3222" y="183"/>
                    </a:cubicBezTo>
                    <a:cubicBezTo>
                      <a:pt x="3344" y="183"/>
                      <a:pt x="3344" y="1"/>
                      <a:pt x="32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200" bIns="7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2" name="Google Shape;5086;p33"/>
              <p:cNvSpPr/>
              <p:nvPr/>
            </p:nvSpPr>
            <p:spPr>
              <a:xfrm rot="5415000">
                <a:off x="264600" y="739080"/>
                <a:ext cx="120960" cy="31320"/>
              </a:xfrm>
              <a:custGeom>
                <a:avLst/>
                <a:gdLst>
                  <a:gd name="textAreaLeft" fmla="*/ 0 w 120960"/>
                  <a:gd name="textAreaRight" fmla="*/ 122040 w 120960"/>
                  <a:gd name="textAreaTop" fmla="*/ 0 h 31320"/>
                  <a:gd name="textAreaBottom" fmla="*/ 32400 h 31320"/>
                </a:gdLst>
                <a:ahLst/>
                <a:rect l="textAreaLeft" t="textAreaTop" r="textAreaRight" b="textAreaBottom"/>
                <a:pathLst>
                  <a:path w="7549" h="1999">
                    <a:moveTo>
                      <a:pt x="7429" y="0"/>
                    </a:moveTo>
                    <a:cubicBezTo>
                      <a:pt x="7415" y="0"/>
                      <a:pt x="7400" y="3"/>
                      <a:pt x="7383" y="10"/>
                    </a:cubicBezTo>
                    <a:cubicBezTo>
                      <a:pt x="4799" y="192"/>
                      <a:pt x="2246" y="618"/>
                      <a:pt x="27" y="1985"/>
                    </a:cubicBezTo>
                    <a:cubicBezTo>
                      <a:pt x="1152" y="1378"/>
                      <a:pt x="2429" y="1074"/>
                      <a:pt x="3675" y="800"/>
                    </a:cubicBezTo>
                    <a:cubicBezTo>
                      <a:pt x="4891" y="557"/>
                      <a:pt x="6167" y="405"/>
                      <a:pt x="7413" y="223"/>
                    </a:cubicBezTo>
                    <a:cubicBezTo>
                      <a:pt x="7549" y="195"/>
                      <a:pt x="7540" y="0"/>
                      <a:pt x="7429" y="0"/>
                    </a:cubicBezTo>
                    <a:close/>
                    <a:moveTo>
                      <a:pt x="27" y="1985"/>
                    </a:moveTo>
                    <a:cubicBezTo>
                      <a:pt x="7" y="1985"/>
                      <a:pt x="0" y="1999"/>
                      <a:pt x="7" y="1999"/>
                    </a:cubicBezTo>
                    <a:cubicBezTo>
                      <a:pt x="10" y="1999"/>
                      <a:pt x="17" y="1996"/>
                      <a:pt x="27" y="198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6200" bIns="162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3" name="Google Shape;5087;p33"/>
              <p:cNvSpPr/>
              <p:nvPr/>
            </p:nvSpPr>
            <p:spPr>
              <a:xfrm rot="5415000">
                <a:off x="308880" y="784800"/>
                <a:ext cx="155520" cy="25560"/>
              </a:xfrm>
              <a:custGeom>
                <a:avLst/>
                <a:gdLst>
                  <a:gd name="textAreaLeft" fmla="*/ 0 w 155520"/>
                  <a:gd name="textAreaRight" fmla="*/ 156600 w 155520"/>
                  <a:gd name="textAreaTop" fmla="*/ 0 h 25560"/>
                  <a:gd name="textAreaBottom" fmla="*/ 26640 h 25560"/>
                </a:gdLst>
                <a:ahLst/>
                <a:rect l="textAreaLeft" t="textAreaTop" r="textAreaRight" b="textAreaBottom"/>
                <a:pathLst>
                  <a:path w="9681" h="1642">
                    <a:moveTo>
                      <a:pt x="1" y="0"/>
                    </a:moveTo>
                    <a:lnTo>
                      <a:pt x="1" y="0"/>
                    </a:lnTo>
                    <a:cubicBezTo>
                      <a:pt x="1460" y="639"/>
                      <a:pt x="3041" y="1125"/>
                      <a:pt x="4621" y="1399"/>
                    </a:cubicBezTo>
                    <a:cubicBezTo>
                      <a:pt x="5675" y="1561"/>
                      <a:pt x="6742" y="1642"/>
                      <a:pt x="7823" y="1642"/>
                    </a:cubicBezTo>
                    <a:cubicBezTo>
                      <a:pt x="8363" y="1642"/>
                      <a:pt x="8907" y="1621"/>
                      <a:pt x="9454" y="1581"/>
                    </a:cubicBezTo>
                    <a:cubicBezTo>
                      <a:pt x="9681" y="1581"/>
                      <a:pt x="9670" y="1210"/>
                      <a:pt x="9469" y="1210"/>
                    </a:cubicBezTo>
                    <a:cubicBezTo>
                      <a:pt x="9455" y="1210"/>
                      <a:pt x="9440" y="1212"/>
                      <a:pt x="9424" y="1216"/>
                    </a:cubicBezTo>
                    <a:cubicBezTo>
                      <a:pt x="8656" y="1334"/>
                      <a:pt x="7879" y="1390"/>
                      <a:pt x="7101" y="1390"/>
                    </a:cubicBezTo>
                    <a:cubicBezTo>
                      <a:pt x="4674" y="1390"/>
                      <a:pt x="2233" y="852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3320" bIns="13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4" name="Google Shape;5088;p33"/>
              <p:cNvSpPr/>
              <p:nvPr/>
            </p:nvSpPr>
            <p:spPr>
              <a:xfrm rot="5415000">
                <a:off x="276120" y="749160"/>
                <a:ext cx="53640" cy="66240"/>
              </a:xfrm>
              <a:custGeom>
                <a:avLst/>
                <a:gdLst>
                  <a:gd name="textAreaLeft" fmla="*/ 0 w 53640"/>
                  <a:gd name="textAreaRight" fmla="*/ 54720 w 5364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w="3371" h="4156">
                    <a:moveTo>
                      <a:pt x="3261" y="0"/>
                    </a:moveTo>
                    <a:cubicBezTo>
                      <a:pt x="3243" y="0"/>
                      <a:pt x="3227" y="8"/>
                      <a:pt x="3219" y="25"/>
                    </a:cubicBezTo>
                    <a:cubicBezTo>
                      <a:pt x="3006" y="390"/>
                      <a:pt x="2854" y="754"/>
                      <a:pt x="2641" y="1150"/>
                    </a:cubicBezTo>
                    <a:cubicBezTo>
                      <a:pt x="2429" y="1514"/>
                      <a:pt x="2155" y="1909"/>
                      <a:pt x="1882" y="2244"/>
                    </a:cubicBezTo>
                    <a:cubicBezTo>
                      <a:pt x="1334" y="2973"/>
                      <a:pt x="727" y="3612"/>
                      <a:pt x="27" y="4128"/>
                    </a:cubicBezTo>
                    <a:cubicBezTo>
                      <a:pt x="787" y="3642"/>
                      <a:pt x="1486" y="3064"/>
                      <a:pt x="2034" y="2396"/>
                    </a:cubicBezTo>
                    <a:cubicBezTo>
                      <a:pt x="2337" y="2061"/>
                      <a:pt x="2611" y="1666"/>
                      <a:pt x="2854" y="1301"/>
                    </a:cubicBezTo>
                    <a:cubicBezTo>
                      <a:pt x="3067" y="937"/>
                      <a:pt x="3310" y="542"/>
                      <a:pt x="3371" y="116"/>
                    </a:cubicBezTo>
                    <a:cubicBezTo>
                      <a:pt x="3371" y="50"/>
                      <a:pt x="3308" y="0"/>
                      <a:pt x="3261" y="0"/>
                    </a:cubicBezTo>
                    <a:close/>
                    <a:moveTo>
                      <a:pt x="27" y="4128"/>
                    </a:moveTo>
                    <a:cubicBezTo>
                      <a:pt x="7" y="4128"/>
                      <a:pt x="0" y="4155"/>
                      <a:pt x="7" y="4155"/>
                    </a:cubicBezTo>
                    <a:cubicBezTo>
                      <a:pt x="11" y="4155"/>
                      <a:pt x="17" y="4149"/>
                      <a:pt x="27" y="4128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5" name="Google Shape;5089;p33"/>
              <p:cNvSpPr/>
              <p:nvPr/>
            </p:nvSpPr>
            <p:spPr>
              <a:xfrm rot="5415000">
                <a:off x="280440" y="693720"/>
                <a:ext cx="22680" cy="108360"/>
              </a:xfrm>
              <a:custGeom>
                <a:avLst/>
                <a:gdLst>
                  <a:gd name="textAreaLeft" fmla="*/ 0 w 22680"/>
                  <a:gd name="textAreaRight" fmla="*/ 23760 w 22680"/>
                  <a:gd name="textAreaTop" fmla="*/ 0 h 108360"/>
                  <a:gd name="textAreaBottom" fmla="*/ 109440 h 108360"/>
                </a:gdLst>
                <a:ahLst/>
                <a:rect l="textAreaLeft" t="textAreaTop" r="textAreaRight" b="textAreaBottom"/>
                <a:pathLst>
                  <a:path w="1461" h="6761">
                    <a:moveTo>
                      <a:pt x="1307" y="1"/>
                    </a:moveTo>
                    <a:cubicBezTo>
                      <a:pt x="1271" y="1"/>
                      <a:pt x="1236" y="14"/>
                      <a:pt x="1216" y="43"/>
                    </a:cubicBezTo>
                    <a:cubicBezTo>
                      <a:pt x="578" y="925"/>
                      <a:pt x="304" y="2171"/>
                      <a:pt x="183" y="3235"/>
                    </a:cubicBezTo>
                    <a:cubicBezTo>
                      <a:pt x="1" y="4390"/>
                      <a:pt x="61" y="5575"/>
                      <a:pt x="61" y="6761"/>
                    </a:cubicBezTo>
                    <a:cubicBezTo>
                      <a:pt x="183" y="5636"/>
                      <a:pt x="213" y="4542"/>
                      <a:pt x="365" y="3448"/>
                    </a:cubicBezTo>
                    <a:cubicBezTo>
                      <a:pt x="456" y="2870"/>
                      <a:pt x="517" y="2353"/>
                      <a:pt x="730" y="1806"/>
                    </a:cubicBezTo>
                    <a:cubicBezTo>
                      <a:pt x="912" y="1229"/>
                      <a:pt x="1186" y="712"/>
                      <a:pt x="1399" y="165"/>
                    </a:cubicBezTo>
                    <a:cubicBezTo>
                      <a:pt x="1461" y="62"/>
                      <a:pt x="1382" y="1"/>
                      <a:pt x="13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720" bIns="54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6" name="Google Shape;5090;p33"/>
              <p:cNvSpPr/>
              <p:nvPr/>
            </p:nvSpPr>
            <p:spPr>
              <a:xfrm rot="5415000">
                <a:off x="255240" y="686160"/>
                <a:ext cx="50760" cy="66960"/>
              </a:xfrm>
              <a:custGeom>
                <a:avLst/>
                <a:gdLst>
                  <a:gd name="textAreaLeft" fmla="*/ 0 w 50760"/>
                  <a:gd name="textAreaRight" fmla="*/ 51840 w 50760"/>
                  <a:gd name="textAreaTop" fmla="*/ 0 h 66960"/>
                  <a:gd name="textAreaBottom" fmla="*/ 68040 h 66960"/>
                </a:gdLst>
                <a:ahLst/>
                <a:rect l="textAreaLeft" t="textAreaTop" r="textAreaRight" b="textAreaBottom"/>
                <a:pathLst>
                  <a:path w="3197" h="4193">
                    <a:moveTo>
                      <a:pt x="2979" y="1"/>
                    </a:moveTo>
                    <a:cubicBezTo>
                      <a:pt x="2954" y="1"/>
                      <a:pt x="2932" y="9"/>
                      <a:pt x="2919" y="29"/>
                    </a:cubicBezTo>
                    <a:cubicBezTo>
                      <a:pt x="2585" y="302"/>
                      <a:pt x="2281" y="697"/>
                      <a:pt x="2007" y="1001"/>
                    </a:cubicBezTo>
                    <a:cubicBezTo>
                      <a:pt x="1734" y="1305"/>
                      <a:pt x="1430" y="1640"/>
                      <a:pt x="1156" y="1944"/>
                    </a:cubicBezTo>
                    <a:cubicBezTo>
                      <a:pt x="670" y="2612"/>
                      <a:pt x="244" y="3342"/>
                      <a:pt x="1" y="4193"/>
                    </a:cubicBezTo>
                    <a:cubicBezTo>
                      <a:pt x="396" y="3433"/>
                      <a:pt x="913" y="2734"/>
                      <a:pt x="1430" y="2065"/>
                    </a:cubicBezTo>
                    <a:lnTo>
                      <a:pt x="2220" y="1153"/>
                    </a:lnTo>
                    <a:cubicBezTo>
                      <a:pt x="2524" y="849"/>
                      <a:pt x="2828" y="545"/>
                      <a:pt x="3101" y="181"/>
                    </a:cubicBezTo>
                    <a:cubicBezTo>
                      <a:pt x="3197" y="109"/>
                      <a:pt x="3068" y="1"/>
                      <a:pt x="29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840" bIns="33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7" name="Google Shape;5091;p33"/>
              <p:cNvSpPr/>
              <p:nvPr/>
            </p:nvSpPr>
            <p:spPr>
              <a:xfrm rot="5415000">
                <a:off x="249480" y="683640"/>
                <a:ext cx="39600" cy="15120"/>
              </a:xfrm>
              <a:custGeom>
                <a:avLst/>
                <a:gdLst>
                  <a:gd name="textAreaLeft" fmla="*/ 0 w 39600"/>
                  <a:gd name="textAreaRight" fmla="*/ 40680 w 39600"/>
                  <a:gd name="textAreaTop" fmla="*/ 0 h 15120"/>
                  <a:gd name="textAreaBottom" fmla="*/ 16200 h 15120"/>
                </a:gdLst>
                <a:ahLst/>
                <a:rect l="textAreaLeft" t="textAreaTop" r="textAreaRight" b="textAreaBottom"/>
                <a:pathLst>
                  <a:path w="2504" h="1002">
                    <a:moveTo>
                      <a:pt x="2386" y="0"/>
                    </a:moveTo>
                    <a:cubicBezTo>
                      <a:pt x="2370" y="0"/>
                      <a:pt x="2354" y="9"/>
                      <a:pt x="2341" y="29"/>
                    </a:cubicBezTo>
                    <a:cubicBezTo>
                      <a:pt x="2128" y="150"/>
                      <a:pt x="1976" y="241"/>
                      <a:pt x="1794" y="363"/>
                    </a:cubicBezTo>
                    <a:cubicBezTo>
                      <a:pt x="1611" y="485"/>
                      <a:pt x="1429" y="545"/>
                      <a:pt x="1247" y="636"/>
                    </a:cubicBezTo>
                    <a:cubicBezTo>
                      <a:pt x="851" y="758"/>
                      <a:pt x="426" y="910"/>
                      <a:pt x="0" y="1001"/>
                    </a:cubicBezTo>
                    <a:cubicBezTo>
                      <a:pt x="456" y="940"/>
                      <a:pt x="882" y="849"/>
                      <a:pt x="1307" y="758"/>
                    </a:cubicBezTo>
                    <a:cubicBezTo>
                      <a:pt x="1490" y="667"/>
                      <a:pt x="1672" y="636"/>
                      <a:pt x="1885" y="515"/>
                    </a:cubicBezTo>
                    <a:cubicBezTo>
                      <a:pt x="2067" y="454"/>
                      <a:pt x="2280" y="333"/>
                      <a:pt x="2432" y="181"/>
                    </a:cubicBezTo>
                    <a:cubicBezTo>
                      <a:pt x="2503" y="109"/>
                      <a:pt x="2444" y="0"/>
                      <a:pt x="23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8" name="Google Shape;5092;p33"/>
              <p:cNvSpPr/>
              <p:nvPr/>
            </p:nvSpPr>
            <p:spPr>
              <a:xfrm rot="5415000">
                <a:off x="331920" y="765000"/>
                <a:ext cx="161280" cy="119520"/>
              </a:xfrm>
              <a:custGeom>
                <a:avLst/>
                <a:gdLst>
                  <a:gd name="textAreaLeft" fmla="*/ 0 w 161280"/>
                  <a:gd name="textAreaRight" fmla="*/ 162360 w 161280"/>
                  <a:gd name="textAreaTop" fmla="*/ 0 h 119520"/>
                  <a:gd name="textAreaBottom" fmla="*/ 120600 h 119520"/>
                </a:gdLst>
                <a:ahLst/>
                <a:rect l="textAreaLeft" t="textAreaTop" r="textAreaRight" b="textAreaBottom"/>
                <a:pathLst>
                  <a:path w="10023" h="7450">
                    <a:moveTo>
                      <a:pt x="9813" y="1"/>
                    </a:moveTo>
                    <a:cubicBezTo>
                      <a:pt x="9805" y="1"/>
                      <a:pt x="9797" y="1"/>
                      <a:pt x="9788" y="3"/>
                    </a:cubicBezTo>
                    <a:cubicBezTo>
                      <a:pt x="7752" y="459"/>
                      <a:pt x="5776" y="1523"/>
                      <a:pt x="4165" y="2769"/>
                    </a:cubicBezTo>
                    <a:cubicBezTo>
                      <a:pt x="3284" y="3437"/>
                      <a:pt x="2493" y="4106"/>
                      <a:pt x="1764" y="4896"/>
                    </a:cubicBezTo>
                    <a:cubicBezTo>
                      <a:pt x="1004" y="5717"/>
                      <a:pt x="457" y="6538"/>
                      <a:pt x="1" y="7450"/>
                    </a:cubicBezTo>
                    <a:cubicBezTo>
                      <a:pt x="518" y="6629"/>
                      <a:pt x="1217" y="5808"/>
                      <a:pt x="1916" y="5140"/>
                    </a:cubicBezTo>
                    <a:cubicBezTo>
                      <a:pt x="2676" y="4380"/>
                      <a:pt x="3496" y="3650"/>
                      <a:pt x="4408" y="3012"/>
                    </a:cubicBezTo>
                    <a:cubicBezTo>
                      <a:pt x="6080" y="1827"/>
                      <a:pt x="7873" y="915"/>
                      <a:pt x="9849" y="307"/>
                    </a:cubicBezTo>
                    <a:cubicBezTo>
                      <a:pt x="10023" y="278"/>
                      <a:pt x="9976" y="1"/>
                      <a:pt x="98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0120" bIns="60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599" name="Google Shape;5093;p33"/>
              <p:cNvSpPr/>
              <p:nvPr/>
            </p:nvSpPr>
            <p:spPr>
              <a:xfrm rot="5415000">
                <a:off x="371160" y="759600"/>
                <a:ext cx="26280" cy="79920"/>
              </a:xfrm>
              <a:custGeom>
                <a:avLst/>
                <a:gdLst>
                  <a:gd name="textAreaLeft" fmla="*/ 0 w 26280"/>
                  <a:gd name="textAreaRight" fmla="*/ 27360 w 26280"/>
                  <a:gd name="textAreaTop" fmla="*/ 0 h 79920"/>
                  <a:gd name="textAreaBottom" fmla="*/ 81000 h 79920"/>
                </a:gdLst>
                <a:ahLst/>
                <a:rect l="textAreaLeft" t="textAreaTop" r="textAreaRight" b="textAreaBottom"/>
                <a:pathLst>
                  <a:path w="1695" h="5009">
                    <a:moveTo>
                      <a:pt x="1513" y="0"/>
                    </a:moveTo>
                    <a:cubicBezTo>
                      <a:pt x="1482" y="0"/>
                      <a:pt x="1452" y="8"/>
                      <a:pt x="1429" y="23"/>
                    </a:cubicBezTo>
                    <a:cubicBezTo>
                      <a:pt x="1277" y="206"/>
                      <a:pt x="1155" y="449"/>
                      <a:pt x="1064" y="631"/>
                    </a:cubicBezTo>
                    <a:cubicBezTo>
                      <a:pt x="943" y="814"/>
                      <a:pt x="821" y="1026"/>
                      <a:pt x="699" y="1239"/>
                    </a:cubicBezTo>
                    <a:cubicBezTo>
                      <a:pt x="517" y="1574"/>
                      <a:pt x="365" y="1969"/>
                      <a:pt x="243" y="2394"/>
                    </a:cubicBezTo>
                    <a:cubicBezTo>
                      <a:pt x="0" y="3215"/>
                      <a:pt x="61" y="4127"/>
                      <a:pt x="213" y="5008"/>
                    </a:cubicBezTo>
                    <a:cubicBezTo>
                      <a:pt x="152" y="4127"/>
                      <a:pt x="213" y="3245"/>
                      <a:pt x="487" y="2425"/>
                    </a:cubicBezTo>
                    <a:cubicBezTo>
                      <a:pt x="608" y="2029"/>
                      <a:pt x="791" y="1695"/>
                      <a:pt x="973" y="1391"/>
                    </a:cubicBezTo>
                    <a:cubicBezTo>
                      <a:pt x="1216" y="1026"/>
                      <a:pt x="1520" y="631"/>
                      <a:pt x="1672" y="175"/>
                    </a:cubicBezTo>
                    <a:cubicBezTo>
                      <a:pt x="1695" y="63"/>
                      <a:pt x="1600" y="0"/>
                      <a:pt x="15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0320" bIns="40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0" name="Google Shape;5094;p33"/>
              <p:cNvSpPr/>
              <p:nvPr/>
            </p:nvSpPr>
            <p:spPr>
              <a:xfrm rot="5415000">
                <a:off x="358200" y="741240"/>
                <a:ext cx="51840" cy="14040"/>
              </a:xfrm>
              <a:custGeom>
                <a:avLst/>
                <a:gdLst>
                  <a:gd name="textAreaLeft" fmla="*/ 0 w 51840"/>
                  <a:gd name="textAreaRight" fmla="*/ 52920 w 51840"/>
                  <a:gd name="textAreaTop" fmla="*/ 0 h 14040"/>
                  <a:gd name="textAreaBottom" fmla="*/ 15120 h 14040"/>
                </a:gdLst>
                <a:ahLst/>
                <a:rect l="textAreaLeft" t="textAreaTop" r="textAreaRight" b="textAreaBottom"/>
                <a:pathLst>
                  <a:path w="3265" h="941">
                    <a:moveTo>
                      <a:pt x="3104" y="0"/>
                    </a:moveTo>
                    <a:cubicBezTo>
                      <a:pt x="3082" y="0"/>
                      <a:pt x="3060" y="9"/>
                      <a:pt x="3040" y="28"/>
                    </a:cubicBezTo>
                    <a:cubicBezTo>
                      <a:pt x="2797" y="119"/>
                      <a:pt x="2585" y="271"/>
                      <a:pt x="2311" y="393"/>
                    </a:cubicBezTo>
                    <a:cubicBezTo>
                      <a:pt x="2068" y="515"/>
                      <a:pt x="1825" y="575"/>
                      <a:pt x="1551" y="636"/>
                    </a:cubicBezTo>
                    <a:cubicBezTo>
                      <a:pt x="1065" y="788"/>
                      <a:pt x="518" y="849"/>
                      <a:pt x="1" y="940"/>
                    </a:cubicBezTo>
                    <a:cubicBezTo>
                      <a:pt x="548" y="879"/>
                      <a:pt x="1095" y="849"/>
                      <a:pt x="1673" y="788"/>
                    </a:cubicBezTo>
                    <a:cubicBezTo>
                      <a:pt x="1916" y="727"/>
                      <a:pt x="2189" y="667"/>
                      <a:pt x="2463" y="575"/>
                    </a:cubicBezTo>
                    <a:cubicBezTo>
                      <a:pt x="2736" y="515"/>
                      <a:pt x="2980" y="393"/>
                      <a:pt x="3192" y="211"/>
                    </a:cubicBezTo>
                    <a:cubicBezTo>
                      <a:pt x="3264" y="115"/>
                      <a:pt x="3185" y="0"/>
                      <a:pt x="3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1" name="Google Shape;5095;p33"/>
              <p:cNvSpPr/>
              <p:nvPr/>
            </p:nvSpPr>
            <p:spPr>
              <a:xfrm rot="5991600">
                <a:off x="383760" y="761040"/>
                <a:ext cx="84600" cy="9720"/>
              </a:xfrm>
              <a:custGeom>
                <a:avLst/>
                <a:gdLst>
                  <a:gd name="textAreaLeft" fmla="*/ 0 w 84600"/>
                  <a:gd name="textAreaRight" fmla="*/ 85680 w 84600"/>
                  <a:gd name="textAreaTop" fmla="*/ 0 h 9720"/>
                  <a:gd name="textAreaBottom" fmla="*/ 10800 h 9720"/>
                </a:gdLst>
                <a:ahLst/>
                <a:rect l="textAreaLeft" t="textAreaTop" r="textAreaRight" b="textAreaBottom"/>
                <a:pathLst>
                  <a:path w="5292" h="678">
                    <a:moveTo>
                      <a:pt x="27" y="1"/>
                    </a:moveTo>
                    <a:cubicBezTo>
                      <a:pt x="14" y="1"/>
                      <a:pt x="0" y="14"/>
                      <a:pt x="41" y="14"/>
                    </a:cubicBezTo>
                    <a:cubicBezTo>
                      <a:pt x="41" y="4"/>
                      <a:pt x="34" y="1"/>
                      <a:pt x="27" y="1"/>
                    </a:cubicBezTo>
                    <a:close/>
                    <a:moveTo>
                      <a:pt x="41" y="14"/>
                    </a:moveTo>
                    <a:lnTo>
                      <a:pt x="41" y="14"/>
                    </a:lnTo>
                    <a:cubicBezTo>
                      <a:pt x="892" y="197"/>
                      <a:pt x="1743" y="470"/>
                      <a:pt x="2655" y="592"/>
                    </a:cubicBezTo>
                    <a:cubicBezTo>
                      <a:pt x="2956" y="635"/>
                      <a:pt x="3272" y="678"/>
                      <a:pt x="3571" y="678"/>
                    </a:cubicBezTo>
                    <a:cubicBezTo>
                      <a:pt x="3695" y="678"/>
                      <a:pt x="3816" y="671"/>
                      <a:pt x="3931" y="653"/>
                    </a:cubicBezTo>
                    <a:cubicBezTo>
                      <a:pt x="4327" y="622"/>
                      <a:pt x="4813" y="592"/>
                      <a:pt x="5147" y="410"/>
                    </a:cubicBezTo>
                    <a:cubicBezTo>
                      <a:pt x="5291" y="323"/>
                      <a:pt x="5217" y="73"/>
                      <a:pt x="5079" y="73"/>
                    </a:cubicBezTo>
                    <a:cubicBezTo>
                      <a:pt x="5072" y="73"/>
                      <a:pt x="5064" y="74"/>
                      <a:pt x="5056" y="75"/>
                    </a:cubicBezTo>
                    <a:cubicBezTo>
                      <a:pt x="4661" y="197"/>
                      <a:pt x="4296" y="318"/>
                      <a:pt x="3901" y="318"/>
                    </a:cubicBezTo>
                    <a:cubicBezTo>
                      <a:pt x="3688" y="334"/>
                      <a:pt x="3468" y="341"/>
                      <a:pt x="3244" y="341"/>
                    </a:cubicBezTo>
                    <a:cubicBezTo>
                      <a:pt x="3019" y="341"/>
                      <a:pt x="2792" y="334"/>
                      <a:pt x="2564" y="318"/>
                    </a:cubicBezTo>
                    <a:cubicBezTo>
                      <a:pt x="1712" y="288"/>
                      <a:pt x="861" y="136"/>
                      <a:pt x="41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2" name="Google Shape;5096;p33"/>
              <p:cNvSpPr/>
              <p:nvPr/>
            </p:nvSpPr>
            <p:spPr>
              <a:xfrm rot="5415000">
                <a:off x="297360" y="706680"/>
                <a:ext cx="66240" cy="28800"/>
              </a:xfrm>
              <a:custGeom>
                <a:avLst/>
                <a:gdLst>
                  <a:gd name="textAreaLeft" fmla="*/ 0 w 66240"/>
                  <a:gd name="textAreaRight" fmla="*/ 67320 w 66240"/>
                  <a:gd name="textAreaTop" fmla="*/ 0 h 28800"/>
                  <a:gd name="textAreaBottom" fmla="*/ 29880 h 28800"/>
                </a:gdLst>
                <a:ahLst/>
                <a:rect l="textAreaLeft" t="textAreaTop" r="textAreaRight" b="textAreaBottom"/>
                <a:pathLst>
                  <a:path w="4165" h="1844">
                    <a:moveTo>
                      <a:pt x="3816" y="1"/>
                    </a:moveTo>
                    <a:cubicBezTo>
                      <a:pt x="3538" y="1"/>
                      <a:pt x="3240" y="77"/>
                      <a:pt x="2979" y="172"/>
                    </a:cubicBezTo>
                    <a:cubicBezTo>
                      <a:pt x="2584" y="294"/>
                      <a:pt x="2219" y="446"/>
                      <a:pt x="1855" y="597"/>
                    </a:cubicBezTo>
                    <a:cubicBezTo>
                      <a:pt x="1186" y="871"/>
                      <a:pt x="578" y="1327"/>
                      <a:pt x="1" y="1844"/>
                    </a:cubicBezTo>
                    <a:cubicBezTo>
                      <a:pt x="578" y="1357"/>
                      <a:pt x="1277" y="1023"/>
                      <a:pt x="1946" y="749"/>
                    </a:cubicBezTo>
                    <a:cubicBezTo>
                      <a:pt x="2280" y="597"/>
                      <a:pt x="2645" y="537"/>
                      <a:pt x="2979" y="446"/>
                    </a:cubicBezTo>
                    <a:cubicBezTo>
                      <a:pt x="3314" y="385"/>
                      <a:pt x="3709" y="324"/>
                      <a:pt x="4043" y="263"/>
                    </a:cubicBezTo>
                    <a:cubicBezTo>
                      <a:pt x="4165" y="202"/>
                      <a:pt x="4165" y="20"/>
                      <a:pt x="4043" y="20"/>
                    </a:cubicBezTo>
                    <a:cubicBezTo>
                      <a:pt x="3970" y="7"/>
                      <a:pt x="3894" y="1"/>
                      <a:pt x="38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760" bIns="14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3" name="Google Shape;5097;p33"/>
              <p:cNvSpPr/>
              <p:nvPr/>
            </p:nvSpPr>
            <p:spPr>
              <a:xfrm rot="5415000">
                <a:off x="303840" y="602280"/>
                <a:ext cx="78840" cy="90360"/>
              </a:xfrm>
              <a:custGeom>
                <a:avLst/>
                <a:gdLst>
                  <a:gd name="textAreaLeft" fmla="*/ 0 w 78840"/>
                  <a:gd name="textAreaRight" fmla="*/ 79920 w 78840"/>
                  <a:gd name="textAreaTop" fmla="*/ 0 h 90360"/>
                  <a:gd name="textAreaBottom" fmla="*/ 91440 h 90360"/>
                </a:gdLst>
                <a:ahLst/>
                <a:rect l="textAreaLeft" t="textAreaTop" r="textAreaRight" b="textAreaBottom"/>
                <a:pathLst>
                  <a:path w="4929" h="5650">
                    <a:moveTo>
                      <a:pt x="14" y="1"/>
                    </a:moveTo>
                    <a:cubicBezTo>
                      <a:pt x="8" y="1"/>
                      <a:pt x="1" y="14"/>
                      <a:pt x="21" y="14"/>
                    </a:cubicBezTo>
                    <a:cubicBezTo>
                      <a:pt x="21" y="4"/>
                      <a:pt x="18" y="1"/>
                      <a:pt x="14" y="1"/>
                    </a:cubicBezTo>
                    <a:close/>
                    <a:moveTo>
                      <a:pt x="21" y="14"/>
                    </a:moveTo>
                    <a:cubicBezTo>
                      <a:pt x="568" y="1139"/>
                      <a:pt x="1176" y="2203"/>
                      <a:pt x="1966" y="3206"/>
                    </a:cubicBezTo>
                    <a:cubicBezTo>
                      <a:pt x="2362" y="3662"/>
                      <a:pt x="2757" y="4087"/>
                      <a:pt x="3182" y="4452"/>
                    </a:cubicBezTo>
                    <a:cubicBezTo>
                      <a:pt x="3638" y="4878"/>
                      <a:pt x="4094" y="5303"/>
                      <a:pt x="4641" y="5638"/>
                    </a:cubicBezTo>
                    <a:cubicBezTo>
                      <a:pt x="4662" y="5646"/>
                      <a:pt x="4683" y="5650"/>
                      <a:pt x="4703" y="5650"/>
                    </a:cubicBezTo>
                    <a:cubicBezTo>
                      <a:pt x="4830" y="5650"/>
                      <a:pt x="4929" y="5499"/>
                      <a:pt x="4824" y="5394"/>
                    </a:cubicBezTo>
                    <a:cubicBezTo>
                      <a:pt x="4398" y="4999"/>
                      <a:pt x="3912" y="4604"/>
                      <a:pt x="3456" y="4239"/>
                    </a:cubicBezTo>
                    <a:cubicBezTo>
                      <a:pt x="3030" y="3844"/>
                      <a:pt x="2605" y="3419"/>
                      <a:pt x="2240" y="3054"/>
                    </a:cubicBezTo>
                    <a:cubicBezTo>
                      <a:pt x="1359" y="2112"/>
                      <a:pt x="629" y="1078"/>
                      <a:pt x="21" y="1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604" name="Google Shape;5098;p33"/>
            <p:cNvGrpSpPr/>
            <p:nvPr/>
          </p:nvGrpSpPr>
          <p:grpSpPr>
            <a:xfrm>
              <a:off x="649440" y="193680"/>
              <a:ext cx="336600" cy="381960"/>
              <a:chOff x="649440" y="193680"/>
              <a:chExt cx="336600" cy="381960"/>
            </a:xfrm>
          </p:grpSpPr>
          <p:sp>
            <p:nvSpPr>
              <p:cNvPr id="1605" name="Google Shape;5099;p33"/>
              <p:cNvSpPr/>
              <p:nvPr/>
            </p:nvSpPr>
            <p:spPr>
              <a:xfrm rot="3088800">
                <a:off x="667800" y="316080"/>
                <a:ext cx="278280" cy="142560"/>
              </a:xfrm>
              <a:custGeom>
                <a:avLst/>
                <a:gdLst>
                  <a:gd name="textAreaLeft" fmla="*/ 0 w 278280"/>
                  <a:gd name="textAreaRight" fmla="*/ 279360 w 278280"/>
                  <a:gd name="textAreaTop" fmla="*/ 0 h 142560"/>
                  <a:gd name="textAreaBottom" fmla="*/ 143640 h 142560"/>
                </a:gdLst>
                <a:ahLst/>
                <a:rect l="textAreaLeft" t="textAreaTop" r="textAreaRight" b="textAreaBottom"/>
                <a:pathLst>
                  <a:path w="32363" h="16626">
                    <a:moveTo>
                      <a:pt x="32095" y="0"/>
                    </a:moveTo>
                    <a:cubicBezTo>
                      <a:pt x="32079" y="0"/>
                      <a:pt x="32063" y="2"/>
                      <a:pt x="32045" y="6"/>
                    </a:cubicBezTo>
                    <a:cubicBezTo>
                      <a:pt x="29523" y="371"/>
                      <a:pt x="26969" y="645"/>
                      <a:pt x="24507" y="1161"/>
                    </a:cubicBezTo>
                    <a:cubicBezTo>
                      <a:pt x="21893" y="1709"/>
                      <a:pt x="19522" y="2681"/>
                      <a:pt x="17091" y="3836"/>
                    </a:cubicBezTo>
                    <a:cubicBezTo>
                      <a:pt x="12835" y="5842"/>
                      <a:pt x="8550" y="7818"/>
                      <a:pt x="4902" y="10888"/>
                    </a:cubicBezTo>
                    <a:cubicBezTo>
                      <a:pt x="3017" y="12560"/>
                      <a:pt x="1285" y="14444"/>
                      <a:pt x="39" y="16602"/>
                    </a:cubicBezTo>
                    <a:cubicBezTo>
                      <a:pt x="2592" y="12833"/>
                      <a:pt x="6513" y="10067"/>
                      <a:pt x="10404" y="7848"/>
                    </a:cubicBezTo>
                    <a:cubicBezTo>
                      <a:pt x="12440" y="6724"/>
                      <a:pt x="14507" y="5812"/>
                      <a:pt x="16604" y="4809"/>
                    </a:cubicBezTo>
                    <a:cubicBezTo>
                      <a:pt x="18945" y="3684"/>
                      <a:pt x="21316" y="2529"/>
                      <a:pt x="23869" y="1891"/>
                    </a:cubicBezTo>
                    <a:cubicBezTo>
                      <a:pt x="26605" y="1222"/>
                      <a:pt x="29401" y="918"/>
                      <a:pt x="32137" y="371"/>
                    </a:cubicBezTo>
                    <a:cubicBezTo>
                      <a:pt x="32362" y="343"/>
                      <a:pt x="32300" y="0"/>
                      <a:pt x="32095" y="0"/>
                    </a:cubicBezTo>
                    <a:close/>
                    <a:moveTo>
                      <a:pt x="39" y="16602"/>
                    </a:moveTo>
                    <a:cubicBezTo>
                      <a:pt x="8" y="16618"/>
                      <a:pt x="1" y="16625"/>
                      <a:pt x="5" y="16625"/>
                    </a:cubicBezTo>
                    <a:cubicBezTo>
                      <a:pt x="8" y="16625"/>
                      <a:pt x="24" y="16618"/>
                      <a:pt x="39" y="16602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1640" bIns="71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6" name="Google Shape;5100;p33"/>
              <p:cNvSpPr/>
              <p:nvPr/>
            </p:nvSpPr>
            <p:spPr>
              <a:xfrm rot="4158600">
                <a:off x="678600" y="223200"/>
                <a:ext cx="204480" cy="204480"/>
              </a:xfrm>
              <a:custGeom>
                <a:avLst/>
                <a:gdLst>
                  <a:gd name="textAreaLeft" fmla="*/ 0 w 204480"/>
                  <a:gd name="textAreaRight" fmla="*/ 205560 w 204480"/>
                  <a:gd name="textAreaTop" fmla="*/ 0 h 204480"/>
                  <a:gd name="textAreaBottom" fmla="*/ 205560 h 204480"/>
                </a:gdLst>
                <a:ahLst/>
                <a:rect l="textAreaLeft" t="textAreaTop" r="textAreaRight" b="textAreaBottom"/>
                <a:pathLst>
                  <a:path w="23809" h="23791">
                    <a:moveTo>
                      <a:pt x="23362" y="0"/>
                    </a:moveTo>
                    <a:cubicBezTo>
                      <a:pt x="23352" y="0"/>
                      <a:pt x="23342" y="1"/>
                      <a:pt x="23332" y="2"/>
                    </a:cubicBezTo>
                    <a:cubicBezTo>
                      <a:pt x="18590" y="762"/>
                      <a:pt x="14152" y="2646"/>
                      <a:pt x="10323" y="5442"/>
                    </a:cubicBezTo>
                    <a:cubicBezTo>
                      <a:pt x="6614" y="8178"/>
                      <a:pt x="3514" y="11826"/>
                      <a:pt x="1721" y="16081"/>
                    </a:cubicBezTo>
                    <a:cubicBezTo>
                      <a:pt x="718" y="18513"/>
                      <a:pt x="170" y="21096"/>
                      <a:pt x="18" y="23741"/>
                    </a:cubicBezTo>
                    <a:cubicBezTo>
                      <a:pt x="1" y="23776"/>
                      <a:pt x="25" y="23791"/>
                      <a:pt x="47" y="23791"/>
                    </a:cubicBezTo>
                    <a:cubicBezTo>
                      <a:pt x="64" y="23791"/>
                      <a:pt x="79" y="23784"/>
                      <a:pt x="79" y="23771"/>
                    </a:cubicBezTo>
                    <a:cubicBezTo>
                      <a:pt x="414" y="19181"/>
                      <a:pt x="2420" y="14804"/>
                      <a:pt x="5338" y="11248"/>
                    </a:cubicBezTo>
                    <a:cubicBezTo>
                      <a:pt x="8225" y="7722"/>
                      <a:pt x="11994" y="4987"/>
                      <a:pt x="16098" y="3041"/>
                    </a:cubicBezTo>
                    <a:cubicBezTo>
                      <a:pt x="18469" y="1947"/>
                      <a:pt x="20931" y="1126"/>
                      <a:pt x="23484" y="549"/>
                    </a:cubicBezTo>
                    <a:cubicBezTo>
                      <a:pt x="23808" y="460"/>
                      <a:pt x="23675" y="0"/>
                      <a:pt x="233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7" name="Google Shape;5101;p33"/>
              <p:cNvSpPr/>
              <p:nvPr/>
            </p:nvSpPr>
            <p:spPr>
              <a:xfrm rot="4158600">
                <a:off x="742320" y="244800"/>
                <a:ext cx="26640" cy="137160"/>
              </a:xfrm>
              <a:custGeom>
                <a:avLst/>
                <a:gdLst>
                  <a:gd name="textAreaLeft" fmla="*/ 0 w 26640"/>
                  <a:gd name="textAreaRight" fmla="*/ 27720 w 26640"/>
                  <a:gd name="textAreaTop" fmla="*/ 0 h 137160"/>
                  <a:gd name="textAreaBottom" fmla="*/ 138240 h 137160"/>
                </a:gdLst>
                <a:ahLst/>
                <a:rect l="textAreaLeft" t="textAreaTop" r="textAreaRight" b="textAreaBottom"/>
                <a:pathLst>
                  <a:path w="3223" h="16029">
                    <a:moveTo>
                      <a:pt x="1954" y="1"/>
                    </a:moveTo>
                    <a:cubicBezTo>
                      <a:pt x="1867" y="1"/>
                      <a:pt x="1784" y="89"/>
                      <a:pt x="1825" y="192"/>
                    </a:cubicBezTo>
                    <a:cubicBezTo>
                      <a:pt x="2250" y="1499"/>
                      <a:pt x="2676" y="2776"/>
                      <a:pt x="2828" y="4174"/>
                    </a:cubicBezTo>
                    <a:cubicBezTo>
                      <a:pt x="2980" y="5542"/>
                      <a:pt x="2980" y="6910"/>
                      <a:pt x="2858" y="8277"/>
                    </a:cubicBezTo>
                    <a:cubicBezTo>
                      <a:pt x="2554" y="10983"/>
                      <a:pt x="1551" y="13749"/>
                      <a:pt x="1" y="16028"/>
                    </a:cubicBezTo>
                    <a:cubicBezTo>
                      <a:pt x="1703" y="13749"/>
                      <a:pt x="2615" y="11013"/>
                      <a:pt x="3010" y="8186"/>
                    </a:cubicBezTo>
                    <a:cubicBezTo>
                      <a:pt x="3192" y="6818"/>
                      <a:pt x="3223" y="5420"/>
                      <a:pt x="3071" y="4022"/>
                    </a:cubicBezTo>
                    <a:cubicBezTo>
                      <a:pt x="2919" y="2715"/>
                      <a:pt x="2676" y="1286"/>
                      <a:pt x="2068" y="71"/>
                    </a:cubicBezTo>
                    <a:cubicBezTo>
                      <a:pt x="2038" y="21"/>
                      <a:pt x="1996" y="1"/>
                      <a:pt x="1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9120" bIns="69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8" name="Google Shape;5102;p33"/>
              <p:cNvSpPr/>
              <p:nvPr/>
            </p:nvSpPr>
            <p:spPr>
              <a:xfrm rot="4158600">
                <a:off x="712800" y="223560"/>
                <a:ext cx="16200" cy="123840"/>
              </a:xfrm>
              <a:custGeom>
                <a:avLst/>
                <a:gdLst>
                  <a:gd name="textAreaLeft" fmla="*/ 0 w 16200"/>
                  <a:gd name="textAreaRight" fmla="*/ 17280 w 16200"/>
                  <a:gd name="textAreaTop" fmla="*/ 0 h 123840"/>
                  <a:gd name="textAreaBottom" fmla="*/ 124920 h 123840"/>
                </a:gdLst>
                <a:ahLst/>
                <a:rect l="textAreaLeft" t="textAreaTop" r="textAreaRight" b="textAreaBottom"/>
                <a:pathLst>
                  <a:path w="1995" h="14460">
                    <a:moveTo>
                      <a:pt x="1858" y="1"/>
                    </a:moveTo>
                    <a:cubicBezTo>
                      <a:pt x="1814" y="1"/>
                      <a:pt x="1767" y="18"/>
                      <a:pt x="1733" y="52"/>
                    </a:cubicBezTo>
                    <a:cubicBezTo>
                      <a:pt x="0" y="4703"/>
                      <a:pt x="1520" y="9688"/>
                      <a:pt x="882" y="14460"/>
                    </a:cubicBezTo>
                    <a:cubicBezTo>
                      <a:pt x="1641" y="9718"/>
                      <a:pt x="426" y="4824"/>
                      <a:pt x="1976" y="143"/>
                    </a:cubicBezTo>
                    <a:cubicBezTo>
                      <a:pt x="1995" y="48"/>
                      <a:pt x="1931" y="1"/>
                      <a:pt x="1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2280" bIns="62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09" name="Google Shape;5103;p33"/>
              <p:cNvSpPr/>
              <p:nvPr/>
            </p:nvSpPr>
            <p:spPr>
              <a:xfrm rot="4158600">
                <a:off x="851040" y="336960"/>
                <a:ext cx="15480" cy="68400"/>
              </a:xfrm>
              <a:custGeom>
                <a:avLst/>
                <a:gdLst>
                  <a:gd name="textAreaLeft" fmla="*/ 0 w 15480"/>
                  <a:gd name="textAreaRight" fmla="*/ 16560 w 15480"/>
                  <a:gd name="textAreaTop" fmla="*/ 0 h 68400"/>
                  <a:gd name="textAreaBottom" fmla="*/ 69480 h 68400"/>
                </a:gdLst>
                <a:ahLst/>
                <a:rect l="textAreaLeft" t="textAreaTop" r="textAreaRight" b="textAreaBottom"/>
                <a:pathLst>
                  <a:path w="1546" h="6427">
                    <a:moveTo>
                      <a:pt x="182" y="0"/>
                    </a:moveTo>
                    <a:cubicBezTo>
                      <a:pt x="97" y="0"/>
                      <a:pt x="0" y="86"/>
                      <a:pt x="86" y="172"/>
                    </a:cubicBezTo>
                    <a:cubicBezTo>
                      <a:pt x="1333" y="2026"/>
                      <a:pt x="1029" y="4276"/>
                      <a:pt x="1424" y="6403"/>
                    </a:cubicBezTo>
                    <a:cubicBezTo>
                      <a:pt x="1424" y="6419"/>
                      <a:pt x="1431" y="6426"/>
                      <a:pt x="1439" y="6426"/>
                    </a:cubicBezTo>
                    <a:cubicBezTo>
                      <a:pt x="1447" y="6426"/>
                      <a:pt x="1454" y="6419"/>
                      <a:pt x="1454" y="6403"/>
                    </a:cubicBezTo>
                    <a:cubicBezTo>
                      <a:pt x="1150" y="4276"/>
                      <a:pt x="1545" y="1996"/>
                      <a:pt x="269" y="51"/>
                    </a:cubicBezTo>
                    <a:cubicBezTo>
                      <a:pt x="251" y="15"/>
                      <a:pt x="217" y="0"/>
                      <a:pt x="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4560" bIns="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0" name="Google Shape;5104;p33"/>
              <p:cNvSpPr/>
              <p:nvPr/>
            </p:nvSpPr>
            <p:spPr>
              <a:xfrm rot="4158600">
                <a:off x="774360" y="263160"/>
                <a:ext cx="15480" cy="41400"/>
              </a:xfrm>
              <a:custGeom>
                <a:avLst/>
                <a:gdLst>
                  <a:gd name="textAreaLeft" fmla="*/ 0 w 15480"/>
                  <a:gd name="textAreaRight" fmla="*/ 16560 w 15480"/>
                  <a:gd name="textAreaTop" fmla="*/ 0 h 41400"/>
                  <a:gd name="textAreaBottom" fmla="*/ 42480 h 41400"/>
                </a:gdLst>
                <a:ahLst/>
                <a:rect l="textAreaLeft" t="textAreaTop" r="textAreaRight" b="textAreaBottom"/>
                <a:pathLst>
                  <a:path w="1537" h="3936">
                    <a:moveTo>
                      <a:pt x="1365" y="1"/>
                    </a:moveTo>
                    <a:cubicBezTo>
                      <a:pt x="1346" y="1"/>
                      <a:pt x="1327" y="5"/>
                      <a:pt x="1308" y="15"/>
                    </a:cubicBezTo>
                    <a:cubicBezTo>
                      <a:pt x="821" y="532"/>
                      <a:pt x="487" y="1140"/>
                      <a:pt x="274" y="1808"/>
                    </a:cubicBezTo>
                    <a:cubicBezTo>
                      <a:pt x="153" y="2507"/>
                      <a:pt x="92" y="3237"/>
                      <a:pt x="1" y="3936"/>
                    </a:cubicBezTo>
                    <a:cubicBezTo>
                      <a:pt x="183" y="3298"/>
                      <a:pt x="305" y="2629"/>
                      <a:pt x="487" y="1960"/>
                    </a:cubicBezTo>
                    <a:cubicBezTo>
                      <a:pt x="669" y="1291"/>
                      <a:pt x="1004" y="714"/>
                      <a:pt x="1460" y="197"/>
                    </a:cubicBezTo>
                    <a:cubicBezTo>
                      <a:pt x="1536" y="121"/>
                      <a:pt x="1463" y="1"/>
                      <a:pt x="1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1240" bIns="21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1" name="Google Shape;5105;p33"/>
              <p:cNvSpPr/>
              <p:nvPr/>
            </p:nvSpPr>
            <p:spPr>
              <a:xfrm rot="4158600">
                <a:off x="705960" y="241200"/>
                <a:ext cx="9720" cy="58320"/>
              </a:xfrm>
              <a:custGeom>
                <a:avLst/>
                <a:gdLst>
                  <a:gd name="textAreaLeft" fmla="*/ 0 w 9720"/>
                  <a:gd name="textAreaRight" fmla="*/ 10800 w 9720"/>
                  <a:gd name="textAreaTop" fmla="*/ 0 h 58320"/>
                  <a:gd name="textAreaBottom" fmla="*/ 59400 h 58320"/>
                </a:gdLst>
                <a:ahLst/>
                <a:rect l="textAreaLeft" t="textAreaTop" r="textAreaRight" b="textAreaBottom"/>
                <a:pathLst>
                  <a:path w="1004" h="5504">
                    <a:moveTo>
                      <a:pt x="220" y="1"/>
                    </a:moveTo>
                    <a:cubicBezTo>
                      <a:pt x="132" y="1"/>
                      <a:pt x="44" y="77"/>
                      <a:pt x="62" y="184"/>
                    </a:cubicBezTo>
                    <a:cubicBezTo>
                      <a:pt x="670" y="1887"/>
                      <a:pt x="366" y="3771"/>
                      <a:pt x="1" y="5504"/>
                    </a:cubicBezTo>
                    <a:cubicBezTo>
                      <a:pt x="548" y="3771"/>
                      <a:pt x="1004" y="1887"/>
                      <a:pt x="366" y="124"/>
                    </a:cubicBezTo>
                    <a:cubicBezTo>
                      <a:pt x="341" y="37"/>
                      <a:pt x="280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9520" bIns="29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2" name="Google Shape;5106;p33"/>
              <p:cNvSpPr/>
              <p:nvPr/>
            </p:nvSpPr>
            <p:spPr>
              <a:xfrm rot="4158600">
                <a:off x="820080" y="296280"/>
                <a:ext cx="9360" cy="39240"/>
              </a:xfrm>
              <a:custGeom>
                <a:avLst/>
                <a:gdLst>
                  <a:gd name="textAreaLeft" fmla="*/ 0 w 9360"/>
                  <a:gd name="textAreaRight" fmla="*/ 10440 w 9360"/>
                  <a:gd name="textAreaTop" fmla="*/ 0 h 39240"/>
                  <a:gd name="textAreaBottom" fmla="*/ 40320 h 39240"/>
                </a:gdLst>
                <a:ahLst/>
                <a:rect l="textAreaLeft" t="textAreaTop" r="textAreaRight" b="textAreaBottom"/>
                <a:pathLst>
                  <a:path w="971" h="3721">
                    <a:moveTo>
                      <a:pt x="849" y="1"/>
                    </a:moveTo>
                    <a:cubicBezTo>
                      <a:pt x="788" y="1"/>
                      <a:pt x="727" y="46"/>
                      <a:pt x="727" y="137"/>
                    </a:cubicBezTo>
                    <a:cubicBezTo>
                      <a:pt x="666" y="411"/>
                      <a:pt x="727" y="715"/>
                      <a:pt x="666" y="958"/>
                    </a:cubicBezTo>
                    <a:cubicBezTo>
                      <a:pt x="636" y="1262"/>
                      <a:pt x="636" y="1566"/>
                      <a:pt x="575" y="1931"/>
                    </a:cubicBezTo>
                    <a:cubicBezTo>
                      <a:pt x="453" y="2539"/>
                      <a:pt x="301" y="3147"/>
                      <a:pt x="28" y="3694"/>
                    </a:cubicBezTo>
                    <a:cubicBezTo>
                      <a:pt x="362" y="3177"/>
                      <a:pt x="575" y="2569"/>
                      <a:pt x="727" y="1961"/>
                    </a:cubicBezTo>
                    <a:cubicBezTo>
                      <a:pt x="788" y="1657"/>
                      <a:pt x="818" y="1353"/>
                      <a:pt x="879" y="1049"/>
                    </a:cubicBezTo>
                    <a:cubicBezTo>
                      <a:pt x="909" y="745"/>
                      <a:pt x="970" y="441"/>
                      <a:pt x="970" y="137"/>
                    </a:cubicBezTo>
                    <a:cubicBezTo>
                      <a:pt x="970" y="46"/>
                      <a:pt x="909" y="1"/>
                      <a:pt x="849" y="1"/>
                    </a:cubicBezTo>
                    <a:close/>
                    <a:moveTo>
                      <a:pt x="28" y="3694"/>
                    </a:moveTo>
                    <a:cubicBezTo>
                      <a:pt x="8" y="3694"/>
                      <a:pt x="1" y="3721"/>
                      <a:pt x="8" y="3721"/>
                    </a:cubicBezTo>
                    <a:cubicBezTo>
                      <a:pt x="11" y="3721"/>
                      <a:pt x="18" y="3714"/>
                      <a:pt x="28" y="369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0160" bIns="20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3" name="Google Shape;5107;p33"/>
              <p:cNvSpPr/>
              <p:nvPr/>
            </p:nvSpPr>
            <p:spPr>
              <a:xfrm rot="4158600">
                <a:off x="816120" y="286920"/>
                <a:ext cx="50040" cy="14760"/>
              </a:xfrm>
              <a:custGeom>
                <a:avLst/>
                <a:gdLst>
                  <a:gd name="textAreaLeft" fmla="*/ 0 w 50040"/>
                  <a:gd name="textAreaRight" fmla="*/ 51120 w 50040"/>
                  <a:gd name="textAreaTop" fmla="*/ 0 h 14760"/>
                  <a:gd name="textAreaBottom" fmla="*/ 15840 h 14760"/>
                </a:gdLst>
                <a:ahLst/>
                <a:rect l="textAreaLeft" t="textAreaTop" r="textAreaRight" b="textAreaBottom"/>
                <a:pathLst>
                  <a:path w="4712" h="1462">
                    <a:moveTo>
                      <a:pt x="4552" y="1"/>
                    </a:moveTo>
                    <a:cubicBezTo>
                      <a:pt x="4545" y="1"/>
                      <a:pt x="4537" y="2"/>
                      <a:pt x="4529" y="3"/>
                    </a:cubicBezTo>
                    <a:cubicBezTo>
                      <a:pt x="2918" y="246"/>
                      <a:pt x="1246" y="398"/>
                      <a:pt x="0" y="1462"/>
                    </a:cubicBezTo>
                    <a:cubicBezTo>
                      <a:pt x="1338" y="489"/>
                      <a:pt x="2979" y="459"/>
                      <a:pt x="4529" y="307"/>
                    </a:cubicBezTo>
                    <a:cubicBezTo>
                      <a:pt x="4704" y="307"/>
                      <a:pt x="4711" y="1"/>
                      <a:pt x="4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4" name="Google Shape;5108;p33"/>
              <p:cNvSpPr/>
              <p:nvPr/>
            </p:nvSpPr>
            <p:spPr>
              <a:xfrm rot="4158600">
                <a:off x="752760" y="319320"/>
                <a:ext cx="14400" cy="82800"/>
              </a:xfrm>
              <a:custGeom>
                <a:avLst/>
                <a:gdLst>
                  <a:gd name="textAreaLeft" fmla="*/ 0 w 14400"/>
                  <a:gd name="textAreaRight" fmla="*/ 15480 w 14400"/>
                  <a:gd name="textAreaTop" fmla="*/ 0 h 82800"/>
                  <a:gd name="textAreaBottom" fmla="*/ 83880 h 82800"/>
                </a:gdLst>
                <a:ahLst/>
                <a:rect l="textAreaLeft" t="textAreaTop" r="textAreaRight" b="textAreaBottom"/>
                <a:pathLst>
                  <a:path w="1813" h="9706">
                    <a:moveTo>
                      <a:pt x="1611" y="1"/>
                    </a:moveTo>
                    <a:cubicBezTo>
                      <a:pt x="1553" y="1"/>
                      <a:pt x="1502" y="30"/>
                      <a:pt x="1490" y="100"/>
                    </a:cubicBezTo>
                    <a:cubicBezTo>
                      <a:pt x="1065" y="3322"/>
                      <a:pt x="1399" y="6665"/>
                      <a:pt x="1" y="9705"/>
                    </a:cubicBezTo>
                    <a:cubicBezTo>
                      <a:pt x="1581" y="6726"/>
                      <a:pt x="1277" y="3413"/>
                      <a:pt x="1794" y="191"/>
                    </a:cubicBezTo>
                    <a:cubicBezTo>
                      <a:pt x="1813" y="78"/>
                      <a:pt x="1704" y="1"/>
                      <a:pt x="16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1760" bIns="41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5" name="Google Shape;5109;p33"/>
              <p:cNvSpPr/>
              <p:nvPr/>
            </p:nvSpPr>
            <p:spPr>
              <a:xfrm rot="4158600">
                <a:off x="812880" y="349560"/>
                <a:ext cx="35280" cy="91440"/>
              </a:xfrm>
              <a:custGeom>
                <a:avLst/>
                <a:gdLst>
                  <a:gd name="textAreaLeft" fmla="*/ 0 w 35280"/>
                  <a:gd name="textAreaRight" fmla="*/ 36360 w 35280"/>
                  <a:gd name="textAreaTop" fmla="*/ 0 h 91440"/>
                  <a:gd name="textAreaBottom" fmla="*/ 92520 h 91440"/>
                </a:gdLst>
                <a:ahLst/>
                <a:rect l="textAreaLeft" t="textAreaTop" r="textAreaRight" b="textAreaBottom"/>
                <a:pathLst>
                  <a:path w="4226" h="10738">
                    <a:moveTo>
                      <a:pt x="4058" y="0"/>
                    </a:moveTo>
                    <a:cubicBezTo>
                      <a:pt x="3974" y="0"/>
                      <a:pt x="3891" y="53"/>
                      <a:pt x="3891" y="160"/>
                    </a:cubicBezTo>
                    <a:cubicBezTo>
                      <a:pt x="3648" y="3990"/>
                      <a:pt x="1885" y="7394"/>
                      <a:pt x="0" y="10737"/>
                    </a:cubicBezTo>
                    <a:cubicBezTo>
                      <a:pt x="2067" y="7455"/>
                      <a:pt x="3952" y="4111"/>
                      <a:pt x="4225" y="160"/>
                    </a:cubicBezTo>
                    <a:cubicBezTo>
                      <a:pt x="4225" y="53"/>
                      <a:pt x="4142" y="0"/>
                      <a:pt x="40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080" bIns="46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6" name="Google Shape;5110;p33"/>
              <p:cNvSpPr/>
              <p:nvPr/>
            </p:nvSpPr>
            <p:spPr>
              <a:xfrm rot="4158600">
                <a:off x="813960" y="304200"/>
                <a:ext cx="20880" cy="113400"/>
              </a:xfrm>
              <a:custGeom>
                <a:avLst/>
                <a:gdLst>
                  <a:gd name="textAreaLeft" fmla="*/ 0 w 20880"/>
                  <a:gd name="textAreaRight" fmla="*/ 21960 w 20880"/>
                  <a:gd name="textAreaTop" fmla="*/ 0 h 113400"/>
                  <a:gd name="textAreaBottom" fmla="*/ 114480 h 113400"/>
                </a:gdLst>
                <a:ahLst/>
                <a:rect l="textAreaLeft" t="textAreaTop" r="textAreaRight" b="textAreaBottom"/>
                <a:pathLst>
                  <a:path w="2534" h="13259">
                    <a:moveTo>
                      <a:pt x="717" y="0"/>
                    </a:moveTo>
                    <a:cubicBezTo>
                      <a:pt x="619" y="0"/>
                      <a:pt x="527" y="69"/>
                      <a:pt x="527" y="206"/>
                    </a:cubicBezTo>
                    <a:cubicBezTo>
                      <a:pt x="1044" y="4431"/>
                      <a:pt x="2321" y="9355"/>
                      <a:pt x="41" y="13245"/>
                    </a:cubicBezTo>
                    <a:cubicBezTo>
                      <a:pt x="2534" y="9446"/>
                      <a:pt x="1379" y="4431"/>
                      <a:pt x="953" y="206"/>
                    </a:cubicBezTo>
                    <a:cubicBezTo>
                      <a:pt x="923" y="69"/>
                      <a:pt x="816" y="0"/>
                      <a:pt x="717" y="0"/>
                    </a:cubicBezTo>
                    <a:close/>
                    <a:moveTo>
                      <a:pt x="41" y="13245"/>
                    </a:moveTo>
                    <a:cubicBezTo>
                      <a:pt x="1" y="13245"/>
                      <a:pt x="14" y="13259"/>
                      <a:pt x="28" y="13259"/>
                    </a:cubicBezTo>
                    <a:cubicBezTo>
                      <a:pt x="34" y="13259"/>
                      <a:pt x="41" y="13255"/>
                      <a:pt x="41" y="13245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240" bIns="57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7" name="Google Shape;5111;p33"/>
              <p:cNvSpPr/>
              <p:nvPr/>
            </p:nvSpPr>
            <p:spPr>
              <a:xfrm rot="4158600">
                <a:off x="818640" y="335520"/>
                <a:ext cx="23400" cy="24840"/>
              </a:xfrm>
              <a:custGeom>
                <a:avLst/>
                <a:gdLst>
                  <a:gd name="textAreaLeft" fmla="*/ 0 w 23400"/>
                  <a:gd name="textAreaRight" fmla="*/ 24480 w 23400"/>
                  <a:gd name="textAreaTop" fmla="*/ 0 h 24840"/>
                  <a:gd name="textAreaBottom" fmla="*/ 25920 h 24840"/>
                </a:gdLst>
                <a:ahLst/>
                <a:rect l="textAreaLeft" t="textAreaTop" r="textAreaRight" b="textAreaBottom"/>
                <a:pathLst>
                  <a:path w="2843" h="2987">
                    <a:moveTo>
                      <a:pt x="2632" y="0"/>
                    </a:moveTo>
                    <a:cubicBezTo>
                      <a:pt x="2603" y="0"/>
                      <a:pt x="2573" y="13"/>
                      <a:pt x="2543" y="42"/>
                    </a:cubicBezTo>
                    <a:cubicBezTo>
                      <a:pt x="1480" y="802"/>
                      <a:pt x="689" y="1835"/>
                      <a:pt x="21" y="2960"/>
                    </a:cubicBezTo>
                    <a:cubicBezTo>
                      <a:pt x="416" y="2443"/>
                      <a:pt x="780" y="1957"/>
                      <a:pt x="1236" y="1501"/>
                    </a:cubicBezTo>
                    <a:cubicBezTo>
                      <a:pt x="1692" y="1045"/>
                      <a:pt x="2209" y="650"/>
                      <a:pt x="2695" y="315"/>
                    </a:cubicBezTo>
                    <a:cubicBezTo>
                      <a:pt x="2843" y="217"/>
                      <a:pt x="2752" y="0"/>
                      <a:pt x="2632" y="0"/>
                    </a:cubicBezTo>
                    <a:close/>
                    <a:moveTo>
                      <a:pt x="21" y="2960"/>
                    </a:moveTo>
                    <a:cubicBezTo>
                      <a:pt x="0" y="2960"/>
                      <a:pt x="7" y="2987"/>
                      <a:pt x="14" y="2987"/>
                    </a:cubicBezTo>
                    <a:cubicBezTo>
                      <a:pt x="17" y="2987"/>
                      <a:pt x="21" y="2980"/>
                      <a:pt x="21" y="296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2960" bIns="12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8" name="Google Shape;5112;p33"/>
              <p:cNvSpPr/>
              <p:nvPr/>
            </p:nvSpPr>
            <p:spPr>
              <a:xfrm rot="4158600">
                <a:off x="775800" y="291600"/>
                <a:ext cx="20520" cy="24120"/>
              </a:xfrm>
              <a:custGeom>
                <a:avLst/>
                <a:gdLst>
                  <a:gd name="textAreaLeft" fmla="*/ 0 w 20520"/>
                  <a:gd name="textAreaRight" fmla="*/ 21600 w 20520"/>
                  <a:gd name="textAreaTop" fmla="*/ 0 h 24120"/>
                  <a:gd name="textAreaBottom" fmla="*/ 25200 h 24120"/>
                </a:gdLst>
                <a:ahLst/>
                <a:rect l="textAreaLeft" t="textAreaTop" r="textAreaRight" b="textAreaBottom"/>
                <a:pathLst>
                  <a:path w="2505" h="2930">
                    <a:moveTo>
                      <a:pt x="2282" y="1"/>
                    </a:moveTo>
                    <a:cubicBezTo>
                      <a:pt x="2262" y="1"/>
                      <a:pt x="2241" y="4"/>
                      <a:pt x="2219" y="12"/>
                    </a:cubicBezTo>
                    <a:cubicBezTo>
                      <a:pt x="1642" y="285"/>
                      <a:pt x="1186" y="771"/>
                      <a:pt x="851" y="1258"/>
                    </a:cubicBezTo>
                    <a:cubicBezTo>
                      <a:pt x="456" y="1774"/>
                      <a:pt x="213" y="2322"/>
                      <a:pt x="0" y="2930"/>
                    </a:cubicBezTo>
                    <a:cubicBezTo>
                      <a:pt x="274" y="2413"/>
                      <a:pt x="608" y="1926"/>
                      <a:pt x="1003" y="1440"/>
                    </a:cubicBezTo>
                    <a:cubicBezTo>
                      <a:pt x="1186" y="1227"/>
                      <a:pt x="1368" y="1045"/>
                      <a:pt x="1611" y="863"/>
                    </a:cubicBezTo>
                    <a:cubicBezTo>
                      <a:pt x="1824" y="650"/>
                      <a:pt x="2098" y="467"/>
                      <a:pt x="2371" y="285"/>
                    </a:cubicBezTo>
                    <a:cubicBezTo>
                      <a:pt x="2505" y="178"/>
                      <a:pt x="2427" y="1"/>
                      <a:pt x="22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2600" bIns="126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19" name="Google Shape;5113;p33"/>
              <p:cNvSpPr/>
              <p:nvPr/>
            </p:nvSpPr>
            <p:spPr>
              <a:xfrm rot="4158600">
                <a:off x="700200" y="219960"/>
                <a:ext cx="55440" cy="61200"/>
              </a:xfrm>
              <a:custGeom>
                <a:avLst/>
                <a:gdLst>
                  <a:gd name="textAreaLeft" fmla="*/ 0 w 55440"/>
                  <a:gd name="textAreaRight" fmla="*/ 56520 w 55440"/>
                  <a:gd name="textAreaTop" fmla="*/ 0 h 61200"/>
                  <a:gd name="textAreaBottom" fmla="*/ 62280 h 61200"/>
                </a:gdLst>
                <a:ahLst/>
                <a:rect l="textAreaLeft" t="textAreaTop" r="textAreaRight" b="textAreaBottom"/>
                <a:pathLst>
                  <a:path w="6536" h="7235">
                    <a:moveTo>
                      <a:pt x="6353" y="0"/>
                    </a:moveTo>
                    <a:cubicBezTo>
                      <a:pt x="4803" y="335"/>
                      <a:pt x="3435" y="1551"/>
                      <a:pt x="2493" y="2766"/>
                    </a:cubicBezTo>
                    <a:cubicBezTo>
                      <a:pt x="1460" y="4165"/>
                      <a:pt x="761" y="5715"/>
                      <a:pt x="1" y="7235"/>
                    </a:cubicBezTo>
                    <a:cubicBezTo>
                      <a:pt x="852" y="5867"/>
                      <a:pt x="1581" y="4408"/>
                      <a:pt x="2554" y="3101"/>
                    </a:cubicBezTo>
                    <a:cubicBezTo>
                      <a:pt x="3040" y="2462"/>
                      <a:pt x="3557" y="1885"/>
                      <a:pt x="4195" y="1399"/>
                    </a:cubicBezTo>
                    <a:cubicBezTo>
                      <a:pt x="4864" y="852"/>
                      <a:pt x="5624" y="548"/>
                      <a:pt x="6445" y="183"/>
                    </a:cubicBezTo>
                    <a:cubicBezTo>
                      <a:pt x="6536" y="152"/>
                      <a:pt x="6475" y="0"/>
                      <a:pt x="6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0960" bIns="309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0" name="Google Shape;5114;p33"/>
              <p:cNvSpPr/>
              <p:nvPr/>
            </p:nvSpPr>
            <p:spPr>
              <a:xfrm rot="4158600">
                <a:off x="754560" y="253800"/>
                <a:ext cx="37080" cy="10440"/>
              </a:xfrm>
              <a:custGeom>
                <a:avLst/>
                <a:gdLst>
                  <a:gd name="textAreaLeft" fmla="*/ 0 w 37080"/>
                  <a:gd name="textAreaRight" fmla="*/ 38160 w 37080"/>
                  <a:gd name="textAreaTop" fmla="*/ 0 h 10440"/>
                  <a:gd name="textAreaBottom" fmla="*/ 11520 h 10440"/>
                </a:gdLst>
                <a:ahLst/>
                <a:rect l="textAreaLeft" t="textAreaTop" r="textAreaRight" b="textAreaBottom"/>
                <a:pathLst>
                  <a:path w="4407" h="1319">
                    <a:moveTo>
                      <a:pt x="4306" y="1"/>
                    </a:moveTo>
                    <a:cubicBezTo>
                      <a:pt x="4292" y="1"/>
                      <a:pt x="4275" y="4"/>
                      <a:pt x="4256" y="12"/>
                    </a:cubicBezTo>
                    <a:cubicBezTo>
                      <a:pt x="2828" y="224"/>
                      <a:pt x="1247" y="376"/>
                      <a:pt x="1" y="1319"/>
                    </a:cubicBezTo>
                    <a:cubicBezTo>
                      <a:pt x="1217" y="468"/>
                      <a:pt x="2858" y="255"/>
                      <a:pt x="4287" y="164"/>
                    </a:cubicBezTo>
                    <a:cubicBezTo>
                      <a:pt x="4393" y="164"/>
                      <a:pt x="4406" y="1"/>
                      <a:pt x="43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1" name="Google Shape;5115;p33"/>
              <p:cNvSpPr/>
              <p:nvPr/>
            </p:nvSpPr>
            <p:spPr>
              <a:xfrm rot="4158600">
                <a:off x="798840" y="395280"/>
                <a:ext cx="176040" cy="144720"/>
              </a:xfrm>
              <a:custGeom>
                <a:avLst/>
                <a:gdLst>
                  <a:gd name="textAreaLeft" fmla="*/ 0 w 176040"/>
                  <a:gd name="textAreaRight" fmla="*/ 177120 w 176040"/>
                  <a:gd name="textAreaTop" fmla="*/ 0 h 144720"/>
                  <a:gd name="textAreaBottom" fmla="*/ 145800 h 144720"/>
                </a:gdLst>
                <a:ahLst/>
                <a:rect l="textAreaLeft" t="textAreaTop" r="textAreaRight" b="textAreaBottom"/>
                <a:pathLst>
                  <a:path w="20512" h="16897">
                    <a:moveTo>
                      <a:pt x="20226" y="1"/>
                    </a:moveTo>
                    <a:cubicBezTo>
                      <a:pt x="20194" y="1"/>
                      <a:pt x="20159" y="9"/>
                      <a:pt x="20122" y="27"/>
                    </a:cubicBezTo>
                    <a:cubicBezTo>
                      <a:pt x="13739" y="2732"/>
                      <a:pt x="7478" y="6683"/>
                      <a:pt x="3101" y="12155"/>
                    </a:cubicBezTo>
                    <a:cubicBezTo>
                      <a:pt x="1855" y="13583"/>
                      <a:pt x="821" y="15194"/>
                      <a:pt x="0" y="16896"/>
                    </a:cubicBezTo>
                    <a:cubicBezTo>
                      <a:pt x="1581" y="13826"/>
                      <a:pt x="3952" y="11182"/>
                      <a:pt x="6535" y="8963"/>
                    </a:cubicBezTo>
                    <a:cubicBezTo>
                      <a:pt x="9180" y="6592"/>
                      <a:pt x="12159" y="4586"/>
                      <a:pt x="15259" y="2823"/>
                    </a:cubicBezTo>
                    <a:cubicBezTo>
                      <a:pt x="16900" y="1911"/>
                      <a:pt x="18603" y="1091"/>
                      <a:pt x="20305" y="361"/>
                    </a:cubicBezTo>
                    <a:cubicBezTo>
                      <a:pt x="20511" y="258"/>
                      <a:pt x="20411" y="1"/>
                      <a:pt x="202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2720" bIns="72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2" name="Google Shape;5116;p33"/>
              <p:cNvSpPr/>
              <p:nvPr/>
            </p:nvSpPr>
            <p:spPr>
              <a:xfrm rot="4158600">
                <a:off x="864720" y="431280"/>
                <a:ext cx="20160" cy="41040"/>
              </a:xfrm>
              <a:custGeom>
                <a:avLst/>
                <a:gdLst>
                  <a:gd name="textAreaLeft" fmla="*/ 0 w 20160"/>
                  <a:gd name="textAreaRight" fmla="*/ 21240 w 20160"/>
                  <a:gd name="textAreaTop" fmla="*/ 0 h 41040"/>
                  <a:gd name="textAreaBottom" fmla="*/ 42120 h 41040"/>
                </a:gdLst>
                <a:ahLst/>
                <a:rect l="textAreaLeft" t="textAreaTop" r="textAreaRight" b="textAreaBottom"/>
                <a:pathLst>
                  <a:path w="2463" h="4896">
                    <a:moveTo>
                      <a:pt x="2225" y="0"/>
                    </a:moveTo>
                    <a:cubicBezTo>
                      <a:pt x="2175" y="0"/>
                      <a:pt x="2125" y="26"/>
                      <a:pt x="2098" y="93"/>
                    </a:cubicBezTo>
                    <a:cubicBezTo>
                      <a:pt x="2037" y="306"/>
                      <a:pt x="2067" y="488"/>
                      <a:pt x="2037" y="670"/>
                    </a:cubicBezTo>
                    <a:cubicBezTo>
                      <a:pt x="2007" y="883"/>
                      <a:pt x="1946" y="1126"/>
                      <a:pt x="1885" y="1309"/>
                    </a:cubicBezTo>
                    <a:cubicBezTo>
                      <a:pt x="1763" y="1765"/>
                      <a:pt x="1581" y="2190"/>
                      <a:pt x="1399" y="2616"/>
                    </a:cubicBezTo>
                    <a:cubicBezTo>
                      <a:pt x="1034" y="3497"/>
                      <a:pt x="548" y="4196"/>
                      <a:pt x="0" y="4895"/>
                    </a:cubicBezTo>
                    <a:cubicBezTo>
                      <a:pt x="608" y="4257"/>
                      <a:pt x="1186" y="3527"/>
                      <a:pt x="1642" y="2737"/>
                    </a:cubicBezTo>
                    <a:cubicBezTo>
                      <a:pt x="1885" y="2342"/>
                      <a:pt x="2067" y="1886"/>
                      <a:pt x="2219" y="1430"/>
                    </a:cubicBezTo>
                    <a:cubicBezTo>
                      <a:pt x="2280" y="1217"/>
                      <a:pt x="2341" y="974"/>
                      <a:pt x="2371" y="761"/>
                    </a:cubicBezTo>
                    <a:cubicBezTo>
                      <a:pt x="2402" y="549"/>
                      <a:pt x="2463" y="306"/>
                      <a:pt x="2371" y="93"/>
                    </a:cubicBezTo>
                    <a:cubicBezTo>
                      <a:pt x="2354" y="42"/>
                      <a:pt x="2290" y="0"/>
                      <a:pt x="2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0880" bIns="20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3" name="Google Shape;5117;p33"/>
              <p:cNvSpPr/>
              <p:nvPr/>
            </p:nvSpPr>
            <p:spPr>
              <a:xfrm rot="4158600">
                <a:off x="847800" y="417600"/>
                <a:ext cx="33120" cy="18000"/>
              </a:xfrm>
              <a:custGeom>
                <a:avLst/>
                <a:gdLst>
                  <a:gd name="textAreaLeft" fmla="*/ 0 w 33120"/>
                  <a:gd name="textAreaRight" fmla="*/ 34200 w 33120"/>
                  <a:gd name="textAreaTop" fmla="*/ 0 h 18000"/>
                  <a:gd name="textAreaBottom" fmla="*/ 19080 h 18000"/>
                </a:gdLst>
                <a:ahLst/>
                <a:rect l="textAreaLeft" t="textAreaTop" r="textAreaRight" b="textAreaBottom"/>
                <a:pathLst>
                  <a:path w="3982" h="2223">
                    <a:moveTo>
                      <a:pt x="3827" y="1"/>
                    </a:moveTo>
                    <a:cubicBezTo>
                      <a:pt x="3818" y="1"/>
                      <a:pt x="3809" y="2"/>
                      <a:pt x="3800" y="3"/>
                    </a:cubicBezTo>
                    <a:cubicBezTo>
                      <a:pt x="3040" y="94"/>
                      <a:pt x="2310" y="338"/>
                      <a:pt x="1672" y="733"/>
                    </a:cubicBezTo>
                    <a:cubicBezTo>
                      <a:pt x="1003" y="1067"/>
                      <a:pt x="426" y="1614"/>
                      <a:pt x="0" y="2222"/>
                    </a:cubicBezTo>
                    <a:cubicBezTo>
                      <a:pt x="973" y="1189"/>
                      <a:pt x="2341" y="459"/>
                      <a:pt x="3800" y="277"/>
                    </a:cubicBezTo>
                    <a:cubicBezTo>
                      <a:pt x="3973" y="248"/>
                      <a:pt x="3982" y="1"/>
                      <a:pt x="3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360" bIns="9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4" name="Google Shape;5118;p33"/>
              <p:cNvSpPr/>
              <p:nvPr/>
            </p:nvSpPr>
            <p:spPr>
              <a:xfrm rot="4372200">
                <a:off x="859680" y="374040"/>
                <a:ext cx="60840" cy="23400"/>
              </a:xfrm>
              <a:custGeom>
                <a:avLst/>
                <a:gdLst>
                  <a:gd name="textAreaLeft" fmla="*/ 0 w 60840"/>
                  <a:gd name="textAreaRight" fmla="*/ 61920 w 60840"/>
                  <a:gd name="textAreaTop" fmla="*/ 0 h 23400"/>
                  <a:gd name="textAreaBottom" fmla="*/ 24480 h 23400"/>
                </a:gdLst>
                <a:ahLst/>
                <a:rect l="textAreaLeft" t="textAreaTop" r="textAreaRight" b="textAreaBottom"/>
                <a:pathLst>
                  <a:path w="7192" h="2823">
                    <a:moveTo>
                      <a:pt x="7" y="2809"/>
                    </a:moveTo>
                    <a:cubicBezTo>
                      <a:pt x="0" y="2809"/>
                      <a:pt x="7" y="2823"/>
                      <a:pt x="27" y="2823"/>
                    </a:cubicBezTo>
                    <a:cubicBezTo>
                      <a:pt x="17" y="2813"/>
                      <a:pt x="11" y="2809"/>
                      <a:pt x="7" y="2809"/>
                    </a:cubicBezTo>
                    <a:close/>
                    <a:moveTo>
                      <a:pt x="5758" y="1"/>
                    </a:moveTo>
                    <a:cubicBezTo>
                      <a:pt x="4911" y="1"/>
                      <a:pt x="4054" y="197"/>
                      <a:pt x="3280" y="543"/>
                    </a:cubicBezTo>
                    <a:cubicBezTo>
                      <a:pt x="2064" y="1090"/>
                      <a:pt x="1030" y="2002"/>
                      <a:pt x="27" y="2823"/>
                    </a:cubicBezTo>
                    <a:cubicBezTo>
                      <a:pt x="1000" y="2154"/>
                      <a:pt x="2034" y="1425"/>
                      <a:pt x="3128" y="938"/>
                    </a:cubicBezTo>
                    <a:cubicBezTo>
                      <a:pt x="3675" y="695"/>
                      <a:pt x="4252" y="482"/>
                      <a:pt x="4800" y="391"/>
                    </a:cubicBezTo>
                    <a:cubicBezTo>
                      <a:pt x="5024" y="362"/>
                      <a:pt x="5245" y="348"/>
                      <a:pt x="5464" y="348"/>
                    </a:cubicBezTo>
                    <a:cubicBezTo>
                      <a:pt x="5930" y="348"/>
                      <a:pt x="6391" y="410"/>
                      <a:pt x="6866" y="513"/>
                    </a:cubicBezTo>
                    <a:cubicBezTo>
                      <a:pt x="6876" y="514"/>
                      <a:pt x="6885" y="515"/>
                      <a:pt x="6894" y="515"/>
                    </a:cubicBezTo>
                    <a:cubicBezTo>
                      <a:pt x="7089" y="515"/>
                      <a:pt x="7192" y="206"/>
                      <a:pt x="6988" y="148"/>
                    </a:cubicBezTo>
                    <a:cubicBezTo>
                      <a:pt x="6587" y="48"/>
                      <a:pt x="6174" y="1"/>
                      <a:pt x="5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2240" bIns="12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625" name="Google Shape;5119;p33"/>
            <p:cNvGrpSpPr/>
            <p:nvPr/>
          </p:nvGrpSpPr>
          <p:grpSpPr>
            <a:xfrm>
              <a:off x="761040" y="660240"/>
              <a:ext cx="151200" cy="86400"/>
              <a:chOff x="761040" y="660240"/>
              <a:chExt cx="151200" cy="86400"/>
            </a:xfrm>
          </p:grpSpPr>
          <p:sp>
            <p:nvSpPr>
              <p:cNvPr id="1626" name="Google Shape;5120;p33"/>
              <p:cNvSpPr/>
              <p:nvPr/>
            </p:nvSpPr>
            <p:spPr>
              <a:xfrm rot="4158600">
                <a:off x="816840" y="688680"/>
                <a:ext cx="21960" cy="20160"/>
              </a:xfrm>
              <a:custGeom>
                <a:avLst/>
                <a:gdLst>
                  <a:gd name="textAreaLeft" fmla="*/ 0 w 21960"/>
                  <a:gd name="textAreaRight" fmla="*/ 23040 w 21960"/>
                  <a:gd name="textAreaTop" fmla="*/ 0 h 20160"/>
                  <a:gd name="textAreaBottom" fmla="*/ 21240 h 20160"/>
                </a:gdLst>
                <a:ahLst/>
                <a:rect l="textAreaLeft" t="textAreaTop" r="textAreaRight" b="textAreaBottom"/>
                <a:pathLst>
                  <a:path w="2117" h="1956">
                    <a:moveTo>
                      <a:pt x="1665" y="1013"/>
                    </a:moveTo>
                    <a:lnTo>
                      <a:pt x="1665" y="1013"/>
                    </a:lnTo>
                    <a:cubicBezTo>
                      <a:pt x="1677" y="1030"/>
                      <a:pt x="1689" y="1047"/>
                      <a:pt x="1702" y="1064"/>
                    </a:cubicBezTo>
                    <a:lnTo>
                      <a:pt x="1702" y="1064"/>
                    </a:lnTo>
                    <a:cubicBezTo>
                      <a:pt x="1691" y="1045"/>
                      <a:pt x="1678" y="1026"/>
                      <a:pt x="1665" y="1013"/>
                    </a:cubicBezTo>
                    <a:close/>
                    <a:moveTo>
                      <a:pt x="1883" y="1760"/>
                    </a:moveTo>
                    <a:cubicBezTo>
                      <a:pt x="1881" y="1764"/>
                      <a:pt x="1880" y="1768"/>
                      <a:pt x="1878" y="1773"/>
                    </a:cubicBezTo>
                    <a:cubicBezTo>
                      <a:pt x="1873" y="1784"/>
                      <a:pt x="1870" y="1791"/>
                      <a:pt x="1869" y="1795"/>
                    </a:cubicBezTo>
                    <a:lnTo>
                      <a:pt x="1869" y="1795"/>
                    </a:lnTo>
                    <a:cubicBezTo>
                      <a:pt x="1865" y="1796"/>
                      <a:pt x="1858" y="1798"/>
                      <a:pt x="1848" y="1804"/>
                    </a:cubicBezTo>
                    <a:cubicBezTo>
                      <a:pt x="1863" y="1788"/>
                      <a:pt x="1875" y="1773"/>
                      <a:pt x="1883" y="1760"/>
                    </a:cubicBezTo>
                    <a:close/>
                    <a:moveTo>
                      <a:pt x="343" y="1"/>
                    </a:moveTo>
                    <a:cubicBezTo>
                      <a:pt x="140" y="1"/>
                      <a:pt x="0" y="212"/>
                      <a:pt x="54" y="375"/>
                    </a:cubicBezTo>
                    <a:cubicBezTo>
                      <a:pt x="115" y="436"/>
                      <a:pt x="115" y="527"/>
                      <a:pt x="146" y="588"/>
                    </a:cubicBezTo>
                    <a:cubicBezTo>
                      <a:pt x="176" y="679"/>
                      <a:pt x="176" y="740"/>
                      <a:pt x="206" y="831"/>
                    </a:cubicBezTo>
                    <a:cubicBezTo>
                      <a:pt x="237" y="922"/>
                      <a:pt x="328" y="1044"/>
                      <a:pt x="358" y="1165"/>
                    </a:cubicBezTo>
                    <a:lnTo>
                      <a:pt x="480" y="1378"/>
                    </a:lnTo>
                    <a:cubicBezTo>
                      <a:pt x="510" y="1469"/>
                      <a:pt x="601" y="1530"/>
                      <a:pt x="632" y="1591"/>
                    </a:cubicBezTo>
                    <a:cubicBezTo>
                      <a:pt x="662" y="1652"/>
                      <a:pt x="784" y="1682"/>
                      <a:pt x="814" y="1743"/>
                    </a:cubicBezTo>
                    <a:lnTo>
                      <a:pt x="1057" y="1834"/>
                    </a:lnTo>
                    <a:cubicBezTo>
                      <a:pt x="1209" y="1925"/>
                      <a:pt x="1361" y="1956"/>
                      <a:pt x="1513" y="1956"/>
                    </a:cubicBezTo>
                    <a:cubicBezTo>
                      <a:pt x="1635" y="1956"/>
                      <a:pt x="1696" y="1925"/>
                      <a:pt x="1757" y="1895"/>
                    </a:cubicBezTo>
                    <a:cubicBezTo>
                      <a:pt x="1802" y="1895"/>
                      <a:pt x="1830" y="1861"/>
                      <a:pt x="1842" y="1832"/>
                    </a:cubicBezTo>
                    <a:lnTo>
                      <a:pt x="1842" y="1832"/>
                    </a:lnTo>
                    <a:cubicBezTo>
                      <a:pt x="1894" y="1829"/>
                      <a:pt x="1947" y="1821"/>
                      <a:pt x="2000" y="1804"/>
                    </a:cubicBezTo>
                    <a:cubicBezTo>
                      <a:pt x="2026" y="1823"/>
                      <a:pt x="2047" y="1832"/>
                      <a:pt x="2062" y="1832"/>
                    </a:cubicBezTo>
                    <a:cubicBezTo>
                      <a:pt x="2117" y="1832"/>
                      <a:pt x="2101" y="1723"/>
                      <a:pt x="2030" y="1652"/>
                    </a:cubicBezTo>
                    <a:cubicBezTo>
                      <a:pt x="2006" y="1640"/>
                      <a:pt x="1987" y="1628"/>
                      <a:pt x="1969" y="1616"/>
                    </a:cubicBezTo>
                    <a:lnTo>
                      <a:pt x="1969" y="1616"/>
                    </a:lnTo>
                    <a:lnTo>
                      <a:pt x="1969" y="1469"/>
                    </a:lnTo>
                    <a:cubicBezTo>
                      <a:pt x="1969" y="1408"/>
                      <a:pt x="1939" y="1348"/>
                      <a:pt x="1878" y="1317"/>
                    </a:cubicBezTo>
                    <a:cubicBezTo>
                      <a:pt x="1829" y="1218"/>
                      <a:pt x="1759" y="1140"/>
                      <a:pt x="1702" y="1064"/>
                    </a:cubicBezTo>
                    <a:lnTo>
                      <a:pt x="1702" y="1064"/>
                    </a:lnTo>
                    <a:cubicBezTo>
                      <a:pt x="1716" y="1090"/>
                      <a:pt x="1726" y="1118"/>
                      <a:pt x="1726" y="1135"/>
                    </a:cubicBezTo>
                    <a:cubicBezTo>
                      <a:pt x="1635" y="1013"/>
                      <a:pt x="1544" y="861"/>
                      <a:pt x="1422" y="740"/>
                    </a:cubicBezTo>
                    <a:cubicBezTo>
                      <a:pt x="1361" y="679"/>
                      <a:pt x="1240" y="588"/>
                      <a:pt x="1179" y="497"/>
                    </a:cubicBezTo>
                    <a:cubicBezTo>
                      <a:pt x="1057" y="375"/>
                      <a:pt x="936" y="284"/>
                      <a:pt x="784" y="223"/>
                    </a:cubicBezTo>
                    <a:cubicBezTo>
                      <a:pt x="662" y="132"/>
                      <a:pt x="510" y="71"/>
                      <a:pt x="419" y="10"/>
                    </a:cubicBezTo>
                    <a:cubicBezTo>
                      <a:pt x="393" y="4"/>
                      <a:pt x="368" y="1"/>
                      <a:pt x="3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440" bIns="10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7" name="Google Shape;5121;p33"/>
              <p:cNvSpPr/>
              <p:nvPr/>
            </p:nvSpPr>
            <p:spPr>
              <a:xfrm rot="4158600">
                <a:off x="796320" y="699120"/>
                <a:ext cx="24840" cy="11160"/>
              </a:xfrm>
              <a:custGeom>
                <a:avLst/>
                <a:gdLst>
                  <a:gd name="textAreaLeft" fmla="*/ 0 w 24840"/>
                  <a:gd name="textAreaRight" fmla="*/ 25920 w 24840"/>
                  <a:gd name="textAreaTop" fmla="*/ 0 h 11160"/>
                  <a:gd name="textAreaBottom" fmla="*/ 12240 h 11160"/>
                </a:gdLst>
                <a:ahLst/>
                <a:rect l="textAreaLeft" t="textAreaTop" r="textAreaRight" b="textAreaBottom"/>
                <a:pathLst>
                  <a:path w="2402" h="1126">
                    <a:moveTo>
                      <a:pt x="942" y="1"/>
                    </a:moveTo>
                    <a:cubicBezTo>
                      <a:pt x="851" y="1"/>
                      <a:pt x="729" y="1"/>
                      <a:pt x="608" y="31"/>
                    </a:cubicBezTo>
                    <a:cubicBezTo>
                      <a:pt x="547" y="31"/>
                      <a:pt x="456" y="62"/>
                      <a:pt x="395" y="62"/>
                    </a:cubicBezTo>
                    <a:lnTo>
                      <a:pt x="304" y="62"/>
                    </a:lnTo>
                    <a:cubicBezTo>
                      <a:pt x="274" y="62"/>
                      <a:pt x="243" y="92"/>
                      <a:pt x="182" y="92"/>
                    </a:cubicBezTo>
                    <a:cubicBezTo>
                      <a:pt x="91" y="183"/>
                      <a:pt x="0" y="335"/>
                      <a:pt x="30" y="457"/>
                    </a:cubicBezTo>
                    <a:cubicBezTo>
                      <a:pt x="122" y="669"/>
                      <a:pt x="304" y="821"/>
                      <a:pt x="486" y="943"/>
                    </a:cubicBezTo>
                    <a:cubicBezTo>
                      <a:pt x="608" y="973"/>
                      <a:pt x="729" y="1065"/>
                      <a:pt x="851" y="1095"/>
                    </a:cubicBezTo>
                    <a:cubicBezTo>
                      <a:pt x="942" y="1125"/>
                      <a:pt x="1094" y="1125"/>
                      <a:pt x="1216" y="1125"/>
                    </a:cubicBezTo>
                    <a:cubicBezTo>
                      <a:pt x="1337" y="1125"/>
                      <a:pt x="1489" y="1095"/>
                      <a:pt x="1611" y="1095"/>
                    </a:cubicBezTo>
                    <a:cubicBezTo>
                      <a:pt x="1702" y="1065"/>
                      <a:pt x="1824" y="1065"/>
                      <a:pt x="1945" y="973"/>
                    </a:cubicBezTo>
                    <a:cubicBezTo>
                      <a:pt x="2006" y="943"/>
                      <a:pt x="2097" y="852"/>
                      <a:pt x="2128" y="761"/>
                    </a:cubicBezTo>
                    <a:lnTo>
                      <a:pt x="2219" y="669"/>
                    </a:lnTo>
                    <a:cubicBezTo>
                      <a:pt x="2249" y="669"/>
                      <a:pt x="2280" y="639"/>
                      <a:pt x="2280" y="609"/>
                    </a:cubicBezTo>
                    <a:cubicBezTo>
                      <a:pt x="2401" y="609"/>
                      <a:pt x="2401" y="487"/>
                      <a:pt x="2280" y="426"/>
                    </a:cubicBezTo>
                    <a:cubicBezTo>
                      <a:pt x="2249" y="365"/>
                      <a:pt x="2219" y="365"/>
                      <a:pt x="2158" y="335"/>
                    </a:cubicBezTo>
                    <a:lnTo>
                      <a:pt x="2128" y="305"/>
                    </a:lnTo>
                    <a:lnTo>
                      <a:pt x="1976" y="153"/>
                    </a:lnTo>
                    <a:cubicBezTo>
                      <a:pt x="1915" y="122"/>
                      <a:pt x="1793" y="62"/>
                      <a:pt x="1702" y="62"/>
                    </a:cubicBezTo>
                    <a:cubicBezTo>
                      <a:pt x="1550" y="31"/>
                      <a:pt x="1398" y="1"/>
                      <a:pt x="1246" y="1"/>
                    </a:cubicBezTo>
                    <a:cubicBezTo>
                      <a:pt x="1141" y="1"/>
                      <a:pt x="1035" y="1"/>
                      <a:pt x="929" y="11"/>
                    </a:cubicBezTo>
                    <a:lnTo>
                      <a:pt x="929" y="11"/>
                    </a:lnTo>
                    <a:cubicBezTo>
                      <a:pt x="934" y="8"/>
                      <a:pt x="938" y="5"/>
                      <a:pt x="9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120" bIns="6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8" name="Google Shape;5122;p33"/>
              <p:cNvSpPr/>
              <p:nvPr/>
            </p:nvSpPr>
            <p:spPr>
              <a:xfrm rot="4158600">
                <a:off x="789120" y="711360"/>
                <a:ext cx="14760" cy="9720"/>
              </a:xfrm>
              <a:custGeom>
                <a:avLst/>
                <a:gdLst>
                  <a:gd name="textAreaLeft" fmla="*/ 0 w 14760"/>
                  <a:gd name="textAreaRight" fmla="*/ 15840 w 14760"/>
                  <a:gd name="textAreaTop" fmla="*/ 0 h 9720"/>
                  <a:gd name="textAreaBottom" fmla="*/ 10800 h 9720"/>
                </a:gdLst>
                <a:ahLst/>
                <a:rect l="textAreaLeft" t="textAreaTop" r="textAreaRight" b="textAreaBottom"/>
                <a:pathLst>
                  <a:path w="1460" h="1004">
                    <a:moveTo>
                      <a:pt x="1216" y="61"/>
                    </a:moveTo>
                    <a:cubicBezTo>
                      <a:pt x="1216" y="71"/>
                      <a:pt x="1213" y="75"/>
                      <a:pt x="1208" y="75"/>
                    </a:cubicBezTo>
                    <a:cubicBezTo>
                      <a:pt x="1208" y="75"/>
                      <a:pt x="1208" y="75"/>
                      <a:pt x="1208" y="75"/>
                    </a:cubicBezTo>
                    <a:lnTo>
                      <a:pt x="1208" y="75"/>
                    </a:lnTo>
                    <a:cubicBezTo>
                      <a:pt x="1211" y="71"/>
                      <a:pt x="1213" y="67"/>
                      <a:pt x="1216" y="61"/>
                    </a:cubicBezTo>
                    <a:close/>
                    <a:moveTo>
                      <a:pt x="821" y="1"/>
                    </a:moveTo>
                    <a:cubicBezTo>
                      <a:pt x="760" y="1"/>
                      <a:pt x="699" y="1"/>
                      <a:pt x="669" y="31"/>
                    </a:cubicBezTo>
                    <a:lnTo>
                      <a:pt x="426" y="31"/>
                    </a:lnTo>
                    <a:cubicBezTo>
                      <a:pt x="365" y="31"/>
                      <a:pt x="274" y="122"/>
                      <a:pt x="243" y="152"/>
                    </a:cubicBezTo>
                    <a:cubicBezTo>
                      <a:pt x="152" y="213"/>
                      <a:pt x="91" y="274"/>
                      <a:pt x="61" y="365"/>
                    </a:cubicBezTo>
                    <a:cubicBezTo>
                      <a:pt x="0" y="456"/>
                      <a:pt x="0" y="578"/>
                      <a:pt x="0" y="669"/>
                    </a:cubicBezTo>
                    <a:cubicBezTo>
                      <a:pt x="61" y="760"/>
                      <a:pt x="91" y="821"/>
                      <a:pt x="122" y="852"/>
                    </a:cubicBezTo>
                    <a:cubicBezTo>
                      <a:pt x="152" y="912"/>
                      <a:pt x="213" y="943"/>
                      <a:pt x="274" y="973"/>
                    </a:cubicBezTo>
                    <a:cubicBezTo>
                      <a:pt x="304" y="1004"/>
                      <a:pt x="395" y="1004"/>
                      <a:pt x="456" y="1004"/>
                    </a:cubicBezTo>
                    <a:cubicBezTo>
                      <a:pt x="547" y="1004"/>
                      <a:pt x="608" y="1004"/>
                      <a:pt x="699" y="973"/>
                    </a:cubicBezTo>
                    <a:cubicBezTo>
                      <a:pt x="760" y="943"/>
                      <a:pt x="821" y="943"/>
                      <a:pt x="882" y="852"/>
                    </a:cubicBezTo>
                    <a:cubicBezTo>
                      <a:pt x="973" y="821"/>
                      <a:pt x="1064" y="760"/>
                      <a:pt x="1125" y="669"/>
                    </a:cubicBezTo>
                    <a:cubicBezTo>
                      <a:pt x="1186" y="608"/>
                      <a:pt x="1216" y="517"/>
                      <a:pt x="1277" y="456"/>
                    </a:cubicBezTo>
                    <a:cubicBezTo>
                      <a:pt x="1277" y="426"/>
                      <a:pt x="1307" y="426"/>
                      <a:pt x="1307" y="365"/>
                    </a:cubicBezTo>
                    <a:cubicBezTo>
                      <a:pt x="1307" y="365"/>
                      <a:pt x="1307" y="335"/>
                      <a:pt x="1338" y="335"/>
                    </a:cubicBezTo>
                    <a:cubicBezTo>
                      <a:pt x="1353" y="320"/>
                      <a:pt x="1360" y="290"/>
                      <a:pt x="1364" y="260"/>
                    </a:cubicBezTo>
                    <a:lnTo>
                      <a:pt x="1364" y="260"/>
                    </a:lnTo>
                    <a:cubicBezTo>
                      <a:pt x="1377" y="232"/>
                      <a:pt x="1391" y="202"/>
                      <a:pt x="1429" y="183"/>
                    </a:cubicBezTo>
                    <a:cubicBezTo>
                      <a:pt x="1459" y="152"/>
                      <a:pt x="1459" y="61"/>
                      <a:pt x="1429" y="31"/>
                    </a:cubicBezTo>
                    <a:cubicBezTo>
                      <a:pt x="1338" y="61"/>
                      <a:pt x="1277" y="61"/>
                      <a:pt x="1216" y="61"/>
                    </a:cubicBezTo>
                    <a:lnTo>
                      <a:pt x="1034" y="61"/>
                    </a:lnTo>
                    <a:cubicBezTo>
                      <a:pt x="973" y="61"/>
                      <a:pt x="912" y="61"/>
                      <a:pt x="851" y="31"/>
                    </a:cubicBezTo>
                    <a:lnTo>
                      <a:pt x="973" y="31"/>
                    </a:lnTo>
                    <a:cubicBezTo>
                      <a:pt x="912" y="31"/>
                      <a:pt x="851" y="1"/>
                      <a:pt x="8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29" name="Google Shape;5123;p33"/>
              <p:cNvSpPr/>
              <p:nvPr/>
            </p:nvSpPr>
            <p:spPr>
              <a:xfrm rot="4158600">
                <a:off x="770400" y="718560"/>
                <a:ext cx="15480" cy="30600"/>
              </a:xfrm>
              <a:custGeom>
                <a:avLst/>
                <a:gdLst>
                  <a:gd name="textAreaLeft" fmla="*/ 0 w 15480"/>
                  <a:gd name="textAreaRight" fmla="*/ 16560 w 15480"/>
                  <a:gd name="textAreaTop" fmla="*/ 0 h 30600"/>
                  <a:gd name="textAreaBottom" fmla="*/ 31680 h 30600"/>
                </a:gdLst>
                <a:ahLst/>
                <a:rect l="textAreaLeft" t="textAreaTop" r="textAreaRight" b="textAreaBottom"/>
                <a:pathLst>
                  <a:path w="1520" h="2914">
                    <a:moveTo>
                      <a:pt x="911" y="1"/>
                    </a:moveTo>
                    <a:cubicBezTo>
                      <a:pt x="839" y="1"/>
                      <a:pt x="765" y="32"/>
                      <a:pt x="699" y="87"/>
                    </a:cubicBezTo>
                    <a:lnTo>
                      <a:pt x="620" y="166"/>
                    </a:lnTo>
                    <a:lnTo>
                      <a:pt x="620" y="166"/>
                    </a:lnTo>
                    <a:cubicBezTo>
                      <a:pt x="379" y="276"/>
                      <a:pt x="247" y="555"/>
                      <a:pt x="152" y="816"/>
                    </a:cubicBezTo>
                    <a:cubicBezTo>
                      <a:pt x="91" y="1029"/>
                      <a:pt x="0" y="1303"/>
                      <a:pt x="61" y="1546"/>
                    </a:cubicBezTo>
                    <a:cubicBezTo>
                      <a:pt x="61" y="1698"/>
                      <a:pt x="91" y="1850"/>
                      <a:pt x="122" y="1941"/>
                    </a:cubicBezTo>
                    <a:cubicBezTo>
                      <a:pt x="152" y="2062"/>
                      <a:pt x="182" y="2184"/>
                      <a:pt x="274" y="2336"/>
                    </a:cubicBezTo>
                    <a:lnTo>
                      <a:pt x="284" y="2379"/>
                    </a:lnTo>
                    <a:lnTo>
                      <a:pt x="284" y="2379"/>
                    </a:lnTo>
                    <a:cubicBezTo>
                      <a:pt x="284" y="2379"/>
                      <a:pt x="283" y="2379"/>
                      <a:pt x="283" y="2379"/>
                    </a:cubicBezTo>
                    <a:cubicBezTo>
                      <a:pt x="278" y="2379"/>
                      <a:pt x="285" y="2400"/>
                      <a:pt x="304" y="2458"/>
                    </a:cubicBezTo>
                    <a:lnTo>
                      <a:pt x="284" y="2379"/>
                    </a:lnTo>
                    <a:lnTo>
                      <a:pt x="284" y="2379"/>
                    </a:lnTo>
                    <a:cubicBezTo>
                      <a:pt x="288" y="2381"/>
                      <a:pt x="295" y="2387"/>
                      <a:pt x="304" y="2397"/>
                    </a:cubicBezTo>
                    <a:lnTo>
                      <a:pt x="304" y="2458"/>
                    </a:lnTo>
                    <a:cubicBezTo>
                      <a:pt x="334" y="2610"/>
                      <a:pt x="426" y="2670"/>
                      <a:pt x="486" y="2792"/>
                    </a:cubicBezTo>
                    <a:cubicBezTo>
                      <a:pt x="578" y="2914"/>
                      <a:pt x="730" y="2914"/>
                      <a:pt x="851" y="2914"/>
                    </a:cubicBezTo>
                    <a:cubicBezTo>
                      <a:pt x="973" y="2914"/>
                      <a:pt x="1064" y="2822"/>
                      <a:pt x="1155" y="2701"/>
                    </a:cubicBezTo>
                    <a:cubicBezTo>
                      <a:pt x="1216" y="2610"/>
                      <a:pt x="1277" y="2518"/>
                      <a:pt x="1307" y="2397"/>
                    </a:cubicBezTo>
                    <a:cubicBezTo>
                      <a:pt x="1338" y="2336"/>
                      <a:pt x="1368" y="2214"/>
                      <a:pt x="1429" y="2154"/>
                    </a:cubicBezTo>
                    <a:cubicBezTo>
                      <a:pt x="1490" y="1910"/>
                      <a:pt x="1520" y="1698"/>
                      <a:pt x="1520" y="1455"/>
                    </a:cubicBezTo>
                    <a:cubicBezTo>
                      <a:pt x="1520" y="1242"/>
                      <a:pt x="1490" y="999"/>
                      <a:pt x="1459" y="786"/>
                    </a:cubicBezTo>
                    <a:lnTo>
                      <a:pt x="1338" y="421"/>
                    </a:lnTo>
                    <a:lnTo>
                      <a:pt x="1216" y="330"/>
                    </a:lnTo>
                    <a:cubicBezTo>
                      <a:pt x="1158" y="97"/>
                      <a:pt x="1038" y="1"/>
                      <a:pt x="9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5840" bIns="15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0" name="Google Shape;5124;p33"/>
              <p:cNvSpPr/>
              <p:nvPr/>
            </p:nvSpPr>
            <p:spPr>
              <a:xfrm rot="4158600">
                <a:off x="773640" y="711000"/>
                <a:ext cx="10440" cy="10080"/>
              </a:xfrm>
              <a:custGeom>
                <a:avLst/>
                <a:gdLst>
                  <a:gd name="textAreaLeft" fmla="*/ 0 w 10440"/>
                  <a:gd name="textAreaRight" fmla="*/ 11520 w 10440"/>
                  <a:gd name="textAreaTop" fmla="*/ 0 h 10080"/>
                  <a:gd name="textAreaBottom" fmla="*/ 11160 h 10080"/>
                </a:gdLst>
                <a:ahLst/>
                <a:rect l="textAreaLeft" t="textAreaTop" r="textAreaRight" b="textAreaBottom"/>
                <a:pathLst>
                  <a:path w="1065" h="1034">
                    <a:moveTo>
                      <a:pt x="943" y="1"/>
                    </a:moveTo>
                    <a:lnTo>
                      <a:pt x="791" y="31"/>
                    </a:lnTo>
                    <a:cubicBezTo>
                      <a:pt x="760" y="31"/>
                      <a:pt x="760" y="31"/>
                      <a:pt x="730" y="61"/>
                    </a:cubicBezTo>
                    <a:cubicBezTo>
                      <a:pt x="669" y="61"/>
                      <a:pt x="639" y="92"/>
                      <a:pt x="608" y="92"/>
                    </a:cubicBezTo>
                    <a:cubicBezTo>
                      <a:pt x="578" y="122"/>
                      <a:pt x="517" y="152"/>
                      <a:pt x="487" y="152"/>
                    </a:cubicBezTo>
                    <a:cubicBezTo>
                      <a:pt x="365" y="244"/>
                      <a:pt x="304" y="274"/>
                      <a:pt x="183" y="365"/>
                    </a:cubicBezTo>
                    <a:cubicBezTo>
                      <a:pt x="122" y="396"/>
                      <a:pt x="31" y="517"/>
                      <a:pt x="0" y="578"/>
                    </a:cubicBezTo>
                    <a:lnTo>
                      <a:pt x="0" y="760"/>
                    </a:lnTo>
                    <a:cubicBezTo>
                      <a:pt x="0" y="821"/>
                      <a:pt x="31" y="852"/>
                      <a:pt x="61" y="882"/>
                    </a:cubicBezTo>
                    <a:lnTo>
                      <a:pt x="183" y="1004"/>
                    </a:lnTo>
                    <a:cubicBezTo>
                      <a:pt x="213" y="1034"/>
                      <a:pt x="244" y="1034"/>
                      <a:pt x="335" y="1034"/>
                    </a:cubicBezTo>
                    <a:lnTo>
                      <a:pt x="487" y="1034"/>
                    </a:lnTo>
                    <a:cubicBezTo>
                      <a:pt x="578" y="1034"/>
                      <a:pt x="608" y="1004"/>
                      <a:pt x="639" y="912"/>
                    </a:cubicBezTo>
                    <a:cubicBezTo>
                      <a:pt x="760" y="821"/>
                      <a:pt x="821" y="700"/>
                      <a:pt x="912" y="578"/>
                    </a:cubicBezTo>
                    <a:cubicBezTo>
                      <a:pt x="943" y="548"/>
                      <a:pt x="943" y="517"/>
                      <a:pt x="973" y="426"/>
                    </a:cubicBezTo>
                    <a:cubicBezTo>
                      <a:pt x="1004" y="365"/>
                      <a:pt x="1004" y="304"/>
                      <a:pt x="1064" y="244"/>
                    </a:cubicBezTo>
                    <a:cubicBezTo>
                      <a:pt x="1064" y="152"/>
                      <a:pt x="1064" y="92"/>
                      <a:pt x="1004" y="61"/>
                    </a:cubicBezTo>
                    <a:cubicBezTo>
                      <a:pt x="973" y="1"/>
                      <a:pt x="943" y="1"/>
                      <a:pt x="9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1" name="Google Shape;5125;p33"/>
              <p:cNvSpPr/>
              <p:nvPr/>
            </p:nvSpPr>
            <p:spPr>
              <a:xfrm rot="4158600">
                <a:off x="834480" y="679680"/>
                <a:ext cx="16920" cy="28080"/>
              </a:xfrm>
              <a:custGeom>
                <a:avLst/>
                <a:gdLst>
                  <a:gd name="textAreaLeft" fmla="*/ 0 w 16920"/>
                  <a:gd name="textAreaRight" fmla="*/ 18000 w 16920"/>
                  <a:gd name="textAreaTop" fmla="*/ 0 h 28080"/>
                  <a:gd name="textAreaBottom" fmla="*/ 29160 h 28080"/>
                </a:gdLst>
                <a:ahLst/>
                <a:rect l="textAreaLeft" t="textAreaTop" r="textAreaRight" b="textAreaBottom"/>
                <a:pathLst>
                  <a:path w="1673" h="2712">
                    <a:moveTo>
                      <a:pt x="541" y="0"/>
                    </a:moveTo>
                    <a:cubicBezTo>
                      <a:pt x="409" y="0"/>
                      <a:pt x="283" y="57"/>
                      <a:pt x="213" y="196"/>
                    </a:cubicBezTo>
                    <a:cubicBezTo>
                      <a:pt x="183" y="317"/>
                      <a:pt x="122" y="378"/>
                      <a:pt x="61" y="500"/>
                    </a:cubicBezTo>
                    <a:cubicBezTo>
                      <a:pt x="31" y="621"/>
                      <a:pt x="0" y="773"/>
                      <a:pt x="0" y="925"/>
                    </a:cubicBezTo>
                    <a:cubicBezTo>
                      <a:pt x="0" y="1168"/>
                      <a:pt x="152" y="1533"/>
                      <a:pt x="304" y="1746"/>
                    </a:cubicBezTo>
                    <a:cubicBezTo>
                      <a:pt x="456" y="1989"/>
                      <a:pt x="608" y="2232"/>
                      <a:pt x="821" y="2354"/>
                    </a:cubicBezTo>
                    <a:cubicBezTo>
                      <a:pt x="882" y="2384"/>
                      <a:pt x="912" y="2384"/>
                      <a:pt x="943" y="2445"/>
                    </a:cubicBezTo>
                    <a:cubicBezTo>
                      <a:pt x="967" y="2445"/>
                      <a:pt x="1030" y="2484"/>
                      <a:pt x="1070" y="2484"/>
                    </a:cubicBezTo>
                    <a:cubicBezTo>
                      <a:pt x="1080" y="2484"/>
                      <a:pt x="1089" y="2481"/>
                      <a:pt x="1095" y="2475"/>
                    </a:cubicBezTo>
                    <a:cubicBezTo>
                      <a:pt x="1125" y="2506"/>
                      <a:pt x="1186" y="2506"/>
                      <a:pt x="1216" y="2506"/>
                    </a:cubicBezTo>
                    <a:cubicBezTo>
                      <a:pt x="1247" y="2536"/>
                      <a:pt x="1247" y="2597"/>
                      <a:pt x="1277" y="2627"/>
                    </a:cubicBezTo>
                    <a:cubicBezTo>
                      <a:pt x="1334" y="2685"/>
                      <a:pt x="1400" y="2712"/>
                      <a:pt x="1457" y="2712"/>
                    </a:cubicBezTo>
                    <a:cubicBezTo>
                      <a:pt x="1551" y="2712"/>
                      <a:pt x="1619" y="2638"/>
                      <a:pt x="1581" y="2506"/>
                    </a:cubicBezTo>
                    <a:cubicBezTo>
                      <a:pt x="1581" y="2466"/>
                      <a:pt x="1568" y="2440"/>
                      <a:pt x="1559" y="2401"/>
                    </a:cubicBezTo>
                    <a:lnTo>
                      <a:pt x="1559" y="2401"/>
                    </a:lnTo>
                    <a:cubicBezTo>
                      <a:pt x="1595" y="2237"/>
                      <a:pt x="1672" y="2093"/>
                      <a:pt x="1672" y="1898"/>
                    </a:cubicBezTo>
                    <a:cubicBezTo>
                      <a:pt x="1672" y="1685"/>
                      <a:pt x="1581" y="1442"/>
                      <a:pt x="1520" y="1260"/>
                    </a:cubicBezTo>
                    <a:cubicBezTo>
                      <a:pt x="1490" y="1168"/>
                      <a:pt x="1490" y="1108"/>
                      <a:pt x="1429" y="986"/>
                    </a:cubicBezTo>
                    <a:cubicBezTo>
                      <a:pt x="1399" y="895"/>
                      <a:pt x="1368" y="712"/>
                      <a:pt x="1277" y="591"/>
                    </a:cubicBezTo>
                    <a:cubicBezTo>
                      <a:pt x="1216" y="469"/>
                      <a:pt x="1125" y="378"/>
                      <a:pt x="1064" y="287"/>
                    </a:cubicBezTo>
                    <a:lnTo>
                      <a:pt x="973" y="196"/>
                    </a:lnTo>
                    <a:lnTo>
                      <a:pt x="973" y="196"/>
                    </a:lnTo>
                    <a:cubicBezTo>
                      <a:pt x="1007" y="246"/>
                      <a:pt x="1022" y="268"/>
                      <a:pt x="1018" y="268"/>
                    </a:cubicBezTo>
                    <a:cubicBezTo>
                      <a:pt x="1015" y="268"/>
                      <a:pt x="1000" y="253"/>
                      <a:pt x="973" y="226"/>
                    </a:cubicBezTo>
                    <a:lnTo>
                      <a:pt x="943" y="196"/>
                    </a:lnTo>
                    <a:cubicBezTo>
                      <a:pt x="860" y="80"/>
                      <a:pt x="697" y="0"/>
                      <a:pt x="5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400" bIns="14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2" name="Google Shape;5126;p33"/>
              <p:cNvSpPr/>
              <p:nvPr/>
            </p:nvSpPr>
            <p:spPr>
              <a:xfrm rot="4158600">
                <a:off x="856440" y="674640"/>
                <a:ext cx="17280" cy="16200"/>
              </a:xfrm>
              <a:custGeom>
                <a:avLst/>
                <a:gdLst>
                  <a:gd name="textAreaLeft" fmla="*/ 0 w 17280"/>
                  <a:gd name="textAreaRight" fmla="*/ 18360 w 17280"/>
                  <a:gd name="textAreaTop" fmla="*/ 0 h 16200"/>
                  <a:gd name="textAreaBottom" fmla="*/ 17280 h 16200"/>
                </a:gdLst>
                <a:ahLst/>
                <a:rect l="textAreaLeft" t="textAreaTop" r="textAreaRight" b="textAreaBottom"/>
                <a:pathLst>
                  <a:path w="1704" h="1612">
                    <a:moveTo>
                      <a:pt x="1186" y="1581"/>
                    </a:moveTo>
                    <a:cubicBezTo>
                      <a:pt x="1190" y="1581"/>
                      <a:pt x="1192" y="1581"/>
                      <a:pt x="1195" y="1582"/>
                    </a:cubicBezTo>
                    <a:lnTo>
                      <a:pt x="1195" y="1582"/>
                    </a:lnTo>
                    <a:cubicBezTo>
                      <a:pt x="1195" y="1582"/>
                      <a:pt x="1194" y="1581"/>
                      <a:pt x="1193" y="1581"/>
                    </a:cubicBezTo>
                    <a:close/>
                    <a:moveTo>
                      <a:pt x="1195" y="1582"/>
                    </a:moveTo>
                    <a:cubicBezTo>
                      <a:pt x="1200" y="1585"/>
                      <a:pt x="1206" y="1588"/>
                      <a:pt x="1211" y="1590"/>
                    </a:cubicBezTo>
                    <a:lnTo>
                      <a:pt x="1211" y="1590"/>
                    </a:lnTo>
                    <a:cubicBezTo>
                      <a:pt x="1206" y="1587"/>
                      <a:pt x="1202" y="1583"/>
                      <a:pt x="1195" y="1582"/>
                    </a:cubicBezTo>
                    <a:close/>
                    <a:moveTo>
                      <a:pt x="1211" y="1590"/>
                    </a:moveTo>
                    <a:cubicBezTo>
                      <a:pt x="1221" y="1599"/>
                      <a:pt x="1228" y="1611"/>
                      <a:pt x="1247" y="1611"/>
                    </a:cubicBezTo>
                    <a:cubicBezTo>
                      <a:pt x="1235" y="1604"/>
                      <a:pt x="1223" y="1597"/>
                      <a:pt x="1211" y="1590"/>
                    </a:cubicBezTo>
                    <a:close/>
                    <a:moveTo>
                      <a:pt x="578" y="0"/>
                    </a:moveTo>
                    <a:cubicBezTo>
                      <a:pt x="548" y="0"/>
                      <a:pt x="457" y="0"/>
                      <a:pt x="426" y="61"/>
                    </a:cubicBezTo>
                    <a:cubicBezTo>
                      <a:pt x="305" y="92"/>
                      <a:pt x="214" y="122"/>
                      <a:pt x="153" y="213"/>
                    </a:cubicBezTo>
                    <a:cubicBezTo>
                      <a:pt x="92" y="274"/>
                      <a:pt x="31" y="365"/>
                      <a:pt x="1" y="456"/>
                    </a:cubicBezTo>
                    <a:lnTo>
                      <a:pt x="1" y="548"/>
                    </a:lnTo>
                    <a:lnTo>
                      <a:pt x="1" y="699"/>
                    </a:lnTo>
                    <a:lnTo>
                      <a:pt x="1" y="760"/>
                    </a:lnTo>
                    <a:cubicBezTo>
                      <a:pt x="31" y="821"/>
                      <a:pt x="31" y="882"/>
                      <a:pt x="62" y="912"/>
                    </a:cubicBezTo>
                    <a:cubicBezTo>
                      <a:pt x="122" y="973"/>
                      <a:pt x="153" y="1003"/>
                      <a:pt x="153" y="1034"/>
                    </a:cubicBezTo>
                    <a:lnTo>
                      <a:pt x="183" y="1064"/>
                    </a:lnTo>
                    <a:cubicBezTo>
                      <a:pt x="214" y="1125"/>
                      <a:pt x="274" y="1155"/>
                      <a:pt x="305" y="1155"/>
                    </a:cubicBezTo>
                    <a:cubicBezTo>
                      <a:pt x="457" y="1277"/>
                      <a:pt x="609" y="1338"/>
                      <a:pt x="761" y="1429"/>
                    </a:cubicBezTo>
                    <a:cubicBezTo>
                      <a:pt x="895" y="1456"/>
                      <a:pt x="1053" y="1507"/>
                      <a:pt x="1193" y="1581"/>
                    </a:cubicBezTo>
                    <a:lnTo>
                      <a:pt x="1217" y="1581"/>
                    </a:lnTo>
                    <a:cubicBezTo>
                      <a:pt x="1247" y="1611"/>
                      <a:pt x="1338" y="1611"/>
                      <a:pt x="1369" y="1611"/>
                    </a:cubicBezTo>
                    <a:cubicBezTo>
                      <a:pt x="1429" y="1611"/>
                      <a:pt x="1490" y="1581"/>
                      <a:pt x="1551" y="1520"/>
                    </a:cubicBezTo>
                    <a:cubicBezTo>
                      <a:pt x="1581" y="1490"/>
                      <a:pt x="1642" y="1459"/>
                      <a:pt x="1642" y="1429"/>
                    </a:cubicBezTo>
                    <a:cubicBezTo>
                      <a:pt x="1703" y="1429"/>
                      <a:pt x="1703" y="1338"/>
                      <a:pt x="1673" y="1277"/>
                    </a:cubicBezTo>
                    <a:cubicBezTo>
                      <a:pt x="1612" y="1064"/>
                      <a:pt x="1490" y="882"/>
                      <a:pt x="1399" y="699"/>
                    </a:cubicBezTo>
                    <a:cubicBezTo>
                      <a:pt x="1369" y="669"/>
                      <a:pt x="1369" y="608"/>
                      <a:pt x="1338" y="578"/>
                    </a:cubicBezTo>
                    <a:cubicBezTo>
                      <a:pt x="1308" y="517"/>
                      <a:pt x="1217" y="426"/>
                      <a:pt x="1186" y="365"/>
                    </a:cubicBezTo>
                    <a:lnTo>
                      <a:pt x="1065" y="244"/>
                    </a:lnTo>
                    <a:cubicBezTo>
                      <a:pt x="1034" y="213"/>
                      <a:pt x="1004" y="152"/>
                      <a:pt x="943" y="152"/>
                    </a:cubicBezTo>
                    <a:cubicBezTo>
                      <a:pt x="882" y="122"/>
                      <a:pt x="822" y="92"/>
                      <a:pt x="730" y="61"/>
                    </a:cubicBezTo>
                    <a:cubicBezTo>
                      <a:pt x="700" y="61"/>
                      <a:pt x="609" y="61"/>
                      <a:pt x="5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640" bIns="8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3" name="Google Shape;5127;p33"/>
              <p:cNvSpPr/>
              <p:nvPr/>
            </p:nvSpPr>
            <p:spPr>
              <a:xfrm rot="4158600">
                <a:off x="873000" y="681120"/>
                <a:ext cx="9000" cy="9720"/>
              </a:xfrm>
              <a:custGeom>
                <a:avLst/>
                <a:gdLst>
                  <a:gd name="textAreaLeft" fmla="*/ 0 w 9000"/>
                  <a:gd name="textAreaRight" fmla="*/ 10080 w 9000"/>
                  <a:gd name="textAreaTop" fmla="*/ 0 h 9720"/>
                  <a:gd name="textAreaBottom" fmla="*/ 10800 h 9720"/>
                </a:gdLst>
                <a:ahLst/>
                <a:rect l="textAreaLeft" t="textAreaTop" r="textAreaRight" b="textAreaBottom"/>
                <a:pathLst>
                  <a:path w="943" h="990">
                    <a:moveTo>
                      <a:pt x="304" y="0"/>
                    </a:moveTo>
                    <a:cubicBezTo>
                      <a:pt x="247" y="0"/>
                      <a:pt x="193" y="16"/>
                      <a:pt x="152" y="58"/>
                    </a:cubicBezTo>
                    <a:cubicBezTo>
                      <a:pt x="30" y="149"/>
                      <a:pt x="0" y="301"/>
                      <a:pt x="30" y="422"/>
                    </a:cubicBezTo>
                    <a:cubicBezTo>
                      <a:pt x="30" y="453"/>
                      <a:pt x="61" y="483"/>
                      <a:pt x="91" y="513"/>
                    </a:cubicBezTo>
                    <a:cubicBezTo>
                      <a:pt x="91" y="513"/>
                      <a:pt x="91" y="544"/>
                      <a:pt x="152" y="544"/>
                    </a:cubicBezTo>
                    <a:cubicBezTo>
                      <a:pt x="152" y="605"/>
                      <a:pt x="182" y="605"/>
                      <a:pt x="182" y="635"/>
                    </a:cubicBezTo>
                    <a:lnTo>
                      <a:pt x="243" y="726"/>
                    </a:lnTo>
                    <a:cubicBezTo>
                      <a:pt x="304" y="726"/>
                      <a:pt x="304" y="757"/>
                      <a:pt x="334" y="757"/>
                    </a:cubicBezTo>
                    <a:cubicBezTo>
                      <a:pt x="365" y="757"/>
                      <a:pt x="365" y="787"/>
                      <a:pt x="395" y="787"/>
                    </a:cubicBezTo>
                    <a:cubicBezTo>
                      <a:pt x="426" y="817"/>
                      <a:pt x="486" y="817"/>
                      <a:pt x="517" y="848"/>
                    </a:cubicBezTo>
                    <a:cubicBezTo>
                      <a:pt x="547" y="848"/>
                      <a:pt x="608" y="909"/>
                      <a:pt x="638" y="909"/>
                    </a:cubicBezTo>
                    <a:cubicBezTo>
                      <a:pt x="638" y="909"/>
                      <a:pt x="608" y="909"/>
                      <a:pt x="608" y="848"/>
                    </a:cubicBezTo>
                    <a:lnTo>
                      <a:pt x="608" y="848"/>
                    </a:lnTo>
                    <a:cubicBezTo>
                      <a:pt x="669" y="909"/>
                      <a:pt x="699" y="939"/>
                      <a:pt x="790" y="969"/>
                    </a:cubicBezTo>
                    <a:cubicBezTo>
                      <a:pt x="803" y="982"/>
                      <a:pt x="826" y="989"/>
                      <a:pt x="851" y="989"/>
                    </a:cubicBezTo>
                    <a:cubicBezTo>
                      <a:pt x="886" y="989"/>
                      <a:pt x="924" y="975"/>
                      <a:pt x="942" y="939"/>
                    </a:cubicBezTo>
                    <a:cubicBezTo>
                      <a:pt x="851" y="939"/>
                      <a:pt x="912" y="878"/>
                      <a:pt x="851" y="817"/>
                    </a:cubicBezTo>
                    <a:cubicBezTo>
                      <a:pt x="821" y="757"/>
                      <a:pt x="790" y="726"/>
                      <a:pt x="790" y="635"/>
                    </a:cubicBezTo>
                    <a:lnTo>
                      <a:pt x="790" y="635"/>
                    </a:lnTo>
                    <a:cubicBezTo>
                      <a:pt x="790" y="635"/>
                      <a:pt x="791" y="665"/>
                      <a:pt x="821" y="665"/>
                    </a:cubicBezTo>
                    <a:cubicBezTo>
                      <a:pt x="821" y="635"/>
                      <a:pt x="790" y="605"/>
                      <a:pt x="790" y="513"/>
                    </a:cubicBezTo>
                    <a:cubicBezTo>
                      <a:pt x="790" y="453"/>
                      <a:pt x="760" y="422"/>
                      <a:pt x="699" y="331"/>
                    </a:cubicBezTo>
                    <a:cubicBezTo>
                      <a:pt x="699" y="301"/>
                      <a:pt x="669" y="301"/>
                      <a:pt x="669" y="240"/>
                    </a:cubicBezTo>
                    <a:cubicBezTo>
                      <a:pt x="638" y="210"/>
                      <a:pt x="608" y="179"/>
                      <a:pt x="608" y="149"/>
                    </a:cubicBezTo>
                    <a:lnTo>
                      <a:pt x="517" y="58"/>
                    </a:lnTo>
                    <a:cubicBezTo>
                      <a:pt x="450" y="24"/>
                      <a:pt x="374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00" bIns="5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4" name="Google Shape;5128;p33"/>
              <p:cNvSpPr/>
              <p:nvPr/>
            </p:nvSpPr>
            <p:spPr>
              <a:xfrm rot="4158600">
                <a:off x="883080" y="662760"/>
                <a:ext cx="17640" cy="17280"/>
              </a:xfrm>
              <a:custGeom>
                <a:avLst/>
                <a:gdLst>
                  <a:gd name="textAreaLeft" fmla="*/ 0 w 17640"/>
                  <a:gd name="textAreaRight" fmla="*/ 18720 w 17640"/>
                  <a:gd name="textAreaTop" fmla="*/ 0 h 17280"/>
                  <a:gd name="textAreaBottom" fmla="*/ 18360 h 17280"/>
                </a:gdLst>
                <a:ahLst/>
                <a:rect l="textAreaLeft" t="textAreaTop" r="textAreaRight" b="textAreaBottom"/>
                <a:pathLst>
                  <a:path w="1734" h="1699">
                    <a:moveTo>
                      <a:pt x="511" y="1"/>
                    </a:moveTo>
                    <a:cubicBezTo>
                      <a:pt x="451" y="1"/>
                      <a:pt x="392" y="8"/>
                      <a:pt x="335" y="27"/>
                    </a:cubicBezTo>
                    <a:cubicBezTo>
                      <a:pt x="183" y="57"/>
                      <a:pt x="62" y="179"/>
                      <a:pt x="31" y="270"/>
                    </a:cubicBezTo>
                    <a:cubicBezTo>
                      <a:pt x="1" y="361"/>
                      <a:pt x="1" y="391"/>
                      <a:pt x="1" y="483"/>
                    </a:cubicBezTo>
                    <a:cubicBezTo>
                      <a:pt x="1" y="543"/>
                      <a:pt x="31" y="665"/>
                      <a:pt x="62" y="726"/>
                    </a:cubicBezTo>
                    <a:cubicBezTo>
                      <a:pt x="123" y="817"/>
                      <a:pt x="183" y="878"/>
                      <a:pt x="274" y="969"/>
                    </a:cubicBezTo>
                    <a:lnTo>
                      <a:pt x="335" y="1030"/>
                    </a:lnTo>
                    <a:cubicBezTo>
                      <a:pt x="357" y="1095"/>
                      <a:pt x="409" y="1129"/>
                      <a:pt x="460" y="1154"/>
                    </a:cubicBezTo>
                    <a:lnTo>
                      <a:pt x="460" y="1154"/>
                    </a:lnTo>
                    <a:cubicBezTo>
                      <a:pt x="518" y="1212"/>
                      <a:pt x="594" y="1283"/>
                      <a:pt x="670" y="1334"/>
                    </a:cubicBezTo>
                    <a:cubicBezTo>
                      <a:pt x="695" y="1359"/>
                      <a:pt x="721" y="1379"/>
                      <a:pt x="744" y="1396"/>
                    </a:cubicBezTo>
                    <a:lnTo>
                      <a:pt x="744" y="1396"/>
                    </a:lnTo>
                    <a:cubicBezTo>
                      <a:pt x="739" y="1395"/>
                      <a:pt x="735" y="1394"/>
                      <a:pt x="730" y="1394"/>
                    </a:cubicBezTo>
                    <a:cubicBezTo>
                      <a:pt x="791" y="1425"/>
                      <a:pt x="822" y="1486"/>
                      <a:pt x="913" y="1546"/>
                    </a:cubicBezTo>
                    <a:cubicBezTo>
                      <a:pt x="943" y="1546"/>
                      <a:pt x="943" y="1577"/>
                      <a:pt x="974" y="1577"/>
                    </a:cubicBezTo>
                    <a:cubicBezTo>
                      <a:pt x="1065" y="1607"/>
                      <a:pt x="1095" y="1638"/>
                      <a:pt x="1186" y="1638"/>
                    </a:cubicBezTo>
                    <a:lnTo>
                      <a:pt x="1338" y="1638"/>
                    </a:lnTo>
                    <a:cubicBezTo>
                      <a:pt x="1298" y="1638"/>
                      <a:pt x="1352" y="1665"/>
                      <a:pt x="1410" y="1665"/>
                    </a:cubicBezTo>
                    <a:cubicBezTo>
                      <a:pt x="1440" y="1665"/>
                      <a:pt x="1470" y="1658"/>
                      <a:pt x="1490" y="1638"/>
                    </a:cubicBezTo>
                    <a:cubicBezTo>
                      <a:pt x="1513" y="1638"/>
                      <a:pt x="1519" y="1638"/>
                      <a:pt x="1534" y="1664"/>
                    </a:cubicBezTo>
                    <a:lnTo>
                      <a:pt x="1534" y="1664"/>
                    </a:lnTo>
                    <a:cubicBezTo>
                      <a:pt x="1548" y="1641"/>
                      <a:pt x="1580" y="1609"/>
                      <a:pt x="1612" y="1577"/>
                    </a:cubicBezTo>
                    <a:cubicBezTo>
                      <a:pt x="1612" y="1546"/>
                      <a:pt x="1642" y="1486"/>
                      <a:pt x="1642" y="1486"/>
                    </a:cubicBezTo>
                    <a:lnTo>
                      <a:pt x="1642" y="1455"/>
                    </a:lnTo>
                    <a:cubicBezTo>
                      <a:pt x="1703" y="1334"/>
                      <a:pt x="1703" y="1242"/>
                      <a:pt x="1703" y="1090"/>
                    </a:cubicBezTo>
                    <a:lnTo>
                      <a:pt x="1703" y="1242"/>
                    </a:lnTo>
                    <a:cubicBezTo>
                      <a:pt x="1703" y="1121"/>
                      <a:pt x="1733" y="1030"/>
                      <a:pt x="1703" y="938"/>
                    </a:cubicBezTo>
                    <a:cubicBezTo>
                      <a:pt x="1703" y="938"/>
                      <a:pt x="1703" y="878"/>
                      <a:pt x="1673" y="878"/>
                    </a:cubicBezTo>
                    <a:lnTo>
                      <a:pt x="1551" y="665"/>
                    </a:lnTo>
                    <a:cubicBezTo>
                      <a:pt x="1521" y="574"/>
                      <a:pt x="1430" y="513"/>
                      <a:pt x="1399" y="422"/>
                    </a:cubicBezTo>
                    <a:lnTo>
                      <a:pt x="1217" y="239"/>
                    </a:lnTo>
                    <a:cubicBezTo>
                      <a:pt x="1095" y="179"/>
                      <a:pt x="974" y="87"/>
                      <a:pt x="882" y="57"/>
                    </a:cubicBezTo>
                    <a:cubicBezTo>
                      <a:pt x="778" y="36"/>
                      <a:pt x="644" y="1"/>
                      <a:pt x="511" y="1"/>
                    </a:cubicBezTo>
                    <a:close/>
                    <a:moveTo>
                      <a:pt x="1534" y="1664"/>
                    </a:moveTo>
                    <a:cubicBezTo>
                      <a:pt x="1521" y="1685"/>
                      <a:pt x="1522" y="1698"/>
                      <a:pt x="1551" y="1698"/>
                    </a:cubicBezTo>
                    <a:cubicBezTo>
                      <a:pt x="1544" y="1684"/>
                      <a:pt x="1538" y="1673"/>
                      <a:pt x="1534" y="166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000" bIns="9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5" name="Google Shape;5129;p33"/>
              <p:cNvSpPr/>
              <p:nvPr/>
            </p:nvSpPr>
            <p:spPr>
              <a:xfrm rot="4158600">
                <a:off x="900360" y="664560"/>
                <a:ext cx="9720" cy="10440"/>
              </a:xfrm>
              <a:custGeom>
                <a:avLst/>
                <a:gdLst>
                  <a:gd name="textAreaLeft" fmla="*/ 0 w 9720"/>
                  <a:gd name="textAreaRight" fmla="*/ 10800 w 9720"/>
                  <a:gd name="textAreaTop" fmla="*/ 0 h 10440"/>
                  <a:gd name="textAreaBottom" fmla="*/ 11520 h 10440"/>
                </a:gdLst>
                <a:ahLst/>
                <a:rect l="textAreaLeft" t="textAreaTop" r="textAreaRight" b="textAreaBottom"/>
                <a:pathLst>
                  <a:path w="1004" h="1069">
                    <a:moveTo>
                      <a:pt x="580" y="949"/>
                    </a:moveTo>
                    <a:cubicBezTo>
                      <a:pt x="587" y="985"/>
                      <a:pt x="608" y="985"/>
                      <a:pt x="608" y="985"/>
                    </a:cubicBezTo>
                    <a:cubicBezTo>
                      <a:pt x="601" y="969"/>
                      <a:pt x="591" y="958"/>
                      <a:pt x="580" y="949"/>
                    </a:cubicBezTo>
                    <a:close/>
                    <a:moveTo>
                      <a:pt x="425" y="0"/>
                    </a:moveTo>
                    <a:cubicBezTo>
                      <a:pt x="347" y="0"/>
                      <a:pt x="280" y="28"/>
                      <a:pt x="213" y="73"/>
                    </a:cubicBezTo>
                    <a:cubicBezTo>
                      <a:pt x="122" y="103"/>
                      <a:pt x="61" y="225"/>
                      <a:pt x="0" y="286"/>
                    </a:cubicBezTo>
                    <a:lnTo>
                      <a:pt x="0" y="468"/>
                    </a:lnTo>
                    <a:cubicBezTo>
                      <a:pt x="0" y="559"/>
                      <a:pt x="61" y="590"/>
                      <a:pt x="122" y="620"/>
                    </a:cubicBezTo>
                    <a:cubicBezTo>
                      <a:pt x="152" y="650"/>
                      <a:pt x="152" y="711"/>
                      <a:pt x="213" y="711"/>
                    </a:cubicBezTo>
                    <a:cubicBezTo>
                      <a:pt x="243" y="741"/>
                      <a:pt x="304" y="772"/>
                      <a:pt x="365" y="833"/>
                    </a:cubicBezTo>
                    <a:cubicBezTo>
                      <a:pt x="395" y="863"/>
                      <a:pt x="426" y="863"/>
                      <a:pt x="456" y="893"/>
                    </a:cubicBezTo>
                    <a:cubicBezTo>
                      <a:pt x="502" y="916"/>
                      <a:pt x="547" y="922"/>
                      <a:pt x="580" y="949"/>
                    </a:cubicBezTo>
                    <a:lnTo>
                      <a:pt x="580" y="949"/>
                    </a:lnTo>
                    <a:cubicBezTo>
                      <a:pt x="579" y="942"/>
                      <a:pt x="578" y="934"/>
                      <a:pt x="578" y="924"/>
                    </a:cubicBezTo>
                    <a:lnTo>
                      <a:pt x="578" y="924"/>
                    </a:lnTo>
                    <a:cubicBezTo>
                      <a:pt x="669" y="985"/>
                      <a:pt x="730" y="1015"/>
                      <a:pt x="760" y="1045"/>
                    </a:cubicBezTo>
                    <a:cubicBezTo>
                      <a:pt x="791" y="1061"/>
                      <a:pt x="821" y="1068"/>
                      <a:pt x="848" y="1068"/>
                    </a:cubicBezTo>
                    <a:cubicBezTo>
                      <a:pt x="874" y="1068"/>
                      <a:pt x="897" y="1061"/>
                      <a:pt x="912" y="1045"/>
                    </a:cubicBezTo>
                    <a:cubicBezTo>
                      <a:pt x="973" y="1045"/>
                      <a:pt x="1003" y="1015"/>
                      <a:pt x="973" y="985"/>
                    </a:cubicBezTo>
                    <a:cubicBezTo>
                      <a:pt x="912" y="893"/>
                      <a:pt x="912" y="833"/>
                      <a:pt x="882" y="741"/>
                    </a:cubicBezTo>
                    <a:lnTo>
                      <a:pt x="882" y="620"/>
                    </a:lnTo>
                    <a:cubicBezTo>
                      <a:pt x="882" y="590"/>
                      <a:pt x="851" y="559"/>
                      <a:pt x="851" y="529"/>
                    </a:cubicBezTo>
                    <a:cubicBezTo>
                      <a:pt x="851" y="438"/>
                      <a:pt x="821" y="346"/>
                      <a:pt x="760" y="286"/>
                    </a:cubicBezTo>
                    <a:cubicBezTo>
                      <a:pt x="730" y="164"/>
                      <a:pt x="608" y="73"/>
                      <a:pt x="517" y="12"/>
                    </a:cubicBezTo>
                    <a:cubicBezTo>
                      <a:pt x="484" y="4"/>
                      <a:pt x="454" y="0"/>
                      <a:pt x="4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636" name="Google Shape;5130;p33"/>
            <p:cNvGrpSpPr/>
            <p:nvPr/>
          </p:nvGrpSpPr>
          <p:grpSpPr>
            <a:xfrm>
              <a:off x="797760" y="420120"/>
              <a:ext cx="221040" cy="253800"/>
              <a:chOff x="797760" y="420120"/>
              <a:chExt cx="221040" cy="253800"/>
            </a:xfrm>
          </p:grpSpPr>
          <p:sp>
            <p:nvSpPr>
              <p:cNvPr id="1637" name="Google Shape;5131;p33"/>
              <p:cNvSpPr/>
              <p:nvPr/>
            </p:nvSpPr>
            <p:spPr>
              <a:xfrm rot="4158600">
                <a:off x="781560" y="488880"/>
                <a:ext cx="227520" cy="115560"/>
              </a:xfrm>
              <a:custGeom>
                <a:avLst/>
                <a:gdLst>
                  <a:gd name="textAreaLeft" fmla="*/ 0 w 227520"/>
                  <a:gd name="textAreaRight" fmla="*/ 228600 w 227520"/>
                  <a:gd name="textAreaTop" fmla="*/ 0 h 115560"/>
                  <a:gd name="textAreaBottom" fmla="*/ 116640 h 115560"/>
                </a:gdLst>
                <a:ahLst/>
                <a:rect l="textAreaLeft" t="textAreaTop" r="textAreaRight" b="textAreaBottom"/>
                <a:pathLst>
                  <a:path w="26464" h="13505">
                    <a:moveTo>
                      <a:pt x="26414" y="1"/>
                    </a:moveTo>
                    <a:cubicBezTo>
                      <a:pt x="26405" y="1"/>
                      <a:pt x="26395" y="3"/>
                      <a:pt x="26384" y="9"/>
                    </a:cubicBezTo>
                    <a:cubicBezTo>
                      <a:pt x="19119" y="2623"/>
                      <a:pt x="11855" y="5511"/>
                      <a:pt x="5320" y="9675"/>
                    </a:cubicBezTo>
                    <a:cubicBezTo>
                      <a:pt x="3465" y="10830"/>
                      <a:pt x="1672" y="12106"/>
                      <a:pt x="0" y="13505"/>
                    </a:cubicBezTo>
                    <a:lnTo>
                      <a:pt x="0" y="13505"/>
                    </a:lnTo>
                    <a:cubicBezTo>
                      <a:pt x="6079" y="8672"/>
                      <a:pt x="13101" y="5267"/>
                      <a:pt x="20335" y="2410"/>
                    </a:cubicBezTo>
                    <a:cubicBezTo>
                      <a:pt x="22341" y="1620"/>
                      <a:pt x="24408" y="860"/>
                      <a:pt x="26414" y="100"/>
                    </a:cubicBezTo>
                    <a:cubicBezTo>
                      <a:pt x="26464" y="51"/>
                      <a:pt x="26453" y="1"/>
                      <a:pt x="264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8320" bIns="583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8" name="Google Shape;5132;p33"/>
              <p:cNvSpPr/>
              <p:nvPr/>
            </p:nvSpPr>
            <p:spPr>
              <a:xfrm rot="4158600">
                <a:off x="858960" y="480960"/>
                <a:ext cx="126000" cy="56880"/>
              </a:xfrm>
              <a:custGeom>
                <a:avLst/>
                <a:gdLst>
                  <a:gd name="textAreaLeft" fmla="*/ 0 w 126000"/>
                  <a:gd name="textAreaRight" fmla="*/ 127080 w 126000"/>
                  <a:gd name="textAreaTop" fmla="*/ 0 h 56880"/>
                  <a:gd name="textAreaBottom" fmla="*/ 57960 h 56880"/>
                </a:gdLst>
                <a:ahLst/>
                <a:rect l="textAreaLeft" t="textAreaTop" r="textAreaRight" b="textAreaBottom"/>
                <a:pathLst>
                  <a:path w="14712" h="6719">
                    <a:moveTo>
                      <a:pt x="14681" y="1"/>
                    </a:moveTo>
                    <a:cubicBezTo>
                      <a:pt x="11854" y="274"/>
                      <a:pt x="9240" y="1247"/>
                      <a:pt x="6657" y="2402"/>
                    </a:cubicBezTo>
                    <a:cubicBezTo>
                      <a:pt x="4225" y="3466"/>
                      <a:pt x="1885" y="4803"/>
                      <a:pt x="0" y="6718"/>
                    </a:cubicBezTo>
                    <a:cubicBezTo>
                      <a:pt x="1854" y="4864"/>
                      <a:pt x="4195" y="3588"/>
                      <a:pt x="6535" y="2493"/>
                    </a:cubicBezTo>
                    <a:cubicBezTo>
                      <a:pt x="9180" y="1338"/>
                      <a:pt x="11824" y="366"/>
                      <a:pt x="14681" y="62"/>
                    </a:cubicBezTo>
                    <a:cubicBezTo>
                      <a:pt x="14712" y="62"/>
                      <a:pt x="14712" y="1"/>
                      <a:pt x="146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0" bIns="28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39" name="Google Shape;5133;p33"/>
              <p:cNvSpPr/>
              <p:nvPr/>
            </p:nvSpPr>
            <p:spPr>
              <a:xfrm rot="4158600">
                <a:off x="811080" y="463320"/>
                <a:ext cx="30960" cy="50040"/>
              </a:xfrm>
              <a:custGeom>
                <a:avLst/>
                <a:gdLst>
                  <a:gd name="textAreaLeft" fmla="*/ 0 w 30960"/>
                  <a:gd name="textAreaRight" fmla="*/ 32040 w 30960"/>
                  <a:gd name="textAreaTop" fmla="*/ 0 h 50040"/>
                  <a:gd name="textAreaBottom" fmla="*/ 51120 h 50040"/>
                </a:gdLst>
                <a:ahLst/>
                <a:rect l="textAreaLeft" t="textAreaTop" r="textAreaRight" b="textAreaBottom"/>
                <a:pathLst>
                  <a:path w="3709" h="5918">
                    <a:moveTo>
                      <a:pt x="3665" y="0"/>
                    </a:moveTo>
                    <a:cubicBezTo>
                      <a:pt x="3648" y="0"/>
                      <a:pt x="3630" y="8"/>
                      <a:pt x="3618" y="20"/>
                    </a:cubicBezTo>
                    <a:cubicBezTo>
                      <a:pt x="2858" y="2270"/>
                      <a:pt x="1399" y="4063"/>
                      <a:pt x="0" y="5917"/>
                    </a:cubicBezTo>
                    <a:cubicBezTo>
                      <a:pt x="1399" y="4093"/>
                      <a:pt x="3040" y="2300"/>
                      <a:pt x="3709" y="51"/>
                    </a:cubicBezTo>
                    <a:cubicBezTo>
                      <a:pt x="3709" y="15"/>
                      <a:pt x="3688" y="0"/>
                      <a:pt x="36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5560" bIns="25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0" name="Google Shape;5134;p33"/>
              <p:cNvSpPr/>
              <p:nvPr/>
            </p:nvSpPr>
            <p:spPr>
              <a:xfrm rot="4158600">
                <a:off x="846720" y="488880"/>
                <a:ext cx="11880" cy="28800"/>
              </a:xfrm>
              <a:custGeom>
                <a:avLst/>
                <a:gdLst>
                  <a:gd name="textAreaLeft" fmla="*/ 0 w 11880"/>
                  <a:gd name="textAreaRight" fmla="*/ 12960 w 11880"/>
                  <a:gd name="textAreaTop" fmla="*/ 0 h 28800"/>
                  <a:gd name="textAreaBottom" fmla="*/ 29880 h 28800"/>
                </a:gdLst>
                <a:ahLst/>
                <a:rect l="textAreaLeft" t="textAreaTop" r="textAreaRight" b="textAreaBottom"/>
                <a:pathLst>
                  <a:path w="1491" h="3462">
                    <a:moveTo>
                      <a:pt x="1443" y="1"/>
                    </a:moveTo>
                    <a:cubicBezTo>
                      <a:pt x="1435" y="1"/>
                      <a:pt x="1429" y="8"/>
                      <a:pt x="1429" y="27"/>
                    </a:cubicBezTo>
                    <a:cubicBezTo>
                      <a:pt x="973" y="1182"/>
                      <a:pt x="578" y="2367"/>
                      <a:pt x="1" y="3461"/>
                    </a:cubicBezTo>
                    <a:cubicBezTo>
                      <a:pt x="578" y="2367"/>
                      <a:pt x="1065" y="1242"/>
                      <a:pt x="1490" y="57"/>
                    </a:cubicBezTo>
                    <a:cubicBezTo>
                      <a:pt x="1490" y="36"/>
                      <a:pt x="1461" y="1"/>
                      <a:pt x="14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760" bIns="14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1" name="Google Shape;5135;p33"/>
              <p:cNvSpPr/>
              <p:nvPr/>
            </p:nvSpPr>
            <p:spPr>
              <a:xfrm rot="5705400">
                <a:off x="902520" y="509040"/>
                <a:ext cx="103680" cy="107640"/>
              </a:xfrm>
              <a:custGeom>
                <a:avLst/>
                <a:gdLst>
                  <a:gd name="textAreaLeft" fmla="*/ 0 w 103680"/>
                  <a:gd name="textAreaRight" fmla="*/ 104760 w 103680"/>
                  <a:gd name="textAreaTop" fmla="*/ 0 h 107640"/>
                  <a:gd name="textAreaBottom" fmla="*/ 108720 h 107640"/>
                </a:gdLst>
                <a:ahLst/>
                <a:rect l="textAreaLeft" t="textAreaTop" r="textAreaRight" b="textAreaBottom"/>
                <a:pathLst>
                  <a:path w="12151" h="12579">
                    <a:moveTo>
                      <a:pt x="12048" y="0"/>
                    </a:moveTo>
                    <a:cubicBezTo>
                      <a:pt x="12031" y="0"/>
                      <a:pt x="12015" y="8"/>
                      <a:pt x="12007" y="25"/>
                    </a:cubicBezTo>
                    <a:cubicBezTo>
                      <a:pt x="8633" y="4858"/>
                      <a:pt x="4438" y="8840"/>
                      <a:pt x="1" y="12578"/>
                    </a:cubicBezTo>
                    <a:cubicBezTo>
                      <a:pt x="4530" y="8931"/>
                      <a:pt x="8846" y="4979"/>
                      <a:pt x="12128" y="116"/>
                    </a:cubicBezTo>
                    <a:cubicBezTo>
                      <a:pt x="12150" y="50"/>
                      <a:pt x="12093" y="0"/>
                      <a:pt x="12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4360" bIns="54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2" name="Google Shape;5136;p33"/>
              <p:cNvSpPr/>
              <p:nvPr/>
            </p:nvSpPr>
            <p:spPr>
              <a:xfrm rot="5705400">
                <a:off x="925200" y="541440"/>
                <a:ext cx="11880" cy="45720"/>
              </a:xfrm>
              <a:custGeom>
                <a:avLst/>
                <a:gdLst>
                  <a:gd name="textAreaLeft" fmla="*/ 0 w 11880"/>
                  <a:gd name="textAreaRight" fmla="*/ 12960 w 11880"/>
                  <a:gd name="textAreaTop" fmla="*/ 0 h 45720"/>
                  <a:gd name="textAreaBottom" fmla="*/ 46800 h 45720"/>
                </a:gdLst>
                <a:ahLst/>
                <a:rect l="textAreaLeft" t="textAreaTop" r="textAreaRight" b="textAreaBottom"/>
                <a:pathLst>
                  <a:path w="1490" h="5419">
                    <a:moveTo>
                      <a:pt x="1429" y="0"/>
                    </a:moveTo>
                    <a:cubicBezTo>
                      <a:pt x="1399" y="0"/>
                      <a:pt x="1368" y="23"/>
                      <a:pt x="1368" y="68"/>
                    </a:cubicBezTo>
                    <a:cubicBezTo>
                      <a:pt x="1247" y="980"/>
                      <a:pt x="1155" y="1892"/>
                      <a:pt x="943" y="2804"/>
                    </a:cubicBezTo>
                    <a:cubicBezTo>
                      <a:pt x="760" y="3716"/>
                      <a:pt x="426" y="4597"/>
                      <a:pt x="0" y="5418"/>
                    </a:cubicBezTo>
                    <a:cubicBezTo>
                      <a:pt x="912" y="3746"/>
                      <a:pt x="1307" y="1923"/>
                      <a:pt x="1490" y="68"/>
                    </a:cubicBezTo>
                    <a:cubicBezTo>
                      <a:pt x="1490" y="23"/>
                      <a:pt x="1459" y="0"/>
                      <a:pt x="14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3" name="Google Shape;5137;p33"/>
              <p:cNvSpPr/>
              <p:nvPr/>
            </p:nvSpPr>
            <p:spPr>
              <a:xfrm rot="4158600">
                <a:off x="860040" y="512640"/>
                <a:ext cx="55800" cy="57600"/>
              </a:xfrm>
              <a:custGeom>
                <a:avLst/>
                <a:gdLst>
                  <a:gd name="textAreaLeft" fmla="*/ 0 w 55800"/>
                  <a:gd name="textAreaRight" fmla="*/ 56880 w 55800"/>
                  <a:gd name="textAreaTop" fmla="*/ 0 h 57600"/>
                  <a:gd name="textAreaBottom" fmla="*/ 58680 h 57600"/>
                </a:gdLst>
                <a:ahLst/>
                <a:rect l="textAreaLeft" t="textAreaTop" r="textAreaRight" b="textAreaBottom"/>
                <a:pathLst>
                  <a:path w="6588" h="6787">
                    <a:moveTo>
                      <a:pt x="6491" y="1"/>
                    </a:moveTo>
                    <a:cubicBezTo>
                      <a:pt x="6467" y="1"/>
                      <a:pt x="6441" y="12"/>
                      <a:pt x="6414" y="38"/>
                    </a:cubicBezTo>
                    <a:cubicBezTo>
                      <a:pt x="4894" y="2774"/>
                      <a:pt x="2341" y="4719"/>
                      <a:pt x="1" y="6786"/>
                    </a:cubicBezTo>
                    <a:cubicBezTo>
                      <a:pt x="2402" y="4719"/>
                      <a:pt x="5016" y="2926"/>
                      <a:pt x="6566" y="130"/>
                    </a:cubicBezTo>
                    <a:cubicBezTo>
                      <a:pt x="6587" y="65"/>
                      <a:pt x="6548" y="1"/>
                      <a:pt x="64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9160" bIns="29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4" name="Google Shape;5138;p33"/>
              <p:cNvSpPr/>
              <p:nvPr/>
            </p:nvSpPr>
            <p:spPr>
              <a:xfrm rot="4158600">
                <a:off x="883800" y="566280"/>
                <a:ext cx="108000" cy="59400"/>
              </a:xfrm>
              <a:custGeom>
                <a:avLst/>
                <a:gdLst>
                  <a:gd name="textAreaLeft" fmla="*/ 0 w 108000"/>
                  <a:gd name="textAreaRight" fmla="*/ 109080 w 108000"/>
                  <a:gd name="textAreaTop" fmla="*/ 0 h 59400"/>
                  <a:gd name="textAreaBottom" fmla="*/ 60480 h 59400"/>
                </a:gdLst>
                <a:ahLst/>
                <a:rect l="textAreaLeft" t="textAreaTop" r="textAreaRight" b="textAreaBottom"/>
                <a:pathLst>
                  <a:path w="12640" h="6996">
                    <a:moveTo>
                      <a:pt x="12569" y="0"/>
                    </a:moveTo>
                    <a:cubicBezTo>
                      <a:pt x="12564" y="0"/>
                      <a:pt x="12559" y="2"/>
                      <a:pt x="12554" y="4"/>
                    </a:cubicBezTo>
                    <a:cubicBezTo>
                      <a:pt x="8085" y="1828"/>
                      <a:pt x="4043" y="4381"/>
                      <a:pt x="0" y="6995"/>
                    </a:cubicBezTo>
                    <a:cubicBezTo>
                      <a:pt x="4043" y="4442"/>
                      <a:pt x="8177" y="1980"/>
                      <a:pt x="12584" y="156"/>
                    </a:cubicBezTo>
                    <a:cubicBezTo>
                      <a:pt x="12639" y="129"/>
                      <a:pt x="12619" y="0"/>
                      <a:pt x="125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0240" bIns="30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5" name="Google Shape;5139;p33"/>
              <p:cNvSpPr/>
              <p:nvPr/>
            </p:nvSpPr>
            <p:spPr>
              <a:xfrm rot="4158600">
                <a:off x="903240" y="569520"/>
                <a:ext cx="34200" cy="35640"/>
              </a:xfrm>
              <a:custGeom>
                <a:avLst/>
                <a:gdLst>
                  <a:gd name="textAreaLeft" fmla="*/ 0 w 34200"/>
                  <a:gd name="textAreaRight" fmla="*/ 35280 w 34200"/>
                  <a:gd name="textAreaTop" fmla="*/ 0 h 35640"/>
                  <a:gd name="textAreaBottom" fmla="*/ 36720 h 35640"/>
                </a:gdLst>
                <a:ahLst/>
                <a:rect l="textAreaLeft" t="textAreaTop" r="textAreaRight" b="textAreaBottom"/>
                <a:pathLst>
                  <a:path w="4104" h="4233">
                    <a:moveTo>
                      <a:pt x="3951" y="0"/>
                    </a:moveTo>
                    <a:cubicBezTo>
                      <a:pt x="3921" y="0"/>
                      <a:pt x="3891" y="23"/>
                      <a:pt x="3891" y="69"/>
                    </a:cubicBezTo>
                    <a:cubicBezTo>
                      <a:pt x="3951" y="1102"/>
                      <a:pt x="3131" y="1923"/>
                      <a:pt x="2432" y="2531"/>
                    </a:cubicBezTo>
                    <a:cubicBezTo>
                      <a:pt x="1672" y="3169"/>
                      <a:pt x="821" y="3716"/>
                      <a:pt x="0" y="4233"/>
                    </a:cubicBezTo>
                    <a:cubicBezTo>
                      <a:pt x="851" y="3716"/>
                      <a:pt x="1763" y="3230"/>
                      <a:pt x="2584" y="2531"/>
                    </a:cubicBezTo>
                    <a:cubicBezTo>
                      <a:pt x="3283" y="1923"/>
                      <a:pt x="4103" y="1102"/>
                      <a:pt x="4012" y="69"/>
                    </a:cubicBezTo>
                    <a:cubicBezTo>
                      <a:pt x="4012" y="23"/>
                      <a:pt x="3982" y="0"/>
                      <a:pt x="39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360" bIns="18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6" name="Google Shape;5140;p33"/>
              <p:cNvSpPr/>
              <p:nvPr/>
            </p:nvSpPr>
            <p:spPr>
              <a:xfrm rot="4158600">
                <a:off x="906120" y="568800"/>
                <a:ext cx="33120" cy="10800"/>
              </a:xfrm>
              <a:custGeom>
                <a:avLst/>
                <a:gdLst>
                  <a:gd name="textAreaLeft" fmla="*/ 0 w 33120"/>
                  <a:gd name="textAreaRight" fmla="*/ 34200 w 33120"/>
                  <a:gd name="textAreaTop" fmla="*/ 0 h 10800"/>
                  <a:gd name="textAreaBottom" fmla="*/ 11880 h 10800"/>
                </a:gdLst>
                <a:ahLst/>
                <a:rect l="textAreaLeft" t="textAreaTop" r="textAreaRight" b="textAreaBottom"/>
                <a:pathLst>
                  <a:path w="3947" h="1389">
                    <a:moveTo>
                      <a:pt x="3413" y="1"/>
                    </a:moveTo>
                    <a:cubicBezTo>
                      <a:pt x="2887" y="1"/>
                      <a:pt x="2383" y="175"/>
                      <a:pt x="1915" y="386"/>
                    </a:cubicBezTo>
                    <a:cubicBezTo>
                      <a:pt x="1216" y="629"/>
                      <a:pt x="608" y="994"/>
                      <a:pt x="0" y="1389"/>
                    </a:cubicBezTo>
                    <a:cubicBezTo>
                      <a:pt x="608" y="1024"/>
                      <a:pt x="1216" y="720"/>
                      <a:pt x="1885" y="477"/>
                    </a:cubicBezTo>
                    <a:cubicBezTo>
                      <a:pt x="2339" y="295"/>
                      <a:pt x="2845" y="97"/>
                      <a:pt x="3350" y="97"/>
                    </a:cubicBezTo>
                    <a:cubicBezTo>
                      <a:pt x="3521" y="97"/>
                      <a:pt x="3692" y="119"/>
                      <a:pt x="3861" y="173"/>
                    </a:cubicBezTo>
                    <a:cubicBezTo>
                      <a:pt x="3866" y="176"/>
                      <a:pt x="3871" y="177"/>
                      <a:pt x="3876" y="177"/>
                    </a:cubicBezTo>
                    <a:cubicBezTo>
                      <a:pt x="3926" y="177"/>
                      <a:pt x="3946" y="52"/>
                      <a:pt x="3891" y="52"/>
                    </a:cubicBezTo>
                    <a:cubicBezTo>
                      <a:pt x="3730" y="17"/>
                      <a:pt x="3570" y="1"/>
                      <a:pt x="34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7" name="Google Shape;5141;p33"/>
              <p:cNvSpPr/>
              <p:nvPr/>
            </p:nvSpPr>
            <p:spPr>
              <a:xfrm rot="4158600">
                <a:off x="956160" y="540360"/>
                <a:ext cx="40320" cy="4680"/>
              </a:xfrm>
              <a:custGeom>
                <a:avLst/>
                <a:gdLst>
                  <a:gd name="textAreaLeft" fmla="*/ 0 w 40320"/>
                  <a:gd name="textAreaRight" fmla="*/ 41400 w 40320"/>
                  <a:gd name="textAreaTop" fmla="*/ 0 h 4680"/>
                  <a:gd name="textAreaBottom" fmla="*/ 5760 h 4680"/>
                </a:gdLst>
                <a:ahLst/>
                <a:rect l="textAreaLeft" t="textAreaTop" r="textAreaRight" b="textAreaBottom"/>
                <a:pathLst>
                  <a:path w="4792" h="656">
                    <a:moveTo>
                      <a:pt x="2371" y="1"/>
                    </a:moveTo>
                    <a:cubicBezTo>
                      <a:pt x="1551" y="1"/>
                      <a:pt x="700" y="92"/>
                      <a:pt x="1" y="396"/>
                    </a:cubicBezTo>
                    <a:cubicBezTo>
                      <a:pt x="700" y="122"/>
                      <a:pt x="1551" y="92"/>
                      <a:pt x="2311" y="92"/>
                    </a:cubicBezTo>
                    <a:cubicBezTo>
                      <a:pt x="3101" y="122"/>
                      <a:pt x="3982" y="244"/>
                      <a:pt x="4651" y="639"/>
                    </a:cubicBezTo>
                    <a:cubicBezTo>
                      <a:pt x="4669" y="651"/>
                      <a:pt x="4686" y="656"/>
                      <a:pt x="4700" y="656"/>
                    </a:cubicBezTo>
                    <a:cubicBezTo>
                      <a:pt x="4761" y="656"/>
                      <a:pt x="4791" y="572"/>
                      <a:pt x="4742" y="548"/>
                    </a:cubicBezTo>
                    <a:cubicBezTo>
                      <a:pt x="4043" y="122"/>
                      <a:pt x="3192" y="1"/>
                      <a:pt x="23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80" bIns="2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8" name="Google Shape;5142;p33"/>
              <p:cNvSpPr/>
              <p:nvPr/>
            </p:nvSpPr>
            <p:spPr>
              <a:xfrm rot="4158600">
                <a:off x="866880" y="511920"/>
                <a:ext cx="25200" cy="35280"/>
              </a:xfrm>
              <a:custGeom>
                <a:avLst/>
                <a:gdLst>
                  <a:gd name="textAreaLeft" fmla="*/ 0 w 25200"/>
                  <a:gd name="textAreaRight" fmla="*/ 26280 w 25200"/>
                  <a:gd name="textAreaTop" fmla="*/ 0 h 35280"/>
                  <a:gd name="textAreaBottom" fmla="*/ 36360 h 35280"/>
                </a:gdLst>
                <a:ahLst/>
                <a:rect l="textAreaLeft" t="textAreaTop" r="textAreaRight" b="textAreaBottom"/>
                <a:pathLst>
                  <a:path w="3040" h="4204">
                    <a:moveTo>
                      <a:pt x="2990" y="1"/>
                    </a:moveTo>
                    <a:cubicBezTo>
                      <a:pt x="2964" y="1"/>
                      <a:pt x="2933" y="24"/>
                      <a:pt x="2918" y="69"/>
                    </a:cubicBezTo>
                    <a:cubicBezTo>
                      <a:pt x="2645" y="1802"/>
                      <a:pt x="1459" y="3291"/>
                      <a:pt x="0" y="4203"/>
                    </a:cubicBezTo>
                    <a:cubicBezTo>
                      <a:pt x="1550" y="3322"/>
                      <a:pt x="2797" y="1893"/>
                      <a:pt x="3040" y="69"/>
                    </a:cubicBezTo>
                    <a:cubicBezTo>
                      <a:pt x="3040" y="24"/>
                      <a:pt x="3017" y="1"/>
                      <a:pt x="29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8000" bIns="18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49" name="Google Shape;5143;p33"/>
              <p:cNvSpPr/>
              <p:nvPr/>
            </p:nvSpPr>
            <p:spPr>
              <a:xfrm rot="4158600">
                <a:off x="897120" y="508320"/>
                <a:ext cx="132840" cy="68040"/>
              </a:xfrm>
              <a:custGeom>
                <a:avLst/>
                <a:gdLst>
                  <a:gd name="textAreaLeft" fmla="*/ 0 w 132840"/>
                  <a:gd name="textAreaRight" fmla="*/ 133920 w 132840"/>
                  <a:gd name="textAreaTop" fmla="*/ 0 h 68040"/>
                  <a:gd name="textAreaBottom" fmla="*/ 69120 h 68040"/>
                </a:gdLst>
                <a:ahLst/>
                <a:rect l="textAreaLeft" t="textAreaTop" r="textAreaRight" b="textAreaBottom"/>
                <a:pathLst>
                  <a:path w="15497" h="8003">
                    <a:moveTo>
                      <a:pt x="15458" y="1"/>
                    </a:moveTo>
                    <a:cubicBezTo>
                      <a:pt x="15453" y="1"/>
                      <a:pt x="15447" y="3"/>
                      <a:pt x="15441" y="9"/>
                    </a:cubicBezTo>
                    <a:cubicBezTo>
                      <a:pt x="10639" y="3231"/>
                      <a:pt x="5745" y="6787"/>
                      <a:pt x="0" y="8003"/>
                    </a:cubicBezTo>
                    <a:cubicBezTo>
                      <a:pt x="5806" y="6848"/>
                      <a:pt x="10669" y="3352"/>
                      <a:pt x="15472" y="70"/>
                    </a:cubicBezTo>
                    <a:cubicBezTo>
                      <a:pt x="15496" y="45"/>
                      <a:pt x="15481" y="1"/>
                      <a:pt x="154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4560" bIns="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0" name="Google Shape;5144;p33"/>
              <p:cNvSpPr/>
              <p:nvPr/>
            </p:nvSpPr>
            <p:spPr>
              <a:xfrm rot="4158600">
                <a:off x="848520" y="497160"/>
                <a:ext cx="47520" cy="15840"/>
              </a:xfrm>
              <a:custGeom>
                <a:avLst/>
                <a:gdLst>
                  <a:gd name="textAreaLeft" fmla="*/ 0 w 47520"/>
                  <a:gd name="textAreaRight" fmla="*/ 48600 w 47520"/>
                  <a:gd name="textAreaTop" fmla="*/ 0 h 15840"/>
                  <a:gd name="textAreaBottom" fmla="*/ 16920 h 15840"/>
                </a:gdLst>
                <a:ahLst/>
                <a:rect l="textAreaLeft" t="textAreaTop" r="textAreaRight" b="textAreaBottom"/>
                <a:pathLst>
                  <a:path w="5624" h="1979">
                    <a:moveTo>
                      <a:pt x="5367" y="1"/>
                    </a:moveTo>
                    <a:cubicBezTo>
                      <a:pt x="4443" y="1"/>
                      <a:pt x="3475" y="237"/>
                      <a:pt x="2614" y="581"/>
                    </a:cubicBezTo>
                    <a:cubicBezTo>
                      <a:pt x="1702" y="976"/>
                      <a:pt x="821" y="1432"/>
                      <a:pt x="0" y="1979"/>
                    </a:cubicBezTo>
                    <a:cubicBezTo>
                      <a:pt x="821" y="1493"/>
                      <a:pt x="1733" y="1067"/>
                      <a:pt x="2645" y="733"/>
                    </a:cubicBezTo>
                    <a:cubicBezTo>
                      <a:pt x="3505" y="389"/>
                      <a:pt x="4447" y="153"/>
                      <a:pt x="5367" y="153"/>
                    </a:cubicBezTo>
                    <a:cubicBezTo>
                      <a:pt x="5422" y="153"/>
                      <a:pt x="5477" y="153"/>
                      <a:pt x="5532" y="155"/>
                    </a:cubicBezTo>
                    <a:cubicBezTo>
                      <a:pt x="5623" y="155"/>
                      <a:pt x="5623" y="3"/>
                      <a:pt x="5532" y="3"/>
                    </a:cubicBezTo>
                    <a:cubicBezTo>
                      <a:pt x="5477" y="1"/>
                      <a:pt x="5422" y="1"/>
                      <a:pt x="53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280" bIns="82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1" name="Google Shape;5145;p33"/>
              <p:cNvSpPr/>
              <p:nvPr/>
            </p:nvSpPr>
            <p:spPr>
              <a:xfrm rot="4158600">
                <a:off x="924120" y="523440"/>
                <a:ext cx="67320" cy="20880"/>
              </a:xfrm>
              <a:custGeom>
                <a:avLst/>
                <a:gdLst>
                  <a:gd name="textAreaLeft" fmla="*/ 0 w 67320"/>
                  <a:gd name="textAreaRight" fmla="*/ 68400 w 67320"/>
                  <a:gd name="textAreaTop" fmla="*/ 0 h 20880"/>
                  <a:gd name="textAreaBottom" fmla="*/ 21960 h 20880"/>
                </a:gdLst>
                <a:ahLst/>
                <a:rect l="textAreaLeft" t="textAreaTop" r="textAreaRight" b="textAreaBottom"/>
                <a:pathLst>
                  <a:path w="7904" h="2549">
                    <a:moveTo>
                      <a:pt x="6727" y="0"/>
                    </a:moveTo>
                    <a:cubicBezTo>
                      <a:pt x="5691" y="0"/>
                      <a:pt x="4629" y="269"/>
                      <a:pt x="3648" y="603"/>
                    </a:cubicBezTo>
                    <a:cubicBezTo>
                      <a:pt x="2372" y="1029"/>
                      <a:pt x="1065" y="1637"/>
                      <a:pt x="1" y="2549"/>
                    </a:cubicBezTo>
                    <a:cubicBezTo>
                      <a:pt x="1065" y="1667"/>
                      <a:pt x="2402" y="1120"/>
                      <a:pt x="3679" y="695"/>
                    </a:cubicBezTo>
                    <a:cubicBezTo>
                      <a:pt x="4634" y="384"/>
                      <a:pt x="5654" y="121"/>
                      <a:pt x="6680" y="121"/>
                    </a:cubicBezTo>
                    <a:cubicBezTo>
                      <a:pt x="7058" y="121"/>
                      <a:pt x="7436" y="157"/>
                      <a:pt x="7813" y="239"/>
                    </a:cubicBezTo>
                    <a:cubicBezTo>
                      <a:pt x="7873" y="239"/>
                      <a:pt x="7904" y="117"/>
                      <a:pt x="7843" y="117"/>
                    </a:cubicBezTo>
                    <a:cubicBezTo>
                      <a:pt x="7478" y="36"/>
                      <a:pt x="7104" y="0"/>
                      <a:pt x="67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800" bIns="10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2" name="Google Shape;5146;p33"/>
              <p:cNvSpPr/>
              <p:nvPr/>
            </p:nvSpPr>
            <p:spPr>
              <a:xfrm rot="4158600">
                <a:off x="901080" y="573840"/>
                <a:ext cx="48960" cy="55080"/>
              </a:xfrm>
              <a:custGeom>
                <a:avLst/>
                <a:gdLst>
                  <a:gd name="textAreaLeft" fmla="*/ 0 w 48960"/>
                  <a:gd name="textAreaRight" fmla="*/ 50040 w 48960"/>
                  <a:gd name="textAreaTop" fmla="*/ 0 h 55080"/>
                  <a:gd name="textAreaBottom" fmla="*/ 56160 h 55080"/>
                </a:gdLst>
                <a:ahLst/>
                <a:rect l="textAreaLeft" t="textAreaTop" r="textAreaRight" b="textAreaBottom"/>
                <a:pathLst>
                  <a:path w="5776" h="6503">
                    <a:moveTo>
                      <a:pt x="5511" y="1"/>
                    </a:moveTo>
                    <a:cubicBezTo>
                      <a:pt x="5478" y="1"/>
                      <a:pt x="5442" y="25"/>
                      <a:pt x="5442" y="58"/>
                    </a:cubicBezTo>
                    <a:cubicBezTo>
                      <a:pt x="5411" y="423"/>
                      <a:pt x="5411" y="849"/>
                      <a:pt x="5320" y="1213"/>
                    </a:cubicBezTo>
                    <a:cubicBezTo>
                      <a:pt x="5198" y="1609"/>
                      <a:pt x="5046" y="1943"/>
                      <a:pt x="4864" y="2247"/>
                    </a:cubicBezTo>
                    <a:cubicBezTo>
                      <a:pt x="4499" y="2855"/>
                      <a:pt x="3983" y="3432"/>
                      <a:pt x="3435" y="3888"/>
                    </a:cubicBezTo>
                    <a:cubicBezTo>
                      <a:pt x="2372" y="4861"/>
                      <a:pt x="1095" y="5590"/>
                      <a:pt x="1" y="6502"/>
                    </a:cubicBezTo>
                    <a:cubicBezTo>
                      <a:pt x="1217" y="5560"/>
                      <a:pt x="2554" y="4831"/>
                      <a:pt x="3739" y="3797"/>
                    </a:cubicBezTo>
                    <a:cubicBezTo>
                      <a:pt x="4742" y="2885"/>
                      <a:pt x="5776" y="1487"/>
                      <a:pt x="5563" y="58"/>
                    </a:cubicBezTo>
                    <a:cubicBezTo>
                      <a:pt x="5563" y="17"/>
                      <a:pt x="5538" y="1"/>
                      <a:pt x="55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8080" bIns="28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653" name="Google Shape;5147;p33"/>
            <p:cNvGrpSpPr/>
            <p:nvPr/>
          </p:nvGrpSpPr>
          <p:grpSpPr>
            <a:xfrm>
              <a:off x="262440" y="581760"/>
              <a:ext cx="415080" cy="294840"/>
              <a:chOff x="262440" y="581760"/>
              <a:chExt cx="415080" cy="294840"/>
            </a:xfrm>
          </p:grpSpPr>
          <p:sp>
            <p:nvSpPr>
              <p:cNvPr id="1654" name="Google Shape;5148;p33"/>
              <p:cNvSpPr/>
              <p:nvPr/>
            </p:nvSpPr>
            <p:spPr>
              <a:xfrm rot="5415000">
                <a:off x="265320" y="610200"/>
                <a:ext cx="263160" cy="268200"/>
              </a:xfrm>
              <a:custGeom>
                <a:avLst/>
                <a:gdLst>
                  <a:gd name="textAreaLeft" fmla="*/ 0 w 263160"/>
                  <a:gd name="textAreaRight" fmla="*/ 264240 w 263160"/>
                  <a:gd name="textAreaTop" fmla="*/ 0 h 268200"/>
                  <a:gd name="textAreaBottom" fmla="*/ 269280 h 268200"/>
                </a:gdLst>
                <a:ahLst/>
                <a:rect l="textAreaLeft" t="textAreaTop" r="textAreaRight" b="textAreaBottom"/>
                <a:pathLst>
                  <a:path w="16317" h="16632">
                    <a:moveTo>
                      <a:pt x="16200" y="0"/>
                    </a:moveTo>
                    <a:cubicBezTo>
                      <a:pt x="16191" y="0"/>
                      <a:pt x="16181" y="2"/>
                      <a:pt x="16171" y="5"/>
                    </a:cubicBezTo>
                    <a:cubicBezTo>
                      <a:pt x="13314" y="1221"/>
                      <a:pt x="10731" y="3014"/>
                      <a:pt x="8421" y="5081"/>
                    </a:cubicBezTo>
                    <a:cubicBezTo>
                      <a:pt x="6080" y="7178"/>
                      <a:pt x="3983" y="9549"/>
                      <a:pt x="2311" y="12224"/>
                    </a:cubicBezTo>
                    <a:cubicBezTo>
                      <a:pt x="1430" y="13622"/>
                      <a:pt x="639" y="15112"/>
                      <a:pt x="1" y="16631"/>
                    </a:cubicBezTo>
                    <a:cubicBezTo>
                      <a:pt x="2433" y="11008"/>
                      <a:pt x="6779" y="6115"/>
                      <a:pt x="11855" y="2649"/>
                    </a:cubicBezTo>
                    <a:cubicBezTo>
                      <a:pt x="13253" y="1677"/>
                      <a:pt x="14743" y="856"/>
                      <a:pt x="16263" y="127"/>
                    </a:cubicBezTo>
                    <a:cubicBezTo>
                      <a:pt x="16317" y="100"/>
                      <a:pt x="16275" y="0"/>
                      <a:pt x="162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5" name="Google Shape;5149;p33"/>
              <p:cNvSpPr/>
              <p:nvPr/>
            </p:nvSpPr>
            <p:spPr>
              <a:xfrm rot="5415000">
                <a:off x="316080" y="618120"/>
                <a:ext cx="51120" cy="104040"/>
              </a:xfrm>
              <a:custGeom>
                <a:avLst/>
                <a:gdLst>
                  <a:gd name="textAreaLeft" fmla="*/ 0 w 51120"/>
                  <a:gd name="textAreaRight" fmla="*/ 52200 w 51120"/>
                  <a:gd name="textAreaTop" fmla="*/ 0 h 104040"/>
                  <a:gd name="textAreaBottom" fmla="*/ 105120 h 104040"/>
                </a:gdLst>
                <a:ahLst/>
                <a:rect l="textAreaLeft" t="textAreaTop" r="textAreaRight" b="textAreaBottom"/>
                <a:pathLst>
                  <a:path w="3223" h="6490">
                    <a:moveTo>
                      <a:pt x="3127" y="0"/>
                    </a:moveTo>
                    <a:cubicBezTo>
                      <a:pt x="3103" y="0"/>
                      <a:pt x="3081" y="14"/>
                      <a:pt x="3071" y="45"/>
                    </a:cubicBezTo>
                    <a:cubicBezTo>
                      <a:pt x="2827" y="1231"/>
                      <a:pt x="2432" y="2325"/>
                      <a:pt x="1855" y="3389"/>
                    </a:cubicBezTo>
                    <a:cubicBezTo>
                      <a:pt x="1277" y="4453"/>
                      <a:pt x="609" y="5456"/>
                      <a:pt x="1" y="6489"/>
                    </a:cubicBezTo>
                    <a:cubicBezTo>
                      <a:pt x="1308" y="4453"/>
                      <a:pt x="2797" y="2568"/>
                      <a:pt x="3223" y="106"/>
                    </a:cubicBezTo>
                    <a:cubicBezTo>
                      <a:pt x="3223" y="47"/>
                      <a:pt x="3171" y="0"/>
                      <a:pt x="31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2560" bIns="52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6" name="Google Shape;5150;p33"/>
              <p:cNvSpPr/>
              <p:nvPr/>
            </p:nvSpPr>
            <p:spPr>
              <a:xfrm rot="5415000">
                <a:off x="334440" y="636480"/>
                <a:ext cx="65880" cy="48960"/>
              </a:xfrm>
              <a:custGeom>
                <a:avLst/>
                <a:gdLst>
                  <a:gd name="textAreaLeft" fmla="*/ 0 w 65880"/>
                  <a:gd name="textAreaRight" fmla="*/ 66960 w 65880"/>
                  <a:gd name="textAreaTop" fmla="*/ 0 h 48960"/>
                  <a:gd name="textAreaBottom" fmla="*/ 50040 h 48960"/>
                </a:gdLst>
                <a:ahLst/>
                <a:rect l="textAreaLeft" t="textAreaTop" r="textAreaRight" b="textAreaBottom"/>
                <a:pathLst>
                  <a:path w="4135" h="3102">
                    <a:moveTo>
                      <a:pt x="4013" y="1"/>
                    </a:moveTo>
                    <a:cubicBezTo>
                      <a:pt x="2280" y="305"/>
                      <a:pt x="912" y="1673"/>
                      <a:pt x="1" y="3101"/>
                    </a:cubicBezTo>
                    <a:cubicBezTo>
                      <a:pt x="943" y="1764"/>
                      <a:pt x="2402" y="427"/>
                      <a:pt x="4074" y="153"/>
                    </a:cubicBezTo>
                    <a:cubicBezTo>
                      <a:pt x="4134" y="153"/>
                      <a:pt x="4104" y="1"/>
                      <a:pt x="40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840" bIns="24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7" name="Google Shape;5151;p33"/>
              <p:cNvSpPr/>
              <p:nvPr/>
            </p:nvSpPr>
            <p:spPr>
              <a:xfrm rot="5415000">
                <a:off x="314280" y="610200"/>
                <a:ext cx="144000" cy="87120"/>
              </a:xfrm>
              <a:custGeom>
                <a:avLst/>
                <a:gdLst>
                  <a:gd name="textAreaLeft" fmla="*/ 0 w 144000"/>
                  <a:gd name="textAreaRight" fmla="*/ 145080 w 144000"/>
                  <a:gd name="textAreaTop" fmla="*/ 0 h 87120"/>
                  <a:gd name="textAreaBottom" fmla="*/ 88200 h 87120"/>
                </a:gdLst>
                <a:ahLst/>
                <a:rect l="textAreaLeft" t="textAreaTop" r="textAreaRight" b="textAreaBottom"/>
                <a:pathLst>
                  <a:path w="8968" h="5452">
                    <a:moveTo>
                      <a:pt x="7975" y="0"/>
                    </a:moveTo>
                    <a:cubicBezTo>
                      <a:pt x="4673" y="0"/>
                      <a:pt x="2015" y="3074"/>
                      <a:pt x="0" y="5452"/>
                    </a:cubicBezTo>
                    <a:cubicBezTo>
                      <a:pt x="2025" y="3146"/>
                      <a:pt x="4726" y="163"/>
                      <a:pt x="8008" y="163"/>
                    </a:cubicBezTo>
                    <a:cubicBezTo>
                      <a:pt x="8273" y="163"/>
                      <a:pt x="8542" y="183"/>
                      <a:pt x="8815" y="224"/>
                    </a:cubicBezTo>
                    <a:cubicBezTo>
                      <a:pt x="8937" y="224"/>
                      <a:pt x="8967" y="72"/>
                      <a:pt x="8845" y="72"/>
                    </a:cubicBezTo>
                    <a:cubicBezTo>
                      <a:pt x="8550" y="23"/>
                      <a:pt x="8260" y="0"/>
                      <a:pt x="79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3920" bIns="43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8" name="Google Shape;5152;p33"/>
              <p:cNvSpPr/>
              <p:nvPr/>
            </p:nvSpPr>
            <p:spPr>
              <a:xfrm rot="5415000">
                <a:off x="347040" y="654120"/>
                <a:ext cx="78120" cy="136080"/>
              </a:xfrm>
              <a:custGeom>
                <a:avLst/>
                <a:gdLst>
                  <a:gd name="textAreaLeft" fmla="*/ 0 w 78120"/>
                  <a:gd name="textAreaRight" fmla="*/ 79200 w 78120"/>
                  <a:gd name="textAreaTop" fmla="*/ 0 h 136080"/>
                  <a:gd name="textAreaBottom" fmla="*/ 137160 h 136080"/>
                </a:gdLst>
                <a:ahLst/>
                <a:rect l="textAreaLeft" t="textAreaTop" r="textAreaRight" b="textAreaBottom"/>
                <a:pathLst>
                  <a:path w="4894" h="8474">
                    <a:moveTo>
                      <a:pt x="4514" y="1"/>
                    </a:moveTo>
                    <a:cubicBezTo>
                      <a:pt x="4463" y="1"/>
                      <a:pt x="4407" y="41"/>
                      <a:pt x="4407" y="115"/>
                    </a:cubicBezTo>
                    <a:cubicBezTo>
                      <a:pt x="4681" y="1817"/>
                      <a:pt x="3891" y="3337"/>
                      <a:pt x="2918" y="4705"/>
                    </a:cubicBezTo>
                    <a:cubicBezTo>
                      <a:pt x="2006" y="5981"/>
                      <a:pt x="912" y="7167"/>
                      <a:pt x="0" y="8474"/>
                    </a:cubicBezTo>
                    <a:cubicBezTo>
                      <a:pt x="1033" y="7045"/>
                      <a:pt x="2280" y="5860"/>
                      <a:pt x="3283" y="4461"/>
                    </a:cubicBezTo>
                    <a:cubicBezTo>
                      <a:pt x="4195" y="3185"/>
                      <a:pt x="4894" y="1665"/>
                      <a:pt x="4590" y="54"/>
                    </a:cubicBezTo>
                    <a:cubicBezTo>
                      <a:pt x="4578" y="18"/>
                      <a:pt x="4547" y="1"/>
                      <a:pt x="45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68400" bIns="68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59" name="Google Shape;5153;p33"/>
              <p:cNvSpPr/>
              <p:nvPr/>
            </p:nvSpPr>
            <p:spPr>
              <a:xfrm rot="5415000">
                <a:off x="343440" y="700560"/>
                <a:ext cx="31680" cy="15120"/>
              </a:xfrm>
              <a:custGeom>
                <a:avLst/>
                <a:gdLst>
                  <a:gd name="textAreaLeft" fmla="*/ 0 w 31680"/>
                  <a:gd name="textAreaRight" fmla="*/ 32760 w 31680"/>
                  <a:gd name="textAreaTop" fmla="*/ 0 h 15120"/>
                  <a:gd name="textAreaBottom" fmla="*/ 16200 h 15120"/>
                </a:gdLst>
                <a:ahLst/>
                <a:rect l="textAreaLeft" t="textAreaTop" r="textAreaRight" b="textAreaBottom"/>
                <a:pathLst>
                  <a:path w="2031" h="1009">
                    <a:moveTo>
                      <a:pt x="1965" y="1"/>
                    </a:moveTo>
                    <a:cubicBezTo>
                      <a:pt x="1959" y="1"/>
                      <a:pt x="1953" y="3"/>
                      <a:pt x="1946" y="6"/>
                    </a:cubicBezTo>
                    <a:cubicBezTo>
                      <a:pt x="1247" y="249"/>
                      <a:pt x="517" y="431"/>
                      <a:pt x="1" y="1009"/>
                    </a:cubicBezTo>
                    <a:cubicBezTo>
                      <a:pt x="517" y="462"/>
                      <a:pt x="1277" y="310"/>
                      <a:pt x="1976" y="127"/>
                    </a:cubicBezTo>
                    <a:cubicBezTo>
                      <a:pt x="2030" y="100"/>
                      <a:pt x="2012" y="1"/>
                      <a:pt x="19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60" name="Google Shape;5154;p33"/>
              <p:cNvSpPr/>
              <p:nvPr/>
            </p:nvSpPr>
            <p:spPr>
              <a:xfrm rot="5415000">
                <a:off x="425160" y="664920"/>
                <a:ext cx="186480" cy="158040"/>
              </a:xfrm>
              <a:custGeom>
                <a:avLst/>
                <a:gdLst>
                  <a:gd name="textAreaLeft" fmla="*/ 0 w 186480"/>
                  <a:gd name="textAreaRight" fmla="*/ 187560 w 186480"/>
                  <a:gd name="textAreaTop" fmla="*/ 0 h 158040"/>
                  <a:gd name="textAreaBottom" fmla="*/ 159120 h 158040"/>
                </a:gdLst>
                <a:ahLst/>
                <a:rect l="textAreaLeft" t="textAreaTop" r="textAreaRight" b="textAreaBottom"/>
                <a:pathLst>
                  <a:path w="11584" h="9828">
                    <a:moveTo>
                      <a:pt x="11382" y="1"/>
                    </a:moveTo>
                    <a:cubicBezTo>
                      <a:pt x="11348" y="1"/>
                      <a:pt x="11312" y="13"/>
                      <a:pt x="11277" y="40"/>
                    </a:cubicBezTo>
                    <a:cubicBezTo>
                      <a:pt x="9575" y="1864"/>
                      <a:pt x="8359" y="4053"/>
                      <a:pt x="6414" y="5664"/>
                    </a:cubicBezTo>
                    <a:cubicBezTo>
                      <a:pt x="4469" y="7335"/>
                      <a:pt x="2159" y="8460"/>
                      <a:pt x="0" y="9828"/>
                    </a:cubicBezTo>
                    <a:cubicBezTo>
                      <a:pt x="2189" y="8582"/>
                      <a:pt x="4560" y="7548"/>
                      <a:pt x="6566" y="5968"/>
                    </a:cubicBezTo>
                    <a:cubicBezTo>
                      <a:pt x="8572" y="4417"/>
                      <a:pt x="9970" y="2229"/>
                      <a:pt x="11490" y="253"/>
                    </a:cubicBezTo>
                    <a:cubicBezTo>
                      <a:pt x="11584" y="136"/>
                      <a:pt x="11497" y="1"/>
                      <a:pt x="113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9560" bIns="79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61" name="Google Shape;5155;p33"/>
              <p:cNvSpPr/>
              <p:nvPr/>
            </p:nvSpPr>
            <p:spPr>
              <a:xfrm rot="5415000">
                <a:off x="452880" y="710640"/>
                <a:ext cx="70920" cy="83160"/>
              </a:xfrm>
              <a:custGeom>
                <a:avLst/>
                <a:gdLst>
                  <a:gd name="textAreaLeft" fmla="*/ 0 w 70920"/>
                  <a:gd name="textAreaRight" fmla="*/ 72000 w 70920"/>
                  <a:gd name="textAreaTop" fmla="*/ 0 h 83160"/>
                  <a:gd name="textAreaBottom" fmla="*/ 84240 h 83160"/>
                </a:gdLst>
                <a:ahLst/>
                <a:rect l="textAreaLeft" t="textAreaTop" r="textAreaRight" b="textAreaBottom"/>
                <a:pathLst>
                  <a:path w="4446" h="5207">
                    <a:moveTo>
                      <a:pt x="4273" y="0"/>
                    </a:moveTo>
                    <a:cubicBezTo>
                      <a:pt x="4223" y="0"/>
                      <a:pt x="4176" y="30"/>
                      <a:pt x="4164" y="100"/>
                    </a:cubicBezTo>
                    <a:cubicBezTo>
                      <a:pt x="3891" y="1255"/>
                      <a:pt x="3252" y="2136"/>
                      <a:pt x="2432" y="2957"/>
                    </a:cubicBezTo>
                    <a:cubicBezTo>
                      <a:pt x="1641" y="3717"/>
                      <a:pt x="760" y="4416"/>
                      <a:pt x="0" y="5206"/>
                    </a:cubicBezTo>
                    <a:cubicBezTo>
                      <a:pt x="1611" y="3686"/>
                      <a:pt x="4043" y="2623"/>
                      <a:pt x="4407" y="191"/>
                    </a:cubicBezTo>
                    <a:cubicBezTo>
                      <a:pt x="4445" y="78"/>
                      <a:pt x="4355" y="0"/>
                      <a:pt x="42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2120" bIns="42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62" name="Google Shape;5156;p33"/>
              <p:cNvSpPr/>
              <p:nvPr/>
            </p:nvSpPr>
            <p:spPr>
              <a:xfrm rot="5415000">
                <a:off x="536760" y="755280"/>
                <a:ext cx="71280" cy="77400"/>
              </a:xfrm>
              <a:custGeom>
                <a:avLst/>
                <a:gdLst>
                  <a:gd name="textAreaLeft" fmla="*/ 0 w 71280"/>
                  <a:gd name="textAreaRight" fmla="*/ 72360 w 71280"/>
                  <a:gd name="textAreaTop" fmla="*/ 0 h 77400"/>
                  <a:gd name="textAreaBottom" fmla="*/ 78480 h 77400"/>
                </a:gdLst>
                <a:ahLst/>
                <a:rect l="textAreaLeft" t="textAreaTop" r="textAreaRight" b="textAreaBottom"/>
                <a:pathLst>
                  <a:path w="4473" h="4845">
                    <a:moveTo>
                      <a:pt x="4287" y="0"/>
                    </a:moveTo>
                    <a:cubicBezTo>
                      <a:pt x="4263" y="0"/>
                      <a:pt x="4239" y="9"/>
                      <a:pt x="4219" y="28"/>
                    </a:cubicBezTo>
                    <a:cubicBezTo>
                      <a:pt x="2881" y="1761"/>
                      <a:pt x="1483" y="3311"/>
                      <a:pt x="55" y="4831"/>
                    </a:cubicBezTo>
                    <a:cubicBezTo>
                      <a:pt x="1574" y="3372"/>
                      <a:pt x="3185" y="1974"/>
                      <a:pt x="4401" y="180"/>
                    </a:cubicBezTo>
                    <a:cubicBezTo>
                      <a:pt x="4473" y="109"/>
                      <a:pt x="4376" y="0"/>
                      <a:pt x="4287" y="0"/>
                    </a:cubicBezTo>
                    <a:close/>
                    <a:moveTo>
                      <a:pt x="55" y="4831"/>
                    </a:moveTo>
                    <a:cubicBezTo>
                      <a:pt x="14" y="4831"/>
                      <a:pt x="1" y="4844"/>
                      <a:pt x="14" y="4844"/>
                    </a:cubicBezTo>
                    <a:cubicBezTo>
                      <a:pt x="21" y="4844"/>
                      <a:pt x="34" y="4841"/>
                      <a:pt x="55" y="483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9240" bIns="392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63" name="Google Shape;5157;p33"/>
              <p:cNvSpPr/>
              <p:nvPr/>
            </p:nvSpPr>
            <p:spPr>
              <a:xfrm rot="5415000">
                <a:off x="565560" y="769680"/>
                <a:ext cx="52560" cy="58320"/>
              </a:xfrm>
              <a:custGeom>
                <a:avLst/>
                <a:gdLst>
                  <a:gd name="textAreaLeft" fmla="*/ 0 w 52560"/>
                  <a:gd name="textAreaRight" fmla="*/ 53640 w 52560"/>
                  <a:gd name="textAreaTop" fmla="*/ 0 h 58320"/>
                  <a:gd name="textAreaBottom" fmla="*/ 59400 h 58320"/>
                </a:gdLst>
                <a:ahLst/>
                <a:rect l="textAreaLeft" t="textAreaTop" r="textAreaRight" b="textAreaBottom"/>
                <a:pathLst>
                  <a:path w="3322" h="3673">
                    <a:moveTo>
                      <a:pt x="3113" y="1"/>
                    </a:moveTo>
                    <a:cubicBezTo>
                      <a:pt x="3088" y="1"/>
                      <a:pt x="3063" y="8"/>
                      <a:pt x="3040" y="25"/>
                    </a:cubicBezTo>
                    <a:cubicBezTo>
                      <a:pt x="1977" y="1180"/>
                      <a:pt x="913" y="2366"/>
                      <a:pt x="1" y="3673"/>
                    </a:cubicBezTo>
                    <a:cubicBezTo>
                      <a:pt x="974" y="2427"/>
                      <a:pt x="2250" y="1454"/>
                      <a:pt x="3223" y="238"/>
                    </a:cubicBezTo>
                    <a:cubicBezTo>
                      <a:pt x="3322" y="140"/>
                      <a:pt x="3220" y="1"/>
                      <a:pt x="3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9520" bIns="29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64" name="Google Shape;5158;p33"/>
              <p:cNvSpPr/>
              <p:nvPr/>
            </p:nvSpPr>
            <p:spPr>
              <a:xfrm rot="5415000">
                <a:off x="465120" y="777600"/>
                <a:ext cx="32760" cy="10440"/>
              </a:xfrm>
              <a:custGeom>
                <a:avLst/>
                <a:gdLst>
                  <a:gd name="textAreaLeft" fmla="*/ 0 w 32760"/>
                  <a:gd name="textAreaRight" fmla="*/ 33840 w 32760"/>
                  <a:gd name="textAreaTop" fmla="*/ 0 h 10440"/>
                  <a:gd name="textAreaBottom" fmla="*/ 11520 h 10440"/>
                </a:gdLst>
                <a:ahLst/>
                <a:rect l="textAreaLeft" t="textAreaTop" r="textAreaRight" b="textAreaBottom"/>
                <a:pathLst>
                  <a:path w="2099" h="701">
                    <a:moveTo>
                      <a:pt x="1946" y="1"/>
                    </a:moveTo>
                    <a:cubicBezTo>
                      <a:pt x="1581" y="1"/>
                      <a:pt x="1247" y="123"/>
                      <a:pt x="913" y="214"/>
                    </a:cubicBezTo>
                    <a:cubicBezTo>
                      <a:pt x="639" y="335"/>
                      <a:pt x="305" y="487"/>
                      <a:pt x="1" y="700"/>
                    </a:cubicBezTo>
                    <a:cubicBezTo>
                      <a:pt x="305" y="578"/>
                      <a:pt x="639" y="426"/>
                      <a:pt x="943" y="335"/>
                    </a:cubicBezTo>
                    <a:cubicBezTo>
                      <a:pt x="1232" y="283"/>
                      <a:pt x="1498" y="208"/>
                      <a:pt x="1800" y="208"/>
                    </a:cubicBezTo>
                    <a:cubicBezTo>
                      <a:pt x="1848" y="208"/>
                      <a:pt x="1896" y="210"/>
                      <a:pt x="1946" y="214"/>
                    </a:cubicBezTo>
                    <a:cubicBezTo>
                      <a:pt x="2098" y="214"/>
                      <a:pt x="2098" y="1"/>
                      <a:pt x="19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65" name="Google Shape;5159;p33"/>
              <p:cNvSpPr/>
              <p:nvPr/>
            </p:nvSpPr>
            <p:spPr>
              <a:xfrm rot="5415000">
                <a:off x="457200" y="770760"/>
                <a:ext cx="18360" cy="40320"/>
              </a:xfrm>
              <a:custGeom>
                <a:avLst/>
                <a:gdLst>
                  <a:gd name="textAreaLeft" fmla="*/ 0 w 18360"/>
                  <a:gd name="textAreaRight" fmla="*/ 19440 w 18360"/>
                  <a:gd name="textAreaTop" fmla="*/ 0 h 40320"/>
                  <a:gd name="textAreaBottom" fmla="*/ 41400 h 40320"/>
                </a:gdLst>
                <a:ahLst/>
                <a:rect l="textAreaLeft" t="textAreaTop" r="textAreaRight" b="textAreaBottom"/>
                <a:pathLst>
                  <a:path w="1190" h="2552">
                    <a:moveTo>
                      <a:pt x="1045" y="1"/>
                    </a:moveTo>
                    <a:cubicBezTo>
                      <a:pt x="987" y="1"/>
                      <a:pt x="926" y="40"/>
                      <a:pt x="912" y="120"/>
                    </a:cubicBezTo>
                    <a:cubicBezTo>
                      <a:pt x="821" y="546"/>
                      <a:pt x="699" y="971"/>
                      <a:pt x="547" y="1397"/>
                    </a:cubicBezTo>
                    <a:cubicBezTo>
                      <a:pt x="395" y="1762"/>
                      <a:pt x="213" y="2157"/>
                      <a:pt x="0" y="2552"/>
                    </a:cubicBezTo>
                    <a:cubicBezTo>
                      <a:pt x="244" y="2218"/>
                      <a:pt x="517" y="1883"/>
                      <a:pt x="760" y="1458"/>
                    </a:cubicBezTo>
                    <a:cubicBezTo>
                      <a:pt x="943" y="1032"/>
                      <a:pt x="1095" y="576"/>
                      <a:pt x="1155" y="181"/>
                    </a:cubicBezTo>
                    <a:cubicBezTo>
                      <a:pt x="1189" y="62"/>
                      <a:pt x="1119" y="1"/>
                      <a:pt x="10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0520" bIns="205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66" name="Google Shape;5160;p33"/>
              <p:cNvSpPr/>
              <p:nvPr/>
            </p:nvSpPr>
            <p:spPr>
              <a:xfrm rot="5415000">
                <a:off x="505800" y="763200"/>
                <a:ext cx="16200" cy="52200"/>
              </a:xfrm>
              <a:custGeom>
                <a:avLst/>
                <a:gdLst>
                  <a:gd name="textAreaLeft" fmla="*/ 0 w 16200"/>
                  <a:gd name="textAreaRight" fmla="*/ 17280 w 16200"/>
                  <a:gd name="textAreaTop" fmla="*/ 0 h 52200"/>
                  <a:gd name="textAreaBottom" fmla="*/ 53280 h 52200"/>
                </a:gdLst>
                <a:ahLst/>
                <a:rect l="textAreaLeft" t="textAreaTop" r="textAreaRight" b="textAreaBottom"/>
                <a:pathLst>
                  <a:path w="1065" h="3280">
                    <a:moveTo>
                      <a:pt x="766" y="1"/>
                    </a:moveTo>
                    <a:cubicBezTo>
                      <a:pt x="705" y="1"/>
                      <a:pt x="653" y="39"/>
                      <a:pt x="669" y="119"/>
                    </a:cubicBezTo>
                    <a:cubicBezTo>
                      <a:pt x="669" y="392"/>
                      <a:pt x="699" y="666"/>
                      <a:pt x="669" y="970"/>
                    </a:cubicBezTo>
                    <a:cubicBezTo>
                      <a:pt x="639" y="1213"/>
                      <a:pt x="547" y="1487"/>
                      <a:pt x="487" y="1730"/>
                    </a:cubicBezTo>
                    <a:cubicBezTo>
                      <a:pt x="365" y="2246"/>
                      <a:pt x="152" y="2763"/>
                      <a:pt x="0" y="3280"/>
                    </a:cubicBezTo>
                    <a:cubicBezTo>
                      <a:pt x="213" y="2763"/>
                      <a:pt x="517" y="2307"/>
                      <a:pt x="699" y="1730"/>
                    </a:cubicBezTo>
                    <a:cubicBezTo>
                      <a:pt x="912" y="1243"/>
                      <a:pt x="1064" y="636"/>
                      <a:pt x="912" y="88"/>
                    </a:cubicBezTo>
                    <a:cubicBezTo>
                      <a:pt x="884" y="31"/>
                      <a:pt x="821" y="1"/>
                      <a:pt x="7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67" name="Google Shape;5161;p33"/>
              <p:cNvSpPr/>
              <p:nvPr/>
            </p:nvSpPr>
            <p:spPr>
              <a:xfrm rot="5415000">
                <a:off x="483480" y="738000"/>
                <a:ext cx="57960" cy="27000"/>
              </a:xfrm>
              <a:custGeom>
                <a:avLst/>
                <a:gdLst>
                  <a:gd name="textAreaLeft" fmla="*/ 0 w 57960"/>
                  <a:gd name="textAreaRight" fmla="*/ 59040 w 57960"/>
                  <a:gd name="textAreaTop" fmla="*/ 0 h 27000"/>
                  <a:gd name="textAreaBottom" fmla="*/ 28080 h 27000"/>
                </a:gdLst>
                <a:ahLst/>
                <a:rect l="textAreaLeft" t="textAreaTop" r="textAreaRight" b="textAreaBottom"/>
                <a:pathLst>
                  <a:path w="3648" h="1734">
                    <a:moveTo>
                      <a:pt x="3496" y="1"/>
                    </a:moveTo>
                    <a:cubicBezTo>
                      <a:pt x="2158" y="122"/>
                      <a:pt x="943" y="761"/>
                      <a:pt x="0" y="1733"/>
                    </a:cubicBezTo>
                    <a:cubicBezTo>
                      <a:pt x="943" y="913"/>
                      <a:pt x="2250" y="365"/>
                      <a:pt x="3496" y="274"/>
                    </a:cubicBezTo>
                    <a:cubicBezTo>
                      <a:pt x="3648" y="274"/>
                      <a:pt x="3648" y="1"/>
                      <a:pt x="34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4040" bIns="14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68" name="Google Shape;5162;p33"/>
              <p:cNvSpPr/>
              <p:nvPr/>
            </p:nvSpPr>
            <p:spPr>
              <a:xfrm rot="5415000">
                <a:off x="585360" y="772200"/>
                <a:ext cx="44280" cy="47880"/>
              </a:xfrm>
              <a:custGeom>
                <a:avLst/>
                <a:gdLst>
                  <a:gd name="textAreaLeft" fmla="*/ 0 w 44280"/>
                  <a:gd name="textAreaRight" fmla="*/ 45360 w 44280"/>
                  <a:gd name="textAreaTop" fmla="*/ 0 h 47880"/>
                  <a:gd name="textAreaBottom" fmla="*/ 48960 h 47880"/>
                </a:gdLst>
                <a:ahLst/>
                <a:rect l="textAreaLeft" t="textAreaTop" r="textAreaRight" b="textAreaBottom"/>
                <a:pathLst>
                  <a:path w="2798" h="3033">
                    <a:moveTo>
                      <a:pt x="2557" y="1"/>
                    </a:moveTo>
                    <a:cubicBezTo>
                      <a:pt x="2535" y="1"/>
                      <a:pt x="2510" y="4"/>
                      <a:pt x="2485" y="12"/>
                    </a:cubicBezTo>
                    <a:cubicBezTo>
                      <a:pt x="1938" y="316"/>
                      <a:pt x="1512" y="863"/>
                      <a:pt x="1117" y="1349"/>
                    </a:cubicBezTo>
                    <a:cubicBezTo>
                      <a:pt x="752" y="1896"/>
                      <a:pt x="418" y="2413"/>
                      <a:pt x="23" y="2960"/>
                    </a:cubicBezTo>
                    <a:cubicBezTo>
                      <a:pt x="0" y="3004"/>
                      <a:pt x="43" y="3033"/>
                      <a:pt x="80" y="3033"/>
                    </a:cubicBezTo>
                    <a:cubicBezTo>
                      <a:pt x="93" y="3033"/>
                      <a:pt x="106" y="3029"/>
                      <a:pt x="114" y="3021"/>
                    </a:cubicBezTo>
                    <a:cubicBezTo>
                      <a:pt x="570" y="2565"/>
                      <a:pt x="935" y="2078"/>
                      <a:pt x="1330" y="1592"/>
                    </a:cubicBezTo>
                    <a:cubicBezTo>
                      <a:pt x="1694" y="1075"/>
                      <a:pt x="2150" y="680"/>
                      <a:pt x="2637" y="285"/>
                    </a:cubicBezTo>
                    <a:cubicBezTo>
                      <a:pt x="2797" y="178"/>
                      <a:pt x="2722" y="1"/>
                      <a:pt x="25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480" bIns="24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69" name="Google Shape;5163;p33"/>
              <p:cNvSpPr/>
              <p:nvPr/>
            </p:nvSpPr>
            <p:spPr>
              <a:xfrm rot="5415000">
                <a:off x="609120" y="779400"/>
                <a:ext cx="32400" cy="37440"/>
              </a:xfrm>
              <a:custGeom>
                <a:avLst/>
                <a:gdLst>
                  <a:gd name="textAreaLeft" fmla="*/ 0 w 32400"/>
                  <a:gd name="textAreaRight" fmla="*/ 33480 w 32400"/>
                  <a:gd name="textAreaTop" fmla="*/ 0 h 37440"/>
                  <a:gd name="textAreaBottom" fmla="*/ 38520 h 37440"/>
                </a:gdLst>
                <a:ahLst/>
                <a:rect l="textAreaLeft" t="textAreaTop" r="textAreaRight" b="textAreaBottom"/>
                <a:pathLst>
                  <a:path w="2074" h="2378">
                    <a:moveTo>
                      <a:pt x="1920" y="0"/>
                    </a:moveTo>
                    <a:cubicBezTo>
                      <a:pt x="1889" y="0"/>
                      <a:pt x="1855" y="13"/>
                      <a:pt x="1824" y="45"/>
                    </a:cubicBezTo>
                    <a:cubicBezTo>
                      <a:pt x="1459" y="349"/>
                      <a:pt x="1155" y="774"/>
                      <a:pt x="851" y="1139"/>
                    </a:cubicBezTo>
                    <a:cubicBezTo>
                      <a:pt x="547" y="1565"/>
                      <a:pt x="274" y="1929"/>
                      <a:pt x="30" y="2355"/>
                    </a:cubicBezTo>
                    <a:cubicBezTo>
                      <a:pt x="334" y="1990"/>
                      <a:pt x="638" y="1565"/>
                      <a:pt x="973" y="1230"/>
                    </a:cubicBezTo>
                    <a:lnTo>
                      <a:pt x="2006" y="197"/>
                    </a:lnTo>
                    <a:cubicBezTo>
                      <a:pt x="2074" y="107"/>
                      <a:pt x="2008" y="0"/>
                      <a:pt x="1920" y="0"/>
                    </a:cubicBezTo>
                    <a:close/>
                    <a:moveTo>
                      <a:pt x="30" y="2355"/>
                    </a:moveTo>
                    <a:lnTo>
                      <a:pt x="30" y="2355"/>
                    </a:lnTo>
                    <a:cubicBezTo>
                      <a:pt x="0" y="2370"/>
                      <a:pt x="0" y="2378"/>
                      <a:pt x="8" y="2378"/>
                    </a:cubicBezTo>
                    <a:cubicBezTo>
                      <a:pt x="15" y="2378"/>
                      <a:pt x="30" y="2370"/>
                      <a:pt x="30" y="235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9080" bIns="19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0" name="Google Shape;5164;p33"/>
              <p:cNvSpPr/>
              <p:nvPr/>
            </p:nvSpPr>
            <p:spPr>
              <a:xfrm rot="5415000">
                <a:off x="614520" y="771480"/>
                <a:ext cx="35280" cy="41040"/>
              </a:xfrm>
              <a:custGeom>
                <a:avLst/>
                <a:gdLst>
                  <a:gd name="textAreaLeft" fmla="*/ 0 w 35280"/>
                  <a:gd name="textAreaRight" fmla="*/ 36360 w 35280"/>
                  <a:gd name="textAreaTop" fmla="*/ 0 h 41040"/>
                  <a:gd name="textAreaBottom" fmla="*/ 42120 h 41040"/>
                </a:gdLst>
                <a:ahLst/>
                <a:rect l="textAreaLeft" t="textAreaTop" r="textAreaRight" b="textAreaBottom"/>
                <a:pathLst>
                  <a:path w="2254" h="2595">
                    <a:moveTo>
                      <a:pt x="2002" y="1"/>
                    </a:moveTo>
                    <a:cubicBezTo>
                      <a:pt x="1965" y="1"/>
                      <a:pt x="1926" y="15"/>
                      <a:pt x="1892" y="49"/>
                    </a:cubicBezTo>
                    <a:cubicBezTo>
                      <a:pt x="1710" y="201"/>
                      <a:pt x="1528" y="444"/>
                      <a:pt x="1345" y="626"/>
                    </a:cubicBezTo>
                    <a:cubicBezTo>
                      <a:pt x="1132" y="809"/>
                      <a:pt x="920" y="1052"/>
                      <a:pt x="768" y="1234"/>
                    </a:cubicBezTo>
                    <a:cubicBezTo>
                      <a:pt x="464" y="1629"/>
                      <a:pt x="160" y="2085"/>
                      <a:pt x="38" y="2572"/>
                    </a:cubicBezTo>
                    <a:cubicBezTo>
                      <a:pt x="221" y="2085"/>
                      <a:pt x="585" y="1690"/>
                      <a:pt x="950" y="1356"/>
                    </a:cubicBezTo>
                    <a:cubicBezTo>
                      <a:pt x="1132" y="1173"/>
                      <a:pt x="1345" y="961"/>
                      <a:pt x="1528" y="809"/>
                    </a:cubicBezTo>
                    <a:cubicBezTo>
                      <a:pt x="1710" y="657"/>
                      <a:pt x="1953" y="474"/>
                      <a:pt x="2136" y="292"/>
                    </a:cubicBezTo>
                    <a:cubicBezTo>
                      <a:pt x="2254" y="174"/>
                      <a:pt x="2133" y="1"/>
                      <a:pt x="2002" y="1"/>
                    </a:cubicBezTo>
                    <a:close/>
                    <a:moveTo>
                      <a:pt x="38" y="2572"/>
                    </a:moveTo>
                    <a:lnTo>
                      <a:pt x="38" y="2572"/>
                    </a:lnTo>
                    <a:cubicBezTo>
                      <a:pt x="8" y="2587"/>
                      <a:pt x="0" y="2594"/>
                      <a:pt x="4" y="2594"/>
                    </a:cubicBezTo>
                    <a:cubicBezTo>
                      <a:pt x="8" y="2594"/>
                      <a:pt x="23" y="2587"/>
                      <a:pt x="38" y="257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0880" bIns="20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1" name="Google Shape;5165;p33"/>
              <p:cNvSpPr/>
              <p:nvPr/>
            </p:nvSpPr>
            <p:spPr>
              <a:xfrm rot="5415000">
                <a:off x="621000" y="756000"/>
                <a:ext cx="39600" cy="52560"/>
              </a:xfrm>
              <a:custGeom>
                <a:avLst/>
                <a:gdLst>
                  <a:gd name="textAreaLeft" fmla="*/ 0 w 39600"/>
                  <a:gd name="textAreaRight" fmla="*/ 40680 w 39600"/>
                  <a:gd name="textAreaTop" fmla="*/ 0 h 52560"/>
                  <a:gd name="textAreaBottom" fmla="*/ 53640 h 52560"/>
                </a:gdLst>
                <a:ahLst/>
                <a:rect l="textAreaLeft" t="textAreaTop" r="textAreaRight" b="textAreaBottom"/>
                <a:pathLst>
                  <a:path w="2522" h="3321">
                    <a:moveTo>
                      <a:pt x="2278" y="1"/>
                    </a:moveTo>
                    <a:cubicBezTo>
                      <a:pt x="2247" y="1"/>
                      <a:pt x="2215" y="12"/>
                      <a:pt x="2189" y="38"/>
                    </a:cubicBezTo>
                    <a:cubicBezTo>
                      <a:pt x="1703" y="493"/>
                      <a:pt x="1278" y="980"/>
                      <a:pt x="913" y="1557"/>
                    </a:cubicBezTo>
                    <a:cubicBezTo>
                      <a:pt x="578" y="2104"/>
                      <a:pt x="214" y="2652"/>
                      <a:pt x="1" y="3259"/>
                    </a:cubicBezTo>
                    <a:cubicBezTo>
                      <a:pt x="1" y="3320"/>
                      <a:pt x="31" y="3320"/>
                      <a:pt x="31" y="3320"/>
                    </a:cubicBezTo>
                    <a:cubicBezTo>
                      <a:pt x="335" y="2773"/>
                      <a:pt x="730" y="2196"/>
                      <a:pt x="1095" y="1709"/>
                    </a:cubicBezTo>
                    <a:cubicBezTo>
                      <a:pt x="1490" y="1193"/>
                      <a:pt x="1885" y="676"/>
                      <a:pt x="2402" y="220"/>
                    </a:cubicBezTo>
                    <a:cubicBezTo>
                      <a:pt x="2522" y="148"/>
                      <a:pt x="2397" y="1"/>
                      <a:pt x="22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6640" bIns="26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2" name="Google Shape;5166;p33"/>
              <p:cNvSpPr/>
              <p:nvPr/>
            </p:nvSpPr>
            <p:spPr>
              <a:xfrm rot="5415000">
                <a:off x="641520" y="762480"/>
                <a:ext cx="30600" cy="40680"/>
              </a:xfrm>
              <a:custGeom>
                <a:avLst/>
                <a:gdLst>
                  <a:gd name="textAreaLeft" fmla="*/ 0 w 30600"/>
                  <a:gd name="textAreaRight" fmla="*/ 31680 w 30600"/>
                  <a:gd name="textAreaTop" fmla="*/ 0 h 40680"/>
                  <a:gd name="textAreaBottom" fmla="*/ 41760 h 40680"/>
                </a:gdLst>
                <a:ahLst/>
                <a:rect l="textAreaLeft" t="textAreaTop" r="textAreaRight" b="textAreaBottom"/>
                <a:pathLst>
                  <a:path w="1955" h="2586">
                    <a:moveTo>
                      <a:pt x="1819" y="0"/>
                    </a:moveTo>
                    <a:cubicBezTo>
                      <a:pt x="1793" y="0"/>
                      <a:pt x="1763" y="10"/>
                      <a:pt x="1733" y="32"/>
                    </a:cubicBezTo>
                    <a:cubicBezTo>
                      <a:pt x="1551" y="184"/>
                      <a:pt x="1399" y="367"/>
                      <a:pt x="1217" y="549"/>
                    </a:cubicBezTo>
                    <a:cubicBezTo>
                      <a:pt x="1034" y="731"/>
                      <a:pt x="822" y="974"/>
                      <a:pt x="670" y="1187"/>
                    </a:cubicBezTo>
                    <a:cubicBezTo>
                      <a:pt x="366" y="1613"/>
                      <a:pt x="122" y="2069"/>
                      <a:pt x="1" y="2585"/>
                    </a:cubicBezTo>
                    <a:cubicBezTo>
                      <a:pt x="153" y="2069"/>
                      <a:pt x="487" y="1674"/>
                      <a:pt x="822" y="1278"/>
                    </a:cubicBezTo>
                    <a:cubicBezTo>
                      <a:pt x="974" y="1096"/>
                      <a:pt x="1186" y="914"/>
                      <a:pt x="1369" y="701"/>
                    </a:cubicBezTo>
                    <a:lnTo>
                      <a:pt x="1885" y="184"/>
                    </a:lnTo>
                    <a:cubicBezTo>
                      <a:pt x="1954" y="92"/>
                      <a:pt x="1902" y="0"/>
                      <a:pt x="18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0880" bIns="20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3" name="Google Shape;5167;p33"/>
              <p:cNvSpPr/>
              <p:nvPr/>
            </p:nvSpPr>
            <p:spPr>
              <a:xfrm rot="5415000">
                <a:off x="644760" y="763920"/>
                <a:ext cx="24840" cy="16200"/>
              </a:xfrm>
              <a:custGeom>
                <a:avLst/>
                <a:gdLst>
                  <a:gd name="textAreaLeft" fmla="*/ 0 w 24840"/>
                  <a:gd name="textAreaRight" fmla="*/ 25920 w 24840"/>
                  <a:gd name="textAreaTop" fmla="*/ 0 h 16200"/>
                  <a:gd name="textAreaBottom" fmla="*/ 17280 h 16200"/>
                </a:gdLst>
                <a:ahLst/>
                <a:rect l="textAreaLeft" t="textAreaTop" r="textAreaRight" b="textAreaBottom"/>
                <a:pathLst>
                  <a:path w="1597" h="1073">
                    <a:moveTo>
                      <a:pt x="1390" y="0"/>
                    </a:moveTo>
                    <a:cubicBezTo>
                      <a:pt x="1374" y="0"/>
                      <a:pt x="1356" y="3"/>
                      <a:pt x="1338" y="9"/>
                    </a:cubicBezTo>
                    <a:cubicBezTo>
                      <a:pt x="1065" y="130"/>
                      <a:pt x="821" y="282"/>
                      <a:pt x="578" y="434"/>
                    </a:cubicBezTo>
                    <a:cubicBezTo>
                      <a:pt x="366" y="617"/>
                      <a:pt x="153" y="830"/>
                      <a:pt x="1" y="1073"/>
                    </a:cubicBezTo>
                    <a:cubicBezTo>
                      <a:pt x="396" y="678"/>
                      <a:pt x="913" y="404"/>
                      <a:pt x="1460" y="252"/>
                    </a:cubicBezTo>
                    <a:cubicBezTo>
                      <a:pt x="1597" y="225"/>
                      <a:pt x="1536" y="0"/>
                      <a:pt x="13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8640" bIns="86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1674" name="Google Shape;5168;p33"/>
            <p:cNvGrpSpPr/>
            <p:nvPr/>
          </p:nvGrpSpPr>
          <p:grpSpPr>
            <a:xfrm>
              <a:off x="776160" y="681480"/>
              <a:ext cx="91440" cy="63000"/>
              <a:chOff x="776160" y="681480"/>
              <a:chExt cx="91440" cy="63000"/>
            </a:xfrm>
          </p:grpSpPr>
          <p:sp>
            <p:nvSpPr>
              <p:cNvPr id="1675" name="Google Shape;5169;p33"/>
              <p:cNvSpPr/>
              <p:nvPr/>
            </p:nvSpPr>
            <p:spPr>
              <a:xfrm rot="4158600">
                <a:off x="796680" y="711360"/>
                <a:ext cx="12960" cy="20520"/>
              </a:xfrm>
              <a:custGeom>
                <a:avLst/>
                <a:gdLst>
                  <a:gd name="textAreaLeft" fmla="*/ 0 w 12960"/>
                  <a:gd name="textAreaRight" fmla="*/ 14040 w 12960"/>
                  <a:gd name="textAreaTop" fmla="*/ 0 h 20520"/>
                  <a:gd name="textAreaBottom" fmla="*/ 21600 h 20520"/>
                </a:gdLst>
                <a:ahLst/>
                <a:rect l="textAreaLeft" t="textAreaTop" r="textAreaRight" b="textAreaBottom"/>
                <a:pathLst>
                  <a:path w="1308" h="1989">
                    <a:moveTo>
                      <a:pt x="980" y="0"/>
                    </a:moveTo>
                    <a:cubicBezTo>
                      <a:pt x="927" y="0"/>
                      <a:pt x="882" y="8"/>
                      <a:pt x="851" y="23"/>
                    </a:cubicBezTo>
                    <a:cubicBezTo>
                      <a:pt x="699" y="114"/>
                      <a:pt x="578" y="205"/>
                      <a:pt x="456" y="327"/>
                    </a:cubicBezTo>
                    <a:cubicBezTo>
                      <a:pt x="395" y="418"/>
                      <a:pt x="304" y="479"/>
                      <a:pt x="274" y="601"/>
                    </a:cubicBezTo>
                    <a:cubicBezTo>
                      <a:pt x="213" y="722"/>
                      <a:pt x="152" y="813"/>
                      <a:pt x="122" y="935"/>
                    </a:cubicBezTo>
                    <a:cubicBezTo>
                      <a:pt x="152" y="905"/>
                      <a:pt x="152" y="874"/>
                      <a:pt x="213" y="783"/>
                    </a:cubicBezTo>
                    <a:lnTo>
                      <a:pt x="213" y="783"/>
                    </a:lnTo>
                    <a:cubicBezTo>
                      <a:pt x="152" y="905"/>
                      <a:pt x="91" y="996"/>
                      <a:pt x="61" y="1117"/>
                    </a:cubicBezTo>
                    <a:cubicBezTo>
                      <a:pt x="91" y="1087"/>
                      <a:pt x="91" y="1056"/>
                      <a:pt x="122" y="965"/>
                    </a:cubicBezTo>
                    <a:lnTo>
                      <a:pt x="122" y="965"/>
                    </a:lnTo>
                    <a:cubicBezTo>
                      <a:pt x="122" y="996"/>
                      <a:pt x="91" y="1056"/>
                      <a:pt x="91" y="1087"/>
                    </a:cubicBezTo>
                    <a:cubicBezTo>
                      <a:pt x="61" y="1208"/>
                      <a:pt x="0" y="1239"/>
                      <a:pt x="0" y="1300"/>
                    </a:cubicBezTo>
                    <a:lnTo>
                      <a:pt x="0" y="1573"/>
                    </a:lnTo>
                    <a:cubicBezTo>
                      <a:pt x="61" y="1695"/>
                      <a:pt x="152" y="1847"/>
                      <a:pt x="274" y="1938"/>
                    </a:cubicBezTo>
                    <a:cubicBezTo>
                      <a:pt x="363" y="1974"/>
                      <a:pt x="441" y="1988"/>
                      <a:pt x="522" y="1988"/>
                    </a:cubicBezTo>
                    <a:cubicBezTo>
                      <a:pt x="579" y="1988"/>
                      <a:pt x="636" y="1981"/>
                      <a:pt x="699" y="1968"/>
                    </a:cubicBezTo>
                    <a:cubicBezTo>
                      <a:pt x="1003" y="1877"/>
                      <a:pt x="1186" y="1543"/>
                      <a:pt x="1246" y="1239"/>
                    </a:cubicBezTo>
                    <a:cubicBezTo>
                      <a:pt x="1307" y="1117"/>
                      <a:pt x="1307" y="996"/>
                      <a:pt x="1307" y="905"/>
                    </a:cubicBezTo>
                    <a:lnTo>
                      <a:pt x="1307" y="783"/>
                    </a:lnTo>
                    <a:cubicBezTo>
                      <a:pt x="1307" y="692"/>
                      <a:pt x="1307" y="631"/>
                      <a:pt x="1246" y="540"/>
                    </a:cubicBezTo>
                    <a:lnTo>
                      <a:pt x="1246" y="661"/>
                    </a:lnTo>
                    <a:cubicBezTo>
                      <a:pt x="1246" y="601"/>
                      <a:pt x="1216" y="509"/>
                      <a:pt x="1216" y="449"/>
                    </a:cubicBezTo>
                    <a:lnTo>
                      <a:pt x="1216" y="388"/>
                    </a:lnTo>
                    <a:lnTo>
                      <a:pt x="1216" y="327"/>
                    </a:lnTo>
                    <a:lnTo>
                      <a:pt x="1216" y="297"/>
                    </a:lnTo>
                    <a:cubicBezTo>
                      <a:pt x="1216" y="175"/>
                      <a:pt x="1216" y="84"/>
                      <a:pt x="1155" y="23"/>
                    </a:cubicBezTo>
                    <a:cubicBezTo>
                      <a:pt x="1094" y="8"/>
                      <a:pt x="1034" y="0"/>
                      <a:pt x="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800" bIns="108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6" name="Google Shape;5170;p33"/>
              <p:cNvSpPr/>
              <p:nvPr/>
            </p:nvSpPr>
            <p:spPr>
              <a:xfrm rot="4158600">
                <a:off x="809280" y="708480"/>
                <a:ext cx="13680" cy="9360"/>
              </a:xfrm>
              <a:custGeom>
                <a:avLst/>
                <a:gdLst>
                  <a:gd name="textAreaLeft" fmla="*/ 0 w 13680"/>
                  <a:gd name="textAreaRight" fmla="*/ 14760 w 13680"/>
                  <a:gd name="textAreaTop" fmla="*/ 0 h 9360"/>
                  <a:gd name="textAreaBottom" fmla="*/ 10440 h 9360"/>
                </a:gdLst>
                <a:ahLst/>
                <a:rect l="textAreaLeft" t="textAreaTop" r="textAreaRight" b="textAreaBottom"/>
                <a:pathLst>
                  <a:path w="1369" h="977">
                    <a:moveTo>
                      <a:pt x="882" y="713"/>
                    </a:moveTo>
                    <a:cubicBezTo>
                      <a:pt x="867" y="729"/>
                      <a:pt x="859" y="745"/>
                      <a:pt x="847" y="756"/>
                    </a:cubicBezTo>
                    <a:lnTo>
                      <a:pt x="847" y="756"/>
                    </a:lnTo>
                    <a:cubicBezTo>
                      <a:pt x="861" y="745"/>
                      <a:pt x="873" y="732"/>
                      <a:pt x="882" y="713"/>
                    </a:cubicBezTo>
                    <a:close/>
                    <a:moveTo>
                      <a:pt x="847" y="756"/>
                    </a:moveTo>
                    <a:cubicBezTo>
                      <a:pt x="844" y="759"/>
                      <a:pt x="841" y="761"/>
                      <a:pt x="837" y="764"/>
                    </a:cubicBezTo>
                    <a:lnTo>
                      <a:pt x="837" y="764"/>
                    </a:lnTo>
                    <a:cubicBezTo>
                      <a:pt x="841" y="761"/>
                      <a:pt x="844" y="759"/>
                      <a:pt x="847" y="756"/>
                    </a:cubicBezTo>
                    <a:close/>
                    <a:moveTo>
                      <a:pt x="668" y="1"/>
                    </a:moveTo>
                    <a:cubicBezTo>
                      <a:pt x="639" y="1"/>
                      <a:pt x="609" y="4"/>
                      <a:pt x="578" y="14"/>
                    </a:cubicBezTo>
                    <a:cubicBezTo>
                      <a:pt x="548" y="14"/>
                      <a:pt x="457" y="14"/>
                      <a:pt x="426" y="45"/>
                    </a:cubicBezTo>
                    <a:cubicBezTo>
                      <a:pt x="396" y="45"/>
                      <a:pt x="396" y="45"/>
                      <a:pt x="335" y="105"/>
                    </a:cubicBezTo>
                    <a:cubicBezTo>
                      <a:pt x="305" y="105"/>
                      <a:pt x="305" y="105"/>
                      <a:pt x="274" y="136"/>
                    </a:cubicBezTo>
                    <a:cubicBezTo>
                      <a:pt x="244" y="166"/>
                      <a:pt x="153" y="197"/>
                      <a:pt x="122" y="227"/>
                    </a:cubicBezTo>
                    <a:cubicBezTo>
                      <a:pt x="92" y="288"/>
                      <a:pt x="31" y="318"/>
                      <a:pt x="31" y="379"/>
                    </a:cubicBezTo>
                    <a:cubicBezTo>
                      <a:pt x="1" y="440"/>
                      <a:pt x="1" y="501"/>
                      <a:pt x="1" y="561"/>
                    </a:cubicBezTo>
                    <a:cubicBezTo>
                      <a:pt x="1" y="622"/>
                      <a:pt x="1" y="652"/>
                      <a:pt x="31" y="713"/>
                    </a:cubicBezTo>
                    <a:cubicBezTo>
                      <a:pt x="31" y="744"/>
                      <a:pt x="92" y="804"/>
                      <a:pt x="122" y="865"/>
                    </a:cubicBezTo>
                    <a:cubicBezTo>
                      <a:pt x="169" y="912"/>
                      <a:pt x="252" y="976"/>
                      <a:pt x="342" y="976"/>
                    </a:cubicBezTo>
                    <a:cubicBezTo>
                      <a:pt x="370" y="976"/>
                      <a:pt x="398" y="971"/>
                      <a:pt x="426" y="956"/>
                    </a:cubicBezTo>
                    <a:cubicBezTo>
                      <a:pt x="535" y="956"/>
                      <a:pt x="620" y="932"/>
                      <a:pt x="702" y="883"/>
                    </a:cubicBezTo>
                    <a:lnTo>
                      <a:pt x="702" y="883"/>
                    </a:lnTo>
                    <a:cubicBezTo>
                      <a:pt x="701" y="887"/>
                      <a:pt x="700" y="891"/>
                      <a:pt x="700" y="896"/>
                    </a:cubicBezTo>
                    <a:cubicBezTo>
                      <a:pt x="700" y="896"/>
                      <a:pt x="730" y="896"/>
                      <a:pt x="730" y="865"/>
                    </a:cubicBezTo>
                    <a:lnTo>
                      <a:pt x="730" y="865"/>
                    </a:lnTo>
                    <a:cubicBezTo>
                      <a:pt x="730" y="865"/>
                      <a:pt x="730" y="865"/>
                      <a:pt x="730" y="865"/>
                    </a:cubicBezTo>
                    <a:cubicBezTo>
                      <a:pt x="768" y="808"/>
                      <a:pt x="807" y="787"/>
                      <a:pt x="837" y="764"/>
                    </a:cubicBezTo>
                    <a:lnTo>
                      <a:pt x="837" y="764"/>
                    </a:lnTo>
                    <a:cubicBezTo>
                      <a:pt x="827" y="770"/>
                      <a:pt x="813" y="774"/>
                      <a:pt x="791" y="774"/>
                    </a:cubicBezTo>
                    <a:lnTo>
                      <a:pt x="913" y="652"/>
                    </a:lnTo>
                    <a:cubicBezTo>
                      <a:pt x="943" y="652"/>
                      <a:pt x="943" y="622"/>
                      <a:pt x="1004" y="622"/>
                    </a:cubicBezTo>
                    <a:cubicBezTo>
                      <a:pt x="1034" y="622"/>
                      <a:pt x="1065" y="592"/>
                      <a:pt x="1095" y="592"/>
                    </a:cubicBezTo>
                    <a:cubicBezTo>
                      <a:pt x="1369" y="470"/>
                      <a:pt x="1369" y="257"/>
                      <a:pt x="1308" y="166"/>
                    </a:cubicBezTo>
                    <a:cubicBezTo>
                      <a:pt x="1247" y="136"/>
                      <a:pt x="1217" y="105"/>
                      <a:pt x="1186" y="105"/>
                    </a:cubicBezTo>
                    <a:cubicBezTo>
                      <a:pt x="1156" y="45"/>
                      <a:pt x="1095" y="45"/>
                      <a:pt x="1034" y="45"/>
                    </a:cubicBezTo>
                    <a:cubicBezTo>
                      <a:pt x="943" y="14"/>
                      <a:pt x="882" y="14"/>
                      <a:pt x="761" y="14"/>
                    </a:cubicBezTo>
                    <a:lnTo>
                      <a:pt x="821" y="14"/>
                    </a:lnTo>
                    <a:cubicBezTo>
                      <a:pt x="781" y="14"/>
                      <a:pt x="727" y="1"/>
                      <a:pt x="6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7" name="Google Shape;5171;p33"/>
              <p:cNvSpPr/>
              <p:nvPr/>
            </p:nvSpPr>
            <p:spPr>
              <a:xfrm rot="4158600">
                <a:off x="820080" y="699840"/>
                <a:ext cx="19800" cy="10800"/>
              </a:xfrm>
              <a:custGeom>
                <a:avLst/>
                <a:gdLst>
                  <a:gd name="textAreaLeft" fmla="*/ 0 w 19800"/>
                  <a:gd name="textAreaRight" fmla="*/ 20880 w 19800"/>
                  <a:gd name="textAreaTop" fmla="*/ 0 h 10800"/>
                  <a:gd name="textAreaBottom" fmla="*/ 11880 h 10800"/>
                </a:gdLst>
                <a:ahLst/>
                <a:rect l="textAreaLeft" t="textAreaTop" r="textAreaRight" b="textAreaBottom"/>
                <a:pathLst>
                  <a:path w="1946" h="1095">
                    <a:moveTo>
                      <a:pt x="578" y="0"/>
                    </a:moveTo>
                    <a:cubicBezTo>
                      <a:pt x="517" y="0"/>
                      <a:pt x="456" y="0"/>
                      <a:pt x="395" y="31"/>
                    </a:cubicBezTo>
                    <a:cubicBezTo>
                      <a:pt x="274" y="92"/>
                      <a:pt x="243" y="122"/>
                      <a:pt x="152" y="183"/>
                    </a:cubicBezTo>
                    <a:cubicBezTo>
                      <a:pt x="91" y="274"/>
                      <a:pt x="0" y="426"/>
                      <a:pt x="61" y="487"/>
                    </a:cubicBezTo>
                    <a:cubicBezTo>
                      <a:pt x="61" y="608"/>
                      <a:pt x="91" y="730"/>
                      <a:pt x="152" y="791"/>
                    </a:cubicBezTo>
                    <a:cubicBezTo>
                      <a:pt x="274" y="912"/>
                      <a:pt x="395" y="943"/>
                      <a:pt x="547" y="1003"/>
                    </a:cubicBezTo>
                    <a:cubicBezTo>
                      <a:pt x="578" y="1003"/>
                      <a:pt x="608" y="1034"/>
                      <a:pt x="669" y="1034"/>
                    </a:cubicBezTo>
                    <a:cubicBezTo>
                      <a:pt x="730" y="1064"/>
                      <a:pt x="821" y="1064"/>
                      <a:pt x="882" y="1064"/>
                    </a:cubicBezTo>
                    <a:lnTo>
                      <a:pt x="730" y="1064"/>
                    </a:lnTo>
                    <a:cubicBezTo>
                      <a:pt x="851" y="1064"/>
                      <a:pt x="912" y="1095"/>
                      <a:pt x="1034" y="1095"/>
                    </a:cubicBezTo>
                    <a:cubicBezTo>
                      <a:pt x="1155" y="1095"/>
                      <a:pt x="1216" y="1095"/>
                      <a:pt x="1338" y="1064"/>
                    </a:cubicBezTo>
                    <a:cubicBezTo>
                      <a:pt x="1429" y="1064"/>
                      <a:pt x="1459" y="1034"/>
                      <a:pt x="1520" y="1034"/>
                    </a:cubicBezTo>
                    <a:cubicBezTo>
                      <a:pt x="1581" y="1034"/>
                      <a:pt x="1611" y="1003"/>
                      <a:pt x="1642" y="943"/>
                    </a:cubicBezTo>
                    <a:cubicBezTo>
                      <a:pt x="1672" y="912"/>
                      <a:pt x="1733" y="882"/>
                      <a:pt x="1733" y="851"/>
                    </a:cubicBezTo>
                    <a:lnTo>
                      <a:pt x="1733" y="851"/>
                    </a:lnTo>
                    <a:lnTo>
                      <a:pt x="1672" y="882"/>
                    </a:lnTo>
                    <a:lnTo>
                      <a:pt x="1672" y="851"/>
                    </a:lnTo>
                    <a:cubicBezTo>
                      <a:pt x="1915" y="730"/>
                      <a:pt x="1946" y="548"/>
                      <a:pt x="1794" y="456"/>
                    </a:cubicBezTo>
                    <a:cubicBezTo>
                      <a:pt x="1794" y="426"/>
                      <a:pt x="1763" y="396"/>
                      <a:pt x="1733" y="335"/>
                    </a:cubicBezTo>
                    <a:cubicBezTo>
                      <a:pt x="1672" y="304"/>
                      <a:pt x="1611" y="274"/>
                      <a:pt x="1520" y="244"/>
                    </a:cubicBezTo>
                    <a:cubicBezTo>
                      <a:pt x="1490" y="183"/>
                      <a:pt x="1459" y="152"/>
                      <a:pt x="1429" y="152"/>
                    </a:cubicBezTo>
                    <a:cubicBezTo>
                      <a:pt x="1338" y="122"/>
                      <a:pt x="1277" y="92"/>
                      <a:pt x="1155" y="31"/>
                    </a:cubicBezTo>
                    <a:cubicBezTo>
                      <a:pt x="1064" y="0"/>
                      <a:pt x="973" y="0"/>
                      <a:pt x="8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760" bIns="5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8" name="Google Shape;5172;p33"/>
              <p:cNvSpPr/>
              <p:nvPr/>
            </p:nvSpPr>
            <p:spPr>
              <a:xfrm rot="4158600">
                <a:off x="837360" y="686880"/>
                <a:ext cx="21600" cy="14400"/>
              </a:xfrm>
              <a:custGeom>
                <a:avLst/>
                <a:gdLst>
                  <a:gd name="textAreaLeft" fmla="*/ 0 w 21600"/>
                  <a:gd name="textAreaRight" fmla="*/ 22680 w 21600"/>
                  <a:gd name="textAreaTop" fmla="*/ 0 h 14400"/>
                  <a:gd name="textAreaBottom" fmla="*/ 15480 h 14400"/>
                </a:gdLst>
                <a:ahLst/>
                <a:rect l="textAreaLeft" t="textAreaTop" r="textAreaRight" b="textAreaBottom"/>
                <a:pathLst>
                  <a:path w="2098" h="1429">
                    <a:moveTo>
                      <a:pt x="274" y="0"/>
                    </a:moveTo>
                    <a:cubicBezTo>
                      <a:pt x="122" y="91"/>
                      <a:pt x="0" y="213"/>
                      <a:pt x="61" y="395"/>
                    </a:cubicBezTo>
                    <a:cubicBezTo>
                      <a:pt x="61" y="456"/>
                      <a:pt x="122" y="547"/>
                      <a:pt x="152" y="578"/>
                    </a:cubicBezTo>
                    <a:cubicBezTo>
                      <a:pt x="213" y="608"/>
                      <a:pt x="213" y="669"/>
                      <a:pt x="243" y="730"/>
                    </a:cubicBezTo>
                    <a:cubicBezTo>
                      <a:pt x="274" y="821"/>
                      <a:pt x="365" y="882"/>
                      <a:pt x="426" y="973"/>
                    </a:cubicBezTo>
                    <a:cubicBezTo>
                      <a:pt x="517" y="1034"/>
                      <a:pt x="578" y="1125"/>
                      <a:pt x="669" y="1155"/>
                    </a:cubicBezTo>
                    <a:cubicBezTo>
                      <a:pt x="760" y="1216"/>
                      <a:pt x="912" y="1307"/>
                      <a:pt x="1064" y="1338"/>
                    </a:cubicBezTo>
                    <a:cubicBezTo>
                      <a:pt x="1155" y="1368"/>
                      <a:pt x="1277" y="1368"/>
                      <a:pt x="1338" y="1368"/>
                    </a:cubicBezTo>
                    <a:cubicBezTo>
                      <a:pt x="1375" y="1368"/>
                      <a:pt x="1413" y="1368"/>
                      <a:pt x="1449" y="1367"/>
                    </a:cubicBezTo>
                    <a:lnTo>
                      <a:pt x="1449" y="1367"/>
                    </a:lnTo>
                    <a:cubicBezTo>
                      <a:pt x="1442" y="1368"/>
                      <a:pt x="1435" y="1368"/>
                      <a:pt x="1429" y="1368"/>
                    </a:cubicBezTo>
                    <a:cubicBezTo>
                      <a:pt x="1520" y="1429"/>
                      <a:pt x="1672" y="1429"/>
                      <a:pt x="1794" y="1429"/>
                    </a:cubicBezTo>
                    <a:cubicBezTo>
                      <a:pt x="1976" y="1429"/>
                      <a:pt x="2098" y="1186"/>
                      <a:pt x="1946" y="1064"/>
                    </a:cubicBezTo>
                    <a:lnTo>
                      <a:pt x="1737" y="855"/>
                    </a:lnTo>
                    <a:lnTo>
                      <a:pt x="1737" y="855"/>
                    </a:lnTo>
                    <a:cubicBezTo>
                      <a:pt x="1693" y="764"/>
                      <a:pt x="1632" y="677"/>
                      <a:pt x="1581" y="608"/>
                    </a:cubicBezTo>
                    <a:cubicBezTo>
                      <a:pt x="1490" y="517"/>
                      <a:pt x="1368" y="395"/>
                      <a:pt x="1307" y="304"/>
                    </a:cubicBezTo>
                    <a:cubicBezTo>
                      <a:pt x="1155" y="213"/>
                      <a:pt x="1003" y="122"/>
                      <a:pt x="760" y="61"/>
                    </a:cubicBezTo>
                    <a:cubicBezTo>
                      <a:pt x="699" y="0"/>
                      <a:pt x="608" y="0"/>
                      <a:pt x="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560" bIns="7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79" name="Google Shape;5173;p33"/>
              <p:cNvSpPr/>
              <p:nvPr/>
            </p:nvSpPr>
            <p:spPr>
              <a:xfrm rot="4158600">
                <a:off x="781920" y="726480"/>
                <a:ext cx="10080" cy="19440"/>
              </a:xfrm>
              <a:custGeom>
                <a:avLst/>
                <a:gdLst>
                  <a:gd name="textAreaLeft" fmla="*/ 0 w 10080"/>
                  <a:gd name="textAreaRight" fmla="*/ 11160 w 10080"/>
                  <a:gd name="textAreaTop" fmla="*/ 0 h 19440"/>
                  <a:gd name="textAreaBottom" fmla="*/ 20520 h 19440"/>
                </a:gdLst>
                <a:ahLst/>
                <a:rect l="textAreaLeft" t="textAreaTop" r="textAreaRight" b="textAreaBottom"/>
                <a:pathLst>
                  <a:path w="1035" h="1911">
                    <a:moveTo>
                      <a:pt x="507" y="1"/>
                    </a:moveTo>
                    <a:cubicBezTo>
                      <a:pt x="495" y="1"/>
                      <a:pt x="487" y="8"/>
                      <a:pt x="487" y="26"/>
                    </a:cubicBezTo>
                    <a:cubicBezTo>
                      <a:pt x="487" y="26"/>
                      <a:pt x="476" y="48"/>
                      <a:pt x="474" y="59"/>
                    </a:cubicBezTo>
                    <a:lnTo>
                      <a:pt x="474" y="59"/>
                    </a:lnTo>
                    <a:cubicBezTo>
                      <a:pt x="466" y="63"/>
                      <a:pt x="457" y="70"/>
                      <a:pt x="457" y="87"/>
                    </a:cubicBezTo>
                    <a:lnTo>
                      <a:pt x="426" y="117"/>
                    </a:lnTo>
                    <a:cubicBezTo>
                      <a:pt x="396" y="117"/>
                      <a:pt x="396" y="148"/>
                      <a:pt x="335" y="208"/>
                    </a:cubicBezTo>
                    <a:cubicBezTo>
                      <a:pt x="274" y="269"/>
                      <a:pt x="244" y="360"/>
                      <a:pt x="153" y="452"/>
                    </a:cubicBezTo>
                    <a:cubicBezTo>
                      <a:pt x="1" y="725"/>
                      <a:pt x="31" y="999"/>
                      <a:pt x="92" y="1303"/>
                    </a:cubicBezTo>
                    <a:lnTo>
                      <a:pt x="92" y="1181"/>
                    </a:lnTo>
                    <a:cubicBezTo>
                      <a:pt x="122" y="1333"/>
                      <a:pt x="122" y="1485"/>
                      <a:pt x="153" y="1637"/>
                    </a:cubicBezTo>
                    <a:cubicBezTo>
                      <a:pt x="183" y="1789"/>
                      <a:pt x="335" y="1910"/>
                      <a:pt x="487" y="1910"/>
                    </a:cubicBezTo>
                    <a:cubicBezTo>
                      <a:pt x="639" y="1910"/>
                      <a:pt x="791" y="1789"/>
                      <a:pt x="852" y="1637"/>
                    </a:cubicBezTo>
                    <a:lnTo>
                      <a:pt x="943" y="1303"/>
                    </a:lnTo>
                    <a:cubicBezTo>
                      <a:pt x="1004" y="1151"/>
                      <a:pt x="1034" y="999"/>
                      <a:pt x="1004" y="847"/>
                    </a:cubicBezTo>
                    <a:cubicBezTo>
                      <a:pt x="1004" y="755"/>
                      <a:pt x="943" y="664"/>
                      <a:pt x="943" y="573"/>
                    </a:cubicBezTo>
                    <a:cubicBezTo>
                      <a:pt x="912" y="512"/>
                      <a:pt x="882" y="391"/>
                      <a:pt x="852" y="360"/>
                    </a:cubicBezTo>
                    <a:cubicBezTo>
                      <a:pt x="791" y="330"/>
                      <a:pt x="791" y="269"/>
                      <a:pt x="761" y="239"/>
                    </a:cubicBezTo>
                    <a:lnTo>
                      <a:pt x="761" y="239"/>
                    </a:lnTo>
                    <a:cubicBezTo>
                      <a:pt x="769" y="264"/>
                      <a:pt x="770" y="273"/>
                      <a:pt x="768" y="273"/>
                    </a:cubicBezTo>
                    <a:cubicBezTo>
                      <a:pt x="762" y="273"/>
                      <a:pt x="730" y="208"/>
                      <a:pt x="730" y="208"/>
                    </a:cubicBezTo>
                    <a:cubicBezTo>
                      <a:pt x="639" y="178"/>
                      <a:pt x="639" y="178"/>
                      <a:pt x="700" y="178"/>
                    </a:cubicBezTo>
                    <a:cubicBezTo>
                      <a:pt x="668" y="147"/>
                      <a:pt x="645" y="131"/>
                      <a:pt x="626" y="124"/>
                    </a:cubicBezTo>
                    <a:lnTo>
                      <a:pt x="626" y="124"/>
                    </a:lnTo>
                    <a:cubicBezTo>
                      <a:pt x="618" y="111"/>
                      <a:pt x="609" y="103"/>
                      <a:pt x="609" y="87"/>
                    </a:cubicBezTo>
                    <a:cubicBezTo>
                      <a:pt x="587" y="44"/>
                      <a:pt x="535" y="1"/>
                      <a:pt x="5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10080" bIns="10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680" name="Google Shape;5174;p33"/>
              <p:cNvSpPr/>
              <p:nvPr/>
            </p:nvSpPr>
            <p:spPr>
              <a:xfrm rot="4158600">
                <a:off x="853560" y="687240"/>
                <a:ext cx="9720" cy="15120"/>
              </a:xfrm>
              <a:custGeom>
                <a:avLst/>
                <a:gdLst>
                  <a:gd name="textAreaLeft" fmla="*/ 0 w 9720"/>
                  <a:gd name="textAreaRight" fmla="*/ 10800 w 9720"/>
                  <a:gd name="textAreaTop" fmla="*/ 0 h 15120"/>
                  <a:gd name="textAreaBottom" fmla="*/ 16200 h 15120"/>
                </a:gdLst>
                <a:ahLst/>
                <a:rect l="textAreaLeft" t="textAreaTop" r="textAreaRight" b="textAreaBottom"/>
                <a:pathLst>
                  <a:path w="1005" h="1484">
                    <a:moveTo>
                      <a:pt x="414" y="0"/>
                    </a:moveTo>
                    <a:cubicBezTo>
                      <a:pt x="347" y="0"/>
                      <a:pt x="280" y="29"/>
                      <a:pt x="214" y="73"/>
                    </a:cubicBezTo>
                    <a:cubicBezTo>
                      <a:pt x="153" y="104"/>
                      <a:pt x="92" y="134"/>
                      <a:pt x="62" y="164"/>
                    </a:cubicBezTo>
                    <a:cubicBezTo>
                      <a:pt x="31" y="255"/>
                      <a:pt x="1" y="316"/>
                      <a:pt x="1" y="407"/>
                    </a:cubicBezTo>
                    <a:cubicBezTo>
                      <a:pt x="1" y="468"/>
                      <a:pt x="1" y="559"/>
                      <a:pt x="31" y="590"/>
                    </a:cubicBezTo>
                    <a:cubicBezTo>
                      <a:pt x="62" y="620"/>
                      <a:pt x="62" y="711"/>
                      <a:pt x="92" y="772"/>
                    </a:cubicBezTo>
                    <a:cubicBezTo>
                      <a:pt x="153" y="863"/>
                      <a:pt x="214" y="924"/>
                      <a:pt x="305" y="1015"/>
                    </a:cubicBezTo>
                    <a:cubicBezTo>
                      <a:pt x="335" y="1046"/>
                      <a:pt x="366" y="1076"/>
                      <a:pt x="396" y="1167"/>
                    </a:cubicBezTo>
                    <a:lnTo>
                      <a:pt x="487" y="1228"/>
                    </a:lnTo>
                    <a:cubicBezTo>
                      <a:pt x="518" y="1259"/>
                      <a:pt x="609" y="1319"/>
                      <a:pt x="670" y="1350"/>
                    </a:cubicBezTo>
                    <a:cubicBezTo>
                      <a:pt x="639" y="1350"/>
                      <a:pt x="639" y="1350"/>
                      <a:pt x="609" y="1319"/>
                    </a:cubicBezTo>
                    <a:lnTo>
                      <a:pt x="548" y="1289"/>
                    </a:lnTo>
                    <a:lnTo>
                      <a:pt x="700" y="1441"/>
                    </a:lnTo>
                    <a:cubicBezTo>
                      <a:pt x="743" y="1462"/>
                      <a:pt x="786" y="1484"/>
                      <a:pt x="840" y="1484"/>
                    </a:cubicBezTo>
                    <a:cubicBezTo>
                      <a:pt x="862" y="1484"/>
                      <a:pt x="886" y="1480"/>
                      <a:pt x="913" y="1471"/>
                    </a:cubicBezTo>
                    <a:cubicBezTo>
                      <a:pt x="943" y="1471"/>
                      <a:pt x="1004" y="1380"/>
                      <a:pt x="974" y="1319"/>
                    </a:cubicBezTo>
                    <a:lnTo>
                      <a:pt x="974" y="1167"/>
                    </a:lnTo>
                    <a:cubicBezTo>
                      <a:pt x="1004" y="1046"/>
                      <a:pt x="974" y="985"/>
                      <a:pt x="943" y="863"/>
                    </a:cubicBezTo>
                    <a:cubicBezTo>
                      <a:pt x="943" y="772"/>
                      <a:pt x="913" y="742"/>
                      <a:pt x="913" y="681"/>
                    </a:cubicBezTo>
                    <a:cubicBezTo>
                      <a:pt x="913" y="590"/>
                      <a:pt x="852" y="559"/>
                      <a:pt x="852" y="468"/>
                    </a:cubicBezTo>
                    <a:cubicBezTo>
                      <a:pt x="822" y="377"/>
                      <a:pt x="761" y="225"/>
                      <a:pt x="670" y="134"/>
                    </a:cubicBezTo>
                    <a:cubicBezTo>
                      <a:pt x="639" y="104"/>
                      <a:pt x="548" y="73"/>
                      <a:pt x="487" y="12"/>
                    </a:cubicBezTo>
                    <a:cubicBezTo>
                      <a:pt x="463" y="4"/>
                      <a:pt x="438" y="0"/>
                      <a:pt x="4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7920" bIns="7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1681" name="Google Shape;5175;p33"/>
            <p:cNvSpPr/>
            <p:nvPr/>
          </p:nvSpPr>
          <p:spPr>
            <a:xfrm rot="4158600">
              <a:off x="242640" y="116640"/>
              <a:ext cx="636120" cy="848520"/>
            </a:xfrm>
            <a:custGeom>
              <a:avLst/>
              <a:gdLst>
                <a:gd name="textAreaLeft" fmla="*/ 0 w 636120"/>
                <a:gd name="textAreaRight" fmla="*/ 637200 w 636120"/>
                <a:gd name="textAreaTop" fmla="*/ 0 h 848520"/>
                <a:gd name="textAreaBottom" fmla="*/ 849600 h 848520"/>
              </a:gdLst>
              <a:ahLst/>
              <a:rect l="textAreaLeft" t="textAreaTop" r="textAreaRight" b="textAreaBottom"/>
              <a:pathLst>
                <a:path fill="none" w="58938" h="78574">
                  <a:moveTo>
                    <a:pt x="1186" y="7113"/>
                  </a:moveTo>
                  <a:cubicBezTo>
                    <a:pt x="1" y="7113"/>
                    <a:pt x="8967" y="77662"/>
                    <a:pt x="8967" y="77662"/>
                  </a:cubicBezTo>
                  <a:cubicBezTo>
                    <a:pt x="14743" y="78573"/>
                    <a:pt x="58938" y="72160"/>
                    <a:pt x="58938" y="72160"/>
                  </a:cubicBezTo>
                  <a:cubicBezTo>
                    <a:pt x="58938" y="72160"/>
                    <a:pt x="52190" y="2797"/>
                    <a:pt x="50640" y="1429"/>
                  </a:cubicBezTo>
                  <a:cubicBezTo>
                    <a:pt x="48999" y="1"/>
                    <a:pt x="3618" y="7113"/>
                    <a:pt x="1186" y="7113"/>
                  </a:cubicBezTo>
                  <a:close/>
                </a:path>
              </a:pathLst>
            </a:custGeom>
            <a:noFill/>
            <a:ln w="205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682" name="Google Shape;5176;p33"/>
          <p:cNvSpPr/>
          <p:nvPr/>
        </p:nvSpPr>
        <p:spPr>
          <a:xfrm flipH="1">
            <a:off x="7553520" y="-168480"/>
            <a:ext cx="1626480" cy="1131120"/>
          </a:xfrm>
          <a:custGeom>
            <a:avLst/>
            <a:gdLst>
              <a:gd name="textAreaLeft" fmla="*/ 720 w 1626480"/>
              <a:gd name="textAreaRight" fmla="*/ 1628280 w 1626480"/>
              <a:gd name="textAreaTop" fmla="*/ 0 h 1131120"/>
              <a:gd name="textAreaBottom" fmla="*/ 1132200 h 1131120"/>
            </a:gdLst>
            <a:ahLst/>
            <a:rect l="textAreaLeft" t="textAreaTop" r="textAreaRight" b="textAreaBottom"/>
            <a:pathLst>
              <a:path fill="none" w="35266" h="24538">
                <a:moveTo>
                  <a:pt x="1" y="18899"/>
                </a:moveTo>
                <a:cubicBezTo>
                  <a:pt x="8606" y="24400"/>
                  <a:pt x="27756" y="24537"/>
                  <a:pt x="32983" y="15978"/>
                </a:cubicBezTo>
                <a:cubicBezTo>
                  <a:pt x="35266" y="12212"/>
                  <a:pt x="33896" y="5889"/>
                  <a:pt x="29491" y="3150"/>
                </a:cubicBezTo>
                <a:cubicBezTo>
                  <a:pt x="24446" y="0"/>
                  <a:pt x="19402" y="1141"/>
                  <a:pt x="19402" y="1141"/>
                </a:cubicBezTo>
              </a:path>
            </a:pathLst>
          </a:custGeom>
          <a:noFill/>
          <a:ln w="18825">
            <a:solidFill>
              <a:srgbClr val="594a42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1683" name="Google Shape;5177;p33"/>
          <p:cNvGrpSpPr/>
          <p:nvPr/>
        </p:nvGrpSpPr>
        <p:grpSpPr>
          <a:xfrm>
            <a:off x="-771480" y="4518360"/>
            <a:ext cx="1557360" cy="1692360"/>
            <a:chOff x="-771480" y="4518360"/>
            <a:chExt cx="1557360" cy="1692360"/>
          </a:xfrm>
        </p:grpSpPr>
        <p:sp>
          <p:nvSpPr>
            <p:cNvPr id="1684" name="Google Shape;5178;p33"/>
            <p:cNvSpPr/>
            <p:nvPr/>
          </p:nvSpPr>
          <p:spPr>
            <a:xfrm flipV="1" rot="12890400">
              <a:off x="522360" y="4755240"/>
              <a:ext cx="213840" cy="240840"/>
            </a:xfrm>
            <a:custGeom>
              <a:avLst/>
              <a:gdLst>
                <a:gd name="textAreaLeft" fmla="*/ 0 w 213840"/>
                <a:gd name="textAreaRight" fmla="*/ 214920 w 213840"/>
                <a:gd name="textAreaTop" fmla="*/ -720 h 240840"/>
                <a:gd name="textAreaBottom" fmla="*/ 241200 h 240840"/>
              </a:gdLst>
              <a:ahLst/>
              <a:rect l="textAreaLeft" t="textAreaTop" r="textAreaRight" b="textAreaBottom"/>
              <a:pathLst>
                <a:path w="3213" h="3618">
                  <a:moveTo>
                    <a:pt x="577" y="0"/>
                  </a:moveTo>
                  <a:cubicBezTo>
                    <a:pt x="290" y="0"/>
                    <a:pt x="0" y="235"/>
                    <a:pt x="111" y="602"/>
                  </a:cubicBezTo>
                  <a:cubicBezTo>
                    <a:pt x="354" y="1271"/>
                    <a:pt x="718" y="1940"/>
                    <a:pt x="1144" y="2548"/>
                  </a:cubicBezTo>
                  <a:cubicBezTo>
                    <a:pt x="1418" y="2912"/>
                    <a:pt x="1813" y="3520"/>
                    <a:pt x="2329" y="3612"/>
                  </a:cubicBezTo>
                  <a:cubicBezTo>
                    <a:pt x="2361" y="3616"/>
                    <a:pt x="2392" y="3618"/>
                    <a:pt x="2422" y="3618"/>
                  </a:cubicBezTo>
                  <a:cubicBezTo>
                    <a:pt x="3019" y="3618"/>
                    <a:pt x="3212" y="2787"/>
                    <a:pt x="2633" y="2700"/>
                  </a:cubicBezTo>
                  <a:cubicBezTo>
                    <a:pt x="2360" y="2639"/>
                    <a:pt x="2056" y="2153"/>
                    <a:pt x="1904" y="1940"/>
                  </a:cubicBezTo>
                  <a:cubicBezTo>
                    <a:pt x="1570" y="1423"/>
                    <a:pt x="1266" y="906"/>
                    <a:pt x="1022" y="329"/>
                  </a:cubicBezTo>
                  <a:cubicBezTo>
                    <a:pt x="950" y="101"/>
                    <a:pt x="764" y="0"/>
                    <a:pt x="57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85" name="Google Shape;5179;p33"/>
            <p:cNvSpPr/>
            <p:nvPr/>
          </p:nvSpPr>
          <p:spPr>
            <a:xfrm flipV="1" rot="12890400">
              <a:off x="430200" y="4636800"/>
              <a:ext cx="61920" cy="214200"/>
            </a:xfrm>
            <a:custGeom>
              <a:avLst/>
              <a:gdLst>
                <a:gd name="textAreaLeft" fmla="*/ 0 w 61920"/>
                <a:gd name="textAreaRight" fmla="*/ 63000 w 61920"/>
                <a:gd name="textAreaTop" fmla="*/ 0 h 214200"/>
                <a:gd name="textAreaBottom" fmla="*/ 215280 h 214200"/>
              </a:gdLst>
              <a:ahLst/>
              <a:rect l="textAreaLeft" t="textAreaTop" r="textAreaRight" b="textAreaBottom"/>
              <a:pathLst>
                <a:path w="943" h="3216">
                  <a:moveTo>
                    <a:pt x="472" y="1"/>
                  </a:moveTo>
                  <a:cubicBezTo>
                    <a:pt x="236" y="1"/>
                    <a:pt x="1" y="153"/>
                    <a:pt x="1" y="457"/>
                  </a:cubicBezTo>
                  <a:lnTo>
                    <a:pt x="1" y="2736"/>
                  </a:lnTo>
                  <a:cubicBezTo>
                    <a:pt x="1" y="3056"/>
                    <a:pt x="236" y="3215"/>
                    <a:pt x="472" y="3215"/>
                  </a:cubicBezTo>
                  <a:cubicBezTo>
                    <a:pt x="707" y="3215"/>
                    <a:pt x="943" y="3056"/>
                    <a:pt x="943" y="2736"/>
                  </a:cubicBezTo>
                  <a:lnTo>
                    <a:pt x="943" y="457"/>
                  </a:lnTo>
                  <a:cubicBezTo>
                    <a:pt x="943" y="153"/>
                    <a:pt x="707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86" name="Google Shape;5180;p33"/>
            <p:cNvSpPr/>
            <p:nvPr/>
          </p:nvSpPr>
          <p:spPr>
            <a:xfrm flipV="1" rot="12890400">
              <a:off x="131040" y="4550400"/>
              <a:ext cx="164880" cy="165240"/>
            </a:xfrm>
            <a:custGeom>
              <a:avLst/>
              <a:gdLst>
                <a:gd name="textAreaLeft" fmla="*/ 0 w 164880"/>
                <a:gd name="textAreaRight" fmla="*/ 165960 w 164880"/>
                <a:gd name="textAreaTop" fmla="*/ -720 h 165240"/>
                <a:gd name="textAreaBottom" fmla="*/ 165600 h 165240"/>
              </a:gdLst>
              <a:ahLst/>
              <a:rect l="textAreaLeft" t="textAreaTop" r="textAreaRight" b="textAreaBottom"/>
              <a:pathLst>
                <a:path w="2485" h="2492">
                  <a:moveTo>
                    <a:pt x="1773" y="0"/>
                  </a:moveTo>
                  <a:cubicBezTo>
                    <a:pt x="1672" y="0"/>
                    <a:pt x="1570" y="37"/>
                    <a:pt x="1484" y="124"/>
                  </a:cubicBezTo>
                  <a:cubicBezTo>
                    <a:pt x="1028" y="580"/>
                    <a:pt x="784" y="1188"/>
                    <a:pt x="328" y="1644"/>
                  </a:cubicBezTo>
                  <a:cubicBezTo>
                    <a:pt x="0" y="1995"/>
                    <a:pt x="341" y="2491"/>
                    <a:pt x="709" y="2491"/>
                  </a:cubicBezTo>
                  <a:cubicBezTo>
                    <a:pt x="818" y="2491"/>
                    <a:pt x="930" y="2447"/>
                    <a:pt x="1028" y="2343"/>
                  </a:cubicBezTo>
                  <a:cubicBezTo>
                    <a:pt x="1484" y="1887"/>
                    <a:pt x="1696" y="1279"/>
                    <a:pt x="2152" y="823"/>
                  </a:cubicBezTo>
                  <a:cubicBezTo>
                    <a:pt x="2484" y="467"/>
                    <a:pt x="2131" y="0"/>
                    <a:pt x="1773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3160" bIns="83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87" name="Google Shape;5181;p33"/>
            <p:cNvSpPr/>
            <p:nvPr/>
          </p:nvSpPr>
          <p:spPr>
            <a:xfrm flipV="1" rot="12890400">
              <a:off x="-187920" y="5970600"/>
              <a:ext cx="154800" cy="214920"/>
            </a:xfrm>
            <a:custGeom>
              <a:avLst/>
              <a:gdLst>
                <a:gd name="textAreaLeft" fmla="*/ 0 w 154800"/>
                <a:gd name="textAreaRight" fmla="*/ 155880 w 154800"/>
                <a:gd name="textAreaTop" fmla="*/ -720 h 214920"/>
                <a:gd name="textAreaBottom" fmla="*/ 215280 h 214920"/>
              </a:gdLst>
              <a:ahLst/>
              <a:rect l="textAreaLeft" t="textAreaTop" r="textAreaRight" b="textAreaBottom"/>
              <a:pathLst>
                <a:path w="2334" h="3234">
                  <a:moveTo>
                    <a:pt x="1704" y="1"/>
                  </a:moveTo>
                  <a:cubicBezTo>
                    <a:pt x="1558" y="1"/>
                    <a:pt x="1413" y="73"/>
                    <a:pt x="1317" y="247"/>
                  </a:cubicBezTo>
                  <a:lnTo>
                    <a:pt x="192" y="2526"/>
                  </a:lnTo>
                  <a:cubicBezTo>
                    <a:pt x="1" y="2887"/>
                    <a:pt x="329" y="3233"/>
                    <a:pt x="647" y="3233"/>
                  </a:cubicBezTo>
                  <a:cubicBezTo>
                    <a:pt x="785" y="3233"/>
                    <a:pt x="921" y="3168"/>
                    <a:pt x="1013" y="3013"/>
                  </a:cubicBezTo>
                  <a:lnTo>
                    <a:pt x="2168" y="733"/>
                  </a:lnTo>
                  <a:cubicBezTo>
                    <a:pt x="2334" y="338"/>
                    <a:pt x="2018" y="1"/>
                    <a:pt x="170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88" name="Google Shape;5182;p33"/>
            <p:cNvSpPr/>
            <p:nvPr/>
          </p:nvSpPr>
          <p:spPr>
            <a:xfrm flipV="1" rot="12890400">
              <a:off x="-490320" y="5828760"/>
              <a:ext cx="92880" cy="192240"/>
            </a:xfrm>
            <a:custGeom>
              <a:avLst/>
              <a:gdLst>
                <a:gd name="textAreaLeft" fmla="*/ 0 w 92880"/>
                <a:gd name="textAreaRight" fmla="*/ 93960 w 92880"/>
                <a:gd name="textAreaTop" fmla="*/ 720 h 192240"/>
                <a:gd name="textAreaBottom" fmla="*/ 194040 h 192240"/>
              </a:gdLst>
              <a:ahLst/>
              <a:rect l="textAreaLeft" t="textAreaTop" r="textAreaRight" b="textAreaBottom"/>
              <a:pathLst>
                <a:path w="1406" h="2888">
                  <a:moveTo>
                    <a:pt x="754" y="1"/>
                  </a:moveTo>
                  <a:cubicBezTo>
                    <a:pt x="610" y="1"/>
                    <a:pt x="473" y="70"/>
                    <a:pt x="396" y="233"/>
                  </a:cubicBezTo>
                  <a:cubicBezTo>
                    <a:pt x="183" y="628"/>
                    <a:pt x="92" y="963"/>
                    <a:pt x="31" y="1388"/>
                  </a:cubicBezTo>
                  <a:cubicBezTo>
                    <a:pt x="1" y="1783"/>
                    <a:pt x="183" y="2239"/>
                    <a:pt x="396" y="2634"/>
                  </a:cubicBezTo>
                  <a:cubicBezTo>
                    <a:pt x="472" y="2814"/>
                    <a:pt x="606" y="2888"/>
                    <a:pt x="747" y="2888"/>
                  </a:cubicBezTo>
                  <a:cubicBezTo>
                    <a:pt x="1060" y="2888"/>
                    <a:pt x="1405" y="2525"/>
                    <a:pt x="1217" y="2148"/>
                  </a:cubicBezTo>
                  <a:cubicBezTo>
                    <a:pt x="943" y="1601"/>
                    <a:pt x="943" y="1267"/>
                    <a:pt x="1217" y="720"/>
                  </a:cubicBezTo>
                  <a:cubicBezTo>
                    <a:pt x="1404" y="325"/>
                    <a:pt x="1065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1689" name="Google Shape;5183;p33"/>
            <p:cNvSpPr/>
            <p:nvPr/>
          </p:nvSpPr>
          <p:spPr>
            <a:xfrm flipV="1" rot="12890400">
              <a:off x="-736560" y="5574960"/>
              <a:ext cx="214200" cy="189000"/>
            </a:xfrm>
            <a:custGeom>
              <a:avLst/>
              <a:gdLst>
                <a:gd name="textAreaLeft" fmla="*/ 0 w 214200"/>
                <a:gd name="textAreaRight" fmla="*/ 215280 w 214200"/>
                <a:gd name="textAreaTop" fmla="*/ -720 h 189000"/>
                <a:gd name="textAreaBottom" fmla="*/ 189360 h 189000"/>
              </a:gdLst>
              <a:ahLst/>
              <a:rect l="textAreaLeft" t="textAreaTop" r="textAreaRight" b="textAreaBottom"/>
              <a:pathLst>
                <a:path w="3223" h="2845">
                  <a:moveTo>
                    <a:pt x="711" y="1"/>
                  </a:moveTo>
                  <a:cubicBezTo>
                    <a:pt x="343" y="1"/>
                    <a:pt x="1" y="485"/>
                    <a:pt x="336" y="820"/>
                  </a:cubicBezTo>
                  <a:lnTo>
                    <a:pt x="2220" y="2704"/>
                  </a:lnTo>
                  <a:cubicBezTo>
                    <a:pt x="2319" y="2803"/>
                    <a:pt x="2430" y="2844"/>
                    <a:pt x="2538" y="2844"/>
                  </a:cubicBezTo>
                  <a:cubicBezTo>
                    <a:pt x="2898" y="2844"/>
                    <a:pt x="3223" y="2386"/>
                    <a:pt x="2919" y="2036"/>
                  </a:cubicBezTo>
                  <a:lnTo>
                    <a:pt x="1004" y="121"/>
                  </a:lnTo>
                  <a:cubicBezTo>
                    <a:pt x="913" y="36"/>
                    <a:pt x="811" y="1"/>
                    <a:pt x="71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6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2638;p18"/>
          <p:cNvSpPr/>
          <p:nvPr/>
        </p:nvSpPr>
        <p:spPr>
          <a:xfrm rot="15105600">
            <a:off x="-426960" y="4067280"/>
            <a:ext cx="1434600" cy="997920"/>
          </a:xfrm>
          <a:custGeom>
            <a:avLst/>
            <a:gdLst>
              <a:gd name="textAreaLeft" fmla="*/ 0 w 1434600"/>
              <a:gd name="textAreaRight" fmla="*/ 1435680 w 1434600"/>
              <a:gd name="textAreaTop" fmla="*/ 0 h 997920"/>
              <a:gd name="textAreaBottom" fmla="*/ 999000 h 997920"/>
            </a:gdLst>
            <a:ahLst/>
            <a:rect l="textAreaLeft" t="textAreaTop" r="textAreaRight" b="textAreaBottom"/>
            <a:pathLst>
              <a:path fill="none" w="73163" h="50913">
                <a:moveTo>
                  <a:pt x="0" y="39211"/>
                </a:moveTo>
                <a:cubicBezTo>
                  <a:pt x="17873" y="50609"/>
                  <a:pt x="57600" y="50913"/>
                  <a:pt x="68390" y="33132"/>
                </a:cubicBezTo>
                <a:cubicBezTo>
                  <a:pt x="73163" y="25320"/>
                  <a:pt x="70305" y="12250"/>
                  <a:pt x="61187" y="6535"/>
                </a:cubicBezTo>
                <a:cubicBezTo>
                  <a:pt x="50730" y="0"/>
                  <a:pt x="40274" y="2341"/>
                  <a:pt x="40274" y="2341"/>
                </a:cubicBezTo>
              </a:path>
            </a:pathLst>
          </a:custGeom>
          <a:solidFill>
            <a:schemeClr val="dk1"/>
          </a:solidFill>
          <a:ln w="19000">
            <a:solidFill>
              <a:srgbClr val="90b8da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729" name="Google Shape;2639;p18"/>
          <p:cNvSpPr/>
          <p:nvPr/>
        </p:nvSpPr>
        <p:spPr>
          <a:xfrm rot="15105600">
            <a:off x="-887760" y="4528080"/>
            <a:ext cx="2275200" cy="1812240"/>
          </a:xfrm>
          <a:custGeom>
            <a:avLst/>
            <a:gdLst>
              <a:gd name="textAreaLeft" fmla="*/ 0 w 2275200"/>
              <a:gd name="textAreaRight" fmla="*/ 2276280 w 2275200"/>
              <a:gd name="textAreaTop" fmla="*/ 0 h 1812240"/>
              <a:gd name="textAreaBottom" fmla="*/ 1813320 h 1812240"/>
            </a:gdLst>
            <a:ahLst/>
            <a:rect l="textAreaLeft" t="textAreaTop" r="textAreaRight" b="textAreaBottom"/>
            <a:pathLst>
              <a:path fill="none" w="115991" h="92404">
                <a:moveTo>
                  <a:pt x="1885" y="66567"/>
                </a:moveTo>
                <a:cubicBezTo>
                  <a:pt x="1885" y="66567"/>
                  <a:pt x="0" y="72281"/>
                  <a:pt x="5684" y="79090"/>
                </a:cubicBezTo>
                <a:cubicBezTo>
                  <a:pt x="16870" y="92403"/>
                  <a:pt x="54712" y="87844"/>
                  <a:pt x="71035" y="77965"/>
                </a:cubicBezTo>
                <a:cubicBezTo>
                  <a:pt x="91856" y="65381"/>
                  <a:pt x="115990" y="36262"/>
                  <a:pt x="108665" y="15654"/>
                </a:cubicBezTo>
                <a:cubicBezTo>
                  <a:pt x="104470" y="3861"/>
                  <a:pt x="93041" y="1"/>
                  <a:pt x="93041" y="1"/>
                </a:cubicBezTo>
              </a:path>
            </a:pathLst>
          </a:custGeom>
          <a:solidFill>
            <a:schemeClr val="dk1"/>
          </a:solidFill>
          <a:ln w="19000">
            <a:solidFill>
              <a:srgbClr val="1d762c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730" name="Google Shape;2640;p18"/>
          <p:cNvSpPr/>
          <p:nvPr/>
        </p:nvSpPr>
        <p:spPr>
          <a:xfrm rot="16710000">
            <a:off x="7967880" y="-1951560"/>
            <a:ext cx="2789280" cy="2788560"/>
          </a:xfrm>
          <a:custGeom>
            <a:avLst/>
            <a:gdLst>
              <a:gd name="textAreaLeft" fmla="*/ 0 w 2789280"/>
              <a:gd name="textAreaRight" fmla="*/ 2790360 w 2789280"/>
              <a:gd name="textAreaTop" fmla="*/ 0 h 2788560"/>
              <a:gd name="textAreaBottom" fmla="*/ 2789640 h 2788560"/>
            </a:gdLst>
            <a:ahLst/>
            <a:rect l="textAreaLeft" t="textAreaTop" r="textAreaRight" b="textAreaBottom"/>
            <a:pathLst>
              <a:path w="111614" h="111583">
                <a:moveTo>
                  <a:pt x="55139" y="0"/>
                </a:moveTo>
                <a:cubicBezTo>
                  <a:pt x="53953" y="0"/>
                  <a:pt x="52798" y="31"/>
                  <a:pt x="51643" y="92"/>
                </a:cubicBezTo>
                <a:lnTo>
                  <a:pt x="51674" y="791"/>
                </a:lnTo>
                <a:cubicBezTo>
                  <a:pt x="52829" y="700"/>
                  <a:pt x="54014" y="669"/>
                  <a:pt x="55169" y="669"/>
                </a:cubicBezTo>
                <a:lnTo>
                  <a:pt x="55473" y="669"/>
                </a:lnTo>
                <a:lnTo>
                  <a:pt x="55473" y="0"/>
                </a:lnTo>
                <a:close/>
                <a:moveTo>
                  <a:pt x="59272" y="152"/>
                </a:moveTo>
                <a:lnTo>
                  <a:pt x="59242" y="821"/>
                </a:lnTo>
                <a:cubicBezTo>
                  <a:pt x="60488" y="943"/>
                  <a:pt x="61795" y="1034"/>
                  <a:pt x="63011" y="1216"/>
                </a:cubicBezTo>
                <a:lnTo>
                  <a:pt x="63072" y="517"/>
                </a:lnTo>
                <a:cubicBezTo>
                  <a:pt x="61826" y="335"/>
                  <a:pt x="60549" y="213"/>
                  <a:pt x="59272" y="152"/>
                </a:cubicBezTo>
                <a:close/>
                <a:moveTo>
                  <a:pt x="47844" y="517"/>
                </a:moveTo>
                <a:cubicBezTo>
                  <a:pt x="46597" y="669"/>
                  <a:pt x="45351" y="912"/>
                  <a:pt x="44075" y="1156"/>
                </a:cubicBezTo>
                <a:lnTo>
                  <a:pt x="44227" y="1824"/>
                </a:lnTo>
                <a:cubicBezTo>
                  <a:pt x="45442" y="1551"/>
                  <a:pt x="46719" y="1368"/>
                  <a:pt x="47935" y="1156"/>
                </a:cubicBezTo>
                <a:lnTo>
                  <a:pt x="47844" y="517"/>
                </a:lnTo>
                <a:close/>
                <a:moveTo>
                  <a:pt x="66811" y="1125"/>
                </a:moveTo>
                <a:lnTo>
                  <a:pt x="66689" y="1763"/>
                </a:lnTo>
                <a:cubicBezTo>
                  <a:pt x="67935" y="2007"/>
                  <a:pt x="69151" y="2311"/>
                  <a:pt x="70367" y="2615"/>
                </a:cubicBezTo>
                <a:lnTo>
                  <a:pt x="70519" y="1976"/>
                </a:lnTo>
                <a:cubicBezTo>
                  <a:pt x="69303" y="1672"/>
                  <a:pt x="68057" y="1368"/>
                  <a:pt x="66811" y="1125"/>
                </a:cubicBezTo>
                <a:close/>
                <a:moveTo>
                  <a:pt x="40397" y="2037"/>
                </a:moveTo>
                <a:cubicBezTo>
                  <a:pt x="39181" y="2371"/>
                  <a:pt x="37935" y="2797"/>
                  <a:pt x="36749" y="3222"/>
                </a:cubicBezTo>
                <a:lnTo>
                  <a:pt x="36992" y="3861"/>
                </a:lnTo>
                <a:cubicBezTo>
                  <a:pt x="38147" y="3435"/>
                  <a:pt x="39363" y="3070"/>
                  <a:pt x="40579" y="2675"/>
                </a:cubicBezTo>
                <a:lnTo>
                  <a:pt x="40397" y="2037"/>
                </a:lnTo>
                <a:close/>
                <a:moveTo>
                  <a:pt x="74227" y="3070"/>
                </a:moveTo>
                <a:lnTo>
                  <a:pt x="73984" y="3709"/>
                </a:lnTo>
                <a:cubicBezTo>
                  <a:pt x="75169" y="4134"/>
                  <a:pt x="76385" y="4529"/>
                  <a:pt x="77510" y="5046"/>
                </a:cubicBezTo>
                <a:lnTo>
                  <a:pt x="77783" y="4408"/>
                </a:lnTo>
                <a:cubicBezTo>
                  <a:pt x="76598" y="3952"/>
                  <a:pt x="75443" y="3496"/>
                  <a:pt x="74227" y="3070"/>
                </a:cubicBezTo>
                <a:close/>
                <a:moveTo>
                  <a:pt x="33223" y="4712"/>
                </a:moveTo>
                <a:cubicBezTo>
                  <a:pt x="32068" y="5198"/>
                  <a:pt x="30883" y="5776"/>
                  <a:pt x="29789" y="6384"/>
                </a:cubicBezTo>
                <a:lnTo>
                  <a:pt x="30093" y="6991"/>
                </a:lnTo>
                <a:cubicBezTo>
                  <a:pt x="31217" y="6353"/>
                  <a:pt x="32342" y="5806"/>
                  <a:pt x="33467" y="5320"/>
                </a:cubicBezTo>
                <a:lnTo>
                  <a:pt x="33223" y="4712"/>
                </a:lnTo>
                <a:close/>
                <a:moveTo>
                  <a:pt x="81249" y="5988"/>
                </a:moveTo>
                <a:lnTo>
                  <a:pt x="80945" y="6596"/>
                </a:lnTo>
                <a:cubicBezTo>
                  <a:pt x="82039" y="7174"/>
                  <a:pt x="83194" y="7782"/>
                  <a:pt x="84258" y="8420"/>
                </a:cubicBezTo>
                <a:lnTo>
                  <a:pt x="84592" y="7812"/>
                </a:lnTo>
                <a:cubicBezTo>
                  <a:pt x="83498" y="7174"/>
                  <a:pt x="82373" y="6566"/>
                  <a:pt x="81249" y="5988"/>
                </a:cubicBezTo>
                <a:close/>
                <a:moveTo>
                  <a:pt x="26506" y="8298"/>
                </a:moveTo>
                <a:cubicBezTo>
                  <a:pt x="25442" y="8998"/>
                  <a:pt x="24378" y="9727"/>
                  <a:pt x="23345" y="10487"/>
                </a:cubicBezTo>
                <a:lnTo>
                  <a:pt x="23709" y="11004"/>
                </a:lnTo>
                <a:cubicBezTo>
                  <a:pt x="24743" y="10244"/>
                  <a:pt x="25807" y="9514"/>
                  <a:pt x="26840" y="8876"/>
                </a:cubicBezTo>
                <a:lnTo>
                  <a:pt x="26506" y="8298"/>
                </a:lnTo>
                <a:close/>
                <a:moveTo>
                  <a:pt x="87814" y="9940"/>
                </a:moveTo>
                <a:lnTo>
                  <a:pt x="87449" y="10487"/>
                </a:lnTo>
                <a:cubicBezTo>
                  <a:pt x="88452" y="11186"/>
                  <a:pt x="89455" y="11946"/>
                  <a:pt x="90428" y="12767"/>
                </a:cubicBezTo>
                <a:lnTo>
                  <a:pt x="90854" y="12250"/>
                </a:lnTo>
                <a:cubicBezTo>
                  <a:pt x="89881" y="11460"/>
                  <a:pt x="88847" y="10669"/>
                  <a:pt x="87814" y="9940"/>
                </a:cubicBezTo>
                <a:close/>
                <a:moveTo>
                  <a:pt x="20336" y="12797"/>
                </a:moveTo>
                <a:cubicBezTo>
                  <a:pt x="19393" y="13618"/>
                  <a:pt x="18451" y="14499"/>
                  <a:pt x="17539" y="15381"/>
                </a:cubicBezTo>
                <a:lnTo>
                  <a:pt x="17995" y="15867"/>
                </a:lnTo>
                <a:cubicBezTo>
                  <a:pt x="18877" y="14986"/>
                  <a:pt x="19819" y="14134"/>
                  <a:pt x="20761" y="13283"/>
                </a:cubicBezTo>
                <a:lnTo>
                  <a:pt x="20336" y="12797"/>
                </a:lnTo>
                <a:close/>
                <a:moveTo>
                  <a:pt x="93741" y="14712"/>
                </a:moveTo>
                <a:lnTo>
                  <a:pt x="93285" y="15229"/>
                </a:lnTo>
                <a:cubicBezTo>
                  <a:pt x="94197" y="16080"/>
                  <a:pt x="95109" y="17022"/>
                  <a:pt x="95960" y="17934"/>
                </a:cubicBezTo>
                <a:lnTo>
                  <a:pt x="96446" y="17417"/>
                </a:lnTo>
                <a:cubicBezTo>
                  <a:pt x="95565" y="16505"/>
                  <a:pt x="94653" y="15593"/>
                  <a:pt x="93741" y="14712"/>
                </a:cubicBezTo>
                <a:close/>
                <a:moveTo>
                  <a:pt x="14864" y="18147"/>
                </a:moveTo>
                <a:cubicBezTo>
                  <a:pt x="13983" y="19089"/>
                  <a:pt x="13193" y="20092"/>
                  <a:pt x="12402" y="21065"/>
                </a:cubicBezTo>
                <a:lnTo>
                  <a:pt x="12919" y="21490"/>
                </a:lnTo>
                <a:cubicBezTo>
                  <a:pt x="13740" y="20517"/>
                  <a:pt x="14530" y="19514"/>
                  <a:pt x="15351" y="18603"/>
                </a:cubicBezTo>
                <a:lnTo>
                  <a:pt x="14864" y="18147"/>
                </a:lnTo>
                <a:close/>
                <a:moveTo>
                  <a:pt x="98908" y="20366"/>
                </a:moveTo>
                <a:lnTo>
                  <a:pt x="98392" y="20761"/>
                </a:lnTo>
                <a:cubicBezTo>
                  <a:pt x="99152" y="21764"/>
                  <a:pt x="99912" y="22797"/>
                  <a:pt x="100611" y="23800"/>
                </a:cubicBezTo>
                <a:lnTo>
                  <a:pt x="101188" y="23435"/>
                </a:lnTo>
                <a:cubicBezTo>
                  <a:pt x="100459" y="22372"/>
                  <a:pt x="99699" y="21338"/>
                  <a:pt x="98908" y="20366"/>
                </a:cubicBezTo>
                <a:close/>
                <a:moveTo>
                  <a:pt x="103194" y="26657"/>
                </a:moveTo>
                <a:lnTo>
                  <a:pt x="102647" y="26992"/>
                </a:lnTo>
                <a:cubicBezTo>
                  <a:pt x="103285" y="28056"/>
                  <a:pt x="103893" y="29211"/>
                  <a:pt x="104471" y="30305"/>
                </a:cubicBezTo>
                <a:lnTo>
                  <a:pt x="105018" y="30001"/>
                </a:lnTo>
                <a:cubicBezTo>
                  <a:pt x="104471" y="28876"/>
                  <a:pt x="103863" y="27752"/>
                  <a:pt x="103194" y="26657"/>
                </a:cubicBezTo>
                <a:close/>
                <a:moveTo>
                  <a:pt x="106659" y="33436"/>
                </a:moveTo>
                <a:lnTo>
                  <a:pt x="106051" y="33679"/>
                </a:lnTo>
                <a:cubicBezTo>
                  <a:pt x="106538" y="34864"/>
                  <a:pt x="106994" y="36050"/>
                  <a:pt x="107419" y="37235"/>
                </a:cubicBezTo>
                <a:lnTo>
                  <a:pt x="108027" y="36992"/>
                </a:lnTo>
                <a:cubicBezTo>
                  <a:pt x="107602" y="35776"/>
                  <a:pt x="107146" y="34591"/>
                  <a:pt x="106659" y="33436"/>
                </a:cubicBezTo>
                <a:close/>
                <a:moveTo>
                  <a:pt x="3314" y="37752"/>
                </a:moveTo>
                <a:cubicBezTo>
                  <a:pt x="2888" y="38968"/>
                  <a:pt x="2524" y="40183"/>
                  <a:pt x="2189" y="41399"/>
                </a:cubicBezTo>
                <a:lnTo>
                  <a:pt x="2828" y="41582"/>
                </a:lnTo>
                <a:cubicBezTo>
                  <a:pt x="3162" y="40366"/>
                  <a:pt x="3557" y="39150"/>
                  <a:pt x="3952" y="37995"/>
                </a:cubicBezTo>
                <a:lnTo>
                  <a:pt x="3314" y="37752"/>
                </a:lnTo>
                <a:close/>
                <a:moveTo>
                  <a:pt x="109213" y="40639"/>
                </a:moveTo>
                <a:lnTo>
                  <a:pt x="108574" y="40822"/>
                </a:lnTo>
                <a:cubicBezTo>
                  <a:pt x="108909" y="42007"/>
                  <a:pt x="109213" y="43253"/>
                  <a:pt x="109456" y="44469"/>
                </a:cubicBezTo>
                <a:lnTo>
                  <a:pt x="110124" y="44317"/>
                </a:lnTo>
                <a:cubicBezTo>
                  <a:pt x="109851" y="43101"/>
                  <a:pt x="109547" y="41855"/>
                  <a:pt x="109213" y="40639"/>
                </a:cubicBezTo>
                <a:close/>
                <a:moveTo>
                  <a:pt x="1277" y="45168"/>
                </a:moveTo>
                <a:cubicBezTo>
                  <a:pt x="1034" y="46415"/>
                  <a:pt x="822" y="47661"/>
                  <a:pt x="609" y="48937"/>
                </a:cubicBezTo>
                <a:lnTo>
                  <a:pt x="1277" y="48998"/>
                </a:lnTo>
                <a:cubicBezTo>
                  <a:pt x="1460" y="47752"/>
                  <a:pt x="1673" y="46506"/>
                  <a:pt x="1916" y="45320"/>
                </a:cubicBezTo>
                <a:lnTo>
                  <a:pt x="1277" y="45168"/>
                </a:lnTo>
                <a:close/>
                <a:moveTo>
                  <a:pt x="110854" y="48086"/>
                </a:moveTo>
                <a:lnTo>
                  <a:pt x="110185" y="48208"/>
                </a:lnTo>
                <a:cubicBezTo>
                  <a:pt x="110368" y="49454"/>
                  <a:pt x="110550" y="50700"/>
                  <a:pt x="110641" y="51977"/>
                </a:cubicBezTo>
                <a:lnTo>
                  <a:pt x="111310" y="51886"/>
                </a:lnTo>
                <a:cubicBezTo>
                  <a:pt x="111188" y="50579"/>
                  <a:pt x="111036" y="49333"/>
                  <a:pt x="110854" y="48086"/>
                </a:cubicBezTo>
                <a:close/>
                <a:moveTo>
                  <a:pt x="153" y="52646"/>
                </a:moveTo>
                <a:cubicBezTo>
                  <a:pt x="92" y="53679"/>
                  <a:pt x="62" y="54743"/>
                  <a:pt x="1" y="55776"/>
                </a:cubicBezTo>
                <a:lnTo>
                  <a:pt x="1" y="56475"/>
                </a:lnTo>
                <a:lnTo>
                  <a:pt x="700" y="56475"/>
                </a:lnTo>
                <a:lnTo>
                  <a:pt x="700" y="55776"/>
                </a:lnTo>
                <a:cubicBezTo>
                  <a:pt x="700" y="54743"/>
                  <a:pt x="761" y="53709"/>
                  <a:pt x="852" y="52676"/>
                </a:cubicBezTo>
                <a:lnTo>
                  <a:pt x="153" y="52646"/>
                </a:lnTo>
                <a:close/>
                <a:moveTo>
                  <a:pt x="111523" y="55685"/>
                </a:moveTo>
                <a:lnTo>
                  <a:pt x="110854" y="55716"/>
                </a:lnTo>
                <a:lnTo>
                  <a:pt x="110854" y="55807"/>
                </a:lnTo>
                <a:cubicBezTo>
                  <a:pt x="110884" y="56627"/>
                  <a:pt x="110884" y="57418"/>
                  <a:pt x="110884" y="58238"/>
                </a:cubicBezTo>
                <a:lnTo>
                  <a:pt x="110884" y="59606"/>
                </a:lnTo>
                <a:lnTo>
                  <a:pt x="111553" y="59606"/>
                </a:lnTo>
                <a:cubicBezTo>
                  <a:pt x="111614" y="59150"/>
                  <a:pt x="111614" y="58694"/>
                  <a:pt x="111553" y="58178"/>
                </a:cubicBezTo>
                <a:cubicBezTo>
                  <a:pt x="111553" y="57387"/>
                  <a:pt x="111553" y="56567"/>
                  <a:pt x="111523" y="55776"/>
                </a:cubicBezTo>
                <a:lnTo>
                  <a:pt x="111523" y="55685"/>
                </a:lnTo>
                <a:close/>
                <a:moveTo>
                  <a:pt x="822" y="60275"/>
                </a:moveTo>
                <a:lnTo>
                  <a:pt x="122" y="60336"/>
                </a:lnTo>
                <a:cubicBezTo>
                  <a:pt x="214" y="61582"/>
                  <a:pt x="366" y="62859"/>
                  <a:pt x="548" y="64135"/>
                </a:cubicBezTo>
                <a:lnTo>
                  <a:pt x="1217" y="64044"/>
                </a:lnTo>
                <a:cubicBezTo>
                  <a:pt x="1034" y="62798"/>
                  <a:pt x="882" y="61521"/>
                  <a:pt x="822" y="60275"/>
                </a:cubicBezTo>
                <a:close/>
                <a:moveTo>
                  <a:pt x="1946" y="67722"/>
                </a:moveTo>
                <a:lnTo>
                  <a:pt x="1308" y="67874"/>
                </a:lnTo>
                <a:cubicBezTo>
                  <a:pt x="1581" y="69090"/>
                  <a:pt x="1916" y="70366"/>
                  <a:pt x="2281" y="71582"/>
                </a:cubicBezTo>
                <a:lnTo>
                  <a:pt x="2919" y="71369"/>
                </a:lnTo>
                <a:cubicBezTo>
                  <a:pt x="2554" y="70153"/>
                  <a:pt x="2220" y="68938"/>
                  <a:pt x="1946" y="67722"/>
                </a:cubicBezTo>
                <a:close/>
                <a:moveTo>
                  <a:pt x="4165" y="74956"/>
                </a:moveTo>
                <a:lnTo>
                  <a:pt x="3557" y="75169"/>
                </a:lnTo>
                <a:cubicBezTo>
                  <a:pt x="4013" y="76354"/>
                  <a:pt x="4530" y="77540"/>
                  <a:pt x="5077" y="78664"/>
                </a:cubicBezTo>
                <a:lnTo>
                  <a:pt x="5624" y="78421"/>
                </a:lnTo>
                <a:cubicBezTo>
                  <a:pt x="5107" y="77266"/>
                  <a:pt x="4621" y="76141"/>
                  <a:pt x="4165" y="74956"/>
                </a:cubicBezTo>
                <a:close/>
                <a:moveTo>
                  <a:pt x="7357" y="81765"/>
                </a:moveTo>
                <a:lnTo>
                  <a:pt x="6779" y="82099"/>
                </a:lnTo>
                <a:cubicBezTo>
                  <a:pt x="7417" y="83193"/>
                  <a:pt x="8056" y="84287"/>
                  <a:pt x="8755" y="85351"/>
                </a:cubicBezTo>
                <a:lnTo>
                  <a:pt x="9272" y="84987"/>
                </a:lnTo>
                <a:cubicBezTo>
                  <a:pt x="8603" y="83923"/>
                  <a:pt x="7965" y="82859"/>
                  <a:pt x="7357" y="81765"/>
                </a:cubicBezTo>
                <a:close/>
                <a:moveTo>
                  <a:pt x="11490" y="88148"/>
                </a:moveTo>
                <a:lnTo>
                  <a:pt x="10943" y="88512"/>
                </a:lnTo>
                <a:cubicBezTo>
                  <a:pt x="11703" y="89546"/>
                  <a:pt x="12493" y="90519"/>
                  <a:pt x="13314" y="91522"/>
                </a:cubicBezTo>
                <a:lnTo>
                  <a:pt x="13831" y="91096"/>
                </a:lnTo>
                <a:cubicBezTo>
                  <a:pt x="13010" y="90154"/>
                  <a:pt x="12250" y="89151"/>
                  <a:pt x="11490" y="88148"/>
                </a:cubicBezTo>
                <a:close/>
                <a:moveTo>
                  <a:pt x="16354" y="93923"/>
                </a:moveTo>
                <a:lnTo>
                  <a:pt x="15867" y="94379"/>
                </a:lnTo>
                <a:cubicBezTo>
                  <a:pt x="16718" y="95291"/>
                  <a:pt x="17691" y="96142"/>
                  <a:pt x="18603" y="97023"/>
                </a:cubicBezTo>
                <a:lnTo>
                  <a:pt x="19059" y="96567"/>
                </a:lnTo>
                <a:cubicBezTo>
                  <a:pt x="18147" y="95686"/>
                  <a:pt x="17235" y="94835"/>
                  <a:pt x="16354" y="93923"/>
                </a:cubicBezTo>
                <a:close/>
                <a:moveTo>
                  <a:pt x="21886" y="98999"/>
                </a:moveTo>
                <a:lnTo>
                  <a:pt x="21491" y="99546"/>
                </a:lnTo>
                <a:cubicBezTo>
                  <a:pt x="22463" y="100336"/>
                  <a:pt x="23497" y="101127"/>
                  <a:pt x="24530" y="101856"/>
                </a:cubicBezTo>
                <a:lnTo>
                  <a:pt x="24895" y="101279"/>
                </a:lnTo>
                <a:cubicBezTo>
                  <a:pt x="23861" y="100549"/>
                  <a:pt x="22889" y="99789"/>
                  <a:pt x="21886" y="98999"/>
                </a:cubicBezTo>
                <a:close/>
                <a:moveTo>
                  <a:pt x="88969" y="101187"/>
                </a:moveTo>
                <a:cubicBezTo>
                  <a:pt x="87936" y="101886"/>
                  <a:pt x="86841" y="102525"/>
                  <a:pt x="85717" y="103133"/>
                </a:cubicBezTo>
                <a:lnTo>
                  <a:pt x="86081" y="103710"/>
                </a:lnTo>
                <a:cubicBezTo>
                  <a:pt x="87176" y="103072"/>
                  <a:pt x="88270" y="102434"/>
                  <a:pt x="89334" y="101765"/>
                </a:cubicBezTo>
                <a:lnTo>
                  <a:pt x="88969" y="101187"/>
                </a:lnTo>
                <a:close/>
                <a:moveTo>
                  <a:pt x="27995" y="103376"/>
                </a:moveTo>
                <a:lnTo>
                  <a:pt x="27661" y="103953"/>
                </a:lnTo>
                <a:cubicBezTo>
                  <a:pt x="28786" y="104592"/>
                  <a:pt x="29910" y="105230"/>
                  <a:pt x="31004" y="105807"/>
                </a:cubicBezTo>
                <a:lnTo>
                  <a:pt x="31308" y="105230"/>
                </a:lnTo>
                <a:cubicBezTo>
                  <a:pt x="30184" y="104652"/>
                  <a:pt x="29090" y="104014"/>
                  <a:pt x="27995" y="103376"/>
                </a:cubicBezTo>
                <a:close/>
                <a:moveTo>
                  <a:pt x="82373" y="104865"/>
                </a:moveTo>
                <a:cubicBezTo>
                  <a:pt x="81279" y="105382"/>
                  <a:pt x="80094" y="105868"/>
                  <a:pt x="78938" y="106324"/>
                </a:cubicBezTo>
                <a:lnTo>
                  <a:pt x="79151" y="106932"/>
                </a:lnTo>
                <a:cubicBezTo>
                  <a:pt x="80367" y="106476"/>
                  <a:pt x="81553" y="105990"/>
                  <a:pt x="82677" y="105473"/>
                </a:cubicBezTo>
                <a:lnTo>
                  <a:pt x="82373" y="104865"/>
                </a:lnTo>
                <a:close/>
                <a:moveTo>
                  <a:pt x="34743" y="106871"/>
                </a:moveTo>
                <a:lnTo>
                  <a:pt x="34470" y="107479"/>
                </a:lnTo>
                <a:cubicBezTo>
                  <a:pt x="35655" y="107966"/>
                  <a:pt x="36871" y="108422"/>
                  <a:pt x="38056" y="108847"/>
                </a:cubicBezTo>
                <a:lnTo>
                  <a:pt x="38269" y="108239"/>
                </a:lnTo>
                <a:cubicBezTo>
                  <a:pt x="37084" y="107814"/>
                  <a:pt x="35868" y="107358"/>
                  <a:pt x="34743" y="106871"/>
                </a:cubicBezTo>
                <a:close/>
                <a:moveTo>
                  <a:pt x="75352" y="107601"/>
                </a:moveTo>
                <a:cubicBezTo>
                  <a:pt x="74166" y="107966"/>
                  <a:pt x="72951" y="108361"/>
                  <a:pt x="71735" y="108665"/>
                </a:cubicBezTo>
                <a:lnTo>
                  <a:pt x="71887" y="109303"/>
                </a:lnTo>
                <a:cubicBezTo>
                  <a:pt x="73163" y="108999"/>
                  <a:pt x="74379" y="108604"/>
                  <a:pt x="75534" y="108239"/>
                </a:cubicBezTo>
                <a:lnTo>
                  <a:pt x="75352" y="107601"/>
                </a:lnTo>
                <a:close/>
                <a:moveTo>
                  <a:pt x="41886" y="109303"/>
                </a:moveTo>
                <a:lnTo>
                  <a:pt x="41704" y="109941"/>
                </a:lnTo>
                <a:cubicBezTo>
                  <a:pt x="42920" y="110276"/>
                  <a:pt x="44166" y="110549"/>
                  <a:pt x="45412" y="110792"/>
                </a:cubicBezTo>
                <a:lnTo>
                  <a:pt x="45564" y="110124"/>
                </a:lnTo>
                <a:cubicBezTo>
                  <a:pt x="44348" y="109911"/>
                  <a:pt x="43102" y="109607"/>
                  <a:pt x="41886" y="109303"/>
                </a:cubicBezTo>
                <a:close/>
                <a:moveTo>
                  <a:pt x="68057" y="109485"/>
                </a:moveTo>
                <a:cubicBezTo>
                  <a:pt x="66841" y="109759"/>
                  <a:pt x="65595" y="109941"/>
                  <a:pt x="64349" y="110124"/>
                </a:cubicBezTo>
                <a:lnTo>
                  <a:pt x="64440" y="110792"/>
                </a:lnTo>
                <a:cubicBezTo>
                  <a:pt x="65716" y="110640"/>
                  <a:pt x="66963" y="110397"/>
                  <a:pt x="68178" y="110124"/>
                </a:cubicBezTo>
                <a:lnTo>
                  <a:pt x="68057" y="109485"/>
                </a:lnTo>
                <a:close/>
                <a:moveTo>
                  <a:pt x="60579" y="110549"/>
                </a:moveTo>
                <a:cubicBezTo>
                  <a:pt x="59364" y="110671"/>
                  <a:pt x="58057" y="110732"/>
                  <a:pt x="56810" y="110823"/>
                </a:cubicBezTo>
                <a:lnTo>
                  <a:pt x="56841" y="111491"/>
                </a:lnTo>
                <a:cubicBezTo>
                  <a:pt x="58117" y="111461"/>
                  <a:pt x="59394" y="111339"/>
                  <a:pt x="60640" y="111248"/>
                </a:cubicBezTo>
                <a:lnTo>
                  <a:pt x="60579" y="110549"/>
                </a:lnTo>
                <a:close/>
                <a:moveTo>
                  <a:pt x="49303" y="110671"/>
                </a:moveTo>
                <a:lnTo>
                  <a:pt x="49211" y="111339"/>
                </a:lnTo>
                <a:cubicBezTo>
                  <a:pt x="50458" y="111461"/>
                  <a:pt x="51765" y="111552"/>
                  <a:pt x="53011" y="111583"/>
                </a:cubicBezTo>
                <a:lnTo>
                  <a:pt x="53041" y="110884"/>
                </a:lnTo>
                <a:cubicBezTo>
                  <a:pt x="51795" y="110884"/>
                  <a:pt x="50549" y="110792"/>
                  <a:pt x="49303" y="11067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7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zh-TW" sz="44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4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9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9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0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0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0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2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9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4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://booking.com/" TargetMode="External"/><Relationship Id="rId2" Type="http://schemas.openxmlformats.org/officeDocument/2006/relationships/hyperlink" Target="http://trip.com/" TargetMode="External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8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" name="PlaceHolder 1"/>
          <p:cNvSpPr>
            <a:spLocks noGrp="1"/>
          </p:cNvSpPr>
          <p:nvPr>
            <p:ph type="title"/>
          </p:nvPr>
        </p:nvSpPr>
        <p:spPr>
          <a:xfrm>
            <a:off x="-204480" y="1940760"/>
            <a:ext cx="4839120" cy="786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 indent="0"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82433e"/>
                </a:solidFill>
                <a:latin typeface="Times New Roman"/>
                <a:ea typeface="STHeiti"/>
              </a:rPr>
              <a:t>Ai</a:t>
            </a:r>
            <a:r>
              <a:rPr b="0" lang="en-US" sz="4000" spc="-1" strike="noStrike">
                <a:solidFill>
                  <a:srgbClr val="82433e"/>
                </a:solidFill>
                <a:latin typeface="Beirut"/>
                <a:ea typeface="STHeiti"/>
              </a:rPr>
              <a:t> </a:t>
            </a:r>
            <a:r>
              <a:rPr b="0" lang="zh-TW" sz="4000" spc="-1" strike="noStrike">
                <a:solidFill>
                  <a:srgbClr val="82433e"/>
                </a:solidFill>
                <a:latin typeface="Kaiti SC"/>
                <a:ea typeface="Kaiti SC"/>
              </a:rPr>
              <a:t>旅遊規劃器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3" name="PlaceHolder 2"/>
          <p:cNvSpPr>
            <a:spLocks noGrp="1"/>
          </p:cNvSpPr>
          <p:nvPr>
            <p:ph type="subTitle"/>
          </p:nvPr>
        </p:nvSpPr>
        <p:spPr>
          <a:xfrm>
            <a:off x="-643680" y="2960640"/>
            <a:ext cx="6163560" cy="1008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2800" spc="-1" strike="noStrike">
                <a:solidFill>
                  <a:srgbClr val="82433e"/>
                </a:solidFill>
                <a:latin typeface="Kaiti SC"/>
                <a:ea typeface="Kaiti SC"/>
              </a:rPr>
              <a:t>組長：林煒翔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2800" spc="-1" strike="noStrike">
                <a:solidFill>
                  <a:srgbClr val="82433e"/>
                </a:solidFill>
                <a:latin typeface="Kaiti SC"/>
                <a:ea typeface="Kaiti SC"/>
              </a:rPr>
              <a:t>組員：龍顥文 許鼎祥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2800" spc="-1" strike="noStrike">
                <a:solidFill>
                  <a:srgbClr val="82433e"/>
                </a:solidFill>
                <a:latin typeface="Kaiti SC"/>
                <a:ea typeface="Kaiti SC"/>
              </a:rPr>
              <a:t>指導教授：陳煥 教授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4" name="Google Shape;5196;p37"/>
          <p:cNvSpPr/>
          <p:nvPr/>
        </p:nvSpPr>
        <p:spPr>
          <a:xfrm>
            <a:off x="6008760" y="2301840"/>
            <a:ext cx="1301760" cy="538560"/>
          </a:xfrm>
          <a:custGeom>
            <a:avLst/>
            <a:gdLst>
              <a:gd name="textAreaLeft" fmla="*/ 0 w 1301760"/>
              <a:gd name="textAreaRight" fmla="*/ 1302840 w 1301760"/>
              <a:gd name="textAreaTop" fmla="*/ 0 h 538560"/>
              <a:gd name="textAreaBottom" fmla="*/ 539640 h 538560"/>
            </a:gdLst>
            <a:ahLst/>
            <a:rect l="textAreaLeft" t="textAreaTop" r="textAreaRight" b="textAreaBottom"/>
            <a:pathLst>
              <a:path w="111614" h="111583">
                <a:moveTo>
                  <a:pt x="55139" y="0"/>
                </a:moveTo>
                <a:cubicBezTo>
                  <a:pt x="53953" y="0"/>
                  <a:pt x="52798" y="31"/>
                  <a:pt x="51643" y="92"/>
                </a:cubicBezTo>
                <a:lnTo>
                  <a:pt x="51674" y="791"/>
                </a:lnTo>
                <a:cubicBezTo>
                  <a:pt x="52829" y="700"/>
                  <a:pt x="54014" y="669"/>
                  <a:pt x="55169" y="669"/>
                </a:cubicBezTo>
                <a:lnTo>
                  <a:pt x="55473" y="669"/>
                </a:lnTo>
                <a:lnTo>
                  <a:pt x="55473" y="0"/>
                </a:lnTo>
                <a:close/>
                <a:moveTo>
                  <a:pt x="59272" y="152"/>
                </a:moveTo>
                <a:lnTo>
                  <a:pt x="59242" y="821"/>
                </a:lnTo>
                <a:cubicBezTo>
                  <a:pt x="60488" y="943"/>
                  <a:pt x="61795" y="1034"/>
                  <a:pt x="63011" y="1216"/>
                </a:cubicBezTo>
                <a:lnTo>
                  <a:pt x="63072" y="517"/>
                </a:lnTo>
                <a:cubicBezTo>
                  <a:pt x="61826" y="335"/>
                  <a:pt x="60549" y="213"/>
                  <a:pt x="59272" y="152"/>
                </a:cubicBezTo>
                <a:close/>
                <a:moveTo>
                  <a:pt x="47844" y="517"/>
                </a:moveTo>
                <a:cubicBezTo>
                  <a:pt x="46597" y="669"/>
                  <a:pt x="45351" y="912"/>
                  <a:pt x="44075" y="1156"/>
                </a:cubicBezTo>
                <a:lnTo>
                  <a:pt x="44227" y="1824"/>
                </a:lnTo>
                <a:cubicBezTo>
                  <a:pt x="45442" y="1551"/>
                  <a:pt x="46719" y="1368"/>
                  <a:pt x="47935" y="1156"/>
                </a:cubicBezTo>
                <a:lnTo>
                  <a:pt x="47844" y="517"/>
                </a:lnTo>
                <a:close/>
                <a:moveTo>
                  <a:pt x="66811" y="1125"/>
                </a:moveTo>
                <a:lnTo>
                  <a:pt x="66689" y="1763"/>
                </a:lnTo>
                <a:cubicBezTo>
                  <a:pt x="67935" y="2007"/>
                  <a:pt x="69151" y="2311"/>
                  <a:pt x="70367" y="2615"/>
                </a:cubicBezTo>
                <a:lnTo>
                  <a:pt x="70519" y="1976"/>
                </a:lnTo>
                <a:cubicBezTo>
                  <a:pt x="69303" y="1672"/>
                  <a:pt x="68057" y="1368"/>
                  <a:pt x="66811" y="1125"/>
                </a:cubicBezTo>
                <a:close/>
                <a:moveTo>
                  <a:pt x="40397" y="2037"/>
                </a:moveTo>
                <a:cubicBezTo>
                  <a:pt x="39181" y="2371"/>
                  <a:pt x="37935" y="2797"/>
                  <a:pt x="36749" y="3222"/>
                </a:cubicBezTo>
                <a:lnTo>
                  <a:pt x="36992" y="3861"/>
                </a:lnTo>
                <a:cubicBezTo>
                  <a:pt x="38147" y="3435"/>
                  <a:pt x="39363" y="3070"/>
                  <a:pt x="40579" y="2675"/>
                </a:cubicBezTo>
                <a:lnTo>
                  <a:pt x="40397" y="2037"/>
                </a:lnTo>
                <a:close/>
                <a:moveTo>
                  <a:pt x="74227" y="3070"/>
                </a:moveTo>
                <a:lnTo>
                  <a:pt x="73984" y="3709"/>
                </a:lnTo>
                <a:cubicBezTo>
                  <a:pt x="75169" y="4134"/>
                  <a:pt x="76385" y="4529"/>
                  <a:pt x="77510" y="5046"/>
                </a:cubicBezTo>
                <a:lnTo>
                  <a:pt x="77783" y="4408"/>
                </a:lnTo>
                <a:cubicBezTo>
                  <a:pt x="76598" y="3952"/>
                  <a:pt x="75443" y="3496"/>
                  <a:pt x="74227" y="3070"/>
                </a:cubicBezTo>
                <a:close/>
                <a:moveTo>
                  <a:pt x="33223" y="4712"/>
                </a:moveTo>
                <a:cubicBezTo>
                  <a:pt x="32068" y="5198"/>
                  <a:pt x="30883" y="5776"/>
                  <a:pt x="29789" y="6384"/>
                </a:cubicBezTo>
                <a:lnTo>
                  <a:pt x="30093" y="6991"/>
                </a:lnTo>
                <a:cubicBezTo>
                  <a:pt x="31217" y="6353"/>
                  <a:pt x="32342" y="5806"/>
                  <a:pt x="33467" y="5320"/>
                </a:cubicBezTo>
                <a:lnTo>
                  <a:pt x="33223" y="4712"/>
                </a:lnTo>
                <a:close/>
                <a:moveTo>
                  <a:pt x="81249" y="5988"/>
                </a:moveTo>
                <a:lnTo>
                  <a:pt x="80945" y="6596"/>
                </a:lnTo>
                <a:cubicBezTo>
                  <a:pt x="82039" y="7174"/>
                  <a:pt x="83194" y="7782"/>
                  <a:pt x="84258" y="8420"/>
                </a:cubicBezTo>
                <a:lnTo>
                  <a:pt x="84592" y="7812"/>
                </a:lnTo>
                <a:cubicBezTo>
                  <a:pt x="83498" y="7174"/>
                  <a:pt x="82373" y="6566"/>
                  <a:pt x="81249" y="5988"/>
                </a:cubicBezTo>
                <a:close/>
                <a:moveTo>
                  <a:pt x="26506" y="8298"/>
                </a:moveTo>
                <a:cubicBezTo>
                  <a:pt x="25442" y="8998"/>
                  <a:pt x="24378" y="9727"/>
                  <a:pt x="23345" y="10487"/>
                </a:cubicBezTo>
                <a:lnTo>
                  <a:pt x="23709" y="11004"/>
                </a:lnTo>
                <a:cubicBezTo>
                  <a:pt x="24743" y="10244"/>
                  <a:pt x="25807" y="9514"/>
                  <a:pt x="26840" y="8876"/>
                </a:cubicBezTo>
                <a:lnTo>
                  <a:pt x="26506" y="8298"/>
                </a:lnTo>
                <a:close/>
                <a:moveTo>
                  <a:pt x="87814" y="9940"/>
                </a:moveTo>
                <a:lnTo>
                  <a:pt x="87449" y="10487"/>
                </a:lnTo>
                <a:cubicBezTo>
                  <a:pt x="88452" y="11186"/>
                  <a:pt x="89455" y="11946"/>
                  <a:pt x="90428" y="12767"/>
                </a:cubicBezTo>
                <a:lnTo>
                  <a:pt x="90854" y="12250"/>
                </a:lnTo>
                <a:cubicBezTo>
                  <a:pt x="89881" y="11460"/>
                  <a:pt x="88847" y="10669"/>
                  <a:pt x="87814" y="9940"/>
                </a:cubicBezTo>
                <a:close/>
                <a:moveTo>
                  <a:pt x="20336" y="12797"/>
                </a:moveTo>
                <a:cubicBezTo>
                  <a:pt x="19393" y="13618"/>
                  <a:pt x="18451" y="14499"/>
                  <a:pt x="17539" y="15381"/>
                </a:cubicBezTo>
                <a:lnTo>
                  <a:pt x="17995" y="15867"/>
                </a:lnTo>
                <a:cubicBezTo>
                  <a:pt x="18877" y="14986"/>
                  <a:pt x="19819" y="14134"/>
                  <a:pt x="20761" y="13283"/>
                </a:cubicBezTo>
                <a:lnTo>
                  <a:pt x="20336" y="12797"/>
                </a:lnTo>
                <a:close/>
                <a:moveTo>
                  <a:pt x="93741" y="14712"/>
                </a:moveTo>
                <a:lnTo>
                  <a:pt x="93285" y="15229"/>
                </a:lnTo>
                <a:cubicBezTo>
                  <a:pt x="94197" y="16080"/>
                  <a:pt x="95109" y="17022"/>
                  <a:pt x="95960" y="17934"/>
                </a:cubicBezTo>
                <a:lnTo>
                  <a:pt x="96446" y="17417"/>
                </a:lnTo>
                <a:cubicBezTo>
                  <a:pt x="95565" y="16505"/>
                  <a:pt x="94653" y="15593"/>
                  <a:pt x="93741" y="14712"/>
                </a:cubicBezTo>
                <a:close/>
                <a:moveTo>
                  <a:pt x="14864" y="18147"/>
                </a:moveTo>
                <a:cubicBezTo>
                  <a:pt x="13983" y="19089"/>
                  <a:pt x="13193" y="20092"/>
                  <a:pt x="12402" y="21065"/>
                </a:cubicBezTo>
                <a:lnTo>
                  <a:pt x="12919" y="21490"/>
                </a:lnTo>
                <a:cubicBezTo>
                  <a:pt x="13740" y="20517"/>
                  <a:pt x="14530" y="19514"/>
                  <a:pt x="15351" y="18603"/>
                </a:cubicBezTo>
                <a:lnTo>
                  <a:pt x="14864" y="18147"/>
                </a:lnTo>
                <a:close/>
                <a:moveTo>
                  <a:pt x="98908" y="20366"/>
                </a:moveTo>
                <a:lnTo>
                  <a:pt x="98392" y="20761"/>
                </a:lnTo>
                <a:cubicBezTo>
                  <a:pt x="99152" y="21764"/>
                  <a:pt x="99912" y="22797"/>
                  <a:pt x="100611" y="23800"/>
                </a:cubicBezTo>
                <a:lnTo>
                  <a:pt x="101188" y="23435"/>
                </a:lnTo>
                <a:cubicBezTo>
                  <a:pt x="100459" y="22372"/>
                  <a:pt x="99699" y="21338"/>
                  <a:pt x="98908" y="20366"/>
                </a:cubicBezTo>
                <a:close/>
                <a:moveTo>
                  <a:pt x="103194" y="26657"/>
                </a:moveTo>
                <a:lnTo>
                  <a:pt x="102647" y="26992"/>
                </a:lnTo>
                <a:cubicBezTo>
                  <a:pt x="103285" y="28056"/>
                  <a:pt x="103893" y="29211"/>
                  <a:pt x="104471" y="30305"/>
                </a:cubicBezTo>
                <a:lnTo>
                  <a:pt x="105018" y="30001"/>
                </a:lnTo>
                <a:cubicBezTo>
                  <a:pt x="104471" y="28876"/>
                  <a:pt x="103863" y="27752"/>
                  <a:pt x="103194" y="26657"/>
                </a:cubicBezTo>
                <a:close/>
                <a:moveTo>
                  <a:pt x="106659" y="33436"/>
                </a:moveTo>
                <a:lnTo>
                  <a:pt x="106051" y="33679"/>
                </a:lnTo>
                <a:cubicBezTo>
                  <a:pt x="106538" y="34864"/>
                  <a:pt x="106994" y="36050"/>
                  <a:pt x="107419" y="37235"/>
                </a:cubicBezTo>
                <a:lnTo>
                  <a:pt x="108027" y="36992"/>
                </a:lnTo>
                <a:cubicBezTo>
                  <a:pt x="107602" y="35776"/>
                  <a:pt x="107146" y="34591"/>
                  <a:pt x="106659" y="33436"/>
                </a:cubicBezTo>
                <a:close/>
                <a:moveTo>
                  <a:pt x="3314" y="37752"/>
                </a:moveTo>
                <a:cubicBezTo>
                  <a:pt x="2888" y="38968"/>
                  <a:pt x="2524" y="40183"/>
                  <a:pt x="2189" y="41399"/>
                </a:cubicBezTo>
                <a:lnTo>
                  <a:pt x="2828" y="41582"/>
                </a:lnTo>
                <a:cubicBezTo>
                  <a:pt x="3162" y="40366"/>
                  <a:pt x="3557" y="39150"/>
                  <a:pt x="3952" y="37995"/>
                </a:cubicBezTo>
                <a:lnTo>
                  <a:pt x="3314" y="37752"/>
                </a:lnTo>
                <a:close/>
                <a:moveTo>
                  <a:pt x="109213" y="40639"/>
                </a:moveTo>
                <a:lnTo>
                  <a:pt x="108574" y="40822"/>
                </a:lnTo>
                <a:cubicBezTo>
                  <a:pt x="108909" y="42007"/>
                  <a:pt x="109213" y="43253"/>
                  <a:pt x="109456" y="44469"/>
                </a:cubicBezTo>
                <a:lnTo>
                  <a:pt x="110124" y="44317"/>
                </a:lnTo>
                <a:cubicBezTo>
                  <a:pt x="109851" y="43101"/>
                  <a:pt x="109547" y="41855"/>
                  <a:pt x="109213" y="40639"/>
                </a:cubicBezTo>
                <a:close/>
                <a:moveTo>
                  <a:pt x="1277" y="45168"/>
                </a:moveTo>
                <a:cubicBezTo>
                  <a:pt x="1034" y="46415"/>
                  <a:pt x="822" y="47661"/>
                  <a:pt x="609" y="48937"/>
                </a:cubicBezTo>
                <a:lnTo>
                  <a:pt x="1277" y="48998"/>
                </a:lnTo>
                <a:cubicBezTo>
                  <a:pt x="1460" y="47752"/>
                  <a:pt x="1673" y="46506"/>
                  <a:pt x="1916" y="45320"/>
                </a:cubicBezTo>
                <a:lnTo>
                  <a:pt x="1277" y="45168"/>
                </a:lnTo>
                <a:close/>
                <a:moveTo>
                  <a:pt x="110854" y="48086"/>
                </a:moveTo>
                <a:lnTo>
                  <a:pt x="110185" y="48208"/>
                </a:lnTo>
                <a:cubicBezTo>
                  <a:pt x="110368" y="49454"/>
                  <a:pt x="110550" y="50700"/>
                  <a:pt x="110641" y="51977"/>
                </a:cubicBezTo>
                <a:lnTo>
                  <a:pt x="111310" y="51886"/>
                </a:lnTo>
                <a:cubicBezTo>
                  <a:pt x="111188" y="50579"/>
                  <a:pt x="111036" y="49333"/>
                  <a:pt x="110854" y="48086"/>
                </a:cubicBezTo>
                <a:close/>
                <a:moveTo>
                  <a:pt x="153" y="52646"/>
                </a:moveTo>
                <a:cubicBezTo>
                  <a:pt x="92" y="53679"/>
                  <a:pt x="62" y="54743"/>
                  <a:pt x="1" y="55776"/>
                </a:cubicBezTo>
                <a:lnTo>
                  <a:pt x="1" y="56475"/>
                </a:lnTo>
                <a:lnTo>
                  <a:pt x="700" y="56475"/>
                </a:lnTo>
                <a:lnTo>
                  <a:pt x="700" y="55776"/>
                </a:lnTo>
                <a:cubicBezTo>
                  <a:pt x="700" y="54743"/>
                  <a:pt x="761" y="53709"/>
                  <a:pt x="852" y="52676"/>
                </a:cubicBezTo>
                <a:lnTo>
                  <a:pt x="153" y="52646"/>
                </a:lnTo>
                <a:close/>
                <a:moveTo>
                  <a:pt x="111523" y="55685"/>
                </a:moveTo>
                <a:lnTo>
                  <a:pt x="110854" y="55716"/>
                </a:lnTo>
                <a:lnTo>
                  <a:pt x="110854" y="55807"/>
                </a:lnTo>
                <a:cubicBezTo>
                  <a:pt x="110884" y="56627"/>
                  <a:pt x="110884" y="57418"/>
                  <a:pt x="110884" y="58238"/>
                </a:cubicBezTo>
                <a:lnTo>
                  <a:pt x="110884" y="59606"/>
                </a:lnTo>
                <a:lnTo>
                  <a:pt x="111553" y="59606"/>
                </a:lnTo>
                <a:cubicBezTo>
                  <a:pt x="111614" y="59150"/>
                  <a:pt x="111614" y="58694"/>
                  <a:pt x="111553" y="58178"/>
                </a:cubicBezTo>
                <a:cubicBezTo>
                  <a:pt x="111553" y="57387"/>
                  <a:pt x="111553" y="56567"/>
                  <a:pt x="111523" y="55776"/>
                </a:cubicBezTo>
                <a:lnTo>
                  <a:pt x="111523" y="55685"/>
                </a:lnTo>
                <a:close/>
                <a:moveTo>
                  <a:pt x="822" y="60275"/>
                </a:moveTo>
                <a:lnTo>
                  <a:pt x="122" y="60336"/>
                </a:lnTo>
                <a:cubicBezTo>
                  <a:pt x="214" y="61582"/>
                  <a:pt x="366" y="62859"/>
                  <a:pt x="548" y="64135"/>
                </a:cubicBezTo>
                <a:lnTo>
                  <a:pt x="1217" y="64044"/>
                </a:lnTo>
                <a:cubicBezTo>
                  <a:pt x="1034" y="62798"/>
                  <a:pt x="882" y="61521"/>
                  <a:pt x="822" y="60275"/>
                </a:cubicBezTo>
                <a:close/>
                <a:moveTo>
                  <a:pt x="1946" y="67722"/>
                </a:moveTo>
                <a:lnTo>
                  <a:pt x="1308" y="67874"/>
                </a:lnTo>
                <a:cubicBezTo>
                  <a:pt x="1581" y="69090"/>
                  <a:pt x="1916" y="70366"/>
                  <a:pt x="2281" y="71582"/>
                </a:cubicBezTo>
                <a:lnTo>
                  <a:pt x="2919" y="71369"/>
                </a:lnTo>
                <a:cubicBezTo>
                  <a:pt x="2554" y="70153"/>
                  <a:pt x="2220" y="68938"/>
                  <a:pt x="1946" y="67722"/>
                </a:cubicBezTo>
                <a:close/>
                <a:moveTo>
                  <a:pt x="4165" y="74956"/>
                </a:moveTo>
                <a:lnTo>
                  <a:pt x="3557" y="75169"/>
                </a:lnTo>
                <a:cubicBezTo>
                  <a:pt x="4013" y="76354"/>
                  <a:pt x="4530" y="77540"/>
                  <a:pt x="5077" y="78664"/>
                </a:cubicBezTo>
                <a:lnTo>
                  <a:pt x="5624" y="78421"/>
                </a:lnTo>
                <a:cubicBezTo>
                  <a:pt x="5107" y="77266"/>
                  <a:pt x="4621" y="76141"/>
                  <a:pt x="4165" y="74956"/>
                </a:cubicBezTo>
                <a:close/>
                <a:moveTo>
                  <a:pt x="7357" y="81765"/>
                </a:moveTo>
                <a:lnTo>
                  <a:pt x="6779" y="82099"/>
                </a:lnTo>
                <a:cubicBezTo>
                  <a:pt x="7417" y="83193"/>
                  <a:pt x="8056" y="84287"/>
                  <a:pt x="8755" y="85351"/>
                </a:cubicBezTo>
                <a:lnTo>
                  <a:pt x="9272" y="84987"/>
                </a:lnTo>
                <a:cubicBezTo>
                  <a:pt x="8603" y="83923"/>
                  <a:pt x="7965" y="82859"/>
                  <a:pt x="7357" y="81765"/>
                </a:cubicBezTo>
                <a:close/>
                <a:moveTo>
                  <a:pt x="11490" y="88148"/>
                </a:moveTo>
                <a:lnTo>
                  <a:pt x="10943" y="88512"/>
                </a:lnTo>
                <a:cubicBezTo>
                  <a:pt x="11703" y="89546"/>
                  <a:pt x="12493" y="90519"/>
                  <a:pt x="13314" y="91522"/>
                </a:cubicBezTo>
                <a:lnTo>
                  <a:pt x="13831" y="91096"/>
                </a:lnTo>
                <a:cubicBezTo>
                  <a:pt x="13010" y="90154"/>
                  <a:pt x="12250" y="89151"/>
                  <a:pt x="11490" y="88148"/>
                </a:cubicBezTo>
                <a:close/>
                <a:moveTo>
                  <a:pt x="16354" y="93923"/>
                </a:moveTo>
                <a:lnTo>
                  <a:pt x="15867" y="94379"/>
                </a:lnTo>
                <a:cubicBezTo>
                  <a:pt x="16718" y="95291"/>
                  <a:pt x="17691" y="96142"/>
                  <a:pt x="18603" y="97023"/>
                </a:cubicBezTo>
                <a:lnTo>
                  <a:pt x="19059" y="96567"/>
                </a:lnTo>
                <a:cubicBezTo>
                  <a:pt x="18147" y="95686"/>
                  <a:pt x="17235" y="94835"/>
                  <a:pt x="16354" y="93923"/>
                </a:cubicBezTo>
                <a:close/>
                <a:moveTo>
                  <a:pt x="21886" y="98999"/>
                </a:moveTo>
                <a:lnTo>
                  <a:pt x="21491" y="99546"/>
                </a:lnTo>
                <a:cubicBezTo>
                  <a:pt x="22463" y="100336"/>
                  <a:pt x="23497" y="101127"/>
                  <a:pt x="24530" y="101856"/>
                </a:cubicBezTo>
                <a:lnTo>
                  <a:pt x="24895" y="101279"/>
                </a:lnTo>
                <a:cubicBezTo>
                  <a:pt x="23861" y="100549"/>
                  <a:pt x="22889" y="99789"/>
                  <a:pt x="21886" y="98999"/>
                </a:cubicBezTo>
                <a:close/>
                <a:moveTo>
                  <a:pt x="88969" y="101187"/>
                </a:moveTo>
                <a:cubicBezTo>
                  <a:pt x="87936" y="101886"/>
                  <a:pt x="86841" y="102525"/>
                  <a:pt x="85717" y="103133"/>
                </a:cubicBezTo>
                <a:lnTo>
                  <a:pt x="86081" y="103710"/>
                </a:lnTo>
                <a:cubicBezTo>
                  <a:pt x="87176" y="103072"/>
                  <a:pt x="88270" y="102434"/>
                  <a:pt x="89334" y="101765"/>
                </a:cubicBezTo>
                <a:lnTo>
                  <a:pt x="88969" y="101187"/>
                </a:lnTo>
                <a:close/>
                <a:moveTo>
                  <a:pt x="27995" y="103376"/>
                </a:moveTo>
                <a:lnTo>
                  <a:pt x="27661" y="103953"/>
                </a:lnTo>
                <a:cubicBezTo>
                  <a:pt x="28786" y="104592"/>
                  <a:pt x="29910" y="105230"/>
                  <a:pt x="31004" y="105807"/>
                </a:cubicBezTo>
                <a:lnTo>
                  <a:pt x="31308" y="105230"/>
                </a:lnTo>
                <a:cubicBezTo>
                  <a:pt x="30184" y="104652"/>
                  <a:pt x="29090" y="104014"/>
                  <a:pt x="27995" y="103376"/>
                </a:cubicBezTo>
                <a:close/>
                <a:moveTo>
                  <a:pt x="82373" y="104865"/>
                </a:moveTo>
                <a:cubicBezTo>
                  <a:pt x="81279" y="105382"/>
                  <a:pt x="80094" y="105868"/>
                  <a:pt x="78938" y="106324"/>
                </a:cubicBezTo>
                <a:lnTo>
                  <a:pt x="79151" y="106932"/>
                </a:lnTo>
                <a:cubicBezTo>
                  <a:pt x="80367" y="106476"/>
                  <a:pt x="81553" y="105990"/>
                  <a:pt x="82677" y="105473"/>
                </a:cubicBezTo>
                <a:lnTo>
                  <a:pt x="82373" y="104865"/>
                </a:lnTo>
                <a:close/>
                <a:moveTo>
                  <a:pt x="34743" y="106871"/>
                </a:moveTo>
                <a:lnTo>
                  <a:pt x="34470" y="107479"/>
                </a:lnTo>
                <a:cubicBezTo>
                  <a:pt x="35655" y="107966"/>
                  <a:pt x="36871" y="108422"/>
                  <a:pt x="38056" y="108847"/>
                </a:cubicBezTo>
                <a:lnTo>
                  <a:pt x="38269" y="108239"/>
                </a:lnTo>
                <a:cubicBezTo>
                  <a:pt x="37084" y="107814"/>
                  <a:pt x="35868" y="107358"/>
                  <a:pt x="34743" y="106871"/>
                </a:cubicBezTo>
                <a:close/>
                <a:moveTo>
                  <a:pt x="75352" y="107601"/>
                </a:moveTo>
                <a:cubicBezTo>
                  <a:pt x="74166" y="107966"/>
                  <a:pt x="72951" y="108361"/>
                  <a:pt x="71735" y="108665"/>
                </a:cubicBezTo>
                <a:lnTo>
                  <a:pt x="71887" y="109303"/>
                </a:lnTo>
                <a:cubicBezTo>
                  <a:pt x="73163" y="108999"/>
                  <a:pt x="74379" y="108604"/>
                  <a:pt x="75534" y="108239"/>
                </a:cubicBezTo>
                <a:lnTo>
                  <a:pt x="75352" y="107601"/>
                </a:lnTo>
                <a:close/>
                <a:moveTo>
                  <a:pt x="41886" y="109303"/>
                </a:moveTo>
                <a:lnTo>
                  <a:pt x="41704" y="109941"/>
                </a:lnTo>
                <a:cubicBezTo>
                  <a:pt x="42920" y="110276"/>
                  <a:pt x="44166" y="110549"/>
                  <a:pt x="45412" y="110792"/>
                </a:cubicBezTo>
                <a:lnTo>
                  <a:pt x="45564" y="110124"/>
                </a:lnTo>
                <a:cubicBezTo>
                  <a:pt x="44348" y="109911"/>
                  <a:pt x="43102" y="109607"/>
                  <a:pt x="41886" y="109303"/>
                </a:cubicBezTo>
                <a:close/>
                <a:moveTo>
                  <a:pt x="68057" y="109485"/>
                </a:moveTo>
                <a:cubicBezTo>
                  <a:pt x="66841" y="109759"/>
                  <a:pt x="65595" y="109941"/>
                  <a:pt x="64349" y="110124"/>
                </a:cubicBezTo>
                <a:lnTo>
                  <a:pt x="64440" y="110792"/>
                </a:lnTo>
                <a:cubicBezTo>
                  <a:pt x="65716" y="110640"/>
                  <a:pt x="66963" y="110397"/>
                  <a:pt x="68178" y="110124"/>
                </a:cubicBezTo>
                <a:lnTo>
                  <a:pt x="68057" y="109485"/>
                </a:lnTo>
                <a:close/>
                <a:moveTo>
                  <a:pt x="60579" y="110549"/>
                </a:moveTo>
                <a:cubicBezTo>
                  <a:pt x="59364" y="110671"/>
                  <a:pt x="58057" y="110732"/>
                  <a:pt x="56810" y="110823"/>
                </a:cubicBezTo>
                <a:lnTo>
                  <a:pt x="56841" y="111491"/>
                </a:lnTo>
                <a:cubicBezTo>
                  <a:pt x="58117" y="111461"/>
                  <a:pt x="59394" y="111339"/>
                  <a:pt x="60640" y="111248"/>
                </a:cubicBezTo>
                <a:lnTo>
                  <a:pt x="60579" y="110549"/>
                </a:lnTo>
                <a:close/>
                <a:moveTo>
                  <a:pt x="49303" y="110671"/>
                </a:moveTo>
                <a:lnTo>
                  <a:pt x="49211" y="111339"/>
                </a:lnTo>
                <a:cubicBezTo>
                  <a:pt x="50458" y="111461"/>
                  <a:pt x="51765" y="111552"/>
                  <a:pt x="53011" y="111583"/>
                </a:cubicBezTo>
                <a:lnTo>
                  <a:pt x="53041" y="110884"/>
                </a:lnTo>
                <a:cubicBezTo>
                  <a:pt x="51795" y="110884"/>
                  <a:pt x="50549" y="110792"/>
                  <a:pt x="49303" y="110671"/>
                </a:cubicBezTo>
                <a:close/>
              </a:path>
            </a:pathLst>
          </a:custGeom>
          <a:solidFill>
            <a:schemeClr val="dk1"/>
          </a:solidFill>
          <a:ln w="9525">
            <a:solidFill>
              <a:srgbClr val="594a4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3485" name="Google Shape;5197;p37"/>
          <p:cNvGrpSpPr/>
          <p:nvPr/>
        </p:nvGrpSpPr>
        <p:grpSpPr>
          <a:xfrm>
            <a:off x="3054240" y="381960"/>
            <a:ext cx="2676600" cy="2433600"/>
            <a:chOff x="3054240" y="381960"/>
            <a:chExt cx="2676600" cy="2433600"/>
          </a:xfrm>
        </p:grpSpPr>
        <p:sp>
          <p:nvSpPr>
            <p:cNvPr id="3486" name="Google Shape;5198;p37"/>
            <p:cNvSpPr/>
            <p:nvPr/>
          </p:nvSpPr>
          <p:spPr>
            <a:xfrm flipH="1" rot="2317800">
              <a:off x="3088080" y="1105200"/>
              <a:ext cx="2592360" cy="1005120"/>
            </a:xfrm>
            <a:custGeom>
              <a:avLst/>
              <a:gdLst>
                <a:gd name="textAreaLeft" fmla="*/ -720 w 2592360"/>
                <a:gd name="textAreaRight" fmla="*/ 2592720 w 2592360"/>
                <a:gd name="textAreaTop" fmla="*/ 0 h 1005120"/>
                <a:gd name="textAreaBottom" fmla="*/ 1006200 h 1005120"/>
              </a:gdLst>
              <a:ahLst/>
              <a:rect l="textAreaLeft" t="textAreaTop" r="textAreaRight" b="textAreaBottom"/>
              <a:pathLst>
                <a:path w="29879" h="11589">
                  <a:moveTo>
                    <a:pt x="4597" y="0"/>
                  </a:moveTo>
                  <a:cubicBezTo>
                    <a:pt x="2824" y="0"/>
                    <a:pt x="599" y="504"/>
                    <a:pt x="343" y="880"/>
                  </a:cubicBezTo>
                  <a:cubicBezTo>
                    <a:pt x="0" y="1382"/>
                    <a:pt x="434" y="1953"/>
                    <a:pt x="434" y="1953"/>
                  </a:cubicBezTo>
                  <a:cubicBezTo>
                    <a:pt x="434" y="1953"/>
                    <a:pt x="19219" y="9964"/>
                    <a:pt x="19562" y="10033"/>
                  </a:cubicBezTo>
                  <a:cubicBezTo>
                    <a:pt x="19916" y="10099"/>
                    <a:pt x="26631" y="11589"/>
                    <a:pt x="27805" y="11589"/>
                  </a:cubicBezTo>
                  <a:cubicBezTo>
                    <a:pt x="27839" y="11589"/>
                    <a:pt x="27868" y="11588"/>
                    <a:pt x="27893" y="11585"/>
                  </a:cubicBezTo>
                  <a:cubicBezTo>
                    <a:pt x="28760" y="11494"/>
                    <a:pt x="28532" y="11334"/>
                    <a:pt x="28623" y="10946"/>
                  </a:cubicBezTo>
                  <a:cubicBezTo>
                    <a:pt x="28692" y="10581"/>
                    <a:pt x="26432" y="9462"/>
                    <a:pt x="26432" y="9462"/>
                  </a:cubicBezTo>
                  <a:cubicBezTo>
                    <a:pt x="26432" y="9462"/>
                    <a:pt x="29879" y="5194"/>
                    <a:pt x="29856" y="5057"/>
                  </a:cubicBezTo>
                  <a:cubicBezTo>
                    <a:pt x="29856" y="4943"/>
                    <a:pt x="28943" y="4509"/>
                    <a:pt x="28326" y="4395"/>
                  </a:cubicBezTo>
                  <a:cubicBezTo>
                    <a:pt x="28313" y="4392"/>
                    <a:pt x="28298" y="4391"/>
                    <a:pt x="28281" y="4391"/>
                  </a:cubicBezTo>
                  <a:cubicBezTo>
                    <a:pt x="27483" y="4391"/>
                    <a:pt x="22323" y="7408"/>
                    <a:pt x="22323" y="7408"/>
                  </a:cubicBezTo>
                  <a:cubicBezTo>
                    <a:pt x="22323" y="7408"/>
                    <a:pt x="7715" y="743"/>
                    <a:pt x="6140" y="195"/>
                  </a:cubicBezTo>
                  <a:cubicBezTo>
                    <a:pt x="5738" y="57"/>
                    <a:pt x="5193" y="0"/>
                    <a:pt x="4597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87" name="Google Shape;5199;p37"/>
            <p:cNvSpPr/>
            <p:nvPr/>
          </p:nvSpPr>
          <p:spPr>
            <a:xfrm flipH="1" rot="2317800">
              <a:off x="3096000" y="1077120"/>
              <a:ext cx="2592360" cy="1043640"/>
            </a:xfrm>
            <a:custGeom>
              <a:avLst/>
              <a:gdLst>
                <a:gd name="textAreaLeft" fmla="*/ -720 w 2592360"/>
                <a:gd name="textAreaRight" fmla="*/ 2592720 w 2592360"/>
                <a:gd name="textAreaTop" fmla="*/ 0 h 1043640"/>
                <a:gd name="textAreaBottom" fmla="*/ 1044720 h 1043640"/>
              </a:gdLst>
              <a:ahLst/>
              <a:rect l="textAreaLeft" t="textAreaTop" r="textAreaRight" b="textAreaBottom"/>
              <a:pathLst>
                <a:path fill="none" w="29879" h="12030">
                  <a:moveTo>
                    <a:pt x="434" y="2306"/>
                  </a:moveTo>
                  <a:cubicBezTo>
                    <a:pt x="434" y="2306"/>
                    <a:pt x="0" y="1735"/>
                    <a:pt x="343" y="1233"/>
                  </a:cubicBezTo>
                  <a:cubicBezTo>
                    <a:pt x="685" y="731"/>
                    <a:pt x="4542" y="0"/>
                    <a:pt x="6140" y="548"/>
                  </a:cubicBezTo>
                  <a:cubicBezTo>
                    <a:pt x="7715" y="1096"/>
                    <a:pt x="22323" y="7761"/>
                    <a:pt x="22323" y="7761"/>
                  </a:cubicBezTo>
                  <a:cubicBezTo>
                    <a:pt x="22323" y="7761"/>
                    <a:pt x="27710" y="4611"/>
                    <a:pt x="28326" y="4748"/>
                  </a:cubicBezTo>
                  <a:cubicBezTo>
                    <a:pt x="28943" y="4862"/>
                    <a:pt x="29856" y="5296"/>
                    <a:pt x="29856" y="5410"/>
                  </a:cubicBezTo>
                  <a:cubicBezTo>
                    <a:pt x="29879" y="5547"/>
                    <a:pt x="26432" y="9815"/>
                    <a:pt x="26432" y="9815"/>
                  </a:cubicBezTo>
                  <a:cubicBezTo>
                    <a:pt x="26432" y="9815"/>
                    <a:pt x="28692" y="10934"/>
                    <a:pt x="28623" y="11299"/>
                  </a:cubicBezTo>
                  <a:cubicBezTo>
                    <a:pt x="28532" y="11687"/>
                    <a:pt x="28760" y="11847"/>
                    <a:pt x="27893" y="11938"/>
                  </a:cubicBezTo>
                  <a:cubicBezTo>
                    <a:pt x="27025" y="12029"/>
                    <a:pt x="19927" y="10454"/>
                    <a:pt x="19562" y="10386"/>
                  </a:cubicBezTo>
                  <a:cubicBezTo>
                    <a:pt x="19219" y="10317"/>
                    <a:pt x="434" y="2306"/>
                    <a:pt x="434" y="2306"/>
                  </a:cubicBezTo>
                  <a:close/>
                </a:path>
              </a:pathLst>
            </a:custGeom>
            <a:noFill/>
            <a:ln w="7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88" name="Google Shape;5200;p37"/>
            <p:cNvSpPr/>
            <p:nvPr/>
          </p:nvSpPr>
          <p:spPr>
            <a:xfrm flipH="1" rot="2317800">
              <a:off x="3163320" y="1207800"/>
              <a:ext cx="2481120" cy="928080"/>
            </a:xfrm>
            <a:custGeom>
              <a:avLst/>
              <a:gdLst>
                <a:gd name="textAreaLeft" fmla="*/ 720 w 2481120"/>
                <a:gd name="textAreaRight" fmla="*/ 2482920 w 2481120"/>
                <a:gd name="textAreaTop" fmla="*/ 0 h 928080"/>
                <a:gd name="textAreaBottom" fmla="*/ 928800 h 928080"/>
              </a:gdLst>
              <a:ahLst/>
              <a:rect l="textAreaLeft" t="textAreaTop" r="textAreaRight" b="textAreaBottom"/>
              <a:pathLst>
                <a:path w="28601" h="10710">
                  <a:moveTo>
                    <a:pt x="343" y="1"/>
                  </a:moveTo>
                  <a:lnTo>
                    <a:pt x="343" y="1"/>
                  </a:lnTo>
                  <a:cubicBezTo>
                    <a:pt x="0" y="503"/>
                    <a:pt x="434" y="1074"/>
                    <a:pt x="434" y="1074"/>
                  </a:cubicBezTo>
                  <a:cubicBezTo>
                    <a:pt x="434" y="1074"/>
                    <a:pt x="19219" y="9085"/>
                    <a:pt x="19562" y="9154"/>
                  </a:cubicBezTo>
                  <a:cubicBezTo>
                    <a:pt x="19916" y="9220"/>
                    <a:pt x="26631" y="10710"/>
                    <a:pt x="27805" y="10710"/>
                  </a:cubicBezTo>
                  <a:cubicBezTo>
                    <a:pt x="27839" y="10710"/>
                    <a:pt x="27868" y="10709"/>
                    <a:pt x="27893" y="10706"/>
                  </a:cubicBezTo>
                  <a:cubicBezTo>
                    <a:pt x="28532" y="10637"/>
                    <a:pt x="28578" y="10523"/>
                    <a:pt x="28600" y="10341"/>
                  </a:cubicBezTo>
                  <a:cubicBezTo>
                    <a:pt x="26158" y="9816"/>
                    <a:pt x="20292" y="8538"/>
                    <a:pt x="20064" y="8538"/>
                  </a:cubicBezTo>
                  <a:cubicBezTo>
                    <a:pt x="19767" y="8515"/>
                    <a:pt x="343" y="1"/>
                    <a:pt x="343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89" name="Google Shape;5201;p37"/>
            <p:cNvSpPr/>
            <p:nvPr/>
          </p:nvSpPr>
          <p:spPr>
            <a:xfrm flipH="1" rot="2317800">
              <a:off x="3160080" y="1207080"/>
              <a:ext cx="2481120" cy="936360"/>
            </a:xfrm>
            <a:custGeom>
              <a:avLst/>
              <a:gdLst>
                <a:gd name="textAreaLeft" fmla="*/ 720 w 2481120"/>
                <a:gd name="textAreaRight" fmla="*/ 2482920 w 2481120"/>
                <a:gd name="textAreaTop" fmla="*/ 0 h 936360"/>
                <a:gd name="textAreaBottom" fmla="*/ 937080 h 936360"/>
              </a:gdLst>
              <a:ahLst/>
              <a:rect l="textAreaLeft" t="textAreaTop" r="textAreaRight" b="textAreaBottom"/>
              <a:pathLst>
                <a:path fill="none" w="28601" h="10798">
                  <a:moveTo>
                    <a:pt x="434" y="1074"/>
                  </a:moveTo>
                  <a:cubicBezTo>
                    <a:pt x="434" y="1074"/>
                    <a:pt x="19219" y="9085"/>
                    <a:pt x="19562" y="9154"/>
                  </a:cubicBezTo>
                  <a:cubicBezTo>
                    <a:pt x="19927" y="9222"/>
                    <a:pt x="27025" y="10797"/>
                    <a:pt x="27893" y="10706"/>
                  </a:cubicBezTo>
                  <a:cubicBezTo>
                    <a:pt x="28532" y="10637"/>
                    <a:pt x="28578" y="10523"/>
                    <a:pt x="28600" y="10341"/>
                  </a:cubicBezTo>
                  <a:cubicBezTo>
                    <a:pt x="26158" y="9816"/>
                    <a:pt x="20292" y="8538"/>
                    <a:pt x="20064" y="8538"/>
                  </a:cubicBezTo>
                  <a:cubicBezTo>
                    <a:pt x="19767" y="8515"/>
                    <a:pt x="343" y="1"/>
                    <a:pt x="343" y="1"/>
                  </a:cubicBezTo>
                  <a:cubicBezTo>
                    <a:pt x="0" y="503"/>
                    <a:pt x="434" y="1074"/>
                    <a:pt x="434" y="1074"/>
                  </a:cubicBezTo>
                  <a:close/>
                </a:path>
              </a:pathLst>
            </a:custGeom>
            <a:noFill/>
            <a:ln w="7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90" name="Google Shape;5202;p37"/>
            <p:cNvSpPr/>
            <p:nvPr/>
          </p:nvSpPr>
          <p:spPr>
            <a:xfrm flipH="1" rot="2317800">
              <a:off x="3890520" y="1544760"/>
              <a:ext cx="955080" cy="436320"/>
            </a:xfrm>
            <a:custGeom>
              <a:avLst/>
              <a:gdLst>
                <a:gd name="textAreaLeft" fmla="*/ -720 w 955080"/>
                <a:gd name="textAreaRight" fmla="*/ 955440 w 955080"/>
                <a:gd name="textAreaTop" fmla="*/ 0 h 436320"/>
                <a:gd name="textAreaBottom" fmla="*/ 437040 h 436320"/>
              </a:gdLst>
              <a:ahLst/>
              <a:rect l="textAreaLeft" t="textAreaTop" r="textAreaRight" b="textAreaBottom"/>
              <a:pathLst>
                <a:path w="11017" h="5040">
                  <a:moveTo>
                    <a:pt x="409" y="1"/>
                  </a:moveTo>
                  <a:cubicBezTo>
                    <a:pt x="389" y="1"/>
                    <a:pt x="374" y="3"/>
                    <a:pt x="366" y="9"/>
                  </a:cubicBezTo>
                  <a:cubicBezTo>
                    <a:pt x="0" y="237"/>
                    <a:pt x="274" y="853"/>
                    <a:pt x="274" y="853"/>
                  </a:cubicBezTo>
                  <a:cubicBezTo>
                    <a:pt x="146" y="1153"/>
                    <a:pt x="9036" y="5040"/>
                    <a:pt x="10476" y="5040"/>
                  </a:cubicBezTo>
                  <a:cubicBezTo>
                    <a:pt x="10572" y="5040"/>
                    <a:pt x="10635" y="5022"/>
                    <a:pt x="10660" y="4985"/>
                  </a:cubicBezTo>
                  <a:cubicBezTo>
                    <a:pt x="11016" y="4406"/>
                    <a:pt x="1221" y="1"/>
                    <a:pt x="40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91" name="Google Shape;5203;p37"/>
            <p:cNvSpPr/>
            <p:nvPr/>
          </p:nvSpPr>
          <p:spPr>
            <a:xfrm flipH="1" rot="2317800">
              <a:off x="3881880" y="1522800"/>
              <a:ext cx="955800" cy="501480"/>
            </a:xfrm>
            <a:custGeom>
              <a:avLst/>
              <a:gdLst>
                <a:gd name="textAreaLeft" fmla="*/ -720 w 955800"/>
                <a:gd name="textAreaRight" fmla="*/ 956160 w 955800"/>
                <a:gd name="textAreaTop" fmla="*/ 0 h 501480"/>
                <a:gd name="textAreaBottom" fmla="*/ 501840 h 501480"/>
              </a:gdLst>
              <a:ahLst/>
              <a:rect l="textAreaLeft" t="textAreaTop" r="textAreaRight" b="textAreaBottom"/>
              <a:pathLst>
                <a:path fill="none" w="11026" h="5799">
                  <a:moveTo>
                    <a:pt x="274" y="1073"/>
                  </a:moveTo>
                  <a:cubicBezTo>
                    <a:pt x="274" y="1073"/>
                    <a:pt x="0" y="457"/>
                    <a:pt x="366" y="229"/>
                  </a:cubicBezTo>
                  <a:cubicBezTo>
                    <a:pt x="731" y="1"/>
                    <a:pt x="11025" y="4611"/>
                    <a:pt x="10660" y="5205"/>
                  </a:cubicBezTo>
                  <a:cubicBezTo>
                    <a:pt x="10272" y="5798"/>
                    <a:pt x="137" y="1393"/>
                    <a:pt x="274" y="1073"/>
                  </a:cubicBezTo>
                  <a:close/>
                </a:path>
              </a:pathLst>
            </a:custGeom>
            <a:noFill/>
            <a:ln w="7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92" name="Google Shape;5204;p37"/>
            <p:cNvSpPr/>
            <p:nvPr/>
          </p:nvSpPr>
          <p:spPr>
            <a:xfrm flipH="1" rot="2317800">
              <a:off x="5308200" y="1830600"/>
              <a:ext cx="272520" cy="118080"/>
            </a:xfrm>
            <a:custGeom>
              <a:avLst/>
              <a:gdLst>
                <a:gd name="textAreaLeft" fmla="*/ -720 w 272520"/>
                <a:gd name="textAreaRight" fmla="*/ 272880 w 272520"/>
                <a:gd name="textAreaTop" fmla="*/ 0 h 118080"/>
                <a:gd name="textAreaBottom" fmla="*/ 119160 h 118080"/>
              </a:gdLst>
              <a:ahLst/>
              <a:rect l="textAreaLeft" t="textAreaTop" r="textAreaRight" b="textAreaBottom"/>
              <a:pathLst>
                <a:path w="3151" h="1370">
                  <a:moveTo>
                    <a:pt x="1849" y="0"/>
                  </a:moveTo>
                  <a:cubicBezTo>
                    <a:pt x="1187" y="69"/>
                    <a:pt x="548" y="160"/>
                    <a:pt x="0" y="297"/>
                  </a:cubicBezTo>
                  <a:lnTo>
                    <a:pt x="2899" y="1370"/>
                  </a:lnTo>
                  <a:cubicBezTo>
                    <a:pt x="2899" y="1370"/>
                    <a:pt x="3150" y="959"/>
                    <a:pt x="2991" y="639"/>
                  </a:cubicBezTo>
                  <a:cubicBezTo>
                    <a:pt x="2899" y="457"/>
                    <a:pt x="2329" y="206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9400" bIns="59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493" name="Google Shape;5205;p37"/>
            <p:cNvSpPr/>
            <p:nvPr/>
          </p:nvSpPr>
          <p:spPr>
            <a:xfrm flipH="1" rot="2317800">
              <a:off x="5308200" y="1830600"/>
              <a:ext cx="272520" cy="118080"/>
            </a:xfrm>
            <a:custGeom>
              <a:avLst/>
              <a:gdLst>
                <a:gd name="textAreaLeft" fmla="*/ -720 w 272520"/>
                <a:gd name="textAreaRight" fmla="*/ 272880 w 272520"/>
                <a:gd name="textAreaTop" fmla="*/ 0 h 118080"/>
                <a:gd name="textAreaBottom" fmla="*/ 119160 h 118080"/>
              </a:gdLst>
              <a:ahLst/>
              <a:rect l="textAreaLeft" t="textAreaTop" r="textAreaRight" b="textAreaBottom"/>
              <a:pathLst>
                <a:path fill="none" w="3151" h="1370">
                  <a:moveTo>
                    <a:pt x="2899" y="1370"/>
                  </a:moveTo>
                  <a:cubicBezTo>
                    <a:pt x="2899" y="1370"/>
                    <a:pt x="3150" y="959"/>
                    <a:pt x="2991" y="639"/>
                  </a:cubicBezTo>
                  <a:cubicBezTo>
                    <a:pt x="2899" y="457"/>
                    <a:pt x="2329" y="206"/>
                    <a:pt x="1849" y="0"/>
                  </a:cubicBezTo>
                  <a:cubicBezTo>
                    <a:pt x="1187" y="69"/>
                    <a:pt x="548" y="160"/>
                    <a:pt x="0" y="297"/>
                  </a:cubicBezTo>
                  <a:close/>
                </a:path>
              </a:pathLst>
            </a:custGeom>
            <a:noFill/>
            <a:ln w="7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9400" bIns="59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3494" name="Google Shape;5206;p37"/>
            <p:cNvGrpSpPr/>
            <p:nvPr/>
          </p:nvGrpSpPr>
          <p:grpSpPr>
            <a:xfrm>
              <a:off x="3902400" y="1420920"/>
              <a:ext cx="1334520" cy="429480"/>
              <a:chOff x="3902400" y="1420920"/>
              <a:chExt cx="1334520" cy="429480"/>
            </a:xfrm>
          </p:grpSpPr>
          <p:sp>
            <p:nvSpPr>
              <p:cNvPr id="3495" name="Google Shape;5207;p37"/>
              <p:cNvSpPr/>
              <p:nvPr/>
            </p:nvSpPr>
            <p:spPr>
              <a:xfrm flipH="1" rot="2317800">
                <a:off x="4749840" y="1658160"/>
                <a:ext cx="55440" cy="66240"/>
              </a:xfrm>
              <a:custGeom>
                <a:avLst/>
                <a:gdLst>
                  <a:gd name="textAreaLeft" fmla="*/ 720 w 55440"/>
                  <a:gd name="textAreaRight" fmla="*/ 57240 w 5544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w="640" h="777">
                    <a:moveTo>
                      <a:pt x="274" y="0"/>
                    </a:moveTo>
                    <a:lnTo>
                      <a:pt x="0" y="616"/>
                    </a:lnTo>
                    <a:lnTo>
                      <a:pt x="365" y="776"/>
                    </a:lnTo>
                    <a:lnTo>
                      <a:pt x="639" y="16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96" name="Google Shape;5208;p37"/>
              <p:cNvSpPr/>
              <p:nvPr/>
            </p:nvSpPr>
            <p:spPr>
              <a:xfrm flipH="1" rot="2317800">
                <a:off x="4699080" y="1645920"/>
                <a:ext cx="52560" cy="662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75" y="0"/>
                    </a:moveTo>
                    <a:lnTo>
                      <a:pt x="1" y="616"/>
                    </a:lnTo>
                    <a:lnTo>
                      <a:pt x="366" y="776"/>
                    </a:lnTo>
                    <a:lnTo>
                      <a:pt x="617" y="160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97" name="Google Shape;5209;p37"/>
              <p:cNvSpPr/>
              <p:nvPr/>
            </p:nvSpPr>
            <p:spPr>
              <a:xfrm flipH="1" rot="2317800">
                <a:off x="4648680" y="1632240"/>
                <a:ext cx="52560" cy="644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4440"/>
                  <a:gd name="textAreaBottom" fmla="*/ 65520 h 64440"/>
                </a:gdLst>
                <a:ahLst/>
                <a:rect l="textAreaLeft" t="textAreaTop" r="textAreaRight" b="textAreaBottom"/>
                <a:pathLst>
                  <a:path w="617" h="754">
                    <a:moveTo>
                      <a:pt x="274" y="0"/>
                    </a:moveTo>
                    <a:lnTo>
                      <a:pt x="0" y="616"/>
                    </a:lnTo>
                    <a:lnTo>
                      <a:pt x="343" y="753"/>
                    </a:lnTo>
                    <a:lnTo>
                      <a:pt x="617" y="16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98" name="Google Shape;5210;p37"/>
              <p:cNvSpPr/>
              <p:nvPr/>
            </p:nvSpPr>
            <p:spPr>
              <a:xfrm flipH="1" rot="2317800">
                <a:off x="4596480" y="1618200"/>
                <a:ext cx="52560" cy="644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4440"/>
                  <a:gd name="textAreaBottom" fmla="*/ 65520 h 64440"/>
                </a:gdLst>
                <a:ahLst/>
                <a:rect l="textAreaLeft" t="textAreaTop" r="textAreaRight" b="textAreaBottom"/>
                <a:pathLst>
                  <a:path w="618" h="754">
                    <a:moveTo>
                      <a:pt x="252" y="0"/>
                    </a:moveTo>
                    <a:lnTo>
                      <a:pt x="1" y="617"/>
                    </a:lnTo>
                    <a:lnTo>
                      <a:pt x="343" y="753"/>
                    </a:lnTo>
                    <a:lnTo>
                      <a:pt x="617" y="160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499" name="Google Shape;5211;p37"/>
              <p:cNvSpPr/>
              <p:nvPr/>
            </p:nvSpPr>
            <p:spPr>
              <a:xfrm flipH="1" rot="2317800">
                <a:off x="4545720" y="1605600"/>
                <a:ext cx="52560" cy="644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4440"/>
                  <a:gd name="textAreaBottom" fmla="*/ 65520 h 64440"/>
                </a:gdLst>
                <a:ahLst/>
                <a:rect l="textAreaLeft" t="textAreaTop" r="textAreaRight" b="textAreaBottom"/>
                <a:pathLst>
                  <a:path w="618" h="754">
                    <a:moveTo>
                      <a:pt x="275" y="0"/>
                    </a:moveTo>
                    <a:lnTo>
                      <a:pt x="1" y="594"/>
                    </a:lnTo>
                    <a:lnTo>
                      <a:pt x="366" y="754"/>
                    </a:lnTo>
                    <a:lnTo>
                      <a:pt x="617" y="137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0" name="Google Shape;5212;p37"/>
              <p:cNvSpPr/>
              <p:nvPr/>
            </p:nvSpPr>
            <p:spPr>
              <a:xfrm flipH="1" rot="2317800">
                <a:off x="4802760" y="1674000"/>
                <a:ext cx="52560" cy="644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4440"/>
                  <a:gd name="textAreaBottom" fmla="*/ 65520 h 64440"/>
                </a:gdLst>
                <a:ahLst/>
                <a:rect l="textAreaLeft" t="textAreaTop" r="textAreaRight" b="textAreaBottom"/>
                <a:pathLst>
                  <a:path w="617" h="754">
                    <a:moveTo>
                      <a:pt x="251" y="1"/>
                    </a:moveTo>
                    <a:lnTo>
                      <a:pt x="0" y="594"/>
                    </a:lnTo>
                    <a:lnTo>
                      <a:pt x="343" y="754"/>
                    </a:lnTo>
                    <a:lnTo>
                      <a:pt x="617" y="138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1" name="Google Shape;5213;p37"/>
              <p:cNvSpPr/>
              <p:nvPr/>
            </p:nvSpPr>
            <p:spPr>
              <a:xfrm flipH="1" rot="2317800">
                <a:off x="5008680" y="1728360"/>
                <a:ext cx="52560" cy="662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74" y="0"/>
                    </a:moveTo>
                    <a:lnTo>
                      <a:pt x="1" y="617"/>
                    </a:lnTo>
                    <a:lnTo>
                      <a:pt x="343" y="777"/>
                    </a:lnTo>
                    <a:lnTo>
                      <a:pt x="617" y="16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2" name="Google Shape;5214;p37"/>
              <p:cNvSpPr/>
              <p:nvPr/>
            </p:nvSpPr>
            <p:spPr>
              <a:xfrm flipH="1" rot="2317800">
                <a:off x="5112360" y="1756800"/>
                <a:ext cx="52560" cy="644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4440"/>
                  <a:gd name="textAreaBottom" fmla="*/ 65520 h 64440"/>
                </a:gdLst>
                <a:ahLst/>
                <a:rect l="textAreaLeft" t="textAreaTop" r="textAreaRight" b="textAreaBottom"/>
                <a:pathLst>
                  <a:path w="617" h="754">
                    <a:moveTo>
                      <a:pt x="251" y="0"/>
                    </a:moveTo>
                    <a:lnTo>
                      <a:pt x="0" y="594"/>
                    </a:lnTo>
                    <a:lnTo>
                      <a:pt x="342" y="753"/>
                    </a:lnTo>
                    <a:lnTo>
                      <a:pt x="616" y="137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3" name="Google Shape;5215;p37"/>
              <p:cNvSpPr/>
              <p:nvPr/>
            </p:nvSpPr>
            <p:spPr>
              <a:xfrm flipH="1" rot="2317800">
                <a:off x="5060880" y="1742040"/>
                <a:ext cx="52560" cy="662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w="618" h="777">
                    <a:moveTo>
                      <a:pt x="275" y="0"/>
                    </a:moveTo>
                    <a:lnTo>
                      <a:pt x="1" y="617"/>
                    </a:lnTo>
                    <a:lnTo>
                      <a:pt x="366" y="776"/>
                    </a:lnTo>
                    <a:lnTo>
                      <a:pt x="617" y="160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4" name="Google Shape;5216;p37"/>
              <p:cNvSpPr/>
              <p:nvPr/>
            </p:nvSpPr>
            <p:spPr>
              <a:xfrm flipH="1" rot="2317800">
                <a:off x="4956120" y="1714320"/>
                <a:ext cx="52560" cy="662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51" y="1"/>
                    </a:moveTo>
                    <a:lnTo>
                      <a:pt x="0" y="617"/>
                    </a:lnTo>
                    <a:lnTo>
                      <a:pt x="343" y="777"/>
                    </a:lnTo>
                    <a:lnTo>
                      <a:pt x="616" y="16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5" name="Google Shape;5217;p37"/>
              <p:cNvSpPr/>
              <p:nvPr/>
            </p:nvSpPr>
            <p:spPr>
              <a:xfrm flipH="1" rot="2317800">
                <a:off x="4905000" y="1701360"/>
                <a:ext cx="55440" cy="64440"/>
              </a:xfrm>
              <a:custGeom>
                <a:avLst/>
                <a:gdLst>
                  <a:gd name="textAreaLeft" fmla="*/ 720 w 55440"/>
                  <a:gd name="textAreaRight" fmla="*/ 57240 w 55440"/>
                  <a:gd name="textAreaTop" fmla="*/ 0 h 64440"/>
                  <a:gd name="textAreaBottom" fmla="*/ 65520 h 64440"/>
                </a:gdLst>
                <a:ahLst/>
                <a:rect l="textAreaLeft" t="textAreaTop" r="textAreaRight" b="textAreaBottom"/>
                <a:pathLst>
                  <a:path w="641" h="754">
                    <a:moveTo>
                      <a:pt x="275" y="1"/>
                    </a:moveTo>
                    <a:lnTo>
                      <a:pt x="1" y="617"/>
                    </a:lnTo>
                    <a:lnTo>
                      <a:pt x="366" y="754"/>
                    </a:lnTo>
                    <a:lnTo>
                      <a:pt x="640" y="160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6" name="Google Shape;5218;p37"/>
              <p:cNvSpPr/>
              <p:nvPr/>
            </p:nvSpPr>
            <p:spPr>
              <a:xfrm flipH="1" rot="2317800">
                <a:off x="4855320" y="1688040"/>
                <a:ext cx="52560" cy="644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4440"/>
                  <a:gd name="textAreaBottom" fmla="*/ 65520 h 64440"/>
                </a:gdLst>
                <a:ahLst/>
                <a:rect l="textAreaLeft" t="textAreaTop" r="textAreaRight" b="textAreaBottom"/>
                <a:pathLst>
                  <a:path w="617" h="754">
                    <a:moveTo>
                      <a:pt x="275" y="1"/>
                    </a:moveTo>
                    <a:lnTo>
                      <a:pt x="1" y="594"/>
                    </a:lnTo>
                    <a:lnTo>
                      <a:pt x="366" y="754"/>
                    </a:lnTo>
                    <a:lnTo>
                      <a:pt x="617" y="138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7" name="Google Shape;5219;p37"/>
              <p:cNvSpPr/>
              <p:nvPr/>
            </p:nvSpPr>
            <p:spPr>
              <a:xfrm flipH="1" rot="2317800">
                <a:off x="4389480" y="1563120"/>
                <a:ext cx="52560" cy="662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w="618" h="777">
                    <a:moveTo>
                      <a:pt x="275" y="1"/>
                    </a:moveTo>
                    <a:lnTo>
                      <a:pt x="1" y="617"/>
                    </a:lnTo>
                    <a:lnTo>
                      <a:pt x="366" y="777"/>
                    </a:lnTo>
                    <a:lnTo>
                      <a:pt x="617" y="161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8" name="Google Shape;5220;p37"/>
              <p:cNvSpPr/>
              <p:nvPr/>
            </p:nvSpPr>
            <p:spPr>
              <a:xfrm flipH="1" rot="2317800">
                <a:off x="4131000" y="1493640"/>
                <a:ext cx="52560" cy="662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51" y="0"/>
                    </a:moveTo>
                    <a:lnTo>
                      <a:pt x="0" y="617"/>
                    </a:lnTo>
                    <a:lnTo>
                      <a:pt x="343" y="776"/>
                    </a:lnTo>
                    <a:lnTo>
                      <a:pt x="616" y="160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09" name="Google Shape;5221;p37"/>
              <p:cNvSpPr/>
              <p:nvPr/>
            </p:nvSpPr>
            <p:spPr>
              <a:xfrm flipH="1" rot="2317800">
                <a:off x="4029840" y="1467360"/>
                <a:ext cx="52560" cy="644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4440"/>
                  <a:gd name="textAreaBottom" fmla="*/ 65520 h 64440"/>
                </a:gdLst>
                <a:ahLst/>
                <a:rect l="textAreaLeft" t="textAreaTop" r="textAreaRight" b="textAreaBottom"/>
                <a:pathLst>
                  <a:path w="617" h="754">
                    <a:moveTo>
                      <a:pt x="274" y="0"/>
                    </a:moveTo>
                    <a:lnTo>
                      <a:pt x="1" y="594"/>
                    </a:lnTo>
                    <a:lnTo>
                      <a:pt x="366" y="754"/>
                    </a:lnTo>
                    <a:lnTo>
                      <a:pt x="617" y="137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0" name="Google Shape;5222;p37"/>
              <p:cNvSpPr/>
              <p:nvPr/>
            </p:nvSpPr>
            <p:spPr>
              <a:xfrm flipH="1" rot="2317800">
                <a:off x="4079520" y="1480680"/>
                <a:ext cx="55440" cy="64440"/>
              </a:xfrm>
              <a:custGeom>
                <a:avLst/>
                <a:gdLst>
                  <a:gd name="textAreaLeft" fmla="*/ 720 w 55440"/>
                  <a:gd name="textAreaRight" fmla="*/ 57240 w 55440"/>
                  <a:gd name="textAreaTop" fmla="*/ 0 h 64440"/>
                  <a:gd name="textAreaBottom" fmla="*/ 65520 h 64440"/>
                </a:gdLst>
                <a:ahLst/>
                <a:rect l="textAreaLeft" t="textAreaTop" r="textAreaRight" b="textAreaBottom"/>
                <a:pathLst>
                  <a:path w="641" h="754">
                    <a:moveTo>
                      <a:pt x="275" y="0"/>
                    </a:moveTo>
                    <a:lnTo>
                      <a:pt x="1" y="617"/>
                    </a:lnTo>
                    <a:lnTo>
                      <a:pt x="366" y="754"/>
                    </a:lnTo>
                    <a:lnTo>
                      <a:pt x="640" y="160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1" name="Google Shape;5223;p37"/>
              <p:cNvSpPr/>
              <p:nvPr/>
            </p:nvSpPr>
            <p:spPr>
              <a:xfrm flipH="1" rot="2317800">
                <a:off x="3976920" y="1451520"/>
                <a:ext cx="52560" cy="662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74" y="1"/>
                    </a:moveTo>
                    <a:lnTo>
                      <a:pt x="0" y="617"/>
                    </a:lnTo>
                    <a:lnTo>
                      <a:pt x="343" y="777"/>
                    </a:lnTo>
                    <a:lnTo>
                      <a:pt x="617" y="160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2" name="Google Shape;5224;p37"/>
              <p:cNvSpPr/>
              <p:nvPr/>
            </p:nvSpPr>
            <p:spPr>
              <a:xfrm flipH="1" rot="2317800">
                <a:off x="5161680" y="1774800"/>
                <a:ext cx="62280" cy="62640"/>
              </a:xfrm>
              <a:custGeom>
                <a:avLst/>
                <a:gdLst>
                  <a:gd name="textAreaLeft" fmla="*/ -720 w 62280"/>
                  <a:gd name="textAreaRight" fmla="*/ 62640 w 62280"/>
                  <a:gd name="textAreaTop" fmla="*/ 0 h 62640"/>
                  <a:gd name="textAreaBottom" fmla="*/ 63720 h 62640"/>
                </a:gdLst>
                <a:ahLst/>
                <a:rect l="textAreaLeft" t="textAreaTop" r="textAreaRight" b="textAreaBottom"/>
                <a:pathLst>
                  <a:path w="731" h="736">
                    <a:moveTo>
                      <a:pt x="361" y="0"/>
                    </a:moveTo>
                    <a:cubicBezTo>
                      <a:pt x="279" y="0"/>
                      <a:pt x="212" y="37"/>
                      <a:pt x="160" y="142"/>
                    </a:cubicBezTo>
                    <a:lnTo>
                      <a:pt x="92" y="324"/>
                    </a:lnTo>
                    <a:cubicBezTo>
                      <a:pt x="0" y="507"/>
                      <a:pt x="137" y="598"/>
                      <a:pt x="297" y="667"/>
                    </a:cubicBezTo>
                    <a:lnTo>
                      <a:pt x="457" y="735"/>
                    </a:lnTo>
                    <a:lnTo>
                      <a:pt x="731" y="142"/>
                    </a:lnTo>
                    <a:lnTo>
                      <a:pt x="571" y="51"/>
                    </a:lnTo>
                    <a:cubicBezTo>
                      <a:pt x="493" y="21"/>
                      <a:pt x="423" y="0"/>
                      <a:pt x="3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1680" bIns="31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3" name="Google Shape;5225;p37"/>
              <p:cNvSpPr/>
              <p:nvPr/>
            </p:nvSpPr>
            <p:spPr>
              <a:xfrm flipH="1" rot="2317800">
                <a:off x="3915360" y="1433880"/>
                <a:ext cx="64440" cy="64800"/>
              </a:xfrm>
              <a:custGeom>
                <a:avLst/>
                <a:gdLst>
                  <a:gd name="textAreaLeft" fmla="*/ -720 w 64440"/>
                  <a:gd name="textAreaRight" fmla="*/ 64800 w 64440"/>
                  <a:gd name="textAreaTop" fmla="*/ 0 h 64800"/>
                  <a:gd name="textAreaBottom" fmla="*/ 65880 h 64800"/>
                </a:gdLst>
                <a:ahLst/>
                <a:rect l="textAreaLeft" t="textAreaTop" r="textAreaRight" b="textAreaBottom"/>
                <a:pathLst>
                  <a:path w="755" h="761">
                    <a:moveTo>
                      <a:pt x="252" y="1"/>
                    </a:moveTo>
                    <a:lnTo>
                      <a:pt x="1" y="617"/>
                    </a:lnTo>
                    <a:lnTo>
                      <a:pt x="183" y="708"/>
                    </a:lnTo>
                    <a:cubicBezTo>
                      <a:pt x="265" y="739"/>
                      <a:pt x="338" y="761"/>
                      <a:pt x="402" y="761"/>
                    </a:cubicBezTo>
                    <a:cubicBezTo>
                      <a:pt x="480" y="761"/>
                      <a:pt x="544" y="728"/>
                      <a:pt x="594" y="640"/>
                    </a:cubicBezTo>
                    <a:lnTo>
                      <a:pt x="663" y="434"/>
                    </a:lnTo>
                    <a:cubicBezTo>
                      <a:pt x="754" y="275"/>
                      <a:pt x="617" y="161"/>
                      <a:pt x="457" y="92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4" name="Google Shape;5226;p37"/>
              <p:cNvSpPr/>
              <p:nvPr/>
            </p:nvSpPr>
            <p:spPr>
              <a:xfrm flipH="1" rot="2317800">
                <a:off x="4339440" y="1549800"/>
                <a:ext cx="52560" cy="644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4440"/>
                  <a:gd name="textAreaBottom" fmla="*/ 65520 h 64440"/>
                </a:gdLst>
                <a:ahLst/>
                <a:rect l="textAreaLeft" t="textAreaTop" r="textAreaRight" b="textAreaBottom"/>
                <a:pathLst>
                  <a:path w="617" h="755">
                    <a:moveTo>
                      <a:pt x="274" y="1"/>
                    </a:moveTo>
                    <a:lnTo>
                      <a:pt x="0" y="617"/>
                    </a:lnTo>
                    <a:lnTo>
                      <a:pt x="343" y="754"/>
                    </a:lnTo>
                    <a:lnTo>
                      <a:pt x="617" y="161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5" name="Google Shape;5227;p37"/>
              <p:cNvSpPr/>
              <p:nvPr/>
            </p:nvSpPr>
            <p:spPr>
              <a:xfrm flipH="1" rot="2317800">
                <a:off x="4440240" y="1576080"/>
                <a:ext cx="52560" cy="662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51" y="1"/>
                    </a:moveTo>
                    <a:lnTo>
                      <a:pt x="0" y="617"/>
                    </a:lnTo>
                    <a:lnTo>
                      <a:pt x="342" y="777"/>
                    </a:lnTo>
                    <a:lnTo>
                      <a:pt x="616" y="16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6" name="Google Shape;5228;p37"/>
              <p:cNvSpPr/>
              <p:nvPr/>
            </p:nvSpPr>
            <p:spPr>
              <a:xfrm flipH="1" rot="2317800">
                <a:off x="4492800" y="1589760"/>
                <a:ext cx="52560" cy="662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74" y="1"/>
                    </a:moveTo>
                    <a:lnTo>
                      <a:pt x="0" y="617"/>
                    </a:lnTo>
                    <a:lnTo>
                      <a:pt x="343" y="777"/>
                    </a:lnTo>
                    <a:lnTo>
                      <a:pt x="617" y="160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7" name="Google Shape;5229;p37"/>
              <p:cNvSpPr/>
              <p:nvPr/>
            </p:nvSpPr>
            <p:spPr>
              <a:xfrm flipH="1" rot="2317800">
                <a:off x="4183200" y="1507320"/>
                <a:ext cx="52560" cy="662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74" y="0"/>
                    </a:moveTo>
                    <a:lnTo>
                      <a:pt x="1" y="617"/>
                    </a:lnTo>
                    <a:lnTo>
                      <a:pt x="366" y="776"/>
                    </a:lnTo>
                    <a:lnTo>
                      <a:pt x="617" y="16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8" name="Google Shape;5230;p37"/>
              <p:cNvSpPr/>
              <p:nvPr/>
            </p:nvSpPr>
            <p:spPr>
              <a:xfrm flipH="1" rot="2317800">
                <a:off x="4233960" y="1519920"/>
                <a:ext cx="55440" cy="66240"/>
              </a:xfrm>
              <a:custGeom>
                <a:avLst/>
                <a:gdLst>
                  <a:gd name="textAreaLeft" fmla="*/ 720 w 55440"/>
                  <a:gd name="textAreaRight" fmla="*/ 57240 w 5544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w="640" h="777">
                    <a:moveTo>
                      <a:pt x="275" y="0"/>
                    </a:moveTo>
                    <a:lnTo>
                      <a:pt x="1" y="616"/>
                    </a:lnTo>
                    <a:lnTo>
                      <a:pt x="366" y="776"/>
                    </a:lnTo>
                    <a:lnTo>
                      <a:pt x="640" y="160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19" name="Google Shape;5231;p37"/>
              <p:cNvSpPr/>
              <p:nvPr/>
            </p:nvSpPr>
            <p:spPr>
              <a:xfrm flipH="1" rot="2317800">
                <a:off x="4286880" y="1535760"/>
                <a:ext cx="52560" cy="644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4440"/>
                  <a:gd name="textAreaBottom" fmla="*/ 65520 h 64440"/>
                </a:gdLst>
                <a:ahLst/>
                <a:rect l="textAreaLeft" t="textAreaTop" r="textAreaRight" b="textAreaBottom"/>
                <a:pathLst>
                  <a:path w="617" h="755">
                    <a:moveTo>
                      <a:pt x="251" y="1"/>
                    </a:moveTo>
                    <a:lnTo>
                      <a:pt x="0" y="594"/>
                    </a:lnTo>
                    <a:lnTo>
                      <a:pt x="342" y="754"/>
                    </a:lnTo>
                    <a:lnTo>
                      <a:pt x="616" y="138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520" name="Google Shape;5232;p37"/>
            <p:cNvGrpSpPr/>
            <p:nvPr/>
          </p:nvGrpSpPr>
          <p:grpSpPr>
            <a:xfrm>
              <a:off x="3899880" y="1421280"/>
              <a:ext cx="1339200" cy="429480"/>
              <a:chOff x="3899880" y="1421280"/>
              <a:chExt cx="1339200" cy="429480"/>
            </a:xfrm>
          </p:grpSpPr>
          <p:sp>
            <p:nvSpPr>
              <p:cNvPr id="3521" name="Google Shape;5233;p37"/>
              <p:cNvSpPr/>
              <p:nvPr/>
            </p:nvSpPr>
            <p:spPr>
              <a:xfrm flipH="1" rot="2317800">
                <a:off x="4749840" y="1658160"/>
                <a:ext cx="55440" cy="66240"/>
              </a:xfrm>
              <a:custGeom>
                <a:avLst/>
                <a:gdLst>
                  <a:gd name="textAreaLeft" fmla="*/ 720 w 55440"/>
                  <a:gd name="textAreaRight" fmla="*/ 57240 w 5544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fill="none" w="640" h="777">
                    <a:moveTo>
                      <a:pt x="639" y="160"/>
                    </a:moveTo>
                    <a:lnTo>
                      <a:pt x="274" y="0"/>
                    </a:lnTo>
                    <a:lnTo>
                      <a:pt x="0" y="616"/>
                    </a:lnTo>
                    <a:lnTo>
                      <a:pt x="365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22" name="Google Shape;5234;p37"/>
              <p:cNvSpPr/>
              <p:nvPr/>
            </p:nvSpPr>
            <p:spPr>
              <a:xfrm flipH="1" rot="2317800">
                <a:off x="4699080" y="1645920"/>
                <a:ext cx="52560" cy="662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7" y="160"/>
                    </a:moveTo>
                    <a:lnTo>
                      <a:pt x="275" y="0"/>
                    </a:lnTo>
                    <a:lnTo>
                      <a:pt x="1" y="616"/>
                    </a:lnTo>
                    <a:lnTo>
                      <a:pt x="366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23" name="Google Shape;5235;p37"/>
              <p:cNvSpPr/>
              <p:nvPr/>
            </p:nvSpPr>
            <p:spPr>
              <a:xfrm flipH="1" rot="2317800">
                <a:off x="4648680" y="1632240"/>
                <a:ext cx="52560" cy="644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4440"/>
                  <a:gd name="textAreaBottom" fmla="*/ 65520 h 64440"/>
                </a:gdLst>
                <a:ahLst/>
                <a:rect l="textAreaLeft" t="textAreaTop" r="textAreaRight" b="textAreaBottom"/>
                <a:pathLst>
                  <a:path fill="none" w="617" h="754">
                    <a:moveTo>
                      <a:pt x="617" y="160"/>
                    </a:moveTo>
                    <a:lnTo>
                      <a:pt x="274" y="0"/>
                    </a:lnTo>
                    <a:lnTo>
                      <a:pt x="0" y="616"/>
                    </a:lnTo>
                    <a:lnTo>
                      <a:pt x="343" y="753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24" name="Google Shape;5236;p37"/>
              <p:cNvSpPr/>
              <p:nvPr/>
            </p:nvSpPr>
            <p:spPr>
              <a:xfrm flipH="1" rot="2317800">
                <a:off x="4596480" y="1618200"/>
                <a:ext cx="52560" cy="644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4440"/>
                  <a:gd name="textAreaBottom" fmla="*/ 65520 h 64440"/>
                </a:gdLst>
                <a:ahLst/>
                <a:rect l="textAreaLeft" t="textAreaTop" r="textAreaRight" b="textAreaBottom"/>
                <a:pathLst>
                  <a:path fill="none" w="618" h="754">
                    <a:moveTo>
                      <a:pt x="617" y="160"/>
                    </a:moveTo>
                    <a:lnTo>
                      <a:pt x="252" y="0"/>
                    </a:lnTo>
                    <a:lnTo>
                      <a:pt x="1" y="617"/>
                    </a:lnTo>
                    <a:lnTo>
                      <a:pt x="343" y="753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25" name="Google Shape;5237;p37"/>
              <p:cNvSpPr/>
              <p:nvPr/>
            </p:nvSpPr>
            <p:spPr>
              <a:xfrm flipH="1" rot="2317800">
                <a:off x="4545720" y="1605600"/>
                <a:ext cx="52560" cy="644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4440"/>
                  <a:gd name="textAreaBottom" fmla="*/ 65520 h 64440"/>
                </a:gdLst>
                <a:ahLst/>
                <a:rect l="textAreaLeft" t="textAreaTop" r="textAreaRight" b="textAreaBottom"/>
                <a:pathLst>
                  <a:path fill="none" w="618" h="754">
                    <a:moveTo>
                      <a:pt x="617" y="137"/>
                    </a:moveTo>
                    <a:lnTo>
                      <a:pt x="275" y="0"/>
                    </a:lnTo>
                    <a:lnTo>
                      <a:pt x="1" y="594"/>
                    </a:lnTo>
                    <a:lnTo>
                      <a:pt x="366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26" name="Google Shape;5238;p37"/>
              <p:cNvSpPr/>
              <p:nvPr/>
            </p:nvSpPr>
            <p:spPr>
              <a:xfrm flipH="1" rot="2317800">
                <a:off x="4802760" y="1674000"/>
                <a:ext cx="52560" cy="644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4440"/>
                  <a:gd name="textAreaBottom" fmla="*/ 65520 h 64440"/>
                </a:gdLst>
                <a:ahLst/>
                <a:rect l="textAreaLeft" t="textAreaTop" r="textAreaRight" b="textAreaBottom"/>
                <a:pathLst>
                  <a:path fill="none" w="617" h="754">
                    <a:moveTo>
                      <a:pt x="617" y="138"/>
                    </a:moveTo>
                    <a:lnTo>
                      <a:pt x="251" y="1"/>
                    </a:lnTo>
                    <a:lnTo>
                      <a:pt x="0" y="594"/>
                    </a:lnTo>
                    <a:lnTo>
                      <a:pt x="343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27" name="Google Shape;5239;p37"/>
              <p:cNvSpPr/>
              <p:nvPr/>
            </p:nvSpPr>
            <p:spPr>
              <a:xfrm flipH="1" rot="2317800">
                <a:off x="5008680" y="1728360"/>
                <a:ext cx="52560" cy="662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7" y="160"/>
                    </a:moveTo>
                    <a:lnTo>
                      <a:pt x="274" y="0"/>
                    </a:lnTo>
                    <a:lnTo>
                      <a:pt x="1" y="617"/>
                    </a:lnTo>
                    <a:lnTo>
                      <a:pt x="343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28" name="Google Shape;5240;p37"/>
              <p:cNvSpPr/>
              <p:nvPr/>
            </p:nvSpPr>
            <p:spPr>
              <a:xfrm flipH="1" rot="2317800">
                <a:off x="5112360" y="1756800"/>
                <a:ext cx="52560" cy="644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4440"/>
                  <a:gd name="textAreaBottom" fmla="*/ 65520 h 64440"/>
                </a:gdLst>
                <a:ahLst/>
                <a:rect l="textAreaLeft" t="textAreaTop" r="textAreaRight" b="textAreaBottom"/>
                <a:pathLst>
                  <a:path fill="none" w="617" h="754">
                    <a:moveTo>
                      <a:pt x="0" y="594"/>
                    </a:moveTo>
                    <a:lnTo>
                      <a:pt x="342" y="753"/>
                    </a:lnTo>
                    <a:lnTo>
                      <a:pt x="616" y="137"/>
                    </a:lnTo>
                    <a:lnTo>
                      <a:pt x="251" y="0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29" name="Google Shape;5241;p37"/>
              <p:cNvSpPr/>
              <p:nvPr/>
            </p:nvSpPr>
            <p:spPr>
              <a:xfrm flipH="1" rot="2317800">
                <a:off x="5060880" y="1742040"/>
                <a:ext cx="52560" cy="662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fill="none" w="618" h="777">
                    <a:moveTo>
                      <a:pt x="617" y="160"/>
                    </a:moveTo>
                    <a:lnTo>
                      <a:pt x="275" y="0"/>
                    </a:lnTo>
                    <a:lnTo>
                      <a:pt x="1" y="617"/>
                    </a:lnTo>
                    <a:lnTo>
                      <a:pt x="366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30" name="Google Shape;5242;p37"/>
              <p:cNvSpPr/>
              <p:nvPr/>
            </p:nvSpPr>
            <p:spPr>
              <a:xfrm flipH="1" rot="2317800">
                <a:off x="4956120" y="1714320"/>
                <a:ext cx="52560" cy="662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6" y="160"/>
                    </a:moveTo>
                    <a:lnTo>
                      <a:pt x="251" y="1"/>
                    </a:lnTo>
                    <a:lnTo>
                      <a:pt x="0" y="617"/>
                    </a:lnTo>
                    <a:lnTo>
                      <a:pt x="343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31" name="Google Shape;5243;p37"/>
              <p:cNvSpPr/>
              <p:nvPr/>
            </p:nvSpPr>
            <p:spPr>
              <a:xfrm flipH="1" rot="2317800">
                <a:off x="4905000" y="1701360"/>
                <a:ext cx="55440" cy="64440"/>
              </a:xfrm>
              <a:custGeom>
                <a:avLst/>
                <a:gdLst>
                  <a:gd name="textAreaLeft" fmla="*/ 720 w 55440"/>
                  <a:gd name="textAreaRight" fmla="*/ 57240 w 55440"/>
                  <a:gd name="textAreaTop" fmla="*/ 0 h 64440"/>
                  <a:gd name="textAreaBottom" fmla="*/ 65520 h 64440"/>
                </a:gdLst>
                <a:ahLst/>
                <a:rect l="textAreaLeft" t="textAreaTop" r="textAreaRight" b="textAreaBottom"/>
                <a:pathLst>
                  <a:path fill="none" w="641" h="754">
                    <a:moveTo>
                      <a:pt x="640" y="160"/>
                    </a:moveTo>
                    <a:lnTo>
                      <a:pt x="275" y="1"/>
                    </a:lnTo>
                    <a:lnTo>
                      <a:pt x="1" y="617"/>
                    </a:lnTo>
                    <a:lnTo>
                      <a:pt x="366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32" name="Google Shape;5244;p37"/>
              <p:cNvSpPr/>
              <p:nvPr/>
            </p:nvSpPr>
            <p:spPr>
              <a:xfrm flipH="1" rot="2317800">
                <a:off x="4855320" y="1688040"/>
                <a:ext cx="52560" cy="644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4440"/>
                  <a:gd name="textAreaBottom" fmla="*/ 65520 h 64440"/>
                </a:gdLst>
                <a:ahLst/>
                <a:rect l="textAreaLeft" t="textAreaTop" r="textAreaRight" b="textAreaBottom"/>
                <a:pathLst>
                  <a:path fill="none" w="617" h="754">
                    <a:moveTo>
                      <a:pt x="617" y="138"/>
                    </a:moveTo>
                    <a:lnTo>
                      <a:pt x="275" y="1"/>
                    </a:lnTo>
                    <a:lnTo>
                      <a:pt x="1" y="594"/>
                    </a:lnTo>
                    <a:lnTo>
                      <a:pt x="366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33" name="Google Shape;5245;p37"/>
              <p:cNvSpPr/>
              <p:nvPr/>
            </p:nvSpPr>
            <p:spPr>
              <a:xfrm flipH="1" rot="2317800">
                <a:off x="4389480" y="1563120"/>
                <a:ext cx="52560" cy="662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fill="none" w="618" h="777">
                    <a:moveTo>
                      <a:pt x="617" y="161"/>
                    </a:moveTo>
                    <a:lnTo>
                      <a:pt x="275" y="1"/>
                    </a:lnTo>
                    <a:lnTo>
                      <a:pt x="1" y="617"/>
                    </a:lnTo>
                    <a:lnTo>
                      <a:pt x="366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34" name="Google Shape;5246;p37"/>
              <p:cNvSpPr/>
              <p:nvPr/>
            </p:nvSpPr>
            <p:spPr>
              <a:xfrm flipH="1" rot="2317800">
                <a:off x="4131000" y="1493640"/>
                <a:ext cx="52560" cy="662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6" y="160"/>
                    </a:moveTo>
                    <a:lnTo>
                      <a:pt x="251" y="0"/>
                    </a:lnTo>
                    <a:lnTo>
                      <a:pt x="0" y="617"/>
                    </a:lnTo>
                    <a:lnTo>
                      <a:pt x="343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35" name="Google Shape;5247;p37"/>
              <p:cNvSpPr/>
              <p:nvPr/>
            </p:nvSpPr>
            <p:spPr>
              <a:xfrm flipH="1" rot="2317800">
                <a:off x="4029840" y="1467360"/>
                <a:ext cx="52560" cy="644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4440"/>
                  <a:gd name="textAreaBottom" fmla="*/ 65520 h 64440"/>
                </a:gdLst>
                <a:ahLst/>
                <a:rect l="textAreaLeft" t="textAreaTop" r="textAreaRight" b="textAreaBottom"/>
                <a:pathLst>
                  <a:path fill="none" w="617" h="754">
                    <a:moveTo>
                      <a:pt x="617" y="137"/>
                    </a:moveTo>
                    <a:lnTo>
                      <a:pt x="274" y="0"/>
                    </a:lnTo>
                    <a:lnTo>
                      <a:pt x="1" y="594"/>
                    </a:lnTo>
                    <a:lnTo>
                      <a:pt x="366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36" name="Google Shape;5248;p37"/>
              <p:cNvSpPr/>
              <p:nvPr/>
            </p:nvSpPr>
            <p:spPr>
              <a:xfrm flipH="1" rot="2317800">
                <a:off x="4079520" y="1480680"/>
                <a:ext cx="55440" cy="64440"/>
              </a:xfrm>
              <a:custGeom>
                <a:avLst/>
                <a:gdLst>
                  <a:gd name="textAreaLeft" fmla="*/ 720 w 55440"/>
                  <a:gd name="textAreaRight" fmla="*/ 57240 w 55440"/>
                  <a:gd name="textAreaTop" fmla="*/ 0 h 64440"/>
                  <a:gd name="textAreaBottom" fmla="*/ 65520 h 64440"/>
                </a:gdLst>
                <a:ahLst/>
                <a:rect l="textAreaLeft" t="textAreaTop" r="textAreaRight" b="textAreaBottom"/>
                <a:pathLst>
                  <a:path fill="none" w="641" h="754">
                    <a:moveTo>
                      <a:pt x="640" y="160"/>
                    </a:moveTo>
                    <a:lnTo>
                      <a:pt x="275" y="0"/>
                    </a:lnTo>
                    <a:lnTo>
                      <a:pt x="1" y="617"/>
                    </a:lnTo>
                    <a:lnTo>
                      <a:pt x="366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37" name="Google Shape;5249;p37"/>
              <p:cNvSpPr/>
              <p:nvPr/>
            </p:nvSpPr>
            <p:spPr>
              <a:xfrm flipH="1" rot="2317800">
                <a:off x="3976920" y="1451520"/>
                <a:ext cx="52560" cy="662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7" y="160"/>
                    </a:moveTo>
                    <a:lnTo>
                      <a:pt x="274" y="1"/>
                    </a:lnTo>
                    <a:lnTo>
                      <a:pt x="0" y="617"/>
                    </a:lnTo>
                    <a:lnTo>
                      <a:pt x="343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38" name="Google Shape;5250;p37"/>
              <p:cNvSpPr/>
              <p:nvPr/>
            </p:nvSpPr>
            <p:spPr>
              <a:xfrm flipH="1" rot="2317800">
                <a:off x="5162760" y="1771920"/>
                <a:ext cx="62280" cy="66240"/>
              </a:xfrm>
              <a:custGeom>
                <a:avLst/>
                <a:gdLst>
                  <a:gd name="textAreaLeft" fmla="*/ -720 w 62280"/>
                  <a:gd name="textAreaRight" fmla="*/ 62640 w 6228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fill="none" w="731" h="777">
                    <a:moveTo>
                      <a:pt x="731" y="183"/>
                    </a:moveTo>
                    <a:lnTo>
                      <a:pt x="571" y="92"/>
                    </a:lnTo>
                    <a:cubicBezTo>
                      <a:pt x="388" y="23"/>
                      <a:pt x="251" y="0"/>
                      <a:pt x="160" y="183"/>
                    </a:cubicBezTo>
                    <a:lnTo>
                      <a:pt x="92" y="365"/>
                    </a:lnTo>
                    <a:cubicBezTo>
                      <a:pt x="0" y="548"/>
                      <a:pt x="137" y="639"/>
                      <a:pt x="297" y="708"/>
                    </a:cubicBezTo>
                    <a:lnTo>
                      <a:pt x="457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39" name="Google Shape;5251;p37"/>
              <p:cNvSpPr/>
              <p:nvPr/>
            </p:nvSpPr>
            <p:spPr>
              <a:xfrm flipH="1" rot="2317800">
                <a:off x="3913560" y="1433880"/>
                <a:ext cx="64440" cy="68400"/>
              </a:xfrm>
              <a:custGeom>
                <a:avLst/>
                <a:gdLst>
                  <a:gd name="textAreaLeft" fmla="*/ -720 w 64440"/>
                  <a:gd name="textAreaRight" fmla="*/ 64800 w 64440"/>
                  <a:gd name="textAreaTop" fmla="*/ 0 h 68400"/>
                  <a:gd name="textAreaBottom" fmla="*/ 69480 h 68400"/>
                </a:gdLst>
                <a:ahLst/>
                <a:rect l="textAreaLeft" t="textAreaTop" r="textAreaRight" b="textAreaBottom"/>
                <a:pathLst>
                  <a:path fill="none" w="755" h="800">
                    <a:moveTo>
                      <a:pt x="457" y="92"/>
                    </a:moveTo>
                    <a:lnTo>
                      <a:pt x="252" y="1"/>
                    </a:lnTo>
                    <a:lnTo>
                      <a:pt x="1" y="617"/>
                    </a:lnTo>
                    <a:lnTo>
                      <a:pt x="183" y="708"/>
                    </a:lnTo>
                    <a:cubicBezTo>
                      <a:pt x="366" y="777"/>
                      <a:pt x="503" y="800"/>
                      <a:pt x="594" y="640"/>
                    </a:cubicBezTo>
                    <a:lnTo>
                      <a:pt x="663" y="434"/>
                    </a:lnTo>
                    <a:cubicBezTo>
                      <a:pt x="754" y="275"/>
                      <a:pt x="617" y="161"/>
                      <a:pt x="457" y="92"/>
                    </a:cubicBez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4560" bIns="34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40" name="Google Shape;5252;p37"/>
              <p:cNvSpPr/>
              <p:nvPr/>
            </p:nvSpPr>
            <p:spPr>
              <a:xfrm flipH="1" rot="2317800">
                <a:off x="4339440" y="1549800"/>
                <a:ext cx="52560" cy="644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4440"/>
                  <a:gd name="textAreaBottom" fmla="*/ 65520 h 64440"/>
                </a:gdLst>
                <a:ahLst/>
                <a:rect l="textAreaLeft" t="textAreaTop" r="textAreaRight" b="textAreaBottom"/>
                <a:pathLst>
                  <a:path fill="none" w="617" h="755">
                    <a:moveTo>
                      <a:pt x="617" y="161"/>
                    </a:moveTo>
                    <a:lnTo>
                      <a:pt x="274" y="1"/>
                    </a:lnTo>
                    <a:lnTo>
                      <a:pt x="0" y="617"/>
                    </a:lnTo>
                    <a:lnTo>
                      <a:pt x="343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41" name="Google Shape;5253;p37"/>
              <p:cNvSpPr/>
              <p:nvPr/>
            </p:nvSpPr>
            <p:spPr>
              <a:xfrm flipH="1" rot="2317800">
                <a:off x="4440240" y="1576080"/>
                <a:ext cx="52560" cy="662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6" y="160"/>
                    </a:moveTo>
                    <a:lnTo>
                      <a:pt x="251" y="1"/>
                    </a:lnTo>
                    <a:lnTo>
                      <a:pt x="0" y="617"/>
                    </a:lnTo>
                    <a:lnTo>
                      <a:pt x="342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42" name="Google Shape;5254;p37"/>
              <p:cNvSpPr/>
              <p:nvPr/>
            </p:nvSpPr>
            <p:spPr>
              <a:xfrm flipH="1" rot="2317800">
                <a:off x="4492800" y="1589760"/>
                <a:ext cx="52560" cy="662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7" y="160"/>
                    </a:moveTo>
                    <a:lnTo>
                      <a:pt x="274" y="1"/>
                    </a:lnTo>
                    <a:lnTo>
                      <a:pt x="0" y="617"/>
                    </a:lnTo>
                    <a:lnTo>
                      <a:pt x="343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43" name="Google Shape;5255;p37"/>
              <p:cNvSpPr/>
              <p:nvPr/>
            </p:nvSpPr>
            <p:spPr>
              <a:xfrm flipH="1" rot="2317800">
                <a:off x="4183200" y="1507320"/>
                <a:ext cx="52560" cy="662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7" y="160"/>
                    </a:moveTo>
                    <a:lnTo>
                      <a:pt x="274" y="0"/>
                    </a:lnTo>
                    <a:lnTo>
                      <a:pt x="1" y="617"/>
                    </a:lnTo>
                    <a:lnTo>
                      <a:pt x="366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44" name="Google Shape;5256;p37"/>
              <p:cNvSpPr/>
              <p:nvPr/>
            </p:nvSpPr>
            <p:spPr>
              <a:xfrm flipH="1" rot="2317800">
                <a:off x="4233960" y="1519920"/>
                <a:ext cx="55440" cy="66240"/>
              </a:xfrm>
              <a:custGeom>
                <a:avLst/>
                <a:gdLst>
                  <a:gd name="textAreaLeft" fmla="*/ 720 w 55440"/>
                  <a:gd name="textAreaRight" fmla="*/ 57240 w 55440"/>
                  <a:gd name="textAreaTop" fmla="*/ 0 h 66240"/>
                  <a:gd name="textAreaBottom" fmla="*/ 67320 h 66240"/>
                </a:gdLst>
                <a:ahLst/>
                <a:rect l="textAreaLeft" t="textAreaTop" r="textAreaRight" b="textAreaBottom"/>
                <a:pathLst>
                  <a:path fill="none" w="640" h="777">
                    <a:moveTo>
                      <a:pt x="640" y="160"/>
                    </a:moveTo>
                    <a:lnTo>
                      <a:pt x="275" y="0"/>
                    </a:lnTo>
                    <a:lnTo>
                      <a:pt x="1" y="616"/>
                    </a:lnTo>
                    <a:lnTo>
                      <a:pt x="366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3480" bIns="334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545" name="Google Shape;5257;p37"/>
              <p:cNvSpPr/>
              <p:nvPr/>
            </p:nvSpPr>
            <p:spPr>
              <a:xfrm flipH="1" rot="2317800">
                <a:off x="4286880" y="1535760"/>
                <a:ext cx="52560" cy="64440"/>
              </a:xfrm>
              <a:custGeom>
                <a:avLst/>
                <a:gdLst>
                  <a:gd name="textAreaLeft" fmla="*/ 720 w 52560"/>
                  <a:gd name="textAreaRight" fmla="*/ 54360 w 52560"/>
                  <a:gd name="textAreaTop" fmla="*/ 0 h 64440"/>
                  <a:gd name="textAreaBottom" fmla="*/ 65520 h 64440"/>
                </a:gdLst>
                <a:ahLst/>
                <a:rect l="textAreaLeft" t="textAreaTop" r="textAreaRight" b="textAreaBottom"/>
                <a:pathLst>
                  <a:path fill="none" w="617" h="755">
                    <a:moveTo>
                      <a:pt x="616" y="138"/>
                    </a:moveTo>
                    <a:lnTo>
                      <a:pt x="251" y="1"/>
                    </a:lnTo>
                    <a:lnTo>
                      <a:pt x="0" y="594"/>
                    </a:lnTo>
                    <a:lnTo>
                      <a:pt x="342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2760" bIns="327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3546" name="Google Shape;5258;p37"/>
            <p:cNvSpPr/>
            <p:nvPr/>
          </p:nvSpPr>
          <p:spPr>
            <a:xfrm flipH="1" rot="2317800">
              <a:off x="4356720" y="1783440"/>
              <a:ext cx="361440" cy="234720"/>
            </a:xfrm>
            <a:custGeom>
              <a:avLst/>
              <a:gdLst>
                <a:gd name="textAreaLeft" fmla="*/ 720 w 361440"/>
                <a:gd name="textAreaRight" fmla="*/ 363240 w 361440"/>
                <a:gd name="textAreaTop" fmla="*/ 0 h 234720"/>
                <a:gd name="textAreaBottom" fmla="*/ 235440 h 234720"/>
              </a:gdLst>
              <a:ahLst/>
              <a:rect l="textAreaLeft" t="textAreaTop" r="textAreaRight" b="textAreaBottom"/>
              <a:pathLst>
                <a:path w="4177" h="2719">
                  <a:moveTo>
                    <a:pt x="752" y="0"/>
                  </a:moveTo>
                  <a:cubicBezTo>
                    <a:pt x="400" y="0"/>
                    <a:pt x="160" y="938"/>
                    <a:pt x="160" y="938"/>
                  </a:cubicBezTo>
                  <a:cubicBezTo>
                    <a:pt x="1" y="1417"/>
                    <a:pt x="3036" y="2695"/>
                    <a:pt x="3493" y="2718"/>
                  </a:cubicBezTo>
                  <a:cubicBezTo>
                    <a:pt x="3499" y="2718"/>
                    <a:pt x="3505" y="2719"/>
                    <a:pt x="3512" y="2719"/>
                  </a:cubicBezTo>
                  <a:cubicBezTo>
                    <a:pt x="3934" y="2719"/>
                    <a:pt x="4177" y="1959"/>
                    <a:pt x="4132" y="1577"/>
                  </a:cubicBezTo>
                  <a:cubicBezTo>
                    <a:pt x="4086" y="1212"/>
                    <a:pt x="1142" y="48"/>
                    <a:pt x="777" y="2"/>
                  </a:cubicBezTo>
                  <a:cubicBezTo>
                    <a:pt x="768" y="1"/>
                    <a:pt x="760" y="0"/>
                    <a:pt x="75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47" name="Google Shape;5259;p37"/>
            <p:cNvSpPr/>
            <p:nvPr/>
          </p:nvSpPr>
          <p:spPr>
            <a:xfrm flipH="1" rot="2317800">
              <a:off x="4358880" y="1779480"/>
              <a:ext cx="361440" cy="241200"/>
            </a:xfrm>
            <a:custGeom>
              <a:avLst/>
              <a:gdLst>
                <a:gd name="textAreaLeft" fmla="*/ 720 w 361440"/>
                <a:gd name="textAreaRight" fmla="*/ 363240 w 361440"/>
                <a:gd name="textAreaTop" fmla="*/ 0 h 241200"/>
                <a:gd name="textAreaBottom" fmla="*/ 242280 h 241200"/>
              </a:gdLst>
              <a:ahLst/>
              <a:rect l="textAreaLeft" t="textAreaTop" r="textAreaRight" b="textAreaBottom"/>
              <a:pathLst>
                <a:path fill="none" w="4178" h="2785">
                  <a:moveTo>
                    <a:pt x="160" y="982"/>
                  </a:moveTo>
                  <a:cubicBezTo>
                    <a:pt x="160" y="982"/>
                    <a:pt x="411" y="0"/>
                    <a:pt x="777" y="46"/>
                  </a:cubicBezTo>
                  <a:cubicBezTo>
                    <a:pt x="1142" y="92"/>
                    <a:pt x="4086" y="1256"/>
                    <a:pt x="4132" y="1621"/>
                  </a:cubicBezTo>
                  <a:cubicBezTo>
                    <a:pt x="4178" y="2009"/>
                    <a:pt x="3927" y="2785"/>
                    <a:pt x="3493" y="2762"/>
                  </a:cubicBezTo>
                  <a:cubicBezTo>
                    <a:pt x="3036" y="2739"/>
                    <a:pt x="1" y="1461"/>
                    <a:pt x="160" y="982"/>
                  </a:cubicBezTo>
                  <a:close/>
                </a:path>
              </a:pathLst>
            </a:custGeom>
            <a:noFill/>
            <a:ln w="7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3548" name="Google Shape;5260;p37"/>
          <p:cNvSpPr/>
          <p:nvPr/>
        </p:nvSpPr>
        <p:spPr>
          <a:xfrm flipH="1">
            <a:off x="6477120" y="2025360"/>
            <a:ext cx="361800" cy="532800"/>
          </a:xfrm>
          <a:custGeom>
            <a:avLst/>
            <a:gdLst>
              <a:gd name="textAreaLeft" fmla="*/ -720 w 361800"/>
              <a:gd name="textAreaRight" fmla="*/ 362160 w 361800"/>
              <a:gd name="textAreaTop" fmla="*/ 0 h 532800"/>
              <a:gd name="textAreaBottom" fmla="*/ 533880 h 532800"/>
            </a:gdLst>
            <a:ahLst/>
            <a:rect l="textAreaLeft" t="textAreaTop" r="textAreaRight" b="textAreaBottom"/>
            <a:pathLst>
              <a:path w="133027" h="195758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 w="19050">
            <a:solidFill>
              <a:srgbClr val="594a4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grpSp>
        <p:nvGrpSpPr>
          <p:cNvPr id="3549" name="Google Shape;5261;p37"/>
          <p:cNvGrpSpPr/>
          <p:nvPr/>
        </p:nvGrpSpPr>
        <p:grpSpPr>
          <a:xfrm>
            <a:off x="7603560" y="2970720"/>
            <a:ext cx="946080" cy="1296720"/>
            <a:chOff x="7603560" y="2970720"/>
            <a:chExt cx="946080" cy="1296720"/>
          </a:xfrm>
        </p:grpSpPr>
        <p:sp>
          <p:nvSpPr>
            <p:cNvPr id="3550" name="Google Shape;5262;p37"/>
            <p:cNvSpPr/>
            <p:nvPr/>
          </p:nvSpPr>
          <p:spPr>
            <a:xfrm>
              <a:off x="7649640" y="2970720"/>
              <a:ext cx="900000" cy="1296720"/>
            </a:xfrm>
            <a:custGeom>
              <a:avLst/>
              <a:gdLst>
                <a:gd name="textAreaLeft" fmla="*/ 0 w 900000"/>
                <a:gd name="textAreaRight" fmla="*/ 901080 w 900000"/>
                <a:gd name="textAreaTop" fmla="*/ 0 h 1296720"/>
                <a:gd name="textAreaBottom" fmla="*/ 1297800 h 1296720"/>
              </a:gdLst>
              <a:ahLst/>
              <a:rect l="textAreaLeft" t="textAreaTop" r="textAreaRight" b="textAreaBottom"/>
              <a:pathLst>
                <a:path w="28755" h="41405">
                  <a:moveTo>
                    <a:pt x="11521" y="0"/>
                  </a:moveTo>
                  <a:cubicBezTo>
                    <a:pt x="11477" y="0"/>
                    <a:pt x="11447" y="4"/>
                    <a:pt x="11429" y="11"/>
                  </a:cubicBezTo>
                  <a:cubicBezTo>
                    <a:pt x="9727" y="741"/>
                    <a:pt x="669" y="34419"/>
                    <a:pt x="426" y="35118"/>
                  </a:cubicBezTo>
                  <a:cubicBezTo>
                    <a:pt x="1" y="36182"/>
                    <a:pt x="31" y="36911"/>
                    <a:pt x="1429" y="37367"/>
                  </a:cubicBezTo>
                  <a:cubicBezTo>
                    <a:pt x="1429" y="37367"/>
                    <a:pt x="14014" y="41405"/>
                    <a:pt x="15521" y="41405"/>
                  </a:cubicBezTo>
                  <a:cubicBezTo>
                    <a:pt x="15588" y="41405"/>
                    <a:pt x="15633" y="41397"/>
                    <a:pt x="15654" y="41380"/>
                  </a:cubicBezTo>
                  <a:cubicBezTo>
                    <a:pt x="16141" y="41015"/>
                    <a:pt x="16445" y="41045"/>
                    <a:pt x="16749" y="39951"/>
                  </a:cubicBezTo>
                  <a:cubicBezTo>
                    <a:pt x="17022" y="38826"/>
                    <a:pt x="28755" y="5118"/>
                    <a:pt x="27904" y="4419"/>
                  </a:cubicBezTo>
                  <a:cubicBezTo>
                    <a:pt x="27108" y="3682"/>
                    <a:pt x="12905" y="0"/>
                    <a:pt x="11521" y="0"/>
                  </a:cubicBezTo>
                  <a:close/>
                </a:path>
              </a:pathLst>
            </a:custGeom>
            <a:solidFill>
              <a:schemeClr val="accent2"/>
            </a:solidFill>
            <a:ln w="12150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51" name="Google Shape;5263;p37"/>
            <p:cNvSpPr/>
            <p:nvPr/>
          </p:nvSpPr>
          <p:spPr>
            <a:xfrm>
              <a:off x="8006040" y="3105360"/>
              <a:ext cx="415440" cy="1132560"/>
            </a:xfrm>
            <a:custGeom>
              <a:avLst/>
              <a:gdLst>
                <a:gd name="textAreaLeft" fmla="*/ 0 w 415440"/>
                <a:gd name="textAreaRight" fmla="*/ 416520 w 415440"/>
                <a:gd name="textAreaTop" fmla="*/ 0 h 1132560"/>
                <a:gd name="textAreaBottom" fmla="*/ 1133640 h 1132560"/>
              </a:gdLst>
              <a:ahLst/>
              <a:rect l="textAreaLeft" t="textAreaTop" r="textAreaRight" b="textAreaBottom"/>
              <a:pathLst>
                <a:path w="13284" h="36172">
                  <a:moveTo>
                    <a:pt x="11338" y="1"/>
                  </a:moveTo>
                  <a:lnTo>
                    <a:pt x="1" y="35533"/>
                  </a:lnTo>
                  <a:lnTo>
                    <a:pt x="2432" y="36172"/>
                  </a:lnTo>
                  <a:lnTo>
                    <a:pt x="13283" y="335"/>
                  </a:lnTo>
                  <a:lnTo>
                    <a:pt x="1133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52" name="Google Shape;5264;p37"/>
            <p:cNvSpPr/>
            <p:nvPr/>
          </p:nvSpPr>
          <p:spPr>
            <a:xfrm>
              <a:off x="8017560" y="3112920"/>
              <a:ext cx="394200" cy="1113480"/>
            </a:xfrm>
            <a:custGeom>
              <a:avLst/>
              <a:gdLst>
                <a:gd name="textAreaLeft" fmla="*/ 0 w 394200"/>
                <a:gd name="textAreaRight" fmla="*/ 395280 w 394200"/>
                <a:gd name="textAreaTop" fmla="*/ 0 h 1113480"/>
                <a:gd name="textAreaBottom" fmla="*/ 1114560 h 1113480"/>
              </a:gdLst>
              <a:ahLst/>
              <a:rect l="textAreaLeft" t="textAreaTop" r="textAreaRight" b="textAreaBottom"/>
              <a:pathLst>
                <a:path w="12615" h="35563">
                  <a:moveTo>
                    <a:pt x="11095" y="0"/>
                  </a:moveTo>
                  <a:lnTo>
                    <a:pt x="0" y="35016"/>
                  </a:lnTo>
                  <a:lnTo>
                    <a:pt x="1976" y="35563"/>
                  </a:lnTo>
                  <a:lnTo>
                    <a:pt x="12615" y="365"/>
                  </a:lnTo>
                  <a:lnTo>
                    <a:pt x="11095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53" name="Google Shape;5265;p37"/>
            <p:cNvSpPr/>
            <p:nvPr/>
          </p:nvSpPr>
          <p:spPr>
            <a:xfrm>
              <a:off x="7655400" y="2976480"/>
              <a:ext cx="425880" cy="1157400"/>
            </a:xfrm>
            <a:custGeom>
              <a:avLst/>
              <a:gdLst>
                <a:gd name="textAreaLeft" fmla="*/ 0 w 425880"/>
                <a:gd name="textAreaRight" fmla="*/ 426960 w 425880"/>
                <a:gd name="textAreaTop" fmla="*/ 0 h 1157400"/>
                <a:gd name="textAreaBottom" fmla="*/ 1158480 h 1157400"/>
              </a:gdLst>
              <a:ahLst/>
              <a:rect l="textAreaLeft" t="textAreaTop" r="textAreaRight" b="textAreaBottom"/>
              <a:pathLst>
                <a:path w="13619" h="36965">
                  <a:moveTo>
                    <a:pt x="11437" y="1"/>
                  </a:moveTo>
                  <a:cubicBezTo>
                    <a:pt x="11422" y="1"/>
                    <a:pt x="11409" y="2"/>
                    <a:pt x="11399" y="4"/>
                  </a:cubicBezTo>
                  <a:cubicBezTo>
                    <a:pt x="9728" y="733"/>
                    <a:pt x="700" y="34290"/>
                    <a:pt x="426" y="34928"/>
                  </a:cubicBezTo>
                  <a:cubicBezTo>
                    <a:pt x="1" y="35992"/>
                    <a:pt x="31" y="36509"/>
                    <a:pt x="1460" y="36965"/>
                  </a:cubicBezTo>
                  <a:cubicBezTo>
                    <a:pt x="1460" y="36965"/>
                    <a:pt x="1554" y="36924"/>
                    <a:pt x="1735" y="36924"/>
                  </a:cubicBezTo>
                  <a:cubicBezTo>
                    <a:pt x="1825" y="36924"/>
                    <a:pt x="1936" y="36934"/>
                    <a:pt x="2068" y="36965"/>
                  </a:cubicBezTo>
                  <a:cubicBezTo>
                    <a:pt x="4408" y="28819"/>
                    <a:pt x="12463" y="3985"/>
                    <a:pt x="13618" y="460"/>
                  </a:cubicBezTo>
                  <a:cubicBezTo>
                    <a:pt x="12480" y="203"/>
                    <a:pt x="11662" y="1"/>
                    <a:pt x="11437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54" name="Google Shape;5266;p37"/>
            <p:cNvSpPr/>
            <p:nvPr/>
          </p:nvSpPr>
          <p:spPr>
            <a:xfrm>
              <a:off x="8091720" y="3085200"/>
              <a:ext cx="452520" cy="1175400"/>
            </a:xfrm>
            <a:custGeom>
              <a:avLst/>
              <a:gdLst>
                <a:gd name="textAreaLeft" fmla="*/ 0 w 452520"/>
                <a:gd name="textAreaRight" fmla="*/ 453600 w 452520"/>
                <a:gd name="textAreaTop" fmla="*/ 0 h 1175400"/>
                <a:gd name="textAreaBottom" fmla="*/ 1176480 h 1175400"/>
              </a:gdLst>
              <a:ahLst/>
              <a:rect l="textAreaLeft" t="textAreaTop" r="textAreaRight" b="textAreaBottom"/>
              <a:pathLst>
                <a:path w="14469" h="37531">
                  <a:moveTo>
                    <a:pt x="11429" y="1"/>
                  </a:moveTo>
                  <a:cubicBezTo>
                    <a:pt x="9180" y="6597"/>
                    <a:pt x="1702" y="31460"/>
                    <a:pt x="0" y="37266"/>
                  </a:cubicBezTo>
                  <a:cubicBezTo>
                    <a:pt x="650" y="37451"/>
                    <a:pt x="1141" y="37531"/>
                    <a:pt x="1390" y="37531"/>
                  </a:cubicBezTo>
                  <a:cubicBezTo>
                    <a:pt x="1468" y="37531"/>
                    <a:pt x="1522" y="37523"/>
                    <a:pt x="1550" y="37509"/>
                  </a:cubicBezTo>
                  <a:cubicBezTo>
                    <a:pt x="2037" y="37114"/>
                    <a:pt x="2341" y="37357"/>
                    <a:pt x="2645" y="36232"/>
                  </a:cubicBezTo>
                  <a:cubicBezTo>
                    <a:pt x="2918" y="35138"/>
                    <a:pt x="14469" y="1733"/>
                    <a:pt x="13617" y="973"/>
                  </a:cubicBezTo>
                  <a:cubicBezTo>
                    <a:pt x="13435" y="821"/>
                    <a:pt x="12706" y="365"/>
                    <a:pt x="11429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55" name="Google Shape;5267;p37"/>
            <p:cNvSpPr/>
            <p:nvPr/>
          </p:nvSpPr>
          <p:spPr>
            <a:xfrm>
              <a:off x="7603560" y="3153960"/>
              <a:ext cx="932040" cy="1008000"/>
            </a:xfrm>
            <a:custGeom>
              <a:avLst/>
              <a:gdLst>
                <a:gd name="textAreaLeft" fmla="*/ 0 w 932040"/>
                <a:gd name="textAreaRight" fmla="*/ 933120 w 932040"/>
                <a:gd name="textAreaTop" fmla="*/ 0 h 1008000"/>
                <a:gd name="textAreaBottom" fmla="*/ 1009080 h 1008000"/>
              </a:gdLst>
              <a:ahLst/>
              <a:rect l="textAreaLeft" t="textAreaTop" r="textAreaRight" b="textAreaBottom"/>
              <a:pathLst>
                <a:path w="29776" h="32201">
                  <a:moveTo>
                    <a:pt x="9884" y="1"/>
                  </a:moveTo>
                  <a:cubicBezTo>
                    <a:pt x="9878" y="1"/>
                    <a:pt x="9872" y="1"/>
                    <a:pt x="9867" y="1"/>
                  </a:cubicBezTo>
                  <a:cubicBezTo>
                    <a:pt x="8833" y="92"/>
                    <a:pt x="262" y="25351"/>
                    <a:pt x="262" y="25351"/>
                  </a:cubicBezTo>
                  <a:cubicBezTo>
                    <a:pt x="0" y="25787"/>
                    <a:pt x="17338" y="32201"/>
                    <a:pt x="19754" y="32201"/>
                  </a:cubicBezTo>
                  <a:cubicBezTo>
                    <a:pt x="19864" y="32201"/>
                    <a:pt x="19943" y="32188"/>
                    <a:pt x="19989" y="32160"/>
                  </a:cubicBezTo>
                  <a:cubicBezTo>
                    <a:pt x="20961" y="31461"/>
                    <a:pt x="29776" y="8056"/>
                    <a:pt x="29442" y="6810"/>
                  </a:cubicBezTo>
                  <a:cubicBezTo>
                    <a:pt x="29049" y="5570"/>
                    <a:pt x="11065" y="1"/>
                    <a:pt x="9884" y="1"/>
                  </a:cubicBezTo>
                  <a:close/>
                </a:path>
              </a:pathLst>
            </a:custGeom>
            <a:solidFill>
              <a:schemeClr val="dk2"/>
            </a:solidFill>
            <a:ln w="12150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56" name="Google Shape;5268;p37"/>
            <p:cNvSpPr/>
            <p:nvPr/>
          </p:nvSpPr>
          <p:spPr>
            <a:xfrm>
              <a:off x="7672680" y="3161520"/>
              <a:ext cx="860040" cy="1000440"/>
            </a:xfrm>
            <a:custGeom>
              <a:avLst/>
              <a:gdLst>
                <a:gd name="textAreaLeft" fmla="*/ 0 w 860040"/>
                <a:gd name="textAreaRight" fmla="*/ 861120 w 860040"/>
                <a:gd name="textAreaTop" fmla="*/ 0 h 1000440"/>
                <a:gd name="textAreaBottom" fmla="*/ 1001520 h 1000440"/>
              </a:gdLst>
              <a:ahLst/>
              <a:rect l="textAreaLeft" t="textAreaTop" r="textAreaRight" b="textAreaBottom"/>
              <a:pathLst>
                <a:path w="27478" h="31956">
                  <a:moveTo>
                    <a:pt x="7994" y="0"/>
                  </a:moveTo>
                  <a:cubicBezTo>
                    <a:pt x="6687" y="4438"/>
                    <a:pt x="2158" y="18815"/>
                    <a:pt x="0" y="25837"/>
                  </a:cubicBezTo>
                  <a:cubicBezTo>
                    <a:pt x="4550" y="27737"/>
                    <a:pt x="15673" y="31956"/>
                    <a:pt x="17478" y="31956"/>
                  </a:cubicBezTo>
                  <a:cubicBezTo>
                    <a:pt x="17579" y="31956"/>
                    <a:pt x="17650" y="31943"/>
                    <a:pt x="17690" y="31916"/>
                  </a:cubicBezTo>
                  <a:cubicBezTo>
                    <a:pt x="18633" y="31277"/>
                    <a:pt x="27478" y="7812"/>
                    <a:pt x="27143" y="6566"/>
                  </a:cubicBezTo>
                  <a:cubicBezTo>
                    <a:pt x="26839" y="5380"/>
                    <a:pt x="10882" y="608"/>
                    <a:pt x="799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57" name="Google Shape;5269;p37"/>
            <p:cNvSpPr/>
            <p:nvPr/>
          </p:nvSpPr>
          <p:spPr>
            <a:xfrm>
              <a:off x="7875360" y="3672360"/>
              <a:ext cx="312480" cy="281160"/>
            </a:xfrm>
            <a:custGeom>
              <a:avLst/>
              <a:gdLst>
                <a:gd name="textAreaLeft" fmla="*/ 0 w 312480"/>
                <a:gd name="textAreaRight" fmla="*/ 313560 w 312480"/>
                <a:gd name="textAreaTop" fmla="*/ 0 h 281160"/>
                <a:gd name="textAreaBottom" fmla="*/ 282240 h 281160"/>
              </a:gdLst>
              <a:ahLst/>
              <a:rect l="textAreaLeft" t="textAreaTop" r="textAreaRight" b="textAreaBottom"/>
              <a:pathLst>
                <a:path w="10001" h="9003">
                  <a:moveTo>
                    <a:pt x="5199" y="202"/>
                  </a:moveTo>
                  <a:cubicBezTo>
                    <a:pt x="6170" y="202"/>
                    <a:pt x="7133" y="529"/>
                    <a:pt x="7903" y="1205"/>
                  </a:cubicBezTo>
                  <a:cubicBezTo>
                    <a:pt x="9666" y="2755"/>
                    <a:pt x="9788" y="5461"/>
                    <a:pt x="8207" y="7284"/>
                  </a:cubicBezTo>
                  <a:cubicBezTo>
                    <a:pt x="7334" y="8275"/>
                    <a:pt x="6117" y="8784"/>
                    <a:pt x="4910" y="8784"/>
                  </a:cubicBezTo>
                  <a:cubicBezTo>
                    <a:pt x="3934" y="8784"/>
                    <a:pt x="2964" y="8451"/>
                    <a:pt x="2189" y="7771"/>
                  </a:cubicBezTo>
                  <a:cubicBezTo>
                    <a:pt x="426" y="6220"/>
                    <a:pt x="274" y="3515"/>
                    <a:pt x="1885" y="1692"/>
                  </a:cubicBezTo>
                  <a:cubicBezTo>
                    <a:pt x="2763" y="712"/>
                    <a:pt x="3987" y="202"/>
                    <a:pt x="5199" y="202"/>
                  </a:cubicBezTo>
                  <a:close/>
                  <a:moveTo>
                    <a:pt x="5167" y="0"/>
                  </a:moveTo>
                  <a:cubicBezTo>
                    <a:pt x="3890" y="0"/>
                    <a:pt x="2599" y="539"/>
                    <a:pt x="1672" y="1600"/>
                  </a:cubicBezTo>
                  <a:cubicBezTo>
                    <a:pt x="0" y="3485"/>
                    <a:pt x="152" y="6342"/>
                    <a:pt x="1976" y="7923"/>
                  </a:cubicBezTo>
                  <a:cubicBezTo>
                    <a:pt x="2813" y="8652"/>
                    <a:pt x="3830" y="9003"/>
                    <a:pt x="4849" y="9003"/>
                  </a:cubicBezTo>
                  <a:cubicBezTo>
                    <a:pt x="6123" y="9003"/>
                    <a:pt x="7400" y="8453"/>
                    <a:pt x="8329" y="7406"/>
                  </a:cubicBezTo>
                  <a:cubicBezTo>
                    <a:pt x="10001" y="5491"/>
                    <a:pt x="9849" y="2664"/>
                    <a:pt x="8025" y="1053"/>
                  </a:cubicBezTo>
                  <a:cubicBezTo>
                    <a:pt x="7212" y="349"/>
                    <a:pt x="6194" y="0"/>
                    <a:pt x="5167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58" name="Google Shape;5270;p37"/>
            <p:cNvSpPr/>
            <p:nvPr/>
          </p:nvSpPr>
          <p:spPr>
            <a:xfrm>
              <a:off x="7959240" y="3675600"/>
              <a:ext cx="194400" cy="111240"/>
            </a:xfrm>
            <a:custGeom>
              <a:avLst/>
              <a:gdLst>
                <a:gd name="textAreaLeft" fmla="*/ 0 w 194400"/>
                <a:gd name="textAreaRight" fmla="*/ 195480 w 194400"/>
                <a:gd name="textAreaTop" fmla="*/ 0 h 111240"/>
                <a:gd name="textAreaBottom" fmla="*/ 112320 h 111240"/>
              </a:gdLst>
              <a:ahLst/>
              <a:rect l="textAreaLeft" t="textAreaTop" r="textAreaRight" b="textAreaBottom"/>
              <a:pathLst>
                <a:path w="6232" h="3589">
                  <a:moveTo>
                    <a:pt x="2486" y="0"/>
                  </a:moveTo>
                  <a:cubicBezTo>
                    <a:pt x="1625" y="0"/>
                    <a:pt x="758" y="252"/>
                    <a:pt x="0" y="742"/>
                  </a:cubicBezTo>
                  <a:cubicBezTo>
                    <a:pt x="152" y="803"/>
                    <a:pt x="304" y="864"/>
                    <a:pt x="365" y="955"/>
                  </a:cubicBezTo>
                  <a:cubicBezTo>
                    <a:pt x="474" y="1087"/>
                    <a:pt x="552" y="1187"/>
                    <a:pt x="633" y="1187"/>
                  </a:cubicBezTo>
                  <a:cubicBezTo>
                    <a:pt x="664" y="1187"/>
                    <a:pt x="696" y="1172"/>
                    <a:pt x="730" y="1138"/>
                  </a:cubicBezTo>
                  <a:cubicBezTo>
                    <a:pt x="821" y="1046"/>
                    <a:pt x="973" y="530"/>
                    <a:pt x="1368" y="469"/>
                  </a:cubicBezTo>
                  <a:cubicBezTo>
                    <a:pt x="1406" y="455"/>
                    <a:pt x="1445" y="449"/>
                    <a:pt x="1483" y="449"/>
                  </a:cubicBezTo>
                  <a:cubicBezTo>
                    <a:pt x="1722" y="449"/>
                    <a:pt x="1966" y="675"/>
                    <a:pt x="2165" y="675"/>
                  </a:cubicBezTo>
                  <a:cubicBezTo>
                    <a:pt x="2217" y="675"/>
                    <a:pt x="2266" y="660"/>
                    <a:pt x="2310" y="621"/>
                  </a:cubicBezTo>
                  <a:cubicBezTo>
                    <a:pt x="2464" y="416"/>
                    <a:pt x="2726" y="168"/>
                    <a:pt x="3041" y="168"/>
                  </a:cubicBezTo>
                  <a:cubicBezTo>
                    <a:pt x="3100" y="168"/>
                    <a:pt x="3160" y="176"/>
                    <a:pt x="3222" y="195"/>
                  </a:cubicBezTo>
                  <a:cubicBezTo>
                    <a:pt x="3587" y="317"/>
                    <a:pt x="3830" y="1594"/>
                    <a:pt x="4134" y="1745"/>
                  </a:cubicBezTo>
                  <a:cubicBezTo>
                    <a:pt x="4180" y="1769"/>
                    <a:pt x="4227" y="1778"/>
                    <a:pt x="4273" y="1778"/>
                  </a:cubicBezTo>
                  <a:cubicBezTo>
                    <a:pt x="4438" y="1778"/>
                    <a:pt x="4603" y="1661"/>
                    <a:pt x="4761" y="1661"/>
                  </a:cubicBezTo>
                  <a:cubicBezTo>
                    <a:pt x="4848" y="1661"/>
                    <a:pt x="4933" y="1696"/>
                    <a:pt x="5015" y="1806"/>
                  </a:cubicBezTo>
                  <a:cubicBezTo>
                    <a:pt x="5301" y="2120"/>
                    <a:pt x="5104" y="3588"/>
                    <a:pt x="5432" y="3588"/>
                  </a:cubicBezTo>
                  <a:cubicBezTo>
                    <a:pt x="5453" y="3588"/>
                    <a:pt x="5476" y="3582"/>
                    <a:pt x="5502" y="3569"/>
                  </a:cubicBezTo>
                  <a:cubicBezTo>
                    <a:pt x="5806" y="3478"/>
                    <a:pt x="5958" y="2566"/>
                    <a:pt x="6231" y="2262"/>
                  </a:cubicBezTo>
                  <a:cubicBezTo>
                    <a:pt x="5988" y="1806"/>
                    <a:pt x="5684" y="1411"/>
                    <a:pt x="5289" y="1046"/>
                  </a:cubicBezTo>
                  <a:cubicBezTo>
                    <a:pt x="4487" y="343"/>
                    <a:pt x="3491" y="0"/>
                    <a:pt x="2486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6160" bIns="56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59" name="Google Shape;5271;p37"/>
            <p:cNvSpPr/>
            <p:nvPr/>
          </p:nvSpPr>
          <p:spPr>
            <a:xfrm>
              <a:off x="8101440" y="3772080"/>
              <a:ext cx="70560" cy="103680"/>
            </a:xfrm>
            <a:custGeom>
              <a:avLst/>
              <a:gdLst>
                <a:gd name="textAreaLeft" fmla="*/ 0 w 70560"/>
                <a:gd name="textAreaRight" fmla="*/ 71640 w 70560"/>
                <a:gd name="textAreaTop" fmla="*/ 0 h 103680"/>
                <a:gd name="textAreaBottom" fmla="*/ 104760 h 103680"/>
              </a:gdLst>
              <a:ahLst/>
              <a:rect l="textAreaLeft" t="textAreaTop" r="textAreaRight" b="textAreaBottom"/>
              <a:pathLst>
                <a:path w="2280" h="3345">
                  <a:moveTo>
                    <a:pt x="2067" y="1"/>
                  </a:moveTo>
                  <a:cubicBezTo>
                    <a:pt x="1824" y="457"/>
                    <a:pt x="1368" y="943"/>
                    <a:pt x="1094" y="1369"/>
                  </a:cubicBezTo>
                  <a:cubicBezTo>
                    <a:pt x="608" y="2129"/>
                    <a:pt x="0" y="3344"/>
                    <a:pt x="608" y="3344"/>
                  </a:cubicBezTo>
                  <a:cubicBezTo>
                    <a:pt x="851" y="3344"/>
                    <a:pt x="1459" y="2888"/>
                    <a:pt x="2067" y="2281"/>
                  </a:cubicBezTo>
                  <a:cubicBezTo>
                    <a:pt x="2280" y="1521"/>
                    <a:pt x="2280" y="761"/>
                    <a:pt x="2067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200" bIns="52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60" name="Google Shape;5272;p37"/>
            <p:cNvSpPr/>
            <p:nvPr/>
          </p:nvSpPr>
          <p:spPr>
            <a:xfrm>
              <a:off x="7942320" y="3714840"/>
              <a:ext cx="140760" cy="234000"/>
            </a:xfrm>
            <a:custGeom>
              <a:avLst/>
              <a:gdLst>
                <a:gd name="textAreaLeft" fmla="*/ 0 w 140760"/>
                <a:gd name="textAreaRight" fmla="*/ 141840 w 140760"/>
                <a:gd name="textAreaTop" fmla="*/ 0 h 234000"/>
                <a:gd name="textAreaBottom" fmla="*/ 235080 h 234000"/>
              </a:gdLst>
              <a:ahLst/>
              <a:rect l="textAreaLeft" t="textAreaTop" r="textAreaRight" b="textAreaBottom"/>
              <a:pathLst>
                <a:path w="4529" h="7501">
                  <a:moveTo>
                    <a:pt x="3069" y="1555"/>
                  </a:moveTo>
                  <a:cubicBezTo>
                    <a:pt x="3419" y="1555"/>
                    <a:pt x="3124" y="2621"/>
                    <a:pt x="2888" y="2621"/>
                  </a:cubicBezTo>
                  <a:cubicBezTo>
                    <a:pt x="2675" y="2621"/>
                    <a:pt x="2037" y="1709"/>
                    <a:pt x="3040" y="1557"/>
                  </a:cubicBezTo>
                  <a:cubicBezTo>
                    <a:pt x="3050" y="1556"/>
                    <a:pt x="3060" y="1555"/>
                    <a:pt x="3069" y="1555"/>
                  </a:cubicBezTo>
                  <a:close/>
                  <a:moveTo>
                    <a:pt x="1893" y="0"/>
                  </a:moveTo>
                  <a:cubicBezTo>
                    <a:pt x="1656" y="0"/>
                    <a:pt x="1189" y="610"/>
                    <a:pt x="1216" y="797"/>
                  </a:cubicBezTo>
                  <a:cubicBezTo>
                    <a:pt x="1216" y="876"/>
                    <a:pt x="1244" y="894"/>
                    <a:pt x="1287" y="894"/>
                  </a:cubicBezTo>
                  <a:cubicBezTo>
                    <a:pt x="1324" y="894"/>
                    <a:pt x="1372" y="881"/>
                    <a:pt x="1421" y="881"/>
                  </a:cubicBezTo>
                  <a:cubicBezTo>
                    <a:pt x="1491" y="881"/>
                    <a:pt x="1563" y="908"/>
                    <a:pt x="1611" y="1041"/>
                  </a:cubicBezTo>
                  <a:cubicBezTo>
                    <a:pt x="1672" y="1375"/>
                    <a:pt x="456" y="1861"/>
                    <a:pt x="243" y="2469"/>
                  </a:cubicBezTo>
                  <a:cubicBezTo>
                    <a:pt x="0" y="3047"/>
                    <a:pt x="608" y="3776"/>
                    <a:pt x="882" y="4141"/>
                  </a:cubicBezTo>
                  <a:cubicBezTo>
                    <a:pt x="1155" y="4506"/>
                    <a:pt x="1976" y="4597"/>
                    <a:pt x="2067" y="4810"/>
                  </a:cubicBezTo>
                  <a:cubicBezTo>
                    <a:pt x="2189" y="4992"/>
                    <a:pt x="1611" y="5205"/>
                    <a:pt x="1915" y="5509"/>
                  </a:cubicBezTo>
                  <a:cubicBezTo>
                    <a:pt x="2219" y="5813"/>
                    <a:pt x="2492" y="6117"/>
                    <a:pt x="2553" y="6360"/>
                  </a:cubicBezTo>
                  <a:cubicBezTo>
                    <a:pt x="2614" y="6573"/>
                    <a:pt x="1793" y="7393"/>
                    <a:pt x="2097" y="7484"/>
                  </a:cubicBezTo>
                  <a:cubicBezTo>
                    <a:pt x="2117" y="7495"/>
                    <a:pt x="2145" y="7500"/>
                    <a:pt x="2181" y="7500"/>
                  </a:cubicBezTo>
                  <a:cubicBezTo>
                    <a:pt x="2640" y="7500"/>
                    <a:pt x="4323" y="6644"/>
                    <a:pt x="4407" y="6390"/>
                  </a:cubicBezTo>
                  <a:cubicBezTo>
                    <a:pt x="4529" y="6117"/>
                    <a:pt x="4468" y="5661"/>
                    <a:pt x="4195" y="5418"/>
                  </a:cubicBezTo>
                  <a:cubicBezTo>
                    <a:pt x="4123" y="5346"/>
                    <a:pt x="4019" y="5322"/>
                    <a:pt x="3892" y="5322"/>
                  </a:cubicBezTo>
                  <a:cubicBezTo>
                    <a:pt x="3636" y="5322"/>
                    <a:pt x="3288" y="5419"/>
                    <a:pt x="2931" y="5419"/>
                  </a:cubicBezTo>
                  <a:cubicBezTo>
                    <a:pt x="2784" y="5419"/>
                    <a:pt x="2636" y="5403"/>
                    <a:pt x="2492" y="5357"/>
                  </a:cubicBezTo>
                  <a:cubicBezTo>
                    <a:pt x="1793" y="5174"/>
                    <a:pt x="2341" y="4992"/>
                    <a:pt x="2280" y="4688"/>
                  </a:cubicBezTo>
                  <a:cubicBezTo>
                    <a:pt x="2219" y="4415"/>
                    <a:pt x="1429" y="4445"/>
                    <a:pt x="1094" y="4111"/>
                  </a:cubicBezTo>
                  <a:cubicBezTo>
                    <a:pt x="851" y="3776"/>
                    <a:pt x="1550" y="3411"/>
                    <a:pt x="1976" y="3199"/>
                  </a:cubicBezTo>
                  <a:cubicBezTo>
                    <a:pt x="2005" y="3184"/>
                    <a:pt x="2034" y="3177"/>
                    <a:pt x="2065" y="3177"/>
                  </a:cubicBezTo>
                  <a:cubicBezTo>
                    <a:pt x="2481" y="3177"/>
                    <a:pt x="3009" y="4445"/>
                    <a:pt x="3009" y="4445"/>
                  </a:cubicBezTo>
                  <a:cubicBezTo>
                    <a:pt x="3009" y="4445"/>
                    <a:pt x="3496" y="4080"/>
                    <a:pt x="3708" y="3807"/>
                  </a:cubicBezTo>
                  <a:cubicBezTo>
                    <a:pt x="3891" y="3533"/>
                    <a:pt x="3465" y="3442"/>
                    <a:pt x="3435" y="3168"/>
                  </a:cubicBezTo>
                  <a:cubicBezTo>
                    <a:pt x="3374" y="2895"/>
                    <a:pt x="3891" y="2469"/>
                    <a:pt x="3891" y="2135"/>
                  </a:cubicBezTo>
                  <a:cubicBezTo>
                    <a:pt x="3891" y="1831"/>
                    <a:pt x="3496" y="1527"/>
                    <a:pt x="3283" y="1314"/>
                  </a:cubicBezTo>
                  <a:cubicBezTo>
                    <a:pt x="3211" y="1242"/>
                    <a:pt x="3118" y="1221"/>
                    <a:pt x="3016" y="1221"/>
                  </a:cubicBezTo>
                  <a:cubicBezTo>
                    <a:pt x="2866" y="1221"/>
                    <a:pt x="2697" y="1267"/>
                    <a:pt x="2549" y="1267"/>
                  </a:cubicBezTo>
                  <a:cubicBezTo>
                    <a:pt x="2458" y="1267"/>
                    <a:pt x="2375" y="1250"/>
                    <a:pt x="2310" y="1193"/>
                  </a:cubicBezTo>
                  <a:cubicBezTo>
                    <a:pt x="2067" y="949"/>
                    <a:pt x="2371" y="767"/>
                    <a:pt x="2249" y="463"/>
                  </a:cubicBezTo>
                  <a:cubicBezTo>
                    <a:pt x="2221" y="377"/>
                    <a:pt x="2185" y="345"/>
                    <a:pt x="2152" y="345"/>
                  </a:cubicBezTo>
                  <a:cubicBezTo>
                    <a:pt x="2116" y="345"/>
                    <a:pt x="2083" y="385"/>
                    <a:pt x="2067" y="433"/>
                  </a:cubicBezTo>
                  <a:cubicBezTo>
                    <a:pt x="2097" y="342"/>
                    <a:pt x="2128" y="190"/>
                    <a:pt x="1976" y="38"/>
                  </a:cubicBezTo>
                  <a:cubicBezTo>
                    <a:pt x="1954" y="12"/>
                    <a:pt x="1926" y="0"/>
                    <a:pt x="1893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61" name="Google Shape;5273;p37"/>
            <p:cNvSpPr/>
            <p:nvPr/>
          </p:nvSpPr>
          <p:spPr>
            <a:xfrm>
              <a:off x="7917480" y="3277440"/>
              <a:ext cx="49320" cy="80280"/>
            </a:xfrm>
            <a:custGeom>
              <a:avLst/>
              <a:gdLst>
                <a:gd name="textAreaLeft" fmla="*/ 0 w 49320"/>
                <a:gd name="textAreaRight" fmla="*/ 50400 w 49320"/>
                <a:gd name="textAreaTop" fmla="*/ 0 h 80280"/>
                <a:gd name="textAreaBottom" fmla="*/ 81360 h 80280"/>
              </a:gdLst>
              <a:ahLst/>
              <a:rect l="textAreaLeft" t="textAreaTop" r="textAreaRight" b="textAreaBottom"/>
              <a:pathLst>
                <a:path w="1612" h="2596">
                  <a:moveTo>
                    <a:pt x="1095" y="376"/>
                  </a:moveTo>
                  <a:cubicBezTo>
                    <a:pt x="1247" y="468"/>
                    <a:pt x="1338" y="559"/>
                    <a:pt x="1338" y="559"/>
                  </a:cubicBezTo>
                  <a:cubicBezTo>
                    <a:pt x="1399" y="619"/>
                    <a:pt x="1399" y="741"/>
                    <a:pt x="1369" y="832"/>
                  </a:cubicBezTo>
                  <a:cubicBezTo>
                    <a:pt x="1247" y="1015"/>
                    <a:pt x="1065" y="1167"/>
                    <a:pt x="761" y="1319"/>
                  </a:cubicBezTo>
                  <a:cubicBezTo>
                    <a:pt x="821" y="1136"/>
                    <a:pt x="943" y="832"/>
                    <a:pt x="1095" y="376"/>
                  </a:cubicBezTo>
                  <a:close/>
                  <a:moveTo>
                    <a:pt x="768" y="0"/>
                  </a:moveTo>
                  <a:cubicBezTo>
                    <a:pt x="745" y="0"/>
                    <a:pt x="723" y="34"/>
                    <a:pt x="700" y="103"/>
                  </a:cubicBezTo>
                  <a:cubicBezTo>
                    <a:pt x="730" y="103"/>
                    <a:pt x="730" y="133"/>
                    <a:pt x="730" y="164"/>
                  </a:cubicBezTo>
                  <a:cubicBezTo>
                    <a:pt x="730" y="224"/>
                    <a:pt x="730" y="224"/>
                    <a:pt x="761" y="224"/>
                  </a:cubicBezTo>
                  <a:cubicBezTo>
                    <a:pt x="730" y="376"/>
                    <a:pt x="700" y="559"/>
                    <a:pt x="609" y="741"/>
                  </a:cubicBezTo>
                  <a:cubicBezTo>
                    <a:pt x="578" y="863"/>
                    <a:pt x="487" y="1045"/>
                    <a:pt x="396" y="1319"/>
                  </a:cubicBezTo>
                  <a:cubicBezTo>
                    <a:pt x="274" y="1592"/>
                    <a:pt x="183" y="1775"/>
                    <a:pt x="153" y="1896"/>
                  </a:cubicBezTo>
                  <a:cubicBezTo>
                    <a:pt x="92" y="2078"/>
                    <a:pt x="31" y="2261"/>
                    <a:pt x="1" y="2413"/>
                  </a:cubicBezTo>
                  <a:cubicBezTo>
                    <a:pt x="1" y="2443"/>
                    <a:pt x="1" y="2504"/>
                    <a:pt x="31" y="2534"/>
                  </a:cubicBezTo>
                  <a:lnTo>
                    <a:pt x="122" y="2595"/>
                  </a:lnTo>
                  <a:cubicBezTo>
                    <a:pt x="244" y="2534"/>
                    <a:pt x="305" y="2413"/>
                    <a:pt x="396" y="2261"/>
                  </a:cubicBezTo>
                  <a:cubicBezTo>
                    <a:pt x="426" y="2200"/>
                    <a:pt x="426" y="2109"/>
                    <a:pt x="457" y="2048"/>
                  </a:cubicBezTo>
                  <a:cubicBezTo>
                    <a:pt x="487" y="1927"/>
                    <a:pt x="548" y="1835"/>
                    <a:pt x="548" y="1805"/>
                  </a:cubicBezTo>
                  <a:cubicBezTo>
                    <a:pt x="578" y="1775"/>
                    <a:pt x="578" y="1683"/>
                    <a:pt x="609" y="1653"/>
                  </a:cubicBezTo>
                  <a:cubicBezTo>
                    <a:pt x="700" y="1653"/>
                    <a:pt x="791" y="1653"/>
                    <a:pt x="882" y="1623"/>
                  </a:cubicBezTo>
                  <a:lnTo>
                    <a:pt x="1095" y="1501"/>
                  </a:lnTo>
                  <a:cubicBezTo>
                    <a:pt x="1186" y="1471"/>
                    <a:pt x="1338" y="1349"/>
                    <a:pt x="1490" y="1197"/>
                  </a:cubicBezTo>
                  <a:cubicBezTo>
                    <a:pt x="1551" y="1136"/>
                    <a:pt x="1612" y="1045"/>
                    <a:pt x="1521" y="1045"/>
                  </a:cubicBezTo>
                  <a:cubicBezTo>
                    <a:pt x="1551" y="984"/>
                    <a:pt x="1612" y="863"/>
                    <a:pt x="1551" y="771"/>
                  </a:cubicBezTo>
                  <a:cubicBezTo>
                    <a:pt x="1521" y="468"/>
                    <a:pt x="1338" y="255"/>
                    <a:pt x="1034" y="103"/>
                  </a:cubicBezTo>
                  <a:cubicBezTo>
                    <a:pt x="913" y="72"/>
                    <a:pt x="852" y="12"/>
                    <a:pt x="791" y="12"/>
                  </a:cubicBezTo>
                  <a:cubicBezTo>
                    <a:pt x="783" y="4"/>
                    <a:pt x="776" y="0"/>
                    <a:pt x="768" y="0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680" bIns="40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62" name="Google Shape;5274;p37"/>
            <p:cNvSpPr/>
            <p:nvPr/>
          </p:nvSpPr>
          <p:spPr>
            <a:xfrm>
              <a:off x="7969680" y="3305160"/>
              <a:ext cx="56160" cy="75240"/>
            </a:xfrm>
            <a:custGeom>
              <a:avLst/>
              <a:gdLst>
                <a:gd name="textAreaLeft" fmla="*/ 0 w 56160"/>
                <a:gd name="textAreaRight" fmla="*/ 57240 w 56160"/>
                <a:gd name="textAreaTop" fmla="*/ 0 h 75240"/>
                <a:gd name="textAreaBottom" fmla="*/ 76320 h 75240"/>
              </a:gdLst>
              <a:ahLst/>
              <a:rect l="textAreaLeft" t="textAreaTop" r="textAreaRight" b="textAreaBottom"/>
              <a:pathLst>
                <a:path w="1825" h="2432">
                  <a:moveTo>
                    <a:pt x="1520" y="699"/>
                  </a:moveTo>
                  <a:cubicBezTo>
                    <a:pt x="1520" y="760"/>
                    <a:pt x="1490" y="882"/>
                    <a:pt x="1490" y="1003"/>
                  </a:cubicBezTo>
                  <a:cubicBezTo>
                    <a:pt x="1460" y="1094"/>
                    <a:pt x="1460" y="1216"/>
                    <a:pt x="1399" y="1307"/>
                  </a:cubicBezTo>
                  <a:cubicBezTo>
                    <a:pt x="1216" y="1216"/>
                    <a:pt x="1156" y="1216"/>
                    <a:pt x="1095" y="1216"/>
                  </a:cubicBezTo>
                  <a:cubicBezTo>
                    <a:pt x="1216" y="1034"/>
                    <a:pt x="1368" y="882"/>
                    <a:pt x="1520" y="699"/>
                  </a:cubicBezTo>
                  <a:close/>
                  <a:moveTo>
                    <a:pt x="1703" y="0"/>
                  </a:moveTo>
                  <a:cubicBezTo>
                    <a:pt x="1672" y="0"/>
                    <a:pt x="1642" y="0"/>
                    <a:pt x="1611" y="30"/>
                  </a:cubicBezTo>
                  <a:cubicBezTo>
                    <a:pt x="1490" y="152"/>
                    <a:pt x="1338" y="334"/>
                    <a:pt x="1156" y="608"/>
                  </a:cubicBezTo>
                  <a:cubicBezTo>
                    <a:pt x="912" y="912"/>
                    <a:pt x="760" y="1094"/>
                    <a:pt x="700" y="1216"/>
                  </a:cubicBezTo>
                  <a:lnTo>
                    <a:pt x="548" y="1216"/>
                  </a:lnTo>
                  <a:cubicBezTo>
                    <a:pt x="487" y="1216"/>
                    <a:pt x="487" y="1246"/>
                    <a:pt x="487" y="1246"/>
                  </a:cubicBezTo>
                  <a:cubicBezTo>
                    <a:pt x="487" y="1246"/>
                    <a:pt x="487" y="1307"/>
                    <a:pt x="548" y="1337"/>
                  </a:cubicBezTo>
                  <a:lnTo>
                    <a:pt x="548" y="1398"/>
                  </a:lnTo>
                  <a:cubicBezTo>
                    <a:pt x="487" y="1489"/>
                    <a:pt x="426" y="1611"/>
                    <a:pt x="274" y="1763"/>
                  </a:cubicBezTo>
                  <a:cubicBezTo>
                    <a:pt x="152" y="1854"/>
                    <a:pt x="92" y="2006"/>
                    <a:pt x="31" y="2097"/>
                  </a:cubicBezTo>
                  <a:cubicBezTo>
                    <a:pt x="1" y="2128"/>
                    <a:pt x="31" y="2219"/>
                    <a:pt x="122" y="2249"/>
                  </a:cubicBezTo>
                  <a:cubicBezTo>
                    <a:pt x="152" y="2265"/>
                    <a:pt x="183" y="2272"/>
                    <a:pt x="209" y="2272"/>
                  </a:cubicBezTo>
                  <a:cubicBezTo>
                    <a:pt x="236" y="2272"/>
                    <a:pt x="259" y="2265"/>
                    <a:pt x="274" y="2249"/>
                  </a:cubicBezTo>
                  <a:cubicBezTo>
                    <a:pt x="335" y="2158"/>
                    <a:pt x="426" y="2006"/>
                    <a:pt x="548" y="1854"/>
                  </a:cubicBezTo>
                  <a:cubicBezTo>
                    <a:pt x="639" y="1672"/>
                    <a:pt x="760" y="1550"/>
                    <a:pt x="791" y="1489"/>
                  </a:cubicBezTo>
                  <a:cubicBezTo>
                    <a:pt x="852" y="1489"/>
                    <a:pt x="899" y="1476"/>
                    <a:pt x="960" y="1476"/>
                  </a:cubicBezTo>
                  <a:cubicBezTo>
                    <a:pt x="990" y="1476"/>
                    <a:pt x="1024" y="1479"/>
                    <a:pt x="1064" y="1489"/>
                  </a:cubicBezTo>
                  <a:cubicBezTo>
                    <a:pt x="1186" y="1520"/>
                    <a:pt x="1247" y="1520"/>
                    <a:pt x="1338" y="1550"/>
                  </a:cubicBezTo>
                  <a:cubicBezTo>
                    <a:pt x="1338" y="1672"/>
                    <a:pt x="1338" y="1854"/>
                    <a:pt x="1308" y="2067"/>
                  </a:cubicBezTo>
                  <a:cubicBezTo>
                    <a:pt x="1247" y="2249"/>
                    <a:pt x="1308" y="2371"/>
                    <a:pt x="1399" y="2432"/>
                  </a:cubicBezTo>
                  <a:cubicBezTo>
                    <a:pt x="1460" y="2432"/>
                    <a:pt x="1490" y="2432"/>
                    <a:pt x="1520" y="2401"/>
                  </a:cubicBezTo>
                  <a:cubicBezTo>
                    <a:pt x="1611" y="2371"/>
                    <a:pt x="1642" y="2310"/>
                    <a:pt x="1642" y="2280"/>
                  </a:cubicBezTo>
                  <a:lnTo>
                    <a:pt x="1642" y="2158"/>
                  </a:lnTo>
                  <a:cubicBezTo>
                    <a:pt x="1672" y="1763"/>
                    <a:pt x="1703" y="1246"/>
                    <a:pt x="1763" y="699"/>
                  </a:cubicBezTo>
                  <a:cubicBezTo>
                    <a:pt x="1794" y="608"/>
                    <a:pt x="1794" y="486"/>
                    <a:pt x="1824" y="395"/>
                  </a:cubicBezTo>
                  <a:cubicBezTo>
                    <a:pt x="1824" y="274"/>
                    <a:pt x="1824" y="152"/>
                    <a:pt x="1794" y="91"/>
                  </a:cubicBezTo>
                  <a:cubicBezTo>
                    <a:pt x="1794" y="30"/>
                    <a:pt x="1763" y="0"/>
                    <a:pt x="1703" y="0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63" name="Google Shape;5275;p37"/>
            <p:cNvSpPr/>
            <p:nvPr/>
          </p:nvSpPr>
          <p:spPr>
            <a:xfrm>
              <a:off x="8047800" y="3320640"/>
              <a:ext cx="48600" cy="84600"/>
            </a:xfrm>
            <a:custGeom>
              <a:avLst/>
              <a:gdLst>
                <a:gd name="textAreaLeft" fmla="*/ 0 w 48600"/>
                <a:gd name="textAreaRight" fmla="*/ 49680 w 48600"/>
                <a:gd name="textAreaTop" fmla="*/ 0 h 84600"/>
                <a:gd name="textAreaBottom" fmla="*/ 85680 h 84600"/>
              </a:gdLst>
              <a:ahLst/>
              <a:rect l="textAreaLeft" t="textAreaTop" r="textAreaRight" b="textAreaBottom"/>
              <a:pathLst>
                <a:path w="1582" h="2729">
                  <a:moveTo>
                    <a:pt x="1126" y="0"/>
                  </a:moveTo>
                  <a:cubicBezTo>
                    <a:pt x="974" y="0"/>
                    <a:pt x="852" y="92"/>
                    <a:pt x="730" y="213"/>
                  </a:cubicBezTo>
                  <a:cubicBezTo>
                    <a:pt x="670" y="304"/>
                    <a:pt x="548" y="426"/>
                    <a:pt x="518" y="578"/>
                  </a:cubicBezTo>
                  <a:cubicBezTo>
                    <a:pt x="427" y="760"/>
                    <a:pt x="427" y="1034"/>
                    <a:pt x="457" y="1368"/>
                  </a:cubicBezTo>
                  <a:cubicBezTo>
                    <a:pt x="518" y="1733"/>
                    <a:pt x="518" y="1976"/>
                    <a:pt x="427" y="2128"/>
                  </a:cubicBezTo>
                  <a:cubicBezTo>
                    <a:pt x="396" y="2250"/>
                    <a:pt x="305" y="2371"/>
                    <a:pt x="244" y="2432"/>
                  </a:cubicBezTo>
                  <a:lnTo>
                    <a:pt x="92" y="2432"/>
                  </a:lnTo>
                  <a:cubicBezTo>
                    <a:pt x="62" y="2432"/>
                    <a:pt x="1" y="2493"/>
                    <a:pt x="1" y="2523"/>
                  </a:cubicBezTo>
                  <a:cubicBezTo>
                    <a:pt x="1" y="2554"/>
                    <a:pt x="1" y="2584"/>
                    <a:pt x="92" y="2675"/>
                  </a:cubicBezTo>
                  <a:cubicBezTo>
                    <a:pt x="123" y="2706"/>
                    <a:pt x="123" y="2706"/>
                    <a:pt x="153" y="2706"/>
                  </a:cubicBezTo>
                  <a:cubicBezTo>
                    <a:pt x="199" y="2721"/>
                    <a:pt x="237" y="2728"/>
                    <a:pt x="275" y="2728"/>
                  </a:cubicBezTo>
                  <a:cubicBezTo>
                    <a:pt x="313" y="2728"/>
                    <a:pt x="351" y="2721"/>
                    <a:pt x="396" y="2706"/>
                  </a:cubicBezTo>
                  <a:cubicBezTo>
                    <a:pt x="518" y="2675"/>
                    <a:pt x="578" y="2645"/>
                    <a:pt x="609" y="2584"/>
                  </a:cubicBezTo>
                  <a:cubicBezTo>
                    <a:pt x="730" y="2523"/>
                    <a:pt x="822" y="2402"/>
                    <a:pt x="852" y="2250"/>
                  </a:cubicBezTo>
                  <a:cubicBezTo>
                    <a:pt x="882" y="2098"/>
                    <a:pt x="943" y="1885"/>
                    <a:pt x="882" y="1611"/>
                  </a:cubicBezTo>
                  <a:cubicBezTo>
                    <a:pt x="822" y="1186"/>
                    <a:pt x="822" y="973"/>
                    <a:pt x="822" y="912"/>
                  </a:cubicBezTo>
                  <a:cubicBezTo>
                    <a:pt x="822" y="851"/>
                    <a:pt x="822" y="760"/>
                    <a:pt x="852" y="699"/>
                  </a:cubicBezTo>
                  <a:cubicBezTo>
                    <a:pt x="943" y="517"/>
                    <a:pt x="1034" y="335"/>
                    <a:pt x="1247" y="274"/>
                  </a:cubicBezTo>
                  <a:lnTo>
                    <a:pt x="1278" y="274"/>
                  </a:lnTo>
                  <a:lnTo>
                    <a:pt x="1308" y="304"/>
                  </a:lnTo>
                  <a:lnTo>
                    <a:pt x="1399" y="304"/>
                  </a:lnTo>
                  <a:cubicBezTo>
                    <a:pt x="1460" y="304"/>
                    <a:pt x="1551" y="274"/>
                    <a:pt x="1551" y="244"/>
                  </a:cubicBezTo>
                  <a:cubicBezTo>
                    <a:pt x="1582" y="213"/>
                    <a:pt x="1582" y="152"/>
                    <a:pt x="1490" y="152"/>
                  </a:cubicBezTo>
                  <a:cubicBezTo>
                    <a:pt x="1460" y="92"/>
                    <a:pt x="1430" y="61"/>
                    <a:pt x="1308" y="0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840" bIns="42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64" name="Google Shape;5276;p37"/>
            <p:cNvSpPr/>
            <p:nvPr/>
          </p:nvSpPr>
          <p:spPr>
            <a:xfrm>
              <a:off x="8103240" y="3335760"/>
              <a:ext cx="46440" cy="86400"/>
            </a:xfrm>
            <a:custGeom>
              <a:avLst/>
              <a:gdLst>
                <a:gd name="textAreaLeft" fmla="*/ 0 w 46440"/>
                <a:gd name="textAreaRight" fmla="*/ 47520 w 46440"/>
                <a:gd name="textAreaTop" fmla="*/ 0 h 86400"/>
                <a:gd name="textAreaBottom" fmla="*/ 87480 h 86400"/>
              </a:gdLst>
              <a:ahLst/>
              <a:rect l="textAreaLeft" t="textAreaTop" r="textAreaRight" b="textAreaBottom"/>
              <a:pathLst>
                <a:path w="1521" h="2790">
                  <a:moveTo>
                    <a:pt x="1095" y="1"/>
                  </a:moveTo>
                  <a:cubicBezTo>
                    <a:pt x="943" y="1"/>
                    <a:pt x="822" y="92"/>
                    <a:pt x="730" y="213"/>
                  </a:cubicBezTo>
                  <a:cubicBezTo>
                    <a:pt x="639" y="305"/>
                    <a:pt x="518" y="426"/>
                    <a:pt x="487" y="578"/>
                  </a:cubicBezTo>
                  <a:cubicBezTo>
                    <a:pt x="426" y="761"/>
                    <a:pt x="426" y="1034"/>
                    <a:pt x="457" y="1369"/>
                  </a:cubicBezTo>
                  <a:cubicBezTo>
                    <a:pt x="487" y="1733"/>
                    <a:pt x="487" y="2007"/>
                    <a:pt x="426" y="2128"/>
                  </a:cubicBezTo>
                  <a:cubicBezTo>
                    <a:pt x="366" y="2250"/>
                    <a:pt x="305" y="2372"/>
                    <a:pt x="214" y="2432"/>
                  </a:cubicBezTo>
                  <a:cubicBezTo>
                    <a:pt x="214" y="2493"/>
                    <a:pt x="183" y="2493"/>
                    <a:pt x="153" y="2493"/>
                  </a:cubicBezTo>
                  <a:lnTo>
                    <a:pt x="62" y="2493"/>
                  </a:lnTo>
                  <a:cubicBezTo>
                    <a:pt x="31" y="2493"/>
                    <a:pt x="1" y="2524"/>
                    <a:pt x="1" y="2554"/>
                  </a:cubicBezTo>
                  <a:cubicBezTo>
                    <a:pt x="1" y="2584"/>
                    <a:pt x="1" y="2645"/>
                    <a:pt x="62" y="2706"/>
                  </a:cubicBezTo>
                  <a:cubicBezTo>
                    <a:pt x="122" y="2767"/>
                    <a:pt x="122" y="2767"/>
                    <a:pt x="153" y="2767"/>
                  </a:cubicBezTo>
                  <a:cubicBezTo>
                    <a:pt x="183" y="2782"/>
                    <a:pt x="221" y="2790"/>
                    <a:pt x="259" y="2790"/>
                  </a:cubicBezTo>
                  <a:cubicBezTo>
                    <a:pt x="297" y="2790"/>
                    <a:pt x="335" y="2782"/>
                    <a:pt x="366" y="2767"/>
                  </a:cubicBezTo>
                  <a:cubicBezTo>
                    <a:pt x="487" y="2706"/>
                    <a:pt x="578" y="2676"/>
                    <a:pt x="609" y="2645"/>
                  </a:cubicBezTo>
                  <a:cubicBezTo>
                    <a:pt x="730" y="2554"/>
                    <a:pt x="791" y="2432"/>
                    <a:pt x="822" y="2311"/>
                  </a:cubicBezTo>
                  <a:cubicBezTo>
                    <a:pt x="882" y="2159"/>
                    <a:pt x="913" y="1916"/>
                    <a:pt x="882" y="1642"/>
                  </a:cubicBezTo>
                  <a:cubicBezTo>
                    <a:pt x="852" y="1277"/>
                    <a:pt x="791" y="1034"/>
                    <a:pt x="791" y="1004"/>
                  </a:cubicBezTo>
                  <a:cubicBezTo>
                    <a:pt x="791" y="913"/>
                    <a:pt x="791" y="852"/>
                    <a:pt x="852" y="791"/>
                  </a:cubicBezTo>
                  <a:cubicBezTo>
                    <a:pt x="913" y="578"/>
                    <a:pt x="1034" y="426"/>
                    <a:pt x="1217" y="365"/>
                  </a:cubicBezTo>
                  <a:lnTo>
                    <a:pt x="1247" y="365"/>
                  </a:lnTo>
                  <a:lnTo>
                    <a:pt x="1308" y="396"/>
                  </a:lnTo>
                  <a:lnTo>
                    <a:pt x="1369" y="396"/>
                  </a:lnTo>
                  <a:cubicBezTo>
                    <a:pt x="1460" y="396"/>
                    <a:pt x="1521" y="365"/>
                    <a:pt x="1521" y="335"/>
                  </a:cubicBezTo>
                  <a:cubicBezTo>
                    <a:pt x="1521" y="335"/>
                    <a:pt x="1521" y="274"/>
                    <a:pt x="1490" y="153"/>
                  </a:cubicBezTo>
                  <a:cubicBezTo>
                    <a:pt x="1430" y="92"/>
                    <a:pt x="1399" y="62"/>
                    <a:pt x="1278" y="1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560" bIns="43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65" name="Google Shape;5277;p37"/>
            <p:cNvSpPr/>
            <p:nvPr/>
          </p:nvSpPr>
          <p:spPr>
            <a:xfrm>
              <a:off x="8154720" y="3361320"/>
              <a:ext cx="50400" cy="80280"/>
            </a:xfrm>
            <a:custGeom>
              <a:avLst/>
              <a:gdLst>
                <a:gd name="textAreaLeft" fmla="*/ 0 w 50400"/>
                <a:gd name="textAreaRight" fmla="*/ 51480 w 50400"/>
                <a:gd name="textAreaTop" fmla="*/ 0 h 80280"/>
                <a:gd name="textAreaBottom" fmla="*/ 81360 h 80280"/>
              </a:gdLst>
              <a:ahLst/>
              <a:rect l="textAreaLeft" t="textAreaTop" r="textAreaRight" b="textAreaBottom"/>
              <a:pathLst>
                <a:path w="1642" h="2597">
                  <a:moveTo>
                    <a:pt x="1095" y="377"/>
                  </a:moveTo>
                  <a:cubicBezTo>
                    <a:pt x="1247" y="499"/>
                    <a:pt x="1307" y="590"/>
                    <a:pt x="1307" y="590"/>
                  </a:cubicBezTo>
                  <a:cubicBezTo>
                    <a:pt x="1398" y="651"/>
                    <a:pt x="1398" y="772"/>
                    <a:pt x="1368" y="833"/>
                  </a:cubicBezTo>
                  <a:cubicBezTo>
                    <a:pt x="1247" y="1046"/>
                    <a:pt x="1064" y="1198"/>
                    <a:pt x="699" y="1350"/>
                  </a:cubicBezTo>
                  <a:cubicBezTo>
                    <a:pt x="791" y="1137"/>
                    <a:pt x="943" y="833"/>
                    <a:pt x="1095" y="377"/>
                  </a:cubicBezTo>
                  <a:close/>
                  <a:moveTo>
                    <a:pt x="766" y="0"/>
                  </a:moveTo>
                  <a:cubicBezTo>
                    <a:pt x="742" y="0"/>
                    <a:pt x="713" y="29"/>
                    <a:pt x="669" y="73"/>
                  </a:cubicBezTo>
                  <a:cubicBezTo>
                    <a:pt x="730" y="73"/>
                    <a:pt x="730" y="134"/>
                    <a:pt x="730" y="164"/>
                  </a:cubicBezTo>
                  <a:cubicBezTo>
                    <a:pt x="730" y="195"/>
                    <a:pt x="730" y="195"/>
                    <a:pt x="760" y="195"/>
                  </a:cubicBezTo>
                  <a:cubicBezTo>
                    <a:pt x="730" y="347"/>
                    <a:pt x="669" y="529"/>
                    <a:pt x="608" y="742"/>
                  </a:cubicBezTo>
                  <a:cubicBezTo>
                    <a:pt x="578" y="833"/>
                    <a:pt x="487" y="1046"/>
                    <a:pt x="365" y="1289"/>
                  </a:cubicBezTo>
                  <a:cubicBezTo>
                    <a:pt x="274" y="1563"/>
                    <a:pt x="183" y="1745"/>
                    <a:pt x="152" y="1867"/>
                  </a:cubicBezTo>
                  <a:cubicBezTo>
                    <a:pt x="61" y="2049"/>
                    <a:pt x="31" y="2262"/>
                    <a:pt x="0" y="2414"/>
                  </a:cubicBezTo>
                  <a:cubicBezTo>
                    <a:pt x="0" y="2444"/>
                    <a:pt x="0" y="2474"/>
                    <a:pt x="31" y="2505"/>
                  </a:cubicBezTo>
                  <a:lnTo>
                    <a:pt x="122" y="2596"/>
                  </a:lnTo>
                  <a:cubicBezTo>
                    <a:pt x="213" y="2505"/>
                    <a:pt x="304" y="2414"/>
                    <a:pt x="365" y="2262"/>
                  </a:cubicBezTo>
                  <a:cubicBezTo>
                    <a:pt x="426" y="2170"/>
                    <a:pt x="426" y="2140"/>
                    <a:pt x="456" y="2019"/>
                  </a:cubicBezTo>
                  <a:cubicBezTo>
                    <a:pt x="487" y="1897"/>
                    <a:pt x="517" y="1836"/>
                    <a:pt x="517" y="1806"/>
                  </a:cubicBezTo>
                  <a:cubicBezTo>
                    <a:pt x="578" y="1745"/>
                    <a:pt x="578" y="1684"/>
                    <a:pt x="608" y="1654"/>
                  </a:cubicBezTo>
                  <a:cubicBezTo>
                    <a:pt x="669" y="1654"/>
                    <a:pt x="791" y="1654"/>
                    <a:pt x="882" y="1593"/>
                  </a:cubicBezTo>
                  <a:lnTo>
                    <a:pt x="1095" y="1502"/>
                  </a:lnTo>
                  <a:cubicBezTo>
                    <a:pt x="1186" y="1441"/>
                    <a:pt x="1338" y="1319"/>
                    <a:pt x="1490" y="1198"/>
                  </a:cubicBezTo>
                  <a:cubicBezTo>
                    <a:pt x="1550" y="1107"/>
                    <a:pt x="1642" y="1046"/>
                    <a:pt x="1550" y="1046"/>
                  </a:cubicBezTo>
                  <a:cubicBezTo>
                    <a:pt x="1550" y="955"/>
                    <a:pt x="1581" y="833"/>
                    <a:pt x="1550" y="772"/>
                  </a:cubicBezTo>
                  <a:cubicBezTo>
                    <a:pt x="1520" y="468"/>
                    <a:pt x="1338" y="225"/>
                    <a:pt x="1034" y="73"/>
                  </a:cubicBezTo>
                  <a:cubicBezTo>
                    <a:pt x="912" y="43"/>
                    <a:pt x="821" y="12"/>
                    <a:pt x="791" y="12"/>
                  </a:cubicBezTo>
                  <a:cubicBezTo>
                    <a:pt x="782" y="4"/>
                    <a:pt x="774" y="0"/>
                    <a:pt x="766" y="0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0680" bIns="40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66" name="Google Shape;5278;p37"/>
            <p:cNvSpPr/>
            <p:nvPr/>
          </p:nvSpPr>
          <p:spPr>
            <a:xfrm>
              <a:off x="8222400" y="3397680"/>
              <a:ext cx="44640" cy="49320"/>
            </a:xfrm>
            <a:custGeom>
              <a:avLst/>
              <a:gdLst>
                <a:gd name="textAreaLeft" fmla="*/ 0 w 44640"/>
                <a:gd name="textAreaRight" fmla="*/ 45720 w 44640"/>
                <a:gd name="textAreaTop" fmla="*/ 0 h 49320"/>
                <a:gd name="textAreaBottom" fmla="*/ 50400 h 49320"/>
              </a:gdLst>
              <a:ahLst/>
              <a:rect l="textAreaLeft" t="textAreaTop" r="textAreaRight" b="textAreaBottom"/>
              <a:pathLst>
                <a:path w="1460" h="1608">
                  <a:moveTo>
                    <a:pt x="1095" y="544"/>
                  </a:moveTo>
                  <a:cubicBezTo>
                    <a:pt x="1186" y="635"/>
                    <a:pt x="1186" y="726"/>
                    <a:pt x="1155" y="939"/>
                  </a:cubicBezTo>
                  <a:cubicBezTo>
                    <a:pt x="1095" y="1030"/>
                    <a:pt x="1034" y="1151"/>
                    <a:pt x="791" y="1334"/>
                  </a:cubicBezTo>
                  <a:cubicBezTo>
                    <a:pt x="677" y="1402"/>
                    <a:pt x="580" y="1436"/>
                    <a:pt x="500" y="1436"/>
                  </a:cubicBezTo>
                  <a:cubicBezTo>
                    <a:pt x="473" y="1436"/>
                    <a:pt x="449" y="1433"/>
                    <a:pt x="426" y="1425"/>
                  </a:cubicBezTo>
                  <a:cubicBezTo>
                    <a:pt x="365" y="1395"/>
                    <a:pt x="335" y="1303"/>
                    <a:pt x="304" y="1182"/>
                  </a:cubicBezTo>
                  <a:cubicBezTo>
                    <a:pt x="304" y="1091"/>
                    <a:pt x="304" y="999"/>
                    <a:pt x="335" y="878"/>
                  </a:cubicBezTo>
                  <a:cubicBezTo>
                    <a:pt x="426" y="726"/>
                    <a:pt x="487" y="635"/>
                    <a:pt x="608" y="574"/>
                  </a:cubicBezTo>
                  <a:lnTo>
                    <a:pt x="639" y="574"/>
                  </a:lnTo>
                  <a:lnTo>
                    <a:pt x="669" y="635"/>
                  </a:lnTo>
                  <a:cubicBezTo>
                    <a:pt x="730" y="665"/>
                    <a:pt x="730" y="665"/>
                    <a:pt x="760" y="665"/>
                  </a:cubicBezTo>
                  <a:cubicBezTo>
                    <a:pt x="791" y="665"/>
                    <a:pt x="821" y="635"/>
                    <a:pt x="912" y="574"/>
                  </a:cubicBezTo>
                  <a:cubicBezTo>
                    <a:pt x="973" y="544"/>
                    <a:pt x="1034" y="544"/>
                    <a:pt x="1064" y="544"/>
                  </a:cubicBezTo>
                  <a:close/>
                  <a:moveTo>
                    <a:pt x="878" y="1"/>
                  </a:moveTo>
                  <a:cubicBezTo>
                    <a:pt x="825" y="1"/>
                    <a:pt x="762" y="36"/>
                    <a:pt x="699" y="57"/>
                  </a:cubicBezTo>
                  <a:cubicBezTo>
                    <a:pt x="578" y="88"/>
                    <a:pt x="487" y="118"/>
                    <a:pt x="426" y="209"/>
                  </a:cubicBezTo>
                  <a:cubicBezTo>
                    <a:pt x="244" y="392"/>
                    <a:pt x="122" y="544"/>
                    <a:pt x="31" y="726"/>
                  </a:cubicBezTo>
                  <a:cubicBezTo>
                    <a:pt x="0" y="878"/>
                    <a:pt x="0" y="1030"/>
                    <a:pt x="31" y="1182"/>
                  </a:cubicBezTo>
                  <a:cubicBezTo>
                    <a:pt x="122" y="1364"/>
                    <a:pt x="244" y="1516"/>
                    <a:pt x="396" y="1577"/>
                  </a:cubicBezTo>
                  <a:cubicBezTo>
                    <a:pt x="426" y="1607"/>
                    <a:pt x="456" y="1607"/>
                    <a:pt x="487" y="1607"/>
                  </a:cubicBezTo>
                  <a:cubicBezTo>
                    <a:pt x="791" y="1607"/>
                    <a:pt x="1064" y="1486"/>
                    <a:pt x="1338" y="1212"/>
                  </a:cubicBezTo>
                  <a:cubicBezTo>
                    <a:pt x="1368" y="1182"/>
                    <a:pt x="1399" y="1151"/>
                    <a:pt x="1368" y="1030"/>
                  </a:cubicBezTo>
                  <a:cubicBezTo>
                    <a:pt x="1399" y="908"/>
                    <a:pt x="1459" y="787"/>
                    <a:pt x="1399" y="574"/>
                  </a:cubicBezTo>
                  <a:cubicBezTo>
                    <a:pt x="1399" y="513"/>
                    <a:pt x="1368" y="392"/>
                    <a:pt x="1247" y="331"/>
                  </a:cubicBezTo>
                  <a:lnTo>
                    <a:pt x="1034" y="88"/>
                  </a:lnTo>
                  <a:cubicBezTo>
                    <a:pt x="1034" y="57"/>
                    <a:pt x="1003" y="27"/>
                    <a:pt x="943" y="27"/>
                  </a:cubicBezTo>
                  <a:cubicBezTo>
                    <a:pt x="924" y="8"/>
                    <a:pt x="902" y="1"/>
                    <a:pt x="878" y="1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0" bIns="25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67" name="Google Shape;5279;p37"/>
            <p:cNvSpPr/>
            <p:nvPr/>
          </p:nvSpPr>
          <p:spPr>
            <a:xfrm>
              <a:off x="8279280" y="3406320"/>
              <a:ext cx="53280" cy="84600"/>
            </a:xfrm>
            <a:custGeom>
              <a:avLst/>
              <a:gdLst>
                <a:gd name="textAreaLeft" fmla="*/ 0 w 53280"/>
                <a:gd name="textAreaRight" fmla="*/ 54360 w 53280"/>
                <a:gd name="textAreaTop" fmla="*/ 0 h 84600"/>
                <a:gd name="textAreaBottom" fmla="*/ 85680 h 84600"/>
              </a:gdLst>
              <a:ahLst/>
              <a:rect l="textAreaLeft" t="textAreaTop" r="textAreaRight" b="textAreaBottom"/>
              <a:pathLst>
                <a:path w="1733" h="2738">
                  <a:moveTo>
                    <a:pt x="1235" y="292"/>
                  </a:moveTo>
                  <a:cubicBezTo>
                    <a:pt x="1253" y="292"/>
                    <a:pt x="1277" y="296"/>
                    <a:pt x="1307" y="306"/>
                  </a:cubicBezTo>
                  <a:cubicBezTo>
                    <a:pt x="1368" y="367"/>
                    <a:pt x="1398" y="397"/>
                    <a:pt x="1459" y="428"/>
                  </a:cubicBezTo>
                  <a:lnTo>
                    <a:pt x="1459" y="580"/>
                  </a:lnTo>
                  <a:cubicBezTo>
                    <a:pt x="1459" y="610"/>
                    <a:pt x="1459" y="640"/>
                    <a:pt x="1398" y="701"/>
                  </a:cubicBezTo>
                  <a:cubicBezTo>
                    <a:pt x="1338" y="853"/>
                    <a:pt x="1155" y="944"/>
                    <a:pt x="912" y="1005"/>
                  </a:cubicBezTo>
                  <a:cubicBezTo>
                    <a:pt x="912" y="944"/>
                    <a:pt x="942" y="883"/>
                    <a:pt x="1003" y="762"/>
                  </a:cubicBezTo>
                  <a:cubicBezTo>
                    <a:pt x="1034" y="610"/>
                    <a:pt x="1064" y="549"/>
                    <a:pt x="1064" y="519"/>
                  </a:cubicBezTo>
                  <a:cubicBezTo>
                    <a:pt x="1094" y="428"/>
                    <a:pt x="1155" y="367"/>
                    <a:pt x="1186" y="306"/>
                  </a:cubicBezTo>
                  <a:cubicBezTo>
                    <a:pt x="1186" y="306"/>
                    <a:pt x="1199" y="292"/>
                    <a:pt x="1235" y="292"/>
                  </a:cubicBezTo>
                  <a:close/>
                  <a:moveTo>
                    <a:pt x="1173" y="1"/>
                  </a:moveTo>
                  <a:cubicBezTo>
                    <a:pt x="1074" y="1"/>
                    <a:pt x="994" y="38"/>
                    <a:pt x="942" y="124"/>
                  </a:cubicBezTo>
                  <a:cubicBezTo>
                    <a:pt x="851" y="367"/>
                    <a:pt x="669" y="610"/>
                    <a:pt x="578" y="975"/>
                  </a:cubicBezTo>
                  <a:lnTo>
                    <a:pt x="426" y="1370"/>
                  </a:lnTo>
                  <a:cubicBezTo>
                    <a:pt x="304" y="1583"/>
                    <a:pt x="274" y="1735"/>
                    <a:pt x="182" y="1887"/>
                  </a:cubicBezTo>
                  <a:cubicBezTo>
                    <a:pt x="182" y="1887"/>
                    <a:pt x="152" y="1917"/>
                    <a:pt x="122" y="1978"/>
                  </a:cubicBezTo>
                  <a:cubicBezTo>
                    <a:pt x="61" y="2069"/>
                    <a:pt x="31" y="2099"/>
                    <a:pt x="31" y="2130"/>
                  </a:cubicBezTo>
                  <a:cubicBezTo>
                    <a:pt x="0" y="2251"/>
                    <a:pt x="0" y="2342"/>
                    <a:pt x="122" y="2403"/>
                  </a:cubicBezTo>
                  <a:lnTo>
                    <a:pt x="213" y="2403"/>
                  </a:lnTo>
                  <a:cubicBezTo>
                    <a:pt x="304" y="2282"/>
                    <a:pt x="426" y="2130"/>
                    <a:pt x="486" y="1947"/>
                  </a:cubicBezTo>
                  <a:cubicBezTo>
                    <a:pt x="608" y="1674"/>
                    <a:pt x="699" y="1522"/>
                    <a:pt x="730" y="1461"/>
                  </a:cubicBezTo>
                  <a:cubicBezTo>
                    <a:pt x="790" y="1583"/>
                    <a:pt x="912" y="1795"/>
                    <a:pt x="1034" y="2099"/>
                  </a:cubicBezTo>
                  <a:cubicBezTo>
                    <a:pt x="1125" y="2403"/>
                    <a:pt x="1246" y="2586"/>
                    <a:pt x="1338" y="2738"/>
                  </a:cubicBezTo>
                  <a:cubicBezTo>
                    <a:pt x="1459" y="2738"/>
                    <a:pt x="1520" y="2707"/>
                    <a:pt x="1550" y="2646"/>
                  </a:cubicBezTo>
                  <a:cubicBezTo>
                    <a:pt x="1520" y="2464"/>
                    <a:pt x="1459" y="2282"/>
                    <a:pt x="1368" y="2099"/>
                  </a:cubicBezTo>
                  <a:cubicBezTo>
                    <a:pt x="1186" y="1795"/>
                    <a:pt x="1094" y="1613"/>
                    <a:pt x="1094" y="1613"/>
                  </a:cubicBezTo>
                  <a:cubicBezTo>
                    <a:pt x="1064" y="1522"/>
                    <a:pt x="1064" y="1491"/>
                    <a:pt x="1034" y="1461"/>
                  </a:cubicBezTo>
                  <a:cubicBezTo>
                    <a:pt x="973" y="1370"/>
                    <a:pt x="973" y="1339"/>
                    <a:pt x="973" y="1309"/>
                  </a:cubicBezTo>
                  <a:cubicBezTo>
                    <a:pt x="1034" y="1279"/>
                    <a:pt x="1064" y="1218"/>
                    <a:pt x="1094" y="1218"/>
                  </a:cubicBezTo>
                  <a:cubicBezTo>
                    <a:pt x="1216" y="1187"/>
                    <a:pt x="1338" y="1157"/>
                    <a:pt x="1429" y="1066"/>
                  </a:cubicBezTo>
                  <a:cubicBezTo>
                    <a:pt x="1611" y="1005"/>
                    <a:pt x="1672" y="883"/>
                    <a:pt x="1702" y="762"/>
                  </a:cubicBezTo>
                  <a:cubicBezTo>
                    <a:pt x="1733" y="671"/>
                    <a:pt x="1733" y="519"/>
                    <a:pt x="1702" y="367"/>
                  </a:cubicBezTo>
                  <a:cubicBezTo>
                    <a:pt x="1672" y="215"/>
                    <a:pt x="1550" y="93"/>
                    <a:pt x="1429" y="63"/>
                  </a:cubicBezTo>
                  <a:cubicBezTo>
                    <a:pt x="1336" y="23"/>
                    <a:pt x="1249" y="1"/>
                    <a:pt x="1173" y="1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840" bIns="42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68" name="Google Shape;5280;p37"/>
            <p:cNvSpPr/>
            <p:nvPr/>
          </p:nvSpPr>
          <p:spPr>
            <a:xfrm>
              <a:off x="8359560" y="3423600"/>
              <a:ext cx="68400" cy="82800"/>
            </a:xfrm>
            <a:custGeom>
              <a:avLst/>
              <a:gdLst>
                <a:gd name="textAreaLeft" fmla="*/ 0 w 68400"/>
                <a:gd name="textAreaRight" fmla="*/ 69480 w 68400"/>
                <a:gd name="textAreaTop" fmla="*/ 0 h 82800"/>
                <a:gd name="textAreaBottom" fmla="*/ 83880 h 82800"/>
              </a:gdLst>
              <a:ahLst/>
              <a:rect l="textAreaLeft" t="textAreaTop" r="textAreaRight" b="textAreaBottom"/>
              <a:pathLst>
                <a:path w="2220" h="2675">
                  <a:moveTo>
                    <a:pt x="31" y="0"/>
                  </a:moveTo>
                  <a:lnTo>
                    <a:pt x="0" y="31"/>
                  </a:lnTo>
                  <a:lnTo>
                    <a:pt x="0" y="152"/>
                  </a:lnTo>
                  <a:cubicBezTo>
                    <a:pt x="61" y="213"/>
                    <a:pt x="152" y="304"/>
                    <a:pt x="244" y="334"/>
                  </a:cubicBezTo>
                  <a:cubicBezTo>
                    <a:pt x="335" y="365"/>
                    <a:pt x="396" y="365"/>
                    <a:pt x="547" y="395"/>
                  </a:cubicBezTo>
                  <a:cubicBezTo>
                    <a:pt x="669" y="456"/>
                    <a:pt x="760" y="456"/>
                    <a:pt x="821" y="486"/>
                  </a:cubicBezTo>
                  <a:cubicBezTo>
                    <a:pt x="791" y="669"/>
                    <a:pt x="669" y="912"/>
                    <a:pt x="517" y="1246"/>
                  </a:cubicBezTo>
                  <a:cubicBezTo>
                    <a:pt x="365" y="1581"/>
                    <a:pt x="304" y="1854"/>
                    <a:pt x="213" y="2006"/>
                  </a:cubicBezTo>
                  <a:cubicBezTo>
                    <a:pt x="183" y="2128"/>
                    <a:pt x="152" y="2249"/>
                    <a:pt x="92" y="2310"/>
                  </a:cubicBezTo>
                  <a:cubicBezTo>
                    <a:pt x="61" y="2401"/>
                    <a:pt x="61" y="2462"/>
                    <a:pt x="92" y="2553"/>
                  </a:cubicBezTo>
                  <a:cubicBezTo>
                    <a:pt x="152" y="2614"/>
                    <a:pt x="183" y="2645"/>
                    <a:pt x="244" y="2675"/>
                  </a:cubicBezTo>
                  <a:cubicBezTo>
                    <a:pt x="244" y="2675"/>
                    <a:pt x="304" y="2675"/>
                    <a:pt x="335" y="2645"/>
                  </a:cubicBezTo>
                  <a:cubicBezTo>
                    <a:pt x="335" y="2614"/>
                    <a:pt x="365" y="2584"/>
                    <a:pt x="365" y="2523"/>
                  </a:cubicBezTo>
                  <a:cubicBezTo>
                    <a:pt x="426" y="2371"/>
                    <a:pt x="456" y="2219"/>
                    <a:pt x="517" y="2067"/>
                  </a:cubicBezTo>
                  <a:cubicBezTo>
                    <a:pt x="669" y="1702"/>
                    <a:pt x="912" y="1216"/>
                    <a:pt x="1186" y="608"/>
                  </a:cubicBezTo>
                  <a:cubicBezTo>
                    <a:pt x="1581" y="638"/>
                    <a:pt x="1854" y="730"/>
                    <a:pt x="2037" y="730"/>
                  </a:cubicBezTo>
                  <a:cubicBezTo>
                    <a:pt x="2128" y="730"/>
                    <a:pt x="2189" y="669"/>
                    <a:pt x="2219" y="608"/>
                  </a:cubicBezTo>
                  <a:cubicBezTo>
                    <a:pt x="2219" y="578"/>
                    <a:pt x="2189" y="517"/>
                    <a:pt x="2158" y="486"/>
                  </a:cubicBezTo>
                  <a:cubicBezTo>
                    <a:pt x="2158" y="456"/>
                    <a:pt x="2158" y="395"/>
                    <a:pt x="2128" y="395"/>
                  </a:cubicBezTo>
                  <a:cubicBezTo>
                    <a:pt x="2037" y="395"/>
                    <a:pt x="1976" y="365"/>
                    <a:pt x="1885" y="365"/>
                  </a:cubicBezTo>
                  <a:cubicBezTo>
                    <a:pt x="1763" y="334"/>
                    <a:pt x="1703" y="334"/>
                    <a:pt x="1672" y="334"/>
                  </a:cubicBezTo>
                  <a:cubicBezTo>
                    <a:pt x="1551" y="334"/>
                    <a:pt x="1429" y="304"/>
                    <a:pt x="1307" y="243"/>
                  </a:cubicBezTo>
                  <a:cubicBezTo>
                    <a:pt x="1216" y="213"/>
                    <a:pt x="1125" y="182"/>
                    <a:pt x="1064" y="91"/>
                  </a:cubicBezTo>
                  <a:cubicBezTo>
                    <a:pt x="1017" y="110"/>
                    <a:pt x="970" y="117"/>
                    <a:pt x="920" y="117"/>
                  </a:cubicBezTo>
                  <a:cubicBezTo>
                    <a:pt x="809" y="117"/>
                    <a:pt x="685" y="82"/>
                    <a:pt x="517" y="61"/>
                  </a:cubicBezTo>
                  <a:cubicBezTo>
                    <a:pt x="304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4550">
              <a:solidFill>
                <a:srgbClr val="fef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760" bIns="41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69" name="Google Shape;5281;p37"/>
            <p:cNvSpPr/>
            <p:nvPr/>
          </p:nvSpPr>
          <p:spPr>
            <a:xfrm>
              <a:off x="8197560" y="3061440"/>
              <a:ext cx="150480" cy="180000"/>
            </a:xfrm>
            <a:custGeom>
              <a:avLst/>
              <a:gdLst>
                <a:gd name="textAreaLeft" fmla="*/ 0 w 150480"/>
                <a:gd name="textAreaRight" fmla="*/ 151560 w 150480"/>
                <a:gd name="textAreaTop" fmla="*/ 0 h 180000"/>
                <a:gd name="textAreaBottom" fmla="*/ 181080 h 180000"/>
              </a:gdLst>
              <a:ahLst/>
              <a:rect l="textAreaLeft" t="textAreaTop" r="textAreaRight" b="textAreaBottom"/>
              <a:pathLst>
                <a:path w="4833" h="5776">
                  <a:moveTo>
                    <a:pt x="1307" y="1"/>
                  </a:moveTo>
                  <a:lnTo>
                    <a:pt x="0" y="4834"/>
                  </a:lnTo>
                  <a:lnTo>
                    <a:pt x="3465" y="5776"/>
                  </a:lnTo>
                  <a:lnTo>
                    <a:pt x="4833" y="103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360" bIns="90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70" name="Google Shape;5282;p37"/>
            <p:cNvSpPr/>
            <p:nvPr/>
          </p:nvSpPr>
          <p:spPr>
            <a:xfrm>
              <a:off x="8206920" y="3067920"/>
              <a:ext cx="133200" cy="160920"/>
            </a:xfrm>
            <a:custGeom>
              <a:avLst/>
              <a:gdLst>
                <a:gd name="textAreaLeft" fmla="*/ 0 w 133200"/>
                <a:gd name="textAreaRight" fmla="*/ 134280 w 133200"/>
                <a:gd name="textAreaTop" fmla="*/ 0 h 160920"/>
                <a:gd name="textAreaBottom" fmla="*/ 162000 h 160920"/>
              </a:gdLst>
              <a:ahLst/>
              <a:rect l="textAreaLeft" t="textAreaTop" r="textAreaRight" b="textAreaBottom"/>
              <a:pathLst>
                <a:path w="4286" h="5168">
                  <a:moveTo>
                    <a:pt x="1185" y="1"/>
                  </a:moveTo>
                  <a:lnTo>
                    <a:pt x="0" y="4347"/>
                  </a:lnTo>
                  <a:lnTo>
                    <a:pt x="3100" y="5168"/>
                  </a:lnTo>
                  <a:lnTo>
                    <a:pt x="4286" y="973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1000" bIns="81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3571" name="Google Shape;5283;p37"/>
          <p:cNvSpPr/>
          <p:nvPr/>
        </p:nvSpPr>
        <p:spPr>
          <a:xfrm rot="9157200">
            <a:off x="-118800" y="-821160"/>
            <a:ext cx="2070000" cy="2069280"/>
          </a:xfrm>
          <a:custGeom>
            <a:avLst/>
            <a:gdLst>
              <a:gd name="textAreaLeft" fmla="*/ 0 w 2070000"/>
              <a:gd name="textAreaRight" fmla="*/ 2071080 w 2070000"/>
              <a:gd name="textAreaTop" fmla="*/ 0 h 2069280"/>
              <a:gd name="textAreaBottom" fmla="*/ 2070360 h 2069280"/>
            </a:gdLst>
            <a:ahLst/>
            <a:rect l="textAreaLeft" t="textAreaTop" r="textAreaRight" b="textAreaBottom"/>
            <a:pathLst>
              <a:path w="53801" h="53777">
                <a:moveTo>
                  <a:pt x="26592" y="0"/>
                </a:moveTo>
                <a:cubicBezTo>
                  <a:pt x="26022" y="0"/>
                  <a:pt x="25451" y="0"/>
                  <a:pt x="24903" y="46"/>
                </a:cubicBezTo>
                <a:lnTo>
                  <a:pt x="24926" y="365"/>
                </a:lnTo>
                <a:cubicBezTo>
                  <a:pt x="25474" y="343"/>
                  <a:pt x="26022" y="320"/>
                  <a:pt x="26592" y="320"/>
                </a:cubicBezTo>
                <a:lnTo>
                  <a:pt x="26729" y="320"/>
                </a:lnTo>
                <a:lnTo>
                  <a:pt x="26729" y="0"/>
                </a:lnTo>
                <a:close/>
                <a:moveTo>
                  <a:pt x="28578" y="69"/>
                </a:moveTo>
                <a:lnTo>
                  <a:pt x="28555" y="388"/>
                </a:lnTo>
                <a:cubicBezTo>
                  <a:pt x="29172" y="411"/>
                  <a:pt x="29765" y="480"/>
                  <a:pt x="30358" y="548"/>
                </a:cubicBezTo>
                <a:lnTo>
                  <a:pt x="30404" y="229"/>
                </a:lnTo>
                <a:cubicBezTo>
                  <a:pt x="29811" y="160"/>
                  <a:pt x="29194" y="92"/>
                  <a:pt x="28578" y="69"/>
                </a:cubicBezTo>
                <a:close/>
                <a:moveTo>
                  <a:pt x="23054" y="229"/>
                </a:moveTo>
                <a:cubicBezTo>
                  <a:pt x="22461" y="320"/>
                  <a:pt x="21845" y="411"/>
                  <a:pt x="21251" y="548"/>
                </a:cubicBezTo>
                <a:lnTo>
                  <a:pt x="21320" y="845"/>
                </a:lnTo>
                <a:cubicBezTo>
                  <a:pt x="21913" y="731"/>
                  <a:pt x="22507" y="639"/>
                  <a:pt x="23100" y="548"/>
                </a:cubicBezTo>
                <a:lnTo>
                  <a:pt x="23054" y="229"/>
                </a:lnTo>
                <a:close/>
                <a:moveTo>
                  <a:pt x="32230" y="525"/>
                </a:moveTo>
                <a:lnTo>
                  <a:pt x="32162" y="845"/>
                </a:lnTo>
                <a:cubicBezTo>
                  <a:pt x="32755" y="959"/>
                  <a:pt x="33349" y="1096"/>
                  <a:pt x="33942" y="1256"/>
                </a:cubicBezTo>
                <a:lnTo>
                  <a:pt x="34011" y="936"/>
                </a:lnTo>
                <a:cubicBezTo>
                  <a:pt x="33440" y="776"/>
                  <a:pt x="32824" y="639"/>
                  <a:pt x="32230" y="525"/>
                </a:cubicBezTo>
                <a:close/>
                <a:moveTo>
                  <a:pt x="19471" y="982"/>
                </a:moveTo>
                <a:cubicBezTo>
                  <a:pt x="18877" y="1142"/>
                  <a:pt x="18284" y="1347"/>
                  <a:pt x="17713" y="1552"/>
                </a:cubicBezTo>
                <a:lnTo>
                  <a:pt x="17827" y="1849"/>
                </a:lnTo>
                <a:cubicBezTo>
                  <a:pt x="18398" y="1644"/>
                  <a:pt x="18969" y="1461"/>
                  <a:pt x="19562" y="1301"/>
                </a:cubicBezTo>
                <a:lnTo>
                  <a:pt x="19471" y="982"/>
                </a:lnTo>
                <a:close/>
                <a:moveTo>
                  <a:pt x="35791" y="1461"/>
                </a:moveTo>
                <a:lnTo>
                  <a:pt x="35677" y="1781"/>
                </a:lnTo>
                <a:cubicBezTo>
                  <a:pt x="36247" y="1963"/>
                  <a:pt x="36818" y="2191"/>
                  <a:pt x="37389" y="2420"/>
                </a:cubicBezTo>
                <a:lnTo>
                  <a:pt x="37503" y="2123"/>
                </a:lnTo>
                <a:cubicBezTo>
                  <a:pt x="36955" y="1872"/>
                  <a:pt x="36362" y="1667"/>
                  <a:pt x="35791" y="1461"/>
                </a:cubicBezTo>
                <a:close/>
                <a:moveTo>
                  <a:pt x="16001" y="2237"/>
                </a:moveTo>
                <a:cubicBezTo>
                  <a:pt x="15454" y="2488"/>
                  <a:pt x="14906" y="2762"/>
                  <a:pt x="14358" y="3059"/>
                </a:cubicBezTo>
                <a:lnTo>
                  <a:pt x="14518" y="3333"/>
                </a:lnTo>
                <a:cubicBezTo>
                  <a:pt x="15043" y="3059"/>
                  <a:pt x="15591" y="2785"/>
                  <a:pt x="16138" y="2534"/>
                </a:cubicBezTo>
                <a:lnTo>
                  <a:pt x="16001" y="2237"/>
                </a:lnTo>
                <a:close/>
                <a:moveTo>
                  <a:pt x="39169" y="2876"/>
                </a:moveTo>
                <a:lnTo>
                  <a:pt x="39032" y="3173"/>
                </a:lnTo>
                <a:cubicBezTo>
                  <a:pt x="39580" y="3447"/>
                  <a:pt x="40105" y="3744"/>
                  <a:pt x="40630" y="4040"/>
                </a:cubicBezTo>
                <a:lnTo>
                  <a:pt x="40790" y="3766"/>
                </a:lnTo>
                <a:cubicBezTo>
                  <a:pt x="40265" y="3470"/>
                  <a:pt x="39717" y="3173"/>
                  <a:pt x="39169" y="2876"/>
                </a:cubicBezTo>
                <a:close/>
                <a:moveTo>
                  <a:pt x="12760" y="3995"/>
                </a:moveTo>
                <a:cubicBezTo>
                  <a:pt x="12258" y="4314"/>
                  <a:pt x="11733" y="4657"/>
                  <a:pt x="11254" y="5022"/>
                </a:cubicBezTo>
                <a:lnTo>
                  <a:pt x="11436" y="5273"/>
                </a:lnTo>
                <a:cubicBezTo>
                  <a:pt x="11916" y="4931"/>
                  <a:pt x="12441" y="4588"/>
                  <a:pt x="12943" y="4269"/>
                </a:cubicBezTo>
                <a:lnTo>
                  <a:pt x="12760" y="3995"/>
                </a:lnTo>
                <a:close/>
                <a:moveTo>
                  <a:pt x="42342" y="4771"/>
                </a:moveTo>
                <a:lnTo>
                  <a:pt x="42159" y="5045"/>
                </a:lnTo>
                <a:cubicBezTo>
                  <a:pt x="42661" y="5387"/>
                  <a:pt x="43141" y="5752"/>
                  <a:pt x="43620" y="6140"/>
                </a:cubicBezTo>
                <a:lnTo>
                  <a:pt x="43803" y="5889"/>
                </a:lnTo>
                <a:cubicBezTo>
                  <a:pt x="43346" y="5501"/>
                  <a:pt x="42844" y="5136"/>
                  <a:pt x="42342" y="4771"/>
                </a:cubicBezTo>
                <a:close/>
                <a:moveTo>
                  <a:pt x="9793" y="6163"/>
                </a:moveTo>
                <a:cubicBezTo>
                  <a:pt x="9336" y="6551"/>
                  <a:pt x="8880" y="6985"/>
                  <a:pt x="8446" y="7396"/>
                </a:cubicBezTo>
                <a:lnTo>
                  <a:pt x="8652" y="7624"/>
                </a:lnTo>
                <a:cubicBezTo>
                  <a:pt x="9085" y="7213"/>
                  <a:pt x="9542" y="6802"/>
                  <a:pt x="10021" y="6414"/>
                </a:cubicBezTo>
                <a:lnTo>
                  <a:pt x="9793" y="6163"/>
                </a:lnTo>
                <a:close/>
                <a:moveTo>
                  <a:pt x="45195" y="7099"/>
                </a:moveTo>
                <a:lnTo>
                  <a:pt x="44967" y="7327"/>
                </a:lnTo>
                <a:cubicBezTo>
                  <a:pt x="45423" y="7738"/>
                  <a:pt x="45857" y="8195"/>
                  <a:pt x="46245" y="8628"/>
                </a:cubicBezTo>
                <a:lnTo>
                  <a:pt x="46496" y="8400"/>
                </a:lnTo>
                <a:cubicBezTo>
                  <a:pt x="46085" y="7966"/>
                  <a:pt x="45651" y="7510"/>
                  <a:pt x="45195" y="7099"/>
                </a:cubicBezTo>
                <a:close/>
                <a:moveTo>
                  <a:pt x="7168" y="8742"/>
                </a:moveTo>
                <a:cubicBezTo>
                  <a:pt x="6757" y="9176"/>
                  <a:pt x="6346" y="9655"/>
                  <a:pt x="5981" y="10135"/>
                </a:cubicBezTo>
                <a:lnTo>
                  <a:pt x="6232" y="10340"/>
                </a:lnTo>
                <a:cubicBezTo>
                  <a:pt x="6597" y="9861"/>
                  <a:pt x="7008" y="9404"/>
                  <a:pt x="7396" y="8948"/>
                </a:cubicBezTo>
                <a:lnTo>
                  <a:pt x="7168" y="8742"/>
                </a:lnTo>
                <a:close/>
                <a:moveTo>
                  <a:pt x="47683" y="9815"/>
                </a:moveTo>
                <a:lnTo>
                  <a:pt x="47432" y="10021"/>
                </a:lnTo>
                <a:cubicBezTo>
                  <a:pt x="47820" y="10477"/>
                  <a:pt x="48185" y="10979"/>
                  <a:pt x="48527" y="11459"/>
                </a:cubicBezTo>
                <a:lnTo>
                  <a:pt x="48778" y="11276"/>
                </a:lnTo>
                <a:cubicBezTo>
                  <a:pt x="48436" y="10774"/>
                  <a:pt x="48071" y="10294"/>
                  <a:pt x="47683" y="9815"/>
                </a:cubicBezTo>
                <a:close/>
                <a:moveTo>
                  <a:pt x="49783" y="12828"/>
                </a:moveTo>
                <a:lnTo>
                  <a:pt x="49509" y="13011"/>
                </a:lnTo>
                <a:cubicBezTo>
                  <a:pt x="49806" y="13513"/>
                  <a:pt x="50102" y="14061"/>
                  <a:pt x="50376" y="14586"/>
                </a:cubicBezTo>
                <a:lnTo>
                  <a:pt x="50673" y="14449"/>
                </a:lnTo>
                <a:cubicBezTo>
                  <a:pt x="50399" y="13901"/>
                  <a:pt x="50080" y="13353"/>
                  <a:pt x="49783" y="12828"/>
                </a:cubicBezTo>
                <a:close/>
                <a:moveTo>
                  <a:pt x="51449" y="16115"/>
                </a:moveTo>
                <a:lnTo>
                  <a:pt x="51152" y="16252"/>
                </a:lnTo>
                <a:cubicBezTo>
                  <a:pt x="51381" y="16800"/>
                  <a:pt x="51609" y="17370"/>
                  <a:pt x="51791" y="17941"/>
                </a:cubicBezTo>
                <a:lnTo>
                  <a:pt x="52111" y="17827"/>
                </a:lnTo>
                <a:cubicBezTo>
                  <a:pt x="51906" y="17256"/>
                  <a:pt x="51677" y="16686"/>
                  <a:pt x="51449" y="16115"/>
                </a:cubicBezTo>
                <a:close/>
                <a:moveTo>
                  <a:pt x="1599" y="18192"/>
                </a:moveTo>
                <a:cubicBezTo>
                  <a:pt x="1393" y="18785"/>
                  <a:pt x="1211" y="19379"/>
                  <a:pt x="1028" y="19950"/>
                </a:cubicBezTo>
                <a:lnTo>
                  <a:pt x="1348" y="20041"/>
                </a:lnTo>
                <a:cubicBezTo>
                  <a:pt x="1507" y="19470"/>
                  <a:pt x="1690" y="18877"/>
                  <a:pt x="1895" y="18306"/>
                </a:cubicBezTo>
                <a:lnTo>
                  <a:pt x="1599" y="18192"/>
                </a:lnTo>
                <a:close/>
                <a:moveTo>
                  <a:pt x="52659" y="19584"/>
                </a:moveTo>
                <a:lnTo>
                  <a:pt x="52339" y="19676"/>
                </a:lnTo>
                <a:cubicBezTo>
                  <a:pt x="52522" y="20246"/>
                  <a:pt x="52659" y="20840"/>
                  <a:pt x="52796" y="21433"/>
                </a:cubicBezTo>
                <a:lnTo>
                  <a:pt x="53115" y="21365"/>
                </a:lnTo>
                <a:cubicBezTo>
                  <a:pt x="52978" y="20771"/>
                  <a:pt x="52819" y="20178"/>
                  <a:pt x="52659" y="19584"/>
                </a:cubicBezTo>
                <a:close/>
                <a:moveTo>
                  <a:pt x="594" y="21753"/>
                </a:moveTo>
                <a:cubicBezTo>
                  <a:pt x="480" y="22346"/>
                  <a:pt x="366" y="22962"/>
                  <a:pt x="275" y="23556"/>
                </a:cubicBezTo>
                <a:lnTo>
                  <a:pt x="594" y="23602"/>
                </a:lnTo>
                <a:cubicBezTo>
                  <a:pt x="686" y="23008"/>
                  <a:pt x="800" y="22415"/>
                  <a:pt x="914" y="21821"/>
                </a:cubicBezTo>
                <a:lnTo>
                  <a:pt x="594" y="21753"/>
                </a:lnTo>
                <a:close/>
                <a:moveTo>
                  <a:pt x="53435" y="23191"/>
                </a:moveTo>
                <a:lnTo>
                  <a:pt x="53115" y="23236"/>
                </a:lnTo>
                <a:cubicBezTo>
                  <a:pt x="53207" y="23830"/>
                  <a:pt x="53298" y="24446"/>
                  <a:pt x="53344" y="25040"/>
                </a:cubicBezTo>
                <a:lnTo>
                  <a:pt x="53663" y="25017"/>
                </a:lnTo>
                <a:cubicBezTo>
                  <a:pt x="53617" y="24400"/>
                  <a:pt x="53526" y="23784"/>
                  <a:pt x="53435" y="23191"/>
                </a:cubicBezTo>
                <a:close/>
                <a:moveTo>
                  <a:pt x="92" y="25382"/>
                </a:moveTo>
                <a:cubicBezTo>
                  <a:pt x="46" y="25884"/>
                  <a:pt x="24" y="26386"/>
                  <a:pt x="1" y="26888"/>
                </a:cubicBezTo>
                <a:cubicBezTo>
                  <a:pt x="1" y="27003"/>
                  <a:pt x="1" y="27117"/>
                  <a:pt x="1" y="27231"/>
                </a:cubicBezTo>
                <a:lnTo>
                  <a:pt x="320" y="27231"/>
                </a:lnTo>
                <a:cubicBezTo>
                  <a:pt x="320" y="27117"/>
                  <a:pt x="320" y="27003"/>
                  <a:pt x="320" y="26888"/>
                </a:cubicBezTo>
                <a:cubicBezTo>
                  <a:pt x="343" y="26409"/>
                  <a:pt x="366" y="25907"/>
                  <a:pt x="412" y="25405"/>
                </a:cubicBezTo>
                <a:lnTo>
                  <a:pt x="92" y="25382"/>
                </a:lnTo>
                <a:close/>
                <a:moveTo>
                  <a:pt x="53777" y="26843"/>
                </a:moveTo>
                <a:lnTo>
                  <a:pt x="53458" y="26866"/>
                </a:lnTo>
                <a:lnTo>
                  <a:pt x="53458" y="26888"/>
                </a:lnTo>
                <a:cubicBezTo>
                  <a:pt x="53481" y="27276"/>
                  <a:pt x="53481" y="27664"/>
                  <a:pt x="53481" y="28053"/>
                </a:cubicBezTo>
                <a:cubicBezTo>
                  <a:pt x="53481" y="28281"/>
                  <a:pt x="53481" y="28509"/>
                  <a:pt x="53481" y="28714"/>
                </a:cubicBezTo>
                <a:lnTo>
                  <a:pt x="53800" y="28714"/>
                </a:lnTo>
                <a:cubicBezTo>
                  <a:pt x="53800" y="28509"/>
                  <a:pt x="53800" y="28281"/>
                  <a:pt x="53800" y="28053"/>
                </a:cubicBezTo>
                <a:cubicBezTo>
                  <a:pt x="53800" y="27664"/>
                  <a:pt x="53800" y="27276"/>
                  <a:pt x="53777" y="26888"/>
                </a:cubicBezTo>
                <a:lnTo>
                  <a:pt x="53777" y="26843"/>
                </a:lnTo>
                <a:close/>
                <a:moveTo>
                  <a:pt x="366" y="29057"/>
                </a:moveTo>
                <a:lnTo>
                  <a:pt x="46" y="29080"/>
                </a:lnTo>
                <a:cubicBezTo>
                  <a:pt x="92" y="29673"/>
                  <a:pt x="161" y="30289"/>
                  <a:pt x="252" y="30906"/>
                </a:cubicBezTo>
                <a:lnTo>
                  <a:pt x="571" y="30860"/>
                </a:lnTo>
                <a:cubicBezTo>
                  <a:pt x="480" y="30244"/>
                  <a:pt x="412" y="29650"/>
                  <a:pt x="366" y="29057"/>
                </a:cubicBezTo>
                <a:close/>
                <a:moveTo>
                  <a:pt x="914" y="32640"/>
                </a:moveTo>
                <a:lnTo>
                  <a:pt x="617" y="32709"/>
                </a:lnTo>
                <a:cubicBezTo>
                  <a:pt x="754" y="33302"/>
                  <a:pt x="914" y="33896"/>
                  <a:pt x="1096" y="34489"/>
                </a:cubicBezTo>
                <a:lnTo>
                  <a:pt x="1393" y="34398"/>
                </a:lnTo>
                <a:cubicBezTo>
                  <a:pt x="1211" y="33827"/>
                  <a:pt x="1051" y="33234"/>
                  <a:pt x="914" y="32640"/>
                </a:cubicBezTo>
                <a:close/>
                <a:moveTo>
                  <a:pt x="2009" y="36110"/>
                </a:moveTo>
                <a:lnTo>
                  <a:pt x="1713" y="36247"/>
                </a:lnTo>
                <a:cubicBezTo>
                  <a:pt x="1918" y="36795"/>
                  <a:pt x="2169" y="37365"/>
                  <a:pt x="2420" y="37936"/>
                </a:cubicBezTo>
                <a:lnTo>
                  <a:pt x="2717" y="37799"/>
                </a:lnTo>
                <a:cubicBezTo>
                  <a:pt x="2466" y="37251"/>
                  <a:pt x="2215" y="36680"/>
                  <a:pt x="2009" y="36110"/>
                </a:cubicBezTo>
                <a:close/>
                <a:moveTo>
                  <a:pt x="3562" y="39419"/>
                </a:moveTo>
                <a:lnTo>
                  <a:pt x="3265" y="39579"/>
                </a:lnTo>
                <a:cubicBezTo>
                  <a:pt x="3562" y="40104"/>
                  <a:pt x="3881" y="40629"/>
                  <a:pt x="4223" y="41154"/>
                </a:cubicBezTo>
                <a:lnTo>
                  <a:pt x="4497" y="40972"/>
                </a:lnTo>
                <a:cubicBezTo>
                  <a:pt x="4155" y="40469"/>
                  <a:pt x="3858" y="39944"/>
                  <a:pt x="3562" y="39419"/>
                </a:cubicBezTo>
                <a:close/>
                <a:moveTo>
                  <a:pt x="5525" y="42478"/>
                </a:moveTo>
                <a:lnTo>
                  <a:pt x="5273" y="42661"/>
                </a:lnTo>
                <a:cubicBezTo>
                  <a:pt x="5639" y="43163"/>
                  <a:pt x="6004" y="43642"/>
                  <a:pt x="6415" y="44122"/>
                </a:cubicBezTo>
                <a:lnTo>
                  <a:pt x="6643" y="43916"/>
                </a:lnTo>
                <a:cubicBezTo>
                  <a:pt x="6255" y="43437"/>
                  <a:pt x="5890" y="42957"/>
                  <a:pt x="5525" y="42478"/>
                </a:cubicBezTo>
                <a:close/>
                <a:moveTo>
                  <a:pt x="7876" y="45263"/>
                </a:moveTo>
                <a:lnTo>
                  <a:pt x="7624" y="45491"/>
                </a:lnTo>
                <a:cubicBezTo>
                  <a:pt x="8058" y="45925"/>
                  <a:pt x="8492" y="46358"/>
                  <a:pt x="8948" y="46769"/>
                </a:cubicBezTo>
                <a:lnTo>
                  <a:pt x="9177" y="46541"/>
                </a:lnTo>
                <a:cubicBezTo>
                  <a:pt x="8720" y="46130"/>
                  <a:pt x="8286" y="45696"/>
                  <a:pt x="7876" y="45263"/>
                </a:cubicBezTo>
                <a:close/>
                <a:moveTo>
                  <a:pt x="10546" y="47728"/>
                </a:moveTo>
                <a:lnTo>
                  <a:pt x="10341" y="47979"/>
                </a:lnTo>
                <a:cubicBezTo>
                  <a:pt x="10820" y="48367"/>
                  <a:pt x="11322" y="48732"/>
                  <a:pt x="11801" y="49097"/>
                </a:cubicBezTo>
                <a:lnTo>
                  <a:pt x="12007" y="48824"/>
                </a:lnTo>
                <a:cubicBezTo>
                  <a:pt x="11505" y="48481"/>
                  <a:pt x="11025" y="48116"/>
                  <a:pt x="10546" y="47728"/>
                </a:cubicBezTo>
                <a:close/>
                <a:moveTo>
                  <a:pt x="42890" y="48778"/>
                </a:moveTo>
                <a:cubicBezTo>
                  <a:pt x="42387" y="49097"/>
                  <a:pt x="41885" y="49417"/>
                  <a:pt x="41337" y="49714"/>
                </a:cubicBezTo>
                <a:lnTo>
                  <a:pt x="41497" y="49988"/>
                </a:lnTo>
                <a:cubicBezTo>
                  <a:pt x="42045" y="49691"/>
                  <a:pt x="42570" y="49371"/>
                  <a:pt x="43072" y="49052"/>
                </a:cubicBezTo>
                <a:lnTo>
                  <a:pt x="42890" y="48778"/>
                </a:lnTo>
                <a:close/>
                <a:moveTo>
                  <a:pt x="13513" y="49828"/>
                </a:moveTo>
                <a:lnTo>
                  <a:pt x="13354" y="50102"/>
                </a:lnTo>
                <a:cubicBezTo>
                  <a:pt x="13879" y="50421"/>
                  <a:pt x="14404" y="50718"/>
                  <a:pt x="14951" y="51015"/>
                </a:cubicBezTo>
                <a:lnTo>
                  <a:pt x="15111" y="50718"/>
                </a:lnTo>
                <a:cubicBezTo>
                  <a:pt x="14563" y="50444"/>
                  <a:pt x="14038" y="50147"/>
                  <a:pt x="13513" y="49828"/>
                </a:cubicBezTo>
                <a:close/>
                <a:moveTo>
                  <a:pt x="39717" y="50535"/>
                </a:moveTo>
                <a:cubicBezTo>
                  <a:pt x="39192" y="50809"/>
                  <a:pt x="38621" y="51038"/>
                  <a:pt x="38051" y="51266"/>
                </a:cubicBezTo>
                <a:lnTo>
                  <a:pt x="38165" y="51563"/>
                </a:lnTo>
                <a:cubicBezTo>
                  <a:pt x="38735" y="51334"/>
                  <a:pt x="39306" y="51106"/>
                  <a:pt x="39854" y="50832"/>
                </a:cubicBezTo>
                <a:lnTo>
                  <a:pt x="39717" y="50535"/>
                </a:lnTo>
                <a:close/>
                <a:moveTo>
                  <a:pt x="16755" y="51494"/>
                </a:moveTo>
                <a:lnTo>
                  <a:pt x="16618" y="51791"/>
                </a:lnTo>
                <a:cubicBezTo>
                  <a:pt x="17188" y="52042"/>
                  <a:pt x="17759" y="52270"/>
                  <a:pt x="18330" y="52476"/>
                </a:cubicBezTo>
                <a:lnTo>
                  <a:pt x="18444" y="52156"/>
                </a:lnTo>
                <a:cubicBezTo>
                  <a:pt x="17873" y="51973"/>
                  <a:pt x="17302" y="51745"/>
                  <a:pt x="16755" y="51494"/>
                </a:cubicBezTo>
                <a:close/>
                <a:moveTo>
                  <a:pt x="36339" y="51882"/>
                </a:moveTo>
                <a:cubicBezTo>
                  <a:pt x="35768" y="52065"/>
                  <a:pt x="35175" y="52224"/>
                  <a:pt x="34581" y="52384"/>
                </a:cubicBezTo>
                <a:lnTo>
                  <a:pt x="34672" y="52704"/>
                </a:lnTo>
                <a:cubicBezTo>
                  <a:pt x="35266" y="52544"/>
                  <a:pt x="35859" y="52361"/>
                  <a:pt x="36430" y="52179"/>
                </a:cubicBezTo>
                <a:lnTo>
                  <a:pt x="36339" y="51882"/>
                </a:lnTo>
                <a:close/>
                <a:moveTo>
                  <a:pt x="20178" y="52704"/>
                </a:moveTo>
                <a:lnTo>
                  <a:pt x="20110" y="53001"/>
                </a:lnTo>
                <a:cubicBezTo>
                  <a:pt x="20703" y="53160"/>
                  <a:pt x="21297" y="53297"/>
                  <a:pt x="21890" y="53411"/>
                </a:cubicBezTo>
                <a:lnTo>
                  <a:pt x="21959" y="53092"/>
                </a:lnTo>
                <a:cubicBezTo>
                  <a:pt x="21365" y="52978"/>
                  <a:pt x="20772" y="52841"/>
                  <a:pt x="20178" y="52704"/>
                </a:cubicBezTo>
                <a:close/>
                <a:moveTo>
                  <a:pt x="32824" y="52795"/>
                </a:moveTo>
                <a:cubicBezTo>
                  <a:pt x="32230" y="52909"/>
                  <a:pt x="31614" y="53001"/>
                  <a:pt x="31020" y="53092"/>
                </a:cubicBezTo>
                <a:lnTo>
                  <a:pt x="31066" y="53411"/>
                </a:lnTo>
                <a:cubicBezTo>
                  <a:pt x="31682" y="53320"/>
                  <a:pt x="32276" y="53229"/>
                  <a:pt x="32869" y="53115"/>
                </a:cubicBezTo>
                <a:lnTo>
                  <a:pt x="32824" y="52795"/>
                </a:lnTo>
                <a:close/>
                <a:moveTo>
                  <a:pt x="29217" y="53320"/>
                </a:moveTo>
                <a:cubicBezTo>
                  <a:pt x="28624" y="53366"/>
                  <a:pt x="28007" y="53411"/>
                  <a:pt x="27391" y="53434"/>
                </a:cubicBezTo>
                <a:lnTo>
                  <a:pt x="27414" y="53754"/>
                </a:lnTo>
                <a:cubicBezTo>
                  <a:pt x="28030" y="53731"/>
                  <a:pt x="28647" y="53685"/>
                  <a:pt x="29240" y="53640"/>
                </a:cubicBezTo>
                <a:lnTo>
                  <a:pt x="29217" y="53320"/>
                </a:lnTo>
                <a:close/>
                <a:moveTo>
                  <a:pt x="23762" y="53343"/>
                </a:moveTo>
                <a:lnTo>
                  <a:pt x="23716" y="53662"/>
                </a:lnTo>
                <a:cubicBezTo>
                  <a:pt x="24333" y="53731"/>
                  <a:pt x="24949" y="53777"/>
                  <a:pt x="25565" y="53777"/>
                </a:cubicBezTo>
                <a:lnTo>
                  <a:pt x="25565" y="53457"/>
                </a:lnTo>
                <a:cubicBezTo>
                  <a:pt x="24972" y="53457"/>
                  <a:pt x="24355" y="53411"/>
                  <a:pt x="23762" y="53343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8" name="PlaceHolder 1"/>
          <p:cNvSpPr>
            <a:spLocks noGrp="1"/>
          </p:cNvSpPr>
          <p:nvPr>
            <p:ph type="title"/>
          </p:nvPr>
        </p:nvSpPr>
        <p:spPr>
          <a:xfrm>
            <a:off x="848160" y="179280"/>
            <a:ext cx="8148600" cy="10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400" spc="-1" strike="noStrike">
                <a:solidFill>
                  <a:schemeClr val="dk1"/>
                </a:solidFill>
                <a:latin typeface="Times New Roman"/>
                <a:ea typeface="Noto Sans TC"/>
              </a:rPr>
              <a:t> </a:t>
            </a:r>
            <a:r>
              <a:rPr b="0" lang="en-US" sz="3400" spc="-1" strike="noStrike">
                <a:solidFill>
                  <a:schemeClr val="dk1"/>
                </a:solidFill>
                <a:latin typeface="Times New Roman"/>
                <a:ea typeface="Noto Sans TC"/>
              </a:rPr>
              <a:t>Related Works -</a:t>
            </a:r>
            <a:br>
              <a:rPr sz="3400"/>
            </a:br>
            <a:r>
              <a:rPr b="0" lang="en-US" sz="3400" spc="-1" strike="noStrike">
                <a:solidFill>
                  <a:schemeClr val="dk1"/>
                </a:solidFill>
                <a:latin typeface="Times New Roman"/>
                <a:ea typeface="Noto Sans TC"/>
              </a:rPr>
              <a:t> </a:t>
            </a: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Noto Sans TC"/>
              </a:rPr>
              <a:t>Skyscanner API + Flight-Spy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39" name="Google Shape;86;p13" descr=""/>
          <p:cNvPicPr/>
          <p:nvPr/>
        </p:nvPicPr>
        <p:blipFill>
          <a:blip r:embed="rId1"/>
          <a:stretch/>
        </p:blipFill>
        <p:spPr>
          <a:xfrm>
            <a:off x="935280" y="1284840"/>
            <a:ext cx="2328120" cy="488880"/>
          </a:xfrm>
          <a:prstGeom prst="rect">
            <a:avLst/>
          </a:prstGeom>
          <a:ln w="0">
            <a:noFill/>
          </a:ln>
        </p:spPr>
      </p:pic>
      <p:sp>
        <p:nvSpPr>
          <p:cNvPr id="3640" name="文字方塊 4"/>
          <p:cNvSpPr/>
          <p:nvPr/>
        </p:nvSpPr>
        <p:spPr>
          <a:xfrm>
            <a:off x="430200" y="1982520"/>
            <a:ext cx="4753440" cy="64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chemeClr val="dk1"/>
                </a:solidFill>
                <a:latin typeface="Kaiti SC"/>
                <a:ea typeface="Kaiti SC"/>
              </a:rPr>
              <a:t>Skyscanner API</a:t>
            </a:r>
            <a:r>
              <a:rPr b="1" lang="zh-TW" sz="1600" spc="-1" strike="noStrike">
                <a:solidFill>
                  <a:schemeClr val="dk1"/>
                </a:solidFill>
                <a:latin typeface="Kaiti SC"/>
                <a:ea typeface="Kaiti SC"/>
              </a:rPr>
              <a:t>：比價與價格通知</a:t>
            </a:r>
            <a:br>
              <a:rPr sz="1600"/>
            </a:br>
            <a:r>
              <a:rPr b="0" lang="en-US" sz="1600" spc="-1" strike="noStrike">
                <a:solidFill>
                  <a:schemeClr val="dk1"/>
                </a:solidFill>
                <a:latin typeface="Kaiti SC"/>
                <a:ea typeface="Kaiti SC"/>
              </a:rPr>
              <a:t> </a:t>
            </a:r>
            <a:r>
              <a:rPr b="0" i="1" lang="en-US" sz="1600" spc="-1" strike="noStrike">
                <a:solidFill>
                  <a:schemeClr val="dk1"/>
                </a:solidFill>
                <a:latin typeface="Kaiti SC"/>
                <a:ea typeface="Kaiti SC"/>
              </a:rPr>
              <a:t>Dynamic Pricing Monitoring and Alert Automation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1" name="文字方塊 5"/>
          <p:cNvSpPr/>
          <p:nvPr/>
        </p:nvSpPr>
        <p:spPr>
          <a:xfrm>
            <a:off x="430200" y="2934720"/>
            <a:ext cx="6829560" cy="155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84120" indent="-28584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開源專案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Flight-Spy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示範如何利用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Skyscanner API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追蹤機票價格。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84120" indent="-285840">
              <a:lnSpc>
                <a:spcPct val="115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使用者可設定航線、出發日與預算門檻。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84120" indent="-285840">
              <a:lnSpc>
                <a:spcPct val="115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系統定期（例：每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15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分鐘）呼叫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API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更新票價資料。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84120" indent="-285840">
              <a:lnSpc>
                <a:spcPct val="115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當價格低於門檻時，自動發出通知（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Email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或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Slack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）。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84120" indent="-285840">
              <a:lnSpc>
                <a:spcPct val="115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專案與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n8n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結合：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Python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排程 ＋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Elasticsearch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儲存 ＋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Webhook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通知。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84120" indent="-285840">
              <a:lnSpc>
                <a:spcPct val="115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優點：即時性 ＋ 自動化 ＋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AI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互動回饋。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42" name="Google Shape;97;p14" descr=""/>
          <p:cNvPicPr/>
          <p:nvPr/>
        </p:nvPicPr>
        <p:blipFill>
          <a:blip r:embed="rId2"/>
          <a:stretch/>
        </p:blipFill>
        <p:spPr>
          <a:xfrm>
            <a:off x="6293160" y="641880"/>
            <a:ext cx="2328120" cy="387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PlaceHolder 1"/>
          <p:cNvSpPr>
            <a:spLocks noGrp="1"/>
          </p:cNvSpPr>
          <p:nvPr>
            <p:ph type="title"/>
          </p:nvPr>
        </p:nvSpPr>
        <p:spPr>
          <a:xfrm>
            <a:off x="987480" y="859680"/>
            <a:ext cx="5778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4" name="PlaceHolder 2"/>
          <p:cNvSpPr>
            <a:spLocks noGrp="1"/>
          </p:cNvSpPr>
          <p:nvPr>
            <p:ph type="subTitle"/>
          </p:nvPr>
        </p:nvSpPr>
        <p:spPr>
          <a:xfrm>
            <a:off x="0" y="109800"/>
            <a:ext cx="6672960" cy="6660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 marL="4446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Related Works - </a:t>
            </a:r>
            <a:r>
              <a:rPr b="0" lang="zh-TW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線上 </a:t>
            </a: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APP (1/2)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5" name="文字方塊 3"/>
          <p:cNvSpPr/>
          <p:nvPr/>
        </p:nvSpPr>
        <p:spPr>
          <a:xfrm>
            <a:off x="667440" y="840960"/>
            <a:ext cx="7112880" cy="40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zh-TW" sz="1600" spc="-1" strike="noStrike">
                <a:solidFill>
                  <a:schemeClr val="dk1"/>
                </a:solidFill>
                <a:latin typeface="Kaiti SC"/>
                <a:ea typeface="Kaiti SC"/>
              </a:rPr>
              <a:t>核心功能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多目的地與彈性日期搜尋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：自動找出最優航線與票價組合。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200" spc="-1" strike="noStrike">
                <a:solidFill>
                  <a:schemeClr val="dk1"/>
                </a:solidFill>
                <a:latin typeface="Kaiti SC"/>
                <a:ea typeface="Kaiti SC"/>
              </a:rPr>
              <a:t>AI </a:t>
            </a: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推薦引擎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：根據預算、航空公司偏好與出發時間進行個人化建議。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票價監控與即時比價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：分析多平台航班，發現隱藏優惠。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互動式體驗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：使用者可透過聊天輸入需求，系統即時生成行程與建議。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zh-TW" sz="1600" spc="-1" strike="noStrike">
                <a:solidFill>
                  <a:schemeClr val="dk1"/>
                </a:solidFill>
                <a:latin typeface="Kaiti SC"/>
                <a:ea typeface="Kaiti SC"/>
              </a:rPr>
              <a:t>目標用戶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個人旅遊者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：尋求便捷與節省時間的行程規劃。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家庭與團體旅遊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：需整合多地點、多天期安排。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彈性或商務旅客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：行程變動大、需即時決策與低價提醒。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zh-TW" sz="1600" spc="-1" strike="noStrike">
                <a:solidFill>
                  <a:schemeClr val="dk1"/>
                </a:solidFill>
                <a:latin typeface="Kaiti SC"/>
                <a:ea typeface="Kaiti SC"/>
              </a:rPr>
              <a:t>商業價值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節省時間成本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：自動化搜尋與比價取代人工操作。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提升價格透明度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：即時整合多資料來源，增加信任度。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潛在資料資產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：累積用戶偏好與搜尋行為，形成 </a:t>
            </a:r>
            <a:r>
              <a:rPr b="0" lang="en-US" sz="1200" spc="-1" strike="noStrike">
                <a:solidFill>
                  <a:schemeClr val="dk1"/>
                </a:solidFill>
                <a:latin typeface="Kaiti SC"/>
                <a:ea typeface="Kaiti SC"/>
              </a:rPr>
              <a:t>AI 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訓練優勢。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差異化競爭力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：聚焦多目的地、</a:t>
            </a:r>
            <a:r>
              <a:rPr b="0" lang="en-US" sz="1200" spc="-1" strike="noStrike">
                <a:solidFill>
                  <a:schemeClr val="dk1"/>
                </a:solidFill>
                <a:latin typeface="Kaiti SC"/>
                <a:ea typeface="Kaiti SC"/>
              </a:rPr>
              <a:t>AI </a:t>
            </a:r>
            <a:r>
              <a:rPr b="0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推薦與智能提醒。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6" name="文字方塊 4"/>
          <p:cNvSpPr/>
          <p:nvPr/>
        </p:nvSpPr>
        <p:spPr>
          <a:xfrm>
            <a:off x="5769720" y="4493880"/>
            <a:ext cx="301176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US" sz="1200" spc="-1" strike="noStrike">
                <a:solidFill>
                  <a:schemeClr val="dk1"/>
                </a:solidFill>
                <a:latin typeface="Kaiti SC"/>
                <a:ea typeface="Kaiti SC"/>
              </a:rPr>
              <a:t>       </a:t>
            </a:r>
            <a:r>
              <a:rPr b="1" lang="en-US" sz="1200" spc="-1" strike="noStrike">
                <a:solidFill>
                  <a:schemeClr val="dk1"/>
                </a:solidFill>
                <a:latin typeface="Kaiti SC"/>
                <a:ea typeface="Kaiti SC"/>
              </a:rPr>
              <a:t>iMean AI Flight Planner</a:t>
            </a:r>
            <a:br>
              <a:rPr sz="1200"/>
            </a:br>
            <a:r>
              <a:rPr b="1" lang="zh-TW" sz="1200" spc="-1" strike="noStrike">
                <a:solidFill>
                  <a:schemeClr val="dk1"/>
                </a:solidFill>
                <a:latin typeface="Kaiti SC"/>
                <a:ea typeface="Kaiti SC"/>
              </a:rPr>
              <a:t>一款以人工智慧驅動、專注於機票搜尋與旅遊規劃的</a:t>
            </a:r>
            <a:r>
              <a:rPr b="1" lang="en-US" sz="1200" spc="-1" strike="noStrike">
                <a:solidFill>
                  <a:schemeClr val="dk1"/>
                </a:solidFill>
                <a:latin typeface="Kaiti SC"/>
                <a:ea typeface="Kaiti SC"/>
              </a:rPr>
              <a:t>APP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47" name="Google Shape;104;p15"/>
          <p:cNvGrpSpPr/>
          <p:nvPr/>
        </p:nvGrpSpPr>
        <p:grpSpPr>
          <a:xfrm>
            <a:off x="5850000" y="787680"/>
            <a:ext cx="2842560" cy="3684240"/>
            <a:chOff x="5850000" y="787680"/>
            <a:chExt cx="2842560" cy="3684240"/>
          </a:xfrm>
        </p:grpSpPr>
        <p:pic>
          <p:nvPicPr>
            <p:cNvPr id="3648" name="Google Shape;105;p15" descr=""/>
            <p:cNvPicPr/>
            <p:nvPr/>
          </p:nvPicPr>
          <p:blipFill>
            <a:blip r:embed="rId1"/>
            <a:stretch/>
          </p:blipFill>
          <p:spPr>
            <a:xfrm>
              <a:off x="5850000" y="787680"/>
              <a:ext cx="2842560" cy="280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49" name="Google Shape;106;p15" descr=""/>
            <p:cNvPicPr/>
            <p:nvPr/>
          </p:nvPicPr>
          <p:blipFill>
            <a:blip r:embed="rId2"/>
            <a:srcRect l="1015" t="0" r="444" b="0"/>
            <a:stretch/>
          </p:blipFill>
          <p:spPr>
            <a:xfrm>
              <a:off x="5850000" y="3180960"/>
              <a:ext cx="2842560" cy="1290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50" name="Google Shape;107;p15" descr=""/>
            <p:cNvPicPr/>
            <p:nvPr/>
          </p:nvPicPr>
          <p:blipFill>
            <a:blip r:embed="rId3"/>
            <a:srcRect l="0" t="86146" r="0" b="0"/>
            <a:stretch/>
          </p:blipFill>
          <p:spPr>
            <a:xfrm>
              <a:off x="5850000" y="2805480"/>
              <a:ext cx="2842560" cy="387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651" name="三角形 9"/>
          <p:cNvSpPr/>
          <p:nvPr/>
        </p:nvSpPr>
        <p:spPr>
          <a:xfrm>
            <a:off x="5850000" y="4518000"/>
            <a:ext cx="181800" cy="157320"/>
          </a:xfrm>
          <a:prstGeom prst="triangle">
            <a:avLst>
              <a:gd name="adj" fmla="val 50000"/>
            </a:avLst>
          </a:prstGeom>
          <a:gradFill rotWithShape="0">
            <a:gsLst>
              <a:gs pos="0">
                <a:srgbClr val="d1e8ff"/>
              </a:gs>
              <a:gs pos="100000">
                <a:srgbClr val="ecf7ff"/>
              </a:gs>
            </a:gsLst>
            <a:lin ang="16200000"/>
          </a:gradFill>
          <a:ln>
            <a:solidFill>
              <a:srgbClr val="8ab3d7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34200" bIns="342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PlaceHolder 1"/>
          <p:cNvSpPr>
            <a:spLocks noGrp="1"/>
          </p:cNvSpPr>
          <p:nvPr>
            <p:ph type="title"/>
          </p:nvPr>
        </p:nvSpPr>
        <p:spPr>
          <a:xfrm>
            <a:off x="987480" y="859680"/>
            <a:ext cx="5778000" cy="368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3" name="PlaceHolder 2"/>
          <p:cNvSpPr>
            <a:spLocks noGrp="1"/>
          </p:cNvSpPr>
          <p:nvPr>
            <p:ph type="subTitle"/>
          </p:nvPr>
        </p:nvSpPr>
        <p:spPr>
          <a:xfrm>
            <a:off x="0" y="109800"/>
            <a:ext cx="7946280" cy="6660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 marL="4446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Related Works -</a:t>
            </a:r>
            <a:r>
              <a:rPr b="0" lang="en-US" sz="3200" spc="-1" strike="noStrike">
                <a:solidFill>
                  <a:schemeClr val="dk1"/>
                </a:solidFill>
                <a:latin typeface="Noto Sans TC"/>
                <a:ea typeface="Noto Sans TC"/>
              </a:rPr>
              <a:t> </a:t>
            </a: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Mindtrip AI </a:t>
            </a:r>
            <a:r>
              <a:rPr b="0" lang="zh-TW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旅遊助理</a:t>
            </a:r>
            <a:r>
              <a:rPr b="0" lang="en-US" sz="2800" spc="-1" strike="noStrike">
                <a:solidFill>
                  <a:schemeClr val="dk1"/>
                </a:solidFill>
                <a:latin typeface="Times New Roman"/>
                <a:ea typeface="Kaiti SC"/>
              </a:rPr>
              <a:t>(2/2)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4" name="文字方塊 3"/>
          <p:cNvSpPr/>
          <p:nvPr/>
        </p:nvSpPr>
        <p:spPr>
          <a:xfrm>
            <a:off x="667440" y="840960"/>
            <a:ext cx="7112880" cy="38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zh-TW" sz="1600" spc="-1" strike="noStrike">
                <a:solidFill>
                  <a:schemeClr val="dk1"/>
                </a:solidFill>
                <a:latin typeface="Times New Roman"/>
                <a:ea typeface="Kaiti SC"/>
              </a:rPr>
              <a:t>核心功能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「</a:t>
            </a: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Start Anywhere™</a:t>
            </a: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」功能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：可從照片、社交貼文、影片或 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URL 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開始建立行程。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協作規劃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：邀請朋友／家人共編行程、討論／調整行程。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一站式旅遊資料與工具整合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：飯店、航班、餐館、活動建議及地圖視覺化呈現。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互動式體驗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：使用者可透過聊天輸入需求，系統即時生成行程與建議。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zh-TW" sz="1600" spc="-1" strike="noStrike">
                <a:solidFill>
                  <a:schemeClr val="dk1"/>
                </a:solidFill>
                <a:latin typeface="Times New Roman"/>
                <a:ea typeface="Kaiti SC"/>
              </a:rPr>
              <a:t>目標用戶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共創行程／團體旅遊的族群。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喜歡從社交媒體獲取旅遊靈感，並希望快速轉化為行程的人。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旅遊內容創作者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：利用平台生成行程、與粉絲互動並可能收益。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zh-TW" sz="1600" spc="-1" strike="noStrike">
                <a:solidFill>
                  <a:schemeClr val="dk1"/>
                </a:solidFill>
                <a:latin typeface="Times New Roman"/>
                <a:ea typeface="Kaiti SC"/>
              </a:rPr>
              <a:t>商業價值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使用者可快速從靈感（如影片、照片）變為可執行行程。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提升使用者體驗與黏著度：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AI 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推薦＋社交協作功能提高平台價值。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差異化優勢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：從「選擇旅遊」轉向「即時體驗與共創旅遊」，創造新旅遊規劃模式。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5" name="Google Shape;5408;p43" descr=""/>
          <p:cNvPicPr/>
          <p:nvPr/>
        </p:nvPicPr>
        <p:blipFill>
          <a:blip r:embed="rId1"/>
          <a:srcRect l="11281" t="0" r="11291" b="0"/>
          <a:stretch/>
        </p:blipFill>
        <p:spPr>
          <a:xfrm>
            <a:off x="6382440" y="2235960"/>
            <a:ext cx="2093040" cy="1905120"/>
          </a:xfrm>
          <a:prstGeom prst="rect">
            <a:avLst/>
          </a:prstGeom>
          <a:ln w="28575">
            <a:solidFill>
              <a:srgbClr val="594a42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6" name="Google Shape;116;p16"/>
          <p:cNvGrpSpPr/>
          <p:nvPr/>
        </p:nvGrpSpPr>
        <p:grpSpPr>
          <a:xfrm>
            <a:off x="905400" y="932760"/>
            <a:ext cx="6957360" cy="3455280"/>
            <a:chOff x="905400" y="932760"/>
            <a:chExt cx="6957360" cy="3455280"/>
          </a:xfrm>
        </p:grpSpPr>
        <p:pic>
          <p:nvPicPr>
            <p:cNvPr id="3657" name="Google Shape;117;p16" descr=""/>
            <p:cNvPicPr/>
            <p:nvPr/>
          </p:nvPicPr>
          <p:blipFill>
            <a:blip r:embed="rId1"/>
            <a:stretch/>
          </p:blipFill>
          <p:spPr>
            <a:xfrm>
              <a:off x="905400" y="932760"/>
              <a:ext cx="2361600" cy="3455280"/>
            </a:xfrm>
            <a:prstGeom prst="rect">
              <a:avLst/>
            </a:prstGeom>
            <a:ln w="19050">
              <a:solidFill>
                <a:srgbClr val="594a42"/>
              </a:solidFill>
              <a:round/>
            </a:ln>
          </p:spPr>
        </p:pic>
        <p:pic>
          <p:nvPicPr>
            <p:cNvPr id="3658" name="Google Shape;118;p16" descr=""/>
            <p:cNvPicPr/>
            <p:nvPr/>
          </p:nvPicPr>
          <p:blipFill>
            <a:blip r:embed="rId2"/>
            <a:srcRect l="0" t="0" r="-41463" b="0"/>
            <a:stretch/>
          </p:blipFill>
          <p:spPr>
            <a:xfrm>
              <a:off x="3268080" y="932760"/>
              <a:ext cx="3439800" cy="3455280"/>
            </a:xfrm>
            <a:prstGeom prst="rect">
              <a:avLst/>
            </a:prstGeom>
            <a:ln w="19050">
              <a:solidFill>
                <a:srgbClr val="594a42"/>
              </a:solidFill>
              <a:round/>
            </a:ln>
          </p:spPr>
        </p:pic>
        <p:pic>
          <p:nvPicPr>
            <p:cNvPr id="3659" name="Google Shape;119;p16" descr=""/>
            <p:cNvPicPr/>
            <p:nvPr/>
          </p:nvPicPr>
          <p:blipFill>
            <a:blip r:embed="rId3"/>
            <a:stretch/>
          </p:blipFill>
          <p:spPr>
            <a:xfrm>
              <a:off x="5706360" y="932760"/>
              <a:ext cx="2156400" cy="3455280"/>
            </a:xfrm>
            <a:prstGeom prst="rect">
              <a:avLst/>
            </a:prstGeom>
            <a:ln w="19050">
              <a:solidFill>
                <a:srgbClr val="594a42"/>
              </a:solidFill>
              <a:round/>
            </a:ln>
          </p:spPr>
        </p:pic>
      </p:grpSp>
      <p:sp>
        <p:nvSpPr>
          <p:cNvPr id="3660" name="三角形 5"/>
          <p:cNvSpPr/>
          <p:nvPr/>
        </p:nvSpPr>
        <p:spPr>
          <a:xfrm>
            <a:off x="905400" y="4505040"/>
            <a:ext cx="181800" cy="157320"/>
          </a:xfrm>
          <a:prstGeom prst="triangle">
            <a:avLst>
              <a:gd name="adj" fmla="val 50000"/>
            </a:avLst>
          </a:prstGeom>
          <a:gradFill rotWithShape="0">
            <a:gsLst>
              <a:gs pos="0">
                <a:srgbClr val="d1e8ff"/>
              </a:gs>
              <a:gs pos="100000">
                <a:srgbClr val="ecf7ff"/>
              </a:gs>
            </a:gsLst>
            <a:lin ang="16200000"/>
          </a:gradFill>
          <a:ln>
            <a:solidFill>
              <a:srgbClr val="8ab3d7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34200" bIns="342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661" name="文字方塊 6"/>
          <p:cNvSpPr/>
          <p:nvPr/>
        </p:nvSpPr>
        <p:spPr>
          <a:xfrm>
            <a:off x="1088280" y="4389120"/>
            <a:ext cx="6152760" cy="64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Times New Roman"/>
                <a:ea typeface="Kaiti SC"/>
              </a:rPr>
              <a:t>Mindtrip.ai.  </a:t>
            </a:r>
            <a:r>
              <a:rPr b="1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以 </a:t>
            </a:r>
            <a:r>
              <a:rPr b="1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AI </a:t>
            </a:r>
            <a:r>
              <a:rPr b="1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為核心、支援行程共創與即時建議的旅遊助理平台。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2" name="文字方塊 7"/>
          <p:cNvSpPr/>
          <p:nvPr/>
        </p:nvSpPr>
        <p:spPr>
          <a:xfrm>
            <a:off x="1088280" y="174960"/>
            <a:ext cx="4732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Related Works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PlaceHolder 1"/>
          <p:cNvSpPr>
            <a:spLocks noGrp="1"/>
          </p:cNvSpPr>
          <p:nvPr>
            <p:ph type="title"/>
          </p:nvPr>
        </p:nvSpPr>
        <p:spPr>
          <a:xfrm>
            <a:off x="720000" y="391680"/>
            <a:ext cx="8267400" cy="57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Multi Agent AI Travel Planner ( 1/3 )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4" name="文字方塊 2"/>
          <p:cNvSpPr/>
          <p:nvPr/>
        </p:nvSpPr>
        <p:spPr>
          <a:xfrm>
            <a:off x="326880" y="1608840"/>
            <a:ext cx="7023960" cy="30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系統定位與價值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定位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：以多代理協作的 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AI 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系統，實現「從對話到行程」的自動化旅遊規劃體驗。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目的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：讓使用者以自然語言指令完成複雜的航班與飯店搜尋，減少人工比價與決策時間。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價值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：從「被動查詢」轉為「主動規劃」，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AI 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以上下文理解需求、整合多源資料。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應用潛力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：可延伸至訂票、動態價格警報、個人化推薦等垂直應用。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架構與技術組成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 </a:t>
            </a: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LLM Core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Google </a:t>
            </a: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Gemini 2.0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 – 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處理語意理解與行程生成。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Agent Framework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</a:t>
            </a: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CrewAI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 – 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協調多個任務導向代理。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Data Source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</a:t>
            </a: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SerpAPI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（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Google Flights / Hotels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）提供即時查詢結果。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Backend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</a:t>
            </a: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FastAPI + Pydantic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 – 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定義資料模型與執行序列流程。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 </a:t>
            </a: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Frontend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</a:t>
            </a: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Streamlit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 – 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用於使用者互動與結果展示。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"/>
              <a:tabLst>
                <a:tab algn="l" pos="0"/>
              </a:tabLst>
            </a:pP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Integration Flow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：所有 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Agent 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以 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JSON 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傳遞結果，可觀測、可維護的任務鏈。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65" name="Google Shape;128;p17" descr=""/>
          <p:cNvPicPr/>
          <p:nvPr/>
        </p:nvPicPr>
        <p:blipFill>
          <a:blip r:embed="rId1"/>
          <a:srcRect l="3484" t="0" r="3307" b="0"/>
          <a:stretch/>
        </p:blipFill>
        <p:spPr>
          <a:xfrm>
            <a:off x="6049800" y="2754000"/>
            <a:ext cx="2766600" cy="2125800"/>
          </a:xfrm>
          <a:prstGeom prst="rect">
            <a:avLst/>
          </a:prstGeom>
          <a:ln w="28575">
            <a:solidFill>
              <a:srgbClr val="594a42"/>
            </a:solidFill>
            <a:round/>
          </a:ln>
        </p:spPr>
      </p:pic>
      <p:sp>
        <p:nvSpPr>
          <p:cNvPr id="3666" name="文字方塊 4"/>
          <p:cNvSpPr/>
          <p:nvPr/>
        </p:nvSpPr>
        <p:spPr>
          <a:xfrm>
            <a:off x="720000" y="1042200"/>
            <a:ext cx="5752800" cy="4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Times New Roman"/>
                <a:ea typeface="Kaiti SC"/>
              </a:rPr>
              <a:t>Multi Agent + API </a:t>
            </a:r>
            <a:r>
              <a:rPr b="1" lang="zh-TW" sz="1800" spc="-1" strike="noStrike">
                <a:solidFill>
                  <a:schemeClr val="dk1"/>
                </a:solidFill>
                <a:latin typeface="Times New Roman"/>
                <a:ea typeface="Kaiti SC"/>
              </a:rPr>
              <a:t>整合         實現自動化旅遊規劃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7" name="向右箭號 5"/>
          <p:cNvSpPr/>
          <p:nvPr/>
        </p:nvSpPr>
        <p:spPr>
          <a:xfrm flipV="1">
            <a:off x="3267720" y="1118880"/>
            <a:ext cx="327960" cy="29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5b6"/>
          </a:solidFill>
          <a:ln>
            <a:solidFill>
              <a:srgbClr val="6f5d4f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grpSp>
        <p:nvGrpSpPr>
          <p:cNvPr id="3668" name="Google Shape;7282;p72"/>
          <p:cNvGrpSpPr/>
          <p:nvPr/>
        </p:nvGrpSpPr>
        <p:grpSpPr>
          <a:xfrm>
            <a:off x="7758720" y="1837800"/>
            <a:ext cx="1057320" cy="732600"/>
            <a:chOff x="7758720" y="1837800"/>
            <a:chExt cx="1057320" cy="732600"/>
          </a:xfrm>
        </p:grpSpPr>
        <p:sp>
          <p:nvSpPr>
            <p:cNvPr id="3669" name="Google Shape;7283;p72"/>
            <p:cNvSpPr/>
            <p:nvPr/>
          </p:nvSpPr>
          <p:spPr>
            <a:xfrm>
              <a:off x="7841520" y="1856520"/>
              <a:ext cx="951840" cy="497520"/>
            </a:xfrm>
            <a:custGeom>
              <a:avLst/>
              <a:gdLst>
                <a:gd name="textAreaLeft" fmla="*/ 0 w 951840"/>
                <a:gd name="textAreaRight" fmla="*/ 952920 w 951840"/>
                <a:gd name="textAreaTop" fmla="*/ 0 h 497520"/>
                <a:gd name="textAreaBottom" fmla="*/ 498600 h 497520"/>
              </a:gdLst>
              <a:ahLst/>
              <a:rect l="textAreaLeft" t="textAreaTop" r="textAreaRight" b="textAreaBottom"/>
              <a:pathLst>
                <a:path w="8874" h="5198">
                  <a:moveTo>
                    <a:pt x="3016" y="1"/>
                  </a:moveTo>
                  <a:lnTo>
                    <a:pt x="3535" y="2535"/>
                  </a:lnTo>
                  <a:lnTo>
                    <a:pt x="1799" y="2072"/>
                  </a:lnTo>
                  <a:lnTo>
                    <a:pt x="1001" y="768"/>
                  </a:lnTo>
                  <a:lnTo>
                    <a:pt x="1" y="616"/>
                  </a:lnTo>
                  <a:lnTo>
                    <a:pt x="462" y="2280"/>
                  </a:lnTo>
                  <a:cubicBezTo>
                    <a:pt x="623" y="2863"/>
                    <a:pt x="1080" y="3318"/>
                    <a:pt x="1664" y="3476"/>
                  </a:cubicBezTo>
                  <a:lnTo>
                    <a:pt x="3161" y="3881"/>
                  </a:lnTo>
                  <a:lnTo>
                    <a:pt x="4835" y="4337"/>
                  </a:lnTo>
                  <a:lnTo>
                    <a:pt x="7926" y="5173"/>
                  </a:lnTo>
                  <a:cubicBezTo>
                    <a:pt x="7987" y="5190"/>
                    <a:pt x="8049" y="5197"/>
                    <a:pt x="8109" y="5197"/>
                  </a:cubicBezTo>
                  <a:cubicBezTo>
                    <a:pt x="8423" y="5197"/>
                    <a:pt x="8710" y="4984"/>
                    <a:pt x="8787" y="4663"/>
                  </a:cubicBezTo>
                  <a:cubicBezTo>
                    <a:pt x="8874" y="4305"/>
                    <a:pt x="8663" y="3925"/>
                    <a:pt x="8311" y="3816"/>
                  </a:cubicBezTo>
                  <a:lnTo>
                    <a:pt x="6001" y="3197"/>
                  </a:lnTo>
                  <a:lnTo>
                    <a:pt x="4151" y="266"/>
                  </a:lnTo>
                  <a:lnTo>
                    <a:pt x="3016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70" name="Google Shape;7284;p72"/>
            <p:cNvSpPr/>
            <p:nvPr/>
          </p:nvSpPr>
          <p:spPr>
            <a:xfrm>
              <a:off x="7819560" y="1837800"/>
              <a:ext cx="996480" cy="534600"/>
            </a:xfrm>
            <a:custGeom>
              <a:avLst/>
              <a:gdLst>
                <a:gd name="textAreaLeft" fmla="*/ 0 w 996480"/>
                <a:gd name="textAreaRight" fmla="*/ 997560 w 996480"/>
                <a:gd name="textAreaTop" fmla="*/ 0 h 534600"/>
                <a:gd name="textAreaBottom" fmla="*/ 535680 h 534600"/>
              </a:gdLst>
              <a:ahLst/>
              <a:rect l="textAreaLeft" t="textAreaTop" r="textAreaRight" b="textAreaBottom"/>
              <a:pathLst>
                <a:path w="9289" h="5585">
                  <a:moveTo>
                    <a:pt x="3219" y="1"/>
                  </a:moveTo>
                  <a:cubicBezTo>
                    <a:pt x="3169" y="1"/>
                    <a:pt x="3121" y="20"/>
                    <a:pt x="3084" y="56"/>
                  </a:cubicBezTo>
                  <a:cubicBezTo>
                    <a:pt x="3037" y="101"/>
                    <a:pt x="3016" y="168"/>
                    <a:pt x="3029" y="233"/>
                  </a:cubicBezTo>
                  <a:lnTo>
                    <a:pt x="3487" y="2461"/>
                  </a:lnTo>
                  <a:lnTo>
                    <a:pt x="2126" y="2098"/>
                  </a:lnTo>
                  <a:lnTo>
                    <a:pt x="1369" y="860"/>
                  </a:lnTo>
                  <a:cubicBezTo>
                    <a:pt x="1338" y="812"/>
                    <a:pt x="1289" y="779"/>
                    <a:pt x="1232" y="770"/>
                  </a:cubicBezTo>
                  <a:lnTo>
                    <a:pt x="233" y="618"/>
                  </a:lnTo>
                  <a:cubicBezTo>
                    <a:pt x="223" y="617"/>
                    <a:pt x="214" y="616"/>
                    <a:pt x="204" y="616"/>
                  </a:cubicBezTo>
                  <a:cubicBezTo>
                    <a:pt x="149" y="616"/>
                    <a:pt x="96" y="639"/>
                    <a:pt x="60" y="681"/>
                  </a:cubicBezTo>
                  <a:cubicBezTo>
                    <a:pt x="16" y="730"/>
                    <a:pt x="0" y="797"/>
                    <a:pt x="18" y="861"/>
                  </a:cubicBezTo>
                  <a:lnTo>
                    <a:pt x="478" y="2524"/>
                  </a:lnTo>
                  <a:cubicBezTo>
                    <a:pt x="657" y="3170"/>
                    <a:pt x="1170" y="3680"/>
                    <a:pt x="1817" y="3856"/>
                  </a:cubicBezTo>
                  <a:lnTo>
                    <a:pt x="3313" y="4260"/>
                  </a:lnTo>
                  <a:cubicBezTo>
                    <a:pt x="3330" y="4265"/>
                    <a:pt x="3347" y="4267"/>
                    <a:pt x="3364" y="4267"/>
                  </a:cubicBezTo>
                  <a:cubicBezTo>
                    <a:pt x="3449" y="4267"/>
                    <a:pt x="3527" y="4210"/>
                    <a:pt x="3550" y="4124"/>
                  </a:cubicBezTo>
                  <a:cubicBezTo>
                    <a:pt x="3578" y="4021"/>
                    <a:pt x="3517" y="3915"/>
                    <a:pt x="3414" y="3887"/>
                  </a:cubicBezTo>
                  <a:lnTo>
                    <a:pt x="1918" y="3483"/>
                  </a:lnTo>
                  <a:cubicBezTo>
                    <a:pt x="1402" y="3343"/>
                    <a:pt x="993" y="2936"/>
                    <a:pt x="851" y="2421"/>
                  </a:cubicBezTo>
                  <a:lnTo>
                    <a:pt x="470" y="1045"/>
                  </a:lnTo>
                  <a:lnTo>
                    <a:pt x="470" y="1045"/>
                  </a:lnTo>
                  <a:lnTo>
                    <a:pt x="1085" y="1138"/>
                  </a:lnTo>
                  <a:lnTo>
                    <a:pt x="1837" y="2366"/>
                  </a:lnTo>
                  <a:cubicBezTo>
                    <a:pt x="1862" y="2408"/>
                    <a:pt x="1903" y="2439"/>
                    <a:pt x="1951" y="2452"/>
                  </a:cubicBezTo>
                  <a:lnTo>
                    <a:pt x="3689" y="2915"/>
                  </a:lnTo>
                  <a:cubicBezTo>
                    <a:pt x="3705" y="2920"/>
                    <a:pt x="3722" y="2922"/>
                    <a:pt x="3739" y="2922"/>
                  </a:cubicBezTo>
                  <a:cubicBezTo>
                    <a:pt x="3787" y="2922"/>
                    <a:pt x="3835" y="2904"/>
                    <a:pt x="3871" y="2870"/>
                  </a:cubicBezTo>
                  <a:cubicBezTo>
                    <a:pt x="3920" y="2824"/>
                    <a:pt x="3942" y="2756"/>
                    <a:pt x="3928" y="2690"/>
                  </a:cubicBezTo>
                  <a:lnTo>
                    <a:pt x="3469" y="451"/>
                  </a:lnTo>
                  <a:lnTo>
                    <a:pt x="4233" y="629"/>
                  </a:lnTo>
                  <a:lnTo>
                    <a:pt x="6041" y="3493"/>
                  </a:lnTo>
                  <a:cubicBezTo>
                    <a:pt x="6066" y="3534"/>
                    <a:pt x="6107" y="3564"/>
                    <a:pt x="6154" y="3577"/>
                  </a:cubicBezTo>
                  <a:lnTo>
                    <a:pt x="8459" y="4195"/>
                  </a:lnTo>
                  <a:cubicBezTo>
                    <a:pt x="8712" y="4274"/>
                    <a:pt x="8865" y="4550"/>
                    <a:pt x="8803" y="4811"/>
                  </a:cubicBezTo>
                  <a:cubicBezTo>
                    <a:pt x="8770" y="4944"/>
                    <a:pt x="8687" y="5056"/>
                    <a:pt x="8569" y="5126"/>
                  </a:cubicBezTo>
                  <a:cubicBezTo>
                    <a:pt x="8490" y="5173"/>
                    <a:pt x="8402" y="5197"/>
                    <a:pt x="8313" y="5197"/>
                  </a:cubicBezTo>
                  <a:cubicBezTo>
                    <a:pt x="8269" y="5197"/>
                    <a:pt x="8224" y="5191"/>
                    <a:pt x="8180" y="5179"/>
                  </a:cubicBezTo>
                  <a:lnTo>
                    <a:pt x="5087" y="4343"/>
                  </a:lnTo>
                  <a:cubicBezTo>
                    <a:pt x="5070" y="4338"/>
                    <a:pt x="5053" y="4336"/>
                    <a:pt x="5037" y="4336"/>
                  </a:cubicBezTo>
                  <a:cubicBezTo>
                    <a:pt x="4952" y="4336"/>
                    <a:pt x="4874" y="4393"/>
                    <a:pt x="4851" y="4479"/>
                  </a:cubicBezTo>
                  <a:cubicBezTo>
                    <a:pt x="4823" y="4582"/>
                    <a:pt x="4884" y="4688"/>
                    <a:pt x="4987" y="4716"/>
                  </a:cubicBezTo>
                  <a:lnTo>
                    <a:pt x="8079" y="5552"/>
                  </a:lnTo>
                  <a:cubicBezTo>
                    <a:pt x="8156" y="5574"/>
                    <a:pt x="8235" y="5584"/>
                    <a:pt x="8314" y="5584"/>
                  </a:cubicBezTo>
                  <a:cubicBezTo>
                    <a:pt x="8471" y="5584"/>
                    <a:pt x="8626" y="5542"/>
                    <a:pt x="8766" y="5460"/>
                  </a:cubicBezTo>
                  <a:cubicBezTo>
                    <a:pt x="8975" y="5336"/>
                    <a:pt x="9121" y="5137"/>
                    <a:pt x="9178" y="4902"/>
                  </a:cubicBezTo>
                  <a:cubicBezTo>
                    <a:pt x="9289" y="4445"/>
                    <a:pt x="9016" y="3961"/>
                    <a:pt x="8570" y="3824"/>
                  </a:cubicBezTo>
                  <a:cubicBezTo>
                    <a:pt x="8568" y="3823"/>
                    <a:pt x="8566" y="3823"/>
                    <a:pt x="8563" y="3822"/>
                  </a:cubicBezTo>
                  <a:lnTo>
                    <a:pt x="6327" y="3223"/>
                  </a:lnTo>
                  <a:lnTo>
                    <a:pt x="4517" y="356"/>
                  </a:lnTo>
                  <a:cubicBezTo>
                    <a:pt x="4490" y="312"/>
                    <a:pt x="4447" y="282"/>
                    <a:pt x="4398" y="271"/>
                  </a:cubicBezTo>
                  <a:lnTo>
                    <a:pt x="3263" y="6"/>
                  </a:lnTo>
                  <a:cubicBezTo>
                    <a:pt x="3249" y="3"/>
                    <a:pt x="3234" y="1"/>
                    <a:pt x="321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71" name="Google Shape;7285;p72"/>
            <p:cNvSpPr/>
            <p:nvPr/>
          </p:nvSpPr>
          <p:spPr>
            <a:xfrm>
              <a:off x="8247600" y="2231640"/>
              <a:ext cx="45000" cy="36000"/>
            </a:xfrm>
            <a:custGeom>
              <a:avLst/>
              <a:gdLst>
                <a:gd name="textAreaLeft" fmla="*/ 0 w 45000"/>
                <a:gd name="textAreaRight" fmla="*/ 46080 w 45000"/>
                <a:gd name="textAreaTop" fmla="*/ 0 h 36000"/>
                <a:gd name="textAreaBottom" fmla="*/ 37080 h 36000"/>
              </a:gdLst>
              <a:ahLst/>
              <a:rect l="textAreaLeft" t="textAreaTop" r="textAreaRight" b="textAreaBottom"/>
              <a:pathLst>
                <a:path w="430" h="388">
                  <a:moveTo>
                    <a:pt x="214" y="1"/>
                  </a:moveTo>
                  <a:cubicBezTo>
                    <a:pt x="129" y="1"/>
                    <a:pt x="52" y="58"/>
                    <a:pt x="28" y="144"/>
                  </a:cubicBezTo>
                  <a:cubicBezTo>
                    <a:pt x="0" y="247"/>
                    <a:pt x="61" y="352"/>
                    <a:pt x="164" y="380"/>
                  </a:cubicBezTo>
                  <a:cubicBezTo>
                    <a:pt x="181" y="385"/>
                    <a:pt x="198" y="387"/>
                    <a:pt x="215" y="387"/>
                  </a:cubicBezTo>
                  <a:cubicBezTo>
                    <a:pt x="300" y="387"/>
                    <a:pt x="378" y="330"/>
                    <a:pt x="401" y="244"/>
                  </a:cubicBezTo>
                  <a:cubicBezTo>
                    <a:pt x="429" y="141"/>
                    <a:pt x="368" y="35"/>
                    <a:pt x="265" y="8"/>
                  </a:cubicBezTo>
                  <a:cubicBezTo>
                    <a:pt x="248" y="3"/>
                    <a:pt x="231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" bIns="18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72" name="Google Shape;7286;p72"/>
            <p:cNvSpPr/>
            <p:nvPr/>
          </p:nvSpPr>
          <p:spPr>
            <a:xfrm>
              <a:off x="7758720" y="2534400"/>
              <a:ext cx="1051920" cy="36000"/>
            </a:xfrm>
            <a:custGeom>
              <a:avLst/>
              <a:gdLst>
                <a:gd name="textAreaLeft" fmla="*/ 0 w 1051920"/>
                <a:gd name="textAreaRight" fmla="*/ 1053000 w 1051920"/>
                <a:gd name="textAreaTop" fmla="*/ 0 h 36000"/>
                <a:gd name="textAreaBottom" fmla="*/ 37080 h 36000"/>
              </a:gdLst>
              <a:ahLst/>
              <a:rect l="textAreaLeft" t="textAreaTop" r="textAreaRight" b="textAreaBottom"/>
              <a:pathLst>
                <a:path w="9806" h="388">
                  <a:moveTo>
                    <a:pt x="195" y="0"/>
                  </a:moveTo>
                  <a:cubicBezTo>
                    <a:pt x="88" y="0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lnTo>
                    <a:pt x="9612" y="387"/>
                  </a:lnTo>
                  <a:cubicBezTo>
                    <a:pt x="9719" y="387"/>
                    <a:pt x="9805" y="301"/>
                    <a:pt x="9805" y="193"/>
                  </a:cubicBezTo>
                  <a:cubicBezTo>
                    <a:pt x="9805" y="87"/>
                    <a:pt x="9719" y="0"/>
                    <a:pt x="961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" bIns="18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673" name="Google Shape;7370;p73"/>
          <p:cNvGrpSpPr/>
          <p:nvPr/>
        </p:nvGrpSpPr>
        <p:grpSpPr>
          <a:xfrm>
            <a:off x="6799680" y="1019160"/>
            <a:ext cx="740880" cy="795960"/>
            <a:chOff x="6799680" y="1019160"/>
            <a:chExt cx="740880" cy="795960"/>
          </a:xfrm>
        </p:grpSpPr>
        <p:sp>
          <p:nvSpPr>
            <p:cNvPr id="3674" name="Google Shape;7371;p73"/>
            <p:cNvSpPr/>
            <p:nvPr/>
          </p:nvSpPr>
          <p:spPr>
            <a:xfrm>
              <a:off x="7221240" y="1197360"/>
              <a:ext cx="288720" cy="524520"/>
            </a:xfrm>
            <a:custGeom>
              <a:avLst/>
              <a:gdLst>
                <a:gd name="textAreaLeft" fmla="*/ 0 w 288720"/>
                <a:gd name="textAreaRight" fmla="*/ 289800 w 288720"/>
                <a:gd name="textAreaTop" fmla="*/ 0 h 524520"/>
                <a:gd name="textAreaBottom" fmla="*/ 525600 h 524520"/>
              </a:gdLst>
              <a:ahLst/>
              <a:rect l="textAreaLeft" t="textAreaTop" r="textAreaRight" b="textAreaBottom"/>
              <a:pathLst>
                <a:path w="11596" h="21023">
                  <a:moveTo>
                    <a:pt x="6186" y="0"/>
                  </a:moveTo>
                  <a:cubicBezTo>
                    <a:pt x="5205" y="982"/>
                    <a:pt x="4223" y="1986"/>
                    <a:pt x="3219" y="2968"/>
                  </a:cubicBezTo>
                  <a:cubicBezTo>
                    <a:pt x="2580" y="3584"/>
                    <a:pt x="1941" y="4178"/>
                    <a:pt x="1279" y="4794"/>
                  </a:cubicBezTo>
                  <a:cubicBezTo>
                    <a:pt x="1210" y="4862"/>
                    <a:pt x="1142" y="4908"/>
                    <a:pt x="1096" y="4976"/>
                  </a:cubicBezTo>
                  <a:cubicBezTo>
                    <a:pt x="708" y="5387"/>
                    <a:pt x="366" y="5821"/>
                    <a:pt x="23" y="6277"/>
                  </a:cubicBezTo>
                  <a:cubicBezTo>
                    <a:pt x="23" y="6300"/>
                    <a:pt x="1" y="6323"/>
                    <a:pt x="1" y="6323"/>
                  </a:cubicBezTo>
                  <a:cubicBezTo>
                    <a:pt x="206" y="6825"/>
                    <a:pt x="389" y="7350"/>
                    <a:pt x="548" y="7852"/>
                  </a:cubicBezTo>
                  <a:cubicBezTo>
                    <a:pt x="800" y="8537"/>
                    <a:pt x="1051" y="9222"/>
                    <a:pt x="1279" y="9907"/>
                  </a:cubicBezTo>
                  <a:cubicBezTo>
                    <a:pt x="1781" y="11276"/>
                    <a:pt x="2260" y="12623"/>
                    <a:pt x="2740" y="13992"/>
                  </a:cubicBezTo>
                  <a:cubicBezTo>
                    <a:pt x="3219" y="15385"/>
                    <a:pt x="3698" y="16754"/>
                    <a:pt x="4200" y="18124"/>
                  </a:cubicBezTo>
                  <a:cubicBezTo>
                    <a:pt x="4429" y="18763"/>
                    <a:pt x="4680" y="19402"/>
                    <a:pt x="4908" y="20041"/>
                  </a:cubicBezTo>
                  <a:cubicBezTo>
                    <a:pt x="4999" y="20338"/>
                    <a:pt x="5136" y="20680"/>
                    <a:pt x="5182" y="21023"/>
                  </a:cubicBezTo>
                  <a:cubicBezTo>
                    <a:pt x="5547" y="20589"/>
                    <a:pt x="5981" y="20201"/>
                    <a:pt x="6346" y="19790"/>
                  </a:cubicBezTo>
                  <a:cubicBezTo>
                    <a:pt x="6962" y="19174"/>
                    <a:pt x="7601" y="18557"/>
                    <a:pt x="8241" y="17964"/>
                  </a:cubicBezTo>
                  <a:cubicBezTo>
                    <a:pt x="8902" y="17371"/>
                    <a:pt x="9542" y="16777"/>
                    <a:pt x="10158" y="16138"/>
                  </a:cubicBezTo>
                  <a:cubicBezTo>
                    <a:pt x="10614" y="15636"/>
                    <a:pt x="11071" y="15111"/>
                    <a:pt x="11596" y="14654"/>
                  </a:cubicBezTo>
                  <a:cubicBezTo>
                    <a:pt x="11162" y="13239"/>
                    <a:pt x="10637" y="11847"/>
                    <a:pt x="10067" y="10500"/>
                  </a:cubicBezTo>
                  <a:cubicBezTo>
                    <a:pt x="9747" y="9815"/>
                    <a:pt x="9450" y="9108"/>
                    <a:pt x="9199" y="8377"/>
                  </a:cubicBezTo>
                  <a:cubicBezTo>
                    <a:pt x="8971" y="7715"/>
                    <a:pt x="8766" y="7031"/>
                    <a:pt x="8537" y="6346"/>
                  </a:cubicBezTo>
                  <a:cubicBezTo>
                    <a:pt x="8058" y="4999"/>
                    <a:pt x="7236" y="3789"/>
                    <a:pt x="6780" y="2443"/>
                  </a:cubicBezTo>
                  <a:cubicBezTo>
                    <a:pt x="6551" y="1781"/>
                    <a:pt x="6415" y="1073"/>
                    <a:pt x="6278" y="389"/>
                  </a:cubicBezTo>
                  <a:cubicBezTo>
                    <a:pt x="6255" y="297"/>
                    <a:pt x="6209" y="160"/>
                    <a:pt x="6186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75" name="Google Shape;7372;p73"/>
            <p:cNvSpPr/>
            <p:nvPr/>
          </p:nvSpPr>
          <p:spPr>
            <a:xfrm>
              <a:off x="7049160" y="1285920"/>
              <a:ext cx="279000" cy="438840"/>
            </a:xfrm>
            <a:custGeom>
              <a:avLst/>
              <a:gdLst>
                <a:gd name="textAreaLeft" fmla="*/ 0 w 279000"/>
                <a:gd name="textAreaRight" fmla="*/ 280080 w 279000"/>
                <a:gd name="textAreaTop" fmla="*/ 0 h 438840"/>
                <a:gd name="textAreaBottom" fmla="*/ 439920 h 438840"/>
              </a:gdLst>
              <a:ahLst/>
              <a:rect l="textAreaLeft" t="textAreaTop" r="textAreaRight" b="textAreaBottom"/>
              <a:pathLst>
                <a:path w="11208" h="17599">
                  <a:moveTo>
                    <a:pt x="0" y="0"/>
                  </a:moveTo>
                  <a:lnTo>
                    <a:pt x="0" y="0"/>
                  </a:lnTo>
                  <a:cubicBezTo>
                    <a:pt x="69" y="160"/>
                    <a:pt x="115" y="320"/>
                    <a:pt x="160" y="434"/>
                  </a:cubicBezTo>
                  <a:cubicBezTo>
                    <a:pt x="411" y="1164"/>
                    <a:pt x="639" y="1872"/>
                    <a:pt x="936" y="2580"/>
                  </a:cubicBezTo>
                  <a:cubicBezTo>
                    <a:pt x="1507" y="3995"/>
                    <a:pt x="2100" y="5410"/>
                    <a:pt x="2625" y="6848"/>
                  </a:cubicBezTo>
                  <a:cubicBezTo>
                    <a:pt x="3105" y="8240"/>
                    <a:pt x="3333" y="9747"/>
                    <a:pt x="3949" y="11093"/>
                  </a:cubicBezTo>
                  <a:cubicBezTo>
                    <a:pt x="4428" y="12121"/>
                    <a:pt x="5068" y="13079"/>
                    <a:pt x="5250" y="14198"/>
                  </a:cubicBezTo>
                  <a:cubicBezTo>
                    <a:pt x="5707" y="14357"/>
                    <a:pt x="6140" y="14700"/>
                    <a:pt x="6574" y="14951"/>
                  </a:cubicBezTo>
                  <a:cubicBezTo>
                    <a:pt x="7168" y="15293"/>
                    <a:pt x="7761" y="15636"/>
                    <a:pt x="8354" y="15978"/>
                  </a:cubicBezTo>
                  <a:cubicBezTo>
                    <a:pt x="9313" y="16526"/>
                    <a:pt x="10272" y="17051"/>
                    <a:pt x="11208" y="17599"/>
                  </a:cubicBezTo>
                  <a:cubicBezTo>
                    <a:pt x="11185" y="17553"/>
                    <a:pt x="11185" y="17507"/>
                    <a:pt x="11162" y="17462"/>
                  </a:cubicBezTo>
                  <a:cubicBezTo>
                    <a:pt x="11025" y="17119"/>
                    <a:pt x="10888" y="16800"/>
                    <a:pt x="10774" y="16480"/>
                  </a:cubicBezTo>
                  <a:cubicBezTo>
                    <a:pt x="10546" y="15818"/>
                    <a:pt x="10340" y="15179"/>
                    <a:pt x="10112" y="14540"/>
                  </a:cubicBezTo>
                  <a:cubicBezTo>
                    <a:pt x="9678" y="13239"/>
                    <a:pt x="9176" y="11938"/>
                    <a:pt x="8720" y="10637"/>
                  </a:cubicBezTo>
                  <a:lnTo>
                    <a:pt x="7327" y="6688"/>
                  </a:lnTo>
                  <a:cubicBezTo>
                    <a:pt x="7076" y="6003"/>
                    <a:pt x="6848" y="5319"/>
                    <a:pt x="6597" y="4634"/>
                  </a:cubicBezTo>
                  <a:cubicBezTo>
                    <a:pt x="6483" y="4314"/>
                    <a:pt x="6369" y="3972"/>
                    <a:pt x="6255" y="3652"/>
                  </a:cubicBezTo>
                  <a:cubicBezTo>
                    <a:pt x="6209" y="3493"/>
                    <a:pt x="6186" y="3333"/>
                    <a:pt x="6140" y="3173"/>
                  </a:cubicBezTo>
                  <a:cubicBezTo>
                    <a:pt x="6118" y="3105"/>
                    <a:pt x="6095" y="3013"/>
                    <a:pt x="6072" y="2945"/>
                  </a:cubicBezTo>
                  <a:cubicBezTo>
                    <a:pt x="5547" y="2717"/>
                    <a:pt x="5090" y="2374"/>
                    <a:pt x="4565" y="2169"/>
                  </a:cubicBezTo>
                  <a:cubicBezTo>
                    <a:pt x="3926" y="1918"/>
                    <a:pt x="3287" y="1804"/>
                    <a:pt x="2694" y="1530"/>
                  </a:cubicBezTo>
                  <a:cubicBezTo>
                    <a:pt x="2077" y="1233"/>
                    <a:pt x="1530" y="822"/>
                    <a:pt x="959" y="503"/>
                  </a:cubicBezTo>
                  <a:cubicBezTo>
                    <a:pt x="639" y="320"/>
                    <a:pt x="320" y="16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76" name="Google Shape;7373;p73"/>
            <p:cNvSpPr/>
            <p:nvPr/>
          </p:nvSpPr>
          <p:spPr>
            <a:xfrm>
              <a:off x="6824160" y="1284120"/>
              <a:ext cx="330480" cy="494280"/>
            </a:xfrm>
            <a:custGeom>
              <a:avLst/>
              <a:gdLst>
                <a:gd name="textAreaLeft" fmla="*/ 0 w 330480"/>
                <a:gd name="textAreaRight" fmla="*/ 331560 w 330480"/>
                <a:gd name="textAreaTop" fmla="*/ 0 h 494280"/>
                <a:gd name="textAreaBottom" fmla="*/ 495360 h 494280"/>
              </a:gdLst>
              <a:ahLst/>
              <a:rect l="textAreaLeft" t="textAreaTop" r="textAreaRight" b="textAreaBottom"/>
              <a:pathLst>
                <a:path w="13262" h="19814">
                  <a:moveTo>
                    <a:pt x="7761" y="1"/>
                  </a:moveTo>
                  <a:cubicBezTo>
                    <a:pt x="7624" y="92"/>
                    <a:pt x="7487" y="184"/>
                    <a:pt x="7350" y="252"/>
                  </a:cubicBezTo>
                  <a:cubicBezTo>
                    <a:pt x="6962" y="503"/>
                    <a:pt x="6574" y="754"/>
                    <a:pt x="6186" y="982"/>
                  </a:cubicBezTo>
                  <a:cubicBezTo>
                    <a:pt x="5387" y="1485"/>
                    <a:pt x="4588" y="1987"/>
                    <a:pt x="3766" y="2466"/>
                  </a:cubicBezTo>
                  <a:cubicBezTo>
                    <a:pt x="2945" y="2968"/>
                    <a:pt x="2123" y="3470"/>
                    <a:pt x="1278" y="3973"/>
                  </a:cubicBezTo>
                  <a:cubicBezTo>
                    <a:pt x="936" y="4178"/>
                    <a:pt x="548" y="4361"/>
                    <a:pt x="228" y="4634"/>
                  </a:cubicBezTo>
                  <a:cubicBezTo>
                    <a:pt x="137" y="4726"/>
                    <a:pt x="69" y="4817"/>
                    <a:pt x="0" y="4908"/>
                  </a:cubicBezTo>
                  <a:cubicBezTo>
                    <a:pt x="92" y="5159"/>
                    <a:pt x="160" y="5411"/>
                    <a:pt x="228" y="5662"/>
                  </a:cubicBezTo>
                  <a:cubicBezTo>
                    <a:pt x="343" y="6004"/>
                    <a:pt x="457" y="6369"/>
                    <a:pt x="548" y="6712"/>
                  </a:cubicBezTo>
                  <a:cubicBezTo>
                    <a:pt x="753" y="7442"/>
                    <a:pt x="982" y="8150"/>
                    <a:pt x="1233" y="8880"/>
                  </a:cubicBezTo>
                  <a:cubicBezTo>
                    <a:pt x="1712" y="10272"/>
                    <a:pt x="2306" y="11619"/>
                    <a:pt x="2853" y="13011"/>
                  </a:cubicBezTo>
                  <a:cubicBezTo>
                    <a:pt x="3127" y="13673"/>
                    <a:pt x="3378" y="14381"/>
                    <a:pt x="3629" y="15066"/>
                  </a:cubicBezTo>
                  <a:cubicBezTo>
                    <a:pt x="3858" y="15773"/>
                    <a:pt x="4040" y="16481"/>
                    <a:pt x="4269" y="17188"/>
                  </a:cubicBezTo>
                  <a:cubicBezTo>
                    <a:pt x="4565" y="18010"/>
                    <a:pt x="5227" y="18900"/>
                    <a:pt x="5410" y="19813"/>
                  </a:cubicBezTo>
                  <a:cubicBezTo>
                    <a:pt x="6665" y="18855"/>
                    <a:pt x="8012" y="18033"/>
                    <a:pt x="9336" y="17188"/>
                  </a:cubicBezTo>
                  <a:cubicBezTo>
                    <a:pt x="10112" y="16709"/>
                    <a:pt x="10797" y="16093"/>
                    <a:pt x="11550" y="15568"/>
                  </a:cubicBezTo>
                  <a:cubicBezTo>
                    <a:pt x="11892" y="15339"/>
                    <a:pt x="12235" y="15157"/>
                    <a:pt x="12600" y="14951"/>
                  </a:cubicBezTo>
                  <a:cubicBezTo>
                    <a:pt x="12828" y="14837"/>
                    <a:pt x="13033" y="14700"/>
                    <a:pt x="13239" y="14563"/>
                  </a:cubicBezTo>
                  <a:cubicBezTo>
                    <a:pt x="13262" y="14541"/>
                    <a:pt x="13262" y="14518"/>
                    <a:pt x="13262" y="14495"/>
                  </a:cubicBezTo>
                  <a:cubicBezTo>
                    <a:pt x="13125" y="13354"/>
                    <a:pt x="12349" y="12372"/>
                    <a:pt x="11915" y="11322"/>
                  </a:cubicBezTo>
                  <a:cubicBezTo>
                    <a:pt x="11367" y="10021"/>
                    <a:pt x="11116" y="8606"/>
                    <a:pt x="10660" y="7259"/>
                  </a:cubicBezTo>
                  <a:cubicBezTo>
                    <a:pt x="10203" y="5890"/>
                    <a:pt x="9655" y="4543"/>
                    <a:pt x="9153" y="3196"/>
                  </a:cubicBezTo>
                  <a:cubicBezTo>
                    <a:pt x="8879" y="2466"/>
                    <a:pt x="8560" y="1781"/>
                    <a:pt x="8263" y="1074"/>
                  </a:cubicBezTo>
                  <a:cubicBezTo>
                    <a:pt x="8126" y="754"/>
                    <a:pt x="7898" y="389"/>
                    <a:pt x="776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77" name="Google Shape;7374;p73"/>
            <p:cNvSpPr/>
            <p:nvPr/>
          </p:nvSpPr>
          <p:spPr>
            <a:xfrm>
              <a:off x="7094520" y="1042200"/>
              <a:ext cx="110160" cy="192960"/>
            </a:xfrm>
            <a:custGeom>
              <a:avLst/>
              <a:gdLst>
                <a:gd name="textAreaLeft" fmla="*/ 0 w 110160"/>
                <a:gd name="textAreaRight" fmla="*/ 111240 w 110160"/>
                <a:gd name="textAreaTop" fmla="*/ 0 h 192960"/>
                <a:gd name="textAreaBottom" fmla="*/ 194040 h 192960"/>
              </a:gdLst>
              <a:ahLst/>
              <a:rect l="textAreaLeft" t="textAreaTop" r="textAreaRight" b="textAreaBottom"/>
              <a:pathLst>
                <a:path w="4452" h="7763">
                  <a:moveTo>
                    <a:pt x="2173" y="793"/>
                  </a:moveTo>
                  <a:cubicBezTo>
                    <a:pt x="2484" y="793"/>
                    <a:pt x="2802" y="909"/>
                    <a:pt x="3059" y="1166"/>
                  </a:cubicBezTo>
                  <a:cubicBezTo>
                    <a:pt x="3652" y="1737"/>
                    <a:pt x="3789" y="2741"/>
                    <a:pt x="3150" y="3335"/>
                  </a:cubicBezTo>
                  <a:cubicBezTo>
                    <a:pt x="2891" y="3575"/>
                    <a:pt x="2543" y="3725"/>
                    <a:pt x="2189" y="3725"/>
                  </a:cubicBezTo>
                  <a:cubicBezTo>
                    <a:pt x="2106" y="3725"/>
                    <a:pt x="2023" y="3717"/>
                    <a:pt x="1941" y="3700"/>
                  </a:cubicBezTo>
                  <a:cubicBezTo>
                    <a:pt x="1553" y="3608"/>
                    <a:pt x="1256" y="3266"/>
                    <a:pt x="1096" y="2901"/>
                  </a:cubicBezTo>
                  <a:cubicBezTo>
                    <a:pt x="1050" y="2810"/>
                    <a:pt x="1028" y="2741"/>
                    <a:pt x="1005" y="2650"/>
                  </a:cubicBezTo>
                  <a:cubicBezTo>
                    <a:pt x="936" y="2490"/>
                    <a:pt x="936" y="2307"/>
                    <a:pt x="959" y="2125"/>
                  </a:cubicBezTo>
                  <a:cubicBezTo>
                    <a:pt x="936" y="2056"/>
                    <a:pt x="936" y="1988"/>
                    <a:pt x="936" y="1919"/>
                  </a:cubicBezTo>
                  <a:cubicBezTo>
                    <a:pt x="996" y="1227"/>
                    <a:pt x="1572" y="793"/>
                    <a:pt x="2173" y="793"/>
                  </a:cubicBezTo>
                  <a:close/>
                  <a:moveTo>
                    <a:pt x="2298" y="1"/>
                  </a:moveTo>
                  <a:cubicBezTo>
                    <a:pt x="2065" y="1"/>
                    <a:pt x="1838" y="13"/>
                    <a:pt x="1598" y="116"/>
                  </a:cubicBezTo>
                  <a:cubicBezTo>
                    <a:pt x="1233" y="253"/>
                    <a:pt x="891" y="550"/>
                    <a:pt x="640" y="847"/>
                  </a:cubicBezTo>
                  <a:cubicBezTo>
                    <a:pt x="69" y="1463"/>
                    <a:pt x="0" y="2376"/>
                    <a:pt x="160" y="3175"/>
                  </a:cubicBezTo>
                  <a:cubicBezTo>
                    <a:pt x="343" y="4088"/>
                    <a:pt x="754" y="4955"/>
                    <a:pt x="1142" y="5800"/>
                  </a:cubicBezTo>
                  <a:cubicBezTo>
                    <a:pt x="1438" y="6484"/>
                    <a:pt x="1804" y="7146"/>
                    <a:pt x="2214" y="7763"/>
                  </a:cubicBezTo>
                  <a:cubicBezTo>
                    <a:pt x="2351" y="7557"/>
                    <a:pt x="2557" y="7375"/>
                    <a:pt x="2717" y="7169"/>
                  </a:cubicBezTo>
                  <a:cubicBezTo>
                    <a:pt x="2945" y="6895"/>
                    <a:pt x="3127" y="6599"/>
                    <a:pt x="3287" y="6256"/>
                  </a:cubicBezTo>
                  <a:cubicBezTo>
                    <a:pt x="3584" y="5594"/>
                    <a:pt x="3767" y="4887"/>
                    <a:pt x="3972" y="4202"/>
                  </a:cubicBezTo>
                  <a:cubicBezTo>
                    <a:pt x="4155" y="3586"/>
                    <a:pt x="4451" y="2832"/>
                    <a:pt x="4406" y="2170"/>
                  </a:cubicBezTo>
                  <a:cubicBezTo>
                    <a:pt x="4383" y="1805"/>
                    <a:pt x="4200" y="1440"/>
                    <a:pt x="4109" y="1052"/>
                  </a:cubicBezTo>
                  <a:cubicBezTo>
                    <a:pt x="3881" y="755"/>
                    <a:pt x="3675" y="459"/>
                    <a:pt x="3310" y="299"/>
                  </a:cubicBezTo>
                  <a:cubicBezTo>
                    <a:pt x="3082" y="185"/>
                    <a:pt x="2808" y="116"/>
                    <a:pt x="2580" y="2"/>
                  </a:cubicBezTo>
                  <a:lnTo>
                    <a:pt x="2534" y="2"/>
                  </a:lnTo>
                  <a:cubicBezTo>
                    <a:pt x="2454" y="2"/>
                    <a:pt x="2376" y="1"/>
                    <a:pt x="2298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78" name="Google Shape;7375;p73"/>
            <p:cNvSpPr/>
            <p:nvPr/>
          </p:nvSpPr>
          <p:spPr>
            <a:xfrm>
              <a:off x="6799680" y="1153080"/>
              <a:ext cx="740880" cy="662040"/>
            </a:xfrm>
            <a:custGeom>
              <a:avLst/>
              <a:gdLst>
                <a:gd name="textAreaLeft" fmla="*/ 0 w 740880"/>
                <a:gd name="textAreaRight" fmla="*/ 741960 w 740880"/>
                <a:gd name="textAreaTop" fmla="*/ 0 h 662040"/>
                <a:gd name="textAreaBottom" fmla="*/ 663120 h 662040"/>
              </a:gdLst>
              <a:ahLst/>
              <a:rect l="textAreaLeft" t="textAreaTop" r="textAreaRight" b="textAreaBottom"/>
              <a:pathLst>
                <a:path w="29674" h="26526">
                  <a:moveTo>
                    <a:pt x="23054" y="1766"/>
                  </a:moveTo>
                  <a:cubicBezTo>
                    <a:pt x="23077" y="1926"/>
                    <a:pt x="23123" y="2063"/>
                    <a:pt x="23146" y="2155"/>
                  </a:cubicBezTo>
                  <a:cubicBezTo>
                    <a:pt x="23283" y="2839"/>
                    <a:pt x="23419" y="3547"/>
                    <a:pt x="23648" y="4209"/>
                  </a:cubicBezTo>
                  <a:cubicBezTo>
                    <a:pt x="24104" y="5555"/>
                    <a:pt x="24926" y="6765"/>
                    <a:pt x="25405" y="8112"/>
                  </a:cubicBezTo>
                  <a:cubicBezTo>
                    <a:pt x="25634" y="8797"/>
                    <a:pt x="25839" y="9481"/>
                    <a:pt x="26067" y="10143"/>
                  </a:cubicBezTo>
                  <a:cubicBezTo>
                    <a:pt x="26318" y="10874"/>
                    <a:pt x="26615" y="11581"/>
                    <a:pt x="26935" y="12266"/>
                  </a:cubicBezTo>
                  <a:cubicBezTo>
                    <a:pt x="27505" y="13613"/>
                    <a:pt x="28030" y="15005"/>
                    <a:pt x="28464" y="16420"/>
                  </a:cubicBezTo>
                  <a:cubicBezTo>
                    <a:pt x="27939" y="16877"/>
                    <a:pt x="27482" y="17402"/>
                    <a:pt x="27026" y="17904"/>
                  </a:cubicBezTo>
                  <a:cubicBezTo>
                    <a:pt x="26410" y="18543"/>
                    <a:pt x="25770" y="19137"/>
                    <a:pt x="25109" y="19730"/>
                  </a:cubicBezTo>
                  <a:cubicBezTo>
                    <a:pt x="24469" y="20323"/>
                    <a:pt x="23830" y="20940"/>
                    <a:pt x="23214" y="21556"/>
                  </a:cubicBezTo>
                  <a:cubicBezTo>
                    <a:pt x="22849" y="21967"/>
                    <a:pt x="22415" y="22355"/>
                    <a:pt x="22050" y="22789"/>
                  </a:cubicBezTo>
                  <a:cubicBezTo>
                    <a:pt x="22004" y="22446"/>
                    <a:pt x="21867" y="22104"/>
                    <a:pt x="21776" y="21807"/>
                  </a:cubicBezTo>
                  <a:cubicBezTo>
                    <a:pt x="21548" y="21168"/>
                    <a:pt x="21297" y="20529"/>
                    <a:pt x="21068" y="19890"/>
                  </a:cubicBezTo>
                  <a:cubicBezTo>
                    <a:pt x="20566" y="18520"/>
                    <a:pt x="20087" y="17151"/>
                    <a:pt x="19608" y="15758"/>
                  </a:cubicBezTo>
                  <a:cubicBezTo>
                    <a:pt x="19128" y="14389"/>
                    <a:pt x="18649" y="13042"/>
                    <a:pt x="18147" y="11673"/>
                  </a:cubicBezTo>
                  <a:cubicBezTo>
                    <a:pt x="17919" y="10988"/>
                    <a:pt x="17668" y="10303"/>
                    <a:pt x="17416" y="9618"/>
                  </a:cubicBezTo>
                  <a:cubicBezTo>
                    <a:pt x="17257" y="9116"/>
                    <a:pt x="17074" y="8591"/>
                    <a:pt x="16869" y="8089"/>
                  </a:cubicBezTo>
                  <a:cubicBezTo>
                    <a:pt x="16869" y="8089"/>
                    <a:pt x="16891" y="8066"/>
                    <a:pt x="16891" y="8043"/>
                  </a:cubicBezTo>
                  <a:cubicBezTo>
                    <a:pt x="17234" y="7587"/>
                    <a:pt x="17576" y="7153"/>
                    <a:pt x="17964" y="6742"/>
                  </a:cubicBezTo>
                  <a:cubicBezTo>
                    <a:pt x="18010" y="6674"/>
                    <a:pt x="18078" y="6628"/>
                    <a:pt x="18147" y="6560"/>
                  </a:cubicBezTo>
                  <a:cubicBezTo>
                    <a:pt x="18809" y="5944"/>
                    <a:pt x="19448" y="5350"/>
                    <a:pt x="20087" y="4734"/>
                  </a:cubicBezTo>
                  <a:cubicBezTo>
                    <a:pt x="21091" y="3752"/>
                    <a:pt x="22073" y="2748"/>
                    <a:pt x="23054" y="1766"/>
                  </a:cubicBezTo>
                  <a:close/>
                  <a:moveTo>
                    <a:pt x="9975" y="5304"/>
                  </a:moveTo>
                  <a:cubicBezTo>
                    <a:pt x="10295" y="5464"/>
                    <a:pt x="10614" y="5624"/>
                    <a:pt x="10934" y="5807"/>
                  </a:cubicBezTo>
                  <a:cubicBezTo>
                    <a:pt x="11505" y="6126"/>
                    <a:pt x="12052" y="6537"/>
                    <a:pt x="12669" y="6834"/>
                  </a:cubicBezTo>
                  <a:cubicBezTo>
                    <a:pt x="13262" y="7108"/>
                    <a:pt x="13924" y="7222"/>
                    <a:pt x="14540" y="7473"/>
                  </a:cubicBezTo>
                  <a:cubicBezTo>
                    <a:pt x="15065" y="7678"/>
                    <a:pt x="15522" y="8021"/>
                    <a:pt x="16047" y="8249"/>
                  </a:cubicBezTo>
                  <a:cubicBezTo>
                    <a:pt x="16070" y="8317"/>
                    <a:pt x="16093" y="8409"/>
                    <a:pt x="16115" y="8477"/>
                  </a:cubicBezTo>
                  <a:cubicBezTo>
                    <a:pt x="16161" y="8637"/>
                    <a:pt x="16184" y="8797"/>
                    <a:pt x="16230" y="8956"/>
                  </a:cubicBezTo>
                  <a:cubicBezTo>
                    <a:pt x="16344" y="9276"/>
                    <a:pt x="16458" y="9618"/>
                    <a:pt x="16572" y="9938"/>
                  </a:cubicBezTo>
                  <a:lnTo>
                    <a:pt x="17302" y="11992"/>
                  </a:lnTo>
                  <a:cubicBezTo>
                    <a:pt x="17759" y="13293"/>
                    <a:pt x="18238" y="14617"/>
                    <a:pt x="18695" y="15941"/>
                  </a:cubicBezTo>
                  <a:cubicBezTo>
                    <a:pt x="19151" y="17242"/>
                    <a:pt x="19653" y="18543"/>
                    <a:pt x="20087" y="19844"/>
                  </a:cubicBezTo>
                  <a:cubicBezTo>
                    <a:pt x="20315" y="20483"/>
                    <a:pt x="20521" y="21122"/>
                    <a:pt x="20749" y="21784"/>
                  </a:cubicBezTo>
                  <a:cubicBezTo>
                    <a:pt x="20863" y="22104"/>
                    <a:pt x="21000" y="22423"/>
                    <a:pt x="21137" y="22766"/>
                  </a:cubicBezTo>
                  <a:cubicBezTo>
                    <a:pt x="21160" y="22811"/>
                    <a:pt x="21160" y="22857"/>
                    <a:pt x="21183" y="22903"/>
                  </a:cubicBezTo>
                  <a:cubicBezTo>
                    <a:pt x="20247" y="22355"/>
                    <a:pt x="19288" y="21830"/>
                    <a:pt x="18329" y="21282"/>
                  </a:cubicBezTo>
                  <a:cubicBezTo>
                    <a:pt x="17736" y="20940"/>
                    <a:pt x="17143" y="20597"/>
                    <a:pt x="16549" y="20255"/>
                  </a:cubicBezTo>
                  <a:cubicBezTo>
                    <a:pt x="16115" y="20004"/>
                    <a:pt x="15682" y="19661"/>
                    <a:pt x="15225" y="19502"/>
                  </a:cubicBezTo>
                  <a:cubicBezTo>
                    <a:pt x="15043" y="18383"/>
                    <a:pt x="14403" y="17425"/>
                    <a:pt x="13924" y="16397"/>
                  </a:cubicBezTo>
                  <a:cubicBezTo>
                    <a:pt x="13308" y="15051"/>
                    <a:pt x="13080" y="13544"/>
                    <a:pt x="12600" y="12152"/>
                  </a:cubicBezTo>
                  <a:cubicBezTo>
                    <a:pt x="12075" y="10714"/>
                    <a:pt x="11482" y="9299"/>
                    <a:pt x="10911" y="7884"/>
                  </a:cubicBezTo>
                  <a:cubicBezTo>
                    <a:pt x="10614" y="7176"/>
                    <a:pt x="10386" y="6468"/>
                    <a:pt x="10135" y="5738"/>
                  </a:cubicBezTo>
                  <a:cubicBezTo>
                    <a:pt x="10090" y="5624"/>
                    <a:pt x="10044" y="5464"/>
                    <a:pt x="9975" y="5304"/>
                  </a:cubicBezTo>
                  <a:close/>
                  <a:moveTo>
                    <a:pt x="8743" y="5236"/>
                  </a:moveTo>
                  <a:cubicBezTo>
                    <a:pt x="8880" y="5624"/>
                    <a:pt x="9108" y="5989"/>
                    <a:pt x="9245" y="6309"/>
                  </a:cubicBezTo>
                  <a:cubicBezTo>
                    <a:pt x="9542" y="7016"/>
                    <a:pt x="9861" y="7701"/>
                    <a:pt x="10135" y="8431"/>
                  </a:cubicBezTo>
                  <a:cubicBezTo>
                    <a:pt x="10637" y="9778"/>
                    <a:pt x="11185" y="11125"/>
                    <a:pt x="11642" y="12494"/>
                  </a:cubicBezTo>
                  <a:cubicBezTo>
                    <a:pt x="12098" y="13841"/>
                    <a:pt x="12349" y="15256"/>
                    <a:pt x="12897" y="16557"/>
                  </a:cubicBezTo>
                  <a:cubicBezTo>
                    <a:pt x="13331" y="17607"/>
                    <a:pt x="14107" y="18589"/>
                    <a:pt x="14244" y="19730"/>
                  </a:cubicBezTo>
                  <a:cubicBezTo>
                    <a:pt x="14244" y="19753"/>
                    <a:pt x="14244" y="19776"/>
                    <a:pt x="14221" y="19798"/>
                  </a:cubicBezTo>
                  <a:cubicBezTo>
                    <a:pt x="14015" y="19935"/>
                    <a:pt x="13810" y="20072"/>
                    <a:pt x="13582" y="20186"/>
                  </a:cubicBezTo>
                  <a:cubicBezTo>
                    <a:pt x="13239" y="20392"/>
                    <a:pt x="12874" y="20574"/>
                    <a:pt x="12532" y="20803"/>
                  </a:cubicBezTo>
                  <a:cubicBezTo>
                    <a:pt x="11779" y="21328"/>
                    <a:pt x="11094" y="21944"/>
                    <a:pt x="10318" y="22423"/>
                  </a:cubicBezTo>
                  <a:cubicBezTo>
                    <a:pt x="8994" y="23268"/>
                    <a:pt x="7647" y="24090"/>
                    <a:pt x="6392" y="25048"/>
                  </a:cubicBezTo>
                  <a:cubicBezTo>
                    <a:pt x="6209" y="24135"/>
                    <a:pt x="5547" y="23245"/>
                    <a:pt x="5251" y="22423"/>
                  </a:cubicBezTo>
                  <a:cubicBezTo>
                    <a:pt x="5022" y="21716"/>
                    <a:pt x="4840" y="21008"/>
                    <a:pt x="4611" y="20301"/>
                  </a:cubicBezTo>
                  <a:cubicBezTo>
                    <a:pt x="4360" y="19616"/>
                    <a:pt x="4109" y="18908"/>
                    <a:pt x="3835" y="18246"/>
                  </a:cubicBezTo>
                  <a:cubicBezTo>
                    <a:pt x="3288" y="16854"/>
                    <a:pt x="2694" y="15507"/>
                    <a:pt x="2215" y="14115"/>
                  </a:cubicBezTo>
                  <a:cubicBezTo>
                    <a:pt x="1964" y="13385"/>
                    <a:pt x="1735" y="12677"/>
                    <a:pt x="1530" y="11947"/>
                  </a:cubicBezTo>
                  <a:cubicBezTo>
                    <a:pt x="1439" y="11604"/>
                    <a:pt x="1325" y="11239"/>
                    <a:pt x="1210" y="10897"/>
                  </a:cubicBezTo>
                  <a:cubicBezTo>
                    <a:pt x="1142" y="10646"/>
                    <a:pt x="1074" y="10394"/>
                    <a:pt x="982" y="10143"/>
                  </a:cubicBezTo>
                  <a:cubicBezTo>
                    <a:pt x="1051" y="10052"/>
                    <a:pt x="1119" y="9961"/>
                    <a:pt x="1210" y="9869"/>
                  </a:cubicBezTo>
                  <a:cubicBezTo>
                    <a:pt x="1530" y="9596"/>
                    <a:pt x="1918" y="9413"/>
                    <a:pt x="2260" y="9208"/>
                  </a:cubicBezTo>
                  <a:cubicBezTo>
                    <a:pt x="3105" y="8705"/>
                    <a:pt x="3927" y="8203"/>
                    <a:pt x="4748" y="7701"/>
                  </a:cubicBezTo>
                  <a:cubicBezTo>
                    <a:pt x="5570" y="7222"/>
                    <a:pt x="6369" y="6720"/>
                    <a:pt x="7168" y="6217"/>
                  </a:cubicBezTo>
                  <a:cubicBezTo>
                    <a:pt x="7556" y="5989"/>
                    <a:pt x="7944" y="5738"/>
                    <a:pt x="8332" y="5487"/>
                  </a:cubicBezTo>
                  <a:cubicBezTo>
                    <a:pt x="8469" y="5419"/>
                    <a:pt x="8606" y="5327"/>
                    <a:pt x="8743" y="5236"/>
                  </a:cubicBezTo>
                  <a:close/>
                  <a:moveTo>
                    <a:pt x="23343" y="0"/>
                  </a:moveTo>
                  <a:cubicBezTo>
                    <a:pt x="23205" y="0"/>
                    <a:pt x="23058" y="51"/>
                    <a:pt x="22917" y="169"/>
                  </a:cubicBezTo>
                  <a:cubicBezTo>
                    <a:pt x="22826" y="260"/>
                    <a:pt x="22712" y="351"/>
                    <a:pt x="22621" y="443"/>
                  </a:cubicBezTo>
                  <a:cubicBezTo>
                    <a:pt x="22073" y="808"/>
                    <a:pt x="21639" y="1310"/>
                    <a:pt x="21228" y="1812"/>
                  </a:cubicBezTo>
                  <a:cubicBezTo>
                    <a:pt x="20658" y="2451"/>
                    <a:pt x="19996" y="2976"/>
                    <a:pt x="19425" y="3593"/>
                  </a:cubicBezTo>
                  <a:cubicBezTo>
                    <a:pt x="19151" y="3912"/>
                    <a:pt x="18900" y="4254"/>
                    <a:pt x="18672" y="4620"/>
                  </a:cubicBezTo>
                  <a:cubicBezTo>
                    <a:pt x="18421" y="4985"/>
                    <a:pt x="18078" y="5282"/>
                    <a:pt x="17759" y="5578"/>
                  </a:cubicBezTo>
                  <a:cubicBezTo>
                    <a:pt x="17211" y="6103"/>
                    <a:pt x="16709" y="6674"/>
                    <a:pt x="16298" y="7290"/>
                  </a:cubicBezTo>
                  <a:cubicBezTo>
                    <a:pt x="15796" y="7085"/>
                    <a:pt x="15362" y="6742"/>
                    <a:pt x="14860" y="6537"/>
                  </a:cubicBezTo>
                  <a:cubicBezTo>
                    <a:pt x="14244" y="6309"/>
                    <a:pt x="13559" y="6195"/>
                    <a:pt x="12965" y="5898"/>
                  </a:cubicBezTo>
                  <a:cubicBezTo>
                    <a:pt x="11756" y="5259"/>
                    <a:pt x="10660" y="4414"/>
                    <a:pt x="9382" y="3935"/>
                  </a:cubicBezTo>
                  <a:cubicBezTo>
                    <a:pt x="9334" y="3919"/>
                    <a:pt x="9274" y="3903"/>
                    <a:pt x="9219" y="3903"/>
                  </a:cubicBezTo>
                  <a:cubicBezTo>
                    <a:pt x="9196" y="3903"/>
                    <a:pt x="9174" y="3905"/>
                    <a:pt x="9154" y="3912"/>
                  </a:cubicBezTo>
                  <a:cubicBezTo>
                    <a:pt x="9094" y="3878"/>
                    <a:pt x="9032" y="3860"/>
                    <a:pt x="8968" y="3860"/>
                  </a:cubicBezTo>
                  <a:cubicBezTo>
                    <a:pt x="8861" y="3860"/>
                    <a:pt x="8752" y="3912"/>
                    <a:pt x="8652" y="4026"/>
                  </a:cubicBezTo>
                  <a:cubicBezTo>
                    <a:pt x="8355" y="4369"/>
                    <a:pt x="7853" y="4597"/>
                    <a:pt x="7465" y="4825"/>
                  </a:cubicBezTo>
                  <a:cubicBezTo>
                    <a:pt x="7008" y="5099"/>
                    <a:pt x="6552" y="5373"/>
                    <a:pt x="6095" y="5670"/>
                  </a:cubicBezTo>
                  <a:cubicBezTo>
                    <a:pt x="5182" y="6217"/>
                    <a:pt x="4292" y="6765"/>
                    <a:pt x="3425" y="7336"/>
                  </a:cubicBezTo>
                  <a:cubicBezTo>
                    <a:pt x="2557" y="7861"/>
                    <a:pt x="1667" y="8363"/>
                    <a:pt x="845" y="8956"/>
                  </a:cubicBezTo>
                  <a:cubicBezTo>
                    <a:pt x="549" y="9162"/>
                    <a:pt x="252" y="9436"/>
                    <a:pt x="138" y="9801"/>
                  </a:cubicBezTo>
                  <a:cubicBezTo>
                    <a:pt x="138" y="9824"/>
                    <a:pt x="115" y="9847"/>
                    <a:pt x="115" y="9869"/>
                  </a:cubicBezTo>
                  <a:cubicBezTo>
                    <a:pt x="1" y="10577"/>
                    <a:pt x="297" y="11399"/>
                    <a:pt x="503" y="12061"/>
                  </a:cubicBezTo>
                  <a:cubicBezTo>
                    <a:pt x="708" y="12768"/>
                    <a:pt x="937" y="13453"/>
                    <a:pt x="1188" y="14161"/>
                  </a:cubicBezTo>
                  <a:cubicBezTo>
                    <a:pt x="1667" y="15553"/>
                    <a:pt x="2215" y="16922"/>
                    <a:pt x="2763" y="18292"/>
                  </a:cubicBezTo>
                  <a:cubicBezTo>
                    <a:pt x="3288" y="19661"/>
                    <a:pt x="3721" y="21031"/>
                    <a:pt x="4155" y="22423"/>
                  </a:cubicBezTo>
                  <a:cubicBezTo>
                    <a:pt x="4338" y="23040"/>
                    <a:pt x="4611" y="23610"/>
                    <a:pt x="4885" y="24181"/>
                  </a:cubicBezTo>
                  <a:cubicBezTo>
                    <a:pt x="5182" y="24797"/>
                    <a:pt x="5296" y="25345"/>
                    <a:pt x="5410" y="26007"/>
                  </a:cubicBezTo>
                  <a:cubicBezTo>
                    <a:pt x="5433" y="26121"/>
                    <a:pt x="5479" y="26190"/>
                    <a:pt x="5547" y="26258"/>
                  </a:cubicBezTo>
                  <a:cubicBezTo>
                    <a:pt x="5655" y="26413"/>
                    <a:pt x="5816" y="26525"/>
                    <a:pt x="5993" y="26525"/>
                  </a:cubicBezTo>
                  <a:cubicBezTo>
                    <a:pt x="6078" y="26525"/>
                    <a:pt x="6166" y="26500"/>
                    <a:pt x="6255" y="26441"/>
                  </a:cubicBezTo>
                  <a:cubicBezTo>
                    <a:pt x="7031" y="25870"/>
                    <a:pt x="7807" y="25277"/>
                    <a:pt x="8606" y="24729"/>
                  </a:cubicBezTo>
                  <a:cubicBezTo>
                    <a:pt x="9382" y="24181"/>
                    <a:pt x="10204" y="23702"/>
                    <a:pt x="11003" y="23177"/>
                  </a:cubicBezTo>
                  <a:cubicBezTo>
                    <a:pt x="11756" y="22697"/>
                    <a:pt x="12395" y="22058"/>
                    <a:pt x="13148" y="21579"/>
                  </a:cubicBezTo>
                  <a:cubicBezTo>
                    <a:pt x="13673" y="21259"/>
                    <a:pt x="14358" y="20985"/>
                    <a:pt x="14769" y="20506"/>
                  </a:cubicBezTo>
                  <a:cubicBezTo>
                    <a:pt x="14997" y="20552"/>
                    <a:pt x="15317" y="20826"/>
                    <a:pt x="15499" y="20940"/>
                  </a:cubicBezTo>
                  <a:cubicBezTo>
                    <a:pt x="15773" y="21099"/>
                    <a:pt x="16047" y="21259"/>
                    <a:pt x="16321" y="21419"/>
                  </a:cubicBezTo>
                  <a:cubicBezTo>
                    <a:pt x="16891" y="21761"/>
                    <a:pt x="17462" y="22081"/>
                    <a:pt x="18056" y="22401"/>
                  </a:cubicBezTo>
                  <a:cubicBezTo>
                    <a:pt x="19174" y="23040"/>
                    <a:pt x="20292" y="23702"/>
                    <a:pt x="21457" y="24295"/>
                  </a:cubicBezTo>
                  <a:cubicBezTo>
                    <a:pt x="21479" y="24295"/>
                    <a:pt x="21502" y="24318"/>
                    <a:pt x="21525" y="24318"/>
                  </a:cubicBezTo>
                  <a:cubicBezTo>
                    <a:pt x="21613" y="24373"/>
                    <a:pt x="21716" y="24406"/>
                    <a:pt x="21821" y="24406"/>
                  </a:cubicBezTo>
                  <a:cubicBezTo>
                    <a:pt x="21933" y="24406"/>
                    <a:pt x="22046" y="24367"/>
                    <a:pt x="22141" y="24272"/>
                  </a:cubicBezTo>
                  <a:cubicBezTo>
                    <a:pt x="22461" y="23975"/>
                    <a:pt x="22735" y="23610"/>
                    <a:pt x="23031" y="23268"/>
                  </a:cubicBezTo>
                  <a:cubicBezTo>
                    <a:pt x="23351" y="22925"/>
                    <a:pt x="23671" y="22583"/>
                    <a:pt x="23990" y="22241"/>
                  </a:cubicBezTo>
                  <a:cubicBezTo>
                    <a:pt x="24629" y="21579"/>
                    <a:pt x="25268" y="20963"/>
                    <a:pt x="25953" y="20369"/>
                  </a:cubicBezTo>
                  <a:cubicBezTo>
                    <a:pt x="26569" y="19776"/>
                    <a:pt x="27231" y="19228"/>
                    <a:pt x="27848" y="18634"/>
                  </a:cubicBezTo>
                  <a:cubicBezTo>
                    <a:pt x="28395" y="18109"/>
                    <a:pt x="28966" y="17539"/>
                    <a:pt x="29286" y="16831"/>
                  </a:cubicBezTo>
                  <a:cubicBezTo>
                    <a:pt x="29514" y="16740"/>
                    <a:pt x="29674" y="16512"/>
                    <a:pt x="29582" y="16192"/>
                  </a:cubicBezTo>
                  <a:cubicBezTo>
                    <a:pt x="29149" y="14800"/>
                    <a:pt x="28669" y="13430"/>
                    <a:pt x="28121" y="12084"/>
                  </a:cubicBezTo>
                  <a:cubicBezTo>
                    <a:pt x="27597" y="10782"/>
                    <a:pt x="27163" y="9481"/>
                    <a:pt x="26729" y="8135"/>
                  </a:cubicBezTo>
                  <a:cubicBezTo>
                    <a:pt x="26318" y="6834"/>
                    <a:pt x="25611" y="5670"/>
                    <a:pt x="25109" y="4414"/>
                  </a:cubicBezTo>
                  <a:cubicBezTo>
                    <a:pt x="24857" y="3775"/>
                    <a:pt x="24721" y="3090"/>
                    <a:pt x="24561" y="2428"/>
                  </a:cubicBezTo>
                  <a:cubicBezTo>
                    <a:pt x="24378" y="1744"/>
                    <a:pt x="24287" y="945"/>
                    <a:pt x="23922" y="328"/>
                  </a:cubicBezTo>
                  <a:cubicBezTo>
                    <a:pt x="23853" y="237"/>
                    <a:pt x="23785" y="169"/>
                    <a:pt x="23693" y="123"/>
                  </a:cubicBezTo>
                  <a:cubicBezTo>
                    <a:pt x="23594" y="46"/>
                    <a:pt x="23473" y="0"/>
                    <a:pt x="2334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79" name="Google Shape;7376;p73"/>
            <p:cNvSpPr/>
            <p:nvPr/>
          </p:nvSpPr>
          <p:spPr>
            <a:xfrm>
              <a:off x="7076880" y="1019160"/>
              <a:ext cx="150120" cy="229320"/>
            </a:xfrm>
            <a:custGeom>
              <a:avLst/>
              <a:gdLst>
                <a:gd name="textAreaLeft" fmla="*/ 0 w 150120"/>
                <a:gd name="textAreaRight" fmla="*/ 151200 w 150120"/>
                <a:gd name="textAreaTop" fmla="*/ 0 h 229320"/>
                <a:gd name="textAreaBottom" fmla="*/ 230400 h 229320"/>
              </a:gdLst>
              <a:ahLst/>
              <a:rect l="textAreaLeft" t="textAreaTop" r="textAreaRight" b="textAreaBottom"/>
              <a:pathLst>
                <a:path w="6050" h="9217">
                  <a:moveTo>
                    <a:pt x="3288" y="925"/>
                  </a:moveTo>
                  <a:cubicBezTo>
                    <a:pt x="3516" y="1039"/>
                    <a:pt x="3790" y="1108"/>
                    <a:pt x="4018" y="1222"/>
                  </a:cubicBezTo>
                  <a:cubicBezTo>
                    <a:pt x="4383" y="1382"/>
                    <a:pt x="4589" y="1678"/>
                    <a:pt x="4817" y="1975"/>
                  </a:cubicBezTo>
                  <a:cubicBezTo>
                    <a:pt x="4908" y="2363"/>
                    <a:pt x="5091" y="2728"/>
                    <a:pt x="5114" y="3093"/>
                  </a:cubicBezTo>
                  <a:cubicBezTo>
                    <a:pt x="5159" y="3755"/>
                    <a:pt x="4863" y="4509"/>
                    <a:pt x="4680" y="5125"/>
                  </a:cubicBezTo>
                  <a:cubicBezTo>
                    <a:pt x="4475" y="5810"/>
                    <a:pt x="4292" y="6517"/>
                    <a:pt x="3995" y="7179"/>
                  </a:cubicBezTo>
                  <a:cubicBezTo>
                    <a:pt x="3835" y="7522"/>
                    <a:pt x="3653" y="7818"/>
                    <a:pt x="3425" y="8092"/>
                  </a:cubicBezTo>
                  <a:cubicBezTo>
                    <a:pt x="3265" y="8298"/>
                    <a:pt x="3059" y="8480"/>
                    <a:pt x="2922" y="8686"/>
                  </a:cubicBezTo>
                  <a:cubicBezTo>
                    <a:pt x="2512" y="8069"/>
                    <a:pt x="2146" y="7407"/>
                    <a:pt x="1850" y="6723"/>
                  </a:cubicBezTo>
                  <a:cubicBezTo>
                    <a:pt x="1462" y="5878"/>
                    <a:pt x="1051" y="5011"/>
                    <a:pt x="868" y="4098"/>
                  </a:cubicBezTo>
                  <a:cubicBezTo>
                    <a:pt x="708" y="3299"/>
                    <a:pt x="777" y="2386"/>
                    <a:pt x="1348" y="1770"/>
                  </a:cubicBezTo>
                  <a:cubicBezTo>
                    <a:pt x="1599" y="1473"/>
                    <a:pt x="1941" y="1176"/>
                    <a:pt x="2306" y="1039"/>
                  </a:cubicBezTo>
                  <a:cubicBezTo>
                    <a:pt x="2626" y="925"/>
                    <a:pt x="2922" y="925"/>
                    <a:pt x="3242" y="925"/>
                  </a:cubicBezTo>
                  <a:close/>
                  <a:moveTo>
                    <a:pt x="2975" y="1"/>
                  </a:moveTo>
                  <a:cubicBezTo>
                    <a:pt x="2911" y="1"/>
                    <a:pt x="2848" y="4"/>
                    <a:pt x="2786" y="12"/>
                  </a:cubicBezTo>
                  <a:cubicBezTo>
                    <a:pt x="2169" y="35"/>
                    <a:pt x="1530" y="377"/>
                    <a:pt x="1096" y="788"/>
                  </a:cubicBezTo>
                  <a:cubicBezTo>
                    <a:pt x="366" y="1518"/>
                    <a:pt x="1" y="2431"/>
                    <a:pt x="46" y="3459"/>
                  </a:cubicBezTo>
                  <a:cubicBezTo>
                    <a:pt x="92" y="4623"/>
                    <a:pt x="617" y="5627"/>
                    <a:pt x="1096" y="6631"/>
                  </a:cubicBezTo>
                  <a:cubicBezTo>
                    <a:pt x="1507" y="7544"/>
                    <a:pt x="1918" y="8503"/>
                    <a:pt x="2763" y="9074"/>
                  </a:cubicBezTo>
                  <a:cubicBezTo>
                    <a:pt x="2808" y="9096"/>
                    <a:pt x="2831" y="9096"/>
                    <a:pt x="2877" y="9096"/>
                  </a:cubicBezTo>
                  <a:cubicBezTo>
                    <a:pt x="2915" y="9172"/>
                    <a:pt x="2984" y="9216"/>
                    <a:pt x="3071" y="9216"/>
                  </a:cubicBezTo>
                  <a:cubicBezTo>
                    <a:pt x="3089" y="9216"/>
                    <a:pt x="3108" y="9214"/>
                    <a:pt x="3128" y="9211"/>
                  </a:cubicBezTo>
                  <a:cubicBezTo>
                    <a:pt x="3790" y="8982"/>
                    <a:pt x="4292" y="8206"/>
                    <a:pt x="4589" y="7613"/>
                  </a:cubicBezTo>
                  <a:cubicBezTo>
                    <a:pt x="4954" y="6860"/>
                    <a:pt x="5296" y="6084"/>
                    <a:pt x="5525" y="5285"/>
                  </a:cubicBezTo>
                  <a:cubicBezTo>
                    <a:pt x="5730" y="4554"/>
                    <a:pt x="6050" y="3710"/>
                    <a:pt x="5958" y="2956"/>
                  </a:cubicBezTo>
                  <a:cubicBezTo>
                    <a:pt x="5913" y="2477"/>
                    <a:pt x="5798" y="1655"/>
                    <a:pt x="5388" y="1313"/>
                  </a:cubicBezTo>
                  <a:cubicBezTo>
                    <a:pt x="5137" y="925"/>
                    <a:pt x="4794" y="605"/>
                    <a:pt x="4429" y="423"/>
                  </a:cubicBezTo>
                  <a:cubicBezTo>
                    <a:pt x="4004" y="221"/>
                    <a:pt x="3472" y="1"/>
                    <a:pt x="297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80" name="Google Shape;7377;p73"/>
            <p:cNvSpPr/>
            <p:nvPr/>
          </p:nvSpPr>
          <p:spPr>
            <a:xfrm>
              <a:off x="7117920" y="1062000"/>
              <a:ext cx="70200" cy="72360"/>
            </a:xfrm>
            <a:custGeom>
              <a:avLst/>
              <a:gdLst>
                <a:gd name="textAreaLeft" fmla="*/ 0 w 70200"/>
                <a:gd name="textAreaRight" fmla="*/ 71280 w 70200"/>
                <a:gd name="textAreaTop" fmla="*/ 0 h 72360"/>
                <a:gd name="textAreaBottom" fmla="*/ 73440 h 72360"/>
              </a:gdLst>
              <a:ahLst/>
              <a:rect l="textAreaLeft" t="textAreaTop" r="textAreaRight" b="textAreaBottom"/>
              <a:pathLst>
                <a:path w="2854" h="2933">
                  <a:moveTo>
                    <a:pt x="1237" y="0"/>
                  </a:moveTo>
                  <a:cubicBezTo>
                    <a:pt x="636" y="0"/>
                    <a:pt x="60" y="434"/>
                    <a:pt x="0" y="1126"/>
                  </a:cubicBezTo>
                  <a:cubicBezTo>
                    <a:pt x="0" y="1195"/>
                    <a:pt x="0" y="1263"/>
                    <a:pt x="23" y="1332"/>
                  </a:cubicBezTo>
                  <a:cubicBezTo>
                    <a:pt x="0" y="1514"/>
                    <a:pt x="0" y="1697"/>
                    <a:pt x="69" y="1857"/>
                  </a:cubicBezTo>
                  <a:cubicBezTo>
                    <a:pt x="92" y="1948"/>
                    <a:pt x="114" y="2017"/>
                    <a:pt x="160" y="2108"/>
                  </a:cubicBezTo>
                  <a:cubicBezTo>
                    <a:pt x="320" y="2473"/>
                    <a:pt x="617" y="2815"/>
                    <a:pt x="1005" y="2907"/>
                  </a:cubicBezTo>
                  <a:cubicBezTo>
                    <a:pt x="1087" y="2924"/>
                    <a:pt x="1170" y="2932"/>
                    <a:pt x="1253" y="2932"/>
                  </a:cubicBezTo>
                  <a:cubicBezTo>
                    <a:pt x="1607" y="2932"/>
                    <a:pt x="1955" y="2782"/>
                    <a:pt x="2214" y="2542"/>
                  </a:cubicBezTo>
                  <a:cubicBezTo>
                    <a:pt x="2853" y="1948"/>
                    <a:pt x="2716" y="944"/>
                    <a:pt x="2123" y="373"/>
                  </a:cubicBezTo>
                  <a:cubicBezTo>
                    <a:pt x="1866" y="116"/>
                    <a:pt x="1548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PlaceHolder 1"/>
          <p:cNvSpPr>
            <a:spLocks noGrp="1"/>
          </p:cNvSpPr>
          <p:nvPr>
            <p:ph type="title"/>
          </p:nvPr>
        </p:nvSpPr>
        <p:spPr>
          <a:xfrm>
            <a:off x="720000" y="32796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Multi Agent AI Travel Planner ( 2/3 )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2" name="文字方塊 2"/>
          <p:cNvSpPr/>
          <p:nvPr/>
        </p:nvSpPr>
        <p:spPr>
          <a:xfrm>
            <a:off x="720000" y="929160"/>
            <a:ext cx="5339160" cy="8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zh-TW" sz="1600" spc="-1" strike="noStrike">
                <a:solidFill>
                  <a:schemeClr val="dk1"/>
                </a:solidFill>
                <a:latin typeface="Times New Roman"/>
                <a:ea typeface="Kaiti SC"/>
              </a:rPr>
              <a:t>各子</a:t>
            </a:r>
            <a:r>
              <a:rPr b="1" lang="en-US" sz="1600" spc="-1" strike="noStrike">
                <a:solidFill>
                  <a:schemeClr val="dk1"/>
                </a:solidFill>
                <a:latin typeface="Times New Roman"/>
                <a:ea typeface="Kaiti SC"/>
              </a:rPr>
              <a:t>AI Agent</a:t>
            </a:r>
            <a:r>
              <a:rPr b="1" lang="zh-TW" sz="1600" spc="-1" strike="noStrike">
                <a:solidFill>
                  <a:schemeClr val="dk1"/>
                </a:solidFill>
                <a:latin typeface="Times New Roman"/>
                <a:ea typeface="Kaiti SC"/>
              </a:rPr>
              <a:t>任務分工</a:t>
            </a:r>
            <a:br>
              <a:rPr sz="1400"/>
            </a:br>
            <a:r>
              <a:rPr b="1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Flight Analyst</a:t>
            </a:r>
            <a:r>
              <a:rPr b="1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、</a:t>
            </a:r>
            <a:r>
              <a:rPr b="1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Hotel Analyst</a:t>
            </a:r>
            <a:r>
              <a:rPr b="1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、</a:t>
            </a:r>
            <a:r>
              <a:rPr b="1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Travel Planner Agent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3" name="文字方塊 3"/>
          <p:cNvSpPr/>
          <p:nvPr/>
        </p:nvSpPr>
        <p:spPr>
          <a:xfrm>
            <a:off x="720000" y="1530360"/>
            <a:ext cx="5339160" cy="72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</a:pP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🔹 </a:t>
            </a:r>
            <a:r>
              <a:rPr b="1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Flight Analyst Agent</a:t>
            </a:r>
            <a:br>
              <a:rPr sz="1200"/>
            </a:b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從 </a:t>
            </a:r>
            <a:r>
              <a:rPr b="0" lang="en-US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SerpAPI </a:t>
            </a:r>
            <a:r>
              <a:rPr b="0" lang="zh-TW" sz="1200" spc="-1" strike="noStrike">
                <a:solidFill>
                  <a:schemeClr val="dk1"/>
                </a:solidFill>
                <a:latin typeface="Times New Roman"/>
                <a:ea typeface="Kaiti SC"/>
              </a:rPr>
              <a:t>取得航班資訊，依票價、時長、轉機與艙等進行排序與建議。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84" name="Google Shape;138;p18" descr=""/>
          <p:cNvPicPr/>
          <p:nvPr/>
        </p:nvPicPr>
        <p:blipFill>
          <a:blip r:embed="rId1"/>
          <a:srcRect l="-620" t="-8860" r="618" b="8860"/>
          <a:stretch/>
        </p:blipFill>
        <p:spPr>
          <a:xfrm>
            <a:off x="720000" y="1947600"/>
            <a:ext cx="7993080" cy="574920"/>
          </a:xfrm>
          <a:prstGeom prst="rect">
            <a:avLst/>
          </a:prstGeom>
          <a:ln w="0">
            <a:noFill/>
          </a:ln>
        </p:spPr>
      </p:pic>
      <p:sp>
        <p:nvSpPr>
          <p:cNvPr id="3685" name="文字方塊 5"/>
          <p:cNvSpPr/>
          <p:nvPr/>
        </p:nvSpPr>
        <p:spPr>
          <a:xfrm>
            <a:off x="701640" y="2571840"/>
            <a:ext cx="535716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🔹 </a:t>
            </a:r>
            <a:r>
              <a:rPr b="1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Hotel Analyst Agent</a:t>
            </a:r>
            <a:br>
              <a:rPr sz="1400"/>
            </a:b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比較多家飯店的價格、評價、距離與設施，挑選最合適選項。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86" name="Google Shape;139;p18" descr=""/>
          <p:cNvPicPr/>
          <p:nvPr/>
        </p:nvPicPr>
        <p:blipFill>
          <a:blip r:embed="rId2"/>
          <a:stretch/>
        </p:blipFill>
        <p:spPr>
          <a:xfrm>
            <a:off x="757080" y="3101760"/>
            <a:ext cx="7918920" cy="608400"/>
          </a:xfrm>
          <a:prstGeom prst="rect">
            <a:avLst/>
          </a:prstGeom>
          <a:ln w="0">
            <a:noFill/>
          </a:ln>
        </p:spPr>
      </p:pic>
      <p:sp>
        <p:nvSpPr>
          <p:cNvPr id="3687" name="文字方塊 7"/>
          <p:cNvSpPr/>
          <p:nvPr/>
        </p:nvSpPr>
        <p:spPr>
          <a:xfrm>
            <a:off x="701640" y="3679920"/>
            <a:ext cx="546696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🔹 </a:t>
            </a:r>
            <a:r>
              <a:rPr b="1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Travel Planner Agent</a:t>
            </a:r>
            <a:br>
              <a:rPr sz="1400"/>
            </a:b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將航班與飯店結果整合成完整行程，包含每日活動與建議時程。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88" name="Google Shape;140;p18" descr=""/>
          <p:cNvPicPr/>
          <p:nvPr/>
        </p:nvPicPr>
        <p:blipFill>
          <a:blip r:embed="rId3"/>
          <a:stretch/>
        </p:blipFill>
        <p:spPr>
          <a:xfrm>
            <a:off x="757080" y="4241160"/>
            <a:ext cx="7994520" cy="608400"/>
          </a:xfrm>
          <a:prstGeom prst="rect">
            <a:avLst/>
          </a:prstGeom>
          <a:ln w="0">
            <a:noFill/>
          </a:ln>
        </p:spPr>
      </p:pic>
      <p:sp>
        <p:nvSpPr>
          <p:cNvPr id="3689" name="文字方塊 9"/>
          <p:cNvSpPr/>
          <p:nvPr/>
        </p:nvSpPr>
        <p:spPr>
          <a:xfrm>
            <a:off x="6364080" y="1574280"/>
            <a:ext cx="2504520" cy="64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84120" indent="-28584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37000"/>
              <a:buFont typeface="Wingdings" charset="2"/>
              <a:buChar char=""/>
            </a:pPr>
            <a:r>
              <a:rPr b="0" lang="en-US" sz="800" spc="-1" strike="noStrike">
                <a:solidFill>
                  <a:schemeClr val="dk1"/>
                </a:solidFill>
                <a:latin typeface="Kaiti SC"/>
                <a:ea typeface="Kaiti SC"/>
              </a:rPr>
              <a:t>Input : </a:t>
            </a:r>
            <a:r>
              <a:rPr b="0" lang="zh-TW" sz="800" spc="-1" strike="noStrike">
                <a:solidFill>
                  <a:schemeClr val="dk1"/>
                </a:solidFill>
                <a:latin typeface="Kaiti SC"/>
                <a:ea typeface="Kaiti SC"/>
              </a:rPr>
              <a:t>出發地、目的地、日期、乘客條件。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marL="384120" indent="-285840">
              <a:lnSpc>
                <a:spcPct val="115000"/>
              </a:lnSpc>
              <a:buClr>
                <a:srgbClr val="594a42"/>
              </a:buClr>
              <a:buSzPct val="137000"/>
              <a:buFont typeface="Wingdings" charset="2"/>
              <a:buChar char=""/>
            </a:pPr>
            <a:r>
              <a:rPr b="0" lang="en-US" sz="800" spc="-1" strike="noStrike">
                <a:solidFill>
                  <a:schemeClr val="dk1"/>
                </a:solidFill>
                <a:latin typeface="Kaiti SC"/>
                <a:ea typeface="Kaiti SC"/>
              </a:rPr>
              <a:t>Output : JSON </a:t>
            </a:r>
            <a:r>
              <a:rPr b="0" lang="zh-TW" sz="800" spc="-1" strike="noStrike">
                <a:solidFill>
                  <a:schemeClr val="dk1"/>
                </a:solidFill>
                <a:latin typeface="Kaiti SC"/>
                <a:ea typeface="Kaiti SC"/>
              </a:rPr>
              <a:t>格式的航班清單與推薦摘要。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0" name="文字方塊 10"/>
          <p:cNvSpPr/>
          <p:nvPr/>
        </p:nvSpPr>
        <p:spPr>
          <a:xfrm>
            <a:off x="6364080" y="2581200"/>
            <a:ext cx="2543400" cy="50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24000"/>
              <a:buFont typeface="Wingdings" charset="2"/>
              <a:buChar char=""/>
            </a:pPr>
            <a:r>
              <a:rPr b="0" lang="en-US" sz="800" spc="-1" strike="noStrike">
                <a:solidFill>
                  <a:schemeClr val="dk1"/>
                </a:solidFill>
                <a:latin typeface="Kaiti SC"/>
                <a:ea typeface="Kaiti SC"/>
              </a:rPr>
              <a:t>Input : </a:t>
            </a:r>
            <a:r>
              <a:rPr b="0" lang="zh-TW" sz="800" spc="-1" strike="noStrike">
                <a:solidFill>
                  <a:schemeClr val="dk1"/>
                </a:solidFill>
                <a:latin typeface="Kaiti SC"/>
                <a:ea typeface="Kaiti SC"/>
              </a:rPr>
              <a:t>城市名稱、入住</a:t>
            </a:r>
            <a:r>
              <a:rPr b="0" lang="en-US" sz="800" spc="-1" strike="noStrike">
                <a:solidFill>
                  <a:schemeClr val="dk1"/>
                </a:solidFill>
                <a:latin typeface="Kaiti SC"/>
                <a:ea typeface="Kaiti SC"/>
              </a:rPr>
              <a:t>/</a:t>
            </a:r>
            <a:r>
              <a:rPr b="0" lang="zh-TW" sz="800" spc="-1" strike="noStrike">
                <a:solidFill>
                  <a:schemeClr val="dk1"/>
                </a:solidFill>
                <a:latin typeface="Kaiti SC"/>
                <a:ea typeface="Kaiti SC"/>
              </a:rPr>
              <a:t>退房日期、價格範圍、偏好條件。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24000"/>
              <a:buFont typeface="Wingdings" charset="2"/>
              <a:buChar char=""/>
            </a:pPr>
            <a:r>
              <a:rPr b="0" lang="en-US" sz="800" spc="-1" strike="noStrike">
                <a:solidFill>
                  <a:schemeClr val="dk1"/>
                </a:solidFill>
                <a:latin typeface="Kaiti SC"/>
                <a:ea typeface="Kaiti SC"/>
              </a:rPr>
              <a:t>Output : JSON </a:t>
            </a:r>
            <a:r>
              <a:rPr b="0" lang="zh-TW" sz="800" spc="-1" strike="noStrike">
                <a:solidFill>
                  <a:schemeClr val="dk1"/>
                </a:solidFill>
                <a:latin typeface="Kaiti SC"/>
                <a:ea typeface="Kaiti SC"/>
              </a:rPr>
              <a:t>格式的飯店列表與推薦摘要。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1" name="文字方塊 11"/>
          <p:cNvSpPr/>
          <p:nvPr/>
        </p:nvSpPr>
        <p:spPr>
          <a:xfrm>
            <a:off x="6156360" y="3805920"/>
            <a:ext cx="2751120" cy="64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24000"/>
              <a:buFont typeface="Wingdings" charset="2"/>
              <a:buChar char=""/>
            </a:pPr>
            <a:r>
              <a:rPr b="0" lang="en-US" sz="800" spc="-1" strike="noStrike">
                <a:solidFill>
                  <a:schemeClr val="dk1"/>
                </a:solidFill>
                <a:latin typeface="Kaiti SC"/>
                <a:ea typeface="Kaiti SC"/>
              </a:rPr>
              <a:t>Input : Flight Agent </a:t>
            </a:r>
            <a:r>
              <a:rPr b="0" lang="zh-TW" sz="800" spc="-1" strike="noStrike">
                <a:solidFill>
                  <a:schemeClr val="dk1"/>
                </a:solidFill>
                <a:latin typeface="Kaiti SC"/>
                <a:ea typeface="Kaiti SC"/>
              </a:rPr>
              <a:t>與 </a:t>
            </a:r>
            <a:r>
              <a:rPr b="0" lang="en-US" sz="800" spc="-1" strike="noStrike">
                <a:solidFill>
                  <a:schemeClr val="dk1"/>
                </a:solidFill>
                <a:latin typeface="Kaiti SC"/>
                <a:ea typeface="Kaiti SC"/>
              </a:rPr>
              <a:t>Hotel Agent </a:t>
            </a:r>
            <a:r>
              <a:rPr b="0" lang="zh-TW" sz="800" spc="-1" strike="noStrike">
                <a:solidFill>
                  <a:schemeClr val="dk1"/>
                </a:solidFill>
                <a:latin typeface="Kaiti SC"/>
                <a:ea typeface="Kaiti SC"/>
              </a:rPr>
              <a:t>的輸出 </a:t>
            </a:r>
            <a:r>
              <a:rPr b="0" lang="en-US" sz="800" spc="-1" strike="noStrike">
                <a:solidFill>
                  <a:schemeClr val="dk1"/>
                </a:solidFill>
                <a:latin typeface="Kaiti SC"/>
                <a:ea typeface="Kaiti SC"/>
              </a:rPr>
              <a:t>JSON</a:t>
            </a:r>
            <a:r>
              <a:rPr b="0" lang="zh-TW" sz="800" spc="-1" strike="noStrike">
                <a:solidFill>
                  <a:schemeClr val="dk1"/>
                </a:solidFill>
                <a:latin typeface="Kaiti SC"/>
                <a:ea typeface="Kaiti SC"/>
              </a:rPr>
              <a:t>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24000"/>
              <a:buFont typeface="Wingdings" charset="2"/>
              <a:buChar char=""/>
            </a:pPr>
            <a:r>
              <a:rPr b="0" lang="en-US" sz="800" spc="-1" strike="noStrike">
                <a:solidFill>
                  <a:schemeClr val="dk1"/>
                </a:solidFill>
                <a:latin typeface="Kaiti SC"/>
                <a:ea typeface="Kaiti SC"/>
              </a:rPr>
              <a:t>Output : </a:t>
            </a:r>
            <a:r>
              <a:rPr b="0" lang="zh-TW" sz="800" spc="-1" strike="noStrike">
                <a:solidFill>
                  <a:schemeClr val="dk1"/>
                </a:solidFill>
                <a:latin typeface="Kaiti SC"/>
                <a:ea typeface="Kaiti SC"/>
              </a:rPr>
              <a:t>行程表（含每日活動、交通建議、摘要）。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PlaceHolder 1"/>
          <p:cNvSpPr>
            <a:spLocks noGrp="1"/>
          </p:cNvSpPr>
          <p:nvPr>
            <p:ph type="title"/>
          </p:nvPr>
        </p:nvSpPr>
        <p:spPr>
          <a:xfrm>
            <a:off x="720000" y="391680"/>
            <a:ext cx="8267400" cy="57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Multi Agent AI Travel Planner ( 3/3 )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3" name="文字方塊 2"/>
          <p:cNvSpPr/>
          <p:nvPr/>
        </p:nvSpPr>
        <p:spPr>
          <a:xfrm>
            <a:off x="720000" y="1708560"/>
            <a:ext cx="6950880" cy="292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🔹 </a:t>
            </a:r>
            <a:r>
              <a:rPr b="1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執行特性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24000"/>
              <a:buFont typeface="Wingdings" charset="2"/>
              <a:buChar char=""/>
              <a:tabLst>
                <a:tab algn="l" pos="0"/>
              </a:tabLst>
            </a:pP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採用 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Sequential Flow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：各 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Agent 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順序執行，前一階段輸出即為下一階段輸入。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24000"/>
              <a:buFont typeface="Wingdings" charset="2"/>
              <a:buChar char=""/>
              <a:tabLst>
                <a:tab algn="l" pos="0"/>
              </a:tabLst>
            </a:pP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任務由 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CrewAI Workflow 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管理，透過 </a:t>
            </a:r>
            <a:r>
              <a:rPr b="0" lang="en-US" sz="1050" spc="-1" strike="noStrike">
                <a:solidFill>
                  <a:srgbClr val="188038"/>
                </a:solidFill>
                <a:latin typeface="Times New Roman"/>
                <a:ea typeface="Kaiti SC"/>
              </a:rPr>
              <a:t>kickoff()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 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自動依序觸發。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24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FastAPI 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為任務中樞，統一負責任務呼叫與結果整合。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🔹 </a:t>
            </a:r>
            <a:r>
              <a:rPr b="1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技術亮點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24000"/>
              <a:buFont typeface="Wingdings" charset="2"/>
              <a:buChar char=""/>
              <a:tabLst>
                <a:tab algn="l" pos="0"/>
              </a:tabLst>
            </a:pP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可擴充性高：可新增更多 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Agent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（如景點推薦、天氣分析）。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24000"/>
              <a:buFont typeface="Wingdings" charset="2"/>
              <a:buChar char=""/>
              <a:tabLst>
                <a:tab algn="l" pos="0"/>
              </a:tabLst>
            </a:pP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可追蹤性強：每階段輸出皆可記錄於 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Log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，便於除錯與監控。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24000"/>
              <a:buFont typeface="Wingdings" charset="2"/>
              <a:buChar char=""/>
              <a:tabLst>
                <a:tab algn="l" pos="0"/>
              </a:tabLst>
            </a:pP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低耦合架構：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Agents 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以明確 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JSON 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輸入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/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輸出協定互動，維護成本低。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🔹 </a:t>
            </a:r>
            <a:r>
              <a:rPr b="1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調整方向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SzPct val="124000"/>
              <a:buFont typeface="Wingdings" charset="2"/>
              <a:buChar char=""/>
              <a:tabLst>
                <a:tab algn="l" pos="0"/>
              </a:tabLst>
            </a:pP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未來可改進為 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Parallel Flow 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以加速資料蒐集階段。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marL="270000" indent="-171360">
              <a:lnSpc>
                <a:spcPct val="115000"/>
              </a:lnSpc>
              <a:buClr>
                <a:srgbClr val="594a42"/>
              </a:buClr>
              <a:buSzPct val="124000"/>
              <a:buFont typeface="Wingdings" charset="2"/>
              <a:buChar char=""/>
              <a:tabLst>
                <a:tab algn="l" pos="0"/>
              </a:tabLst>
            </a:pP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可整合官方 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API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（如 </a:t>
            </a:r>
            <a:r>
              <a:rPr b="0" lang="en-US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Amadeus / Skyscanner</a:t>
            </a:r>
            <a:r>
              <a:rPr b="0" lang="zh-TW" sz="1050" spc="-1" strike="noStrike">
                <a:solidFill>
                  <a:schemeClr val="dk1"/>
                </a:solidFill>
                <a:latin typeface="Times New Roman"/>
                <a:ea typeface="Kaiti SC"/>
              </a:rPr>
              <a:t>）提升資料準確性。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4" name="文字方塊 19"/>
          <p:cNvSpPr/>
          <p:nvPr/>
        </p:nvSpPr>
        <p:spPr>
          <a:xfrm>
            <a:off x="720000" y="1059480"/>
            <a:ext cx="5713920" cy="64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zh-TW" sz="1800" spc="-1" strike="noStrike">
                <a:solidFill>
                  <a:schemeClr val="dk1"/>
                </a:solidFill>
                <a:latin typeface="Kaiti SC"/>
                <a:ea typeface="Kaiti SC"/>
              </a:rPr>
              <a:t>任務流動順序與輸出整合</a:t>
            </a:r>
            <a:br>
              <a:rPr sz="1800"/>
            </a:br>
            <a:r>
              <a:rPr b="1" lang="zh-TW" sz="1400" spc="-1" strike="noStrike">
                <a:solidFill>
                  <a:schemeClr val="dk1"/>
                </a:solidFill>
                <a:latin typeface="Kaiti SC"/>
                <a:ea typeface="Kaiti SC"/>
              </a:rPr>
              <a:t>使用者輸入到 </a:t>
            </a:r>
            <a:r>
              <a:rPr b="1" lang="en-US" sz="1400" spc="-1" strike="noStrike">
                <a:solidFill>
                  <a:schemeClr val="dk1"/>
                </a:solidFill>
                <a:latin typeface="Kaiti SC"/>
                <a:ea typeface="Kaiti SC"/>
              </a:rPr>
              <a:t>AI </a:t>
            </a:r>
            <a:r>
              <a:rPr b="1" lang="zh-TW" sz="1400" spc="-1" strike="noStrike">
                <a:solidFill>
                  <a:schemeClr val="dk1"/>
                </a:solidFill>
                <a:latin typeface="Kaiti SC"/>
                <a:ea typeface="Kaiti SC"/>
              </a:rPr>
              <a:t>生成最終行程的完整執行鏈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95" name="Google Shape;153;p19" descr=""/>
          <p:cNvPicPr/>
          <p:nvPr/>
        </p:nvPicPr>
        <p:blipFill>
          <a:blip r:embed="rId1"/>
          <a:stretch/>
        </p:blipFill>
        <p:spPr>
          <a:xfrm>
            <a:off x="5474880" y="1059480"/>
            <a:ext cx="2552400" cy="38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" name="PlaceHolder 1"/>
          <p:cNvSpPr>
            <a:spLocks noGrp="1"/>
          </p:cNvSpPr>
          <p:nvPr>
            <p:ph type="title"/>
          </p:nvPr>
        </p:nvSpPr>
        <p:spPr>
          <a:xfrm>
            <a:off x="793080" y="24372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DynaPuff"/>
              </a:rPr>
              <a:t>Proposed Design – SequenceDiagram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7" name="文字方塊 13"/>
          <p:cNvSpPr/>
          <p:nvPr/>
        </p:nvSpPr>
        <p:spPr>
          <a:xfrm>
            <a:off x="4911120" y="1260000"/>
            <a:ext cx="4232520" cy="136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lvl="1" marL="37224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階段一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使用者輸入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37224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階段二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模型分析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37224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階段三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整合資料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回應資訊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98" name="" descr=""/>
          <p:cNvPicPr/>
          <p:nvPr/>
        </p:nvPicPr>
        <p:blipFill>
          <a:blip r:embed="rId1"/>
          <a:stretch/>
        </p:blipFill>
        <p:spPr>
          <a:xfrm>
            <a:off x="151920" y="815760"/>
            <a:ext cx="4527720" cy="429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" name="PlaceHolder 1"/>
          <p:cNvSpPr>
            <a:spLocks noGrp="1"/>
          </p:cNvSpPr>
          <p:nvPr>
            <p:ph type="title"/>
          </p:nvPr>
        </p:nvSpPr>
        <p:spPr>
          <a:xfrm>
            <a:off x="779760" y="57600"/>
            <a:ext cx="8155080" cy="1063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DynaPuff"/>
              </a:rPr>
              <a:t>Proposed Design –</a:t>
            </a:r>
            <a:br>
              <a:rPr sz="3200"/>
            </a:b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High-Level System Architecture Diagram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0" name="Freeform 3"/>
          <p:cNvSpPr/>
          <p:nvPr/>
        </p:nvSpPr>
        <p:spPr>
          <a:xfrm>
            <a:off x="632160" y="1430280"/>
            <a:ext cx="3345480" cy="3283920"/>
          </a:xfrm>
          <a:custGeom>
            <a:avLst/>
            <a:gdLst>
              <a:gd name="textAreaLeft" fmla="*/ 0 w 3345480"/>
              <a:gd name="textAreaRight" fmla="*/ 3346560 w 3345480"/>
              <a:gd name="textAreaTop" fmla="*/ 0 h 3283920"/>
              <a:gd name="textAreaBottom" fmla="*/ 3285000 h 3283920"/>
            </a:gdLst>
            <a:ahLst/>
            <a:rect l="textAreaLeft" t="textAreaTop" r="textAreaRight" b="textAreaBottom"/>
            <a:pathLst>
              <a:path w="8528120" h="5863082">
                <a:moveTo>
                  <a:pt x="0" y="0"/>
                </a:moveTo>
                <a:lnTo>
                  <a:pt x="8528120" y="0"/>
                </a:lnTo>
                <a:lnTo>
                  <a:pt x="8528120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701" name="文字方塊 11"/>
          <p:cNvSpPr/>
          <p:nvPr/>
        </p:nvSpPr>
        <p:spPr>
          <a:xfrm>
            <a:off x="3639240" y="1225080"/>
            <a:ext cx="5203080" cy="22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本系統的設計採用三層式架構，確保職責分離和高模塊化：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53600" indent="-228600">
              <a:lnSpc>
                <a:spcPct val="150000"/>
              </a:lnSpc>
              <a:buClr>
                <a:srgbClr val="594a42"/>
              </a:buClr>
              <a:buFont typeface="Arial"/>
              <a:buAutoNum type="arabicPeriod"/>
            </a:pP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呈現層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(Presentation Layer)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 負責用戶交互，通過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WebHook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將用戶輸入傳輸到系統核心。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53600" indent="-228600">
              <a:lnSpc>
                <a:spcPct val="150000"/>
              </a:lnSpc>
              <a:buClr>
                <a:srgbClr val="594a42"/>
              </a:buClr>
              <a:buFont typeface="Arial"/>
              <a:buAutoNum type="arabicPeriod"/>
            </a:pP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協調層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(Orchestration Layer)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 以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n8n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工作流為核心，包含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LangChain Agent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作為推理引擎，負責任務解析、決策和流程控制。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53600" indent="-228600">
              <a:lnSpc>
                <a:spcPct val="150000"/>
              </a:lnSpc>
              <a:buClr>
                <a:srgbClr val="594a42"/>
              </a:buClr>
              <a:buFont typeface="Arial"/>
              <a:buAutoNum type="arabicPeriod"/>
            </a:pP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數據獲取層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(Data Acquisition Layer)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 包含所有數據源，包括實時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API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調用和定製爬蟲。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2" name="文字方塊 12"/>
          <p:cNvSpPr/>
          <p:nvPr/>
        </p:nvSpPr>
        <p:spPr>
          <a:xfrm>
            <a:off x="4140000" y="3600000"/>
            <a:ext cx="4829760" cy="152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0" lang="zh-TW" sz="1050" spc="-1" strike="noStrike">
                <a:solidFill>
                  <a:srgbClr val="594a42"/>
                </a:solidFill>
                <a:latin typeface="Times New Roman"/>
                <a:ea typeface="Kaiti SC"/>
              </a:rPr>
              <a:t>運作流程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397800" indent="-171360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050" spc="-1" strike="noStrike">
                <a:solidFill>
                  <a:srgbClr val="594a42"/>
                </a:solidFill>
                <a:latin typeface="Times New Roman"/>
                <a:ea typeface="Kaiti SC"/>
              </a:rPr>
              <a:t>用戶輸入端負責接收使用者需求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397800" indent="-171360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en-US" sz="1050" spc="-1" strike="noStrike">
                <a:solidFill>
                  <a:srgbClr val="594a42"/>
                </a:solidFill>
                <a:latin typeface="Times New Roman"/>
                <a:ea typeface="Kaiti SC"/>
              </a:rPr>
              <a:t>AI Agent </a:t>
            </a:r>
            <a:r>
              <a:rPr b="0" lang="zh-TW" sz="1050" spc="-1" strike="noStrike">
                <a:solidFill>
                  <a:srgbClr val="594a42"/>
                </a:solidFill>
                <a:latin typeface="Times New Roman"/>
                <a:ea typeface="Kaiti SC"/>
              </a:rPr>
              <a:t>負責解析需求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397800" indent="-171360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050" spc="-1" strike="noStrike">
                <a:solidFill>
                  <a:srgbClr val="594a42"/>
                </a:solidFill>
                <a:latin typeface="Times New Roman"/>
                <a:ea typeface="Kaiti SC"/>
              </a:rPr>
              <a:t>爬蟲模組和 </a:t>
            </a:r>
            <a:r>
              <a:rPr b="0" lang="en-US" sz="105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0" lang="zh-TW" sz="1050" spc="-1" strike="noStrike">
                <a:solidFill>
                  <a:srgbClr val="594a42"/>
                </a:solidFill>
                <a:latin typeface="Times New Roman"/>
                <a:ea typeface="Kaiti SC"/>
              </a:rPr>
              <a:t>介面負責獲取資料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397800" indent="-171360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050" spc="-1" strike="noStrike">
                <a:solidFill>
                  <a:srgbClr val="594a42"/>
                </a:solidFill>
                <a:latin typeface="Times New Roman"/>
                <a:ea typeface="Kaiti SC"/>
              </a:rPr>
              <a:t>整合模組負責處理資料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397800" indent="-171360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050" spc="-1" strike="noStrike">
                <a:solidFill>
                  <a:srgbClr val="594a42"/>
                </a:solidFill>
                <a:latin typeface="Times New Roman"/>
                <a:ea typeface="Kaiti SC"/>
              </a:rPr>
              <a:t>輸出模組負責呈現結果。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文字方塊 5"/>
          <p:cNvSpPr/>
          <p:nvPr/>
        </p:nvSpPr>
        <p:spPr>
          <a:xfrm>
            <a:off x="1559160" y="129960"/>
            <a:ext cx="602496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Arial"/>
              </a:rPr>
              <a:t>Proposed Design –</a:t>
            </a:r>
            <a:br>
              <a:rPr sz="3200"/>
            </a:br>
            <a:r>
              <a:rPr b="0" lang="zh-TW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流程入口</a:t>
            </a: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: WebHook</a:t>
            </a:r>
            <a:r>
              <a:rPr b="0" lang="zh-TW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與用戶界面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4" name="Freeform 3"/>
          <p:cNvSpPr/>
          <p:nvPr/>
        </p:nvSpPr>
        <p:spPr>
          <a:xfrm>
            <a:off x="2389680" y="1630800"/>
            <a:ext cx="3960360" cy="583560"/>
          </a:xfrm>
          <a:custGeom>
            <a:avLst/>
            <a:gdLst>
              <a:gd name="textAreaLeft" fmla="*/ 0 w 3960360"/>
              <a:gd name="textAreaRight" fmla="*/ 3961440 w 3960360"/>
              <a:gd name="textAreaTop" fmla="*/ 0 h 583560"/>
              <a:gd name="textAreaBottom" fmla="*/ 584640 h 583560"/>
            </a:gdLst>
            <a:ahLst/>
            <a:rect l="textAreaLeft" t="textAreaTop" r="textAreaRight" b="textAreaBottom"/>
            <a:pathLst>
              <a:path w="6970330" h="793813">
                <a:moveTo>
                  <a:pt x="0" y="0"/>
                </a:moveTo>
                <a:lnTo>
                  <a:pt x="6970330" y="0"/>
                </a:lnTo>
                <a:lnTo>
                  <a:pt x="6970330" y="793813"/>
                </a:lnTo>
                <a:lnTo>
                  <a:pt x="0" y="79381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05" name="文字方塊 7"/>
          <p:cNvSpPr/>
          <p:nvPr/>
        </p:nvSpPr>
        <p:spPr>
          <a:xfrm>
            <a:off x="1559160" y="2639160"/>
            <a:ext cx="5832720" cy="200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lvl="1" marL="379800" indent="-171360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介面展示</a:t>
            </a:r>
            <a:r>
              <a:rPr b="0" lang="zh-TW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：用戶透過此介面輸入旅遊需求，系統會使用</a:t>
            </a:r>
            <a:r>
              <a:rPr b="0" lang="en-US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Web</a:t>
            </a:r>
            <a:r>
              <a:rPr b="0" lang="zh-TW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介面或是聊天機器人，方便使用者輸入旅遊目的地、日期、預算等資訊，並利用</a:t>
            </a:r>
            <a:r>
              <a:rPr b="0" lang="en-US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WebHook</a:t>
            </a:r>
            <a:r>
              <a:rPr b="0" lang="zh-TW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接收使用者的請求。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379800" indent="-171360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輸入方式</a:t>
            </a:r>
            <a:r>
              <a:rPr b="0" lang="zh-TW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：使用者可選擇文字輸入，系統也支援語音輸入，提升使用者的便利性，使用者能夠更直觀地表達需求，降低輸入錯誤的機率。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379800" indent="-171360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en-US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WebHook</a:t>
            </a:r>
            <a:r>
              <a:rPr b="0" lang="zh-TW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</a:t>
            </a:r>
            <a:r>
              <a:rPr b="0" lang="en-US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WebHook </a:t>
            </a:r>
            <a:r>
              <a:rPr b="0" lang="zh-TW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會即時接收來自用戶介面的請求，並將這些請求以標準化的格式傳遞給後端的 </a:t>
            </a:r>
            <a:r>
              <a:rPr b="0" lang="en-US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n8n </a:t>
            </a:r>
            <a:r>
              <a:rPr b="0" lang="zh-TW" sz="1200" spc="-1" strike="noStrike">
                <a:solidFill>
                  <a:srgbClr val="594a42"/>
                </a:solidFill>
                <a:latin typeface="Times New Roman"/>
                <a:ea typeface="Kaiti SC"/>
              </a:rPr>
              <a:t>工作流程，確保資料傳輸的即時性與可靠性。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6" name="文字方塊 8"/>
          <p:cNvSpPr/>
          <p:nvPr/>
        </p:nvSpPr>
        <p:spPr>
          <a:xfrm>
            <a:off x="9354240" y="1207080"/>
            <a:ext cx="3793680" cy="12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50000"/>
              </a:lnSpc>
            </a:pPr>
            <a:r>
              <a:rPr b="0" lang="en-US" sz="1000" spc="-1" strike="noStrike">
                <a:solidFill>
                  <a:srgbClr val="594a42"/>
                </a:solidFill>
                <a:latin typeface="Kaiti SC"/>
                <a:ea typeface="Kaiti SC"/>
              </a:rPr>
              <a:t>n8n</a:t>
            </a:r>
            <a:r>
              <a:rPr b="0" lang="zh-TW" sz="1000" spc="-1" strike="noStrike">
                <a:solidFill>
                  <a:srgbClr val="594a42"/>
                </a:solidFill>
                <a:latin typeface="Kaiti SC"/>
                <a:ea typeface="Kaiti SC"/>
              </a:rPr>
              <a:t>工作流的起點是一個 </a:t>
            </a:r>
            <a:r>
              <a:rPr b="0" lang="en-US" sz="1000" spc="-1" strike="noStrike">
                <a:solidFill>
                  <a:srgbClr val="594a42"/>
                </a:solidFill>
                <a:latin typeface="Kaiti SC"/>
                <a:ea typeface="Kaiti SC"/>
              </a:rPr>
              <a:t>WebHook </a:t>
            </a:r>
            <a:r>
              <a:rPr b="0" lang="zh-TW" sz="1000" spc="-1" strike="noStrike">
                <a:solidFill>
                  <a:srgbClr val="594a42"/>
                </a:solidFill>
                <a:latin typeface="Kaiti SC"/>
                <a:ea typeface="Kaiti SC"/>
              </a:rPr>
              <a:t>觸發節點。該節點監聽外部系統（如聊天介面）發送的 </a:t>
            </a:r>
            <a:r>
              <a:rPr b="0" lang="en-US" sz="1000" spc="-1" strike="noStrike">
                <a:solidFill>
                  <a:srgbClr val="594a42"/>
                </a:solidFill>
                <a:latin typeface="Kaiti SC"/>
                <a:ea typeface="Kaiti SC"/>
              </a:rPr>
              <a:t>HTTP </a:t>
            </a:r>
            <a:r>
              <a:rPr b="0" lang="zh-TW" sz="1000" spc="-1" strike="noStrike">
                <a:solidFill>
                  <a:srgbClr val="594a42"/>
                </a:solidFill>
                <a:latin typeface="Kaiti SC"/>
                <a:ea typeface="Kaiti SC"/>
              </a:rPr>
              <a:t>請求。在數據進入 </a:t>
            </a:r>
            <a:r>
              <a:rPr b="0" lang="en-US" sz="1000" spc="-1" strike="noStrike">
                <a:solidFill>
                  <a:srgbClr val="594a42"/>
                </a:solidFill>
                <a:latin typeface="Kaiti SC"/>
                <a:ea typeface="Kaiti SC"/>
              </a:rPr>
              <a:t>Agent </a:t>
            </a:r>
            <a:r>
              <a:rPr b="0" lang="zh-TW" sz="1000" spc="-1" strike="noStrike">
                <a:solidFill>
                  <a:srgbClr val="594a42"/>
                </a:solidFill>
                <a:latin typeface="Kaiti SC"/>
                <a:ea typeface="Kaiti SC"/>
              </a:rPr>
              <a:t>之前，應連接一個 </a:t>
            </a:r>
            <a:r>
              <a:rPr b="0" lang="en-US" sz="1000" spc="-1" strike="noStrike">
                <a:solidFill>
                  <a:srgbClr val="594a42"/>
                </a:solidFill>
                <a:latin typeface="Kaiti SC"/>
                <a:ea typeface="Kaiti SC"/>
              </a:rPr>
              <a:t>Function Node </a:t>
            </a:r>
            <a:r>
              <a:rPr b="0" lang="zh-TW" sz="1000" spc="-1" strike="noStrike">
                <a:solidFill>
                  <a:srgbClr val="594a42"/>
                </a:solidFill>
                <a:latin typeface="Kaiti SC"/>
                <a:ea typeface="Kaiti SC"/>
              </a:rPr>
              <a:t>進行初步的數據清洗和格式化，確保用戶輸入的文本能夠標準化地傳遞給 </a:t>
            </a:r>
            <a:r>
              <a:rPr b="0" lang="en-US" sz="1000" spc="-1" strike="noStrike">
                <a:solidFill>
                  <a:srgbClr val="594a42"/>
                </a:solidFill>
                <a:latin typeface="Kaiti SC"/>
                <a:ea typeface="Kaiti SC"/>
              </a:rPr>
              <a:t>LangChain Agent </a:t>
            </a:r>
            <a:r>
              <a:rPr b="0" lang="zh-TW" sz="1000" spc="-1" strike="noStrike">
                <a:solidFill>
                  <a:srgbClr val="594a42"/>
                </a:solidFill>
                <a:latin typeface="Kaiti SC"/>
                <a:ea typeface="Kaiti SC"/>
              </a:rPr>
              <a:t>進行解析 。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PlaceHolder 1"/>
          <p:cNvSpPr>
            <a:spLocks noGrp="1"/>
          </p:cNvSpPr>
          <p:nvPr>
            <p:ph type="title"/>
          </p:nvPr>
        </p:nvSpPr>
        <p:spPr>
          <a:xfrm>
            <a:off x="747000" y="363240"/>
            <a:ext cx="7702920" cy="702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chemeClr val="dk1"/>
                </a:solidFill>
                <a:latin typeface="Times New Roman"/>
                <a:ea typeface="DynaPuff"/>
              </a:rPr>
              <a:t>Outline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3" name="PlaceHolder 2"/>
          <p:cNvSpPr>
            <a:spLocks noGrp="1"/>
          </p:cNvSpPr>
          <p:nvPr>
            <p:ph type="subTitle"/>
          </p:nvPr>
        </p:nvSpPr>
        <p:spPr>
          <a:xfrm>
            <a:off x="747000" y="1373760"/>
            <a:ext cx="4845240" cy="22827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 marL="457200" indent="0">
              <a:lnSpc>
                <a:spcPct val="2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lt2"/>
                </a:solidFill>
                <a:latin typeface="Times New Roman"/>
                <a:ea typeface="Gantari"/>
              </a:rPr>
              <a:t>1. Introduction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lt2"/>
                </a:solidFill>
                <a:latin typeface="Times New Roman"/>
                <a:ea typeface="Gantari"/>
              </a:rPr>
              <a:t>2. Related Work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5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chemeClr val="lt2"/>
                </a:solidFill>
                <a:latin typeface="Times New Roman"/>
                <a:ea typeface="Gantari"/>
              </a:rPr>
              <a:t>3. Proposed Design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文字方塊 1"/>
          <p:cNvSpPr/>
          <p:nvPr/>
        </p:nvSpPr>
        <p:spPr>
          <a:xfrm>
            <a:off x="484560" y="1594440"/>
            <a:ext cx="6975720" cy="246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50000"/>
              </a:lnSpc>
            </a:pP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n8n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接收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WebHook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數據後啟動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LangChainAgent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節點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,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這個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Agent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節點是系統的「大腦」，使用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LLM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驅動，專門負責：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520200" indent="-259920" algn="just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意圖解析</a:t>
            </a:r>
            <a:r>
              <a:rPr b="1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: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將用戶的自然語言請求分解為可執行的步驟。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520200" indent="-259920" algn="just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狀態管理</a:t>
            </a:r>
            <a:r>
              <a:rPr b="1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: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通過連接的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Window Buffer Memory Node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來維持當前會話的上下文和狀態。為了確保會話的用戶專屬性，記憶體必須使用用戶的唯一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ID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（例如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User ID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或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Session ID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）進行配置 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520200" indent="-259920" algn="just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模組決策</a:t>
            </a:r>
            <a:r>
              <a:rPr b="1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: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根據解析的意圖，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Agent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動態選擇並調用不同模組。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8" name="文字方塊 2"/>
          <p:cNvSpPr/>
          <p:nvPr/>
        </p:nvSpPr>
        <p:spPr>
          <a:xfrm>
            <a:off x="1234440" y="255960"/>
            <a:ext cx="820116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Arial"/>
              </a:rPr>
              <a:t>Proposed Design – </a:t>
            </a:r>
            <a:r>
              <a:rPr b="0" lang="zh-TW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核心協調層</a:t>
            </a: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n8n</a:t>
            </a:r>
            <a:r>
              <a:rPr b="0" lang="zh-TW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與</a:t>
            </a: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LangChain Agent - (1/2)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09" name="Google Shape;6647;p71"/>
          <p:cNvGrpSpPr/>
          <p:nvPr/>
        </p:nvGrpSpPr>
        <p:grpSpPr>
          <a:xfrm>
            <a:off x="5645160" y="3810240"/>
            <a:ext cx="1949400" cy="1051200"/>
            <a:chOff x="5645160" y="3810240"/>
            <a:chExt cx="1949400" cy="1051200"/>
          </a:xfrm>
        </p:grpSpPr>
        <p:sp>
          <p:nvSpPr>
            <p:cNvPr id="3710" name="Google Shape;6648;p71"/>
            <p:cNvSpPr/>
            <p:nvPr/>
          </p:nvSpPr>
          <p:spPr>
            <a:xfrm flipH="1" rot="592800">
              <a:off x="5693400" y="3984480"/>
              <a:ext cx="1848960" cy="716400"/>
            </a:xfrm>
            <a:custGeom>
              <a:avLst/>
              <a:gdLst>
                <a:gd name="textAreaLeft" fmla="*/ 720 w 1848960"/>
                <a:gd name="textAreaRight" fmla="*/ 1850760 w 1848960"/>
                <a:gd name="textAreaTop" fmla="*/ 0 h 716400"/>
                <a:gd name="textAreaBottom" fmla="*/ 717120 h 716400"/>
              </a:gdLst>
              <a:ahLst/>
              <a:rect l="textAreaLeft" t="textAreaTop" r="textAreaRight" b="textAreaBottom"/>
              <a:pathLst>
                <a:path w="29879" h="11589">
                  <a:moveTo>
                    <a:pt x="4597" y="0"/>
                  </a:moveTo>
                  <a:cubicBezTo>
                    <a:pt x="2824" y="0"/>
                    <a:pt x="599" y="504"/>
                    <a:pt x="343" y="880"/>
                  </a:cubicBezTo>
                  <a:cubicBezTo>
                    <a:pt x="0" y="1382"/>
                    <a:pt x="434" y="1953"/>
                    <a:pt x="434" y="1953"/>
                  </a:cubicBezTo>
                  <a:cubicBezTo>
                    <a:pt x="434" y="1953"/>
                    <a:pt x="19219" y="9964"/>
                    <a:pt x="19562" y="10033"/>
                  </a:cubicBezTo>
                  <a:cubicBezTo>
                    <a:pt x="19916" y="10099"/>
                    <a:pt x="26631" y="11589"/>
                    <a:pt x="27805" y="11589"/>
                  </a:cubicBezTo>
                  <a:cubicBezTo>
                    <a:pt x="27839" y="11589"/>
                    <a:pt x="27868" y="11588"/>
                    <a:pt x="27893" y="11585"/>
                  </a:cubicBezTo>
                  <a:cubicBezTo>
                    <a:pt x="28760" y="11494"/>
                    <a:pt x="28532" y="11334"/>
                    <a:pt x="28623" y="10946"/>
                  </a:cubicBezTo>
                  <a:cubicBezTo>
                    <a:pt x="28692" y="10581"/>
                    <a:pt x="26432" y="9462"/>
                    <a:pt x="26432" y="9462"/>
                  </a:cubicBezTo>
                  <a:cubicBezTo>
                    <a:pt x="26432" y="9462"/>
                    <a:pt x="29879" y="5194"/>
                    <a:pt x="29856" y="5057"/>
                  </a:cubicBezTo>
                  <a:cubicBezTo>
                    <a:pt x="29856" y="4943"/>
                    <a:pt x="28943" y="4509"/>
                    <a:pt x="28326" y="4395"/>
                  </a:cubicBezTo>
                  <a:cubicBezTo>
                    <a:pt x="28313" y="4392"/>
                    <a:pt x="28298" y="4391"/>
                    <a:pt x="28281" y="4391"/>
                  </a:cubicBezTo>
                  <a:cubicBezTo>
                    <a:pt x="27483" y="4391"/>
                    <a:pt x="22323" y="7408"/>
                    <a:pt x="22323" y="7408"/>
                  </a:cubicBezTo>
                  <a:cubicBezTo>
                    <a:pt x="22323" y="7408"/>
                    <a:pt x="7715" y="743"/>
                    <a:pt x="6140" y="195"/>
                  </a:cubicBezTo>
                  <a:cubicBezTo>
                    <a:pt x="5738" y="57"/>
                    <a:pt x="5193" y="0"/>
                    <a:pt x="4597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11" name="Google Shape;6649;p71"/>
            <p:cNvSpPr/>
            <p:nvPr/>
          </p:nvSpPr>
          <p:spPr>
            <a:xfrm flipH="1" rot="592800">
              <a:off x="5694840" y="3963240"/>
              <a:ext cx="1848960" cy="744120"/>
            </a:xfrm>
            <a:custGeom>
              <a:avLst/>
              <a:gdLst>
                <a:gd name="textAreaLeft" fmla="*/ 720 w 1848960"/>
                <a:gd name="textAreaRight" fmla="*/ 1850760 w 1848960"/>
                <a:gd name="textAreaTop" fmla="*/ 0 h 744120"/>
                <a:gd name="textAreaBottom" fmla="*/ 745200 h 744120"/>
              </a:gdLst>
              <a:ahLst/>
              <a:rect l="textAreaLeft" t="textAreaTop" r="textAreaRight" b="textAreaBottom"/>
              <a:pathLst>
                <a:path fill="none" w="29879" h="12030">
                  <a:moveTo>
                    <a:pt x="434" y="2306"/>
                  </a:moveTo>
                  <a:cubicBezTo>
                    <a:pt x="434" y="2306"/>
                    <a:pt x="0" y="1735"/>
                    <a:pt x="343" y="1233"/>
                  </a:cubicBezTo>
                  <a:cubicBezTo>
                    <a:pt x="685" y="731"/>
                    <a:pt x="4542" y="0"/>
                    <a:pt x="6140" y="548"/>
                  </a:cubicBezTo>
                  <a:cubicBezTo>
                    <a:pt x="7715" y="1096"/>
                    <a:pt x="22323" y="7761"/>
                    <a:pt x="22323" y="7761"/>
                  </a:cubicBezTo>
                  <a:cubicBezTo>
                    <a:pt x="22323" y="7761"/>
                    <a:pt x="27710" y="4611"/>
                    <a:pt x="28326" y="4748"/>
                  </a:cubicBezTo>
                  <a:cubicBezTo>
                    <a:pt x="28943" y="4862"/>
                    <a:pt x="29856" y="5296"/>
                    <a:pt x="29856" y="5410"/>
                  </a:cubicBezTo>
                  <a:cubicBezTo>
                    <a:pt x="29879" y="5547"/>
                    <a:pt x="26432" y="9815"/>
                    <a:pt x="26432" y="9815"/>
                  </a:cubicBezTo>
                  <a:cubicBezTo>
                    <a:pt x="26432" y="9815"/>
                    <a:pt x="28692" y="10934"/>
                    <a:pt x="28623" y="11299"/>
                  </a:cubicBezTo>
                  <a:cubicBezTo>
                    <a:pt x="28532" y="11687"/>
                    <a:pt x="28760" y="11847"/>
                    <a:pt x="27893" y="11938"/>
                  </a:cubicBezTo>
                  <a:cubicBezTo>
                    <a:pt x="27025" y="12029"/>
                    <a:pt x="19927" y="10454"/>
                    <a:pt x="19562" y="10386"/>
                  </a:cubicBezTo>
                  <a:cubicBezTo>
                    <a:pt x="19219" y="10317"/>
                    <a:pt x="434" y="2306"/>
                    <a:pt x="434" y="2306"/>
                  </a:cubicBezTo>
                  <a:close/>
                </a:path>
              </a:pathLst>
            </a:custGeom>
            <a:noFill/>
            <a:ln w="7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12" name="Google Shape;6650;p71"/>
            <p:cNvSpPr/>
            <p:nvPr/>
          </p:nvSpPr>
          <p:spPr>
            <a:xfrm flipH="1" rot="592800">
              <a:off x="5767560" y="4045320"/>
              <a:ext cx="1769760" cy="662040"/>
            </a:xfrm>
            <a:custGeom>
              <a:avLst/>
              <a:gdLst>
                <a:gd name="textAreaLeft" fmla="*/ 720 w 1769760"/>
                <a:gd name="textAreaRight" fmla="*/ 1771560 w 1769760"/>
                <a:gd name="textAreaTop" fmla="*/ 0 h 662040"/>
                <a:gd name="textAreaBottom" fmla="*/ 663120 h 662040"/>
              </a:gdLst>
              <a:ahLst/>
              <a:rect l="textAreaLeft" t="textAreaTop" r="textAreaRight" b="textAreaBottom"/>
              <a:pathLst>
                <a:path w="28601" h="10710">
                  <a:moveTo>
                    <a:pt x="343" y="1"/>
                  </a:moveTo>
                  <a:lnTo>
                    <a:pt x="343" y="1"/>
                  </a:lnTo>
                  <a:cubicBezTo>
                    <a:pt x="0" y="503"/>
                    <a:pt x="434" y="1074"/>
                    <a:pt x="434" y="1074"/>
                  </a:cubicBezTo>
                  <a:cubicBezTo>
                    <a:pt x="434" y="1074"/>
                    <a:pt x="19219" y="9085"/>
                    <a:pt x="19562" y="9154"/>
                  </a:cubicBezTo>
                  <a:cubicBezTo>
                    <a:pt x="19916" y="9220"/>
                    <a:pt x="26631" y="10710"/>
                    <a:pt x="27805" y="10710"/>
                  </a:cubicBezTo>
                  <a:cubicBezTo>
                    <a:pt x="27839" y="10710"/>
                    <a:pt x="27868" y="10709"/>
                    <a:pt x="27893" y="10706"/>
                  </a:cubicBezTo>
                  <a:cubicBezTo>
                    <a:pt x="28532" y="10637"/>
                    <a:pt x="28578" y="10523"/>
                    <a:pt x="28600" y="10341"/>
                  </a:cubicBezTo>
                  <a:cubicBezTo>
                    <a:pt x="26158" y="9816"/>
                    <a:pt x="20292" y="8538"/>
                    <a:pt x="20064" y="8538"/>
                  </a:cubicBezTo>
                  <a:cubicBezTo>
                    <a:pt x="19767" y="8515"/>
                    <a:pt x="343" y="1"/>
                    <a:pt x="343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13" name="Google Shape;6651;p71"/>
            <p:cNvSpPr/>
            <p:nvPr/>
          </p:nvSpPr>
          <p:spPr>
            <a:xfrm flipH="1" rot="592800">
              <a:off x="5766840" y="4045680"/>
              <a:ext cx="1769760" cy="668520"/>
            </a:xfrm>
            <a:custGeom>
              <a:avLst/>
              <a:gdLst>
                <a:gd name="textAreaLeft" fmla="*/ 720 w 1769760"/>
                <a:gd name="textAreaRight" fmla="*/ 1771560 w 1769760"/>
                <a:gd name="textAreaTop" fmla="*/ 0 h 668520"/>
                <a:gd name="textAreaBottom" fmla="*/ 669600 h 668520"/>
              </a:gdLst>
              <a:ahLst/>
              <a:rect l="textAreaLeft" t="textAreaTop" r="textAreaRight" b="textAreaBottom"/>
              <a:pathLst>
                <a:path fill="none" w="28601" h="10798">
                  <a:moveTo>
                    <a:pt x="434" y="1074"/>
                  </a:moveTo>
                  <a:cubicBezTo>
                    <a:pt x="434" y="1074"/>
                    <a:pt x="19219" y="9085"/>
                    <a:pt x="19562" y="9154"/>
                  </a:cubicBezTo>
                  <a:cubicBezTo>
                    <a:pt x="19927" y="9222"/>
                    <a:pt x="27025" y="10797"/>
                    <a:pt x="27893" y="10706"/>
                  </a:cubicBezTo>
                  <a:cubicBezTo>
                    <a:pt x="28532" y="10637"/>
                    <a:pt x="28578" y="10523"/>
                    <a:pt x="28600" y="10341"/>
                  </a:cubicBezTo>
                  <a:cubicBezTo>
                    <a:pt x="26158" y="9816"/>
                    <a:pt x="20292" y="8538"/>
                    <a:pt x="20064" y="8538"/>
                  </a:cubicBezTo>
                  <a:cubicBezTo>
                    <a:pt x="19767" y="8515"/>
                    <a:pt x="343" y="1"/>
                    <a:pt x="343" y="1"/>
                  </a:cubicBezTo>
                  <a:cubicBezTo>
                    <a:pt x="0" y="503"/>
                    <a:pt x="434" y="1074"/>
                    <a:pt x="434" y="1074"/>
                  </a:cubicBezTo>
                  <a:close/>
                </a:path>
              </a:pathLst>
            </a:custGeom>
            <a:noFill/>
            <a:ln w="7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14" name="Google Shape;6652;p71"/>
            <p:cNvSpPr/>
            <p:nvPr/>
          </p:nvSpPr>
          <p:spPr>
            <a:xfrm flipH="1" rot="592800">
              <a:off x="6319440" y="4290840"/>
              <a:ext cx="681120" cy="311400"/>
            </a:xfrm>
            <a:custGeom>
              <a:avLst/>
              <a:gdLst>
                <a:gd name="textAreaLeft" fmla="*/ 720 w 681120"/>
                <a:gd name="textAreaRight" fmla="*/ 682920 w 681120"/>
                <a:gd name="textAreaTop" fmla="*/ 0 h 311400"/>
                <a:gd name="textAreaBottom" fmla="*/ 312480 h 311400"/>
              </a:gdLst>
              <a:ahLst/>
              <a:rect l="textAreaLeft" t="textAreaTop" r="textAreaRight" b="textAreaBottom"/>
              <a:pathLst>
                <a:path w="11017" h="5040">
                  <a:moveTo>
                    <a:pt x="409" y="1"/>
                  </a:moveTo>
                  <a:cubicBezTo>
                    <a:pt x="389" y="1"/>
                    <a:pt x="374" y="3"/>
                    <a:pt x="366" y="9"/>
                  </a:cubicBezTo>
                  <a:cubicBezTo>
                    <a:pt x="0" y="237"/>
                    <a:pt x="274" y="853"/>
                    <a:pt x="274" y="853"/>
                  </a:cubicBezTo>
                  <a:cubicBezTo>
                    <a:pt x="146" y="1153"/>
                    <a:pt x="9036" y="5040"/>
                    <a:pt x="10476" y="5040"/>
                  </a:cubicBezTo>
                  <a:cubicBezTo>
                    <a:pt x="10572" y="5040"/>
                    <a:pt x="10635" y="5022"/>
                    <a:pt x="10660" y="4985"/>
                  </a:cubicBezTo>
                  <a:cubicBezTo>
                    <a:pt x="11016" y="4406"/>
                    <a:pt x="1221" y="1"/>
                    <a:pt x="409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15" name="Google Shape;6653;p71"/>
            <p:cNvSpPr/>
            <p:nvPr/>
          </p:nvSpPr>
          <p:spPr>
            <a:xfrm flipH="1" rot="592800">
              <a:off x="6318000" y="4277160"/>
              <a:ext cx="681480" cy="357840"/>
            </a:xfrm>
            <a:custGeom>
              <a:avLst/>
              <a:gdLst>
                <a:gd name="textAreaLeft" fmla="*/ -720 w 681480"/>
                <a:gd name="textAreaRight" fmla="*/ 681840 w 681480"/>
                <a:gd name="textAreaTop" fmla="*/ 0 h 357840"/>
                <a:gd name="textAreaBottom" fmla="*/ 358920 h 357840"/>
              </a:gdLst>
              <a:ahLst/>
              <a:rect l="textAreaLeft" t="textAreaTop" r="textAreaRight" b="textAreaBottom"/>
              <a:pathLst>
                <a:path fill="none" w="11026" h="5799">
                  <a:moveTo>
                    <a:pt x="274" y="1073"/>
                  </a:moveTo>
                  <a:cubicBezTo>
                    <a:pt x="274" y="1073"/>
                    <a:pt x="0" y="457"/>
                    <a:pt x="366" y="229"/>
                  </a:cubicBezTo>
                  <a:cubicBezTo>
                    <a:pt x="731" y="1"/>
                    <a:pt x="11025" y="4611"/>
                    <a:pt x="10660" y="5205"/>
                  </a:cubicBezTo>
                  <a:cubicBezTo>
                    <a:pt x="10272" y="5798"/>
                    <a:pt x="137" y="1393"/>
                    <a:pt x="274" y="1073"/>
                  </a:cubicBezTo>
                  <a:close/>
                </a:path>
              </a:pathLst>
            </a:custGeom>
            <a:noFill/>
            <a:ln w="7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16" name="Google Shape;6654;p71"/>
            <p:cNvSpPr/>
            <p:nvPr/>
          </p:nvSpPr>
          <p:spPr>
            <a:xfrm flipH="1" rot="592800">
              <a:off x="7279920" y="4114080"/>
              <a:ext cx="194040" cy="83520"/>
            </a:xfrm>
            <a:custGeom>
              <a:avLst/>
              <a:gdLst>
                <a:gd name="textAreaLeft" fmla="*/ -720 w 194040"/>
                <a:gd name="textAreaRight" fmla="*/ 194400 w 194040"/>
                <a:gd name="textAreaTop" fmla="*/ 0 h 83520"/>
                <a:gd name="textAreaBottom" fmla="*/ 84240 h 83520"/>
              </a:gdLst>
              <a:ahLst/>
              <a:rect l="textAreaLeft" t="textAreaTop" r="textAreaRight" b="textAreaBottom"/>
              <a:pathLst>
                <a:path w="3151" h="1370">
                  <a:moveTo>
                    <a:pt x="1849" y="0"/>
                  </a:moveTo>
                  <a:cubicBezTo>
                    <a:pt x="1187" y="69"/>
                    <a:pt x="548" y="160"/>
                    <a:pt x="0" y="297"/>
                  </a:cubicBezTo>
                  <a:lnTo>
                    <a:pt x="2899" y="1370"/>
                  </a:lnTo>
                  <a:cubicBezTo>
                    <a:pt x="2899" y="1370"/>
                    <a:pt x="3150" y="959"/>
                    <a:pt x="2991" y="639"/>
                  </a:cubicBezTo>
                  <a:cubicBezTo>
                    <a:pt x="2899" y="457"/>
                    <a:pt x="2329" y="206"/>
                    <a:pt x="184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17" name="Google Shape;6655;p71"/>
            <p:cNvSpPr/>
            <p:nvPr/>
          </p:nvSpPr>
          <p:spPr>
            <a:xfrm flipH="1" rot="592800">
              <a:off x="7279920" y="4114080"/>
              <a:ext cx="194040" cy="83520"/>
            </a:xfrm>
            <a:custGeom>
              <a:avLst/>
              <a:gdLst>
                <a:gd name="textAreaLeft" fmla="*/ -720 w 194040"/>
                <a:gd name="textAreaRight" fmla="*/ 194400 w 194040"/>
                <a:gd name="textAreaTop" fmla="*/ 0 h 83520"/>
                <a:gd name="textAreaBottom" fmla="*/ 84240 h 83520"/>
              </a:gdLst>
              <a:ahLst/>
              <a:rect l="textAreaLeft" t="textAreaTop" r="textAreaRight" b="textAreaBottom"/>
              <a:pathLst>
                <a:path fill="none" w="3151" h="1370">
                  <a:moveTo>
                    <a:pt x="2899" y="1370"/>
                  </a:moveTo>
                  <a:cubicBezTo>
                    <a:pt x="2899" y="1370"/>
                    <a:pt x="3150" y="959"/>
                    <a:pt x="2991" y="639"/>
                  </a:cubicBezTo>
                  <a:cubicBezTo>
                    <a:pt x="2899" y="457"/>
                    <a:pt x="2329" y="206"/>
                    <a:pt x="1849" y="0"/>
                  </a:cubicBezTo>
                  <a:cubicBezTo>
                    <a:pt x="1187" y="69"/>
                    <a:pt x="548" y="160"/>
                    <a:pt x="0" y="297"/>
                  </a:cubicBezTo>
                  <a:close/>
                </a:path>
              </a:pathLst>
            </a:custGeom>
            <a:noFill/>
            <a:ln w="7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grpSp>
          <p:nvGrpSpPr>
            <p:cNvPr id="3718" name="Google Shape;6656;p71"/>
            <p:cNvGrpSpPr/>
            <p:nvPr/>
          </p:nvGrpSpPr>
          <p:grpSpPr>
            <a:xfrm>
              <a:off x="6270120" y="4164840"/>
              <a:ext cx="948240" cy="267120"/>
              <a:chOff x="6270120" y="4164840"/>
              <a:chExt cx="948240" cy="267120"/>
            </a:xfrm>
          </p:grpSpPr>
          <p:sp>
            <p:nvSpPr>
              <p:cNvPr id="3719" name="Google Shape;6657;p71"/>
              <p:cNvSpPr/>
              <p:nvPr/>
            </p:nvSpPr>
            <p:spPr>
              <a:xfrm flipH="1" rot="592800">
                <a:off x="6873480" y="4237560"/>
                <a:ext cx="38520" cy="47520"/>
              </a:xfrm>
              <a:custGeom>
                <a:avLst/>
                <a:gdLst>
                  <a:gd name="textAreaLeft" fmla="*/ -720 w 38520"/>
                  <a:gd name="textAreaRight" fmla="*/ 38880 w 38520"/>
                  <a:gd name="textAreaTop" fmla="*/ 0 h 47520"/>
                  <a:gd name="textAreaBottom" fmla="*/ 48600 h 47520"/>
                </a:gdLst>
                <a:ahLst/>
                <a:rect l="textAreaLeft" t="textAreaTop" r="textAreaRight" b="textAreaBottom"/>
                <a:pathLst>
                  <a:path w="640" h="777">
                    <a:moveTo>
                      <a:pt x="274" y="0"/>
                    </a:moveTo>
                    <a:lnTo>
                      <a:pt x="0" y="616"/>
                    </a:lnTo>
                    <a:lnTo>
                      <a:pt x="365" y="776"/>
                    </a:lnTo>
                    <a:lnTo>
                      <a:pt x="639" y="16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20" name="Google Shape;6658;p71"/>
              <p:cNvSpPr/>
              <p:nvPr/>
            </p:nvSpPr>
            <p:spPr>
              <a:xfrm flipH="1" rot="592800">
                <a:off x="6837120" y="4246560"/>
                <a:ext cx="37080" cy="4716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75" y="0"/>
                    </a:moveTo>
                    <a:lnTo>
                      <a:pt x="1" y="616"/>
                    </a:lnTo>
                    <a:lnTo>
                      <a:pt x="366" y="776"/>
                    </a:lnTo>
                    <a:lnTo>
                      <a:pt x="617" y="160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21" name="Google Shape;6659;p71"/>
              <p:cNvSpPr/>
              <p:nvPr/>
            </p:nvSpPr>
            <p:spPr>
              <a:xfrm flipH="1" rot="592800">
                <a:off x="6800760" y="4255920"/>
                <a:ext cx="37080" cy="4572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5720"/>
                  <a:gd name="textAreaBottom" fmla="*/ 46800 h 45720"/>
                </a:gdLst>
                <a:ahLst/>
                <a:rect l="textAreaLeft" t="textAreaTop" r="textAreaRight" b="textAreaBottom"/>
                <a:pathLst>
                  <a:path w="617" h="754">
                    <a:moveTo>
                      <a:pt x="274" y="0"/>
                    </a:moveTo>
                    <a:lnTo>
                      <a:pt x="0" y="616"/>
                    </a:lnTo>
                    <a:lnTo>
                      <a:pt x="343" y="753"/>
                    </a:lnTo>
                    <a:lnTo>
                      <a:pt x="617" y="16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22" name="Google Shape;6660;p71"/>
              <p:cNvSpPr/>
              <p:nvPr/>
            </p:nvSpPr>
            <p:spPr>
              <a:xfrm flipH="1" rot="592800">
                <a:off x="6763320" y="4265280"/>
                <a:ext cx="37080" cy="4572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5720"/>
                  <a:gd name="textAreaBottom" fmla="*/ 46800 h 45720"/>
                </a:gdLst>
                <a:ahLst/>
                <a:rect l="textAreaLeft" t="textAreaTop" r="textAreaRight" b="textAreaBottom"/>
                <a:pathLst>
                  <a:path w="618" h="754">
                    <a:moveTo>
                      <a:pt x="252" y="0"/>
                    </a:moveTo>
                    <a:lnTo>
                      <a:pt x="1" y="617"/>
                    </a:lnTo>
                    <a:lnTo>
                      <a:pt x="343" y="753"/>
                    </a:lnTo>
                    <a:lnTo>
                      <a:pt x="617" y="160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23" name="Google Shape;6661;p71"/>
              <p:cNvSpPr/>
              <p:nvPr/>
            </p:nvSpPr>
            <p:spPr>
              <a:xfrm flipH="1" rot="592800">
                <a:off x="6727320" y="4275000"/>
                <a:ext cx="37080" cy="4572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5720"/>
                  <a:gd name="textAreaBottom" fmla="*/ 46800 h 45720"/>
                </a:gdLst>
                <a:ahLst/>
                <a:rect l="textAreaLeft" t="textAreaTop" r="textAreaRight" b="textAreaBottom"/>
                <a:pathLst>
                  <a:path w="618" h="754">
                    <a:moveTo>
                      <a:pt x="275" y="0"/>
                    </a:moveTo>
                    <a:lnTo>
                      <a:pt x="1" y="594"/>
                    </a:lnTo>
                    <a:lnTo>
                      <a:pt x="366" y="754"/>
                    </a:lnTo>
                    <a:lnTo>
                      <a:pt x="617" y="137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24" name="Google Shape;6662;p71"/>
              <p:cNvSpPr/>
              <p:nvPr/>
            </p:nvSpPr>
            <p:spPr>
              <a:xfrm flipH="1" rot="592800">
                <a:off x="6911640" y="4229280"/>
                <a:ext cx="37080" cy="4572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5720"/>
                  <a:gd name="textAreaBottom" fmla="*/ 46800 h 45720"/>
                </a:gdLst>
                <a:ahLst/>
                <a:rect l="textAreaLeft" t="textAreaTop" r="textAreaRight" b="textAreaBottom"/>
                <a:pathLst>
                  <a:path w="617" h="754">
                    <a:moveTo>
                      <a:pt x="251" y="1"/>
                    </a:moveTo>
                    <a:lnTo>
                      <a:pt x="0" y="594"/>
                    </a:lnTo>
                    <a:lnTo>
                      <a:pt x="343" y="754"/>
                    </a:lnTo>
                    <a:lnTo>
                      <a:pt x="617" y="138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25" name="Google Shape;6663;p71"/>
              <p:cNvSpPr/>
              <p:nvPr/>
            </p:nvSpPr>
            <p:spPr>
              <a:xfrm flipH="1" rot="592800">
                <a:off x="7059240" y="4191840"/>
                <a:ext cx="37080" cy="4716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74" y="0"/>
                    </a:moveTo>
                    <a:lnTo>
                      <a:pt x="1" y="617"/>
                    </a:lnTo>
                    <a:lnTo>
                      <a:pt x="343" y="777"/>
                    </a:lnTo>
                    <a:lnTo>
                      <a:pt x="617" y="16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26" name="Google Shape;6664;p71"/>
              <p:cNvSpPr/>
              <p:nvPr/>
            </p:nvSpPr>
            <p:spPr>
              <a:xfrm flipH="1" rot="592800">
                <a:off x="7133400" y="4174920"/>
                <a:ext cx="37080" cy="4572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5720"/>
                  <a:gd name="textAreaBottom" fmla="*/ 46800 h 45720"/>
                </a:gdLst>
                <a:ahLst/>
                <a:rect l="textAreaLeft" t="textAreaTop" r="textAreaRight" b="textAreaBottom"/>
                <a:pathLst>
                  <a:path w="617" h="754">
                    <a:moveTo>
                      <a:pt x="251" y="0"/>
                    </a:moveTo>
                    <a:lnTo>
                      <a:pt x="0" y="594"/>
                    </a:lnTo>
                    <a:lnTo>
                      <a:pt x="342" y="753"/>
                    </a:lnTo>
                    <a:lnTo>
                      <a:pt x="616" y="137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27" name="Google Shape;6665;p71"/>
              <p:cNvSpPr/>
              <p:nvPr/>
            </p:nvSpPr>
            <p:spPr>
              <a:xfrm flipH="1" rot="592800">
                <a:off x="7096680" y="4182480"/>
                <a:ext cx="37080" cy="4716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w="618" h="777">
                    <a:moveTo>
                      <a:pt x="275" y="0"/>
                    </a:moveTo>
                    <a:lnTo>
                      <a:pt x="1" y="617"/>
                    </a:lnTo>
                    <a:lnTo>
                      <a:pt x="366" y="776"/>
                    </a:lnTo>
                    <a:lnTo>
                      <a:pt x="617" y="160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28" name="Google Shape;6666;p71"/>
              <p:cNvSpPr/>
              <p:nvPr/>
            </p:nvSpPr>
            <p:spPr>
              <a:xfrm flipH="1" rot="592800">
                <a:off x="7021440" y="4201200"/>
                <a:ext cx="37080" cy="4716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51" y="1"/>
                    </a:moveTo>
                    <a:lnTo>
                      <a:pt x="0" y="617"/>
                    </a:lnTo>
                    <a:lnTo>
                      <a:pt x="343" y="777"/>
                    </a:lnTo>
                    <a:lnTo>
                      <a:pt x="616" y="16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29" name="Google Shape;6667;p71"/>
              <p:cNvSpPr/>
              <p:nvPr/>
            </p:nvSpPr>
            <p:spPr>
              <a:xfrm flipH="1" rot="592800">
                <a:off x="6984360" y="4210920"/>
                <a:ext cx="38520" cy="46080"/>
              </a:xfrm>
              <a:custGeom>
                <a:avLst/>
                <a:gdLst>
                  <a:gd name="textAreaLeft" fmla="*/ -720 w 38520"/>
                  <a:gd name="textAreaRight" fmla="*/ 38880 w 38520"/>
                  <a:gd name="textAreaTop" fmla="*/ 0 h 46080"/>
                  <a:gd name="textAreaBottom" fmla="*/ 47160 h 46080"/>
                </a:gdLst>
                <a:ahLst/>
                <a:rect l="textAreaLeft" t="textAreaTop" r="textAreaRight" b="textAreaBottom"/>
                <a:pathLst>
                  <a:path w="641" h="754">
                    <a:moveTo>
                      <a:pt x="275" y="1"/>
                    </a:moveTo>
                    <a:lnTo>
                      <a:pt x="1" y="617"/>
                    </a:lnTo>
                    <a:lnTo>
                      <a:pt x="366" y="754"/>
                    </a:lnTo>
                    <a:lnTo>
                      <a:pt x="640" y="160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30" name="Google Shape;6668;p71"/>
              <p:cNvSpPr/>
              <p:nvPr/>
            </p:nvSpPr>
            <p:spPr>
              <a:xfrm flipH="1" rot="592800">
                <a:off x="6949080" y="4220280"/>
                <a:ext cx="37080" cy="4572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5720"/>
                  <a:gd name="textAreaBottom" fmla="*/ 46800 h 45720"/>
                </a:gdLst>
                <a:ahLst/>
                <a:rect l="textAreaLeft" t="textAreaTop" r="textAreaRight" b="textAreaBottom"/>
                <a:pathLst>
                  <a:path w="617" h="754">
                    <a:moveTo>
                      <a:pt x="275" y="1"/>
                    </a:moveTo>
                    <a:lnTo>
                      <a:pt x="1" y="594"/>
                    </a:lnTo>
                    <a:lnTo>
                      <a:pt x="366" y="754"/>
                    </a:lnTo>
                    <a:lnTo>
                      <a:pt x="617" y="138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31" name="Google Shape;6669;p71"/>
              <p:cNvSpPr/>
              <p:nvPr/>
            </p:nvSpPr>
            <p:spPr>
              <a:xfrm flipH="1" rot="592800">
                <a:off x="6615360" y="4300920"/>
                <a:ext cx="37080" cy="4716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w="618" h="777">
                    <a:moveTo>
                      <a:pt x="275" y="1"/>
                    </a:moveTo>
                    <a:lnTo>
                      <a:pt x="1" y="617"/>
                    </a:lnTo>
                    <a:lnTo>
                      <a:pt x="366" y="777"/>
                    </a:lnTo>
                    <a:lnTo>
                      <a:pt x="617" y="161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32" name="Google Shape;6670;p71"/>
              <p:cNvSpPr/>
              <p:nvPr/>
            </p:nvSpPr>
            <p:spPr>
              <a:xfrm flipH="1" rot="592800">
                <a:off x="6429600" y="4346280"/>
                <a:ext cx="37080" cy="4716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51" y="0"/>
                    </a:moveTo>
                    <a:lnTo>
                      <a:pt x="0" y="617"/>
                    </a:lnTo>
                    <a:lnTo>
                      <a:pt x="343" y="776"/>
                    </a:lnTo>
                    <a:lnTo>
                      <a:pt x="616" y="160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33" name="Google Shape;6671;p71"/>
              <p:cNvSpPr/>
              <p:nvPr/>
            </p:nvSpPr>
            <p:spPr>
              <a:xfrm flipH="1" rot="592800">
                <a:off x="6357240" y="4365360"/>
                <a:ext cx="37080" cy="4572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5720"/>
                  <a:gd name="textAreaBottom" fmla="*/ 46800 h 45720"/>
                </a:gdLst>
                <a:ahLst/>
                <a:rect l="textAreaLeft" t="textAreaTop" r="textAreaRight" b="textAreaBottom"/>
                <a:pathLst>
                  <a:path w="617" h="754">
                    <a:moveTo>
                      <a:pt x="274" y="0"/>
                    </a:moveTo>
                    <a:lnTo>
                      <a:pt x="1" y="594"/>
                    </a:lnTo>
                    <a:lnTo>
                      <a:pt x="366" y="754"/>
                    </a:lnTo>
                    <a:lnTo>
                      <a:pt x="617" y="137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34" name="Google Shape;6672;p71"/>
              <p:cNvSpPr/>
              <p:nvPr/>
            </p:nvSpPr>
            <p:spPr>
              <a:xfrm flipH="1" rot="592800">
                <a:off x="6392520" y="4356000"/>
                <a:ext cx="38520" cy="46080"/>
              </a:xfrm>
              <a:custGeom>
                <a:avLst/>
                <a:gdLst>
                  <a:gd name="textAreaLeft" fmla="*/ -720 w 38520"/>
                  <a:gd name="textAreaRight" fmla="*/ 38880 w 38520"/>
                  <a:gd name="textAreaTop" fmla="*/ 0 h 46080"/>
                  <a:gd name="textAreaBottom" fmla="*/ 47160 h 46080"/>
                </a:gdLst>
                <a:ahLst/>
                <a:rect l="textAreaLeft" t="textAreaTop" r="textAreaRight" b="textAreaBottom"/>
                <a:pathLst>
                  <a:path w="641" h="754">
                    <a:moveTo>
                      <a:pt x="275" y="0"/>
                    </a:moveTo>
                    <a:lnTo>
                      <a:pt x="1" y="617"/>
                    </a:lnTo>
                    <a:lnTo>
                      <a:pt x="366" y="754"/>
                    </a:lnTo>
                    <a:lnTo>
                      <a:pt x="640" y="160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35" name="Google Shape;6673;p71"/>
              <p:cNvSpPr/>
              <p:nvPr/>
            </p:nvSpPr>
            <p:spPr>
              <a:xfrm flipH="1" rot="592800">
                <a:off x="6318720" y="4372920"/>
                <a:ext cx="37080" cy="4716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74" y="1"/>
                    </a:moveTo>
                    <a:lnTo>
                      <a:pt x="0" y="617"/>
                    </a:lnTo>
                    <a:lnTo>
                      <a:pt x="343" y="777"/>
                    </a:lnTo>
                    <a:lnTo>
                      <a:pt x="617" y="160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36" name="Google Shape;6674;p71"/>
              <p:cNvSpPr/>
              <p:nvPr/>
            </p:nvSpPr>
            <p:spPr>
              <a:xfrm flipH="1" rot="592800">
                <a:off x="7170480" y="4168080"/>
                <a:ext cx="44280" cy="44640"/>
              </a:xfrm>
              <a:custGeom>
                <a:avLst/>
                <a:gdLst>
                  <a:gd name="textAreaLeft" fmla="*/ -720 w 44280"/>
                  <a:gd name="textAreaRight" fmla="*/ 44640 w 44280"/>
                  <a:gd name="textAreaTop" fmla="*/ 0 h 44640"/>
                  <a:gd name="textAreaBottom" fmla="*/ 45720 h 44640"/>
                </a:gdLst>
                <a:ahLst/>
                <a:rect l="textAreaLeft" t="textAreaTop" r="textAreaRight" b="textAreaBottom"/>
                <a:pathLst>
                  <a:path w="731" h="736">
                    <a:moveTo>
                      <a:pt x="361" y="0"/>
                    </a:moveTo>
                    <a:cubicBezTo>
                      <a:pt x="279" y="0"/>
                      <a:pt x="212" y="37"/>
                      <a:pt x="160" y="142"/>
                    </a:cubicBezTo>
                    <a:lnTo>
                      <a:pt x="92" y="324"/>
                    </a:lnTo>
                    <a:cubicBezTo>
                      <a:pt x="0" y="507"/>
                      <a:pt x="137" y="598"/>
                      <a:pt x="297" y="667"/>
                    </a:cubicBezTo>
                    <a:lnTo>
                      <a:pt x="457" y="735"/>
                    </a:lnTo>
                    <a:lnTo>
                      <a:pt x="731" y="142"/>
                    </a:lnTo>
                    <a:lnTo>
                      <a:pt x="571" y="51"/>
                    </a:lnTo>
                    <a:cubicBezTo>
                      <a:pt x="493" y="21"/>
                      <a:pt x="423" y="0"/>
                      <a:pt x="3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2680" bIns="226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37" name="Google Shape;6675;p71"/>
              <p:cNvSpPr/>
              <p:nvPr/>
            </p:nvSpPr>
            <p:spPr>
              <a:xfrm flipH="1" rot="592800">
                <a:off x="6273360" y="4382280"/>
                <a:ext cx="45720" cy="46080"/>
              </a:xfrm>
              <a:custGeom>
                <a:avLst/>
                <a:gdLst>
                  <a:gd name="textAreaLeft" fmla="*/ -720 w 45720"/>
                  <a:gd name="textAreaRight" fmla="*/ 46080 w 45720"/>
                  <a:gd name="textAreaTop" fmla="*/ 0 h 46080"/>
                  <a:gd name="textAreaBottom" fmla="*/ 47160 h 46080"/>
                </a:gdLst>
                <a:ahLst/>
                <a:rect l="textAreaLeft" t="textAreaTop" r="textAreaRight" b="textAreaBottom"/>
                <a:pathLst>
                  <a:path w="755" h="761">
                    <a:moveTo>
                      <a:pt x="252" y="1"/>
                    </a:moveTo>
                    <a:lnTo>
                      <a:pt x="1" y="617"/>
                    </a:lnTo>
                    <a:lnTo>
                      <a:pt x="183" y="708"/>
                    </a:lnTo>
                    <a:cubicBezTo>
                      <a:pt x="265" y="739"/>
                      <a:pt x="338" y="761"/>
                      <a:pt x="402" y="761"/>
                    </a:cubicBezTo>
                    <a:cubicBezTo>
                      <a:pt x="480" y="761"/>
                      <a:pt x="544" y="728"/>
                      <a:pt x="594" y="640"/>
                    </a:cubicBezTo>
                    <a:lnTo>
                      <a:pt x="663" y="434"/>
                    </a:lnTo>
                    <a:cubicBezTo>
                      <a:pt x="754" y="275"/>
                      <a:pt x="617" y="161"/>
                      <a:pt x="457" y="92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38" name="Google Shape;6676;p71"/>
              <p:cNvSpPr/>
              <p:nvPr/>
            </p:nvSpPr>
            <p:spPr>
              <a:xfrm flipH="1" rot="592800">
                <a:off x="6579000" y="4310640"/>
                <a:ext cx="37080" cy="4572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5720"/>
                  <a:gd name="textAreaBottom" fmla="*/ 46800 h 45720"/>
                </a:gdLst>
                <a:ahLst/>
                <a:rect l="textAreaLeft" t="textAreaTop" r="textAreaRight" b="textAreaBottom"/>
                <a:pathLst>
                  <a:path w="617" h="755">
                    <a:moveTo>
                      <a:pt x="274" y="1"/>
                    </a:moveTo>
                    <a:lnTo>
                      <a:pt x="0" y="617"/>
                    </a:lnTo>
                    <a:lnTo>
                      <a:pt x="343" y="754"/>
                    </a:lnTo>
                    <a:lnTo>
                      <a:pt x="617" y="161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39" name="Google Shape;6677;p71"/>
              <p:cNvSpPr/>
              <p:nvPr/>
            </p:nvSpPr>
            <p:spPr>
              <a:xfrm flipH="1" rot="592800">
                <a:off x="6651360" y="4291560"/>
                <a:ext cx="37080" cy="4716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51" y="1"/>
                    </a:moveTo>
                    <a:lnTo>
                      <a:pt x="0" y="617"/>
                    </a:lnTo>
                    <a:lnTo>
                      <a:pt x="342" y="777"/>
                    </a:lnTo>
                    <a:lnTo>
                      <a:pt x="616" y="16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40" name="Google Shape;6678;p71"/>
              <p:cNvSpPr/>
              <p:nvPr/>
            </p:nvSpPr>
            <p:spPr>
              <a:xfrm flipH="1" rot="592800">
                <a:off x="6689160" y="4282200"/>
                <a:ext cx="37080" cy="4716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74" y="1"/>
                    </a:moveTo>
                    <a:lnTo>
                      <a:pt x="0" y="617"/>
                    </a:lnTo>
                    <a:lnTo>
                      <a:pt x="343" y="777"/>
                    </a:lnTo>
                    <a:lnTo>
                      <a:pt x="617" y="160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41" name="Google Shape;6679;p71"/>
              <p:cNvSpPr/>
              <p:nvPr/>
            </p:nvSpPr>
            <p:spPr>
              <a:xfrm flipH="1" rot="592800">
                <a:off x="6467040" y="4336920"/>
                <a:ext cx="37080" cy="4716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w="617" h="777">
                    <a:moveTo>
                      <a:pt x="274" y="0"/>
                    </a:moveTo>
                    <a:lnTo>
                      <a:pt x="1" y="617"/>
                    </a:lnTo>
                    <a:lnTo>
                      <a:pt x="366" y="776"/>
                    </a:lnTo>
                    <a:lnTo>
                      <a:pt x="617" y="16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42" name="Google Shape;6680;p71"/>
              <p:cNvSpPr/>
              <p:nvPr/>
            </p:nvSpPr>
            <p:spPr>
              <a:xfrm flipH="1" rot="592800">
                <a:off x="6503400" y="4327920"/>
                <a:ext cx="38520" cy="47520"/>
              </a:xfrm>
              <a:custGeom>
                <a:avLst/>
                <a:gdLst>
                  <a:gd name="textAreaLeft" fmla="*/ -720 w 38520"/>
                  <a:gd name="textAreaRight" fmla="*/ 38880 w 38520"/>
                  <a:gd name="textAreaTop" fmla="*/ 0 h 47520"/>
                  <a:gd name="textAreaBottom" fmla="*/ 48600 h 47520"/>
                </a:gdLst>
                <a:ahLst/>
                <a:rect l="textAreaLeft" t="textAreaTop" r="textAreaRight" b="textAreaBottom"/>
                <a:pathLst>
                  <a:path w="640" h="777">
                    <a:moveTo>
                      <a:pt x="275" y="0"/>
                    </a:moveTo>
                    <a:lnTo>
                      <a:pt x="1" y="616"/>
                    </a:lnTo>
                    <a:lnTo>
                      <a:pt x="366" y="776"/>
                    </a:lnTo>
                    <a:lnTo>
                      <a:pt x="640" y="160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43" name="Google Shape;6681;p71"/>
              <p:cNvSpPr/>
              <p:nvPr/>
            </p:nvSpPr>
            <p:spPr>
              <a:xfrm flipH="1" rot="592800">
                <a:off x="6541560" y="4320000"/>
                <a:ext cx="37080" cy="4572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5720"/>
                  <a:gd name="textAreaBottom" fmla="*/ 46800 h 45720"/>
                </a:gdLst>
                <a:ahLst/>
                <a:rect l="textAreaLeft" t="textAreaTop" r="textAreaRight" b="textAreaBottom"/>
                <a:pathLst>
                  <a:path w="617" h="755">
                    <a:moveTo>
                      <a:pt x="251" y="1"/>
                    </a:moveTo>
                    <a:lnTo>
                      <a:pt x="0" y="594"/>
                    </a:lnTo>
                    <a:lnTo>
                      <a:pt x="342" y="754"/>
                    </a:lnTo>
                    <a:lnTo>
                      <a:pt x="616" y="138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grpSp>
          <p:nvGrpSpPr>
            <p:cNvPr id="3744" name="Google Shape;6682;p71"/>
            <p:cNvGrpSpPr/>
            <p:nvPr/>
          </p:nvGrpSpPr>
          <p:grpSpPr>
            <a:xfrm>
              <a:off x="6269040" y="4162320"/>
              <a:ext cx="950760" cy="271440"/>
              <a:chOff x="6269040" y="4162320"/>
              <a:chExt cx="950760" cy="271440"/>
            </a:xfrm>
          </p:grpSpPr>
          <p:sp>
            <p:nvSpPr>
              <p:cNvPr id="3745" name="Google Shape;6683;p71"/>
              <p:cNvSpPr/>
              <p:nvPr/>
            </p:nvSpPr>
            <p:spPr>
              <a:xfrm flipH="1" rot="592800">
                <a:off x="6873480" y="4237560"/>
                <a:ext cx="38520" cy="47520"/>
              </a:xfrm>
              <a:custGeom>
                <a:avLst/>
                <a:gdLst>
                  <a:gd name="textAreaLeft" fmla="*/ -720 w 38520"/>
                  <a:gd name="textAreaRight" fmla="*/ 38880 w 38520"/>
                  <a:gd name="textAreaTop" fmla="*/ 0 h 47520"/>
                  <a:gd name="textAreaBottom" fmla="*/ 48600 h 47520"/>
                </a:gdLst>
                <a:ahLst/>
                <a:rect l="textAreaLeft" t="textAreaTop" r="textAreaRight" b="textAreaBottom"/>
                <a:pathLst>
                  <a:path fill="none" w="640" h="777">
                    <a:moveTo>
                      <a:pt x="639" y="160"/>
                    </a:moveTo>
                    <a:lnTo>
                      <a:pt x="274" y="0"/>
                    </a:lnTo>
                    <a:lnTo>
                      <a:pt x="0" y="616"/>
                    </a:lnTo>
                    <a:lnTo>
                      <a:pt x="365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46" name="Google Shape;6684;p71"/>
              <p:cNvSpPr/>
              <p:nvPr/>
            </p:nvSpPr>
            <p:spPr>
              <a:xfrm flipH="1" rot="592800">
                <a:off x="6837120" y="4246560"/>
                <a:ext cx="37080" cy="4716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7" y="160"/>
                    </a:moveTo>
                    <a:lnTo>
                      <a:pt x="275" y="0"/>
                    </a:lnTo>
                    <a:lnTo>
                      <a:pt x="1" y="616"/>
                    </a:lnTo>
                    <a:lnTo>
                      <a:pt x="366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47" name="Google Shape;6685;p71"/>
              <p:cNvSpPr/>
              <p:nvPr/>
            </p:nvSpPr>
            <p:spPr>
              <a:xfrm flipH="1" rot="592800">
                <a:off x="6800760" y="4255920"/>
                <a:ext cx="37080" cy="4572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5720"/>
                  <a:gd name="textAreaBottom" fmla="*/ 46800 h 45720"/>
                </a:gdLst>
                <a:ahLst/>
                <a:rect l="textAreaLeft" t="textAreaTop" r="textAreaRight" b="textAreaBottom"/>
                <a:pathLst>
                  <a:path fill="none" w="617" h="754">
                    <a:moveTo>
                      <a:pt x="617" y="160"/>
                    </a:moveTo>
                    <a:lnTo>
                      <a:pt x="274" y="0"/>
                    </a:lnTo>
                    <a:lnTo>
                      <a:pt x="0" y="616"/>
                    </a:lnTo>
                    <a:lnTo>
                      <a:pt x="343" y="753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48" name="Google Shape;6686;p71"/>
              <p:cNvSpPr/>
              <p:nvPr/>
            </p:nvSpPr>
            <p:spPr>
              <a:xfrm flipH="1" rot="592800">
                <a:off x="6763320" y="4265280"/>
                <a:ext cx="37080" cy="4572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5720"/>
                  <a:gd name="textAreaBottom" fmla="*/ 46800 h 45720"/>
                </a:gdLst>
                <a:ahLst/>
                <a:rect l="textAreaLeft" t="textAreaTop" r="textAreaRight" b="textAreaBottom"/>
                <a:pathLst>
                  <a:path fill="none" w="618" h="754">
                    <a:moveTo>
                      <a:pt x="617" y="160"/>
                    </a:moveTo>
                    <a:lnTo>
                      <a:pt x="252" y="0"/>
                    </a:lnTo>
                    <a:lnTo>
                      <a:pt x="1" y="617"/>
                    </a:lnTo>
                    <a:lnTo>
                      <a:pt x="343" y="753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49" name="Google Shape;6687;p71"/>
              <p:cNvSpPr/>
              <p:nvPr/>
            </p:nvSpPr>
            <p:spPr>
              <a:xfrm flipH="1" rot="592800">
                <a:off x="6727320" y="4275000"/>
                <a:ext cx="37080" cy="4572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5720"/>
                  <a:gd name="textAreaBottom" fmla="*/ 46800 h 45720"/>
                </a:gdLst>
                <a:ahLst/>
                <a:rect l="textAreaLeft" t="textAreaTop" r="textAreaRight" b="textAreaBottom"/>
                <a:pathLst>
                  <a:path fill="none" w="618" h="754">
                    <a:moveTo>
                      <a:pt x="617" y="137"/>
                    </a:moveTo>
                    <a:lnTo>
                      <a:pt x="275" y="0"/>
                    </a:lnTo>
                    <a:lnTo>
                      <a:pt x="1" y="594"/>
                    </a:lnTo>
                    <a:lnTo>
                      <a:pt x="366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50" name="Google Shape;6688;p71"/>
              <p:cNvSpPr/>
              <p:nvPr/>
            </p:nvSpPr>
            <p:spPr>
              <a:xfrm flipH="1" rot="592800">
                <a:off x="6911640" y="4229280"/>
                <a:ext cx="37080" cy="4572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5720"/>
                  <a:gd name="textAreaBottom" fmla="*/ 46800 h 45720"/>
                </a:gdLst>
                <a:ahLst/>
                <a:rect l="textAreaLeft" t="textAreaTop" r="textAreaRight" b="textAreaBottom"/>
                <a:pathLst>
                  <a:path fill="none" w="617" h="754">
                    <a:moveTo>
                      <a:pt x="617" y="138"/>
                    </a:moveTo>
                    <a:lnTo>
                      <a:pt x="251" y="1"/>
                    </a:lnTo>
                    <a:lnTo>
                      <a:pt x="0" y="594"/>
                    </a:lnTo>
                    <a:lnTo>
                      <a:pt x="343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51" name="Google Shape;6689;p71"/>
              <p:cNvSpPr/>
              <p:nvPr/>
            </p:nvSpPr>
            <p:spPr>
              <a:xfrm flipH="1" rot="592800">
                <a:off x="7059240" y="4191840"/>
                <a:ext cx="37080" cy="4716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7" y="160"/>
                    </a:moveTo>
                    <a:lnTo>
                      <a:pt x="274" y="0"/>
                    </a:lnTo>
                    <a:lnTo>
                      <a:pt x="1" y="617"/>
                    </a:lnTo>
                    <a:lnTo>
                      <a:pt x="343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52" name="Google Shape;6690;p71"/>
              <p:cNvSpPr/>
              <p:nvPr/>
            </p:nvSpPr>
            <p:spPr>
              <a:xfrm flipH="1" rot="592800">
                <a:off x="7133400" y="4174920"/>
                <a:ext cx="37080" cy="4572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5720"/>
                  <a:gd name="textAreaBottom" fmla="*/ 46800 h 45720"/>
                </a:gdLst>
                <a:ahLst/>
                <a:rect l="textAreaLeft" t="textAreaTop" r="textAreaRight" b="textAreaBottom"/>
                <a:pathLst>
                  <a:path fill="none" w="617" h="754">
                    <a:moveTo>
                      <a:pt x="0" y="594"/>
                    </a:moveTo>
                    <a:lnTo>
                      <a:pt x="342" y="753"/>
                    </a:lnTo>
                    <a:lnTo>
                      <a:pt x="616" y="137"/>
                    </a:lnTo>
                    <a:lnTo>
                      <a:pt x="251" y="0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53" name="Google Shape;6691;p71"/>
              <p:cNvSpPr/>
              <p:nvPr/>
            </p:nvSpPr>
            <p:spPr>
              <a:xfrm flipH="1" rot="592800">
                <a:off x="7096680" y="4182480"/>
                <a:ext cx="37080" cy="4716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fill="none" w="618" h="777">
                    <a:moveTo>
                      <a:pt x="617" y="160"/>
                    </a:moveTo>
                    <a:lnTo>
                      <a:pt x="275" y="0"/>
                    </a:lnTo>
                    <a:lnTo>
                      <a:pt x="1" y="617"/>
                    </a:lnTo>
                    <a:lnTo>
                      <a:pt x="366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54" name="Google Shape;6692;p71"/>
              <p:cNvSpPr/>
              <p:nvPr/>
            </p:nvSpPr>
            <p:spPr>
              <a:xfrm flipH="1" rot="592800">
                <a:off x="7021440" y="4201200"/>
                <a:ext cx="37080" cy="4716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6" y="160"/>
                    </a:moveTo>
                    <a:lnTo>
                      <a:pt x="251" y="1"/>
                    </a:lnTo>
                    <a:lnTo>
                      <a:pt x="0" y="617"/>
                    </a:lnTo>
                    <a:lnTo>
                      <a:pt x="343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55" name="Google Shape;6693;p71"/>
              <p:cNvSpPr/>
              <p:nvPr/>
            </p:nvSpPr>
            <p:spPr>
              <a:xfrm flipH="1" rot="592800">
                <a:off x="6984360" y="4210920"/>
                <a:ext cx="38520" cy="46080"/>
              </a:xfrm>
              <a:custGeom>
                <a:avLst/>
                <a:gdLst>
                  <a:gd name="textAreaLeft" fmla="*/ -720 w 38520"/>
                  <a:gd name="textAreaRight" fmla="*/ 38880 w 38520"/>
                  <a:gd name="textAreaTop" fmla="*/ 0 h 46080"/>
                  <a:gd name="textAreaBottom" fmla="*/ 47160 h 46080"/>
                </a:gdLst>
                <a:ahLst/>
                <a:rect l="textAreaLeft" t="textAreaTop" r="textAreaRight" b="textAreaBottom"/>
                <a:pathLst>
                  <a:path fill="none" w="641" h="754">
                    <a:moveTo>
                      <a:pt x="640" y="160"/>
                    </a:moveTo>
                    <a:lnTo>
                      <a:pt x="275" y="1"/>
                    </a:lnTo>
                    <a:lnTo>
                      <a:pt x="1" y="617"/>
                    </a:lnTo>
                    <a:lnTo>
                      <a:pt x="366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56" name="Google Shape;6694;p71"/>
              <p:cNvSpPr/>
              <p:nvPr/>
            </p:nvSpPr>
            <p:spPr>
              <a:xfrm flipH="1" rot="592800">
                <a:off x="6949080" y="4220280"/>
                <a:ext cx="37080" cy="4572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5720"/>
                  <a:gd name="textAreaBottom" fmla="*/ 46800 h 45720"/>
                </a:gdLst>
                <a:ahLst/>
                <a:rect l="textAreaLeft" t="textAreaTop" r="textAreaRight" b="textAreaBottom"/>
                <a:pathLst>
                  <a:path fill="none" w="617" h="754">
                    <a:moveTo>
                      <a:pt x="617" y="138"/>
                    </a:moveTo>
                    <a:lnTo>
                      <a:pt x="275" y="1"/>
                    </a:lnTo>
                    <a:lnTo>
                      <a:pt x="1" y="594"/>
                    </a:lnTo>
                    <a:lnTo>
                      <a:pt x="366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57" name="Google Shape;6695;p71"/>
              <p:cNvSpPr/>
              <p:nvPr/>
            </p:nvSpPr>
            <p:spPr>
              <a:xfrm flipH="1" rot="592800">
                <a:off x="6615360" y="4300920"/>
                <a:ext cx="37080" cy="4716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fill="none" w="618" h="777">
                    <a:moveTo>
                      <a:pt x="617" y="161"/>
                    </a:moveTo>
                    <a:lnTo>
                      <a:pt x="275" y="1"/>
                    </a:lnTo>
                    <a:lnTo>
                      <a:pt x="1" y="617"/>
                    </a:lnTo>
                    <a:lnTo>
                      <a:pt x="366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58" name="Google Shape;6696;p71"/>
              <p:cNvSpPr/>
              <p:nvPr/>
            </p:nvSpPr>
            <p:spPr>
              <a:xfrm flipH="1" rot="592800">
                <a:off x="6429600" y="4346280"/>
                <a:ext cx="37080" cy="4716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6" y="160"/>
                    </a:moveTo>
                    <a:lnTo>
                      <a:pt x="251" y="0"/>
                    </a:lnTo>
                    <a:lnTo>
                      <a:pt x="0" y="617"/>
                    </a:lnTo>
                    <a:lnTo>
                      <a:pt x="343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59" name="Google Shape;6697;p71"/>
              <p:cNvSpPr/>
              <p:nvPr/>
            </p:nvSpPr>
            <p:spPr>
              <a:xfrm flipH="1" rot="592800">
                <a:off x="6357240" y="4365360"/>
                <a:ext cx="37080" cy="4572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5720"/>
                  <a:gd name="textAreaBottom" fmla="*/ 46800 h 45720"/>
                </a:gdLst>
                <a:ahLst/>
                <a:rect l="textAreaLeft" t="textAreaTop" r="textAreaRight" b="textAreaBottom"/>
                <a:pathLst>
                  <a:path fill="none" w="617" h="754">
                    <a:moveTo>
                      <a:pt x="617" y="137"/>
                    </a:moveTo>
                    <a:lnTo>
                      <a:pt x="274" y="0"/>
                    </a:lnTo>
                    <a:lnTo>
                      <a:pt x="1" y="594"/>
                    </a:lnTo>
                    <a:lnTo>
                      <a:pt x="366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60" name="Google Shape;6698;p71"/>
              <p:cNvSpPr/>
              <p:nvPr/>
            </p:nvSpPr>
            <p:spPr>
              <a:xfrm flipH="1" rot="592800">
                <a:off x="6392520" y="4356000"/>
                <a:ext cx="38520" cy="46080"/>
              </a:xfrm>
              <a:custGeom>
                <a:avLst/>
                <a:gdLst>
                  <a:gd name="textAreaLeft" fmla="*/ -720 w 38520"/>
                  <a:gd name="textAreaRight" fmla="*/ 38880 w 38520"/>
                  <a:gd name="textAreaTop" fmla="*/ 0 h 46080"/>
                  <a:gd name="textAreaBottom" fmla="*/ 47160 h 46080"/>
                </a:gdLst>
                <a:ahLst/>
                <a:rect l="textAreaLeft" t="textAreaTop" r="textAreaRight" b="textAreaBottom"/>
                <a:pathLst>
                  <a:path fill="none" w="641" h="754">
                    <a:moveTo>
                      <a:pt x="640" y="160"/>
                    </a:moveTo>
                    <a:lnTo>
                      <a:pt x="275" y="0"/>
                    </a:lnTo>
                    <a:lnTo>
                      <a:pt x="1" y="617"/>
                    </a:lnTo>
                    <a:lnTo>
                      <a:pt x="366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61" name="Google Shape;6699;p71"/>
              <p:cNvSpPr/>
              <p:nvPr/>
            </p:nvSpPr>
            <p:spPr>
              <a:xfrm flipH="1" rot="592800">
                <a:off x="6318720" y="4372920"/>
                <a:ext cx="37080" cy="4716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7" y="160"/>
                    </a:moveTo>
                    <a:lnTo>
                      <a:pt x="274" y="1"/>
                    </a:lnTo>
                    <a:lnTo>
                      <a:pt x="0" y="617"/>
                    </a:lnTo>
                    <a:lnTo>
                      <a:pt x="343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62" name="Google Shape;6700;p71"/>
              <p:cNvSpPr/>
              <p:nvPr/>
            </p:nvSpPr>
            <p:spPr>
              <a:xfrm flipH="1" rot="592800">
                <a:off x="7171560" y="4165560"/>
                <a:ext cx="44280" cy="47160"/>
              </a:xfrm>
              <a:custGeom>
                <a:avLst/>
                <a:gdLst>
                  <a:gd name="textAreaLeft" fmla="*/ -720 w 44280"/>
                  <a:gd name="textAreaRight" fmla="*/ 44640 w 442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fill="none" w="731" h="777">
                    <a:moveTo>
                      <a:pt x="731" y="183"/>
                    </a:moveTo>
                    <a:lnTo>
                      <a:pt x="571" y="92"/>
                    </a:lnTo>
                    <a:cubicBezTo>
                      <a:pt x="388" y="23"/>
                      <a:pt x="251" y="0"/>
                      <a:pt x="160" y="183"/>
                    </a:cubicBezTo>
                    <a:lnTo>
                      <a:pt x="92" y="365"/>
                    </a:lnTo>
                    <a:cubicBezTo>
                      <a:pt x="0" y="548"/>
                      <a:pt x="137" y="639"/>
                      <a:pt x="297" y="708"/>
                    </a:cubicBezTo>
                    <a:lnTo>
                      <a:pt x="457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63" name="Google Shape;6701;p71"/>
              <p:cNvSpPr/>
              <p:nvPr/>
            </p:nvSpPr>
            <p:spPr>
              <a:xfrm flipH="1" rot="592800">
                <a:off x="6272640" y="4381200"/>
                <a:ext cx="45720" cy="48600"/>
              </a:xfrm>
              <a:custGeom>
                <a:avLst/>
                <a:gdLst>
                  <a:gd name="textAreaLeft" fmla="*/ -720 w 45720"/>
                  <a:gd name="textAreaRight" fmla="*/ 46080 w 45720"/>
                  <a:gd name="textAreaTop" fmla="*/ 0 h 48600"/>
                  <a:gd name="textAreaBottom" fmla="*/ 49680 h 48600"/>
                </a:gdLst>
                <a:ahLst/>
                <a:rect l="textAreaLeft" t="textAreaTop" r="textAreaRight" b="textAreaBottom"/>
                <a:pathLst>
                  <a:path fill="none" w="755" h="800">
                    <a:moveTo>
                      <a:pt x="457" y="92"/>
                    </a:moveTo>
                    <a:lnTo>
                      <a:pt x="252" y="1"/>
                    </a:lnTo>
                    <a:lnTo>
                      <a:pt x="1" y="617"/>
                    </a:lnTo>
                    <a:lnTo>
                      <a:pt x="183" y="708"/>
                    </a:lnTo>
                    <a:cubicBezTo>
                      <a:pt x="366" y="777"/>
                      <a:pt x="503" y="800"/>
                      <a:pt x="594" y="640"/>
                    </a:cubicBezTo>
                    <a:lnTo>
                      <a:pt x="663" y="434"/>
                    </a:lnTo>
                    <a:cubicBezTo>
                      <a:pt x="754" y="275"/>
                      <a:pt x="617" y="161"/>
                      <a:pt x="457" y="92"/>
                    </a:cubicBez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840" bIns="248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64" name="Google Shape;6702;p71"/>
              <p:cNvSpPr/>
              <p:nvPr/>
            </p:nvSpPr>
            <p:spPr>
              <a:xfrm flipH="1" rot="592800">
                <a:off x="6579000" y="4310640"/>
                <a:ext cx="37080" cy="4572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5720"/>
                  <a:gd name="textAreaBottom" fmla="*/ 46800 h 45720"/>
                </a:gdLst>
                <a:ahLst/>
                <a:rect l="textAreaLeft" t="textAreaTop" r="textAreaRight" b="textAreaBottom"/>
                <a:pathLst>
                  <a:path fill="none" w="617" h="755">
                    <a:moveTo>
                      <a:pt x="617" y="161"/>
                    </a:moveTo>
                    <a:lnTo>
                      <a:pt x="274" y="1"/>
                    </a:lnTo>
                    <a:lnTo>
                      <a:pt x="0" y="617"/>
                    </a:lnTo>
                    <a:lnTo>
                      <a:pt x="343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65" name="Google Shape;6703;p71"/>
              <p:cNvSpPr/>
              <p:nvPr/>
            </p:nvSpPr>
            <p:spPr>
              <a:xfrm flipH="1" rot="592800">
                <a:off x="6651360" y="4291560"/>
                <a:ext cx="37080" cy="4716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6" y="160"/>
                    </a:moveTo>
                    <a:lnTo>
                      <a:pt x="251" y="1"/>
                    </a:lnTo>
                    <a:lnTo>
                      <a:pt x="0" y="617"/>
                    </a:lnTo>
                    <a:lnTo>
                      <a:pt x="342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66" name="Google Shape;6704;p71"/>
              <p:cNvSpPr/>
              <p:nvPr/>
            </p:nvSpPr>
            <p:spPr>
              <a:xfrm flipH="1" rot="592800">
                <a:off x="6689160" y="4282200"/>
                <a:ext cx="37080" cy="4716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7" y="160"/>
                    </a:moveTo>
                    <a:lnTo>
                      <a:pt x="274" y="1"/>
                    </a:lnTo>
                    <a:lnTo>
                      <a:pt x="0" y="617"/>
                    </a:lnTo>
                    <a:lnTo>
                      <a:pt x="343" y="777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67" name="Google Shape;6705;p71"/>
              <p:cNvSpPr/>
              <p:nvPr/>
            </p:nvSpPr>
            <p:spPr>
              <a:xfrm flipH="1" rot="592800">
                <a:off x="6467040" y="4336920"/>
                <a:ext cx="37080" cy="4716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7160"/>
                  <a:gd name="textAreaBottom" fmla="*/ 48240 h 47160"/>
                </a:gdLst>
                <a:ahLst/>
                <a:rect l="textAreaLeft" t="textAreaTop" r="textAreaRight" b="textAreaBottom"/>
                <a:pathLst>
                  <a:path fill="none" w="617" h="777">
                    <a:moveTo>
                      <a:pt x="617" y="160"/>
                    </a:moveTo>
                    <a:lnTo>
                      <a:pt x="274" y="0"/>
                    </a:lnTo>
                    <a:lnTo>
                      <a:pt x="1" y="617"/>
                    </a:lnTo>
                    <a:lnTo>
                      <a:pt x="366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68" name="Google Shape;6706;p71"/>
              <p:cNvSpPr/>
              <p:nvPr/>
            </p:nvSpPr>
            <p:spPr>
              <a:xfrm flipH="1" rot="592800">
                <a:off x="6503400" y="4327920"/>
                <a:ext cx="38520" cy="47520"/>
              </a:xfrm>
              <a:custGeom>
                <a:avLst/>
                <a:gdLst>
                  <a:gd name="textAreaLeft" fmla="*/ -720 w 38520"/>
                  <a:gd name="textAreaRight" fmla="*/ 38880 w 38520"/>
                  <a:gd name="textAreaTop" fmla="*/ 0 h 47520"/>
                  <a:gd name="textAreaBottom" fmla="*/ 48600 h 47520"/>
                </a:gdLst>
                <a:ahLst/>
                <a:rect l="textAreaLeft" t="textAreaTop" r="textAreaRight" b="textAreaBottom"/>
                <a:pathLst>
                  <a:path fill="none" w="640" h="777">
                    <a:moveTo>
                      <a:pt x="640" y="160"/>
                    </a:moveTo>
                    <a:lnTo>
                      <a:pt x="275" y="0"/>
                    </a:lnTo>
                    <a:lnTo>
                      <a:pt x="1" y="616"/>
                    </a:lnTo>
                    <a:lnTo>
                      <a:pt x="366" y="776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4120" bIns="241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3769" name="Google Shape;6707;p71"/>
              <p:cNvSpPr/>
              <p:nvPr/>
            </p:nvSpPr>
            <p:spPr>
              <a:xfrm flipH="1" rot="592800">
                <a:off x="6541560" y="4320000"/>
                <a:ext cx="37080" cy="45720"/>
              </a:xfrm>
              <a:custGeom>
                <a:avLst/>
                <a:gdLst>
                  <a:gd name="textAreaLeft" fmla="*/ -720 w 37080"/>
                  <a:gd name="textAreaRight" fmla="*/ 37440 w 37080"/>
                  <a:gd name="textAreaTop" fmla="*/ 0 h 45720"/>
                  <a:gd name="textAreaBottom" fmla="*/ 46800 h 45720"/>
                </a:gdLst>
                <a:ahLst/>
                <a:rect l="textAreaLeft" t="textAreaTop" r="textAreaRight" b="textAreaBottom"/>
                <a:pathLst>
                  <a:path fill="none" w="617" h="755">
                    <a:moveTo>
                      <a:pt x="616" y="138"/>
                    </a:moveTo>
                    <a:lnTo>
                      <a:pt x="251" y="1"/>
                    </a:lnTo>
                    <a:lnTo>
                      <a:pt x="0" y="594"/>
                    </a:lnTo>
                    <a:lnTo>
                      <a:pt x="342" y="754"/>
                    </a:lnTo>
                    <a:close/>
                  </a:path>
                </a:pathLst>
              </a:custGeom>
              <a:noFill/>
              <a:ln w="7425">
                <a:solidFill>
                  <a:srgbClr val="594a42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23400" bIns="234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</p:grpSp>
        <p:sp>
          <p:nvSpPr>
            <p:cNvPr id="3770" name="Google Shape;6708;p71"/>
            <p:cNvSpPr/>
            <p:nvPr/>
          </p:nvSpPr>
          <p:spPr>
            <a:xfrm flipH="1" rot="592800">
              <a:off x="6685920" y="4390200"/>
              <a:ext cx="257400" cy="167400"/>
            </a:xfrm>
            <a:custGeom>
              <a:avLst/>
              <a:gdLst>
                <a:gd name="textAreaLeft" fmla="*/ -720 w 257400"/>
                <a:gd name="textAreaRight" fmla="*/ 257760 w 257400"/>
                <a:gd name="textAreaTop" fmla="*/ 0 h 167400"/>
                <a:gd name="textAreaBottom" fmla="*/ 168480 h 167400"/>
              </a:gdLst>
              <a:ahLst/>
              <a:rect l="textAreaLeft" t="textAreaTop" r="textAreaRight" b="textAreaBottom"/>
              <a:pathLst>
                <a:path w="4177" h="2719">
                  <a:moveTo>
                    <a:pt x="752" y="0"/>
                  </a:moveTo>
                  <a:cubicBezTo>
                    <a:pt x="400" y="0"/>
                    <a:pt x="160" y="938"/>
                    <a:pt x="160" y="938"/>
                  </a:cubicBezTo>
                  <a:cubicBezTo>
                    <a:pt x="1" y="1417"/>
                    <a:pt x="3036" y="2695"/>
                    <a:pt x="3493" y="2718"/>
                  </a:cubicBezTo>
                  <a:cubicBezTo>
                    <a:pt x="3499" y="2718"/>
                    <a:pt x="3505" y="2719"/>
                    <a:pt x="3512" y="2719"/>
                  </a:cubicBezTo>
                  <a:cubicBezTo>
                    <a:pt x="3934" y="2719"/>
                    <a:pt x="4177" y="1959"/>
                    <a:pt x="4132" y="1577"/>
                  </a:cubicBezTo>
                  <a:cubicBezTo>
                    <a:pt x="4086" y="1212"/>
                    <a:pt x="1142" y="48"/>
                    <a:pt x="777" y="2"/>
                  </a:cubicBezTo>
                  <a:cubicBezTo>
                    <a:pt x="768" y="1"/>
                    <a:pt x="760" y="0"/>
                    <a:pt x="752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240" bIns="84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771" name="Google Shape;6709;p71"/>
            <p:cNvSpPr/>
            <p:nvPr/>
          </p:nvSpPr>
          <p:spPr>
            <a:xfrm flipH="1" rot="592800">
              <a:off x="6685200" y="4386600"/>
              <a:ext cx="257760" cy="171360"/>
            </a:xfrm>
            <a:custGeom>
              <a:avLst/>
              <a:gdLst>
                <a:gd name="textAreaLeft" fmla="*/ 720 w 257760"/>
                <a:gd name="textAreaRight" fmla="*/ 259560 w 257760"/>
                <a:gd name="textAreaTop" fmla="*/ 0 h 171360"/>
                <a:gd name="textAreaBottom" fmla="*/ 172440 h 171360"/>
              </a:gdLst>
              <a:ahLst/>
              <a:rect l="textAreaLeft" t="textAreaTop" r="textAreaRight" b="textAreaBottom"/>
              <a:pathLst>
                <a:path fill="none" w="4178" h="2785">
                  <a:moveTo>
                    <a:pt x="160" y="982"/>
                  </a:moveTo>
                  <a:cubicBezTo>
                    <a:pt x="160" y="982"/>
                    <a:pt x="411" y="0"/>
                    <a:pt x="777" y="46"/>
                  </a:cubicBezTo>
                  <a:cubicBezTo>
                    <a:pt x="1142" y="92"/>
                    <a:pt x="4086" y="1256"/>
                    <a:pt x="4132" y="1621"/>
                  </a:cubicBezTo>
                  <a:cubicBezTo>
                    <a:pt x="4178" y="2009"/>
                    <a:pt x="3927" y="2785"/>
                    <a:pt x="3493" y="2762"/>
                  </a:cubicBezTo>
                  <a:cubicBezTo>
                    <a:pt x="3036" y="2739"/>
                    <a:pt x="1" y="1461"/>
                    <a:pt x="160" y="982"/>
                  </a:cubicBezTo>
                  <a:close/>
                </a:path>
              </a:pathLst>
            </a:custGeom>
            <a:noFill/>
            <a:ln w="7425">
              <a:solidFill>
                <a:srgbClr val="594a4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040" bIns="86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2" name="文字方塊 4"/>
          <p:cNvSpPr/>
          <p:nvPr/>
        </p:nvSpPr>
        <p:spPr>
          <a:xfrm>
            <a:off x="292680" y="320040"/>
            <a:ext cx="744228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TW" sz="3200" spc="-1" strike="noStrike">
                <a:solidFill>
                  <a:srgbClr val="594a42"/>
                </a:solidFill>
                <a:latin typeface="Kaiti SC"/>
                <a:ea typeface="Kaiti SC"/>
              </a:rPr>
              <a:t>核心協調層</a:t>
            </a:r>
            <a:r>
              <a:rPr b="0" lang="en-US" sz="3200" spc="-1" strike="noStrike">
                <a:solidFill>
                  <a:srgbClr val="594a42"/>
                </a:solidFill>
                <a:latin typeface="Kaiti SC"/>
                <a:ea typeface="Kaiti SC"/>
              </a:rPr>
              <a:t>: </a:t>
            </a: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AI Agent</a:t>
            </a:r>
            <a:r>
              <a:rPr b="0" lang="zh-TW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的工作流程 </a:t>
            </a:r>
            <a:r>
              <a:rPr b="0" lang="en-US" sz="3200" spc="-1" strike="noStrike">
                <a:solidFill>
                  <a:srgbClr val="594a42"/>
                </a:solidFill>
                <a:latin typeface="Kaiti SC"/>
                <a:ea typeface="Kaiti SC"/>
              </a:rPr>
              <a:t>- (2/2)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3" name="Freeform 3"/>
          <p:cNvSpPr/>
          <p:nvPr/>
        </p:nvSpPr>
        <p:spPr>
          <a:xfrm>
            <a:off x="245520" y="1080000"/>
            <a:ext cx="4613760" cy="2248920"/>
          </a:xfrm>
          <a:custGeom>
            <a:avLst/>
            <a:gdLst>
              <a:gd name="textAreaLeft" fmla="*/ 0 w 4613760"/>
              <a:gd name="textAreaRight" fmla="*/ 4614840 w 4613760"/>
              <a:gd name="textAreaTop" fmla="*/ 0 h 2248920"/>
              <a:gd name="textAreaBottom" fmla="*/ 2250000 h 2248920"/>
            </a:gdLst>
            <a:ahLst/>
            <a:rect l="textAreaLeft" t="textAreaTop" r="textAreaRight" b="textAreaBottom"/>
            <a:pathLst>
              <a:path w="9420586" h="4251039">
                <a:moveTo>
                  <a:pt x="0" y="0"/>
                </a:moveTo>
                <a:lnTo>
                  <a:pt x="9420585" y="0"/>
                </a:lnTo>
                <a:lnTo>
                  <a:pt x="9420585" y="4251039"/>
                </a:lnTo>
                <a:lnTo>
                  <a:pt x="0" y="425103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74" name="文字方塊 6"/>
          <p:cNvSpPr/>
          <p:nvPr/>
        </p:nvSpPr>
        <p:spPr>
          <a:xfrm>
            <a:off x="3171600" y="2029680"/>
            <a:ext cx="6299280" cy="31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lvl="1" marL="382320" indent="-171360" algn="just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接收資料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AI Agent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從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Webhook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接收經過初步處理的用戶請求，這些請求包含用戶的旅遊需求，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marL="210960" algn="just">
              <a:lnSpc>
                <a:spcPct val="150000"/>
              </a:lnSpc>
            </a:pP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例如目的地、日期、預算等。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lvl="1" marL="382320" indent="-171360" algn="just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資料清洗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AI Agent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清洗接收到的資料，去除雜訊和無效資訊，確保後續處理的數據品質。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lvl="1" marL="382320" indent="-171360" algn="just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意圖識別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AI Agent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識別使用者需求的類型，例如查詢航班、預訂酒店或尋找旅遊景點。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lvl="1" marL="382320" indent="-171360" algn="just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資訊抽取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AI Agent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從使用者需求中提取出關鍵資訊，例如目的地、日期、預算範圍等。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lvl="1" marL="382320" indent="-171360" algn="just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資料來源判斷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AI Agent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根據提取出的資訊，判斷應該使用爬蟲模組還是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介面獲取資料。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marL="210960" algn="just">
              <a:lnSpc>
                <a:spcPct val="150000"/>
              </a:lnSpc>
            </a:pP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判斷依據可能包括：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lvl="2" marL="790920" indent="-228600" algn="just">
              <a:lnSpc>
                <a:spcPct val="150000"/>
              </a:lnSpc>
              <a:buClr>
                <a:srgbClr val="594a42"/>
              </a:buClr>
              <a:buFont typeface="Arial"/>
              <a:buAutoNum type="arabicPeriod"/>
            </a:pP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網站限制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如果目標網站有嚴格的反爬蟲機制，則優先使用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介面。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lvl="2" marL="790920" indent="-228600" algn="just">
              <a:lnSpc>
                <a:spcPct val="150000"/>
              </a:lnSpc>
              <a:buClr>
                <a:srgbClr val="594a42"/>
              </a:buClr>
              <a:buFont typeface="Arial"/>
              <a:buAutoNum type="arabicPeriod"/>
            </a:pPr>
            <a:r>
              <a:rPr b="1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支援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如果目標資訊可以透過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獲取，則優先使用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介面。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lvl="2" marL="790920" indent="-228600" algn="just">
              <a:lnSpc>
                <a:spcPct val="150000"/>
              </a:lnSpc>
              <a:buClr>
                <a:srgbClr val="594a42"/>
              </a:buClr>
              <a:buFont typeface="Arial"/>
              <a:buAutoNum type="arabicPeriod"/>
            </a:pP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資料完整性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如果需要更完整的資料，或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介面提供的資訊不夠完整，則使用爬蟲模組。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lvl="2" marL="790920" indent="-228600" algn="just">
              <a:lnSpc>
                <a:spcPct val="150000"/>
              </a:lnSpc>
              <a:buClr>
                <a:srgbClr val="594a42"/>
              </a:buClr>
              <a:buFont typeface="Arial"/>
              <a:buAutoNum type="arabicPeriod"/>
            </a:pP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資料時效性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介面通常提供更即時的資料，因此對於需要最新資訊的需求，優先使用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介面。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lvl="1" marL="382320" indent="-171360" algn="just">
              <a:lnSpc>
                <a:spcPct val="15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分支選擇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AI Agent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判斷結果選擇對應的分支：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marL="790920" indent="-228600" algn="just">
              <a:lnSpc>
                <a:spcPct val="150000"/>
              </a:lnSpc>
              <a:buClr>
                <a:srgbClr val="594a42"/>
              </a:buClr>
              <a:buFont typeface="Arial"/>
              <a:buAutoNum type="arabicPeriod"/>
            </a:pP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爬蟲分支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如果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AI Agent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判斷需要使用爬蟲模組，選擇爬蟲分支，將請求傳遞給爬蟲模組。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marL="790920" indent="-228600" algn="just">
              <a:lnSpc>
                <a:spcPct val="150000"/>
              </a:lnSpc>
              <a:buClr>
                <a:srgbClr val="594a42"/>
              </a:buClr>
              <a:buFont typeface="Arial"/>
              <a:buAutoNum type="arabicPeriod"/>
            </a:pPr>
            <a:r>
              <a:rPr b="1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1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分支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： 如果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AI Agent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判斷需要使用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介面，選擇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分支，將請求傳遞給 </a:t>
            </a:r>
            <a:r>
              <a:rPr b="0" lang="en-US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API </a:t>
            </a:r>
            <a:r>
              <a:rPr b="0" lang="zh-TW" sz="900" spc="-1" strike="noStrike">
                <a:solidFill>
                  <a:srgbClr val="594a42"/>
                </a:solidFill>
                <a:latin typeface="Times New Roman"/>
                <a:ea typeface="Kaiti SC"/>
              </a:rPr>
              <a:t>介面。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5" name="PlaceHolder 1"/>
          <p:cNvSpPr>
            <a:spLocks noGrp="1"/>
          </p:cNvSpPr>
          <p:nvPr>
            <p:ph type="title"/>
          </p:nvPr>
        </p:nvSpPr>
        <p:spPr>
          <a:xfrm>
            <a:off x="871560" y="16596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DynaPuff"/>
              </a:rPr>
              <a:t>Proposed Design – </a:t>
            </a:r>
            <a:r>
              <a:rPr b="0" lang="zh-TW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子節點層</a:t>
            </a: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: API (1/2)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6" name="Freeform 3"/>
          <p:cNvSpPr/>
          <p:nvPr/>
        </p:nvSpPr>
        <p:spPr>
          <a:xfrm>
            <a:off x="765720" y="892080"/>
            <a:ext cx="6319800" cy="1434240"/>
          </a:xfrm>
          <a:custGeom>
            <a:avLst/>
            <a:gdLst>
              <a:gd name="textAreaLeft" fmla="*/ 0 w 6319800"/>
              <a:gd name="textAreaRight" fmla="*/ 6320880 w 6319800"/>
              <a:gd name="textAreaTop" fmla="*/ 0 h 1434240"/>
              <a:gd name="textAreaBottom" fmla="*/ 1435320 h 1434240"/>
            </a:gdLst>
            <a:ahLst/>
            <a:rect l="textAreaLeft" t="textAreaTop" r="textAreaRight" b="textAreaBottom"/>
            <a:pathLst>
              <a:path w="14310789" h="3380924">
                <a:moveTo>
                  <a:pt x="0" y="0"/>
                </a:moveTo>
                <a:lnTo>
                  <a:pt x="14310790" y="0"/>
                </a:lnTo>
                <a:lnTo>
                  <a:pt x="14310790" y="3380924"/>
                </a:lnTo>
                <a:lnTo>
                  <a:pt x="0" y="33809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77" name="文字方塊 5"/>
          <p:cNvSpPr/>
          <p:nvPr/>
        </p:nvSpPr>
        <p:spPr>
          <a:xfrm>
            <a:off x="438840" y="2480400"/>
            <a:ext cx="7442280" cy="246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lvl="1" marL="45072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接收查詢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：接收來自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AI Agent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的查詢，指定要查詢的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API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服務和參數，確保查詢的目標明確。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5072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發送請求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：向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API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伺服器發送請求，獲取所需的資料，請求的內容包含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API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金鑰和查詢參數。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5072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接收回應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：接收來自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API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伺服器的回應，回應的格式通常為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JSON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或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XML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，需要進行解析。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5072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狀態檢查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：檢查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API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回應的狀態碼，確認請求是否成功，並根據不同的狀態碼進行錯誤處理。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5072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資料處理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：處理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API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回應的資料，提取出有用的資訊，並轉換成統一的格式，方便後續的整合與使用。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5072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傳遞資料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：將處理後的資料傳遞給資料整合模組，確保所有來源的資料都能夠被整合在一起，為使用者提供全面的資訊。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PlaceHolder 1"/>
          <p:cNvSpPr>
            <a:spLocks noGrp="1"/>
          </p:cNvSpPr>
          <p:nvPr>
            <p:ph type="title"/>
          </p:nvPr>
        </p:nvSpPr>
        <p:spPr>
          <a:xfrm>
            <a:off x="720000" y="6732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DynaPuff"/>
              </a:rPr>
              <a:t>Proposed Design – </a:t>
            </a:r>
            <a:r>
              <a:rPr b="0" lang="zh-TW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子節點層</a:t>
            </a: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: </a:t>
            </a:r>
            <a:r>
              <a:rPr b="0" lang="zh-TW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爬蟲模組 </a:t>
            </a: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(2/2)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9" name="Freeform 3"/>
          <p:cNvSpPr/>
          <p:nvPr/>
        </p:nvSpPr>
        <p:spPr>
          <a:xfrm>
            <a:off x="803880" y="900000"/>
            <a:ext cx="7835400" cy="1903320"/>
          </a:xfrm>
          <a:custGeom>
            <a:avLst/>
            <a:gdLst>
              <a:gd name="textAreaLeft" fmla="*/ 0 w 7835400"/>
              <a:gd name="textAreaRight" fmla="*/ 7836480 w 7835400"/>
              <a:gd name="textAreaTop" fmla="*/ 0 h 1903320"/>
              <a:gd name="textAreaBottom" fmla="*/ 1904400 h 1903320"/>
            </a:gdLst>
            <a:ahLst/>
            <a:rect l="textAreaLeft" t="textAreaTop" r="textAreaRight" b="textAreaBottom"/>
            <a:pathLst>
              <a:path w="13306967" h="4103601">
                <a:moveTo>
                  <a:pt x="0" y="0"/>
                </a:moveTo>
                <a:lnTo>
                  <a:pt x="13306967" y="0"/>
                </a:lnTo>
                <a:lnTo>
                  <a:pt x="13306967" y="4103601"/>
                </a:lnTo>
                <a:lnTo>
                  <a:pt x="0" y="41036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80" name="文字方塊 3"/>
          <p:cNvSpPr/>
          <p:nvPr/>
        </p:nvSpPr>
        <p:spPr>
          <a:xfrm>
            <a:off x="720000" y="2880000"/>
            <a:ext cx="7012440" cy="21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lvl="1" marL="35136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接收查詢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：接收來自 </a:t>
            </a:r>
            <a:r>
              <a:rPr b="0" lang="en-US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AI Agent 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的查詢，指定要爬取的網站和目標資訊，為後續的資料抓取工作做好準備。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lvl="1" marL="35136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設定請求頭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：設定 </a:t>
            </a:r>
            <a:r>
              <a:rPr b="0" lang="en-US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HTTP 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請求頭，模擬瀏覽器的行為，避免被網站的反爬蟲機制封鎖，確保順利抓取資料。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lvl="1" marL="35136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發送請求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：向目標網站發送 </a:t>
            </a:r>
            <a:r>
              <a:rPr b="0" lang="en-US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HTTP 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請求，獲取網頁的原始碼，這是獲取資訊的關鍵步驟。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lvl="1" marL="35136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狀態檢查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：檢查 </a:t>
            </a:r>
            <a:r>
              <a:rPr b="0" lang="en-US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HTTP 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狀態碼，確認請求是否成功，並根據不同的狀態碼採取相應的處理措施。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lvl="1" marL="35136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內容解析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：解析 </a:t>
            </a:r>
            <a:r>
              <a:rPr b="0" lang="en-US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HTML 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網頁內容，提取出需要的資訊，像是使用正則表達式、</a:t>
            </a:r>
            <a:r>
              <a:rPr b="0" lang="en-US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XPath 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或 </a:t>
            </a:r>
            <a:r>
              <a:rPr b="0" lang="en-US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CSS 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選擇器等工具。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lvl="1" marL="35136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資料提取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：從解析後的內容中提取目標資料，例如旅遊優惠、價格、評論等，這是爬蟲模組的核心任務。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lvl="1" marL="35136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清洗轉換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：清洗提取出的資料，轉換成統一的格式，方便後續的資料整合與分析。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lvl="1" marL="35136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儲存資料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：將清洗轉換後的資料暫時儲存，等待傳遞給資料整合模組，確保資料在傳輸過程中的完整性。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lvl="1" marL="35136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傳遞資料</a:t>
            </a:r>
            <a:r>
              <a:rPr b="0" lang="zh-TW" sz="800" spc="-1" strike="noStrike">
                <a:solidFill>
                  <a:srgbClr val="000000"/>
                </a:solidFill>
                <a:latin typeface="Times New Roman"/>
                <a:ea typeface="Kaiti SC"/>
              </a:rPr>
              <a:t>：將資料傳遞給資料整合模組，為後續的資訊整合與呈現做好準備，確保整體流程的連貫性。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PlaceHolder 1"/>
          <p:cNvSpPr>
            <a:spLocks noGrp="1"/>
          </p:cNvSpPr>
          <p:nvPr>
            <p:ph type="title"/>
          </p:nvPr>
        </p:nvSpPr>
        <p:spPr>
          <a:xfrm>
            <a:off x="793080" y="24372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DynaPuff"/>
              </a:rPr>
              <a:t>Proposed Design – </a:t>
            </a:r>
            <a:r>
              <a:rPr b="0" lang="zh-TW" sz="3200" spc="-1" strike="noStrike">
                <a:solidFill>
                  <a:schemeClr val="dk1"/>
                </a:solidFill>
                <a:latin typeface="Times New Roman"/>
                <a:ea typeface="DynaPuff"/>
              </a:rPr>
              <a:t>輸出層 </a:t>
            </a:r>
            <a:r>
              <a:rPr b="0" lang="en-US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: </a:t>
            </a:r>
            <a:r>
              <a:rPr b="0" lang="zh-TW" sz="3200" spc="-1" strike="noStrike">
                <a:solidFill>
                  <a:srgbClr val="594a42"/>
                </a:solidFill>
                <a:latin typeface="Times New Roman"/>
                <a:ea typeface="Kaiti SC"/>
              </a:rPr>
              <a:t>資料整合模組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2" name="Freeform 3"/>
          <p:cNvSpPr/>
          <p:nvPr/>
        </p:nvSpPr>
        <p:spPr>
          <a:xfrm>
            <a:off x="540000" y="1440000"/>
            <a:ext cx="3645000" cy="2272680"/>
          </a:xfrm>
          <a:custGeom>
            <a:avLst/>
            <a:gdLst>
              <a:gd name="textAreaLeft" fmla="*/ 0 w 3645000"/>
              <a:gd name="textAreaRight" fmla="*/ 3645720 w 3645000"/>
              <a:gd name="textAreaTop" fmla="*/ 0 h 2272680"/>
              <a:gd name="textAreaBottom" fmla="*/ 2273400 h 2272680"/>
            </a:gdLst>
            <a:ahLst/>
            <a:rect l="textAreaLeft" t="textAreaTop" r="textAreaRight" b="textAreaBottom"/>
            <a:pathLst>
              <a:path w="7893161" h="4430037">
                <a:moveTo>
                  <a:pt x="0" y="0"/>
                </a:moveTo>
                <a:lnTo>
                  <a:pt x="7893161" y="0"/>
                </a:lnTo>
                <a:lnTo>
                  <a:pt x="7893161" y="4430037"/>
                </a:lnTo>
                <a:lnTo>
                  <a:pt x="0" y="443003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83" name="文字方塊 3"/>
          <p:cNvSpPr/>
          <p:nvPr/>
        </p:nvSpPr>
        <p:spPr>
          <a:xfrm>
            <a:off x="4050720" y="1069920"/>
            <a:ext cx="4232520" cy="35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lvl="1" marL="37224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接收資料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：接收來自爬蟲模組和 </a:t>
            </a:r>
            <a:r>
              <a:rPr b="0" lang="en-US" sz="1200" spc="-1" strike="noStrike">
                <a:solidFill>
                  <a:srgbClr val="594a42"/>
                </a:solidFill>
                <a:latin typeface="Kaiti SC"/>
                <a:ea typeface="Kaiti SC"/>
              </a:rPr>
              <a:t>API 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介面的資料，這些資料可能具有不同的格式和結構。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37224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資料清洗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：清洗資料，去除無效或不一致的資訊，確保資料的準確性和可靠性。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37224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資料轉換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：將資料轉換成統一的格式，方便後續的合併與分析，像是將不同的日期格式統一轉換。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37224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資料合併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：合併來自不同來源的資料，例如將航班資訊與酒店資訊合併在一起，提供更完整的旅遊資訊。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37224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資料去重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：移除重複的資料，避免資訊冗餘，提高查詢效率與準確性，確保使用者不會看到重複的優惠資訊。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372240" indent="-171360" algn="just">
              <a:lnSpc>
                <a:spcPct val="100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1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傳遞資料</a:t>
            </a:r>
            <a:r>
              <a:rPr b="0" lang="zh-TW" sz="1200" spc="-1" strike="noStrike">
                <a:solidFill>
                  <a:srgbClr val="594a42"/>
                </a:solidFill>
                <a:latin typeface="Kaiti SC"/>
                <a:ea typeface="Kaiti SC"/>
              </a:rPr>
              <a:t>：將整合後的資料傳遞給輸出模組，準備呈現給使用者，確保呈現給使用者的資訊是完整、準確且去重後的。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4" name="PlaceHolder 1"/>
          <p:cNvSpPr>
            <a:spLocks noGrp="1"/>
          </p:cNvSpPr>
          <p:nvPr>
            <p:ph type="title"/>
          </p:nvPr>
        </p:nvSpPr>
        <p:spPr>
          <a:xfrm>
            <a:off x="2135520" y="1631520"/>
            <a:ext cx="4871880" cy="145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500" spc="-1" strike="noStrike">
                <a:solidFill>
                  <a:schemeClr val="dk1"/>
                </a:solidFill>
                <a:latin typeface="Times New Roman"/>
                <a:ea typeface="DynaPuff"/>
              </a:rPr>
              <a:t>Thank</a:t>
            </a:r>
            <a:r>
              <a:rPr b="0" lang="en" sz="10500" spc="-1" strike="noStrike">
                <a:solidFill>
                  <a:schemeClr val="dk1"/>
                </a:solidFill>
                <a:latin typeface="Times New Roman"/>
                <a:ea typeface="DynaPuff"/>
              </a:rPr>
              <a:t>!</a:t>
            </a:r>
            <a:endParaRPr b="0" lang="en-US" sz="10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5" name="PlaceHolder 2"/>
          <p:cNvSpPr>
            <a:spLocks noGrp="1"/>
          </p:cNvSpPr>
          <p:nvPr>
            <p:ph type="subTitle"/>
          </p:nvPr>
        </p:nvSpPr>
        <p:spPr>
          <a:xfrm>
            <a:off x="2135520" y="3042720"/>
            <a:ext cx="4871880" cy="669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PlaceHolder 1"/>
          <p:cNvSpPr>
            <a:spLocks noGrp="1"/>
          </p:cNvSpPr>
          <p:nvPr>
            <p:ph type="title"/>
          </p:nvPr>
        </p:nvSpPr>
        <p:spPr>
          <a:xfrm>
            <a:off x="720000" y="344520"/>
            <a:ext cx="7709760" cy="57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DynaPuff"/>
              </a:rPr>
              <a:t>Introduction - </a:t>
            </a:r>
            <a:r>
              <a:rPr b="0" lang="zh-TW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告別 </a:t>
            </a: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10 </a:t>
            </a:r>
            <a:r>
              <a:rPr b="0" lang="zh-TW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小時的研究焦慮：</a:t>
            </a:r>
            <a:br>
              <a:rPr sz="3200"/>
            </a:br>
            <a:r>
              <a:rPr b="0" lang="en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AI </a:t>
            </a:r>
            <a:r>
              <a:rPr b="0" lang="zh-TW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如何在一分鐘內生成完美行程？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5" name="PlaceHolder 2"/>
          <p:cNvSpPr>
            <a:spLocks noGrp="1"/>
          </p:cNvSpPr>
          <p:nvPr>
            <p:ph type="subTitle"/>
          </p:nvPr>
        </p:nvSpPr>
        <p:spPr>
          <a:xfrm>
            <a:off x="720000" y="1649880"/>
            <a:ext cx="7357320" cy="237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marL="831240" indent="-577080">
              <a:lnSpc>
                <a:spcPct val="100000"/>
              </a:lnSpc>
              <a:buClr>
                <a:srgbClr val="594a42"/>
              </a:buClr>
              <a:buFont typeface="Nunito Light"/>
              <a:buChar char="●"/>
            </a:pPr>
            <a:r>
              <a:rPr b="0" lang="zh-TW" sz="2200" spc="-1" strike="noStrike">
                <a:solidFill>
                  <a:schemeClr val="dk1"/>
                </a:solidFill>
                <a:latin typeface="Kaiti SC"/>
                <a:ea typeface="Kaiti SC"/>
              </a:rPr>
              <a:t>當前旅遊諮詢服務面臨的核心挑戰在於資訊的</a:t>
            </a:r>
            <a:r>
              <a:rPr b="0" lang="zh-TW" sz="2200" spc="-1" strike="noStrike">
                <a:solidFill>
                  <a:srgbClr val="ff0000"/>
                </a:solidFill>
                <a:latin typeface="Kaiti SC"/>
                <a:ea typeface="Kaiti SC"/>
              </a:rPr>
              <a:t>高度碎片化</a:t>
            </a:r>
            <a:r>
              <a:rPr b="0" lang="zh-TW" sz="2200" spc="-1" strike="noStrike">
                <a:solidFill>
                  <a:schemeClr val="dk1"/>
                </a:solidFill>
                <a:latin typeface="Kaiti SC"/>
                <a:ea typeface="Kaiti SC"/>
              </a:rPr>
              <a:t>。旅遊決策所需的關鍵數據分散於多個異質來源，包括大型線上旅行社 </a:t>
            </a:r>
            <a:r>
              <a:rPr b="0" lang="en-US" sz="2200" spc="-1" strike="noStrike">
                <a:solidFill>
                  <a:schemeClr val="dk1"/>
                </a:solidFill>
                <a:latin typeface="Kaiti SC"/>
                <a:ea typeface="Kaiti SC"/>
              </a:rPr>
              <a:t>(</a:t>
            </a:r>
            <a:r>
              <a:rPr b="0" lang="en" sz="2200" spc="-1" strike="noStrike">
                <a:solidFill>
                  <a:schemeClr val="dk1"/>
                </a:solidFill>
                <a:latin typeface="Kaiti SC"/>
                <a:ea typeface="Kaiti SC"/>
              </a:rPr>
              <a:t>OTA) </a:t>
            </a:r>
            <a:r>
              <a:rPr b="0" lang="zh-TW" sz="2200" spc="-1" strike="noStrike">
                <a:solidFill>
                  <a:schemeClr val="dk1"/>
                </a:solidFill>
                <a:latin typeface="Kaiti SC"/>
                <a:ea typeface="Kaiti SC"/>
              </a:rPr>
              <a:t>平台如 </a:t>
            </a:r>
            <a:r>
              <a:rPr b="0" lang="en" sz="2200" spc="-1" strike="noStrike" u="sng">
                <a:solidFill>
                  <a:schemeClr val="dk1"/>
                </a:solidFill>
                <a:uFillTx/>
                <a:latin typeface="Kaiti SC"/>
                <a:ea typeface="Kaiti SC"/>
                <a:hlinkClick r:id="rId1"/>
              </a:rPr>
              <a:t>Booking.com</a:t>
            </a:r>
            <a:r>
              <a:rPr b="0" lang="zh-TW" sz="2200" spc="-1" strike="noStrike">
                <a:solidFill>
                  <a:schemeClr val="dk1"/>
                </a:solidFill>
                <a:latin typeface="Kaiti SC"/>
                <a:ea typeface="Kaiti SC"/>
              </a:rPr>
              <a:t>、</a:t>
            </a:r>
            <a:r>
              <a:rPr b="0" lang="en" sz="2200" spc="-1" strike="noStrike">
                <a:solidFill>
                  <a:schemeClr val="dk1"/>
                </a:solidFill>
                <a:latin typeface="Kaiti SC"/>
                <a:ea typeface="Kaiti SC"/>
              </a:rPr>
              <a:t>Agoda </a:t>
            </a:r>
            <a:r>
              <a:rPr b="0" lang="zh-TW" sz="2200" spc="-1" strike="noStrike">
                <a:solidFill>
                  <a:schemeClr val="dk1"/>
                </a:solidFill>
                <a:latin typeface="Kaiti SC"/>
                <a:ea typeface="Kaiti SC"/>
              </a:rPr>
              <a:t>和 </a:t>
            </a:r>
            <a:r>
              <a:rPr b="0" lang="en" sz="2200" spc="-1" strike="noStrike" u="sng">
                <a:solidFill>
                  <a:schemeClr val="dk1"/>
                </a:solidFill>
                <a:uFillTx/>
                <a:latin typeface="Kaiti SC"/>
                <a:ea typeface="Kaiti SC"/>
                <a:hlinkClick r:id="rId2"/>
              </a:rPr>
              <a:t>Trip.com</a:t>
            </a:r>
            <a:r>
              <a:rPr b="0" lang="en" sz="2200" spc="-1" strike="noStrike">
                <a:solidFill>
                  <a:schemeClr val="dk1"/>
                </a:solidFill>
                <a:latin typeface="Kaiti SC"/>
                <a:ea typeface="Kaiti SC"/>
              </a:rPr>
              <a:t> </a:t>
            </a:r>
            <a:r>
              <a:rPr b="0" lang="zh-TW" sz="2200" spc="-1" strike="noStrike">
                <a:solidFill>
                  <a:schemeClr val="dk1"/>
                </a:solidFill>
                <a:latin typeface="Kaiti SC"/>
                <a:ea typeface="Kaiti SC"/>
              </a:rPr>
              <a:t>，專業航空公司的即時報價系統，以及存在於社群媒體（例如 </a:t>
            </a:r>
            <a:r>
              <a:rPr b="0" lang="en" sz="2200" spc="-1" strike="noStrike">
                <a:solidFill>
                  <a:schemeClr val="dk1"/>
                </a:solidFill>
                <a:latin typeface="Kaiti SC"/>
                <a:ea typeface="Kaiti SC"/>
              </a:rPr>
              <a:t>Facebook </a:t>
            </a:r>
            <a:r>
              <a:rPr b="0" lang="zh-TW" sz="2200" spc="-1" strike="noStrike">
                <a:solidFill>
                  <a:schemeClr val="dk1"/>
                </a:solidFill>
                <a:latin typeface="Kaiti SC"/>
                <a:ea typeface="Kaiti SC"/>
              </a:rPr>
              <a:t>社團）中。用戶為了獲取</a:t>
            </a:r>
            <a:r>
              <a:rPr b="0" lang="zh-TW" sz="2200" spc="-1" strike="noStrike">
                <a:solidFill>
                  <a:srgbClr val="ff0000"/>
                </a:solidFill>
                <a:latin typeface="Kaiti SC"/>
                <a:ea typeface="Kaiti SC"/>
              </a:rPr>
              <a:t>全面的比價和最佳折扣</a:t>
            </a:r>
            <a:r>
              <a:rPr b="0" lang="zh-TW" sz="2200" spc="-1" strike="noStrike">
                <a:solidFill>
                  <a:schemeClr val="dk1"/>
                </a:solidFill>
                <a:latin typeface="Kaiti SC"/>
                <a:ea typeface="Kaiti SC"/>
              </a:rPr>
              <a:t>，不得不投入</a:t>
            </a:r>
            <a:r>
              <a:rPr b="0" lang="zh-TW" sz="2200" spc="-1" strike="noStrike">
                <a:solidFill>
                  <a:srgbClr val="ff0000"/>
                </a:solidFill>
                <a:latin typeface="Kaiti SC"/>
                <a:ea typeface="Kaiti SC"/>
              </a:rPr>
              <a:t>大量的時間</a:t>
            </a:r>
            <a:r>
              <a:rPr b="0" lang="zh-TW" sz="2200" spc="-1" strike="noStrike">
                <a:solidFill>
                  <a:schemeClr val="dk1"/>
                </a:solidFill>
                <a:latin typeface="Kaiti SC"/>
                <a:ea typeface="Kaiti SC"/>
              </a:rPr>
              <a:t>進行手動搜尋、比較與數據整合。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PlaceHolder 1"/>
          <p:cNvSpPr>
            <a:spLocks noGrp="1"/>
          </p:cNvSpPr>
          <p:nvPr>
            <p:ph type="title"/>
          </p:nvPr>
        </p:nvSpPr>
        <p:spPr>
          <a:xfrm>
            <a:off x="888120" y="72360"/>
            <a:ext cx="7702920" cy="10519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DynaPuff"/>
              </a:rPr>
              <a:t>Introduction - </a:t>
            </a:r>
            <a:r>
              <a:rPr b="0" lang="zh-TW" sz="3200" spc="-1" strike="noStrike">
                <a:solidFill>
                  <a:schemeClr val="dk1"/>
                </a:solidFill>
                <a:latin typeface="Kaiti SC"/>
                <a:ea typeface="Kaiti SC"/>
              </a:rPr>
              <a:t>資料過多以及隱藏的優惠</a:t>
            </a:r>
            <a:br>
              <a:rPr sz="3200"/>
            </a:br>
            <a:r>
              <a:rPr b="0" lang="zh-TW" sz="3200" spc="-1" strike="noStrike">
                <a:solidFill>
                  <a:schemeClr val="dk1"/>
                </a:solidFill>
                <a:latin typeface="Kaiti SC"/>
                <a:ea typeface="Kaiti SC"/>
              </a:rPr>
              <a:t>需大量時間研究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77" name="圖片 5" descr=""/>
          <p:cNvPicPr/>
          <p:nvPr/>
        </p:nvPicPr>
        <p:blipFill>
          <a:blip r:embed="rId1"/>
          <a:stretch/>
        </p:blipFill>
        <p:spPr>
          <a:xfrm>
            <a:off x="4901040" y="1252440"/>
            <a:ext cx="3263400" cy="3097800"/>
          </a:xfrm>
          <a:prstGeom prst="rect">
            <a:avLst/>
          </a:prstGeom>
          <a:ln w="28575">
            <a:solidFill>
              <a:srgbClr val="594a42"/>
            </a:solidFill>
            <a:round/>
          </a:ln>
        </p:spPr>
      </p:pic>
      <p:pic>
        <p:nvPicPr>
          <p:cNvPr id="3578" name="圖片 7" descr=""/>
          <p:cNvPicPr/>
          <p:nvPr/>
        </p:nvPicPr>
        <p:blipFill>
          <a:blip r:embed="rId2"/>
          <a:stretch/>
        </p:blipFill>
        <p:spPr>
          <a:xfrm>
            <a:off x="977760" y="1251720"/>
            <a:ext cx="3264120" cy="3098520"/>
          </a:xfrm>
          <a:prstGeom prst="rect">
            <a:avLst/>
          </a:prstGeom>
          <a:ln w="28575">
            <a:solidFill>
              <a:srgbClr val="594a42"/>
            </a:solidFill>
            <a:round/>
          </a:ln>
        </p:spPr>
      </p:pic>
      <p:sp>
        <p:nvSpPr>
          <p:cNvPr id="3579" name="文字方塊 8"/>
          <p:cNvSpPr/>
          <p:nvPr/>
        </p:nvSpPr>
        <p:spPr>
          <a:xfrm>
            <a:off x="977760" y="4431600"/>
            <a:ext cx="34005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70c0"/>
                </a:solidFill>
                <a:latin typeface="Times New Roman"/>
                <a:ea typeface="Kaiti SC"/>
              </a:rPr>
              <a:t>Trip.com </a:t>
            </a:r>
            <a:r>
              <a:rPr b="0" lang="zh-TW" sz="1400" spc="-1" strike="noStrike">
                <a:solidFill>
                  <a:srgbClr val="000000"/>
                </a:solidFill>
                <a:latin typeface="Times New Roman"/>
                <a:ea typeface="Kaiti SC"/>
              </a:rPr>
              <a:t>篩選</a:t>
            </a:r>
            <a:r>
              <a:rPr b="0" lang="zh-TW" sz="1400" spc="-1" strike="noStrike" u="sng">
                <a:solidFill>
                  <a:srgbClr val="000000"/>
                </a:solidFill>
                <a:uFillTx/>
                <a:latin typeface="Times New Roman"/>
                <a:ea typeface="Kaiti SC"/>
              </a:rPr>
              <a:t>東京</a:t>
            </a:r>
            <a:r>
              <a:rPr b="0" lang="zh-TW" sz="1400" spc="-1" strike="noStrike">
                <a:solidFill>
                  <a:srgbClr val="000000"/>
                </a:solidFill>
                <a:latin typeface="Times New Roman"/>
                <a:ea typeface="Kaiti SC"/>
              </a:rPr>
              <a:t>結果多達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Kaiti SC"/>
              </a:rPr>
              <a:t>1</a:t>
            </a:r>
            <a:r>
              <a:rPr b="0" lang="zh-TW" sz="1400" spc="-1" strike="noStrike">
                <a:solidFill>
                  <a:srgbClr val="000000"/>
                </a:solidFill>
                <a:latin typeface="Times New Roman"/>
                <a:ea typeface="Kaiti SC"/>
              </a:rPr>
              <a:t>萬多種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0" name="文字方塊 9"/>
          <p:cNvSpPr/>
          <p:nvPr/>
        </p:nvSpPr>
        <p:spPr>
          <a:xfrm>
            <a:off x="5370480" y="4437000"/>
            <a:ext cx="33454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70c0"/>
                </a:solidFill>
                <a:latin typeface="Times New Roman"/>
                <a:ea typeface="Kaiti SC"/>
              </a:rPr>
              <a:t>FB</a:t>
            </a:r>
            <a:r>
              <a:rPr b="0" lang="zh-TW" sz="1400" spc="-1" strike="noStrike">
                <a:solidFill>
                  <a:srgbClr val="0070c0"/>
                </a:solidFill>
                <a:latin typeface="Times New Roman"/>
                <a:ea typeface="Kaiti SC"/>
              </a:rPr>
              <a:t>社團 </a:t>
            </a:r>
            <a:r>
              <a:rPr b="0" lang="zh-TW" sz="1400" spc="-1" strike="noStrike">
                <a:solidFill>
                  <a:srgbClr val="000000"/>
                </a:solidFill>
                <a:latin typeface="Times New Roman"/>
                <a:ea typeface="Kaiti SC"/>
              </a:rPr>
              <a:t>時常會有清艙搭配廉航組合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1400" spc="-1" strike="noStrike">
                <a:solidFill>
                  <a:srgbClr val="000000"/>
                </a:solidFill>
                <a:latin typeface="Times New Roman"/>
                <a:ea typeface="Kaiti SC"/>
              </a:rPr>
              <a:t>打造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Kaiti SC"/>
              </a:rPr>
              <a:t>CP</a:t>
            </a:r>
            <a:r>
              <a:rPr b="0" lang="zh-TW" sz="1400" spc="-1" strike="noStrike">
                <a:solidFill>
                  <a:srgbClr val="000000"/>
                </a:solidFill>
                <a:latin typeface="Times New Roman"/>
                <a:ea typeface="Kaiti SC"/>
              </a:rPr>
              <a:t>值更高的國外遊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581" name="Google Shape;7484;p73"/>
          <p:cNvGrpSpPr/>
          <p:nvPr/>
        </p:nvGrpSpPr>
        <p:grpSpPr>
          <a:xfrm>
            <a:off x="4907880" y="4419000"/>
            <a:ext cx="500400" cy="571680"/>
            <a:chOff x="4907880" y="4419000"/>
            <a:chExt cx="500400" cy="571680"/>
          </a:xfrm>
        </p:grpSpPr>
        <p:sp>
          <p:nvSpPr>
            <p:cNvPr id="3582" name="Google Shape;7485;p73"/>
            <p:cNvSpPr/>
            <p:nvPr/>
          </p:nvSpPr>
          <p:spPr>
            <a:xfrm>
              <a:off x="5120640" y="4536360"/>
              <a:ext cx="75240" cy="28800"/>
            </a:xfrm>
            <a:custGeom>
              <a:avLst/>
              <a:gdLst>
                <a:gd name="textAreaLeft" fmla="*/ 0 w 75240"/>
                <a:gd name="textAreaRight" fmla="*/ 76320 w 75240"/>
                <a:gd name="textAreaTop" fmla="*/ 0 h 28800"/>
                <a:gd name="textAreaBottom" fmla="*/ 29880 h 28800"/>
              </a:gdLst>
              <a:ahLst/>
              <a:rect l="textAreaLeft" t="textAreaTop" r="textAreaRight" b="textAreaBottom"/>
              <a:pathLst>
                <a:path w="4498" h="1761">
                  <a:moveTo>
                    <a:pt x="2296" y="0"/>
                  </a:moveTo>
                  <a:cubicBezTo>
                    <a:pt x="1795" y="0"/>
                    <a:pt x="1389" y="160"/>
                    <a:pt x="982" y="459"/>
                  </a:cubicBezTo>
                  <a:cubicBezTo>
                    <a:pt x="754" y="642"/>
                    <a:pt x="526" y="801"/>
                    <a:pt x="297" y="984"/>
                  </a:cubicBezTo>
                  <a:cubicBezTo>
                    <a:pt x="206" y="1053"/>
                    <a:pt x="92" y="1121"/>
                    <a:pt x="1" y="1189"/>
                  </a:cubicBezTo>
                  <a:cubicBezTo>
                    <a:pt x="138" y="1212"/>
                    <a:pt x="275" y="1235"/>
                    <a:pt x="412" y="1258"/>
                  </a:cubicBezTo>
                  <a:cubicBezTo>
                    <a:pt x="1119" y="1395"/>
                    <a:pt x="1850" y="1532"/>
                    <a:pt x="2603" y="1623"/>
                  </a:cubicBezTo>
                  <a:cubicBezTo>
                    <a:pt x="2945" y="1669"/>
                    <a:pt x="3288" y="1714"/>
                    <a:pt x="3653" y="1737"/>
                  </a:cubicBezTo>
                  <a:cubicBezTo>
                    <a:pt x="3835" y="1760"/>
                    <a:pt x="4041" y="1760"/>
                    <a:pt x="4223" y="1760"/>
                  </a:cubicBezTo>
                  <a:cubicBezTo>
                    <a:pt x="4315" y="1760"/>
                    <a:pt x="4406" y="1760"/>
                    <a:pt x="4497" y="1714"/>
                  </a:cubicBezTo>
                  <a:cubicBezTo>
                    <a:pt x="4474" y="1578"/>
                    <a:pt x="4360" y="1395"/>
                    <a:pt x="4292" y="1281"/>
                  </a:cubicBezTo>
                  <a:cubicBezTo>
                    <a:pt x="4132" y="1075"/>
                    <a:pt x="3927" y="916"/>
                    <a:pt x="3721" y="733"/>
                  </a:cubicBezTo>
                  <a:cubicBezTo>
                    <a:pt x="3333" y="391"/>
                    <a:pt x="2945" y="25"/>
                    <a:pt x="2397" y="3"/>
                  </a:cubicBezTo>
                  <a:cubicBezTo>
                    <a:pt x="2363" y="1"/>
                    <a:pt x="2329" y="0"/>
                    <a:pt x="2296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83" name="Google Shape;7486;p73"/>
            <p:cNvSpPr/>
            <p:nvPr/>
          </p:nvSpPr>
          <p:spPr>
            <a:xfrm>
              <a:off x="5012280" y="4566600"/>
              <a:ext cx="351360" cy="375840"/>
            </a:xfrm>
            <a:custGeom>
              <a:avLst/>
              <a:gdLst>
                <a:gd name="textAreaLeft" fmla="*/ 0 w 351360"/>
                <a:gd name="textAreaRight" fmla="*/ 352440 w 351360"/>
                <a:gd name="textAreaTop" fmla="*/ 0 h 375840"/>
                <a:gd name="textAreaBottom" fmla="*/ 376920 h 375840"/>
              </a:gdLst>
              <a:ahLst/>
              <a:rect l="textAreaLeft" t="textAreaTop" r="textAreaRight" b="textAreaBottom"/>
              <a:pathLst>
                <a:path w="20772" h="22188">
                  <a:moveTo>
                    <a:pt x="7660" y="2461"/>
                  </a:moveTo>
                  <a:cubicBezTo>
                    <a:pt x="7723" y="2461"/>
                    <a:pt x="7785" y="2483"/>
                    <a:pt x="7830" y="2535"/>
                  </a:cubicBezTo>
                  <a:cubicBezTo>
                    <a:pt x="8286" y="2968"/>
                    <a:pt x="8629" y="3516"/>
                    <a:pt x="8994" y="4018"/>
                  </a:cubicBezTo>
                  <a:cubicBezTo>
                    <a:pt x="9382" y="4520"/>
                    <a:pt x="9770" y="5000"/>
                    <a:pt x="10181" y="5502"/>
                  </a:cubicBezTo>
                  <a:cubicBezTo>
                    <a:pt x="11596" y="7237"/>
                    <a:pt x="13011" y="8971"/>
                    <a:pt x="14381" y="10774"/>
                  </a:cubicBezTo>
                  <a:cubicBezTo>
                    <a:pt x="15773" y="12600"/>
                    <a:pt x="17120" y="14472"/>
                    <a:pt x="18466" y="16344"/>
                  </a:cubicBezTo>
                  <a:cubicBezTo>
                    <a:pt x="18580" y="16504"/>
                    <a:pt x="18512" y="16732"/>
                    <a:pt x="18352" y="16823"/>
                  </a:cubicBezTo>
                  <a:cubicBezTo>
                    <a:pt x="18296" y="16851"/>
                    <a:pt x="18241" y="16864"/>
                    <a:pt x="18187" y="16864"/>
                  </a:cubicBezTo>
                  <a:cubicBezTo>
                    <a:pt x="18064" y="16864"/>
                    <a:pt x="17952" y="16797"/>
                    <a:pt x="17873" y="16686"/>
                  </a:cubicBezTo>
                  <a:cubicBezTo>
                    <a:pt x="17097" y="15636"/>
                    <a:pt x="16344" y="14586"/>
                    <a:pt x="15567" y="13513"/>
                  </a:cubicBezTo>
                  <a:cubicBezTo>
                    <a:pt x="14221" y="11687"/>
                    <a:pt x="12851" y="9861"/>
                    <a:pt x="11413" y="8104"/>
                  </a:cubicBezTo>
                  <a:cubicBezTo>
                    <a:pt x="10729" y="7237"/>
                    <a:pt x="9998" y="6369"/>
                    <a:pt x="9291" y="5502"/>
                  </a:cubicBezTo>
                  <a:cubicBezTo>
                    <a:pt x="8948" y="5068"/>
                    <a:pt x="8606" y="4634"/>
                    <a:pt x="8286" y="4201"/>
                  </a:cubicBezTo>
                  <a:cubicBezTo>
                    <a:pt x="7944" y="3744"/>
                    <a:pt x="7601" y="3311"/>
                    <a:pt x="7396" y="2786"/>
                  </a:cubicBezTo>
                  <a:cubicBezTo>
                    <a:pt x="7331" y="2605"/>
                    <a:pt x="7500" y="2461"/>
                    <a:pt x="7660" y="2461"/>
                  </a:cubicBezTo>
                  <a:close/>
                  <a:moveTo>
                    <a:pt x="3259" y="6309"/>
                  </a:moveTo>
                  <a:cubicBezTo>
                    <a:pt x="3312" y="6309"/>
                    <a:pt x="3368" y="6327"/>
                    <a:pt x="3424" y="6369"/>
                  </a:cubicBezTo>
                  <a:cubicBezTo>
                    <a:pt x="3972" y="6780"/>
                    <a:pt x="4383" y="7373"/>
                    <a:pt x="4817" y="7876"/>
                  </a:cubicBezTo>
                  <a:cubicBezTo>
                    <a:pt x="5228" y="8401"/>
                    <a:pt x="5661" y="8903"/>
                    <a:pt x="6095" y="9405"/>
                  </a:cubicBezTo>
                  <a:cubicBezTo>
                    <a:pt x="7601" y="11231"/>
                    <a:pt x="9062" y="13080"/>
                    <a:pt x="10455" y="14974"/>
                  </a:cubicBezTo>
                  <a:cubicBezTo>
                    <a:pt x="11071" y="15819"/>
                    <a:pt x="11642" y="16686"/>
                    <a:pt x="12281" y="17485"/>
                  </a:cubicBezTo>
                  <a:cubicBezTo>
                    <a:pt x="12623" y="17919"/>
                    <a:pt x="12965" y="18307"/>
                    <a:pt x="13308" y="18695"/>
                  </a:cubicBezTo>
                  <a:cubicBezTo>
                    <a:pt x="13673" y="19083"/>
                    <a:pt x="14061" y="19425"/>
                    <a:pt x="14381" y="19859"/>
                  </a:cubicBezTo>
                  <a:cubicBezTo>
                    <a:pt x="14514" y="20030"/>
                    <a:pt x="14330" y="20201"/>
                    <a:pt x="14147" y="20201"/>
                  </a:cubicBezTo>
                  <a:cubicBezTo>
                    <a:pt x="14110" y="20201"/>
                    <a:pt x="14073" y="20194"/>
                    <a:pt x="14038" y="20178"/>
                  </a:cubicBezTo>
                  <a:cubicBezTo>
                    <a:pt x="13513" y="19950"/>
                    <a:pt x="13034" y="19471"/>
                    <a:pt x="12646" y="19037"/>
                  </a:cubicBezTo>
                  <a:cubicBezTo>
                    <a:pt x="12235" y="18626"/>
                    <a:pt x="11870" y="18170"/>
                    <a:pt x="11527" y="17713"/>
                  </a:cubicBezTo>
                  <a:cubicBezTo>
                    <a:pt x="10888" y="16869"/>
                    <a:pt x="10295" y="16001"/>
                    <a:pt x="9656" y="15157"/>
                  </a:cubicBezTo>
                  <a:cubicBezTo>
                    <a:pt x="8971" y="14198"/>
                    <a:pt x="8241" y="13262"/>
                    <a:pt x="7487" y="12327"/>
                  </a:cubicBezTo>
                  <a:cubicBezTo>
                    <a:pt x="6757" y="11414"/>
                    <a:pt x="6027" y="10523"/>
                    <a:pt x="5273" y="9610"/>
                  </a:cubicBezTo>
                  <a:cubicBezTo>
                    <a:pt x="4885" y="9131"/>
                    <a:pt x="4520" y="8675"/>
                    <a:pt x="4109" y="8218"/>
                  </a:cubicBezTo>
                  <a:cubicBezTo>
                    <a:pt x="3744" y="7762"/>
                    <a:pt x="3287" y="7305"/>
                    <a:pt x="3014" y="6780"/>
                  </a:cubicBezTo>
                  <a:cubicBezTo>
                    <a:pt x="2905" y="6581"/>
                    <a:pt x="3055" y="6309"/>
                    <a:pt x="3259" y="6309"/>
                  </a:cubicBezTo>
                  <a:close/>
                  <a:moveTo>
                    <a:pt x="5958" y="1"/>
                  </a:moveTo>
                  <a:cubicBezTo>
                    <a:pt x="5022" y="709"/>
                    <a:pt x="4132" y="1485"/>
                    <a:pt x="3242" y="2261"/>
                  </a:cubicBezTo>
                  <a:cubicBezTo>
                    <a:pt x="2785" y="2649"/>
                    <a:pt x="2329" y="3037"/>
                    <a:pt x="1872" y="3425"/>
                  </a:cubicBezTo>
                  <a:cubicBezTo>
                    <a:pt x="1416" y="3813"/>
                    <a:pt x="982" y="4201"/>
                    <a:pt x="480" y="4520"/>
                  </a:cubicBezTo>
                  <a:cubicBezTo>
                    <a:pt x="480" y="4566"/>
                    <a:pt x="480" y="4612"/>
                    <a:pt x="480" y="4657"/>
                  </a:cubicBezTo>
                  <a:cubicBezTo>
                    <a:pt x="503" y="4749"/>
                    <a:pt x="503" y="4863"/>
                    <a:pt x="480" y="4954"/>
                  </a:cubicBezTo>
                  <a:cubicBezTo>
                    <a:pt x="480" y="4977"/>
                    <a:pt x="480" y="4977"/>
                    <a:pt x="480" y="5000"/>
                  </a:cubicBezTo>
                  <a:cubicBezTo>
                    <a:pt x="480" y="5228"/>
                    <a:pt x="434" y="5456"/>
                    <a:pt x="389" y="5684"/>
                  </a:cubicBezTo>
                  <a:cubicBezTo>
                    <a:pt x="320" y="5913"/>
                    <a:pt x="252" y="6095"/>
                    <a:pt x="229" y="6324"/>
                  </a:cubicBezTo>
                  <a:cubicBezTo>
                    <a:pt x="206" y="6757"/>
                    <a:pt x="183" y="7191"/>
                    <a:pt x="138" y="7625"/>
                  </a:cubicBezTo>
                  <a:cubicBezTo>
                    <a:pt x="92" y="8035"/>
                    <a:pt x="92" y="8446"/>
                    <a:pt x="69" y="8857"/>
                  </a:cubicBezTo>
                  <a:cubicBezTo>
                    <a:pt x="46" y="9040"/>
                    <a:pt x="23" y="9222"/>
                    <a:pt x="1" y="9405"/>
                  </a:cubicBezTo>
                  <a:cubicBezTo>
                    <a:pt x="183" y="9565"/>
                    <a:pt x="320" y="9747"/>
                    <a:pt x="480" y="9930"/>
                  </a:cubicBezTo>
                  <a:cubicBezTo>
                    <a:pt x="685" y="10135"/>
                    <a:pt x="868" y="10364"/>
                    <a:pt x="1051" y="10569"/>
                  </a:cubicBezTo>
                  <a:cubicBezTo>
                    <a:pt x="1439" y="11026"/>
                    <a:pt x="1804" y="11459"/>
                    <a:pt x="2192" y="11916"/>
                  </a:cubicBezTo>
                  <a:cubicBezTo>
                    <a:pt x="3539" y="13513"/>
                    <a:pt x="4862" y="15157"/>
                    <a:pt x="6118" y="16823"/>
                  </a:cubicBezTo>
                  <a:cubicBezTo>
                    <a:pt x="6415" y="17211"/>
                    <a:pt x="6688" y="17599"/>
                    <a:pt x="7008" y="17987"/>
                  </a:cubicBezTo>
                  <a:cubicBezTo>
                    <a:pt x="7350" y="18375"/>
                    <a:pt x="7716" y="18740"/>
                    <a:pt x="8058" y="19106"/>
                  </a:cubicBezTo>
                  <a:cubicBezTo>
                    <a:pt x="8400" y="19471"/>
                    <a:pt x="8720" y="19859"/>
                    <a:pt x="9017" y="20247"/>
                  </a:cubicBezTo>
                  <a:cubicBezTo>
                    <a:pt x="9336" y="20658"/>
                    <a:pt x="9679" y="21091"/>
                    <a:pt x="9930" y="21525"/>
                  </a:cubicBezTo>
                  <a:cubicBezTo>
                    <a:pt x="9952" y="21594"/>
                    <a:pt x="9975" y="21662"/>
                    <a:pt x="9975" y="21708"/>
                  </a:cubicBezTo>
                  <a:cubicBezTo>
                    <a:pt x="10044" y="21708"/>
                    <a:pt x="10089" y="21731"/>
                    <a:pt x="10158" y="21731"/>
                  </a:cubicBezTo>
                  <a:cubicBezTo>
                    <a:pt x="10432" y="21753"/>
                    <a:pt x="10729" y="21776"/>
                    <a:pt x="11002" y="21799"/>
                  </a:cubicBezTo>
                  <a:cubicBezTo>
                    <a:pt x="11573" y="21845"/>
                    <a:pt x="12098" y="21890"/>
                    <a:pt x="12646" y="21959"/>
                  </a:cubicBezTo>
                  <a:cubicBezTo>
                    <a:pt x="13125" y="22050"/>
                    <a:pt x="13605" y="22004"/>
                    <a:pt x="14107" y="22027"/>
                  </a:cubicBezTo>
                  <a:cubicBezTo>
                    <a:pt x="14335" y="22050"/>
                    <a:pt x="14609" y="22073"/>
                    <a:pt x="14814" y="22187"/>
                  </a:cubicBezTo>
                  <a:cubicBezTo>
                    <a:pt x="14951" y="22073"/>
                    <a:pt x="15088" y="22004"/>
                    <a:pt x="15202" y="21936"/>
                  </a:cubicBezTo>
                  <a:cubicBezTo>
                    <a:pt x="15453" y="21776"/>
                    <a:pt x="15682" y="21594"/>
                    <a:pt x="15933" y="21434"/>
                  </a:cubicBezTo>
                  <a:cubicBezTo>
                    <a:pt x="16435" y="21091"/>
                    <a:pt x="16914" y="20726"/>
                    <a:pt x="17394" y="20361"/>
                  </a:cubicBezTo>
                  <a:cubicBezTo>
                    <a:pt x="17873" y="19996"/>
                    <a:pt x="18329" y="19585"/>
                    <a:pt x="18786" y="19197"/>
                  </a:cubicBezTo>
                  <a:cubicBezTo>
                    <a:pt x="19014" y="18992"/>
                    <a:pt x="19242" y="18786"/>
                    <a:pt x="19471" y="18581"/>
                  </a:cubicBezTo>
                  <a:cubicBezTo>
                    <a:pt x="19699" y="18375"/>
                    <a:pt x="19904" y="18124"/>
                    <a:pt x="20201" y="18010"/>
                  </a:cubicBezTo>
                  <a:cubicBezTo>
                    <a:pt x="20292" y="17896"/>
                    <a:pt x="20406" y="17782"/>
                    <a:pt x="20498" y="17691"/>
                  </a:cubicBezTo>
                  <a:cubicBezTo>
                    <a:pt x="20498" y="17645"/>
                    <a:pt x="20498" y="17599"/>
                    <a:pt x="20498" y="17531"/>
                  </a:cubicBezTo>
                  <a:cubicBezTo>
                    <a:pt x="20521" y="17280"/>
                    <a:pt x="20521" y="17006"/>
                    <a:pt x="20543" y="16755"/>
                  </a:cubicBezTo>
                  <a:cubicBezTo>
                    <a:pt x="20566" y="16207"/>
                    <a:pt x="20566" y="15636"/>
                    <a:pt x="20589" y="15088"/>
                  </a:cubicBezTo>
                  <a:cubicBezTo>
                    <a:pt x="20589" y="14541"/>
                    <a:pt x="20612" y="13993"/>
                    <a:pt x="20703" y="13445"/>
                  </a:cubicBezTo>
                  <a:cubicBezTo>
                    <a:pt x="20726" y="13308"/>
                    <a:pt x="20749" y="13148"/>
                    <a:pt x="20772" y="12989"/>
                  </a:cubicBezTo>
                  <a:cubicBezTo>
                    <a:pt x="20749" y="12966"/>
                    <a:pt x="20703" y="12943"/>
                    <a:pt x="20680" y="12920"/>
                  </a:cubicBezTo>
                  <a:cubicBezTo>
                    <a:pt x="19813" y="12121"/>
                    <a:pt x="19014" y="11277"/>
                    <a:pt x="18261" y="10386"/>
                  </a:cubicBezTo>
                  <a:cubicBezTo>
                    <a:pt x="16914" y="8811"/>
                    <a:pt x="15727" y="7100"/>
                    <a:pt x="14540" y="5411"/>
                  </a:cubicBezTo>
                  <a:cubicBezTo>
                    <a:pt x="13924" y="4543"/>
                    <a:pt x="13331" y="3699"/>
                    <a:pt x="12714" y="2854"/>
                  </a:cubicBezTo>
                  <a:cubicBezTo>
                    <a:pt x="12418" y="2443"/>
                    <a:pt x="12098" y="2032"/>
                    <a:pt x="11801" y="1622"/>
                  </a:cubicBezTo>
                  <a:cubicBezTo>
                    <a:pt x="11619" y="1393"/>
                    <a:pt x="11459" y="1165"/>
                    <a:pt x="11276" y="960"/>
                  </a:cubicBezTo>
                  <a:cubicBezTo>
                    <a:pt x="11162" y="845"/>
                    <a:pt x="11071" y="754"/>
                    <a:pt x="10980" y="640"/>
                  </a:cubicBezTo>
                  <a:cubicBezTo>
                    <a:pt x="10862" y="651"/>
                    <a:pt x="10744" y="657"/>
                    <a:pt x="10626" y="657"/>
                  </a:cubicBezTo>
                  <a:cubicBezTo>
                    <a:pt x="10036" y="657"/>
                    <a:pt x="9446" y="530"/>
                    <a:pt x="8857" y="435"/>
                  </a:cubicBezTo>
                  <a:cubicBezTo>
                    <a:pt x="8104" y="320"/>
                    <a:pt x="7328" y="229"/>
                    <a:pt x="6574" y="115"/>
                  </a:cubicBezTo>
                  <a:cubicBezTo>
                    <a:pt x="6392" y="92"/>
                    <a:pt x="6163" y="69"/>
                    <a:pt x="5958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84" name="Google Shape;7487;p73"/>
            <p:cNvSpPr/>
            <p:nvPr/>
          </p:nvSpPr>
          <p:spPr>
            <a:xfrm>
              <a:off x="5125320" y="4884840"/>
              <a:ext cx="24840" cy="28080"/>
            </a:xfrm>
            <a:custGeom>
              <a:avLst/>
              <a:gdLst>
                <a:gd name="textAreaLeft" fmla="*/ 0 w 24840"/>
                <a:gd name="textAreaRight" fmla="*/ 25920 w 24840"/>
                <a:gd name="textAreaTop" fmla="*/ 0 h 28080"/>
                <a:gd name="textAreaBottom" fmla="*/ 29160 h 28080"/>
              </a:gdLst>
              <a:ahLst/>
              <a:rect l="textAreaLeft" t="textAreaTop" r="textAreaRight" b="textAreaBottom"/>
              <a:pathLst>
                <a:path w="1530" h="1713">
                  <a:moveTo>
                    <a:pt x="1" y="0"/>
                  </a:moveTo>
                  <a:cubicBezTo>
                    <a:pt x="503" y="594"/>
                    <a:pt x="1005" y="1187"/>
                    <a:pt x="1530" y="1712"/>
                  </a:cubicBezTo>
                  <a:cubicBezTo>
                    <a:pt x="1210" y="1302"/>
                    <a:pt x="868" y="936"/>
                    <a:pt x="526" y="548"/>
                  </a:cubicBezTo>
                  <a:cubicBezTo>
                    <a:pt x="343" y="389"/>
                    <a:pt x="183" y="18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85" name="Google Shape;7488;p73"/>
            <p:cNvSpPr/>
            <p:nvPr/>
          </p:nvSpPr>
          <p:spPr>
            <a:xfrm>
              <a:off x="4975920" y="4646160"/>
              <a:ext cx="33120" cy="81000"/>
            </a:xfrm>
            <a:custGeom>
              <a:avLst/>
              <a:gdLst>
                <a:gd name="textAreaLeft" fmla="*/ 0 w 33120"/>
                <a:gd name="textAreaRight" fmla="*/ 34200 w 33120"/>
                <a:gd name="textAreaTop" fmla="*/ 0 h 81000"/>
                <a:gd name="textAreaBottom" fmla="*/ 82080 h 81000"/>
              </a:gdLst>
              <a:ahLst/>
              <a:rect l="textAreaLeft" t="textAreaTop" r="textAreaRight" b="textAreaBottom"/>
              <a:pathLst>
                <a:path w="2010" h="4840">
                  <a:moveTo>
                    <a:pt x="2009" y="0"/>
                  </a:moveTo>
                  <a:cubicBezTo>
                    <a:pt x="1987" y="23"/>
                    <a:pt x="1987" y="23"/>
                    <a:pt x="1987" y="23"/>
                  </a:cubicBezTo>
                  <a:cubicBezTo>
                    <a:pt x="1827" y="183"/>
                    <a:pt x="1644" y="320"/>
                    <a:pt x="1485" y="457"/>
                  </a:cubicBezTo>
                  <a:cubicBezTo>
                    <a:pt x="1165" y="753"/>
                    <a:pt x="845" y="1050"/>
                    <a:pt x="572" y="1370"/>
                  </a:cubicBezTo>
                  <a:cubicBezTo>
                    <a:pt x="435" y="1529"/>
                    <a:pt x="298" y="1689"/>
                    <a:pt x="183" y="1849"/>
                  </a:cubicBezTo>
                  <a:cubicBezTo>
                    <a:pt x="138" y="1940"/>
                    <a:pt x="69" y="2032"/>
                    <a:pt x="24" y="2146"/>
                  </a:cubicBezTo>
                  <a:cubicBezTo>
                    <a:pt x="24" y="2146"/>
                    <a:pt x="24" y="2169"/>
                    <a:pt x="24" y="2191"/>
                  </a:cubicBezTo>
                  <a:cubicBezTo>
                    <a:pt x="1" y="2374"/>
                    <a:pt x="47" y="2557"/>
                    <a:pt x="115" y="2716"/>
                  </a:cubicBezTo>
                  <a:cubicBezTo>
                    <a:pt x="229" y="3082"/>
                    <a:pt x="412" y="3424"/>
                    <a:pt x="617" y="3743"/>
                  </a:cubicBezTo>
                  <a:cubicBezTo>
                    <a:pt x="823" y="4063"/>
                    <a:pt x="1051" y="4337"/>
                    <a:pt x="1302" y="4611"/>
                  </a:cubicBezTo>
                  <a:cubicBezTo>
                    <a:pt x="1370" y="4679"/>
                    <a:pt x="1439" y="4748"/>
                    <a:pt x="1507" y="4816"/>
                  </a:cubicBezTo>
                  <a:cubicBezTo>
                    <a:pt x="1507" y="4816"/>
                    <a:pt x="1507" y="4816"/>
                    <a:pt x="1530" y="4839"/>
                  </a:cubicBezTo>
                  <a:cubicBezTo>
                    <a:pt x="1530" y="4816"/>
                    <a:pt x="1530" y="4793"/>
                    <a:pt x="1530" y="4793"/>
                  </a:cubicBezTo>
                  <a:cubicBezTo>
                    <a:pt x="1576" y="4702"/>
                    <a:pt x="1599" y="4588"/>
                    <a:pt x="1599" y="4497"/>
                  </a:cubicBezTo>
                  <a:cubicBezTo>
                    <a:pt x="1667" y="4109"/>
                    <a:pt x="1621" y="3698"/>
                    <a:pt x="1621" y="3310"/>
                  </a:cubicBezTo>
                  <a:cubicBezTo>
                    <a:pt x="1644" y="2899"/>
                    <a:pt x="1736" y="2465"/>
                    <a:pt x="1736" y="2054"/>
                  </a:cubicBezTo>
                  <a:cubicBezTo>
                    <a:pt x="1758" y="1872"/>
                    <a:pt x="1758" y="1666"/>
                    <a:pt x="1781" y="1484"/>
                  </a:cubicBezTo>
                  <a:cubicBezTo>
                    <a:pt x="1804" y="1278"/>
                    <a:pt x="1873" y="1096"/>
                    <a:pt x="1918" y="890"/>
                  </a:cubicBezTo>
                  <a:cubicBezTo>
                    <a:pt x="1964" y="708"/>
                    <a:pt x="2009" y="502"/>
                    <a:pt x="2009" y="320"/>
                  </a:cubicBezTo>
                  <a:cubicBezTo>
                    <a:pt x="2009" y="206"/>
                    <a:pt x="2009" y="114"/>
                    <a:pt x="2009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86" name="Google Shape;7489;p73"/>
            <p:cNvSpPr/>
            <p:nvPr/>
          </p:nvSpPr>
          <p:spPr>
            <a:xfrm>
              <a:off x="5020200" y="4645800"/>
              <a:ext cx="360" cy="3960"/>
            </a:xfrm>
            <a:custGeom>
              <a:avLst/>
              <a:gdLst>
                <a:gd name="textAreaLeft" fmla="*/ 0 w 360"/>
                <a:gd name="textAreaRight" fmla="*/ 2880 w 360"/>
                <a:gd name="textAreaTop" fmla="*/ 0 h 3960"/>
                <a:gd name="textAreaBottom" fmla="*/ 5040 h 3960"/>
              </a:gdLst>
              <a:ahLst/>
              <a:rect l="textAreaLeft" t="textAreaTop" r="textAreaRight" b="textAreaBottom"/>
              <a:pathLst>
                <a:path w="24" h="298">
                  <a:moveTo>
                    <a:pt x="1" y="0"/>
                  </a:moveTo>
                  <a:cubicBezTo>
                    <a:pt x="1" y="114"/>
                    <a:pt x="1" y="206"/>
                    <a:pt x="1" y="297"/>
                  </a:cubicBezTo>
                  <a:cubicBezTo>
                    <a:pt x="24" y="206"/>
                    <a:pt x="24" y="9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87" name="Google Shape;7490;p73"/>
            <p:cNvSpPr/>
            <p:nvPr/>
          </p:nvSpPr>
          <p:spPr>
            <a:xfrm>
              <a:off x="5370120" y="4782960"/>
              <a:ext cx="28440" cy="81000"/>
            </a:xfrm>
            <a:custGeom>
              <a:avLst/>
              <a:gdLst>
                <a:gd name="textAreaLeft" fmla="*/ 0 w 28440"/>
                <a:gd name="textAreaRight" fmla="*/ 29520 w 28440"/>
                <a:gd name="textAreaTop" fmla="*/ 0 h 81000"/>
                <a:gd name="textAreaBottom" fmla="*/ 82080 h 81000"/>
              </a:gdLst>
              <a:ahLst/>
              <a:rect l="textAreaLeft" t="textAreaTop" r="textAreaRight" b="textAreaBottom"/>
              <a:pathLst>
                <a:path w="1735" h="4840">
                  <a:moveTo>
                    <a:pt x="343" y="0"/>
                  </a:moveTo>
                  <a:cubicBezTo>
                    <a:pt x="320" y="46"/>
                    <a:pt x="297" y="69"/>
                    <a:pt x="274" y="92"/>
                  </a:cubicBezTo>
                  <a:cubicBezTo>
                    <a:pt x="274" y="115"/>
                    <a:pt x="274" y="160"/>
                    <a:pt x="274" y="206"/>
                  </a:cubicBezTo>
                  <a:cubicBezTo>
                    <a:pt x="228" y="434"/>
                    <a:pt x="206" y="640"/>
                    <a:pt x="183" y="868"/>
                  </a:cubicBezTo>
                  <a:cubicBezTo>
                    <a:pt x="137" y="1347"/>
                    <a:pt x="114" y="1804"/>
                    <a:pt x="92" y="2260"/>
                  </a:cubicBezTo>
                  <a:cubicBezTo>
                    <a:pt x="69" y="3105"/>
                    <a:pt x="23" y="3926"/>
                    <a:pt x="0" y="4748"/>
                  </a:cubicBezTo>
                  <a:cubicBezTo>
                    <a:pt x="0" y="4771"/>
                    <a:pt x="0" y="4794"/>
                    <a:pt x="0" y="4839"/>
                  </a:cubicBezTo>
                  <a:cubicBezTo>
                    <a:pt x="46" y="4817"/>
                    <a:pt x="114" y="4794"/>
                    <a:pt x="160" y="4771"/>
                  </a:cubicBezTo>
                  <a:cubicBezTo>
                    <a:pt x="297" y="4702"/>
                    <a:pt x="434" y="4565"/>
                    <a:pt x="548" y="4451"/>
                  </a:cubicBezTo>
                  <a:cubicBezTo>
                    <a:pt x="822" y="4223"/>
                    <a:pt x="1050" y="3949"/>
                    <a:pt x="1256" y="3652"/>
                  </a:cubicBezTo>
                  <a:cubicBezTo>
                    <a:pt x="1461" y="3356"/>
                    <a:pt x="1666" y="3013"/>
                    <a:pt x="1712" y="2648"/>
                  </a:cubicBezTo>
                  <a:cubicBezTo>
                    <a:pt x="1735" y="2283"/>
                    <a:pt x="1621" y="1918"/>
                    <a:pt x="1461" y="1621"/>
                  </a:cubicBezTo>
                  <a:cubicBezTo>
                    <a:pt x="1278" y="1256"/>
                    <a:pt x="1050" y="936"/>
                    <a:pt x="822" y="617"/>
                  </a:cubicBezTo>
                  <a:cubicBezTo>
                    <a:pt x="685" y="457"/>
                    <a:pt x="571" y="274"/>
                    <a:pt x="457" y="115"/>
                  </a:cubicBezTo>
                  <a:cubicBezTo>
                    <a:pt x="434" y="92"/>
                    <a:pt x="365" y="46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88" name="Google Shape;7491;p73"/>
            <p:cNvSpPr/>
            <p:nvPr/>
          </p:nvSpPr>
          <p:spPr>
            <a:xfrm>
              <a:off x="5179680" y="4947120"/>
              <a:ext cx="73440" cy="26640"/>
            </a:xfrm>
            <a:custGeom>
              <a:avLst/>
              <a:gdLst>
                <a:gd name="textAreaLeft" fmla="*/ 0 w 73440"/>
                <a:gd name="textAreaRight" fmla="*/ 74520 w 73440"/>
                <a:gd name="textAreaTop" fmla="*/ 0 h 26640"/>
                <a:gd name="textAreaBottom" fmla="*/ 27720 h 26640"/>
              </a:gdLst>
              <a:ahLst/>
              <a:rect l="textAreaLeft" t="textAreaTop" r="textAreaRight" b="textAreaBottom"/>
              <a:pathLst>
                <a:path w="4384" h="1627">
                  <a:moveTo>
                    <a:pt x="1" y="1"/>
                  </a:moveTo>
                  <a:cubicBezTo>
                    <a:pt x="229" y="229"/>
                    <a:pt x="435" y="457"/>
                    <a:pt x="640" y="708"/>
                  </a:cubicBezTo>
                  <a:cubicBezTo>
                    <a:pt x="982" y="1073"/>
                    <a:pt x="1325" y="1507"/>
                    <a:pt x="1850" y="1598"/>
                  </a:cubicBezTo>
                  <a:cubicBezTo>
                    <a:pt x="1987" y="1621"/>
                    <a:pt x="2124" y="1627"/>
                    <a:pt x="2261" y="1627"/>
                  </a:cubicBezTo>
                  <a:cubicBezTo>
                    <a:pt x="2398" y="1627"/>
                    <a:pt x="2535" y="1621"/>
                    <a:pt x="2672" y="1621"/>
                  </a:cubicBezTo>
                  <a:cubicBezTo>
                    <a:pt x="2945" y="1598"/>
                    <a:pt x="3105" y="1484"/>
                    <a:pt x="3311" y="1324"/>
                  </a:cubicBezTo>
                  <a:cubicBezTo>
                    <a:pt x="3562" y="1119"/>
                    <a:pt x="3813" y="914"/>
                    <a:pt x="4041" y="708"/>
                  </a:cubicBezTo>
                  <a:cubicBezTo>
                    <a:pt x="4155" y="617"/>
                    <a:pt x="4269" y="526"/>
                    <a:pt x="4383" y="434"/>
                  </a:cubicBezTo>
                  <a:cubicBezTo>
                    <a:pt x="4269" y="434"/>
                    <a:pt x="4155" y="434"/>
                    <a:pt x="4041" y="411"/>
                  </a:cubicBezTo>
                  <a:cubicBezTo>
                    <a:pt x="3813" y="411"/>
                    <a:pt x="3562" y="411"/>
                    <a:pt x="3333" y="389"/>
                  </a:cubicBezTo>
                  <a:cubicBezTo>
                    <a:pt x="3082" y="366"/>
                    <a:pt x="2854" y="343"/>
                    <a:pt x="2626" y="297"/>
                  </a:cubicBezTo>
                  <a:cubicBezTo>
                    <a:pt x="2398" y="229"/>
                    <a:pt x="2192" y="160"/>
                    <a:pt x="1987" y="137"/>
                  </a:cubicBezTo>
                  <a:cubicBezTo>
                    <a:pt x="1485" y="92"/>
                    <a:pt x="982" y="46"/>
                    <a:pt x="480" y="23"/>
                  </a:cubicBezTo>
                  <a:cubicBezTo>
                    <a:pt x="321" y="23"/>
                    <a:pt x="161" y="2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680" bIns="13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89" name="Google Shape;7492;p73"/>
            <p:cNvSpPr/>
            <p:nvPr/>
          </p:nvSpPr>
          <p:spPr>
            <a:xfrm>
              <a:off x="5061240" y="4673520"/>
              <a:ext cx="195840" cy="235080"/>
            </a:xfrm>
            <a:custGeom>
              <a:avLst/>
              <a:gdLst>
                <a:gd name="textAreaLeft" fmla="*/ 0 w 195840"/>
                <a:gd name="textAreaRight" fmla="*/ 196920 w 195840"/>
                <a:gd name="textAreaTop" fmla="*/ 0 h 235080"/>
                <a:gd name="textAreaBottom" fmla="*/ 236160 h 235080"/>
              </a:gdLst>
              <a:ahLst/>
              <a:rect l="textAreaLeft" t="textAreaTop" r="textAreaRight" b="textAreaBottom"/>
              <a:pathLst>
                <a:path w="11610" h="13893">
                  <a:moveTo>
                    <a:pt x="355" y="1"/>
                  </a:moveTo>
                  <a:cubicBezTo>
                    <a:pt x="151" y="1"/>
                    <a:pt x="1" y="273"/>
                    <a:pt x="110" y="472"/>
                  </a:cubicBezTo>
                  <a:cubicBezTo>
                    <a:pt x="383" y="997"/>
                    <a:pt x="840" y="1454"/>
                    <a:pt x="1228" y="1910"/>
                  </a:cubicBezTo>
                  <a:cubicBezTo>
                    <a:pt x="1616" y="2367"/>
                    <a:pt x="1981" y="2823"/>
                    <a:pt x="2369" y="3302"/>
                  </a:cubicBezTo>
                  <a:cubicBezTo>
                    <a:pt x="3123" y="4215"/>
                    <a:pt x="3853" y="5106"/>
                    <a:pt x="4583" y="6019"/>
                  </a:cubicBezTo>
                  <a:cubicBezTo>
                    <a:pt x="5337" y="6954"/>
                    <a:pt x="6067" y="7890"/>
                    <a:pt x="6752" y="8849"/>
                  </a:cubicBezTo>
                  <a:cubicBezTo>
                    <a:pt x="7391" y="9693"/>
                    <a:pt x="7984" y="10561"/>
                    <a:pt x="8623" y="11405"/>
                  </a:cubicBezTo>
                  <a:cubicBezTo>
                    <a:pt x="8966" y="11862"/>
                    <a:pt x="9331" y="12318"/>
                    <a:pt x="9742" y="12729"/>
                  </a:cubicBezTo>
                  <a:cubicBezTo>
                    <a:pt x="10130" y="13163"/>
                    <a:pt x="10609" y="13642"/>
                    <a:pt x="11134" y="13870"/>
                  </a:cubicBezTo>
                  <a:cubicBezTo>
                    <a:pt x="11169" y="13886"/>
                    <a:pt x="11206" y="13893"/>
                    <a:pt x="11243" y="13893"/>
                  </a:cubicBezTo>
                  <a:cubicBezTo>
                    <a:pt x="11426" y="13893"/>
                    <a:pt x="11610" y="13722"/>
                    <a:pt x="11477" y="13551"/>
                  </a:cubicBezTo>
                  <a:cubicBezTo>
                    <a:pt x="11157" y="13117"/>
                    <a:pt x="10769" y="12775"/>
                    <a:pt x="10404" y="12387"/>
                  </a:cubicBezTo>
                  <a:cubicBezTo>
                    <a:pt x="10061" y="11999"/>
                    <a:pt x="9719" y="11611"/>
                    <a:pt x="9377" y="11177"/>
                  </a:cubicBezTo>
                  <a:cubicBezTo>
                    <a:pt x="8738" y="10378"/>
                    <a:pt x="8167" y="9511"/>
                    <a:pt x="7551" y="8666"/>
                  </a:cubicBezTo>
                  <a:cubicBezTo>
                    <a:pt x="6158" y="6772"/>
                    <a:pt x="4697" y="4923"/>
                    <a:pt x="3191" y="3097"/>
                  </a:cubicBezTo>
                  <a:cubicBezTo>
                    <a:pt x="2757" y="2595"/>
                    <a:pt x="2324" y="2093"/>
                    <a:pt x="1913" y="1568"/>
                  </a:cubicBezTo>
                  <a:cubicBezTo>
                    <a:pt x="1479" y="1065"/>
                    <a:pt x="1068" y="472"/>
                    <a:pt x="520" y="61"/>
                  </a:cubicBezTo>
                  <a:cubicBezTo>
                    <a:pt x="464" y="19"/>
                    <a:pt x="408" y="1"/>
                    <a:pt x="35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90" name="Google Shape;7493;p73"/>
            <p:cNvSpPr/>
            <p:nvPr/>
          </p:nvSpPr>
          <p:spPr>
            <a:xfrm>
              <a:off x="5136480" y="4608360"/>
              <a:ext cx="189720" cy="243720"/>
            </a:xfrm>
            <a:custGeom>
              <a:avLst/>
              <a:gdLst>
                <a:gd name="textAreaLeft" fmla="*/ 0 w 189720"/>
                <a:gd name="textAreaRight" fmla="*/ 190800 w 189720"/>
                <a:gd name="textAreaTop" fmla="*/ 0 h 243720"/>
                <a:gd name="textAreaBottom" fmla="*/ 244800 h 243720"/>
              </a:gdLst>
              <a:ahLst/>
              <a:rect l="textAreaLeft" t="textAreaTop" r="textAreaRight" b="textAreaBottom"/>
              <a:pathLst>
                <a:path w="11251" h="14395">
                  <a:moveTo>
                    <a:pt x="333" y="0"/>
                  </a:moveTo>
                  <a:cubicBezTo>
                    <a:pt x="172" y="0"/>
                    <a:pt x="0" y="134"/>
                    <a:pt x="66" y="316"/>
                  </a:cubicBezTo>
                  <a:cubicBezTo>
                    <a:pt x="271" y="841"/>
                    <a:pt x="614" y="1274"/>
                    <a:pt x="956" y="1731"/>
                  </a:cubicBezTo>
                  <a:cubicBezTo>
                    <a:pt x="1276" y="2164"/>
                    <a:pt x="1618" y="2598"/>
                    <a:pt x="1961" y="3032"/>
                  </a:cubicBezTo>
                  <a:cubicBezTo>
                    <a:pt x="2668" y="3899"/>
                    <a:pt x="3399" y="4767"/>
                    <a:pt x="4083" y="5634"/>
                  </a:cubicBezTo>
                  <a:cubicBezTo>
                    <a:pt x="5521" y="7391"/>
                    <a:pt x="6891" y="9217"/>
                    <a:pt x="8237" y="11043"/>
                  </a:cubicBezTo>
                  <a:cubicBezTo>
                    <a:pt x="9014" y="12116"/>
                    <a:pt x="9767" y="13166"/>
                    <a:pt x="10543" y="14216"/>
                  </a:cubicBezTo>
                  <a:cubicBezTo>
                    <a:pt x="10622" y="14327"/>
                    <a:pt x="10734" y="14394"/>
                    <a:pt x="10857" y="14394"/>
                  </a:cubicBezTo>
                  <a:cubicBezTo>
                    <a:pt x="10911" y="14394"/>
                    <a:pt x="10966" y="14381"/>
                    <a:pt x="11022" y="14353"/>
                  </a:cubicBezTo>
                  <a:cubicBezTo>
                    <a:pt x="11182" y="14262"/>
                    <a:pt x="11250" y="14034"/>
                    <a:pt x="11136" y="13874"/>
                  </a:cubicBezTo>
                  <a:cubicBezTo>
                    <a:pt x="9790" y="12002"/>
                    <a:pt x="8443" y="10130"/>
                    <a:pt x="7051" y="8304"/>
                  </a:cubicBezTo>
                  <a:cubicBezTo>
                    <a:pt x="5681" y="6501"/>
                    <a:pt x="4266" y="4767"/>
                    <a:pt x="2851" y="3032"/>
                  </a:cubicBezTo>
                  <a:cubicBezTo>
                    <a:pt x="2440" y="2530"/>
                    <a:pt x="2052" y="2050"/>
                    <a:pt x="1664" y="1548"/>
                  </a:cubicBezTo>
                  <a:cubicBezTo>
                    <a:pt x="1299" y="1046"/>
                    <a:pt x="956" y="498"/>
                    <a:pt x="500" y="65"/>
                  </a:cubicBezTo>
                  <a:cubicBezTo>
                    <a:pt x="455" y="20"/>
                    <a:pt x="395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91" name="Google Shape;7494;p73"/>
            <p:cNvSpPr/>
            <p:nvPr/>
          </p:nvSpPr>
          <p:spPr>
            <a:xfrm>
              <a:off x="4907880" y="4419000"/>
              <a:ext cx="500400" cy="571680"/>
            </a:xfrm>
            <a:custGeom>
              <a:avLst/>
              <a:gdLst>
                <a:gd name="textAreaLeft" fmla="*/ 0 w 500400"/>
                <a:gd name="textAreaRight" fmla="*/ 501480 w 500400"/>
                <a:gd name="textAreaTop" fmla="*/ 0 h 571680"/>
                <a:gd name="textAreaBottom" fmla="*/ 572760 h 571680"/>
              </a:gdLst>
              <a:ahLst/>
              <a:rect l="textAreaLeft" t="textAreaTop" r="textAreaRight" b="textAreaBottom"/>
              <a:pathLst>
                <a:path w="29537" h="33698">
                  <a:moveTo>
                    <a:pt x="14827" y="6890"/>
                  </a:moveTo>
                  <a:cubicBezTo>
                    <a:pt x="14860" y="6890"/>
                    <a:pt x="14894" y="6891"/>
                    <a:pt x="14928" y="6893"/>
                  </a:cubicBezTo>
                  <a:cubicBezTo>
                    <a:pt x="15476" y="6915"/>
                    <a:pt x="15864" y="7281"/>
                    <a:pt x="16252" y="7623"/>
                  </a:cubicBezTo>
                  <a:cubicBezTo>
                    <a:pt x="16458" y="7806"/>
                    <a:pt x="16663" y="7965"/>
                    <a:pt x="16823" y="8171"/>
                  </a:cubicBezTo>
                  <a:cubicBezTo>
                    <a:pt x="16891" y="8285"/>
                    <a:pt x="17005" y="8468"/>
                    <a:pt x="17028" y="8604"/>
                  </a:cubicBezTo>
                  <a:cubicBezTo>
                    <a:pt x="16937" y="8650"/>
                    <a:pt x="16846" y="8650"/>
                    <a:pt x="16754" y="8650"/>
                  </a:cubicBezTo>
                  <a:cubicBezTo>
                    <a:pt x="16572" y="8650"/>
                    <a:pt x="16366" y="8650"/>
                    <a:pt x="16184" y="8627"/>
                  </a:cubicBezTo>
                  <a:cubicBezTo>
                    <a:pt x="15819" y="8604"/>
                    <a:pt x="15476" y="8559"/>
                    <a:pt x="15134" y="8513"/>
                  </a:cubicBezTo>
                  <a:cubicBezTo>
                    <a:pt x="14381" y="8422"/>
                    <a:pt x="13650" y="8285"/>
                    <a:pt x="12943" y="8148"/>
                  </a:cubicBezTo>
                  <a:cubicBezTo>
                    <a:pt x="12806" y="8125"/>
                    <a:pt x="12669" y="8102"/>
                    <a:pt x="12532" y="8079"/>
                  </a:cubicBezTo>
                  <a:cubicBezTo>
                    <a:pt x="12623" y="8011"/>
                    <a:pt x="12737" y="7943"/>
                    <a:pt x="12828" y="7874"/>
                  </a:cubicBezTo>
                  <a:cubicBezTo>
                    <a:pt x="13057" y="7691"/>
                    <a:pt x="13285" y="7532"/>
                    <a:pt x="13513" y="7349"/>
                  </a:cubicBezTo>
                  <a:cubicBezTo>
                    <a:pt x="13920" y="7050"/>
                    <a:pt x="14326" y="6890"/>
                    <a:pt x="14827" y="6890"/>
                  </a:cubicBezTo>
                  <a:close/>
                  <a:moveTo>
                    <a:pt x="3379" y="890"/>
                  </a:moveTo>
                  <a:cubicBezTo>
                    <a:pt x="3402" y="912"/>
                    <a:pt x="3402" y="912"/>
                    <a:pt x="3402" y="912"/>
                  </a:cubicBezTo>
                  <a:cubicBezTo>
                    <a:pt x="3470" y="981"/>
                    <a:pt x="3561" y="1049"/>
                    <a:pt x="3630" y="1141"/>
                  </a:cubicBezTo>
                  <a:cubicBezTo>
                    <a:pt x="4840" y="2305"/>
                    <a:pt x="5958" y="3560"/>
                    <a:pt x="6962" y="4907"/>
                  </a:cubicBezTo>
                  <a:cubicBezTo>
                    <a:pt x="7533" y="5660"/>
                    <a:pt x="8081" y="6413"/>
                    <a:pt x="8674" y="7166"/>
                  </a:cubicBezTo>
                  <a:cubicBezTo>
                    <a:pt x="9199" y="7851"/>
                    <a:pt x="9747" y="8536"/>
                    <a:pt x="10363" y="9129"/>
                  </a:cubicBezTo>
                  <a:cubicBezTo>
                    <a:pt x="9907" y="9540"/>
                    <a:pt x="9450" y="9928"/>
                    <a:pt x="8971" y="10316"/>
                  </a:cubicBezTo>
                  <a:cubicBezTo>
                    <a:pt x="8514" y="10704"/>
                    <a:pt x="8058" y="11092"/>
                    <a:pt x="7601" y="11503"/>
                  </a:cubicBezTo>
                  <a:cubicBezTo>
                    <a:pt x="7533" y="11572"/>
                    <a:pt x="7464" y="11640"/>
                    <a:pt x="7396" y="11709"/>
                  </a:cubicBezTo>
                  <a:cubicBezTo>
                    <a:pt x="6962" y="11092"/>
                    <a:pt x="6437" y="10522"/>
                    <a:pt x="5981" y="9951"/>
                  </a:cubicBezTo>
                  <a:cubicBezTo>
                    <a:pt x="5410" y="9266"/>
                    <a:pt x="4885" y="8582"/>
                    <a:pt x="4337" y="7897"/>
                  </a:cubicBezTo>
                  <a:cubicBezTo>
                    <a:pt x="3287" y="6482"/>
                    <a:pt x="2237" y="5067"/>
                    <a:pt x="1256" y="3629"/>
                  </a:cubicBezTo>
                  <a:cubicBezTo>
                    <a:pt x="1142" y="3446"/>
                    <a:pt x="1005" y="3286"/>
                    <a:pt x="891" y="3104"/>
                  </a:cubicBezTo>
                  <a:cubicBezTo>
                    <a:pt x="822" y="2967"/>
                    <a:pt x="982" y="2852"/>
                    <a:pt x="1073" y="2761"/>
                  </a:cubicBezTo>
                  <a:cubicBezTo>
                    <a:pt x="1370" y="2464"/>
                    <a:pt x="1667" y="2191"/>
                    <a:pt x="1964" y="1917"/>
                  </a:cubicBezTo>
                  <a:cubicBezTo>
                    <a:pt x="2283" y="1666"/>
                    <a:pt x="2580" y="1415"/>
                    <a:pt x="2922" y="1186"/>
                  </a:cubicBezTo>
                  <a:cubicBezTo>
                    <a:pt x="3059" y="1095"/>
                    <a:pt x="3265" y="1004"/>
                    <a:pt x="3379" y="890"/>
                  </a:cubicBezTo>
                  <a:close/>
                  <a:moveTo>
                    <a:pt x="6026" y="13352"/>
                  </a:moveTo>
                  <a:cubicBezTo>
                    <a:pt x="6026" y="13466"/>
                    <a:pt x="6026" y="13558"/>
                    <a:pt x="6026" y="13672"/>
                  </a:cubicBezTo>
                  <a:cubicBezTo>
                    <a:pt x="6026" y="13854"/>
                    <a:pt x="5981" y="14060"/>
                    <a:pt x="5935" y="14242"/>
                  </a:cubicBezTo>
                  <a:cubicBezTo>
                    <a:pt x="5890" y="14448"/>
                    <a:pt x="5821" y="14630"/>
                    <a:pt x="5798" y="14836"/>
                  </a:cubicBezTo>
                  <a:cubicBezTo>
                    <a:pt x="5775" y="15018"/>
                    <a:pt x="5775" y="15224"/>
                    <a:pt x="5753" y="15406"/>
                  </a:cubicBezTo>
                  <a:cubicBezTo>
                    <a:pt x="5753" y="15817"/>
                    <a:pt x="5661" y="16251"/>
                    <a:pt x="5638" y="16662"/>
                  </a:cubicBezTo>
                  <a:cubicBezTo>
                    <a:pt x="5638" y="17050"/>
                    <a:pt x="5684" y="17461"/>
                    <a:pt x="5616" y="17849"/>
                  </a:cubicBezTo>
                  <a:cubicBezTo>
                    <a:pt x="5616" y="17940"/>
                    <a:pt x="5593" y="18054"/>
                    <a:pt x="5547" y="18145"/>
                  </a:cubicBezTo>
                  <a:cubicBezTo>
                    <a:pt x="5547" y="18145"/>
                    <a:pt x="5547" y="18168"/>
                    <a:pt x="5547" y="18191"/>
                  </a:cubicBezTo>
                  <a:cubicBezTo>
                    <a:pt x="5524" y="18168"/>
                    <a:pt x="5524" y="18168"/>
                    <a:pt x="5524" y="18168"/>
                  </a:cubicBezTo>
                  <a:cubicBezTo>
                    <a:pt x="5456" y="18100"/>
                    <a:pt x="5387" y="18031"/>
                    <a:pt x="5319" y="17963"/>
                  </a:cubicBezTo>
                  <a:cubicBezTo>
                    <a:pt x="5068" y="17689"/>
                    <a:pt x="4840" y="17415"/>
                    <a:pt x="4634" y="17095"/>
                  </a:cubicBezTo>
                  <a:cubicBezTo>
                    <a:pt x="4429" y="16776"/>
                    <a:pt x="4246" y="16434"/>
                    <a:pt x="4132" y="16068"/>
                  </a:cubicBezTo>
                  <a:cubicBezTo>
                    <a:pt x="4064" y="15909"/>
                    <a:pt x="4018" y="15726"/>
                    <a:pt x="4041" y="15543"/>
                  </a:cubicBezTo>
                  <a:cubicBezTo>
                    <a:pt x="4041" y="15521"/>
                    <a:pt x="4041" y="15498"/>
                    <a:pt x="4041" y="15498"/>
                  </a:cubicBezTo>
                  <a:cubicBezTo>
                    <a:pt x="4086" y="15384"/>
                    <a:pt x="4155" y="15292"/>
                    <a:pt x="4200" y="15201"/>
                  </a:cubicBezTo>
                  <a:cubicBezTo>
                    <a:pt x="4315" y="15041"/>
                    <a:pt x="4452" y="14881"/>
                    <a:pt x="4589" y="14722"/>
                  </a:cubicBezTo>
                  <a:cubicBezTo>
                    <a:pt x="4862" y="14402"/>
                    <a:pt x="5182" y="14105"/>
                    <a:pt x="5502" y="13809"/>
                  </a:cubicBezTo>
                  <a:cubicBezTo>
                    <a:pt x="5661" y="13672"/>
                    <a:pt x="5844" y="13535"/>
                    <a:pt x="6004" y="13375"/>
                  </a:cubicBezTo>
                  <a:cubicBezTo>
                    <a:pt x="6004" y="13375"/>
                    <a:pt x="6004" y="13375"/>
                    <a:pt x="6026" y="13352"/>
                  </a:cubicBezTo>
                  <a:close/>
                  <a:moveTo>
                    <a:pt x="27574" y="21409"/>
                  </a:moveTo>
                  <a:cubicBezTo>
                    <a:pt x="27596" y="21455"/>
                    <a:pt x="27665" y="21501"/>
                    <a:pt x="27688" y="21524"/>
                  </a:cubicBezTo>
                  <a:cubicBezTo>
                    <a:pt x="27802" y="21683"/>
                    <a:pt x="27916" y="21866"/>
                    <a:pt x="28053" y="22026"/>
                  </a:cubicBezTo>
                  <a:cubicBezTo>
                    <a:pt x="28281" y="22345"/>
                    <a:pt x="28509" y="22665"/>
                    <a:pt x="28692" y="23030"/>
                  </a:cubicBezTo>
                  <a:cubicBezTo>
                    <a:pt x="28852" y="23327"/>
                    <a:pt x="28966" y="23692"/>
                    <a:pt x="28943" y="24057"/>
                  </a:cubicBezTo>
                  <a:cubicBezTo>
                    <a:pt x="28897" y="24422"/>
                    <a:pt x="28692" y="24765"/>
                    <a:pt x="28487" y="25061"/>
                  </a:cubicBezTo>
                  <a:cubicBezTo>
                    <a:pt x="28281" y="25358"/>
                    <a:pt x="28053" y="25632"/>
                    <a:pt x="27779" y="25860"/>
                  </a:cubicBezTo>
                  <a:cubicBezTo>
                    <a:pt x="27665" y="25974"/>
                    <a:pt x="27528" y="26111"/>
                    <a:pt x="27391" y="26203"/>
                  </a:cubicBezTo>
                  <a:cubicBezTo>
                    <a:pt x="27345" y="26203"/>
                    <a:pt x="27277" y="26226"/>
                    <a:pt x="27231" y="26248"/>
                  </a:cubicBezTo>
                  <a:cubicBezTo>
                    <a:pt x="27231" y="26203"/>
                    <a:pt x="27231" y="26180"/>
                    <a:pt x="27231" y="26157"/>
                  </a:cubicBezTo>
                  <a:cubicBezTo>
                    <a:pt x="27254" y="25335"/>
                    <a:pt x="27300" y="24514"/>
                    <a:pt x="27323" y="23669"/>
                  </a:cubicBezTo>
                  <a:cubicBezTo>
                    <a:pt x="27345" y="23213"/>
                    <a:pt x="27368" y="22756"/>
                    <a:pt x="27414" y="22277"/>
                  </a:cubicBezTo>
                  <a:cubicBezTo>
                    <a:pt x="27437" y="22049"/>
                    <a:pt x="27459" y="21843"/>
                    <a:pt x="27505" y="21615"/>
                  </a:cubicBezTo>
                  <a:cubicBezTo>
                    <a:pt x="27505" y="21569"/>
                    <a:pt x="27505" y="21524"/>
                    <a:pt x="27505" y="21501"/>
                  </a:cubicBezTo>
                  <a:cubicBezTo>
                    <a:pt x="27528" y="21478"/>
                    <a:pt x="27551" y="21455"/>
                    <a:pt x="27574" y="21409"/>
                  </a:cubicBezTo>
                  <a:close/>
                  <a:moveTo>
                    <a:pt x="12098" y="8673"/>
                  </a:moveTo>
                  <a:cubicBezTo>
                    <a:pt x="12303" y="8741"/>
                    <a:pt x="12532" y="8764"/>
                    <a:pt x="12714" y="8787"/>
                  </a:cubicBezTo>
                  <a:cubicBezTo>
                    <a:pt x="13468" y="8901"/>
                    <a:pt x="14244" y="8992"/>
                    <a:pt x="14997" y="9107"/>
                  </a:cubicBezTo>
                  <a:cubicBezTo>
                    <a:pt x="15586" y="9202"/>
                    <a:pt x="16176" y="9329"/>
                    <a:pt x="16766" y="9329"/>
                  </a:cubicBezTo>
                  <a:cubicBezTo>
                    <a:pt x="16884" y="9329"/>
                    <a:pt x="17002" y="9323"/>
                    <a:pt x="17120" y="9312"/>
                  </a:cubicBezTo>
                  <a:cubicBezTo>
                    <a:pt x="17211" y="9426"/>
                    <a:pt x="17302" y="9517"/>
                    <a:pt x="17416" y="9632"/>
                  </a:cubicBezTo>
                  <a:cubicBezTo>
                    <a:pt x="17599" y="9837"/>
                    <a:pt x="17759" y="10065"/>
                    <a:pt x="17941" y="10294"/>
                  </a:cubicBezTo>
                  <a:cubicBezTo>
                    <a:pt x="18238" y="10704"/>
                    <a:pt x="18558" y="11115"/>
                    <a:pt x="18854" y="11526"/>
                  </a:cubicBezTo>
                  <a:cubicBezTo>
                    <a:pt x="19471" y="12371"/>
                    <a:pt x="20064" y="13215"/>
                    <a:pt x="20680" y="14083"/>
                  </a:cubicBezTo>
                  <a:cubicBezTo>
                    <a:pt x="21867" y="15772"/>
                    <a:pt x="23054" y="17483"/>
                    <a:pt x="24401" y="19058"/>
                  </a:cubicBezTo>
                  <a:cubicBezTo>
                    <a:pt x="25154" y="19949"/>
                    <a:pt x="25953" y="20793"/>
                    <a:pt x="26820" y="21592"/>
                  </a:cubicBezTo>
                  <a:cubicBezTo>
                    <a:pt x="26843" y="21615"/>
                    <a:pt x="26889" y="21638"/>
                    <a:pt x="26912" y="21661"/>
                  </a:cubicBezTo>
                  <a:cubicBezTo>
                    <a:pt x="26889" y="21820"/>
                    <a:pt x="26866" y="21980"/>
                    <a:pt x="26843" y="22117"/>
                  </a:cubicBezTo>
                  <a:cubicBezTo>
                    <a:pt x="26752" y="22665"/>
                    <a:pt x="26752" y="23213"/>
                    <a:pt x="26729" y="23760"/>
                  </a:cubicBezTo>
                  <a:cubicBezTo>
                    <a:pt x="26706" y="24308"/>
                    <a:pt x="26706" y="24879"/>
                    <a:pt x="26683" y="25427"/>
                  </a:cubicBezTo>
                  <a:cubicBezTo>
                    <a:pt x="26661" y="25678"/>
                    <a:pt x="26661" y="25952"/>
                    <a:pt x="26661" y="26203"/>
                  </a:cubicBezTo>
                  <a:cubicBezTo>
                    <a:pt x="26638" y="26271"/>
                    <a:pt x="26638" y="26317"/>
                    <a:pt x="26638" y="26363"/>
                  </a:cubicBezTo>
                  <a:cubicBezTo>
                    <a:pt x="26546" y="26454"/>
                    <a:pt x="26432" y="26568"/>
                    <a:pt x="26341" y="26682"/>
                  </a:cubicBezTo>
                  <a:cubicBezTo>
                    <a:pt x="26044" y="26796"/>
                    <a:pt x="25839" y="27047"/>
                    <a:pt x="25611" y="27253"/>
                  </a:cubicBezTo>
                  <a:cubicBezTo>
                    <a:pt x="25382" y="27458"/>
                    <a:pt x="25154" y="27664"/>
                    <a:pt x="24926" y="27869"/>
                  </a:cubicBezTo>
                  <a:cubicBezTo>
                    <a:pt x="24469" y="28257"/>
                    <a:pt x="24013" y="28668"/>
                    <a:pt x="23534" y="29033"/>
                  </a:cubicBezTo>
                  <a:cubicBezTo>
                    <a:pt x="23054" y="29398"/>
                    <a:pt x="22575" y="29763"/>
                    <a:pt x="22073" y="30106"/>
                  </a:cubicBezTo>
                  <a:cubicBezTo>
                    <a:pt x="21822" y="30266"/>
                    <a:pt x="21593" y="30448"/>
                    <a:pt x="21342" y="30608"/>
                  </a:cubicBezTo>
                  <a:cubicBezTo>
                    <a:pt x="21228" y="30676"/>
                    <a:pt x="21091" y="30745"/>
                    <a:pt x="20954" y="30859"/>
                  </a:cubicBezTo>
                  <a:cubicBezTo>
                    <a:pt x="20749" y="30745"/>
                    <a:pt x="20475" y="30722"/>
                    <a:pt x="20247" y="30699"/>
                  </a:cubicBezTo>
                  <a:cubicBezTo>
                    <a:pt x="19745" y="30676"/>
                    <a:pt x="19288" y="30722"/>
                    <a:pt x="18786" y="30631"/>
                  </a:cubicBezTo>
                  <a:cubicBezTo>
                    <a:pt x="18238" y="30562"/>
                    <a:pt x="17713" y="30517"/>
                    <a:pt x="17142" y="30471"/>
                  </a:cubicBezTo>
                  <a:cubicBezTo>
                    <a:pt x="16869" y="30448"/>
                    <a:pt x="16572" y="30425"/>
                    <a:pt x="16298" y="30403"/>
                  </a:cubicBezTo>
                  <a:cubicBezTo>
                    <a:pt x="16229" y="30403"/>
                    <a:pt x="16184" y="30380"/>
                    <a:pt x="16115" y="30380"/>
                  </a:cubicBezTo>
                  <a:cubicBezTo>
                    <a:pt x="16115" y="30334"/>
                    <a:pt x="16092" y="30266"/>
                    <a:pt x="16070" y="30197"/>
                  </a:cubicBezTo>
                  <a:cubicBezTo>
                    <a:pt x="15819" y="29763"/>
                    <a:pt x="15476" y="29330"/>
                    <a:pt x="15157" y="28919"/>
                  </a:cubicBezTo>
                  <a:cubicBezTo>
                    <a:pt x="14860" y="28531"/>
                    <a:pt x="14540" y="28143"/>
                    <a:pt x="14198" y="27778"/>
                  </a:cubicBezTo>
                  <a:cubicBezTo>
                    <a:pt x="13856" y="27412"/>
                    <a:pt x="13490" y="27047"/>
                    <a:pt x="13148" y="26659"/>
                  </a:cubicBezTo>
                  <a:cubicBezTo>
                    <a:pt x="12828" y="26271"/>
                    <a:pt x="12555" y="25883"/>
                    <a:pt x="12258" y="25495"/>
                  </a:cubicBezTo>
                  <a:cubicBezTo>
                    <a:pt x="11002" y="23829"/>
                    <a:pt x="9679" y="22185"/>
                    <a:pt x="8332" y="20588"/>
                  </a:cubicBezTo>
                  <a:cubicBezTo>
                    <a:pt x="7944" y="20131"/>
                    <a:pt x="7579" y="19698"/>
                    <a:pt x="7191" y="19241"/>
                  </a:cubicBezTo>
                  <a:cubicBezTo>
                    <a:pt x="7008" y="19036"/>
                    <a:pt x="6825" y="18807"/>
                    <a:pt x="6620" y="18602"/>
                  </a:cubicBezTo>
                  <a:cubicBezTo>
                    <a:pt x="6460" y="18419"/>
                    <a:pt x="6323" y="18237"/>
                    <a:pt x="6141" y="18077"/>
                  </a:cubicBezTo>
                  <a:cubicBezTo>
                    <a:pt x="6163" y="17894"/>
                    <a:pt x="6186" y="17712"/>
                    <a:pt x="6209" y="17529"/>
                  </a:cubicBezTo>
                  <a:cubicBezTo>
                    <a:pt x="6232" y="17118"/>
                    <a:pt x="6232" y="16707"/>
                    <a:pt x="6278" y="16297"/>
                  </a:cubicBezTo>
                  <a:cubicBezTo>
                    <a:pt x="6323" y="15863"/>
                    <a:pt x="6346" y="15429"/>
                    <a:pt x="6369" y="14996"/>
                  </a:cubicBezTo>
                  <a:cubicBezTo>
                    <a:pt x="6392" y="14767"/>
                    <a:pt x="6460" y="14585"/>
                    <a:pt x="6529" y="14356"/>
                  </a:cubicBezTo>
                  <a:cubicBezTo>
                    <a:pt x="6574" y="14128"/>
                    <a:pt x="6620" y="13900"/>
                    <a:pt x="6620" y="13672"/>
                  </a:cubicBezTo>
                  <a:cubicBezTo>
                    <a:pt x="6620" y="13649"/>
                    <a:pt x="6620" y="13649"/>
                    <a:pt x="6620" y="13626"/>
                  </a:cubicBezTo>
                  <a:cubicBezTo>
                    <a:pt x="6620" y="13535"/>
                    <a:pt x="6620" y="13443"/>
                    <a:pt x="6620" y="13329"/>
                  </a:cubicBezTo>
                  <a:cubicBezTo>
                    <a:pt x="6620" y="13284"/>
                    <a:pt x="6620" y="13238"/>
                    <a:pt x="6620" y="13192"/>
                  </a:cubicBezTo>
                  <a:cubicBezTo>
                    <a:pt x="7122" y="12873"/>
                    <a:pt x="7556" y="12485"/>
                    <a:pt x="8012" y="12097"/>
                  </a:cubicBezTo>
                  <a:cubicBezTo>
                    <a:pt x="8469" y="11709"/>
                    <a:pt x="8925" y="11321"/>
                    <a:pt x="9382" y="10933"/>
                  </a:cubicBezTo>
                  <a:cubicBezTo>
                    <a:pt x="10272" y="10157"/>
                    <a:pt x="11162" y="9381"/>
                    <a:pt x="12098" y="8673"/>
                  </a:cubicBezTo>
                  <a:close/>
                  <a:moveTo>
                    <a:pt x="16024" y="31065"/>
                  </a:moveTo>
                  <a:lnTo>
                    <a:pt x="16024" y="31065"/>
                  </a:lnTo>
                  <a:cubicBezTo>
                    <a:pt x="16184" y="31087"/>
                    <a:pt x="16344" y="31087"/>
                    <a:pt x="16503" y="31087"/>
                  </a:cubicBezTo>
                  <a:cubicBezTo>
                    <a:pt x="17005" y="31110"/>
                    <a:pt x="17508" y="31156"/>
                    <a:pt x="18010" y="31201"/>
                  </a:cubicBezTo>
                  <a:cubicBezTo>
                    <a:pt x="18215" y="31224"/>
                    <a:pt x="18421" y="31293"/>
                    <a:pt x="18649" y="31361"/>
                  </a:cubicBezTo>
                  <a:cubicBezTo>
                    <a:pt x="18877" y="31407"/>
                    <a:pt x="19105" y="31430"/>
                    <a:pt x="19356" y="31453"/>
                  </a:cubicBezTo>
                  <a:cubicBezTo>
                    <a:pt x="19585" y="31475"/>
                    <a:pt x="19836" y="31475"/>
                    <a:pt x="20064" y="31475"/>
                  </a:cubicBezTo>
                  <a:cubicBezTo>
                    <a:pt x="20178" y="31498"/>
                    <a:pt x="20292" y="31498"/>
                    <a:pt x="20406" y="31498"/>
                  </a:cubicBezTo>
                  <a:cubicBezTo>
                    <a:pt x="20292" y="31590"/>
                    <a:pt x="20178" y="31681"/>
                    <a:pt x="20064" y="31772"/>
                  </a:cubicBezTo>
                  <a:cubicBezTo>
                    <a:pt x="19836" y="31978"/>
                    <a:pt x="19585" y="32183"/>
                    <a:pt x="19334" y="32388"/>
                  </a:cubicBezTo>
                  <a:cubicBezTo>
                    <a:pt x="19128" y="32548"/>
                    <a:pt x="18968" y="32662"/>
                    <a:pt x="18695" y="32685"/>
                  </a:cubicBezTo>
                  <a:cubicBezTo>
                    <a:pt x="18558" y="32685"/>
                    <a:pt x="18421" y="32691"/>
                    <a:pt x="18284" y="32691"/>
                  </a:cubicBezTo>
                  <a:cubicBezTo>
                    <a:pt x="18147" y="32691"/>
                    <a:pt x="18010" y="32685"/>
                    <a:pt x="17873" y="32662"/>
                  </a:cubicBezTo>
                  <a:cubicBezTo>
                    <a:pt x="17348" y="32571"/>
                    <a:pt x="17005" y="32137"/>
                    <a:pt x="16663" y="31772"/>
                  </a:cubicBezTo>
                  <a:cubicBezTo>
                    <a:pt x="16458" y="31544"/>
                    <a:pt x="16252" y="31293"/>
                    <a:pt x="16024" y="31065"/>
                  </a:cubicBezTo>
                  <a:close/>
                  <a:moveTo>
                    <a:pt x="3443" y="0"/>
                  </a:moveTo>
                  <a:cubicBezTo>
                    <a:pt x="3288" y="0"/>
                    <a:pt x="3139" y="70"/>
                    <a:pt x="2991" y="159"/>
                  </a:cubicBezTo>
                  <a:cubicBezTo>
                    <a:pt x="2626" y="387"/>
                    <a:pt x="2283" y="661"/>
                    <a:pt x="1941" y="935"/>
                  </a:cubicBezTo>
                  <a:cubicBezTo>
                    <a:pt x="1598" y="1209"/>
                    <a:pt x="1256" y="1483"/>
                    <a:pt x="959" y="1803"/>
                  </a:cubicBezTo>
                  <a:cubicBezTo>
                    <a:pt x="663" y="2076"/>
                    <a:pt x="275" y="2396"/>
                    <a:pt x="138" y="2784"/>
                  </a:cubicBezTo>
                  <a:cubicBezTo>
                    <a:pt x="1" y="3263"/>
                    <a:pt x="366" y="3629"/>
                    <a:pt x="617" y="3994"/>
                  </a:cubicBezTo>
                  <a:cubicBezTo>
                    <a:pt x="891" y="4382"/>
                    <a:pt x="1188" y="4770"/>
                    <a:pt x="1461" y="5158"/>
                  </a:cubicBezTo>
                  <a:cubicBezTo>
                    <a:pt x="2009" y="5911"/>
                    <a:pt x="2557" y="6664"/>
                    <a:pt x="3128" y="7418"/>
                  </a:cubicBezTo>
                  <a:cubicBezTo>
                    <a:pt x="3744" y="8262"/>
                    <a:pt x="4383" y="9107"/>
                    <a:pt x="5022" y="9928"/>
                  </a:cubicBezTo>
                  <a:cubicBezTo>
                    <a:pt x="5365" y="10362"/>
                    <a:pt x="5684" y="10796"/>
                    <a:pt x="6026" y="11207"/>
                  </a:cubicBezTo>
                  <a:cubicBezTo>
                    <a:pt x="6278" y="11549"/>
                    <a:pt x="6551" y="11891"/>
                    <a:pt x="6825" y="12188"/>
                  </a:cubicBezTo>
                  <a:cubicBezTo>
                    <a:pt x="6666" y="12348"/>
                    <a:pt x="6506" y="12508"/>
                    <a:pt x="6346" y="12690"/>
                  </a:cubicBezTo>
                  <a:lnTo>
                    <a:pt x="6323" y="12690"/>
                  </a:lnTo>
                  <a:cubicBezTo>
                    <a:pt x="6255" y="12667"/>
                    <a:pt x="6186" y="12667"/>
                    <a:pt x="6118" y="12667"/>
                  </a:cubicBezTo>
                  <a:cubicBezTo>
                    <a:pt x="6049" y="12690"/>
                    <a:pt x="6004" y="12713"/>
                    <a:pt x="5981" y="12759"/>
                  </a:cubicBezTo>
                  <a:cubicBezTo>
                    <a:pt x="5890" y="12804"/>
                    <a:pt x="5821" y="12850"/>
                    <a:pt x="5730" y="12918"/>
                  </a:cubicBezTo>
                  <a:cubicBezTo>
                    <a:pt x="5524" y="13055"/>
                    <a:pt x="5319" y="13215"/>
                    <a:pt x="5136" y="13398"/>
                  </a:cubicBezTo>
                  <a:cubicBezTo>
                    <a:pt x="4748" y="13740"/>
                    <a:pt x="4406" y="14151"/>
                    <a:pt x="4086" y="14539"/>
                  </a:cubicBezTo>
                  <a:cubicBezTo>
                    <a:pt x="3927" y="14722"/>
                    <a:pt x="3790" y="14904"/>
                    <a:pt x="3698" y="15110"/>
                  </a:cubicBezTo>
                  <a:cubicBezTo>
                    <a:pt x="3653" y="15178"/>
                    <a:pt x="3653" y="15247"/>
                    <a:pt x="3630" y="15315"/>
                  </a:cubicBezTo>
                  <a:cubicBezTo>
                    <a:pt x="3607" y="15384"/>
                    <a:pt x="3584" y="15475"/>
                    <a:pt x="3584" y="15566"/>
                  </a:cubicBezTo>
                  <a:cubicBezTo>
                    <a:pt x="3516" y="15954"/>
                    <a:pt x="3675" y="16365"/>
                    <a:pt x="3835" y="16707"/>
                  </a:cubicBezTo>
                  <a:cubicBezTo>
                    <a:pt x="4155" y="17392"/>
                    <a:pt x="4611" y="18031"/>
                    <a:pt x="5136" y="18556"/>
                  </a:cubicBezTo>
                  <a:cubicBezTo>
                    <a:pt x="5283" y="18686"/>
                    <a:pt x="5475" y="18863"/>
                    <a:pt x="5657" y="18863"/>
                  </a:cubicBezTo>
                  <a:cubicBezTo>
                    <a:pt x="5730" y="18863"/>
                    <a:pt x="5801" y="18834"/>
                    <a:pt x="5867" y="18762"/>
                  </a:cubicBezTo>
                  <a:cubicBezTo>
                    <a:pt x="6072" y="19036"/>
                    <a:pt x="6323" y="19287"/>
                    <a:pt x="6551" y="19515"/>
                  </a:cubicBezTo>
                  <a:cubicBezTo>
                    <a:pt x="6871" y="19903"/>
                    <a:pt x="7191" y="20314"/>
                    <a:pt x="7510" y="20702"/>
                  </a:cubicBezTo>
                  <a:cubicBezTo>
                    <a:pt x="8172" y="21501"/>
                    <a:pt x="8834" y="22322"/>
                    <a:pt x="9473" y="23144"/>
                  </a:cubicBezTo>
                  <a:cubicBezTo>
                    <a:pt x="10112" y="23966"/>
                    <a:pt x="10751" y="24788"/>
                    <a:pt x="11390" y="25609"/>
                  </a:cubicBezTo>
                  <a:cubicBezTo>
                    <a:pt x="11847" y="26226"/>
                    <a:pt x="12303" y="26842"/>
                    <a:pt x="12806" y="27412"/>
                  </a:cubicBezTo>
                  <a:cubicBezTo>
                    <a:pt x="12988" y="27595"/>
                    <a:pt x="13148" y="27801"/>
                    <a:pt x="13331" y="27960"/>
                  </a:cubicBezTo>
                  <a:cubicBezTo>
                    <a:pt x="13673" y="28348"/>
                    <a:pt x="14015" y="28714"/>
                    <a:pt x="14335" y="29124"/>
                  </a:cubicBezTo>
                  <a:cubicBezTo>
                    <a:pt x="14381" y="29170"/>
                    <a:pt x="14426" y="29216"/>
                    <a:pt x="14449" y="29261"/>
                  </a:cubicBezTo>
                  <a:cubicBezTo>
                    <a:pt x="14700" y="29581"/>
                    <a:pt x="14928" y="29946"/>
                    <a:pt x="15179" y="30266"/>
                  </a:cubicBezTo>
                  <a:cubicBezTo>
                    <a:pt x="15134" y="30288"/>
                    <a:pt x="15088" y="30334"/>
                    <a:pt x="15042" y="30403"/>
                  </a:cubicBezTo>
                  <a:cubicBezTo>
                    <a:pt x="14951" y="30540"/>
                    <a:pt x="14997" y="30791"/>
                    <a:pt x="15134" y="30882"/>
                  </a:cubicBezTo>
                  <a:cubicBezTo>
                    <a:pt x="15248" y="31224"/>
                    <a:pt x="15567" y="31521"/>
                    <a:pt x="15796" y="31795"/>
                  </a:cubicBezTo>
                  <a:cubicBezTo>
                    <a:pt x="16115" y="32137"/>
                    <a:pt x="16412" y="32525"/>
                    <a:pt x="16754" y="32822"/>
                  </a:cubicBezTo>
                  <a:cubicBezTo>
                    <a:pt x="17097" y="33142"/>
                    <a:pt x="17485" y="33324"/>
                    <a:pt x="17918" y="33370"/>
                  </a:cubicBezTo>
                  <a:cubicBezTo>
                    <a:pt x="18114" y="33399"/>
                    <a:pt x="18327" y="33420"/>
                    <a:pt x="18538" y="33420"/>
                  </a:cubicBezTo>
                  <a:cubicBezTo>
                    <a:pt x="18819" y="33420"/>
                    <a:pt x="19099" y="33383"/>
                    <a:pt x="19334" y="33279"/>
                  </a:cubicBezTo>
                  <a:cubicBezTo>
                    <a:pt x="19493" y="33187"/>
                    <a:pt x="19653" y="33096"/>
                    <a:pt x="19790" y="32982"/>
                  </a:cubicBezTo>
                  <a:cubicBezTo>
                    <a:pt x="19881" y="33210"/>
                    <a:pt x="20064" y="33438"/>
                    <a:pt x="20201" y="33552"/>
                  </a:cubicBezTo>
                  <a:cubicBezTo>
                    <a:pt x="20319" y="33656"/>
                    <a:pt x="20449" y="33697"/>
                    <a:pt x="20582" y="33697"/>
                  </a:cubicBezTo>
                  <a:cubicBezTo>
                    <a:pt x="20860" y="33697"/>
                    <a:pt x="21149" y="33517"/>
                    <a:pt x="21365" y="33347"/>
                  </a:cubicBezTo>
                  <a:cubicBezTo>
                    <a:pt x="21685" y="33096"/>
                    <a:pt x="22073" y="32776"/>
                    <a:pt x="22050" y="32343"/>
                  </a:cubicBezTo>
                  <a:cubicBezTo>
                    <a:pt x="22004" y="31909"/>
                    <a:pt x="21685" y="31521"/>
                    <a:pt x="21434" y="31179"/>
                  </a:cubicBezTo>
                  <a:cubicBezTo>
                    <a:pt x="21479" y="31156"/>
                    <a:pt x="21525" y="31110"/>
                    <a:pt x="21571" y="31087"/>
                  </a:cubicBezTo>
                  <a:cubicBezTo>
                    <a:pt x="21844" y="30928"/>
                    <a:pt x="22096" y="30768"/>
                    <a:pt x="22347" y="30585"/>
                  </a:cubicBezTo>
                  <a:cubicBezTo>
                    <a:pt x="22872" y="30243"/>
                    <a:pt x="23374" y="29900"/>
                    <a:pt x="23876" y="29512"/>
                  </a:cubicBezTo>
                  <a:cubicBezTo>
                    <a:pt x="24355" y="29147"/>
                    <a:pt x="24857" y="28782"/>
                    <a:pt x="25337" y="28394"/>
                  </a:cubicBezTo>
                  <a:cubicBezTo>
                    <a:pt x="25565" y="28189"/>
                    <a:pt x="25793" y="28006"/>
                    <a:pt x="25999" y="27801"/>
                  </a:cubicBezTo>
                  <a:cubicBezTo>
                    <a:pt x="26113" y="27709"/>
                    <a:pt x="26273" y="27595"/>
                    <a:pt x="26410" y="27481"/>
                  </a:cubicBezTo>
                  <a:cubicBezTo>
                    <a:pt x="26478" y="27412"/>
                    <a:pt x="26546" y="27344"/>
                    <a:pt x="26615" y="27298"/>
                  </a:cubicBezTo>
                  <a:cubicBezTo>
                    <a:pt x="26638" y="27276"/>
                    <a:pt x="26661" y="27230"/>
                    <a:pt x="26683" y="27207"/>
                  </a:cubicBezTo>
                  <a:cubicBezTo>
                    <a:pt x="26729" y="27572"/>
                    <a:pt x="27003" y="27983"/>
                    <a:pt x="27323" y="28120"/>
                  </a:cubicBezTo>
                  <a:cubicBezTo>
                    <a:pt x="27422" y="28172"/>
                    <a:pt x="27520" y="28195"/>
                    <a:pt x="27617" y="28195"/>
                  </a:cubicBezTo>
                  <a:cubicBezTo>
                    <a:pt x="27940" y="28195"/>
                    <a:pt x="28240" y="27943"/>
                    <a:pt x="28487" y="27732"/>
                  </a:cubicBezTo>
                  <a:cubicBezTo>
                    <a:pt x="28806" y="27435"/>
                    <a:pt x="29057" y="27047"/>
                    <a:pt x="29012" y="26614"/>
                  </a:cubicBezTo>
                  <a:cubicBezTo>
                    <a:pt x="28989" y="26363"/>
                    <a:pt x="28852" y="26043"/>
                    <a:pt x="28646" y="25815"/>
                  </a:cubicBezTo>
                  <a:cubicBezTo>
                    <a:pt x="28806" y="25655"/>
                    <a:pt x="28943" y="25472"/>
                    <a:pt x="29057" y="25267"/>
                  </a:cubicBezTo>
                  <a:cubicBezTo>
                    <a:pt x="29331" y="24856"/>
                    <a:pt x="29537" y="24400"/>
                    <a:pt x="29537" y="23897"/>
                  </a:cubicBezTo>
                  <a:cubicBezTo>
                    <a:pt x="29537" y="23395"/>
                    <a:pt x="29354" y="22939"/>
                    <a:pt x="29103" y="22505"/>
                  </a:cubicBezTo>
                  <a:cubicBezTo>
                    <a:pt x="28806" y="22003"/>
                    <a:pt x="28487" y="21501"/>
                    <a:pt x="28121" y="21044"/>
                  </a:cubicBezTo>
                  <a:cubicBezTo>
                    <a:pt x="27973" y="20854"/>
                    <a:pt x="27786" y="20722"/>
                    <a:pt x="27559" y="20722"/>
                  </a:cubicBezTo>
                  <a:cubicBezTo>
                    <a:pt x="27542" y="20722"/>
                    <a:pt x="27523" y="20723"/>
                    <a:pt x="27505" y="20725"/>
                  </a:cubicBezTo>
                  <a:cubicBezTo>
                    <a:pt x="27391" y="20725"/>
                    <a:pt x="27300" y="20770"/>
                    <a:pt x="27208" y="20816"/>
                  </a:cubicBezTo>
                  <a:cubicBezTo>
                    <a:pt x="24241" y="18031"/>
                    <a:pt x="22050" y="14516"/>
                    <a:pt x="19630" y="11229"/>
                  </a:cubicBezTo>
                  <a:cubicBezTo>
                    <a:pt x="19288" y="10750"/>
                    <a:pt x="18923" y="10294"/>
                    <a:pt x="18558" y="9814"/>
                  </a:cubicBezTo>
                  <a:cubicBezTo>
                    <a:pt x="18329" y="9540"/>
                    <a:pt x="18055" y="9175"/>
                    <a:pt x="17759" y="8924"/>
                  </a:cubicBezTo>
                  <a:cubicBezTo>
                    <a:pt x="17873" y="8536"/>
                    <a:pt x="17622" y="7965"/>
                    <a:pt x="17348" y="7646"/>
                  </a:cubicBezTo>
                  <a:cubicBezTo>
                    <a:pt x="17257" y="7555"/>
                    <a:pt x="17165" y="7440"/>
                    <a:pt x="17051" y="7349"/>
                  </a:cubicBezTo>
                  <a:cubicBezTo>
                    <a:pt x="16869" y="7121"/>
                    <a:pt x="16617" y="6961"/>
                    <a:pt x="16389" y="6778"/>
                  </a:cubicBezTo>
                  <a:cubicBezTo>
                    <a:pt x="16115" y="6573"/>
                    <a:pt x="15819" y="6390"/>
                    <a:pt x="15522" y="6231"/>
                  </a:cubicBezTo>
                  <a:cubicBezTo>
                    <a:pt x="15332" y="6132"/>
                    <a:pt x="15133" y="6092"/>
                    <a:pt x="14932" y="6092"/>
                  </a:cubicBezTo>
                  <a:cubicBezTo>
                    <a:pt x="14482" y="6092"/>
                    <a:pt x="14022" y="6292"/>
                    <a:pt x="13627" y="6482"/>
                  </a:cubicBezTo>
                  <a:cubicBezTo>
                    <a:pt x="13331" y="6641"/>
                    <a:pt x="13057" y="6847"/>
                    <a:pt x="12760" y="7030"/>
                  </a:cubicBezTo>
                  <a:cubicBezTo>
                    <a:pt x="12486" y="7212"/>
                    <a:pt x="12189" y="7395"/>
                    <a:pt x="11938" y="7623"/>
                  </a:cubicBezTo>
                  <a:cubicBezTo>
                    <a:pt x="11801" y="7760"/>
                    <a:pt x="11710" y="7920"/>
                    <a:pt x="11687" y="8079"/>
                  </a:cubicBezTo>
                  <a:cubicBezTo>
                    <a:pt x="11459" y="8262"/>
                    <a:pt x="11231" y="8422"/>
                    <a:pt x="11002" y="8604"/>
                  </a:cubicBezTo>
                  <a:cubicBezTo>
                    <a:pt x="10432" y="7988"/>
                    <a:pt x="9861" y="7349"/>
                    <a:pt x="9336" y="6664"/>
                  </a:cubicBezTo>
                  <a:cubicBezTo>
                    <a:pt x="8788" y="5980"/>
                    <a:pt x="8286" y="5272"/>
                    <a:pt x="7761" y="4564"/>
                  </a:cubicBezTo>
                  <a:cubicBezTo>
                    <a:pt x="6666" y="3126"/>
                    <a:pt x="5479" y="1734"/>
                    <a:pt x="4178" y="479"/>
                  </a:cubicBezTo>
                  <a:cubicBezTo>
                    <a:pt x="4018" y="342"/>
                    <a:pt x="3881" y="159"/>
                    <a:pt x="3698" y="68"/>
                  </a:cubicBezTo>
                  <a:cubicBezTo>
                    <a:pt x="3611" y="20"/>
                    <a:pt x="3526" y="0"/>
                    <a:pt x="344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3592" name="Google Shape;6812;p72"/>
          <p:cNvGrpSpPr/>
          <p:nvPr/>
        </p:nvGrpSpPr>
        <p:grpSpPr>
          <a:xfrm>
            <a:off x="3926520" y="4412160"/>
            <a:ext cx="234720" cy="345600"/>
            <a:chOff x="3926520" y="4412160"/>
            <a:chExt cx="234720" cy="345600"/>
          </a:xfrm>
        </p:grpSpPr>
        <p:sp>
          <p:nvSpPr>
            <p:cNvPr id="3593" name="Google Shape;6813;p72"/>
            <p:cNvSpPr/>
            <p:nvPr/>
          </p:nvSpPr>
          <p:spPr>
            <a:xfrm>
              <a:off x="3933360" y="4453560"/>
              <a:ext cx="220680" cy="297000"/>
            </a:xfrm>
            <a:custGeom>
              <a:avLst/>
              <a:gdLst>
                <a:gd name="textAreaLeft" fmla="*/ 0 w 220680"/>
                <a:gd name="textAreaRight" fmla="*/ 221760 w 220680"/>
                <a:gd name="textAreaTop" fmla="*/ 0 h 297000"/>
                <a:gd name="textAreaBottom" fmla="*/ 298080 h 297000"/>
              </a:gdLst>
              <a:ahLst/>
              <a:rect l="textAreaLeft" t="textAreaTop" r="textAreaRight" b="textAreaBottom"/>
              <a:pathLst>
                <a:path w="6271" h="8432">
                  <a:moveTo>
                    <a:pt x="0" y="1"/>
                  </a:moveTo>
                  <a:lnTo>
                    <a:pt x="0" y="1081"/>
                  </a:lnTo>
                  <a:lnTo>
                    <a:pt x="0" y="2836"/>
                  </a:lnTo>
                  <a:lnTo>
                    <a:pt x="0" y="8432"/>
                  </a:lnTo>
                  <a:lnTo>
                    <a:pt x="5823" y="8432"/>
                  </a:lnTo>
                  <a:cubicBezTo>
                    <a:pt x="6070" y="8432"/>
                    <a:pt x="6270" y="8231"/>
                    <a:pt x="6270" y="7984"/>
                  </a:cubicBezTo>
                  <a:lnTo>
                    <a:pt x="6270" y="448"/>
                  </a:lnTo>
                  <a:cubicBezTo>
                    <a:pt x="6270" y="200"/>
                    <a:pt x="6070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94" name="Google Shape;6814;p72"/>
            <p:cNvSpPr/>
            <p:nvPr/>
          </p:nvSpPr>
          <p:spPr>
            <a:xfrm>
              <a:off x="3933360" y="4419000"/>
              <a:ext cx="192600" cy="33480"/>
            </a:xfrm>
            <a:custGeom>
              <a:avLst/>
              <a:gdLst>
                <a:gd name="textAreaLeft" fmla="*/ 0 w 192600"/>
                <a:gd name="textAreaRight" fmla="*/ 193680 w 192600"/>
                <a:gd name="textAreaTop" fmla="*/ 0 h 33480"/>
                <a:gd name="textAreaBottom" fmla="*/ 34560 h 33480"/>
              </a:gdLst>
              <a:ahLst/>
              <a:rect l="textAreaLeft" t="textAreaTop" r="textAreaRight" b="textAreaBottom"/>
              <a:pathLst>
                <a:path w="5480" h="980">
                  <a:moveTo>
                    <a:pt x="5033" y="0"/>
                  </a:moveTo>
                  <a:cubicBezTo>
                    <a:pt x="5004" y="0"/>
                    <a:pt x="4975" y="3"/>
                    <a:pt x="4946" y="9"/>
                  </a:cubicBezTo>
                  <a:lnTo>
                    <a:pt x="0" y="980"/>
                  </a:lnTo>
                  <a:lnTo>
                    <a:pt x="5479" y="975"/>
                  </a:lnTo>
                  <a:lnTo>
                    <a:pt x="5479" y="448"/>
                  </a:lnTo>
                  <a:cubicBezTo>
                    <a:pt x="5479" y="196"/>
                    <a:pt x="5273" y="0"/>
                    <a:pt x="5033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95" name="Google Shape;6815;p72"/>
            <p:cNvSpPr/>
            <p:nvPr/>
          </p:nvSpPr>
          <p:spPr>
            <a:xfrm>
              <a:off x="3972600" y="4502880"/>
              <a:ext cx="142200" cy="142200"/>
            </a:xfrm>
            <a:custGeom>
              <a:avLst/>
              <a:gdLst>
                <a:gd name="textAreaLeft" fmla="*/ 0 w 142200"/>
                <a:gd name="textAreaRight" fmla="*/ 143280 w 142200"/>
                <a:gd name="textAreaTop" fmla="*/ 0 h 142200"/>
                <a:gd name="textAreaBottom" fmla="*/ 143280 h 142200"/>
              </a:gdLst>
              <a:ahLst/>
              <a:rect l="textAreaLeft" t="textAreaTop" r="textAreaRight" b="textAreaBottom"/>
              <a:pathLst>
                <a:path w="4049" h="4050">
                  <a:moveTo>
                    <a:pt x="2025" y="1"/>
                  </a:moveTo>
                  <a:cubicBezTo>
                    <a:pt x="906" y="1"/>
                    <a:pt x="0" y="907"/>
                    <a:pt x="0" y="2026"/>
                  </a:cubicBezTo>
                  <a:cubicBezTo>
                    <a:pt x="0" y="3143"/>
                    <a:pt x="906" y="4049"/>
                    <a:pt x="2025" y="4049"/>
                  </a:cubicBezTo>
                  <a:cubicBezTo>
                    <a:pt x="3143" y="4049"/>
                    <a:pt x="4049" y="3143"/>
                    <a:pt x="4049" y="2026"/>
                  </a:cubicBezTo>
                  <a:cubicBezTo>
                    <a:pt x="4049" y="907"/>
                    <a:pt x="3143" y="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96" name="Google Shape;6816;p72"/>
            <p:cNvSpPr/>
            <p:nvPr/>
          </p:nvSpPr>
          <p:spPr>
            <a:xfrm>
              <a:off x="3926520" y="4412160"/>
              <a:ext cx="234720" cy="345600"/>
            </a:xfrm>
            <a:custGeom>
              <a:avLst/>
              <a:gdLst>
                <a:gd name="textAreaLeft" fmla="*/ 0 w 234720"/>
                <a:gd name="textAreaRight" fmla="*/ 235800 w 234720"/>
                <a:gd name="textAreaTop" fmla="*/ 0 h 345600"/>
                <a:gd name="textAreaBottom" fmla="*/ 346680 h 345600"/>
              </a:gdLst>
              <a:ahLst/>
              <a:rect l="textAreaLeft" t="textAreaTop" r="textAreaRight" b="textAreaBottom"/>
              <a:pathLst>
                <a:path w="6665" h="9805">
                  <a:moveTo>
                    <a:pt x="5229" y="395"/>
                  </a:moveTo>
                  <a:cubicBezTo>
                    <a:pt x="5287" y="395"/>
                    <a:pt x="5343" y="414"/>
                    <a:pt x="5387" y="452"/>
                  </a:cubicBezTo>
                  <a:cubicBezTo>
                    <a:pt x="5446" y="500"/>
                    <a:pt x="5479" y="570"/>
                    <a:pt x="5479" y="645"/>
                  </a:cubicBezTo>
                  <a:lnTo>
                    <a:pt x="5479" y="979"/>
                  </a:lnTo>
                  <a:lnTo>
                    <a:pt x="2227" y="979"/>
                  </a:lnTo>
                  <a:lnTo>
                    <a:pt x="5180" y="399"/>
                  </a:lnTo>
                  <a:cubicBezTo>
                    <a:pt x="5197" y="396"/>
                    <a:pt x="5213" y="395"/>
                    <a:pt x="5229" y="395"/>
                  </a:cubicBezTo>
                  <a:close/>
                  <a:moveTo>
                    <a:pt x="5230" y="0"/>
                  </a:moveTo>
                  <a:cubicBezTo>
                    <a:pt x="5189" y="0"/>
                    <a:pt x="5146" y="4"/>
                    <a:pt x="5104" y="13"/>
                  </a:cubicBezTo>
                  <a:lnTo>
                    <a:pt x="159" y="983"/>
                  </a:lnTo>
                  <a:cubicBezTo>
                    <a:pt x="68" y="1000"/>
                    <a:pt x="0" y="1084"/>
                    <a:pt x="0" y="1177"/>
                  </a:cubicBezTo>
                  <a:lnTo>
                    <a:pt x="0" y="2257"/>
                  </a:lnTo>
                  <a:cubicBezTo>
                    <a:pt x="0" y="2366"/>
                    <a:pt x="88" y="2454"/>
                    <a:pt x="197" y="2454"/>
                  </a:cubicBezTo>
                  <a:cubicBezTo>
                    <a:pt x="307" y="2454"/>
                    <a:pt x="395" y="2366"/>
                    <a:pt x="395" y="2257"/>
                  </a:cubicBezTo>
                  <a:lnTo>
                    <a:pt x="395" y="1374"/>
                  </a:lnTo>
                  <a:lnTo>
                    <a:pt x="6020" y="1374"/>
                  </a:lnTo>
                  <a:cubicBezTo>
                    <a:pt x="6158" y="1374"/>
                    <a:pt x="6271" y="1486"/>
                    <a:pt x="6271" y="1624"/>
                  </a:cubicBezTo>
                  <a:lnTo>
                    <a:pt x="6271" y="9160"/>
                  </a:lnTo>
                  <a:cubicBezTo>
                    <a:pt x="6271" y="9298"/>
                    <a:pt x="6158" y="9410"/>
                    <a:pt x="6020" y="9410"/>
                  </a:cubicBezTo>
                  <a:lnTo>
                    <a:pt x="395" y="9410"/>
                  </a:lnTo>
                  <a:lnTo>
                    <a:pt x="395" y="4012"/>
                  </a:lnTo>
                  <a:cubicBezTo>
                    <a:pt x="395" y="3903"/>
                    <a:pt x="307" y="3815"/>
                    <a:pt x="197" y="3815"/>
                  </a:cubicBezTo>
                  <a:cubicBezTo>
                    <a:pt x="88" y="3815"/>
                    <a:pt x="0" y="3903"/>
                    <a:pt x="0" y="4012"/>
                  </a:cubicBezTo>
                  <a:lnTo>
                    <a:pt x="0" y="9608"/>
                  </a:lnTo>
                  <a:cubicBezTo>
                    <a:pt x="0" y="9717"/>
                    <a:pt x="88" y="9805"/>
                    <a:pt x="197" y="9805"/>
                  </a:cubicBezTo>
                  <a:lnTo>
                    <a:pt x="6020" y="9805"/>
                  </a:lnTo>
                  <a:cubicBezTo>
                    <a:pt x="6376" y="9805"/>
                    <a:pt x="6665" y="9515"/>
                    <a:pt x="6665" y="9160"/>
                  </a:cubicBezTo>
                  <a:lnTo>
                    <a:pt x="6665" y="1624"/>
                  </a:lnTo>
                  <a:cubicBezTo>
                    <a:pt x="6665" y="1268"/>
                    <a:pt x="6376" y="979"/>
                    <a:pt x="6020" y="979"/>
                  </a:cubicBezTo>
                  <a:lnTo>
                    <a:pt x="5874" y="979"/>
                  </a:lnTo>
                  <a:lnTo>
                    <a:pt x="5874" y="645"/>
                  </a:lnTo>
                  <a:cubicBezTo>
                    <a:pt x="5874" y="452"/>
                    <a:pt x="5788" y="270"/>
                    <a:pt x="5638" y="147"/>
                  </a:cubicBezTo>
                  <a:cubicBezTo>
                    <a:pt x="5522" y="51"/>
                    <a:pt x="5378" y="0"/>
                    <a:pt x="523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97" name="Google Shape;6817;p72"/>
            <p:cNvSpPr/>
            <p:nvPr/>
          </p:nvSpPr>
          <p:spPr>
            <a:xfrm>
              <a:off x="3965760" y="4496040"/>
              <a:ext cx="156240" cy="155880"/>
            </a:xfrm>
            <a:custGeom>
              <a:avLst/>
              <a:gdLst>
                <a:gd name="textAreaLeft" fmla="*/ 0 w 156240"/>
                <a:gd name="textAreaRight" fmla="*/ 157320 w 156240"/>
                <a:gd name="textAreaTop" fmla="*/ 0 h 155880"/>
                <a:gd name="textAreaBottom" fmla="*/ 156960 h 155880"/>
              </a:gdLst>
              <a:ahLst/>
              <a:rect l="textAreaLeft" t="textAreaTop" r="textAreaRight" b="textAreaBottom"/>
              <a:pathLst>
                <a:path w="4445" h="4443">
                  <a:moveTo>
                    <a:pt x="1113" y="771"/>
                  </a:moveTo>
                  <a:lnTo>
                    <a:pt x="1113" y="771"/>
                  </a:lnTo>
                  <a:cubicBezTo>
                    <a:pt x="887" y="1173"/>
                    <a:pt x="764" y="1683"/>
                    <a:pt x="764" y="2222"/>
                  </a:cubicBezTo>
                  <a:cubicBezTo>
                    <a:pt x="764" y="2760"/>
                    <a:pt x="887" y="3270"/>
                    <a:pt x="1113" y="3672"/>
                  </a:cubicBezTo>
                  <a:cubicBezTo>
                    <a:pt x="677" y="3337"/>
                    <a:pt x="395" y="2812"/>
                    <a:pt x="395" y="2222"/>
                  </a:cubicBezTo>
                  <a:cubicBezTo>
                    <a:pt x="395" y="1631"/>
                    <a:pt x="677" y="1105"/>
                    <a:pt x="1113" y="771"/>
                  </a:cubicBezTo>
                  <a:close/>
                  <a:moveTo>
                    <a:pt x="3333" y="771"/>
                  </a:moveTo>
                  <a:lnTo>
                    <a:pt x="3333" y="771"/>
                  </a:lnTo>
                  <a:cubicBezTo>
                    <a:pt x="3768" y="1105"/>
                    <a:pt x="4049" y="1631"/>
                    <a:pt x="4049" y="2222"/>
                  </a:cubicBezTo>
                  <a:cubicBezTo>
                    <a:pt x="4049" y="2812"/>
                    <a:pt x="3768" y="3337"/>
                    <a:pt x="3333" y="3672"/>
                  </a:cubicBezTo>
                  <a:cubicBezTo>
                    <a:pt x="3558" y="3270"/>
                    <a:pt x="3681" y="2760"/>
                    <a:pt x="3681" y="2222"/>
                  </a:cubicBezTo>
                  <a:cubicBezTo>
                    <a:pt x="3681" y="1683"/>
                    <a:pt x="3558" y="1173"/>
                    <a:pt x="3333" y="771"/>
                  </a:cubicBezTo>
                  <a:close/>
                  <a:moveTo>
                    <a:pt x="1726" y="613"/>
                  </a:moveTo>
                  <a:cubicBezTo>
                    <a:pt x="1714" y="655"/>
                    <a:pt x="1703" y="699"/>
                    <a:pt x="1692" y="744"/>
                  </a:cubicBezTo>
                  <a:cubicBezTo>
                    <a:pt x="1598" y="1141"/>
                    <a:pt x="1546" y="1666"/>
                    <a:pt x="1546" y="2222"/>
                  </a:cubicBezTo>
                  <a:cubicBezTo>
                    <a:pt x="1546" y="2777"/>
                    <a:pt x="1598" y="3302"/>
                    <a:pt x="1692" y="3698"/>
                  </a:cubicBezTo>
                  <a:cubicBezTo>
                    <a:pt x="1703" y="3744"/>
                    <a:pt x="1714" y="3788"/>
                    <a:pt x="1726" y="3830"/>
                  </a:cubicBezTo>
                  <a:cubicBezTo>
                    <a:pt x="1392" y="3517"/>
                    <a:pt x="1159" y="2906"/>
                    <a:pt x="1159" y="2222"/>
                  </a:cubicBezTo>
                  <a:cubicBezTo>
                    <a:pt x="1159" y="1537"/>
                    <a:pt x="1392" y="926"/>
                    <a:pt x="1726" y="613"/>
                  </a:cubicBezTo>
                  <a:close/>
                  <a:moveTo>
                    <a:pt x="2720" y="613"/>
                  </a:moveTo>
                  <a:cubicBezTo>
                    <a:pt x="3054" y="926"/>
                    <a:pt x="3287" y="1537"/>
                    <a:pt x="3287" y="2222"/>
                  </a:cubicBezTo>
                  <a:cubicBezTo>
                    <a:pt x="3287" y="2906"/>
                    <a:pt x="3054" y="3517"/>
                    <a:pt x="2720" y="3830"/>
                  </a:cubicBezTo>
                  <a:cubicBezTo>
                    <a:pt x="2731" y="3788"/>
                    <a:pt x="2742" y="3744"/>
                    <a:pt x="2754" y="3698"/>
                  </a:cubicBezTo>
                  <a:cubicBezTo>
                    <a:pt x="2847" y="3302"/>
                    <a:pt x="2900" y="2777"/>
                    <a:pt x="2900" y="2222"/>
                  </a:cubicBezTo>
                  <a:cubicBezTo>
                    <a:pt x="2900" y="1666"/>
                    <a:pt x="2847" y="1141"/>
                    <a:pt x="2754" y="744"/>
                  </a:cubicBezTo>
                  <a:cubicBezTo>
                    <a:pt x="2742" y="699"/>
                    <a:pt x="2731" y="655"/>
                    <a:pt x="2720" y="613"/>
                  </a:cubicBezTo>
                  <a:close/>
                  <a:moveTo>
                    <a:pt x="2223" y="427"/>
                  </a:moveTo>
                  <a:cubicBezTo>
                    <a:pt x="2266" y="495"/>
                    <a:pt x="2334" y="649"/>
                    <a:pt x="2394" y="945"/>
                  </a:cubicBezTo>
                  <a:cubicBezTo>
                    <a:pt x="2466" y="1299"/>
                    <a:pt x="2505" y="1752"/>
                    <a:pt x="2505" y="2222"/>
                  </a:cubicBezTo>
                  <a:cubicBezTo>
                    <a:pt x="2505" y="2691"/>
                    <a:pt x="2466" y="3144"/>
                    <a:pt x="2394" y="3498"/>
                  </a:cubicBezTo>
                  <a:cubicBezTo>
                    <a:pt x="2334" y="3794"/>
                    <a:pt x="2266" y="3948"/>
                    <a:pt x="2223" y="4016"/>
                  </a:cubicBezTo>
                  <a:cubicBezTo>
                    <a:pt x="2179" y="3948"/>
                    <a:pt x="2112" y="3794"/>
                    <a:pt x="2052" y="3498"/>
                  </a:cubicBezTo>
                  <a:cubicBezTo>
                    <a:pt x="1980" y="3144"/>
                    <a:pt x="1940" y="2691"/>
                    <a:pt x="1940" y="2222"/>
                  </a:cubicBezTo>
                  <a:cubicBezTo>
                    <a:pt x="1940" y="1752"/>
                    <a:pt x="1980" y="1299"/>
                    <a:pt x="2052" y="945"/>
                  </a:cubicBezTo>
                  <a:cubicBezTo>
                    <a:pt x="2112" y="649"/>
                    <a:pt x="2179" y="495"/>
                    <a:pt x="2223" y="427"/>
                  </a:cubicBezTo>
                  <a:close/>
                  <a:moveTo>
                    <a:pt x="2223" y="0"/>
                  </a:moveTo>
                  <a:cubicBezTo>
                    <a:pt x="998" y="0"/>
                    <a:pt x="1" y="996"/>
                    <a:pt x="1" y="2222"/>
                  </a:cubicBezTo>
                  <a:cubicBezTo>
                    <a:pt x="1" y="3447"/>
                    <a:pt x="998" y="4443"/>
                    <a:pt x="2223" y="4443"/>
                  </a:cubicBezTo>
                  <a:cubicBezTo>
                    <a:pt x="3448" y="4443"/>
                    <a:pt x="4444" y="3447"/>
                    <a:pt x="4444" y="2222"/>
                  </a:cubicBezTo>
                  <a:cubicBezTo>
                    <a:pt x="4444" y="996"/>
                    <a:pt x="3448" y="0"/>
                    <a:pt x="222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8480" bIns="78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98" name="Google Shape;6818;p72"/>
            <p:cNvSpPr/>
            <p:nvPr/>
          </p:nvSpPr>
          <p:spPr>
            <a:xfrm>
              <a:off x="3961080" y="4698000"/>
              <a:ext cx="133560" cy="12960"/>
            </a:xfrm>
            <a:custGeom>
              <a:avLst/>
              <a:gdLst>
                <a:gd name="textAreaLeft" fmla="*/ 0 w 133560"/>
                <a:gd name="textAreaRight" fmla="*/ 134640 w 133560"/>
                <a:gd name="textAreaTop" fmla="*/ 0 h 12960"/>
                <a:gd name="textAreaBottom" fmla="*/ 14040 h 12960"/>
              </a:gdLst>
              <a:ahLst/>
              <a:rect l="textAreaLeft" t="textAreaTop" r="textAreaRight" b="textAreaBottom"/>
              <a:pathLst>
                <a:path w="3808" h="396">
                  <a:moveTo>
                    <a:pt x="198" y="0"/>
                  </a:moveTo>
                  <a:cubicBezTo>
                    <a:pt x="89" y="0"/>
                    <a:pt x="1" y="89"/>
                    <a:pt x="1" y="198"/>
                  </a:cubicBezTo>
                  <a:cubicBezTo>
                    <a:pt x="1" y="307"/>
                    <a:pt x="89" y="395"/>
                    <a:pt x="198" y="395"/>
                  </a:cubicBezTo>
                  <a:lnTo>
                    <a:pt x="3610" y="395"/>
                  </a:lnTo>
                  <a:cubicBezTo>
                    <a:pt x="3719" y="395"/>
                    <a:pt x="3808" y="307"/>
                    <a:pt x="3808" y="198"/>
                  </a:cubicBezTo>
                  <a:cubicBezTo>
                    <a:pt x="3808" y="89"/>
                    <a:pt x="3719" y="0"/>
                    <a:pt x="361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599" name="Google Shape;6819;p72"/>
            <p:cNvSpPr/>
            <p:nvPr/>
          </p:nvSpPr>
          <p:spPr>
            <a:xfrm>
              <a:off x="3926520" y="4515840"/>
              <a:ext cx="12960" cy="12960"/>
            </a:xfrm>
            <a:custGeom>
              <a:avLst/>
              <a:gdLst>
                <a:gd name="textAreaLeft" fmla="*/ 0 w 12960"/>
                <a:gd name="textAreaRight" fmla="*/ 14040 w 12960"/>
                <a:gd name="textAreaTop" fmla="*/ 0 h 12960"/>
                <a:gd name="textAreaBottom" fmla="*/ 14040 h 12960"/>
              </a:gdLst>
              <a:ahLst/>
              <a:rect l="textAreaLeft" t="textAreaTop" r="textAreaRight" b="textAreaBottom"/>
              <a:pathLst>
                <a:path w="395" h="395">
                  <a:moveTo>
                    <a:pt x="197" y="0"/>
                  </a:moveTo>
                  <a:cubicBezTo>
                    <a:pt x="88" y="0"/>
                    <a:pt x="0" y="88"/>
                    <a:pt x="0" y="197"/>
                  </a:cubicBezTo>
                  <a:cubicBezTo>
                    <a:pt x="0" y="306"/>
                    <a:pt x="88" y="395"/>
                    <a:pt x="197" y="395"/>
                  </a:cubicBezTo>
                  <a:cubicBezTo>
                    <a:pt x="307" y="395"/>
                    <a:pt x="395" y="306"/>
                    <a:pt x="395" y="197"/>
                  </a:cubicBezTo>
                  <a:cubicBezTo>
                    <a:pt x="395" y="88"/>
                    <a:pt x="307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00" name="Google Shape;6820;p72"/>
            <p:cNvSpPr/>
            <p:nvPr/>
          </p:nvSpPr>
          <p:spPr>
            <a:xfrm>
              <a:off x="4113360" y="4698000"/>
              <a:ext cx="12960" cy="12960"/>
            </a:xfrm>
            <a:custGeom>
              <a:avLst/>
              <a:gdLst>
                <a:gd name="textAreaLeft" fmla="*/ 0 w 12960"/>
                <a:gd name="textAreaRight" fmla="*/ 14040 w 12960"/>
                <a:gd name="textAreaTop" fmla="*/ 0 h 12960"/>
                <a:gd name="textAreaBottom" fmla="*/ 14040 h 12960"/>
              </a:gdLst>
              <a:ahLst/>
              <a:rect l="textAreaLeft" t="textAreaTop" r="textAreaRight" b="textAreaBottom"/>
              <a:pathLst>
                <a:path w="395" h="396">
                  <a:moveTo>
                    <a:pt x="198" y="1"/>
                  </a:moveTo>
                  <a:cubicBezTo>
                    <a:pt x="89" y="1"/>
                    <a:pt x="0" y="89"/>
                    <a:pt x="0" y="198"/>
                  </a:cubicBezTo>
                  <a:cubicBezTo>
                    <a:pt x="0" y="307"/>
                    <a:pt x="89" y="395"/>
                    <a:pt x="198" y="395"/>
                  </a:cubicBezTo>
                  <a:cubicBezTo>
                    <a:pt x="307" y="395"/>
                    <a:pt x="395" y="307"/>
                    <a:pt x="395" y="198"/>
                  </a:cubicBezTo>
                  <a:cubicBezTo>
                    <a:pt x="395" y="89"/>
                    <a:pt x="307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  <p:sp>
        <p:nvSpPr>
          <p:cNvPr id="3601" name="向左箭號 32"/>
          <p:cNvSpPr/>
          <p:nvPr/>
        </p:nvSpPr>
        <p:spPr>
          <a:xfrm>
            <a:off x="2148840" y="1737360"/>
            <a:ext cx="529200" cy="31896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90b8da"/>
          </a:solidFill>
          <a:ln>
            <a:solidFill>
              <a:srgbClr val="3f505f"/>
            </a:solidFill>
            <a:round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rgbClr val="ff0000"/>
              </a:solidFill>
              <a:latin typeface="Arial"/>
              <a:ea typeface="Arial"/>
            </a:endParaRPr>
          </a:p>
        </p:txBody>
      </p:sp>
      <p:sp>
        <p:nvSpPr>
          <p:cNvPr id="3602" name="文字方塊 33"/>
          <p:cNvSpPr/>
          <p:nvPr/>
        </p:nvSpPr>
        <p:spPr>
          <a:xfrm>
            <a:off x="2719080" y="1746360"/>
            <a:ext cx="14828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0000"/>
                </a:solidFill>
                <a:latin typeface="Times New Roman"/>
                <a:ea typeface="Kaiti SC"/>
              </a:rPr>
              <a:t>128,827</a:t>
            </a:r>
            <a:r>
              <a:rPr b="1" lang="zh-TW" sz="1600" spc="-1" strike="noStrike">
                <a:solidFill>
                  <a:srgbClr val="ff0000"/>
                </a:solidFill>
                <a:latin typeface="Times New Roman"/>
                <a:ea typeface="Kaiti SC"/>
              </a:rPr>
              <a:t>筆資料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3" name="向左箭號 34"/>
          <p:cNvSpPr/>
          <p:nvPr/>
        </p:nvSpPr>
        <p:spPr>
          <a:xfrm>
            <a:off x="6951960" y="1672920"/>
            <a:ext cx="529200" cy="31896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90b8da"/>
          </a:solidFill>
          <a:ln>
            <a:solidFill>
              <a:srgbClr val="3f505f"/>
            </a:solidFill>
            <a:round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400" spc="-1" strike="noStrike">
              <a:solidFill>
                <a:srgbClr val="ff0000"/>
              </a:solidFill>
              <a:latin typeface="Arial"/>
              <a:ea typeface="Arial"/>
            </a:endParaRPr>
          </a:p>
        </p:txBody>
      </p:sp>
      <p:sp>
        <p:nvSpPr>
          <p:cNvPr id="3604" name="文字方塊 35"/>
          <p:cNvSpPr/>
          <p:nvPr/>
        </p:nvSpPr>
        <p:spPr>
          <a:xfrm>
            <a:off x="6885000" y="1992960"/>
            <a:ext cx="14529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zh-TW" sz="1400" spc="-1" strike="noStrike">
                <a:solidFill>
                  <a:srgbClr val="ff0000"/>
                </a:solidFill>
                <a:latin typeface="Times New Roman"/>
                <a:ea typeface="Kaiti SC"/>
              </a:rPr>
              <a:t>東京機加酒</a:t>
            </a:r>
            <a:r>
              <a:rPr b="1" lang="en-US" sz="1400" spc="-1" strike="noStrike">
                <a:solidFill>
                  <a:srgbClr val="ff0000"/>
                </a:solidFill>
                <a:latin typeface="Times New Roman"/>
                <a:ea typeface="Kaiti SC"/>
              </a:rPr>
              <a:t>5</a:t>
            </a:r>
            <a:r>
              <a:rPr b="1" lang="zh-TW" sz="1400" spc="-1" strike="noStrike">
                <a:solidFill>
                  <a:srgbClr val="ff0000"/>
                </a:solidFill>
                <a:latin typeface="Times New Roman"/>
                <a:ea typeface="Kaiti SC"/>
              </a:rPr>
              <a:t>天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0000"/>
                </a:solidFill>
                <a:latin typeface="Times New Roman"/>
                <a:ea typeface="Kaiti SC"/>
              </a:rPr>
              <a:t>2</a:t>
            </a:r>
            <a:r>
              <a:rPr b="1" lang="zh-TW" sz="1400" spc="-1" strike="noStrike">
                <a:solidFill>
                  <a:srgbClr val="ff0000"/>
                </a:solidFill>
                <a:latin typeface="Times New Roman"/>
                <a:ea typeface="Kaiti SC"/>
              </a:rPr>
              <a:t>萬元有找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05" name="Google Shape;7240;p72"/>
          <p:cNvGrpSpPr/>
          <p:nvPr/>
        </p:nvGrpSpPr>
        <p:grpSpPr>
          <a:xfrm>
            <a:off x="7882560" y="2254680"/>
            <a:ext cx="244080" cy="206280"/>
            <a:chOff x="7882560" y="2254680"/>
            <a:chExt cx="244080" cy="206280"/>
          </a:xfrm>
        </p:grpSpPr>
        <p:sp>
          <p:nvSpPr>
            <p:cNvPr id="3606" name="Google Shape;7241;p72"/>
            <p:cNvSpPr/>
            <p:nvPr/>
          </p:nvSpPr>
          <p:spPr>
            <a:xfrm>
              <a:off x="8105400" y="2345760"/>
              <a:ext cx="16200" cy="45360"/>
            </a:xfrm>
            <a:custGeom>
              <a:avLst/>
              <a:gdLst>
                <a:gd name="textAreaLeft" fmla="*/ 0 w 16200"/>
                <a:gd name="textAreaRight" fmla="*/ 17280 w 16200"/>
                <a:gd name="textAreaTop" fmla="*/ 0 h 45360"/>
                <a:gd name="textAreaBottom" fmla="*/ 46440 h 45360"/>
              </a:gdLst>
              <a:ahLst/>
              <a:rect l="textAreaLeft" t="textAreaTop" r="textAreaRight" b="textAreaBottom"/>
              <a:pathLst>
                <a:path w="700" h="1709">
                  <a:moveTo>
                    <a:pt x="214" y="1"/>
                  </a:moveTo>
                  <a:lnTo>
                    <a:pt x="1" y="1709"/>
                  </a:lnTo>
                  <a:lnTo>
                    <a:pt x="700" y="147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07" name="Google Shape;7242;p72"/>
            <p:cNvSpPr/>
            <p:nvPr/>
          </p:nvSpPr>
          <p:spPr>
            <a:xfrm>
              <a:off x="7893720" y="2375280"/>
              <a:ext cx="184320" cy="81720"/>
            </a:xfrm>
            <a:custGeom>
              <a:avLst/>
              <a:gdLst>
                <a:gd name="textAreaLeft" fmla="*/ 0 w 184320"/>
                <a:gd name="textAreaRight" fmla="*/ 185400 w 184320"/>
                <a:gd name="textAreaTop" fmla="*/ 0 h 81720"/>
                <a:gd name="textAreaBottom" fmla="*/ 82800 h 81720"/>
              </a:gdLst>
              <a:ahLst/>
              <a:rect l="textAreaLeft" t="textAreaTop" r="textAreaRight" b="textAreaBottom"/>
              <a:pathLst>
                <a:path w="7458" h="3055">
                  <a:moveTo>
                    <a:pt x="0" y="1"/>
                  </a:moveTo>
                  <a:lnTo>
                    <a:pt x="1005" y="3055"/>
                  </a:lnTo>
                  <a:lnTo>
                    <a:pt x="7458" y="931"/>
                  </a:lnTo>
                  <a:lnTo>
                    <a:pt x="5389" y="673"/>
                  </a:lnTo>
                  <a:cubicBezTo>
                    <a:pt x="5389" y="673"/>
                    <a:pt x="5261" y="979"/>
                    <a:pt x="4909" y="1050"/>
                  </a:cubicBezTo>
                  <a:cubicBezTo>
                    <a:pt x="4785" y="1076"/>
                    <a:pt x="4657" y="1088"/>
                    <a:pt x="4530" y="1088"/>
                  </a:cubicBezTo>
                  <a:cubicBezTo>
                    <a:pt x="3998" y="1088"/>
                    <a:pt x="3467" y="865"/>
                    <a:pt x="3154" y="39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400" bIns="41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08" name="Google Shape;7243;p72"/>
            <p:cNvSpPr/>
            <p:nvPr/>
          </p:nvSpPr>
          <p:spPr>
            <a:xfrm>
              <a:off x="7974000" y="2386800"/>
              <a:ext cx="54360" cy="18000"/>
            </a:xfrm>
            <a:custGeom>
              <a:avLst/>
              <a:gdLst>
                <a:gd name="textAreaLeft" fmla="*/ 0 w 54360"/>
                <a:gd name="textAreaRight" fmla="*/ 55440 w 54360"/>
                <a:gd name="textAreaTop" fmla="*/ 0 h 18000"/>
                <a:gd name="textAreaBottom" fmla="*/ 19080 h 18000"/>
              </a:gdLst>
              <a:ahLst/>
              <a:rect l="textAreaLeft" t="textAreaTop" r="textAreaRight" b="textAreaBottom"/>
              <a:pathLst>
                <a:path w="2236" h="711">
                  <a:moveTo>
                    <a:pt x="1" y="1"/>
                  </a:moveTo>
                  <a:lnTo>
                    <a:pt x="1" y="1"/>
                  </a:lnTo>
                  <a:cubicBezTo>
                    <a:pt x="251" y="442"/>
                    <a:pt x="722" y="711"/>
                    <a:pt x="1222" y="711"/>
                  </a:cubicBezTo>
                  <a:cubicBezTo>
                    <a:pt x="1367" y="711"/>
                    <a:pt x="1515" y="688"/>
                    <a:pt x="1661" y="640"/>
                  </a:cubicBezTo>
                  <a:cubicBezTo>
                    <a:pt x="1888" y="566"/>
                    <a:pt x="2081" y="440"/>
                    <a:pt x="2235" y="27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09" name="Google Shape;7244;p72"/>
            <p:cNvSpPr/>
            <p:nvPr/>
          </p:nvSpPr>
          <p:spPr>
            <a:xfrm>
              <a:off x="7893360" y="2260080"/>
              <a:ext cx="221760" cy="142200"/>
            </a:xfrm>
            <a:custGeom>
              <a:avLst/>
              <a:gdLst>
                <a:gd name="textAreaLeft" fmla="*/ 0 w 221760"/>
                <a:gd name="textAreaRight" fmla="*/ 222840 w 221760"/>
                <a:gd name="textAreaTop" fmla="*/ 0 h 142200"/>
                <a:gd name="textAreaBottom" fmla="*/ 143280 h 142200"/>
              </a:gdLst>
              <a:ahLst/>
              <a:rect l="textAreaLeft" t="textAreaTop" r="textAreaRight" b="textAreaBottom"/>
              <a:pathLst>
                <a:path w="8965" h="5289">
                  <a:moveTo>
                    <a:pt x="4480" y="1239"/>
                  </a:moveTo>
                  <a:cubicBezTo>
                    <a:pt x="4538" y="1239"/>
                    <a:pt x="4597" y="1243"/>
                    <a:pt x="4656" y="1250"/>
                  </a:cubicBezTo>
                  <a:cubicBezTo>
                    <a:pt x="5426" y="1346"/>
                    <a:pt x="5973" y="2048"/>
                    <a:pt x="5877" y="2819"/>
                  </a:cubicBezTo>
                  <a:cubicBezTo>
                    <a:pt x="5788" y="3530"/>
                    <a:pt x="5183" y="4050"/>
                    <a:pt x="4484" y="4050"/>
                  </a:cubicBezTo>
                  <a:cubicBezTo>
                    <a:pt x="4426" y="4050"/>
                    <a:pt x="4368" y="4047"/>
                    <a:pt x="4309" y="4039"/>
                  </a:cubicBezTo>
                  <a:cubicBezTo>
                    <a:pt x="3538" y="3943"/>
                    <a:pt x="2992" y="3241"/>
                    <a:pt x="3088" y="2471"/>
                  </a:cubicBezTo>
                  <a:cubicBezTo>
                    <a:pt x="3177" y="1760"/>
                    <a:pt x="3782" y="1239"/>
                    <a:pt x="4480" y="1239"/>
                  </a:cubicBezTo>
                  <a:close/>
                  <a:moveTo>
                    <a:pt x="529" y="1"/>
                  </a:moveTo>
                  <a:lnTo>
                    <a:pt x="138" y="3130"/>
                  </a:lnTo>
                  <a:lnTo>
                    <a:pt x="28" y="4011"/>
                  </a:lnTo>
                  <a:lnTo>
                    <a:pt x="0" y="4237"/>
                  </a:lnTo>
                  <a:lnTo>
                    <a:pt x="107" y="4250"/>
                  </a:lnTo>
                  <a:lnTo>
                    <a:pt x="3261" y="4643"/>
                  </a:lnTo>
                  <a:lnTo>
                    <a:pt x="5495" y="4922"/>
                  </a:lnTo>
                  <a:lnTo>
                    <a:pt x="7564" y="5180"/>
                  </a:lnTo>
                  <a:lnTo>
                    <a:pt x="8436" y="5289"/>
                  </a:lnTo>
                  <a:lnTo>
                    <a:pt x="8487" y="4876"/>
                  </a:lnTo>
                  <a:lnTo>
                    <a:pt x="8700" y="3168"/>
                  </a:lnTo>
                  <a:lnTo>
                    <a:pt x="8964" y="1053"/>
                  </a:lnTo>
                  <a:lnTo>
                    <a:pt x="7963" y="928"/>
                  </a:lnTo>
                  <a:lnTo>
                    <a:pt x="7141" y="82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640" bIns="71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10" name="Google Shape;7245;p72"/>
            <p:cNvSpPr/>
            <p:nvPr/>
          </p:nvSpPr>
          <p:spPr>
            <a:xfrm>
              <a:off x="7970040" y="2293560"/>
              <a:ext cx="68760" cy="75240"/>
            </a:xfrm>
            <a:custGeom>
              <a:avLst/>
              <a:gdLst>
                <a:gd name="textAreaLeft" fmla="*/ 0 w 68760"/>
                <a:gd name="textAreaRight" fmla="*/ 69840 w 68760"/>
                <a:gd name="textAreaTop" fmla="*/ 0 h 75240"/>
                <a:gd name="textAreaBottom" fmla="*/ 76320 h 75240"/>
              </a:gdLst>
              <a:ahLst/>
              <a:rect l="textAreaLeft" t="textAreaTop" r="textAreaRight" b="textAreaBottom"/>
              <a:pathLst>
                <a:path w="2811" h="2812">
                  <a:moveTo>
                    <a:pt x="1405" y="1"/>
                  </a:moveTo>
                  <a:cubicBezTo>
                    <a:pt x="629" y="1"/>
                    <a:pt x="0" y="630"/>
                    <a:pt x="0" y="1407"/>
                  </a:cubicBezTo>
                  <a:cubicBezTo>
                    <a:pt x="0" y="2183"/>
                    <a:pt x="629" y="2811"/>
                    <a:pt x="1405" y="2811"/>
                  </a:cubicBezTo>
                  <a:cubicBezTo>
                    <a:pt x="2181" y="2811"/>
                    <a:pt x="2811" y="2183"/>
                    <a:pt x="2811" y="1407"/>
                  </a:cubicBezTo>
                  <a:cubicBezTo>
                    <a:pt x="2811" y="630"/>
                    <a:pt x="2181" y="1"/>
                    <a:pt x="1405" y="1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11" name="Google Shape;7246;p72"/>
            <p:cNvSpPr/>
            <p:nvPr/>
          </p:nvSpPr>
          <p:spPr>
            <a:xfrm>
              <a:off x="7882560" y="2254680"/>
              <a:ext cx="244080" cy="206280"/>
            </a:xfrm>
            <a:custGeom>
              <a:avLst/>
              <a:gdLst>
                <a:gd name="textAreaLeft" fmla="*/ 0 w 244080"/>
                <a:gd name="textAreaRight" fmla="*/ 245160 w 244080"/>
                <a:gd name="textAreaTop" fmla="*/ 0 h 206280"/>
                <a:gd name="textAreaBottom" fmla="*/ 207360 h 206280"/>
              </a:gdLst>
              <a:ahLst/>
              <a:rect l="textAreaLeft" t="textAreaTop" r="textAreaRight" b="textAreaBottom"/>
              <a:pathLst>
                <a:path w="9854" h="7658">
                  <a:moveTo>
                    <a:pt x="9236" y="4232"/>
                  </a:moveTo>
                  <a:lnTo>
                    <a:pt x="9383" y="4677"/>
                  </a:lnTo>
                  <a:lnTo>
                    <a:pt x="9172" y="4747"/>
                  </a:lnTo>
                  <a:lnTo>
                    <a:pt x="9236" y="4232"/>
                  </a:lnTo>
                  <a:close/>
                  <a:moveTo>
                    <a:pt x="1145" y="418"/>
                  </a:moveTo>
                  <a:lnTo>
                    <a:pt x="7479" y="1208"/>
                  </a:lnTo>
                  <a:lnTo>
                    <a:pt x="7480" y="1208"/>
                  </a:lnTo>
                  <a:lnTo>
                    <a:pt x="9189" y="1421"/>
                  </a:lnTo>
                  <a:lnTo>
                    <a:pt x="8710" y="5265"/>
                  </a:lnTo>
                  <a:lnTo>
                    <a:pt x="3759" y="4647"/>
                  </a:lnTo>
                  <a:lnTo>
                    <a:pt x="3758" y="4647"/>
                  </a:lnTo>
                  <a:lnTo>
                    <a:pt x="666" y="4261"/>
                  </a:lnTo>
                  <a:lnTo>
                    <a:pt x="1145" y="418"/>
                  </a:lnTo>
                  <a:close/>
                  <a:moveTo>
                    <a:pt x="4250" y="5106"/>
                  </a:moveTo>
                  <a:lnTo>
                    <a:pt x="5334" y="5242"/>
                  </a:lnTo>
                  <a:cubicBezTo>
                    <a:pt x="5324" y="5245"/>
                    <a:pt x="5315" y="5249"/>
                    <a:pt x="5305" y="5251"/>
                  </a:cubicBezTo>
                  <a:cubicBezTo>
                    <a:pt x="5179" y="5293"/>
                    <a:pt x="5050" y="5313"/>
                    <a:pt x="4924" y="5313"/>
                  </a:cubicBezTo>
                  <a:cubicBezTo>
                    <a:pt x="4682" y="5313"/>
                    <a:pt x="4448" y="5240"/>
                    <a:pt x="4250" y="5106"/>
                  </a:cubicBezTo>
                  <a:close/>
                  <a:moveTo>
                    <a:pt x="850" y="4682"/>
                  </a:moveTo>
                  <a:lnTo>
                    <a:pt x="1291" y="4737"/>
                  </a:lnTo>
                  <a:lnTo>
                    <a:pt x="1883" y="6536"/>
                  </a:lnTo>
                  <a:cubicBezTo>
                    <a:pt x="1887" y="6550"/>
                    <a:pt x="1906" y="6612"/>
                    <a:pt x="1971" y="6648"/>
                  </a:cubicBezTo>
                  <a:cubicBezTo>
                    <a:pt x="2004" y="6667"/>
                    <a:pt x="2037" y="6673"/>
                    <a:pt x="2064" y="6673"/>
                  </a:cubicBezTo>
                  <a:cubicBezTo>
                    <a:pt x="2100" y="6673"/>
                    <a:pt x="2127" y="6664"/>
                    <a:pt x="2133" y="6662"/>
                  </a:cubicBezTo>
                  <a:lnTo>
                    <a:pt x="3748" y="6119"/>
                  </a:lnTo>
                  <a:cubicBezTo>
                    <a:pt x="3851" y="6084"/>
                    <a:pt x="3907" y="5973"/>
                    <a:pt x="3872" y="5869"/>
                  </a:cubicBezTo>
                  <a:cubicBezTo>
                    <a:pt x="3845" y="5787"/>
                    <a:pt x="3768" y="5734"/>
                    <a:pt x="3685" y="5734"/>
                  </a:cubicBezTo>
                  <a:cubicBezTo>
                    <a:pt x="3664" y="5734"/>
                    <a:pt x="3643" y="5738"/>
                    <a:pt x="3622" y="5745"/>
                  </a:cubicBezTo>
                  <a:lnTo>
                    <a:pt x="2196" y="6224"/>
                  </a:lnTo>
                  <a:lnTo>
                    <a:pt x="1724" y="4791"/>
                  </a:lnTo>
                  <a:lnTo>
                    <a:pt x="2370" y="4872"/>
                  </a:lnTo>
                  <a:cubicBezTo>
                    <a:pt x="2369" y="4895"/>
                    <a:pt x="2371" y="4920"/>
                    <a:pt x="2379" y="4943"/>
                  </a:cubicBezTo>
                  <a:cubicBezTo>
                    <a:pt x="2407" y="5026"/>
                    <a:pt x="2484" y="5079"/>
                    <a:pt x="2567" y="5079"/>
                  </a:cubicBezTo>
                  <a:cubicBezTo>
                    <a:pt x="2587" y="5079"/>
                    <a:pt x="2608" y="5076"/>
                    <a:pt x="2629" y="5069"/>
                  </a:cubicBezTo>
                  <a:cubicBezTo>
                    <a:pt x="2698" y="5046"/>
                    <a:pt x="2747" y="4988"/>
                    <a:pt x="2760" y="4921"/>
                  </a:cubicBezTo>
                  <a:lnTo>
                    <a:pt x="3617" y="5027"/>
                  </a:lnTo>
                  <a:cubicBezTo>
                    <a:pt x="3921" y="5462"/>
                    <a:pt x="4411" y="5708"/>
                    <a:pt x="4924" y="5708"/>
                  </a:cubicBezTo>
                  <a:cubicBezTo>
                    <a:pt x="5091" y="5708"/>
                    <a:pt x="5262" y="5682"/>
                    <a:pt x="5428" y="5627"/>
                  </a:cubicBezTo>
                  <a:cubicBezTo>
                    <a:pt x="5630" y="5561"/>
                    <a:pt x="5812" y="5457"/>
                    <a:pt x="5971" y="5321"/>
                  </a:cubicBezTo>
                  <a:lnTo>
                    <a:pt x="7027" y="5452"/>
                  </a:lnTo>
                  <a:lnTo>
                    <a:pt x="1683" y="7212"/>
                  </a:lnTo>
                  <a:lnTo>
                    <a:pt x="850" y="4682"/>
                  </a:lnTo>
                  <a:close/>
                  <a:moveTo>
                    <a:pt x="973" y="0"/>
                  </a:moveTo>
                  <a:cubicBezTo>
                    <a:pt x="930" y="0"/>
                    <a:pt x="887" y="15"/>
                    <a:pt x="852" y="41"/>
                  </a:cubicBezTo>
                  <a:cubicBezTo>
                    <a:pt x="811" y="74"/>
                    <a:pt x="784" y="121"/>
                    <a:pt x="778" y="173"/>
                  </a:cubicBezTo>
                  <a:lnTo>
                    <a:pt x="408" y="3138"/>
                  </a:lnTo>
                  <a:lnTo>
                    <a:pt x="161" y="3219"/>
                  </a:lnTo>
                  <a:cubicBezTo>
                    <a:pt x="58" y="3253"/>
                    <a:pt x="1" y="3365"/>
                    <a:pt x="35" y="3468"/>
                  </a:cubicBezTo>
                  <a:lnTo>
                    <a:pt x="276" y="4199"/>
                  </a:lnTo>
                  <a:lnTo>
                    <a:pt x="250" y="4409"/>
                  </a:lnTo>
                  <a:cubicBezTo>
                    <a:pt x="237" y="4515"/>
                    <a:pt x="311" y="4612"/>
                    <a:pt x="417" y="4628"/>
                  </a:cubicBezTo>
                  <a:lnTo>
                    <a:pt x="1369" y="7522"/>
                  </a:lnTo>
                  <a:cubicBezTo>
                    <a:pt x="1386" y="7572"/>
                    <a:pt x="1421" y="7613"/>
                    <a:pt x="1468" y="7637"/>
                  </a:cubicBezTo>
                  <a:cubicBezTo>
                    <a:pt x="1496" y="7651"/>
                    <a:pt x="1526" y="7658"/>
                    <a:pt x="1557" y="7658"/>
                  </a:cubicBezTo>
                  <a:cubicBezTo>
                    <a:pt x="1578" y="7658"/>
                    <a:pt x="1599" y="7655"/>
                    <a:pt x="1619" y="7648"/>
                  </a:cubicBezTo>
                  <a:lnTo>
                    <a:pt x="7943" y="5567"/>
                  </a:lnTo>
                  <a:lnTo>
                    <a:pt x="8857" y="5681"/>
                  </a:lnTo>
                  <a:cubicBezTo>
                    <a:pt x="8865" y="5682"/>
                    <a:pt x="8874" y="5683"/>
                    <a:pt x="8882" y="5683"/>
                  </a:cubicBezTo>
                  <a:cubicBezTo>
                    <a:pt x="8979" y="5683"/>
                    <a:pt x="9065" y="5609"/>
                    <a:pt x="9077" y="5509"/>
                  </a:cubicBezTo>
                  <a:lnTo>
                    <a:pt x="9118" y="5180"/>
                  </a:lnTo>
                  <a:lnTo>
                    <a:pt x="9694" y="4990"/>
                  </a:lnTo>
                  <a:cubicBezTo>
                    <a:pt x="9797" y="4956"/>
                    <a:pt x="9853" y="4845"/>
                    <a:pt x="9819" y="4742"/>
                  </a:cubicBezTo>
                  <a:lnTo>
                    <a:pt x="9350" y="3316"/>
                  </a:lnTo>
                  <a:lnTo>
                    <a:pt x="9605" y="1274"/>
                  </a:lnTo>
                  <a:cubicBezTo>
                    <a:pt x="9611" y="1222"/>
                    <a:pt x="9598" y="1170"/>
                    <a:pt x="9565" y="1128"/>
                  </a:cubicBezTo>
                  <a:cubicBezTo>
                    <a:pt x="9533" y="1087"/>
                    <a:pt x="9486" y="1060"/>
                    <a:pt x="9434" y="1053"/>
                  </a:cubicBezTo>
                  <a:lnTo>
                    <a:pt x="8571" y="946"/>
                  </a:lnTo>
                  <a:lnTo>
                    <a:pt x="8485" y="687"/>
                  </a:lnTo>
                  <a:cubicBezTo>
                    <a:pt x="8469" y="637"/>
                    <a:pt x="8434" y="596"/>
                    <a:pt x="8386" y="572"/>
                  </a:cubicBezTo>
                  <a:cubicBezTo>
                    <a:pt x="8359" y="558"/>
                    <a:pt x="8329" y="551"/>
                    <a:pt x="8298" y="551"/>
                  </a:cubicBezTo>
                  <a:cubicBezTo>
                    <a:pt x="8277" y="551"/>
                    <a:pt x="8256" y="555"/>
                    <a:pt x="8236" y="561"/>
                  </a:cubicBezTo>
                  <a:lnTo>
                    <a:pt x="7480" y="810"/>
                  </a:lnTo>
                  <a:lnTo>
                    <a:pt x="998" y="2"/>
                  </a:lnTo>
                  <a:cubicBezTo>
                    <a:pt x="990" y="1"/>
                    <a:pt x="981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12" name="Google Shape;7247;p72"/>
            <p:cNvSpPr/>
            <p:nvPr/>
          </p:nvSpPr>
          <p:spPr>
            <a:xfrm>
              <a:off x="7964280" y="2288160"/>
              <a:ext cx="80640" cy="85680"/>
            </a:xfrm>
            <a:custGeom>
              <a:avLst/>
              <a:gdLst>
                <a:gd name="textAreaLeft" fmla="*/ 0 w 80640"/>
                <a:gd name="textAreaRight" fmla="*/ 81720 w 80640"/>
                <a:gd name="textAreaTop" fmla="*/ 0 h 85680"/>
                <a:gd name="textAreaBottom" fmla="*/ 86760 h 85680"/>
              </a:gdLst>
              <a:ahLst/>
              <a:rect l="textAreaLeft" t="textAreaTop" r="textAreaRight" b="textAreaBottom"/>
              <a:pathLst>
                <a:path w="3289" h="3206">
                  <a:moveTo>
                    <a:pt x="1642" y="395"/>
                  </a:moveTo>
                  <a:cubicBezTo>
                    <a:pt x="1692" y="395"/>
                    <a:pt x="1743" y="399"/>
                    <a:pt x="1794" y="405"/>
                  </a:cubicBezTo>
                  <a:cubicBezTo>
                    <a:pt x="2114" y="445"/>
                    <a:pt x="2399" y="606"/>
                    <a:pt x="2598" y="861"/>
                  </a:cubicBezTo>
                  <a:cubicBezTo>
                    <a:pt x="2796" y="1116"/>
                    <a:pt x="2883" y="1432"/>
                    <a:pt x="2843" y="1753"/>
                  </a:cubicBezTo>
                  <a:cubicBezTo>
                    <a:pt x="2767" y="2363"/>
                    <a:pt x="2246" y="2811"/>
                    <a:pt x="1646" y="2811"/>
                  </a:cubicBezTo>
                  <a:cubicBezTo>
                    <a:pt x="1596" y="2811"/>
                    <a:pt x="1546" y="2808"/>
                    <a:pt x="1495" y="2802"/>
                  </a:cubicBezTo>
                  <a:cubicBezTo>
                    <a:pt x="1174" y="2762"/>
                    <a:pt x="890" y="2600"/>
                    <a:pt x="692" y="2345"/>
                  </a:cubicBezTo>
                  <a:cubicBezTo>
                    <a:pt x="493" y="2091"/>
                    <a:pt x="406" y="1774"/>
                    <a:pt x="446" y="1453"/>
                  </a:cubicBezTo>
                  <a:cubicBezTo>
                    <a:pt x="485" y="1134"/>
                    <a:pt x="648" y="848"/>
                    <a:pt x="903" y="650"/>
                  </a:cubicBezTo>
                  <a:cubicBezTo>
                    <a:pt x="1117" y="483"/>
                    <a:pt x="1375" y="395"/>
                    <a:pt x="1642" y="395"/>
                  </a:cubicBezTo>
                  <a:close/>
                  <a:moveTo>
                    <a:pt x="1641" y="0"/>
                  </a:moveTo>
                  <a:cubicBezTo>
                    <a:pt x="1287" y="0"/>
                    <a:pt x="944" y="117"/>
                    <a:pt x="660" y="338"/>
                  </a:cubicBezTo>
                  <a:cubicBezTo>
                    <a:pt x="322" y="601"/>
                    <a:pt x="107" y="980"/>
                    <a:pt x="54" y="1404"/>
                  </a:cubicBezTo>
                  <a:cubicBezTo>
                    <a:pt x="1" y="1830"/>
                    <a:pt x="117" y="2250"/>
                    <a:pt x="380" y="2588"/>
                  </a:cubicBezTo>
                  <a:cubicBezTo>
                    <a:pt x="643" y="2925"/>
                    <a:pt x="1022" y="3140"/>
                    <a:pt x="1446" y="3194"/>
                  </a:cubicBezTo>
                  <a:cubicBezTo>
                    <a:pt x="1513" y="3202"/>
                    <a:pt x="1580" y="3206"/>
                    <a:pt x="1646" y="3206"/>
                  </a:cubicBezTo>
                  <a:cubicBezTo>
                    <a:pt x="2441" y="3206"/>
                    <a:pt x="3134" y="2611"/>
                    <a:pt x="3235" y="1802"/>
                  </a:cubicBezTo>
                  <a:cubicBezTo>
                    <a:pt x="3288" y="1377"/>
                    <a:pt x="3172" y="957"/>
                    <a:pt x="2909" y="619"/>
                  </a:cubicBezTo>
                  <a:cubicBezTo>
                    <a:pt x="2646" y="281"/>
                    <a:pt x="2268" y="66"/>
                    <a:pt x="1843" y="13"/>
                  </a:cubicBezTo>
                  <a:cubicBezTo>
                    <a:pt x="1776" y="4"/>
                    <a:pt x="1708" y="0"/>
                    <a:pt x="164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13" name="Google Shape;7248;p72"/>
            <p:cNvSpPr/>
            <p:nvPr/>
          </p:nvSpPr>
          <p:spPr>
            <a:xfrm>
              <a:off x="8060760" y="2334240"/>
              <a:ext cx="9360" cy="9720"/>
            </a:xfrm>
            <a:custGeom>
              <a:avLst/>
              <a:gdLst>
                <a:gd name="textAreaLeft" fmla="*/ 0 w 9360"/>
                <a:gd name="textAreaRight" fmla="*/ 10440 w 936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419" h="396">
                  <a:moveTo>
                    <a:pt x="210" y="0"/>
                  </a:moveTo>
                  <a:cubicBezTo>
                    <a:pt x="112" y="0"/>
                    <a:pt x="26" y="74"/>
                    <a:pt x="13" y="174"/>
                  </a:cubicBezTo>
                  <a:cubicBezTo>
                    <a:pt x="0" y="282"/>
                    <a:pt x="77" y="381"/>
                    <a:pt x="185" y="394"/>
                  </a:cubicBezTo>
                  <a:cubicBezTo>
                    <a:pt x="194" y="395"/>
                    <a:pt x="202" y="396"/>
                    <a:pt x="211" y="396"/>
                  </a:cubicBezTo>
                  <a:cubicBezTo>
                    <a:pt x="309" y="396"/>
                    <a:pt x="393" y="322"/>
                    <a:pt x="405" y="223"/>
                  </a:cubicBezTo>
                  <a:cubicBezTo>
                    <a:pt x="419" y="114"/>
                    <a:pt x="342" y="16"/>
                    <a:pt x="234" y="2"/>
                  </a:cubicBezTo>
                  <a:cubicBezTo>
                    <a:pt x="226" y="1"/>
                    <a:pt x="218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14" name="Google Shape;7249;p72"/>
            <p:cNvSpPr/>
            <p:nvPr/>
          </p:nvSpPr>
          <p:spPr>
            <a:xfrm>
              <a:off x="7938720" y="2317680"/>
              <a:ext cx="8640" cy="9720"/>
            </a:xfrm>
            <a:custGeom>
              <a:avLst/>
              <a:gdLst>
                <a:gd name="textAreaLeft" fmla="*/ 0 w 8640"/>
                <a:gd name="textAreaRight" fmla="*/ 9720 w 8640"/>
                <a:gd name="textAreaTop" fmla="*/ 0 h 9720"/>
                <a:gd name="textAreaBottom" fmla="*/ 10800 h 9720"/>
              </a:gdLst>
              <a:ahLst/>
              <a:rect l="textAreaLeft" t="textAreaTop" r="textAreaRight" b="textAreaBottom"/>
              <a:pathLst>
                <a:path w="395" h="395">
                  <a:moveTo>
                    <a:pt x="197" y="0"/>
                  </a:moveTo>
                  <a:cubicBezTo>
                    <a:pt x="88" y="0"/>
                    <a:pt x="0" y="88"/>
                    <a:pt x="0" y="197"/>
                  </a:cubicBezTo>
                  <a:cubicBezTo>
                    <a:pt x="0" y="306"/>
                    <a:pt x="88" y="395"/>
                    <a:pt x="197" y="395"/>
                  </a:cubicBezTo>
                  <a:cubicBezTo>
                    <a:pt x="307" y="395"/>
                    <a:pt x="395" y="306"/>
                    <a:pt x="395" y="197"/>
                  </a:cubicBezTo>
                  <a:cubicBezTo>
                    <a:pt x="395" y="88"/>
                    <a:pt x="307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15" name="Google Shape;7250;p72"/>
            <p:cNvSpPr/>
            <p:nvPr/>
          </p:nvSpPr>
          <p:spPr>
            <a:xfrm>
              <a:off x="7910280" y="2278080"/>
              <a:ext cx="59760" cy="88200"/>
            </a:xfrm>
            <a:custGeom>
              <a:avLst/>
              <a:gdLst>
                <a:gd name="textAreaLeft" fmla="*/ 0 w 59760"/>
                <a:gd name="textAreaRight" fmla="*/ 60840 w 59760"/>
                <a:gd name="textAreaTop" fmla="*/ 0 h 88200"/>
                <a:gd name="textAreaBottom" fmla="*/ 89280 h 88200"/>
              </a:gdLst>
              <a:ahLst/>
              <a:rect l="textAreaLeft" t="textAreaTop" r="textAreaRight" b="textAreaBottom"/>
              <a:pathLst>
                <a:path w="2448" h="3291">
                  <a:moveTo>
                    <a:pt x="550" y="0"/>
                  </a:moveTo>
                  <a:cubicBezTo>
                    <a:pt x="520" y="0"/>
                    <a:pt x="470" y="7"/>
                    <a:pt x="425" y="43"/>
                  </a:cubicBezTo>
                  <a:cubicBezTo>
                    <a:pt x="364" y="92"/>
                    <a:pt x="354" y="160"/>
                    <a:pt x="353" y="173"/>
                  </a:cubicBezTo>
                  <a:lnTo>
                    <a:pt x="17" y="2868"/>
                  </a:lnTo>
                  <a:cubicBezTo>
                    <a:pt x="14" y="2878"/>
                    <a:pt x="0" y="2952"/>
                    <a:pt x="52" y="3018"/>
                  </a:cubicBezTo>
                  <a:cubicBezTo>
                    <a:pt x="103" y="3083"/>
                    <a:pt x="179" y="3088"/>
                    <a:pt x="190" y="3088"/>
                  </a:cubicBezTo>
                  <a:lnTo>
                    <a:pt x="1880" y="3288"/>
                  </a:lnTo>
                  <a:cubicBezTo>
                    <a:pt x="1888" y="3289"/>
                    <a:pt x="1896" y="3290"/>
                    <a:pt x="1904" y="3290"/>
                  </a:cubicBezTo>
                  <a:cubicBezTo>
                    <a:pt x="2002" y="3290"/>
                    <a:pt x="2088" y="3216"/>
                    <a:pt x="2099" y="3116"/>
                  </a:cubicBezTo>
                  <a:cubicBezTo>
                    <a:pt x="2112" y="3007"/>
                    <a:pt x="2036" y="2909"/>
                    <a:pt x="1927" y="2896"/>
                  </a:cubicBezTo>
                  <a:lnTo>
                    <a:pt x="433" y="2719"/>
                  </a:lnTo>
                  <a:lnTo>
                    <a:pt x="720" y="418"/>
                  </a:lnTo>
                  <a:lnTo>
                    <a:pt x="2214" y="604"/>
                  </a:lnTo>
                  <a:cubicBezTo>
                    <a:pt x="2223" y="606"/>
                    <a:pt x="2230" y="606"/>
                    <a:pt x="2239" y="606"/>
                  </a:cubicBezTo>
                  <a:cubicBezTo>
                    <a:pt x="2337" y="606"/>
                    <a:pt x="2422" y="534"/>
                    <a:pt x="2435" y="433"/>
                  </a:cubicBezTo>
                  <a:cubicBezTo>
                    <a:pt x="2448" y="325"/>
                    <a:pt x="2371" y="226"/>
                    <a:pt x="2263" y="213"/>
                  </a:cubicBezTo>
                  <a:lnTo>
                    <a:pt x="573" y="2"/>
                  </a:lnTo>
                  <a:cubicBezTo>
                    <a:pt x="570" y="1"/>
                    <a:pt x="561" y="0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4640" bIns="44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16" name="Google Shape;7251;p72"/>
            <p:cNvSpPr/>
            <p:nvPr/>
          </p:nvSpPr>
          <p:spPr>
            <a:xfrm>
              <a:off x="8036640" y="2295360"/>
              <a:ext cx="62280" cy="88560"/>
            </a:xfrm>
            <a:custGeom>
              <a:avLst/>
              <a:gdLst>
                <a:gd name="textAreaLeft" fmla="*/ 0 w 62280"/>
                <a:gd name="textAreaRight" fmla="*/ 63360 w 62280"/>
                <a:gd name="textAreaTop" fmla="*/ 0 h 88560"/>
                <a:gd name="textAreaBottom" fmla="*/ 89640 h 88560"/>
              </a:gdLst>
              <a:ahLst/>
              <a:rect l="textAreaLeft" t="textAreaTop" r="textAreaRight" b="textAreaBottom"/>
              <a:pathLst>
                <a:path w="2544" h="3314">
                  <a:moveTo>
                    <a:pt x="546" y="0"/>
                  </a:moveTo>
                  <a:cubicBezTo>
                    <a:pt x="447" y="0"/>
                    <a:pt x="362" y="74"/>
                    <a:pt x="349" y="174"/>
                  </a:cubicBezTo>
                  <a:cubicBezTo>
                    <a:pt x="336" y="281"/>
                    <a:pt x="413" y="380"/>
                    <a:pt x="521" y="394"/>
                  </a:cubicBezTo>
                  <a:lnTo>
                    <a:pt x="2114" y="592"/>
                  </a:lnTo>
                  <a:lnTo>
                    <a:pt x="1826" y="2894"/>
                  </a:lnTo>
                  <a:lnTo>
                    <a:pt x="236" y="2686"/>
                  </a:lnTo>
                  <a:cubicBezTo>
                    <a:pt x="228" y="2685"/>
                    <a:pt x="219" y="2684"/>
                    <a:pt x="211" y="2684"/>
                  </a:cubicBezTo>
                  <a:cubicBezTo>
                    <a:pt x="113" y="2684"/>
                    <a:pt x="27" y="2757"/>
                    <a:pt x="15" y="2856"/>
                  </a:cubicBezTo>
                  <a:cubicBezTo>
                    <a:pt x="1" y="2964"/>
                    <a:pt x="77" y="3063"/>
                    <a:pt x="185" y="3077"/>
                  </a:cubicBezTo>
                  <a:lnTo>
                    <a:pt x="1972" y="3310"/>
                  </a:lnTo>
                  <a:cubicBezTo>
                    <a:pt x="1976" y="3311"/>
                    <a:pt x="1989" y="3314"/>
                    <a:pt x="2008" y="3314"/>
                  </a:cubicBezTo>
                  <a:cubicBezTo>
                    <a:pt x="2039" y="3314"/>
                    <a:pt x="2084" y="3307"/>
                    <a:pt x="2125" y="3274"/>
                  </a:cubicBezTo>
                  <a:cubicBezTo>
                    <a:pt x="2188" y="3223"/>
                    <a:pt x="2193" y="3150"/>
                    <a:pt x="2194" y="3139"/>
                  </a:cubicBezTo>
                  <a:lnTo>
                    <a:pt x="2530" y="445"/>
                  </a:lnTo>
                  <a:cubicBezTo>
                    <a:pt x="2530" y="445"/>
                    <a:pt x="2530" y="445"/>
                    <a:pt x="2530" y="445"/>
                  </a:cubicBezTo>
                  <a:cubicBezTo>
                    <a:pt x="2543" y="336"/>
                    <a:pt x="2466" y="238"/>
                    <a:pt x="2358" y="225"/>
                  </a:cubicBezTo>
                  <a:lnTo>
                    <a:pt x="570" y="2"/>
                  </a:lnTo>
                  <a:cubicBezTo>
                    <a:pt x="562" y="1"/>
                    <a:pt x="554" y="0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4640" bIns="44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3617" name="Google Shape;7252;p72"/>
            <p:cNvSpPr/>
            <p:nvPr/>
          </p:nvSpPr>
          <p:spPr>
            <a:xfrm>
              <a:off x="7989120" y="2305800"/>
              <a:ext cx="30240" cy="51120"/>
            </a:xfrm>
            <a:custGeom>
              <a:avLst/>
              <a:gdLst>
                <a:gd name="textAreaLeft" fmla="*/ 0 w 30240"/>
                <a:gd name="textAreaRight" fmla="*/ 31320 w 30240"/>
                <a:gd name="textAreaTop" fmla="*/ 0 h 51120"/>
                <a:gd name="textAreaBottom" fmla="*/ 52200 h 51120"/>
              </a:gdLst>
              <a:ahLst/>
              <a:rect l="textAreaLeft" t="textAreaTop" r="textAreaRight" b="textAreaBottom"/>
              <a:pathLst>
                <a:path w="1258" h="1928">
                  <a:moveTo>
                    <a:pt x="796" y="0"/>
                  </a:moveTo>
                  <a:cubicBezTo>
                    <a:pt x="704" y="0"/>
                    <a:pt x="622" y="65"/>
                    <a:pt x="603" y="159"/>
                  </a:cubicBezTo>
                  <a:cubicBezTo>
                    <a:pt x="438" y="179"/>
                    <a:pt x="297" y="288"/>
                    <a:pt x="234" y="446"/>
                  </a:cubicBezTo>
                  <a:cubicBezTo>
                    <a:pt x="173" y="601"/>
                    <a:pt x="199" y="772"/>
                    <a:pt x="301" y="893"/>
                  </a:cubicBezTo>
                  <a:cubicBezTo>
                    <a:pt x="379" y="985"/>
                    <a:pt x="483" y="1044"/>
                    <a:pt x="615" y="1119"/>
                  </a:cubicBezTo>
                  <a:cubicBezTo>
                    <a:pt x="666" y="1147"/>
                    <a:pt x="703" y="1166"/>
                    <a:pt x="697" y="1230"/>
                  </a:cubicBezTo>
                  <a:cubicBezTo>
                    <a:pt x="693" y="1274"/>
                    <a:pt x="668" y="1320"/>
                    <a:pt x="627" y="1339"/>
                  </a:cubicBezTo>
                  <a:cubicBezTo>
                    <a:pt x="611" y="1347"/>
                    <a:pt x="592" y="1351"/>
                    <a:pt x="572" y="1351"/>
                  </a:cubicBezTo>
                  <a:cubicBezTo>
                    <a:pt x="510" y="1351"/>
                    <a:pt x="430" y="1316"/>
                    <a:pt x="341" y="1251"/>
                  </a:cubicBezTo>
                  <a:cubicBezTo>
                    <a:pt x="306" y="1225"/>
                    <a:pt x="265" y="1212"/>
                    <a:pt x="224" y="1212"/>
                  </a:cubicBezTo>
                  <a:cubicBezTo>
                    <a:pt x="164" y="1212"/>
                    <a:pt x="104" y="1239"/>
                    <a:pt x="65" y="1291"/>
                  </a:cubicBezTo>
                  <a:cubicBezTo>
                    <a:pt x="1" y="1379"/>
                    <a:pt x="18" y="1503"/>
                    <a:pt x="106" y="1567"/>
                  </a:cubicBezTo>
                  <a:cubicBezTo>
                    <a:pt x="184" y="1626"/>
                    <a:pt x="256" y="1666"/>
                    <a:pt x="325" y="1694"/>
                  </a:cubicBezTo>
                  <a:lnTo>
                    <a:pt x="325" y="1695"/>
                  </a:lnTo>
                  <a:cubicBezTo>
                    <a:pt x="305" y="1802"/>
                    <a:pt x="376" y="1905"/>
                    <a:pt x="483" y="1924"/>
                  </a:cubicBezTo>
                  <a:cubicBezTo>
                    <a:pt x="496" y="1926"/>
                    <a:pt x="507" y="1928"/>
                    <a:pt x="519" y="1928"/>
                  </a:cubicBezTo>
                  <a:cubicBezTo>
                    <a:pt x="613" y="1928"/>
                    <a:pt x="696" y="1861"/>
                    <a:pt x="713" y="1765"/>
                  </a:cubicBezTo>
                  <a:lnTo>
                    <a:pt x="720" y="1724"/>
                  </a:lnTo>
                  <a:cubicBezTo>
                    <a:pt x="750" y="1716"/>
                    <a:pt x="776" y="1706"/>
                    <a:pt x="798" y="1696"/>
                  </a:cubicBezTo>
                  <a:cubicBezTo>
                    <a:pt x="970" y="1613"/>
                    <a:pt x="1085" y="1432"/>
                    <a:pt x="1092" y="1235"/>
                  </a:cubicBezTo>
                  <a:cubicBezTo>
                    <a:pt x="1099" y="1052"/>
                    <a:pt x="1013" y="891"/>
                    <a:pt x="861" y="804"/>
                  </a:cubicBezTo>
                  <a:cubicBezTo>
                    <a:pt x="843" y="795"/>
                    <a:pt x="827" y="785"/>
                    <a:pt x="810" y="775"/>
                  </a:cubicBezTo>
                  <a:cubicBezTo>
                    <a:pt x="716" y="722"/>
                    <a:pt x="635" y="676"/>
                    <a:pt x="603" y="638"/>
                  </a:cubicBezTo>
                  <a:cubicBezTo>
                    <a:pt x="576" y="607"/>
                    <a:pt x="618" y="554"/>
                    <a:pt x="650" y="551"/>
                  </a:cubicBezTo>
                  <a:cubicBezTo>
                    <a:pt x="659" y="550"/>
                    <a:pt x="669" y="549"/>
                    <a:pt x="678" y="549"/>
                  </a:cubicBezTo>
                  <a:cubicBezTo>
                    <a:pt x="780" y="549"/>
                    <a:pt x="881" y="607"/>
                    <a:pt x="915" y="632"/>
                  </a:cubicBezTo>
                  <a:cubicBezTo>
                    <a:pt x="950" y="659"/>
                    <a:pt x="992" y="672"/>
                    <a:pt x="1034" y="672"/>
                  </a:cubicBezTo>
                  <a:cubicBezTo>
                    <a:pt x="1093" y="672"/>
                    <a:pt x="1151" y="646"/>
                    <a:pt x="1191" y="595"/>
                  </a:cubicBezTo>
                  <a:cubicBezTo>
                    <a:pt x="1257" y="509"/>
                    <a:pt x="1241" y="385"/>
                    <a:pt x="1155" y="319"/>
                  </a:cubicBezTo>
                  <a:cubicBezTo>
                    <a:pt x="1143" y="309"/>
                    <a:pt x="1083" y="265"/>
                    <a:pt x="992" y="224"/>
                  </a:cubicBezTo>
                  <a:cubicBezTo>
                    <a:pt x="1006" y="120"/>
                    <a:pt x="937" y="22"/>
                    <a:pt x="832" y="3"/>
                  </a:cubicBezTo>
                  <a:cubicBezTo>
                    <a:pt x="820" y="1"/>
                    <a:pt x="808" y="0"/>
                    <a:pt x="79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82548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DynaPuff"/>
              </a:rPr>
              <a:t>Introduction - </a:t>
            </a:r>
            <a:r>
              <a:rPr b="0" lang="zh-TW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專案目標與</a:t>
            </a:r>
            <a:r>
              <a:rPr b="0" lang="en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AI Agent</a:t>
            </a:r>
            <a:r>
              <a:rPr b="0" lang="zh-TW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的戰略價值</a:t>
            </a:r>
            <a:br>
              <a:rPr sz="3200"/>
            </a:b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9" name="PlaceHolder 2"/>
          <p:cNvSpPr>
            <a:spLocks noGrp="1"/>
          </p:cNvSpPr>
          <p:nvPr>
            <p:ph/>
          </p:nvPr>
        </p:nvSpPr>
        <p:spPr>
          <a:xfrm>
            <a:off x="720000" y="1479960"/>
            <a:ext cx="7702920" cy="34153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13968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本專案的目標是建立可擴展的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AI Agent 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系統。系統的核心價值在於實現</a:t>
            </a:r>
            <a:r>
              <a:rPr b="1" lang="zh-TW" sz="2000" spc="-1" strike="noStrike">
                <a:solidFill>
                  <a:srgbClr val="ff0000"/>
                </a:solidFill>
                <a:latin typeface="Times New Roman"/>
                <a:ea typeface="Kaiti SC"/>
              </a:rPr>
              <a:t>時間節省與綜合優惠識別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。這要求系統能夠融合結構化、實時的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API 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數據（用於航班和酒店預訂）與傳統元搜尋引擎無法擷取的高價值、利基型非結構化折扣數據（例如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FB 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社團優惠） ，這種數據融合的複雜性，這時我們就需要一個智能仲介</a:t>
            </a:r>
            <a:r>
              <a:rPr b="0" lang="en-US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——即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AI Agent</a:t>
            </a:r>
            <a:r>
              <a:rPr b="0" lang="en-US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 —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—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，負責數據的解析、決策和執行。引入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AI Agent 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技術，不僅是技術升級，更是營運模式的轉變。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3968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AI Agent </a:t>
            </a:r>
            <a:r>
              <a:rPr b="0" lang="zh-TW" sz="3200" spc="-1" strike="noStrike">
                <a:solidFill>
                  <a:schemeClr val="dk1"/>
                </a:solidFill>
                <a:latin typeface="Kaiti SC"/>
                <a:ea typeface="Kaiti SC"/>
              </a:rPr>
              <a:t>導入預期效益分析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621" name="表格 14"/>
          <p:cNvGraphicFramePr/>
          <p:nvPr/>
        </p:nvGraphicFramePr>
        <p:xfrm>
          <a:off x="998280" y="1253160"/>
          <a:ext cx="7311600" cy="3033720"/>
        </p:xfrm>
        <a:graphic>
          <a:graphicData uri="http://schemas.openxmlformats.org/drawingml/2006/table">
            <a:tbl>
              <a:tblPr/>
              <a:tblGrid>
                <a:gridCol w="1566360"/>
                <a:gridCol w="1738800"/>
                <a:gridCol w="1738800"/>
                <a:gridCol w="2268000"/>
              </a:tblGrid>
              <a:tr h="7200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效益指標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(</a:t>
                      </a: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Metric)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改善前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(</a:t>
                      </a: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Traditional)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改善後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(</a:t>
                      </a: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AI Agent System)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戰略意義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(</a:t>
                      </a: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Strategic Significance)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</a:tr>
              <a:tr h="758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客戶回應時間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(</a:t>
                      </a: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Response Time)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&gt;30 </a:t>
                      </a: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分鐘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平均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&lt;5 </a:t>
                      </a: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秒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實現全天候即時響應，大幅提升服務體驗。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</a:tr>
              <a:tr h="79524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客戶滿意度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(</a:t>
                      </a: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Satisfaction Rate)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75%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95%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建立品牌忠誠度，擴大市場競爭力。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</a:tr>
              <a:tr h="7596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運營成本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(</a:t>
                      </a: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Operational Cost)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高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(</a:t>
                      </a: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需大量人力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)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顯著降低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TW" sz="1400" spc="-1" strike="noStrike">
                          <a:solidFill>
                            <a:srgbClr val="000000"/>
                          </a:solidFill>
                          <a:latin typeface="Times New Roman"/>
                          <a:ea typeface="Kaiti SC"/>
                        </a:rPr>
                        <a:t>自動化處理重複性諮詢，人力專注於高價值任務。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9e9e9e"/>
                      </a:solidFill>
                      <a:prstDash val="solid"/>
                    </a:lnL>
                    <a:lnR w="9360">
                      <a:solidFill>
                        <a:srgbClr val="9e9e9e"/>
                      </a:solidFill>
                      <a:prstDash val="solid"/>
                    </a:lnR>
                    <a:lnT w="9360">
                      <a:solidFill>
                        <a:srgbClr val="9e9e9e"/>
                      </a:solidFill>
                      <a:prstDash val="solid"/>
                    </a:lnT>
                    <a:lnB w="9360">
                      <a:solidFill>
                        <a:srgbClr val="9e9e9e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622" name="圖形 16" descr="功能區"/>
          <p:cNvPicPr/>
          <p:nvPr/>
        </p:nvPicPr>
        <p:blipFill>
          <a:blip r:embed="rId1"/>
          <a:stretch/>
        </p:blipFill>
        <p:spPr>
          <a:xfrm>
            <a:off x="5956920" y="5672160"/>
            <a:ext cx="913320" cy="913320"/>
          </a:xfrm>
          <a:prstGeom prst="rect">
            <a:avLst/>
          </a:prstGeom>
          <a:ln w="0">
            <a:noFill/>
          </a:ln>
        </p:spPr>
      </p:pic>
      <p:pic>
        <p:nvPicPr>
          <p:cNvPr id="3623" name="圖形 18" descr="功能區"/>
          <p:cNvPicPr/>
          <p:nvPr/>
        </p:nvPicPr>
        <p:blipFill>
          <a:blip r:embed="rId2"/>
          <a:stretch/>
        </p:blipFill>
        <p:spPr>
          <a:xfrm rot="19370400">
            <a:off x="5670360" y="2313720"/>
            <a:ext cx="471960" cy="471960"/>
          </a:xfrm>
          <a:prstGeom prst="rect">
            <a:avLst/>
          </a:prstGeom>
          <a:ln w="0">
            <a:noFill/>
          </a:ln>
        </p:spPr>
      </p:pic>
      <p:pic>
        <p:nvPicPr>
          <p:cNvPr id="3624" name="圖形 20" descr="獎盃"/>
          <p:cNvPicPr/>
          <p:nvPr/>
        </p:nvPicPr>
        <p:blipFill>
          <a:blip r:embed="rId3"/>
          <a:stretch/>
        </p:blipFill>
        <p:spPr>
          <a:xfrm>
            <a:off x="4776480" y="5489280"/>
            <a:ext cx="567360" cy="567360"/>
          </a:xfrm>
          <a:prstGeom prst="rect">
            <a:avLst/>
          </a:prstGeom>
          <a:ln w="0">
            <a:noFill/>
          </a:ln>
        </p:spPr>
      </p:pic>
      <p:pic>
        <p:nvPicPr>
          <p:cNvPr id="3625" name="圖形 21" descr="功能區"/>
          <p:cNvPicPr/>
          <p:nvPr/>
        </p:nvPicPr>
        <p:blipFill>
          <a:blip r:embed="rId4"/>
          <a:stretch/>
        </p:blipFill>
        <p:spPr>
          <a:xfrm rot="19370400">
            <a:off x="5670360" y="3874680"/>
            <a:ext cx="471960" cy="471960"/>
          </a:xfrm>
          <a:prstGeom prst="rect">
            <a:avLst/>
          </a:prstGeom>
          <a:ln w="0">
            <a:noFill/>
          </a:ln>
        </p:spPr>
      </p:pic>
      <p:pic>
        <p:nvPicPr>
          <p:cNvPr id="3626" name="圖形 22" descr="功能區"/>
          <p:cNvPicPr/>
          <p:nvPr/>
        </p:nvPicPr>
        <p:blipFill>
          <a:blip r:embed="rId5"/>
          <a:stretch/>
        </p:blipFill>
        <p:spPr>
          <a:xfrm rot="19370400">
            <a:off x="5670360" y="3094560"/>
            <a:ext cx="471960" cy="47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920" cy="57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Introduction - </a:t>
            </a:r>
            <a:r>
              <a:rPr b="0" lang="zh-TW" sz="3200" spc="-1" strike="noStrike">
                <a:solidFill>
                  <a:schemeClr val="dk1"/>
                </a:solidFill>
                <a:latin typeface="Times New Roman"/>
                <a:ea typeface="Kaiti SC"/>
              </a:rPr>
              <a:t>系統架構概要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8" name="PlaceHolder 2"/>
          <p:cNvSpPr>
            <a:spLocks noGrp="1"/>
          </p:cNvSpPr>
          <p:nvPr>
            <p:ph type="subTitle"/>
          </p:nvPr>
        </p:nvSpPr>
        <p:spPr>
          <a:xfrm>
            <a:off x="720000" y="1487520"/>
            <a:ext cx="7947360" cy="31003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本系統採用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n8n 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作為核心協調平台，利用其低代碼環境實現複雜工作流的編排 。用戶的輸入將透過標準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WebHook 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作為觸發端，推送到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n8n 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工作流中 。流程核心是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AI Agent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，它負責解析用戶的自然語言提示，並動態調用數據獲取層的資源，包括專有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API (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如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Amadeus, Skyscanner) 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和定制化爬蟲 。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n8n 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充當執行器，將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Agent 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的決策轉化為實際的 </a:t>
            </a:r>
            <a:r>
              <a:rPr b="0" lang="en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API </a:t>
            </a:r>
            <a:r>
              <a:rPr b="0" lang="zh-TW" sz="2000" spc="-1" strike="noStrike">
                <a:solidFill>
                  <a:schemeClr val="dk1"/>
                </a:solidFill>
                <a:latin typeface="Times New Roman"/>
                <a:ea typeface="Kaiti SC"/>
              </a:rPr>
              <a:t>調用與數據清洗，實現自動化、多源資料的比價輸出。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9" name="Google Shape;5432;p45"/>
          <p:cNvSpPr/>
          <p:nvPr/>
        </p:nvSpPr>
        <p:spPr>
          <a:xfrm rot="20454000">
            <a:off x="-489240" y="-192960"/>
            <a:ext cx="1636920" cy="798480"/>
          </a:xfrm>
          <a:custGeom>
            <a:avLst/>
            <a:gdLst>
              <a:gd name="textAreaLeft" fmla="*/ 0 w 1636920"/>
              <a:gd name="textAreaRight" fmla="*/ 1638000 w 1636920"/>
              <a:gd name="textAreaTop" fmla="*/ 0 h 798480"/>
              <a:gd name="textAreaBottom" fmla="*/ 799560 h 798480"/>
            </a:gdLst>
            <a:ahLst/>
            <a:rect l="textAreaLeft" t="textAreaTop" r="textAreaRight" b="textAreaBottom"/>
            <a:pathLst>
              <a:path fill="none" w="60831" h="29697">
                <a:moveTo>
                  <a:pt x="4474" y="1"/>
                </a:moveTo>
                <a:cubicBezTo>
                  <a:pt x="4474" y="1"/>
                  <a:pt x="1096" y="1576"/>
                  <a:pt x="731" y="5844"/>
                </a:cubicBezTo>
                <a:cubicBezTo>
                  <a:pt x="1" y="14175"/>
                  <a:pt x="16549" y="24721"/>
                  <a:pt x="24812" y="26821"/>
                </a:cubicBezTo>
                <a:cubicBezTo>
                  <a:pt x="36202" y="29697"/>
                  <a:pt x="53709" y="28578"/>
                  <a:pt x="58251" y="19060"/>
                </a:cubicBezTo>
                <a:cubicBezTo>
                  <a:pt x="60830" y="13605"/>
                  <a:pt x="58251" y="8378"/>
                  <a:pt x="58251" y="8378"/>
                </a:cubicBezTo>
              </a:path>
            </a:pathLst>
          </a:custGeom>
          <a:noFill/>
          <a:ln w="18825">
            <a:solidFill>
              <a:srgbClr val="ffffff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文字方塊 1"/>
          <p:cNvSpPr/>
          <p:nvPr/>
        </p:nvSpPr>
        <p:spPr>
          <a:xfrm>
            <a:off x="1444680" y="265320"/>
            <a:ext cx="4854240" cy="9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" sz="4000" spc="-1" strike="noStrike">
                <a:solidFill>
                  <a:srgbClr val="594a42"/>
                </a:solidFill>
                <a:latin typeface="Times New Roman"/>
                <a:ea typeface="Arial"/>
              </a:rPr>
              <a:t>Anticipated Projects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31" name="圖片 3" descr=""/>
          <p:cNvPicPr/>
          <p:nvPr/>
        </p:nvPicPr>
        <p:blipFill>
          <a:blip r:embed="rId1"/>
          <a:stretch/>
        </p:blipFill>
        <p:spPr>
          <a:xfrm>
            <a:off x="1014840" y="1638000"/>
            <a:ext cx="3894120" cy="2433600"/>
          </a:xfrm>
          <a:prstGeom prst="rect">
            <a:avLst/>
          </a:prstGeom>
          <a:ln w="28575">
            <a:solidFill>
              <a:srgbClr val="594a42"/>
            </a:solidFill>
            <a:round/>
          </a:ln>
        </p:spPr>
      </p:pic>
      <p:pic>
        <p:nvPicPr>
          <p:cNvPr id="3632" name="圖片 5" descr=""/>
          <p:cNvPicPr/>
          <p:nvPr/>
        </p:nvPicPr>
        <p:blipFill>
          <a:blip r:embed="rId2"/>
          <a:stretch/>
        </p:blipFill>
        <p:spPr>
          <a:xfrm>
            <a:off x="5950080" y="1354320"/>
            <a:ext cx="1702080" cy="2828880"/>
          </a:xfrm>
          <a:prstGeom prst="rect">
            <a:avLst/>
          </a:prstGeom>
          <a:ln w="28575">
            <a:solidFill>
              <a:srgbClr val="594a42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PlaceHolder 1"/>
          <p:cNvSpPr>
            <a:spLocks noGrp="1"/>
          </p:cNvSpPr>
          <p:nvPr>
            <p:ph type="title"/>
          </p:nvPr>
        </p:nvSpPr>
        <p:spPr>
          <a:xfrm>
            <a:off x="848160" y="161640"/>
            <a:ext cx="770292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40000"/>
              </a:lnSpc>
              <a:buNone/>
              <a:tabLst>
                <a:tab algn="l" pos="0"/>
              </a:tabLst>
            </a:pPr>
            <a:r>
              <a:rPr b="0" lang="en-US" sz="3400" spc="-1" strike="noStrike">
                <a:solidFill>
                  <a:schemeClr val="dk1"/>
                </a:solidFill>
                <a:latin typeface="Times New Roman"/>
                <a:ea typeface="Noto Sans TC"/>
              </a:rPr>
              <a:t> </a:t>
            </a:r>
            <a:r>
              <a:rPr b="0" lang="en-US" sz="3400" spc="-1" strike="noStrike">
                <a:solidFill>
                  <a:schemeClr val="dk1"/>
                </a:solidFill>
                <a:latin typeface="Times New Roman"/>
                <a:ea typeface="Noto Sans TC"/>
              </a:rPr>
              <a:t>Related Works - Amadeus API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34" name="Google Shape;86;p13" descr=""/>
          <p:cNvPicPr/>
          <p:nvPr/>
        </p:nvPicPr>
        <p:blipFill>
          <a:blip r:embed="rId1"/>
          <a:stretch/>
        </p:blipFill>
        <p:spPr>
          <a:xfrm>
            <a:off x="960120" y="893880"/>
            <a:ext cx="2016360" cy="271080"/>
          </a:xfrm>
          <a:prstGeom prst="rect">
            <a:avLst/>
          </a:prstGeom>
          <a:ln w="0">
            <a:noFill/>
          </a:ln>
        </p:spPr>
      </p:pic>
      <p:sp>
        <p:nvSpPr>
          <p:cNvPr id="3635" name="文字方塊 4"/>
          <p:cNvSpPr/>
          <p:nvPr/>
        </p:nvSpPr>
        <p:spPr>
          <a:xfrm>
            <a:off x="430200" y="1375920"/>
            <a:ext cx="3885120" cy="92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chemeClr val="dk1"/>
                </a:solidFill>
                <a:latin typeface="Kaiti SC"/>
                <a:ea typeface="Kaiti SC"/>
              </a:rPr>
              <a:t>Amadeus API</a:t>
            </a:r>
            <a:r>
              <a:rPr b="1" lang="zh-TW" sz="1600" spc="-1" strike="noStrike">
                <a:solidFill>
                  <a:schemeClr val="dk1"/>
                </a:solidFill>
                <a:latin typeface="Kaiti SC"/>
                <a:ea typeface="Kaiti SC"/>
              </a:rPr>
              <a:t>：航班即時資料服務</a:t>
            </a:r>
            <a:br>
              <a:rPr sz="1600"/>
            </a:br>
            <a:r>
              <a:rPr b="0" lang="en-US" sz="1600" spc="-1" strike="noStrike">
                <a:solidFill>
                  <a:schemeClr val="dk1"/>
                </a:solidFill>
                <a:latin typeface="Kaiti SC"/>
                <a:ea typeface="Kaiti SC"/>
              </a:rPr>
              <a:t> </a:t>
            </a:r>
            <a:r>
              <a:rPr b="0" i="1" lang="en-US" sz="1600" spc="-1" strike="noStrike">
                <a:solidFill>
                  <a:schemeClr val="dk1"/>
                </a:solidFill>
                <a:latin typeface="Kaiti SC"/>
                <a:ea typeface="Kaiti SC"/>
              </a:rPr>
              <a:t>Integrating Real-Time Flight Information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6" name="文字方塊 5"/>
          <p:cNvSpPr/>
          <p:nvPr/>
        </p:nvSpPr>
        <p:spPr>
          <a:xfrm>
            <a:off x="491400" y="2023560"/>
            <a:ext cx="6829560" cy="25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84120" indent="-285840">
              <a:lnSpc>
                <a:spcPct val="115000"/>
              </a:lnSpc>
              <a:spcBef>
                <a:spcPts val="1199"/>
              </a:spcBef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全球最大航班與旅遊資料供應平台之一，</a:t>
            </a:r>
            <a:br>
              <a:rPr sz="1400"/>
            </a:b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    支援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400+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航空公司</a:t>
            </a:r>
            <a:r>
              <a:rPr b="0" lang="zh-TW" sz="1400" spc="-1" strike="noStrike">
                <a:solidFill>
                  <a:srgbClr val="000000"/>
                </a:solidFill>
                <a:latin typeface="Times New Roman"/>
                <a:ea typeface="Kaiti SC"/>
              </a:rPr>
              <a:t>、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1000+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目的地，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150,000+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飯店。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84120" indent="-285840">
              <a:lnSpc>
                <a:spcPct val="115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提供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Flights Search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、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Pricing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、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Schedule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等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API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端點。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84120" indent="-285840">
              <a:lnSpc>
                <a:spcPct val="115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可查詢即時票價、航班可用性、多段行程。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84120" indent="-285840">
              <a:lnSpc>
                <a:spcPct val="115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所有回傳資料皆為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JSON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格式。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84120" indent="-285840">
              <a:lnSpc>
                <a:spcPct val="115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典型欄位包含：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98560" indent="-343080">
              <a:lnSpc>
                <a:spcPct val="115000"/>
              </a:lnSpc>
              <a:buClr>
                <a:srgbClr val="594a42"/>
              </a:buClr>
              <a:buFont typeface="Arial"/>
              <a:buAutoNum type="alphaLcPeriod"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data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：主體內容（如航班或飯店清單）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98560" indent="-343080">
              <a:lnSpc>
                <a:spcPct val="115000"/>
              </a:lnSpc>
              <a:buClr>
                <a:srgbClr val="594a42"/>
              </a:buClr>
              <a:buFont typeface="Arial"/>
              <a:buAutoNum type="alphaLcPeriod"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meta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：額外資訊（例如總筆數、限制）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98560" indent="-343080">
              <a:lnSpc>
                <a:spcPct val="115000"/>
              </a:lnSpc>
              <a:buClr>
                <a:srgbClr val="594a42"/>
              </a:buClr>
              <a:buFont typeface="Arial"/>
              <a:buAutoNum type="alphaLcPeriod"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dictionaries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：代碼對照（如機場代碼 → 名稱）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384120" indent="-285840">
              <a:lnSpc>
                <a:spcPct val="115000"/>
              </a:lnSpc>
              <a:buClr>
                <a:srgbClr val="594a42"/>
              </a:buClr>
              <a:buFont typeface="Wingdings" charset="2"/>
              <a:buChar char=""/>
            </a:pP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作為航班資料主來源，供 </a:t>
            </a: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AI </a:t>
            </a:r>
            <a:r>
              <a:rPr b="0" lang="zh-TW" sz="1400" spc="-1" strike="noStrike">
                <a:solidFill>
                  <a:schemeClr val="dk1"/>
                </a:solidFill>
                <a:latin typeface="Times New Roman"/>
                <a:ea typeface="Kaiti SC"/>
              </a:rPr>
              <a:t>助理整合分析。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37" name="Google Shape;88;p13" descr=""/>
          <p:cNvPicPr/>
          <p:nvPr/>
        </p:nvPicPr>
        <p:blipFill>
          <a:blip r:embed="rId2"/>
          <a:stretch/>
        </p:blipFill>
        <p:spPr>
          <a:xfrm>
            <a:off x="5006880" y="1375920"/>
            <a:ext cx="3989880" cy="320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Let's Discover Cape Verde by Slidesgo">
  <a:themeElements>
    <a:clrScheme name="Simple Light">
      <a:dk1>
        <a:srgbClr val="594a42"/>
      </a:dk1>
      <a:lt1>
        <a:srgbClr val="fffaee"/>
      </a:lt1>
      <a:dk2>
        <a:srgbClr val="1d762c"/>
      </a:dk2>
      <a:lt2>
        <a:srgbClr val="ad5953"/>
      </a:lt2>
      <a:accent1>
        <a:srgbClr val="ffd5b6"/>
      </a:accent1>
      <a:accent2>
        <a:srgbClr val="fef7bd"/>
      </a:accent2>
      <a:accent3>
        <a:srgbClr val="ffffff"/>
      </a:accent3>
      <a:accent4>
        <a:srgbClr val="dee3b2"/>
      </a:accent4>
      <a:accent5>
        <a:srgbClr val="6c9b66"/>
      </a:accent5>
      <a:accent6>
        <a:srgbClr val="90b8da"/>
      </a:accent6>
      <a:hlink>
        <a:srgbClr val="594a42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</TotalTime>
  <Application>LibreOffice/7.5.5.2$Windows_X86_64 LibreOffice_project/ca8fe7424262805f223b9a2334bc7181abbcbf5e</Application>
  <AppVersion>15.0000</AppVersion>
  <Words>2070</Words>
  <Paragraphs>211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10</dc:creator>
  <dc:description/>
  <dc:language>zh-TW</dc:language>
  <cp:lastModifiedBy/>
  <dcterms:modified xsi:type="dcterms:W3CDTF">2025-11-22T16:57:14Z</dcterms:modified>
  <cp:revision>19</cp:revision>
  <dc:subject/>
  <dc:title>PowerPoint 簡報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5</vt:i4>
  </property>
  <property fmtid="{D5CDD505-2E9C-101B-9397-08002B2CF9AE}" pid="3" name="PresentationFormat">
    <vt:lpwstr>如螢幕大小 (16:9)</vt:lpwstr>
  </property>
  <property fmtid="{D5CDD505-2E9C-101B-9397-08002B2CF9AE}" pid="4" name="Slides">
    <vt:i4>24</vt:i4>
  </property>
</Properties>
</file>